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A8FDE6-668E-DE49-892C-2C73D6FE023B}" v="60" dt="2026-03-19T08:59:51.7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27"/>
    <p:restoredTop sz="94608"/>
  </p:normalViewPr>
  <p:slideViewPr>
    <p:cSldViewPr snapToGrid="0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ata Boguszewska (2429482)" userId="606f94da-4261-4ebb-9d66-15ba4055b87c" providerId="ADAL" clId="{6477860D-D632-521B-A1CC-A3D54AC8AA51}"/>
    <pc:docChg chg="undo redo custSel addSld modSld">
      <pc:chgData name="Renata Boguszewska (2429482)" userId="606f94da-4261-4ebb-9d66-15ba4055b87c" providerId="ADAL" clId="{6477860D-D632-521B-A1CC-A3D54AC8AA51}" dt="2026-03-19T09:41:38.497" v="2521" actId="20577"/>
      <pc:docMkLst>
        <pc:docMk/>
      </pc:docMkLst>
      <pc:sldChg chg="addSp delSp modSp mod setBg delDesignElem">
        <pc:chgData name="Renata Boguszewska (2429482)" userId="606f94da-4261-4ebb-9d66-15ba4055b87c" providerId="ADAL" clId="{6477860D-D632-521B-A1CC-A3D54AC8AA51}" dt="2026-03-19T08:30:11.740" v="2043" actId="255"/>
        <pc:sldMkLst>
          <pc:docMk/>
          <pc:sldMk cId="2315740995" sldId="256"/>
        </pc:sldMkLst>
        <pc:spChg chg="add mod">
          <ac:chgData name="Renata Boguszewska (2429482)" userId="606f94da-4261-4ebb-9d66-15ba4055b87c" providerId="ADAL" clId="{6477860D-D632-521B-A1CC-A3D54AC8AA51}" dt="2026-03-19T08:30:11.740" v="2043" actId="255"/>
          <ac:spMkLst>
            <pc:docMk/>
            <pc:sldMk cId="2315740995" sldId="256"/>
            <ac:spMk id="2" creationId="{00B13DE9-35E2-263F-C5FA-ABEC2D5C9A0A}"/>
          </ac:spMkLst>
        </pc:spChg>
        <pc:spChg chg="add">
          <ac:chgData name="Renata Boguszewska (2429482)" userId="606f94da-4261-4ebb-9d66-15ba4055b87c" providerId="ADAL" clId="{6477860D-D632-521B-A1CC-A3D54AC8AA51}" dt="2026-03-17T23:38:30.370" v="693" actId="26606"/>
          <ac:spMkLst>
            <pc:docMk/>
            <pc:sldMk cId="2315740995" sldId="256"/>
            <ac:spMk id="6" creationId="{907EF6B7-1338-4443-8C46-6A318D952DFD}"/>
          </ac:spMkLst>
        </pc:spChg>
        <pc:spChg chg="add">
          <ac:chgData name="Renata Boguszewska (2429482)" userId="606f94da-4261-4ebb-9d66-15ba4055b87c" providerId="ADAL" clId="{6477860D-D632-521B-A1CC-A3D54AC8AA51}" dt="2026-03-17T23:38:30.370" v="693" actId="26606"/>
          <ac:spMkLst>
            <pc:docMk/>
            <pc:sldMk cId="2315740995" sldId="256"/>
            <ac:spMk id="12" creationId="{DAAE4CDD-124C-4DCF-9584-B6033B545DD5}"/>
          </ac:spMkLst>
        </pc:spChg>
        <pc:spChg chg="add">
          <ac:chgData name="Renata Boguszewska (2429482)" userId="606f94da-4261-4ebb-9d66-15ba4055b87c" providerId="ADAL" clId="{6477860D-D632-521B-A1CC-A3D54AC8AA51}" dt="2026-03-17T23:38:30.370" v="693" actId="26606"/>
          <ac:spMkLst>
            <pc:docMk/>
            <pc:sldMk cId="2315740995" sldId="256"/>
            <ac:spMk id="13" creationId="{081E4A58-353D-44AE-B2FC-2A74E2E400F7}"/>
          </ac:spMkLst>
        </pc:spChg>
      </pc:sldChg>
      <pc:sldChg chg="addSp delSp modSp new mod setBg delDesignElem">
        <pc:chgData name="Renata Boguszewska (2429482)" userId="606f94da-4261-4ebb-9d66-15ba4055b87c" providerId="ADAL" clId="{6477860D-D632-521B-A1CC-A3D54AC8AA51}" dt="2026-03-19T08:30:45.114" v="2046" actId="255"/>
        <pc:sldMkLst>
          <pc:docMk/>
          <pc:sldMk cId="1545362546" sldId="257"/>
        </pc:sldMkLst>
        <pc:spChg chg="add del mod">
          <ac:chgData name="Renata Boguszewska (2429482)" userId="606f94da-4261-4ebb-9d66-15ba4055b87c" providerId="ADAL" clId="{6477860D-D632-521B-A1CC-A3D54AC8AA51}" dt="2026-03-19T08:30:45.114" v="2046" actId="255"/>
          <ac:spMkLst>
            <pc:docMk/>
            <pc:sldMk cId="1545362546" sldId="257"/>
            <ac:spMk id="2" creationId="{B9BEED38-5229-76D6-3118-A0FBB9468E22}"/>
          </ac:spMkLst>
        </pc:spChg>
        <pc:spChg chg="add">
          <ac:chgData name="Renata Boguszewska (2429482)" userId="606f94da-4261-4ebb-9d66-15ba4055b87c" providerId="ADAL" clId="{6477860D-D632-521B-A1CC-A3D54AC8AA51}" dt="2026-03-17T23:38:35.289" v="694" actId="26606"/>
          <ac:spMkLst>
            <pc:docMk/>
            <pc:sldMk cId="1545362546" sldId="257"/>
            <ac:spMk id="12" creationId="{C2554CA6-288E-4202-BC52-2E5A8F0C0AED}"/>
          </ac:spMkLst>
        </pc:spChg>
        <pc:spChg chg="add">
          <ac:chgData name="Renata Boguszewska (2429482)" userId="606f94da-4261-4ebb-9d66-15ba4055b87c" providerId="ADAL" clId="{6477860D-D632-521B-A1CC-A3D54AC8AA51}" dt="2026-03-17T23:38:35.289" v="694" actId="26606"/>
          <ac:spMkLst>
            <pc:docMk/>
            <pc:sldMk cId="1545362546" sldId="257"/>
            <ac:spMk id="14" creationId="{B10BB131-AC8E-4A8E-A5D1-36260F720C3B}"/>
          </ac:spMkLst>
        </pc:spChg>
        <pc:spChg chg="add">
          <ac:chgData name="Renata Boguszewska (2429482)" userId="606f94da-4261-4ebb-9d66-15ba4055b87c" providerId="ADAL" clId="{6477860D-D632-521B-A1CC-A3D54AC8AA51}" dt="2026-03-17T23:38:35.289" v="694" actId="26606"/>
          <ac:spMkLst>
            <pc:docMk/>
            <pc:sldMk cId="1545362546" sldId="257"/>
            <ac:spMk id="15" creationId="{5B7778FC-632E-4DCA-A7CB-0D7731CCF970}"/>
          </ac:spMkLst>
        </pc:spChg>
        <pc:spChg chg="add">
          <ac:chgData name="Renata Boguszewska (2429482)" userId="606f94da-4261-4ebb-9d66-15ba4055b87c" providerId="ADAL" clId="{6477860D-D632-521B-A1CC-A3D54AC8AA51}" dt="2026-03-17T23:38:35.289" v="694" actId="26606"/>
          <ac:spMkLst>
            <pc:docMk/>
            <pc:sldMk cId="1545362546" sldId="257"/>
            <ac:spMk id="16" creationId="{FA23A907-97FB-4A8F-880A-DD77401C4296}"/>
          </ac:spMkLst>
        </pc:spChg>
      </pc:sldChg>
      <pc:sldChg chg="addSp delSp modSp new mod setBg delDesignElem">
        <pc:chgData name="Renata Boguszewska (2429482)" userId="606f94da-4261-4ebb-9d66-15ba4055b87c" providerId="ADAL" clId="{6477860D-D632-521B-A1CC-A3D54AC8AA51}" dt="2026-03-19T09:41:38.497" v="2521" actId="20577"/>
        <pc:sldMkLst>
          <pc:docMk/>
          <pc:sldMk cId="1773751348" sldId="258"/>
        </pc:sldMkLst>
        <pc:spChg chg="add mod">
          <ac:chgData name="Renata Boguszewska (2429482)" userId="606f94da-4261-4ebb-9d66-15ba4055b87c" providerId="ADAL" clId="{6477860D-D632-521B-A1CC-A3D54AC8AA51}" dt="2026-03-19T09:41:38.497" v="2521" actId="20577"/>
          <ac:spMkLst>
            <pc:docMk/>
            <pc:sldMk cId="1773751348" sldId="258"/>
            <ac:spMk id="2" creationId="{23223D87-0AB4-A893-10FF-03C12A118769}"/>
          </ac:spMkLst>
        </pc:spChg>
        <pc:picChg chg="add">
          <ac:chgData name="Renata Boguszewska (2429482)" userId="606f94da-4261-4ebb-9d66-15ba4055b87c" providerId="ADAL" clId="{6477860D-D632-521B-A1CC-A3D54AC8AA51}" dt="2026-03-17T23:36:39.646" v="594" actId="26606"/>
          <ac:picMkLst>
            <pc:docMk/>
            <pc:sldMk cId="1773751348" sldId="258"/>
            <ac:picMk id="4" creationId="{A984CA97-1B37-ED1B-1409-D79917783164}"/>
          </ac:picMkLst>
        </pc:picChg>
      </pc:sldChg>
      <pc:sldChg chg="addSp delSp modSp new mod setBg">
        <pc:chgData name="Renata Boguszewska (2429482)" userId="606f94da-4261-4ebb-9d66-15ba4055b87c" providerId="ADAL" clId="{6477860D-D632-521B-A1CC-A3D54AC8AA51}" dt="2026-03-19T08:31:47.162" v="2052" actId="255"/>
        <pc:sldMkLst>
          <pc:docMk/>
          <pc:sldMk cId="372033201" sldId="259"/>
        </pc:sldMkLst>
        <pc:spChg chg="add mod">
          <ac:chgData name="Renata Boguszewska (2429482)" userId="606f94da-4261-4ebb-9d66-15ba4055b87c" providerId="ADAL" clId="{6477860D-D632-521B-A1CC-A3D54AC8AA51}" dt="2026-03-19T08:31:47.162" v="2052" actId="255"/>
          <ac:spMkLst>
            <pc:docMk/>
            <pc:sldMk cId="372033201" sldId="259"/>
            <ac:spMk id="3" creationId="{AC711F10-E2B6-B20C-4B36-6A676D076D18}"/>
          </ac:spMkLst>
        </pc:spChg>
        <pc:spChg chg="add del">
          <ac:chgData name="Renata Boguszewska (2429482)" userId="606f94da-4261-4ebb-9d66-15ba4055b87c" providerId="ADAL" clId="{6477860D-D632-521B-A1CC-A3D54AC8AA51}" dt="2026-03-18T00:21:40.451" v="1981" actId="26606"/>
          <ac:spMkLst>
            <pc:docMk/>
            <pc:sldMk cId="372033201" sldId="259"/>
            <ac:spMk id="8" creationId="{004A8AE1-9605-41DC-920F-A4B8E8F2391D}"/>
          </ac:spMkLst>
        </pc:spChg>
        <pc:spChg chg="add del">
          <ac:chgData name="Renata Boguszewska (2429482)" userId="606f94da-4261-4ebb-9d66-15ba4055b87c" providerId="ADAL" clId="{6477860D-D632-521B-A1CC-A3D54AC8AA51}" dt="2026-03-18T00:21:40.451" v="1981" actId="26606"/>
          <ac:spMkLst>
            <pc:docMk/>
            <pc:sldMk cId="372033201" sldId="259"/>
            <ac:spMk id="10" creationId="{5B7778FC-632E-4DCA-A7CB-0D7731CCF970}"/>
          </ac:spMkLst>
        </pc:spChg>
        <pc:spChg chg="add del">
          <ac:chgData name="Renata Boguszewska (2429482)" userId="606f94da-4261-4ebb-9d66-15ba4055b87c" providerId="ADAL" clId="{6477860D-D632-521B-A1CC-A3D54AC8AA51}" dt="2026-03-18T00:21:40.451" v="1981" actId="26606"/>
          <ac:spMkLst>
            <pc:docMk/>
            <pc:sldMk cId="372033201" sldId="259"/>
            <ac:spMk id="12" creationId="{B10BB131-AC8E-4A8E-A5D1-36260F720C3B}"/>
          </ac:spMkLst>
        </pc:spChg>
        <pc:spChg chg="add del">
          <ac:chgData name="Renata Boguszewska (2429482)" userId="606f94da-4261-4ebb-9d66-15ba4055b87c" providerId="ADAL" clId="{6477860D-D632-521B-A1CC-A3D54AC8AA51}" dt="2026-03-18T00:21:40.451" v="1981" actId="26606"/>
          <ac:spMkLst>
            <pc:docMk/>
            <pc:sldMk cId="372033201" sldId="259"/>
            <ac:spMk id="14" creationId="{FA23A907-97FB-4A8F-880A-DD77401C4296}"/>
          </ac:spMkLst>
        </pc:spChg>
        <pc:spChg chg="add del">
          <ac:chgData name="Renata Boguszewska (2429482)" userId="606f94da-4261-4ebb-9d66-15ba4055b87c" providerId="ADAL" clId="{6477860D-D632-521B-A1CC-A3D54AC8AA51}" dt="2026-03-18T00:21:40.451" v="1981" actId="26606"/>
          <ac:spMkLst>
            <pc:docMk/>
            <pc:sldMk cId="372033201" sldId="259"/>
            <ac:spMk id="19" creationId="{004A8AE1-9605-41DC-920F-A4B8E8F2391D}"/>
          </ac:spMkLst>
        </pc:spChg>
        <pc:spChg chg="add del">
          <ac:chgData name="Renata Boguszewska (2429482)" userId="606f94da-4261-4ebb-9d66-15ba4055b87c" providerId="ADAL" clId="{6477860D-D632-521B-A1CC-A3D54AC8AA51}" dt="2026-03-18T00:21:40.451" v="1981" actId="26606"/>
          <ac:spMkLst>
            <pc:docMk/>
            <pc:sldMk cId="372033201" sldId="259"/>
            <ac:spMk id="21" creationId="{5B7778FC-632E-4DCA-A7CB-0D7731CCF970}"/>
          </ac:spMkLst>
        </pc:spChg>
        <pc:spChg chg="add del">
          <ac:chgData name="Renata Boguszewska (2429482)" userId="606f94da-4261-4ebb-9d66-15ba4055b87c" providerId="ADAL" clId="{6477860D-D632-521B-A1CC-A3D54AC8AA51}" dt="2026-03-18T00:21:40.451" v="1981" actId="26606"/>
          <ac:spMkLst>
            <pc:docMk/>
            <pc:sldMk cId="372033201" sldId="259"/>
            <ac:spMk id="23" creationId="{B10BB131-AC8E-4A8E-A5D1-36260F720C3B}"/>
          </ac:spMkLst>
        </pc:spChg>
        <pc:spChg chg="add del">
          <ac:chgData name="Renata Boguszewska (2429482)" userId="606f94da-4261-4ebb-9d66-15ba4055b87c" providerId="ADAL" clId="{6477860D-D632-521B-A1CC-A3D54AC8AA51}" dt="2026-03-18T00:21:40.451" v="1981" actId="26606"/>
          <ac:spMkLst>
            <pc:docMk/>
            <pc:sldMk cId="372033201" sldId="259"/>
            <ac:spMk id="25" creationId="{FA23A907-97FB-4A8F-880A-DD77401C4296}"/>
          </ac:spMkLst>
        </pc:spChg>
      </pc:sldChg>
      <pc:sldChg chg="addSp delSp modSp new mod setBg">
        <pc:chgData name="Renata Boguszewska (2429482)" userId="606f94da-4261-4ebb-9d66-15ba4055b87c" providerId="ADAL" clId="{6477860D-D632-521B-A1CC-A3D54AC8AA51}" dt="2026-03-19T08:32:44.055" v="2060" actId="255"/>
        <pc:sldMkLst>
          <pc:docMk/>
          <pc:sldMk cId="3732314485" sldId="260"/>
        </pc:sldMkLst>
        <pc:spChg chg="add">
          <ac:chgData name="Renata Boguszewska (2429482)" userId="606f94da-4261-4ebb-9d66-15ba4055b87c" providerId="ADAL" clId="{6477860D-D632-521B-A1CC-A3D54AC8AA51}" dt="2026-03-17T23:42:10.437" v="796" actId="26606"/>
          <ac:spMkLst>
            <pc:docMk/>
            <pc:sldMk cId="3732314485" sldId="260"/>
            <ac:spMk id="8" creationId="{BACC6370-2D7E-4714-9D71-7542949D7D5D}"/>
          </ac:spMkLst>
        </pc:spChg>
        <pc:spChg chg="add">
          <ac:chgData name="Renata Boguszewska (2429482)" userId="606f94da-4261-4ebb-9d66-15ba4055b87c" providerId="ADAL" clId="{6477860D-D632-521B-A1CC-A3D54AC8AA51}" dt="2026-03-17T23:42:10.437" v="796" actId="26606"/>
          <ac:spMkLst>
            <pc:docMk/>
            <pc:sldMk cId="3732314485" sldId="260"/>
            <ac:spMk id="10" creationId="{F68B3F68-107C-434F-AA38-110D5EA91B85}"/>
          </ac:spMkLst>
        </pc:spChg>
        <pc:spChg chg="add">
          <ac:chgData name="Renata Boguszewska (2429482)" userId="606f94da-4261-4ebb-9d66-15ba4055b87c" providerId="ADAL" clId="{6477860D-D632-521B-A1CC-A3D54AC8AA51}" dt="2026-03-17T23:42:10.437" v="796" actId="26606"/>
          <ac:spMkLst>
            <pc:docMk/>
            <pc:sldMk cId="3732314485" sldId="260"/>
            <ac:spMk id="12" creationId="{AAD0DBB9-1A4B-4391-81D4-CB19F9AB918A}"/>
          </ac:spMkLst>
        </pc:spChg>
        <pc:spChg chg="add">
          <ac:chgData name="Renata Boguszewska (2429482)" userId="606f94da-4261-4ebb-9d66-15ba4055b87c" providerId="ADAL" clId="{6477860D-D632-521B-A1CC-A3D54AC8AA51}" dt="2026-03-17T23:42:10.437" v="796" actId="26606"/>
          <ac:spMkLst>
            <pc:docMk/>
            <pc:sldMk cId="3732314485" sldId="260"/>
            <ac:spMk id="14" creationId="{063BBA22-50EA-4C4D-BE05-F1CE4E63AA56}"/>
          </ac:spMkLst>
        </pc:spChg>
        <pc:graphicFrameChg chg="add mod">
          <ac:chgData name="Renata Boguszewska (2429482)" userId="606f94da-4261-4ebb-9d66-15ba4055b87c" providerId="ADAL" clId="{6477860D-D632-521B-A1CC-A3D54AC8AA51}" dt="2026-03-19T08:32:44.055" v="2060" actId="255"/>
          <ac:graphicFrameMkLst>
            <pc:docMk/>
            <pc:sldMk cId="3732314485" sldId="260"/>
            <ac:graphicFrameMk id="4" creationId="{98656F5B-C7B9-23CF-7C45-929E1068F240}"/>
          </ac:graphicFrameMkLst>
        </pc:graphicFrameChg>
      </pc:sldChg>
      <pc:sldChg chg="addSp delSp modSp new mod setBg">
        <pc:chgData name="Renata Boguszewska (2429482)" userId="606f94da-4261-4ebb-9d66-15ba4055b87c" providerId="ADAL" clId="{6477860D-D632-521B-A1CC-A3D54AC8AA51}" dt="2026-03-19T08:33:26.787" v="2069" actId="20577"/>
        <pc:sldMkLst>
          <pc:docMk/>
          <pc:sldMk cId="1949684655" sldId="261"/>
        </pc:sldMkLst>
        <pc:spChg chg="add">
          <ac:chgData name="Renata Boguszewska (2429482)" userId="606f94da-4261-4ebb-9d66-15ba4055b87c" providerId="ADAL" clId="{6477860D-D632-521B-A1CC-A3D54AC8AA51}" dt="2026-03-17T23:44:00.132" v="898" actId="26606"/>
          <ac:spMkLst>
            <pc:docMk/>
            <pc:sldMk cId="1949684655" sldId="261"/>
            <ac:spMk id="9" creationId="{4F7EBAE4-9945-4473-9E34-B2C66EA0F03D}"/>
          </ac:spMkLst>
        </pc:spChg>
        <pc:spChg chg="add">
          <ac:chgData name="Renata Boguszewska (2429482)" userId="606f94da-4261-4ebb-9d66-15ba4055b87c" providerId="ADAL" clId="{6477860D-D632-521B-A1CC-A3D54AC8AA51}" dt="2026-03-17T23:44:00.132" v="898" actId="26606"/>
          <ac:spMkLst>
            <pc:docMk/>
            <pc:sldMk cId="1949684655" sldId="261"/>
            <ac:spMk id="11" creationId="{70BEB1E7-2F88-40BC-B73D-42E5B6F80BFC}"/>
          </ac:spMkLst>
        </pc:spChg>
        <pc:spChg chg="add">
          <ac:chgData name="Renata Boguszewska (2429482)" userId="606f94da-4261-4ebb-9d66-15ba4055b87c" providerId="ADAL" clId="{6477860D-D632-521B-A1CC-A3D54AC8AA51}" dt="2026-03-17T23:44:00.132" v="898" actId="26606"/>
          <ac:spMkLst>
            <pc:docMk/>
            <pc:sldMk cId="1949684655" sldId="261"/>
            <ac:spMk id="13" creationId="{A7B99495-F43F-4D80-A44F-2CB4764EB90B}"/>
          </ac:spMkLst>
        </pc:spChg>
        <pc:graphicFrameChg chg="add mod">
          <ac:chgData name="Renata Boguszewska (2429482)" userId="606f94da-4261-4ebb-9d66-15ba4055b87c" providerId="ADAL" clId="{6477860D-D632-521B-A1CC-A3D54AC8AA51}" dt="2026-03-19T08:33:26.787" v="2069" actId="20577"/>
          <ac:graphicFrameMkLst>
            <pc:docMk/>
            <pc:sldMk cId="1949684655" sldId="261"/>
            <ac:graphicFrameMk id="12" creationId="{0CA17C99-DB4C-9645-00DD-0D8565EE6DB7}"/>
          </ac:graphicFrameMkLst>
        </pc:graphicFrameChg>
        <pc:picChg chg="add">
          <ac:chgData name="Renata Boguszewska (2429482)" userId="606f94da-4261-4ebb-9d66-15ba4055b87c" providerId="ADAL" clId="{6477860D-D632-521B-A1CC-A3D54AC8AA51}" dt="2026-03-17T23:44:00.132" v="898" actId="26606"/>
          <ac:picMkLst>
            <pc:docMk/>
            <pc:sldMk cId="1949684655" sldId="261"/>
            <ac:picMk id="5" creationId="{239BDAE6-AE31-3751-6C3F-AAFB67F4104A}"/>
          </ac:picMkLst>
        </pc:picChg>
      </pc:sldChg>
      <pc:sldChg chg="addSp delSp modSp new mod setBg">
        <pc:chgData name="Renata Boguszewska (2429482)" userId="606f94da-4261-4ebb-9d66-15ba4055b87c" providerId="ADAL" clId="{6477860D-D632-521B-A1CC-A3D54AC8AA51}" dt="2026-03-19T08:34:18.138" v="2079" actId="255"/>
        <pc:sldMkLst>
          <pc:docMk/>
          <pc:sldMk cId="2587695731" sldId="262"/>
        </pc:sldMkLst>
        <pc:spChg chg="add">
          <ac:chgData name="Renata Boguszewska (2429482)" userId="606f94da-4261-4ebb-9d66-15ba4055b87c" providerId="ADAL" clId="{6477860D-D632-521B-A1CC-A3D54AC8AA51}" dt="2026-03-17T23:45:28.012" v="983" actId="26606"/>
          <ac:spMkLst>
            <pc:docMk/>
            <pc:sldMk cId="2587695731" sldId="262"/>
            <ac:spMk id="16" creationId="{AE2B703B-46F9-481A-A605-82E2A828C4FA}"/>
          </ac:spMkLst>
        </pc:spChg>
        <pc:spChg chg="add">
          <ac:chgData name="Renata Boguszewska (2429482)" userId="606f94da-4261-4ebb-9d66-15ba4055b87c" providerId="ADAL" clId="{6477860D-D632-521B-A1CC-A3D54AC8AA51}" dt="2026-03-17T23:45:28.012" v="983" actId="26606"/>
          <ac:spMkLst>
            <pc:docMk/>
            <pc:sldMk cId="2587695731" sldId="262"/>
            <ac:spMk id="17" creationId="{F13BE4D7-0C3D-4906-B230-A1C5B4665CCF}"/>
          </ac:spMkLst>
        </pc:spChg>
        <pc:graphicFrameChg chg="add mod">
          <ac:chgData name="Renata Boguszewska (2429482)" userId="606f94da-4261-4ebb-9d66-15ba4055b87c" providerId="ADAL" clId="{6477860D-D632-521B-A1CC-A3D54AC8AA51}" dt="2026-03-19T08:34:18.138" v="2079" actId="255"/>
          <ac:graphicFrameMkLst>
            <pc:docMk/>
            <pc:sldMk cId="2587695731" sldId="262"/>
            <ac:graphicFrameMk id="18" creationId="{FD15F035-66CF-1BE6-1475-4311B9A7F368}"/>
          </ac:graphicFrameMkLst>
        </pc:graphicFrameChg>
      </pc:sldChg>
      <pc:sldChg chg="addSp delSp modSp new mod setBg">
        <pc:chgData name="Renata Boguszewska (2429482)" userId="606f94da-4261-4ebb-9d66-15ba4055b87c" providerId="ADAL" clId="{6477860D-D632-521B-A1CC-A3D54AC8AA51}" dt="2026-03-19T08:34:55.878" v="2087" actId="255"/>
        <pc:sldMkLst>
          <pc:docMk/>
          <pc:sldMk cId="2396310714" sldId="263"/>
        </pc:sldMkLst>
        <pc:spChg chg="add">
          <ac:chgData name="Renata Boguszewska (2429482)" userId="606f94da-4261-4ebb-9d66-15ba4055b87c" providerId="ADAL" clId="{6477860D-D632-521B-A1CC-A3D54AC8AA51}" dt="2026-03-17T23:48:51.915" v="1080" actId="26606"/>
          <ac:spMkLst>
            <pc:docMk/>
            <pc:sldMk cId="2396310714" sldId="263"/>
            <ac:spMk id="5" creationId="{AE2B703B-46F9-481A-A605-82E2A828C4FA}"/>
          </ac:spMkLst>
        </pc:spChg>
        <pc:spChg chg="add">
          <ac:chgData name="Renata Boguszewska (2429482)" userId="606f94da-4261-4ebb-9d66-15ba4055b87c" providerId="ADAL" clId="{6477860D-D632-521B-A1CC-A3D54AC8AA51}" dt="2026-03-17T23:48:51.915" v="1080" actId="26606"/>
          <ac:spMkLst>
            <pc:docMk/>
            <pc:sldMk cId="2396310714" sldId="263"/>
            <ac:spMk id="6" creationId="{F13BE4D7-0C3D-4906-B230-A1C5B4665CCF}"/>
          </ac:spMkLst>
        </pc:spChg>
        <pc:graphicFrameChg chg="add mod">
          <ac:chgData name="Renata Boguszewska (2429482)" userId="606f94da-4261-4ebb-9d66-15ba4055b87c" providerId="ADAL" clId="{6477860D-D632-521B-A1CC-A3D54AC8AA51}" dt="2026-03-19T08:34:55.878" v="2087" actId="255"/>
          <ac:graphicFrameMkLst>
            <pc:docMk/>
            <pc:sldMk cId="2396310714" sldId="263"/>
            <ac:graphicFrameMk id="7" creationId="{CCAA4764-0CE6-6DF1-C99F-FE7E410B6FA7}"/>
          </ac:graphicFrameMkLst>
        </pc:graphicFrameChg>
      </pc:sldChg>
      <pc:sldChg chg="addSp modSp new mod setBg">
        <pc:chgData name="Renata Boguszewska (2429482)" userId="606f94da-4261-4ebb-9d66-15ba4055b87c" providerId="ADAL" clId="{6477860D-D632-521B-A1CC-A3D54AC8AA51}" dt="2026-03-19T08:35:09.736" v="2089" actId="255"/>
        <pc:sldMkLst>
          <pc:docMk/>
          <pc:sldMk cId="3957484890" sldId="264"/>
        </pc:sldMkLst>
        <pc:spChg chg="add mod">
          <ac:chgData name="Renata Boguszewska (2429482)" userId="606f94da-4261-4ebb-9d66-15ba4055b87c" providerId="ADAL" clId="{6477860D-D632-521B-A1CC-A3D54AC8AA51}" dt="2026-03-19T08:35:09.736" v="2089" actId="255"/>
          <ac:spMkLst>
            <pc:docMk/>
            <pc:sldMk cId="3957484890" sldId="264"/>
            <ac:spMk id="2" creationId="{E26A3D6D-C4D7-AECA-7673-238F1C78F5DB}"/>
          </ac:spMkLst>
        </pc:spChg>
        <pc:spChg chg="add">
          <ac:chgData name="Renata Boguszewska (2429482)" userId="606f94da-4261-4ebb-9d66-15ba4055b87c" providerId="ADAL" clId="{6477860D-D632-521B-A1CC-A3D54AC8AA51}" dt="2026-03-17T23:50:10.212" v="1153" actId="26606"/>
          <ac:spMkLst>
            <pc:docMk/>
            <pc:sldMk cId="3957484890" sldId="264"/>
            <ac:spMk id="7" creationId="{C2554CA6-288E-4202-BC52-2E5A8F0C0AED}"/>
          </ac:spMkLst>
        </pc:spChg>
        <pc:spChg chg="add">
          <ac:chgData name="Renata Boguszewska (2429482)" userId="606f94da-4261-4ebb-9d66-15ba4055b87c" providerId="ADAL" clId="{6477860D-D632-521B-A1CC-A3D54AC8AA51}" dt="2026-03-17T23:50:10.212" v="1153" actId="26606"/>
          <ac:spMkLst>
            <pc:docMk/>
            <pc:sldMk cId="3957484890" sldId="264"/>
            <ac:spMk id="9" creationId="{B10BB131-AC8E-4A8E-A5D1-36260F720C3B}"/>
          </ac:spMkLst>
        </pc:spChg>
        <pc:spChg chg="add">
          <ac:chgData name="Renata Boguszewska (2429482)" userId="606f94da-4261-4ebb-9d66-15ba4055b87c" providerId="ADAL" clId="{6477860D-D632-521B-A1CC-A3D54AC8AA51}" dt="2026-03-17T23:50:10.212" v="1153" actId="26606"/>
          <ac:spMkLst>
            <pc:docMk/>
            <pc:sldMk cId="3957484890" sldId="264"/>
            <ac:spMk id="11" creationId="{5B7778FC-632E-4DCA-A7CB-0D7731CCF970}"/>
          </ac:spMkLst>
        </pc:spChg>
        <pc:spChg chg="add">
          <ac:chgData name="Renata Boguszewska (2429482)" userId="606f94da-4261-4ebb-9d66-15ba4055b87c" providerId="ADAL" clId="{6477860D-D632-521B-A1CC-A3D54AC8AA51}" dt="2026-03-17T23:50:10.212" v="1153" actId="26606"/>
          <ac:spMkLst>
            <pc:docMk/>
            <pc:sldMk cId="3957484890" sldId="264"/>
            <ac:spMk id="13" creationId="{FA23A907-97FB-4A8F-880A-DD77401C4296}"/>
          </ac:spMkLst>
        </pc:spChg>
      </pc:sldChg>
      <pc:sldChg chg="addSp delSp modSp new mod setBg">
        <pc:chgData name="Renata Boguszewska (2429482)" userId="606f94da-4261-4ebb-9d66-15ba4055b87c" providerId="ADAL" clId="{6477860D-D632-521B-A1CC-A3D54AC8AA51}" dt="2026-03-19T08:35:31.848" v="2092" actId="255"/>
        <pc:sldMkLst>
          <pc:docMk/>
          <pc:sldMk cId="3834409341" sldId="265"/>
        </pc:sldMkLst>
        <pc:spChg chg="add mod">
          <ac:chgData name="Renata Boguszewska (2429482)" userId="606f94da-4261-4ebb-9d66-15ba4055b87c" providerId="ADAL" clId="{6477860D-D632-521B-A1CC-A3D54AC8AA51}" dt="2026-03-19T08:35:31.848" v="2092" actId="255"/>
          <ac:spMkLst>
            <pc:docMk/>
            <pc:sldMk cId="3834409341" sldId="265"/>
            <ac:spMk id="3" creationId="{2004159A-9BED-90DA-610A-2BCACE8F08E1}"/>
          </ac:spMkLst>
        </pc:spChg>
        <pc:spChg chg="add">
          <ac:chgData name="Renata Boguszewska (2429482)" userId="606f94da-4261-4ebb-9d66-15ba4055b87c" providerId="ADAL" clId="{6477860D-D632-521B-A1CC-A3D54AC8AA51}" dt="2026-03-17T23:51:34.502" v="1246" actId="26606"/>
          <ac:spMkLst>
            <pc:docMk/>
            <pc:sldMk cId="3834409341" sldId="265"/>
            <ac:spMk id="24" creationId="{E92FEB64-6EEA-4759-B4A4-BD2C1E660BA8}"/>
          </ac:spMkLst>
        </pc:spChg>
        <pc:spChg chg="add">
          <ac:chgData name="Renata Boguszewska (2429482)" userId="606f94da-4261-4ebb-9d66-15ba4055b87c" providerId="ADAL" clId="{6477860D-D632-521B-A1CC-A3D54AC8AA51}" dt="2026-03-17T23:51:34.502" v="1246" actId="26606"/>
          <ac:spMkLst>
            <pc:docMk/>
            <pc:sldMk cId="3834409341" sldId="265"/>
            <ac:spMk id="25" creationId="{B10BB131-AC8E-4A8E-A5D1-36260F720C3B}"/>
          </ac:spMkLst>
        </pc:spChg>
        <pc:spChg chg="add">
          <ac:chgData name="Renata Boguszewska (2429482)" userId="606f94da-4261-4ebb-9d66-15ba4055b87c" providerId="ADAL" clId="{6477860D-D632-521B-A1CC-A3D54AC8AA51}" dt="2026-03-17T23:51:34.502" v="1246" actId="26606"/>
          <ac:spMkLst>
            <pc:docMk/>
            <pc:sldMk cId="3834409341" sldId="265"/>
            <ac:spMk id="26" creationId="{14847E93-7DC1-4D4B-8829-B19AA7137C50}"/>
          </ac:spMkLst>
        </pc:spChg>
        <pc:spChg chg="add">
          <ac:chgData name="Renata Boguszewska (2429482)" userId="606f94da-4261-4ebb-9d66-15ba4055b87c" providerId="ADAL" clId="{6477860D-D632-521B-A1CC-A3D54AC8AA51}" dt="2026-03-17T23:51:34.502" v="1246" actId="26606"/>
          <ac:spMkLst>
            <pc:docMk/>
            <pc:sldMk cId="3834409341" sldId="265"/>
            <ac:spMk id="27" creationId="{5566D6E1-03A1-4D73-A4E0-35D74D568A04}"/>
          </ac:spMkLst>
        </pc:spChg>
        <pc:spChg chg="add">
          <ac:chgData name="Renata Boguszewska (2429482)" userId="606f94da-4261-4ebb-9d66-15ba4055b87c" providerId="ADAL" clId="{6477860D-D632-521B-A1CC-A3D54AC8AA51}" dt="2026-03-17T23:51:34.502" v="1246" actId="26606"/>
          <ac:spMkLst>
            <pc:docMk/>
            <pc:sldMk cId="3834409341" sldId="265"/>
            <ac:spMk id="28" creationId="{9F835A99-04AC-494A-A572-AFE8413CC938}"/>
          </ac:spMkLst>
        </pc:spChg>
        <pc:spChg chg="add">
          <ac:chgData name="Renata Boguszewska (2429482)" userId="606f94da-4261-4ebb-9d66-15ba4055b87c" providerId="ADAL" clId="{6477860D-D632-521B-A1CC-A3D54AC8AA51}" dt="2026-03-17T23:51:34.502" v="1246" actId="26606"/>
          <ac:spMkLst>
            <pc:docMk/>
            <pc:sldMk cId="3834409341" sldId="265"/>
            <ac:spMk id="29" creationId="{7B786209-1B0B-4CA9-9BDD-F7327066A84D}"/>
          </ac:spMkLst>
        </pc:spChg>
        <pc:spChg chg="add">
          <ac:chgData name="Renata Boguszewska (2429482)" userId="606f94da-4261-4ebb-9d66-15ba4055b87c" providerId="ADAL" clId="{6477860D-D632-521B-A1CC-A3D54AC8AA51}" dt="2026-03-17T23:51:34.502" v="1246" actId="26606"/>
          <ac:spMkLst>
            <pc:docMk/>
            <pc:sldMk cId="3834409341" sldId="265"/>
            <ac:spMk id="30" creationId="{2D2964BB-484D-45AE-AD66-D407D0629652}"/>
          </ac:spMkLst>
        </pc:spChg>
        <pc:spChg chg="add">
          <ac:chgData name="Renata Boguszewska (2429482)" userId="606f94da-4261-4ebb-9d66-15ba4055b87c" providerId="ADAL" clId="{6477860D-D632-521B-A1CC-A3D54AC8AA51}" dt="2026-03-17T23:51:34.502" v="1246" actId="26606"/>
          <ac:spMkLst>
            <pc:docMk/>
            <pc:sldMk cId="3834409341" sldId="265"/>
            <ac:spMk id="31" creationId="{6691AC69-A76E-4DAB-B565-468B6B87ACF3}"/>
          </ac:spMkLst>
        </pc:spChg>
      </pc:sldChg>
      <pc:sldChg chg="addSp delSp modSp new mod setBg">
        <pc:chgData name="Renata Boguszewska (2429482)" userId="606f94da-4261-4ebb-9d66-15ba4055b87c" providerId="ADAL" clId="{6477860D-D632-521B-A1CC-A3D54AC8AA51}" dt="2026-03-19T08:37:11.223" v="2108" actId="20577"/>
        <pc:sldMkLst>
          <pc:docMk/>
          <pc:sldMk cId="4255627912" sldId="266"/>
        </pc:sldMkLst>
        <pc:spChg chg="add">
          <ac:chgData name="Renata Boguszewska (2429482)" userId="606f94da-4261-4ebb-9d66-15ba4055b87c" providerId="ADAL" clId="{6477860D-D632-521B-A1CC-A3D54AC8AA51}" dt="2026-03-17T23:56:09.837" v="1377" actId="26606"/>
          <ac:spMkLst>
            <pc:docMk/>
            <pc:sldMk cId="4255627912" sldId="266"/>
            <ac:spMk id="12" creationId="{AE2B703B-46F9-481A-A605-82E2A828C4FA}"/>
          </ac:spMkLst>
        </pc:spChg>
        <pc:spChg chg="add">
          <ac:chgData name="Renata Boguszewska (2429482)" userId="606f94da-4261-4ebb-9d66-15ba4055b87c" providerId="ADAL" clId="{6477860D-D632-521B-A1CC-A3D54AC8AA51}" dt="2026-03-17T23:56:09.837" v="1377" actId="26606"/>
          <ac:spMkLst>
            <pc:docMk/>
            <pc:sldMk cId="4255627912" sldId="266"/>
            <ac:spMk id="13" creationId="{F13BE4D7-0C3D-4906-B230-A1C5B4665CCF}"/>
          </ac:spMkLst>
        </pc:spChg>
        <pc:graphicFrameChg chg="add del mod">
          <ac:chgData name="Renata Boguszewska (2429482)" userId="606f94da-4261-4ebb-9d66-15ba4055b87c" providerId="ADAL" clId="{6477860D-D632-521B-A1CC-A3D54AC8AA51}" dt="2026-03-19T08:37:11.223" v="2108" actId="20577"/>
          <ac:graphicFrameMkLst>
            <pc:docMk/>
            <pc:sldMk cId="4255627912" sldId="266"/>
            <ac:graphicFrameMk id="14" creationId="{109E559B-F928-9734-D3A0-DADB136714D6}"/>
          </ac:graphicFrameMkLst>
        </pc:graphicFrameChg>
      </pc:sldChg>
      <pc:sldChg chg="addSp delSp modSp new mod setBg">
        <pc:chgData name="Renata Boguszewska (2429482)" userId="606f94da-4261-4ebb-9d66-15ba4055b87c" providerId="ADAL" clId="{6477860D-D632-521B-A1CC-A3D54AC8AA51}" dt="2026-03-19T08:37:26.901" v="2110" actId="255"/>
        <pc:sldMkLst>
          <pc:docMk/>
          <pc:sldMk cId="916442170" sldId="267"/>
        </pc:sldMkLst>
        <pc:spChg chg="add del mod">
          <ac:chgData name="Renata Boguszewska (2429482)" userId="606f94da-4261-4ebb-9d66-15ba4055b87c" providerId="ADAL" clId="{6477860D-D632-521B-A1CC-A3D54AC8AA51}" dt="2026-03-19T08:37:26.901" v="2110" actId="255"/>
          <ac:spMkLst>
            <pc:docMk/>
            <pc:sldMk cId="916442170" sldId="267"/>
            <ac:spMk id="2" creationId="{7DC5D262-C910-6449-911F-FEB9065A28B9}"/>
          </ac:spMkLst>
        </pc:spChg>
        <pc:spChg chg="add">
          <ac:chgData name="Renata Boguszewska (2429482)" userId="606f94da-4261-4ebb-9d66-15ba4055b87c" providerId="ADAL" clId="{6477860D-D632-521B-A1CC-A3D54AC8AA51}" dt="2026-03-18T00:06:23.634" v="1572" actId="26606"/>
          <ac:spMkLst>
            <pc:docMk/>
            <pc:sldMk cId="916442170" sldId="267"/>
            <ac:spMk id="5" creationId="{004A8AE1-9605-41DC-920F-A4B8E8F2391D}"/>
          </ac:spMkLst>
        </pc:spChg>
        <pc:spChg chg="add">
          <ac:chgData name="Renata Boguszewska (2429482)" userId="606f94da-4261-4ebb-9d66-15ba4055b87c" providerId="ADAL" clId="{6477860D-D632-521B-A1CC-A3D54AC8AA51}" dt="2026-03-18T00:06:23.634" v="1572" actId="26606"/>
          <ac:spMkLst>
            <pc:docMk/>
            <pc:sldMk cId="916442170" sldId="267"/>
            <ac:spMk id="6" creationId="{5B7778FC-632E-4DCA-A7CB-0D7731CCF970}"/>
          </ac:spMkLst>
        </pc:spChg>
        <pc:spChg chg="add del">
          <ac:chgData name="Renata Boguszewska (2429482)" userId="606f94da-4261-4ebb-9d66-15ba4055b87c" providerId="ADAL" clId="{6477860D-D632-521B-A1CC-A3D54AC8AA51}" dt="2026-03-18T00:06:08.088" v="1557" actId="26606"/>
          <ac:spMkLst>
            <pc:docMk/>
            <pc:sldMk cId="916442170" sldId="267"/>
            <ac:spMk id="7" creationId="{907EF6B7-1338-4443-8C46-6A318D952DFD}"/>
          </ac:spMkLst>
        </pc:spChg>
        <pc:spChg chg="add del">
          <ac:chgData name="Renata Boguszewska (2429482)" userId="606f94da-4261-4ebb-9d66-15ba4055b87c" providerId="ADAL" clId="{6477860D-D632-521B-A1CC-A3D54AC8AA51}" dt="2026-03-18T00:00:44.734" v="1441" actId="26606"/>
          <ac:spMkLst>
            <pc:docMk/>
            <pc:sldMk cId="916442170" sldId="267"/>
            <ac:spMk id="8" creationId="{AE2B703B-46F9-481A-A605-82E2A828C4FA}"/>
          </ac:spMkLst>
        </pc:spChg>
        <pc:spChg chg="add del">
          <ac:chgData name="Renata Boguszewska (2429482)" userId="606f94da-4261-4ebb-9d66-15ba4055b87c" providerId="ADAL" clId="{6477860D-D632-521B-A1CC-A3D54AC8AA51}" dt="2026-03-18T00:06:08.088" v="1557" actId="26606"/>
          <ac:spMkLst>
            <pc:docMk/>
            <pc:sldMk cId="916442170" sldId="267"/>
            <ac:spMk id="9" creationId="{DAAE4CDD-124C-4DCF-9584-B6033B545DD5}"/>
          </ac:spMkLst>
        </pc:spChg>
        <pc:spChg chg="add del">
          <ac:chgData name="Renata Boguszewska (2429482)" userId="606f94da-4261-4ebb-9d66-15ba4055b87c" providerId="ADAL" clId="{6477860D-D632-521B-A1CC-A3D54AC8AA51}" dt="2026-03-18T00:00:44.734" v="1441" actId="26606"/>
          <ac:spMkLst>
            <pc:docMk/>
            <pc:sldMk cId="916442170" sldId="267"/>
            <ac:spMk id="10" creationId="{F13BE4D7-0C3D-4906-B230-A1C5B4665CCF}"/>
          </ac:spMkLst>
        </pc:spChg>
        <pc:spChg chg="add del">
          <ac:chgData name="Renata Boguszewska (2429482)" userId="606f94da-4261-4ebb-9d66-15ba4055b87c" providerId="ADAL" clId="{6477860D-D632-521B-A1CC-A3D54AC8AA51}" dt="2026-03-18T00:06:08.088" v="1557" actId="26606"/>
          <ac:spMkLst>
            <pc:docMk/>
            <pc:sldMk cId="916442170" sldId="267"/>
            <ac:spMk id="11" creationId="{081E4A58-353D-44AE-B2FC-2A74E2E400F7}"/>
          </ac:spMkLst>
        </pc:spChg>
        <pc:spChg chg="add">
          <ac:chgData name="Renata Boguszewska (2429482)" userId="606f94da-4261-4ebb-9d66-15ba4055b87c" providerId="ADAL" clId="{6477860D-D632-521B-A1CC-A3D54AC8AA51}" dt="2026-03-18T00:06:23.634" v="1572" actId="26606"/>
          <ac:spMkLst>
            <pc:docMk/>
            <pc:sldMk cId="916442170" sldId="267"/>
            <ac:spMk id="12" creationId="{B10BB131-AC8E-4A8E-A5D1-36260F720C3B}"/>
          </ac:spMkLst>
        </pc:spChg>
        <pc:spChg chg="add">
          <ac:chgData name="Renata Boguszewska (2429482)" userId="606f94da-4261-4ebb-9d66-15ba4055b87c" providerId="ADAL" clId="{6477860D-D632-521B-A1CC-A3D54AC8AA51}" dt="2026-03-18T00:06:23.634" v="1572" actId="26606"/>
          <ac:spMkLst>
            <pc:docMk/>
            <pc:sldMk cId="916442170" sldId="267"/>
            <ac:spMk id="13" creationId="{FA23A907-97FB-4A8F-880A-DD77401C4296}"/>
          </ac:spMkLst>
        </pc:spChg>
        <pc:graphicFrameChg chg="add del">
          <ac:chgData name="Renata Boguszewska (2429482)" userId="606f94da-4261-4ebb-9d66-15ba4055b87c" providerId="ADAL" clId="{6477860D-D632-521B-A1CC-A3D54AC8AA51}" dt="2026-03-18T00:00:44.734" v="1441" actId="26606"/>
          <ac:graphicFrameMkLst>
            <pc:docMk/>
            <pc:sldMk cId="916442170" sldId="267"/>
            <ac:graphicFrameMk id="4" creationId="{1CC79C93-157C-2DB8-50D1-92FB0EBC4E2E}"/>
          </ac:graphicFrameMkLst>
        </pc:graphicFrameChg>
      </pc:sldChg>
      <pc:sldChg chg="addSp delSp modSp new mod setBg">
        <pc:chgData name="Renata Boguszewska (2429482)" userId="606f94da-4261-4ebb-9d66-15ba4055b87c" providerId="ADAL" clId="{6477860D-D632-521B-A1CC-A3D54AC8AA51}" dt="2026-03-19T08:37:39.761" v="2112" actId="255"/>
        <pc:sldMkLst>
          <pc:docMk/>
          <pc:sldMk cId="1610870951" sldId="268"/>
        </pc:sldMkLst>
        <pc:spChg chg="add del mod">
          <ac:chgData name="Renata Boguszewska (2429482)" userId="606f94da-4261-4ebb-9d66-15ba4055b87c" providerId="ADAL" clId="{6477860D-D632-521B-A1CC-A3D54AC8AA51}" dt="2026-03-19T08:37:39.761" v="2112" actId="255"/>
          <ac:spMkLst>
            <pc:docMk/>
            <pc:sldMk cId="1610870951" sldId="268"/>
            <ac:spMk id="2" creationId="{3FD7B1B4-5690-8C02-1D7D-32CD29EE8109}"/>
          </ac:spMkLst>
        </pc:spChg>
        <pc:spChg chg="add del">
          <ac:chgData name="Renata Boguszewska (2429482)" userId="606f94da-4261-4ebb-9d66-15ba4055b87c" providerId="ADAL" clId="{6477860D-D632-521B-A1CC-A3D54AC8AA51}" dt="2026-03-18T00:11:37.784" v="1672" actId="26606"/>
          <ac:spMkLst>
            <pc:docMk/>
            <pc:sldMk cId="1610870951" sldId="268"/>
            <ac:spMk id="5" creationId="{BACC6370-2D7E-4714-9D71-7542949D7D5D}"/>
          </ac:spMkLst>
        </pc:spChg>
        <pc:spChg chg="add del">
          <ac:chgData name="Renata Boguszewska (2429482)" userId="606f94da-4261-4ebb-9d66-15ba4055b87c" providerId="ADAL" clId="{6477860D-D632-521B-A1CC-A3D54AC8AA51}" dt="2026-03-18T00:11:37.784" v="1672" actId="26606"/>
          <ac:spMkLst>
            <pc:docMk/>
            <pc:sldMk cId="1610870951" sldId="268"/>
            <ac:spMk id="6" creationId="{F68B3F68-107C-434F-AA38-110D5EA91B85}"/>
          </ac:spMkLst>
        </pc:spChg>
        <pc:spChg chg="add del">
          <ac:chgData name="Renata Boguszewska (2429482)" userId="606f94da-4261-4ebb-9d66-15ba4055b87c" providerId="ADAL" clId="{6477860D-D632-521B-A1CC-A3D54AC8AA51}" dt="2026-03-18T00:11:37.784" v="1672" actId="26606"/>
          <ac:spMkLst>
            <pc:docMk/>
            <pc:sldMk cId="1610870951" sldId="268"/>
            <ac:spMk id="7" creationId="{AAD0DBB9-1A4B-4391-81D4-CB19F9AB918A}"/>
          </ac:spMkLst>
        </pc:spChg>
        <pc:spChg chg="add del">
          <ac:chgData name="Renata Boguszewska (2429482)" userId="606f94da-4261-4ebb-9d66-15ba4055b87c" providerId="ADAL" clId="{6477860D-D632-521B-A1CC-A3D54AC8AA51}" dt="2026-03-18T00:10:47.822" v="1652" actId="26606"/>
          <ac:spMkLst>
            <pc:docMk/>
            <pc:sldMk cId="1610870951" sldId="268"/>
            <ac:spMk id="8" creationId="{BACC6370-2D7E-4714-9D71-7542949D7D5D}"/>
          </ac:spMkLst>
        </pc:spChg>
        <pc:spChg chg="add del">
          <ac:chgData name="Renata Boguszewska (2429482)" userId="606f94da-4261-4ebb-9d66-15ba4055b87c" providerId="ADAL" clId="{6477860D-D632-521B-A1CC-A3D54AC8AA51}" dt="2026-03-18T00:11:37.784" v="1672" actId="26606"/>
          <ac:spMkLst>
            <pc:docMk/>
            <pc:sldMk cId="1610870951" sldId="268"/>
            <ac:spMk id="9" creationId="{063BBA22-50EA-4C4D-BE05-F1CE4E63AA56}"/>
          </ac:spMkLst>
        </pc:spChg>
        <pc:spChg chg="add del">
          <ac:chgData name="Renata Boguszewska (2429482)" userId="606f94da-4261-4ebb-9d66-15ba4055b87c" providerId="ADAL" clId="{6477860D-D632-521B-A1CC-A3D54AC8AA51}" dt="2026-03-18T00:10:47.822" v="1652" actId="26606"/>
          <ac:spMkLst>
            <pc:docMk/>
            <pc:sldMk cId="1610870951" sldId="268"/>
            <ac:spMk id="10" creationId="{F68B3F68-107C-434F-AA38-110D5EA91B85}"/>
          </ac:spMkLst>
        </pc:spChg>
        <pc:spChg chg="add del">
          <ac:chgData name="Renata Boguszewska (2429482)" userId="606f94da-4261-4ebb-9d66-15ba4055b87c" providerId="ADAL" clId="{6477860D-D632-521B-A1CC-A3D54AC8AA51}" dt="2026-03-18T00:10:47.822" v="1652" actId="26606"/>
          <ac:spMkLst>
            <pc:docMk/>
            <pc:sldMk cId="1610870951" sldId="268"/>
            <ac:spMk id="12" creationId="{AAD0DBB9-1A4B-4391-81D4-CB19F9AB918A}"/>
          </ac:spMkLst>
        </pc:spChg>
        <pc:spChg chg="add">
          <ac:chgData name="Renata Boguszewska (2429482)" userId="606f94da-4261-4ebb-9d66-15ba4055b87c" providerId="ADAL" clId="{6477860D-D632-521B-A1CC-A3D54AC8AA51}" dt="2026-03-18T00:11:50.946" v="1675" actId="26606"/>
          <ac:spMkLst>
            <pc:docMk/>
            <pc:sldMk cId="1610870951" sldId="268"/>
            <ac:spMk id="13" creationId="{FA23A907-97FB-4A8F-880A-DD77401C4296}"/>
          </ac:spMkLst>
        </pc:spChg>
        <pc:spChg chg="add del">
          <ac:chgData name="Renata Boguszewska (2429482)" userId="606f94da-4261-4ebb-9d66-15ba4055b87c" providerId="ADAL" clId="{6477860D-D632-521B-A1CC-A3D54AC8AA51}" dt="2026-03-18T00:10:47.822" v="1652" actId="26606"/>
          <ac:spMkLst>
            <pc:docMk/>
            <pc:sldMk cId="1610870951" sldId="268"/>
            <ac:spMk id="14" creationId="{063BBA22-50EA-4C4D-BE05-F1CE4E63AA56}"/>
          </ac:spMkLst>
        </pc:spChg>
        <pc:spChg chg="add">
          <ac:chgData name="Renata Boguszewska (2429482)" userId="606f94da-4261-4ebb-9d66-15ba4055b87c" providerId="ADAL" clId="{6477860D-D632-521B-A1CC-A3D54AC8AA51}" dt="2026-03-18T00:11:50.946" v="1675" actId="26606"/>
          <ac:spMkLst>
            <pc:docMk/>
            <pc:sldMk cId="1610870951" sldId="268"/>
            <ac:spMk id="15" creationId="{C2554CA6-288E-4202-BC52-2E5A8F0C0AED}"/>
          </ac:spMkLst>
        </pc:spChg>
        <pc:spChg chg="add">
          <ac:chgData name="Renata Boguszewska (2429482)" userId="606f94da-4261-4ebb-9d66-15ba4055b87c" providerId="ADAL" clId="{6477860D-D632-521B-A1CC-A3D54AC8AA51}" dt="2026-03-18T00:11:50.946" v="1675" actId="26606"/>
          <ac:spMkLst>
            <pc:docMk/>
            <pc:sldMk cId="1610870951" sldId="268"/>
            <ac:spMk id="16" creationId="{B10BB131-AC8E-4A8E-A5D1-36260F720C3B}"/>
          </ac:spMkLst>
        </pc:spChg>
        <pc:spChg chg="add">
          <ac:chgData name="Renata Boguszewska (2429482)" userId="606f94da-4261-4ebb-9d66-15ba4055b87c" providerId="ADAL" clId="{6477860D-D632-521B-A1CC-A3D54AC8AA51}" dt="2026-03-18T00:11:50.946" v="1675" actId="26606"/>
          <ac:spMkLst>
            <pc:docMk/>
            <pc:sldMk cId="1610870951" sldId="268"/>
            <ac:spMk id="17" creationId="{5B7778FC-632E-4DCA-A7CB-0D7731CCF970}"/>
          </ac:spMkLst>
        </pc:spChg>
        <pc:graphicFrameChg chg="add del">
          <ac:chgData name="Renata Boguszewska (2429482)" userId="606f94da-4261-4ebb-9d66-15ba4055b87c" providerId="ADAL" clId="{6477860D-D632-521B-A1CC-A3D54AC8AA51}" dt="2026-03-18T00:10:47.822" v="1652" actId="26606"/>
          <ac:graphicFrameMkLst>
            <pc:docMk/>
            <pc:sldMk cId="1610870951" sldId="268"/>
            <ac:graphicFrameMk id="4" creationId="{D2C7D89B-CD6C-90F0-5204-C83E36B7C701}"/>
          </ac:graphicFrameMkLst>
        </pc:graphicFrameChg>
        <pc:graphicFrameChg chg="add del">
          <ac:chgData name="Renata Boguszewska (2429482)" userId="606f94da-4261-4ebb-9d66-15ba4055b87c" providerId="ADAL" clId="{6477860D-D632-521B-A1CC-A3D54AC8AA51}" dt="2026-03-18T00:11:37.784" v="1672" actId="26606"/>
          <ac:graphicFrameMkLst>
            <pc:docMk/>
            <pc:sldMk cId="1610870951" sldId="268"/>
            <ac:graphicFrameMk id="11" creationId="{DC8FB580-C334-3144-AC67-E88830B9B5F5}"/>
          </ac:graphicFrameMkLst>
        </pc:graphicFrameChg>
      </pc:sldChg>
      <pc:sldChg chg="addSp delSp modSp new mod setBg">
        <pc:chgData name="Renata Boguszewska (2429482)" userId="606f94da-4261-4ebb-9d66-15ba4055b87c" providerId="ADAL" clId="{6477860D-D632-521B-A1CC-A3D54AC8AA51}" dt="2026-03-19T08:38:04.408" v="2116" actId="255"/>
        <pc:sldMkLst>
          <pc:docMk/>
          <pc:sldMk cId="1507863579" sldId="269"/>
        </pc:sldMkLst>
        <pc:spChg chg="add del mod">
          <ac:chgData name="Renata Boguszewska (2429482)" userId="606f94da-4261-4ebb-9d66-15ba4055b87c" providerId="ADAL" clId="{6477860D-D632-521B-A1CC-A3D54AC8AA51}" dt="2026-03-18T00:13:05.469" v="1729" actId="26606"/>
          <ac:spMkLst>
            <pc:docMk/>
            <pc:sldMk cId="1507863579" sldId="269"/>
            <ac:spMk id="2" creationId="{155947A4-8C2A-E4EE-4E6D-4B6A345E9284}"/>
          </ac:spMkLst>
        </pc:spChg>
        <pc:spChg chg="add">
          <ac:chgData name="Renata Boguszewska (2429482)" userId="606f94da-4261-4ebb-9d66-15ba4055b87c" providerId="ADAL" clId="{6477860D-D632-521B-A1CC-A3D54AC8AA51}" dt="2026-03-18T00:13:05.469" v="1729" actId="26606"/>
          <ac:spMkLst>
            <pc:docMk/>
            <pc:sldMk cId="1507863579" sldId="269"/>
            <ac:spMk id="8" creationId="{AE2B703B-46F9-481A-A605-82E2A828C4FA}"/>
          </ac:spMkLst>
        </pc:spChg>
        <pc:spChg chg="add">
          <ac:chgData name="Renata Boguszewska (2429482)" userId="606f94da-4261-4ebb-9d66-15ba4055b87c" providerId="ADAL" clId="{6477860D-D632-521B-A1CC-A3D54AC8AA51}" dt="2026-03-18T00:13:05.469" v="1729" actId="26606"/>
          <ac:spMkLst>
            <pc:docMk/>
            <pc:sldMk cId="1507863579" sldId="269"/>
            <ac:spMk id="10" creationId="{F13BE4D7-0C3D-4906-B230-A1C5B4665CCF}"/>
          </ac:spMkLst>
        </pc:spChg>
        <pc:graphicFrameChg chg="add mod">
          <ac:chgData name="Renata Boguszewska (2429482)" userId="606f94da-4261-4ebb-9d66-15ba4055b87c" providerId="ADAL" clId="{6477860D-D632-521B-A1CC-A3D54AC8AA51}" dt="2026-03-19T08:38:04.408" v="2116" actId="255"/>
          <ac:graphicFrameMkLst>
            <pc:docMk/>
            <pc:sldMk cId="1507863579" sldId="269"/>
            <ac:graphicFrameMk id="4" creationId="{A09DB434-5320-3B86-DA8F-E7883835A2D7}"/>
          </ac:graphicFrameMkLst>
        </pc:graphicFrameChg>
      </pc:sldChg>
      <pc:sldChg chg="addSp delSp modSp new mod setBg">
        <pc:chgData name="Renata Boguszewska (2429482)" userId="606f94da-4261-4ebb-9d66-15ba4055b87c" providerId="ADAL" clId="{6477860D-D632-521B-A1CC-A3D54AC8AA51}" dt="2026-03-19T09:02:24.904" v="2518" actId="20577"/>
        <pc:sldMkLst>
          <pc:docMk/>
          <pc:sldMk cId="1157874316" sldId="270"/>
        </pc:sldMkLst>
        <pc:spChg chg="add mod">
          <ac:chgData name="Renata Boguszewska (2429482)" userId="606f94da-4261-4ebb-9d66-15ba4055b87c" providerId="ADAL" clId="{6477860D-D632-521B-A1CC-A3D54AC8AA51}" dt="2026-03-19T09:02:24.904" v="2518" actId="20577"/>
          <ac:spMkLst>
            <pc:docMk/>
            <pc:sldMk cId="1157874316" sldId="270"/>
            <ac:spMk id="2" creationId="{7C7C2439-2770-A378-FBD4-5438499BBA52}"/>
          </ac:spMkLst>
        </pc:spChg>
        <pc:spChg chg="add del">
          <ac:chgData name="Renata Boguszewska (2429482)" userId="606f94da-4261-4ebb-9d66-15ba4055b87c" providerId="ADAL" clId="{6477860D-D632-521B-A1CC-A3D54AC8AA51}" dt="2026-03-18T00:22:32.533" v="2023" actId="26606"/>
          <ac:spMkLst>
            <pc:docMk/>
            <pc:sldMk cId="1157874316" sldId="270"/>
            <ac:spMk id="7" creationId="{081EA652-8C6A-4E69-BEB9-170809474553}"/>
          </ac:spMkLst>
        </pc:spChg>
        <pc:spChg chg="add del">
          <ac:chgData name="Renata Boguszewska (2429482)" userId="606f94da-4261-4ebb-9d66-15ba4055b87c" providerId="ADAL" clId="{6477860D-D632-521B-A1CC-A3D54AC8AA51}" dt="2026-03-18T00:22:32.533" v="2023" actId="26606"/>
          <ac:spMkLst>
            <pc:docMk/>
            <pc:sldMk cId="1157874316" sldId="270"/>
            <ac:spMk id="9" creationId="{A4026A73-1F7F-49F2-B319-8CA3B3D53269}"/>
          </ac:spMkLst>
        </pc:spChg>
        <pc:spChg chg="add del">
          <ac:chgData name="Renata Boguszewska (2429482)" userId="606f94da-4261-4ebb-9d66-15ba4055b87c" providerId="ADAL" clId="{6477860D-D632-521B-A1CC-A3D54AC8AA51}" dt="2026-03-18T00:22:32.533" v="2023" actId="26606"/>
          <ac:spMkLst>
            <pc:docMk/>
            <pc:sldMk cId="1157874316" sldId="270"/>
            <ac:spMk id="11" creationId="{5298780A-33B9-4EA2-8F67-DE68AD62841B}"/>
          </ac:spMkLst>
        </pc:spChg>
        <pc:spChg chg="add del">
          <ac:chgData name="Renata Boguszewska (2429482)" userId="606f94da-4261-4ebb-9d66-15ba4055b87c" providerId="ADAL" clId="{6477860D-D632-521B-A1CC-A3D54AC8AA51}" dt="2026-03-18T00:22:32.533" v="2023" actId="26606"/>
          <ac:spMkLst>
            <pc:docMk/>
            <pc:sldMk cId="1157874316" sldId="270"/>
            <ac:spMk id="13" creationId="{7F488E8B-4E1E-4402-8935-D4E6C02615C7}"/>
          </ac:spMkLst>
        </pc:spChg>
        <pc:spChg chg="add del">
          <ac:chgData name="Renata Boguszewska (2429482)" userId="606f94da-4261-4ebb-9d66-15ba4055b87c" providerId="ADAL" clId="{6477860D-D632-521B-A1CC-A3D54AC8AA51}" dt="2026-03-18T00:22:40.734" v="2025" actId="26606"/>
          <ac:spMkLst>
            <pc:docMk/>
            <pc:sldMk cId="1157874316" sldId="270"/>
            <ac:spMk id="17" creationId="{91A1FA41-E1D1-43CF-8B3B-5E6140890832}"/>
          </ac:spMkLst>
        </pc:spChg>
        <pc:spChg chg="add del">
          <ac:chgData name="Renata Boguszewska (2429482)" userId="606f94da-4261-4ebb-9d66-15ba4055b87c" providerId="ADAL" clId="{6477860D-D632-521B-A1CC-A3D54AC8AA51}" dt="2026-03-18T00:22:40.734" v="2025" actId="26606"/>
          <ac:spMkLst>
            <pc:docMk/>
            <pc:sldMk cId="1157874316" sldId="270"/>
            <ac:spMk id="18" creationId="{FCC2D84B-6969-4F00-BEBA-81C2EBCD3299}"/>
          </ac:spMkLst>
        </pc:spChg>
        <pc:spChg chg="add del">
          <ac:chgData name="Renata Boguszewska (2429482)" userId="606f94da-4261-4ebb-9d66-15ba4055b87c" providerId="ADAL" clId="{6477860D-D632-521B-A1CC-A3D54AC8AA51}" dt="2026-03-18T00:22:40.734" v="2025" actId="26606"/>
          <ac:spMkLst>
            <pc:docMk/>
            <pc:sldMk cId="1157874316" sldId="270"/>
            <ac:spMk id="19" creationId="{B0D282BE-4461-4794-89A5-394723CDF2F3}"/>
          </ac:spMkLst>
        </pc:spChg>
        <pc:spChg chg="add">
          <ac:chgData name="Renata Boguszewska (2429482)" userId="606f94da-4261-4ebb-9d66-15ba4055b87c" providerId="ADAL" clId="{6477860D-D632-521B-A1CC-A3D54AC8AA51}" dt="2026-03-18T00:22:40.745" v="2026" actId="26606"/>
          <ac:spMkLst>
            <pc:docMk/>
            <pc:sldMk cId="1157874316" sldId="270"/>
            <ac:spMk id="21" creationId="{907EF6B7-1338-4443-8C46-6A318D952DFD}"/>
          </ac:spMkLst>
        </pc:spChg>
        <pc:spChg chg="add">
          <ac:chgData name="Renata Boguszewska (2429482)" userId="606f94da-4261-4ebb-9d66-15ba4055b87c" providerId="ADAL" clId="{6477860D-D632-521B-A1CC-A3D54AC8AA51}" dt="2026-03-18T00:22:40.745" v="2026" actId="26606"/>
          <ac:spMkLst>
            <pc:docMk/>
            <pc:sldMk cId="1157874316" sldId="270"/>
            <ac:spMk id="22" creationId="{DAAE4CDD-124C-4DCF-9584-B6033B545DD5}"/>
          </ac:spMkLst>
        </pc:spChg>
        <pc:spChg chg="add">
          <ac:chgData name="Renata Boguszewska (2429482)" userId="606f94da-4261-4ebb-9d66-15ba4055b87c" providerId="ADAL" clId="{6477860D-D632-521B-A1CC-A3D54AC8AA51}" dt="2026-03-18T00:22:40.745" v="2026" actId="26606"/>
          <ac:spMkLst>
            <pc:docMk/>
            <pc:sldMk cId="1157874316" sldId="270"/>
            <ac:spMk id="23" creationId="{081E4A58-353D-44AE-B2FC-2A74E2E400F7}"/>
          </ac:spMkLst>
        </pc:spChg>
        <pc:picChg chg="del">
          <ac:chgData name="Renata Boguszewska (2429482)" userId="606f94da-4261-4ebb-9d66-15ba4055b87c" providerId="ADAL" clId="{6477860D-D632-521B-A1CC-A3D54AC8AA51}" dt="2026-03-19T08:47:17.186" v="2158" actId="478"/>
          <ac:picMkLst>
            <pc:docMk/>
            <pc:sldMk cId="1157874316" sldId="270"/>
            <ac:picMk id="3" creationId="{0120191E-4558-3E3B-463D-06043A6A9157}"/>
          </ac:picMkLst>
        </pc:picChg>
        <pc:cxnChg chg="add del">
          <ac:chgData name="Renata Boguszewska (2429482)" userId="606f94da-4261-4ebb-9d66-15ba4055b87c" providerId="ADAL" clId="{6477860D-D632-521B-A1CC-A3D54AC8AA51}" dt="2026-03-18T00:22:32.533" v="2023" actId="26606"/>
          <ac:cxnSpMkLst>
            <pc:docMk/>
            <pc:sldMk cId="1157874316" sldId="270"/>
            <ac:cxnSpMk id="15" creationId="{23AAC9B5-8015-485C-ACF9-A750390E9A56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460B90-A172-4625-BA90-0C86F417184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64C45F-C75D-4825-A8F8-9A035CEE6EC0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IMPORTANCE of RECRUITMENT</a:t>
          </a:r>
        </a:p>
      </dgm:t>
    </dgm:pt>
    <dgm:pt modelId="{B0E36763-77BB-43F3-974A-7F126E1C2A39}" type="parTrans" cxnId="{DDD5F2EA-1D56-4514-A3CE-619CCE63515B}">
      <dgm:prSet/>
      <dgm:spPr/>
      <dgm:t>
        <a:bodyPr/>
        <a:lstStyle/>
        <a:p>
          <a:endParaRPr lang="en-US"/>
        </a:p>
      </dgm:t>
    </dgm:pt>
    <dgm:pt modelId="{7407B7D1-CCAE-4643-8CE8-E5158D3AC1EF}" type="sibTrans" cxnId="{DDD5F2EA-1D56-4514-A3CE-619CCE63515B}">
      <dgm:prSet/>
      <dgm:spPr/>
      <dgm:t>
        <a:bodyPr/>
        <a:lstStyle/>
        <a:p>
          <a:endParaRPr lang="en-US"/>
        </a:p>
      </dgm:t>
    </dgm:pt>
    <dgm:pt modelId="{D84C43C8-0B01-42A6-9BD6-2D4E999DE298}">
      <dgm:prSet custT="1"/>
      <dgm:spPr/>
      <dgm:t>
        <a:bodyPr/>
        <a:lstStyle/>
        <a:p>
          <a:r>
            <a:rPr lang="en-US" sz="2500" dirty="0"/>
            <a:t>-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hire skilled employees</a:t>
          </a:r>
        </a:p>
      </dgm:t>
    </dgm:pt>
    <dgm:pt modelId="{F2809076-44D1-45A2-832E-80AFA5E03ADC}" type="parTrans" cxnId="{3CF56C75-B694-4E25-A46C-2D34E9C46434}">
      <dgm:prSet/>
      <dgm:spPr/>
      <dgm:t>
        <a:bodyPr/>
        <a:lstStyle/>
        <a:p>
          <a:endParaRPr lang="en-US"/>
        </a:p>
      </dgm:t>
    </dgm:pt>
    <dgm:pt modelId="{11D18060-D274-4A0A-A190-0D7B5580C4F5}" type="sibTrans" cxnId="{3CF56C75-B694-4E25-A46C-2D34E9C46434}">
      <dgm:prSet/>
      <dgm:spPr/>
      <dgm:t>
        <a:bodyPr/>
        <a:lstStyle/>
        <a:p>
          <a:endParaRPr lang="en-US"/>
        </a:p>
      </dgm:t>
    </dgm:pt>
    <dgm:pt modelId="{8A6A31F4-BE7E-4C69-99E0-8FA4B576B875}">
      <dgm:prSet custT="1"/>
      <dgm:spPr/>
      <dgm:t>
        <a:bodyPr/>
        <a:lstStyle/>
        <a:p>
          <a:r>
            <a:rPr lang="en-US" sz="2500" dirty="0"/>
            <a:t>-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Improve productivity</a:t>
          </a:r>
        </a:p>
      </dgm:t>
    </dgm:pt>
    <dgm:pt modelId="{7247BADB-8023-43C4-AF7A-58112038BB82}" type="parTrans" cxnId="{DACDA80F-3E5A-41AF-A2CE-ECD717FAA3C5}">
      <dgm:prSet/>
      <dgm:spPr/>
      <dgm:t>
        <a:bodyPr/>
        <a:lstStyle/>
        <a:p>
          <a:endParaRPr lang="en-US"/>
        </a:p>
      </dgm:t>
    </dgm:pt>
    <dgm:pt modelId="{EB528301-6BDA-48FC-87D8-08E82447DE45}" type="sibTrans" cxnId="{DACDA80F-3E5A-41AF-A2CE-ECD717FAA3C5}">
      <dgm:prSet/>
      <dgm:spPr/>
      <dgm:t>
        <a:bodyPr/>
        <a:lstStyle/>
        <a:p>
          <a:endParaRPr lang="en-US"/>
        </a:p>
      </dgm:t>
    </dgm:pt>
    <dgm:pt modelId="{50580564-43D6-487A-94CE-036EF528CF3C}">
      <dgm:prSet custT="1"/>
      <dgm:spPr/>
      <dgm:t>
        <a:bodyPr/>
        <a:lstStyle/>
        <a:p>
          <a:r>
            <a:rPr lang="en-US" sz="2600" dirty="0"/>
            <a:t>-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Reduce turnover</a:t>
          </a:r>
        </a:p>
      </dgm:t>
    </dgm:pt>
    <dgm:pt modelId="{E8EA04E6-D676-4FB0-B6B3-F6F518F4820E}" type="parTrans" cxnId="{A0036C9E-88AB-4778-97A9-003970E35740}">
      <dgm:prSet/>
      <dgm:spPr/>
      <dgm:t>
        <a:bodyPr/>
        <a:lstStyle/>
        <a:p>
          <a:endParaRPr lang="en-US"/>
        </a:p>
      </dgm:t>
    </dgm:pt>
    <dgm:pt modelId="{C8984586-FE04-4F01-B3B3-42B945041872}" type="sibTrans" cxnId="{A0036C9E-88AB-4778-97A9-003970E35740}">
      <dgm:prSet/>
      <dgm:spPr/>
      <dgm:t>
        <a:bodyPr/>
        <a:lstStyle/>
        <a:p>
          <a:endParaRPr lang="en-US"/>
        </a:p>
      </dgm:t>
    </dgm:pt>
    <dgm:pt modelId="{2030F933-B311-49AB-BBBE-93D3C808A98A}" type="pres">
      <dgm:prSet presAssocID="{6D460B90-A172-4625-BA90-0C86F417184B}" presName="root" presStyleCnt="0">
        <dgm:presLayoutVars>
          <dgm:dir/>
          <dgm:resizeHandles val="exact"/>
        </dgm:presLayoutVars>
      </dgm:prSet>
      <dgm:spPr/>
    </dgm:pt>
    <dgm:pt modelId="{BB6796F0-7F0A-4B5D-8AAE-A86CF786E5F3}" type="pres">
      <dgm:prSet presAssocID="{3564C45F-C75D-4825-A8F8-9A035CEE6EC0}" presName="compNode" presStyleCnt="0"/>
      <dgm:spPr/>
    </dgm:pt>
    <dgm:pt modelId="{1B912105-9634-4C36-8BBA-B5EE69983130}" type="pres">
      <dgm:prSet presAssocID="{3564C45F-C75D-4825-A8F8-9A035CEE6EC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B43F27D-841B-4939-A2A8-92B841AA1E5B}" type="pres">
      <dgm:prSet presAssocID="{3564C45F-C75D-4825-A8F8-9A035CEE6EC0}" presName="spaceRect" presStyleCnt="0"/>
      <dgm:spPr/>
    </dgm:pt>
    <dgm:pt modelId="{B03D1AC2-569A-485D-9C0A-A3C74FFA8712}" type="pres">
      <dgm:prSet presAssocID="{3564C45F-C75D-4825-A8F8-9A035CEE6EC0}" presName="textRect" presStyleLbl="revTx" presStyleIdx="0" presStyleCnt="4">
        <dgm:presLayoutVars>
          <dgm:chMax val="1"/>
          <dgm:chPref val="1"/>
        </dgm:presLayoutVars>
      </dgm:prSet>
      <dgm:spPr/>
    </dgm:pt>
    <dgm:pt modelId="{D74B9B6C-8A34-434E-8B92-9BE8C001E0F2}" type="pres">
      <dgm:prSet presAssocID="{7407B7D1-CCAE-4643-8CE8-E5158D3AC1EF}" presName="sibTrans" presStyleCnt="0"/>
      <dgm:spPr/>
    </dgm:pt>
    <dgm:pt modelId="{A72D8E88-8537-44AE-B1E1-15646B934EDC}" type="pres">
      <dgm:prSet presAssocID="{D84C43C8-0B01-42A6-9BD6-2D4E999DE298}" presName="compNode" presStyleCnt="0"/>
      <dgm:spPr/>
    </dgm:pt>
    <dgm:pt modelId="{B70F3AA2-C3E3-4603-ACF3-51DF6CB059DE}" type="pres">
      <dgm:prSet presAssocID="{D84C43C8-0B01-42A6-9BD6-2D4E999DE29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54367AF2-CF5D-44C9-A034-1D0AB203D978}" type="pres">
      <dgm:prSet presAssocID="{D84C43C8-0B01-42A6-9BD6-2D4E999DE298}" presName="spaceRect" presStyleCnt="0"/>
      <dgm:spPr/>
    </dgm:pt>
    <dgm:pt modelId="{AA92CAAC-C808-45B8-9F20-9CC5DB435442}" type="pres">
      <dgm:prSet presAssocID="{D84C43C8-0B01-42A6-9BD6-2D4E999DE298}" presName="textRect" presStyleLbl="revTx" presStyleIdx="1" presStyleCnt="4">
        <dgm:presLayoutVars>
          <dgm:chMax val="1"/>
          <dgm:chPref val="1"/>
        </dgm:presLayoutVars>
      </dgm:prSet>
      <dgm:spPr/>
    </dgm:pt>
    <dgm:pt modelId="{BA6B6BA7-719F-4245-9D7F-7B7F7A04ACD6}" type="pres">
      <dgm:prSet presAssocID="{11D18060-D274-4A0A-A190-0D7B5580C4F5}" presName="sibTrans" presStyleCnt="0"/>
      <dgm:spPr/>
    </dgm:pt>
    <dgm:pt modelId="{87301C48-EF13-41C8-96C4-36D416AF6470}" type="pres">
      <dgm:prSet presAssocID="{8A6A31F4-BE7E-4C69-99E0-8FA4B576B875}" presName="compNode" presStyleCnt="0"/>
      <dgm:spPr/>
    </dgm:pt>
    <dgm:pt modelId="{3A73DDE5-EF80-4FFD-B071-3B59CD6B5A95}" type="pres">
      <dgm:prSet presAssocID="{8A6A31F4-BE7E-4C69-99E0-8FA4B576B87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5476052-DCBB-46DE-A34B-89CA46C733F3}" type="pres">
      <dgm:prSet presAssocID="{8A6A31F4-BE7E-4C69-99E0-8FA4B576B875}" presName="spaceRect" presStyleCnt="0"/>
      <dgm:spPr/>
    </dgm:pt>
    <dgm:pt modelId="{6A810C12-CB72-43C6-9E9D-40B2A210B7BB}" type="pres">
      <dgm:prSet presAssocID="{8A6A31F4-BE7E-4C69-99E0-8FA4B576B875}" presName="textRect" presStyleLbl="revTx" presStyleIdx="2" presStyleCnt="4">
        <dgm:presLayoutVars>
          <dgm:chMax val="1"/>
          <dgm:chPref val="1"/>
        </dgm:presLayoutVars>
      </dgm:prSet>
      <dgm:spPr/>
    </dgm:pt>
    <dgm:pt modelId="{1DB3E29D-2526-48F7-9D4C-AC8F5074FC29}" type="pres">
      <dgm:prSet presAssocID="{EB528301-6BDA-48FC-87D8-08E82447DE45}" presName="sibTrans" presStyleCnt="0"/>
      <dgm:spPr/>
    </dgm:pt>
    <dgm:pt modelId="{634CFEAD-3CBD-49D8-A09D-7DA9090630D0}" type="pres">
      <dgm:prSet presAssocID="{50580564-43D6-487A-94CE-036EF528CF3C}" presName="compNode" presStyleCnt="0"/>
      <dgm:spPr/>
    </dgm:pt>
    <dgm:pt modelId="{821CA14E-2F76-41A5-B39D-6FCF2DB0403A}" type="pres">
      <dgm:prSet presAssocID="{50580564-43D6-487A-94CE-036EF528CF3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6934E34B-0D32-4E1D-89A5-B5E627BF0E56}" type="pres">
      <dgm:prSet presAssocID="{50580564-43D6-487A-94CE-036EF528CF3C}" presName="spaceRect" presStyleCnt="0"/>
      <dgm:spPr/>
    </dgm:pt>
    <dgm:pt modelId="{D7A40ECC-82FB-460A-8671-6D2650056D6E}" type="pres">
      <dgm:prSet presAssocID="{50580564-43D6-487A-94CE-036EF528CF3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ACDA80F-3E5A-41AF-A2CE-ECD717FAA3C5}" srcId="{6D460B90-A172-4625-BA90-0C86F417184B}" destId="{8A6A31F4-BE7E-4C69-99E0-8FA4B576B875}" srcOrd="2" destOrd="0" parTransId="{7247BADB-8023-43C4-AF7A-58112038BB82}" sibTransId="{EB528301-6BDA-48FC-87D8-08E82447DE45}"/>
    <dgm:cxn modelId="{8BC97330-BD7C-4A6F-AAF8-506DCDE1C6FD}" type="presOf" srcId="{6D460B90-A172-4625-BA90-0C86F417184B}" destId="{2030F933-B311-49AB-BBBE-93D3C808A98A}" srcOrd="0" destOrd="0" presId="urn:microsoft.com/office/officeart/2018/2/layout/IconLabelList"/>
    <dgm:cxn modelId="{3CF56C75-B694-4E25-A46C-2D34E9C46434}" srcId="{6D460B90-A172-4625-BA90-0C86F417184B}" destId="{D84C43C8-0B01-42A6-9BD6-2D4E999DE298}" srcOrd="1" destOrd="0" parTransId="{F2809076-44D1-45A2-832E-80AFA5E03ADC}" sibTransId="{11D18060-D274-4A0A-A190-0D7B5580C4F5}"/>
    <dgm:cxn modelId="{78BF5378-00DE-4B9D-B91E-5535408729C9}" type="presOf" srcId="{50580564-43D6-487A-94CE-036EF528CF3C}" destId="{D7A40ECC-82FB-460A-8671-6D2650056D6E}" srcOrd="0" destOrd="0" presId="urn:microsoft.com/office/officeart/2018/2/layout/IconLabelList"/>
    <dgm:cxn modelId="{0AEE7F9B-C027-4079-A4AB-499E9386D6F9}" type="presOf" srcId="{D84C43C8-0B01-42A6-9BD6-2D4E999DE298}" destId="{AA92CAAC-C808-45B8-9F20-9CC5DB435442}" srcOrd="0" destOrd="0" presId="urn:microsoft.com/office/officeart/2018/2/layout/IconLabelList"/>
    <dgm:cxn modelId="{A0036C9E-88AB-4778-97A9-003970E35740}" srcId="{6D460B90-A172-4625-BA90-0C86F417184B}" destId="{50580564-43D6-487A-94CE-036EF528CF3C}" srcOrd="3" destOrd="0" parTransId="{E8EA04E6-D676-4FB0-B6B3-F6F518F4820E}" sibTransId="{C8984586-FE04-4F01-B3B3-42B945041872}"/>
    <dgm:cxn modelId="{5E8652A8-9704-477F-A60D-AE0EE9B4B269}" type="presOf" srcId="{8A6A31F4-BE7E-4C69-99E0-8FA4B576B875}" destId="{6A810C12-CB72-43C6-9E9D-40B2A210B7BB}" srcOrd="0" destOrd="0" presId="urn:microsoft.com/office/officeart/2018/2/layout/IconLabelList"/>
    <dgm:cxn modelId="{B14683AC-2D75-411D-AEBD-7D8759BC2ED2}" type="presOf" srcId="{3564C45F-C75D-4825-A8F8-9A035CEE6EC0}" destId="{B03D1AC2-569A-485D-9C0A-A3C74FFA8712}" srcOrd="0" destOrd="0" presId="urn:microsoft.com/office/officeart/2018/2/layout/IconLabelList"/>
    <dgm:cxn modelId="{DDD5F2EA-1D56-4514-A3CE-619CCE63515B}" srcId="{6D460B90-A172-4625-BA90-0C86F417184B}" destId="{3564C45F-C75D-4825-A8F8-9A035CEE6EC0}" srcOrd="0" destOrd="0" parTransId="{B0E36763-77BB-43F3-974A-7F126E1C2A39}" sibTransId="{7407B7D1-CCAE-4643-8CE8-E5158D3AC1EF}"/>
    <dgm:cxn modelId="{112A6E3A-17BD-4FB1-9D13-21B4C5FAB944}" type="presParOf" srcId="{2030F933-B311-49AB-BBBE-93D3C808A98A}" destId="{BB6796F0-7F0A-4B5D-8AAE-A86CF786E5F3}" srcOrd="0" destOrd="0" presId="urn:microsoft.com/office/officeart/2018/2/layout/IconLabelList"/>
    <dgm:cxn modelId="{42E0DC3B-3EC8-4BB9-B0BD-2770159E5851}" type="presParOf" srcId="{BB6796F0-7F0A-4B5D-8AAE-A86CF786E5F3}" destId="{1B912105-9634-4C36-8BBA-B5EE69983130}" srcOrd="0" destOrd="0" presId="urn:microsoft.com/office/officeart/2018/2/layout/IconLabelList"/>
    <dgm:cxn modelId="{990359E9-AFC0-49DF-843E-433AA5021816}" type="presParOf" srcId="{BB6796F0-7F0A-4B5D-8AAE-A86CF786E5F3}" destId="{5B43F27D-841B-4939-A2A8-92B841AA1E5B}" srcOrd="1" destOrd="0" presId="urn:microsoft.com/office/officeart/2018/2/layout/IconLabelList"/>
    <dgm:cxn modelId="{96D2A08C-9CDA-49B9-8BFF-357369EC5136}" type="presParOf" srcId="{BB6796F0-7F0A-4B5D-8AAE-A86CF786E5F3}" destId="{B03D1AC2-569A-485D-9C0A-A3C74FFA8712}" srcOrd="2" destOrd="0" presId="urn:microsoft.com/office/officeart/2018/2/layout/IconLabelList"/>
    <dgm:cxn modelId="{573C684D-AF59-4765-8B51-63661FA4EB73}" type="presParOf" srcId="{2030F933-B311-49AB-BBBE-93D3C808A98A}" destId="{D74B9B6C-8A34-434E-8B92-9BE8C001E0F2}" srcOrd="1" destOrd="0" presId="urn:microsoft.com/office/officeart/2018/2/layout/IconLabelList"/>
    <dgm:cxn modelId="{0E5F00EC-1BAE-4C87-A2C8-0B70E942CEBA}" type="presParOf" srcId="{2030F933-B311-49AB-BBBE-93D3C808A98A}" destId="{A72D8E88-8537-44AE-B1E1-15646B934EDC}" srcOrd="2" destOrd="0" presId="urn:microsoft.com/office/officeart/2018/2/layout/IconLabelList"/>
    <dgm:cxn modelId="{06670ADC-C7CB-42E4-990D-7C76AFFF7FD8}" type="presParOf" srcId="{A72D8E88-8537-44AE-B1E1-15646B934EDC}" destId="{B70F3AA2-C3E3-4603-ACF3-51DF6CB059DE}" srcOrd="0" destOrd="0" presId="urn:microsoft.com/office/officeart/2018/2/layout/IconLabelList"/>
    <dgm:cxn modelId="{0DD92EAB-3240-4836-9947-F47AF0CB52C9}" type="presParOf" srcId="{A72D8E88-8537-44AE-B1E1-15646B934EDC}" destId="{54367AF2-CF5D-44C9-A034-1D0AB203D978}" srcOrd="1" destOrd="0" presId="urn:microsoft.com/office/officeart/2018/2/layout/IconLabelList"/>
    <dgm:cxn modelId="{333F2B42-9A5A-429E-97A3-484C54D72C3C}" type="presParOf" srcId="{A72D8E88-8537-44AE-B1E1-15646B934EDC}" destId="{AA92CAAC-C808-45B8-9F20-9CC5DB435442}" srcOrd="2" destOrd="0" presId="urn:microsoft.com/office/officeart/2018/2/layout/IconLabelList"/>
    <dgm:cxn modelId="{030FB262-5063-40EA-8C93-AE70E27091A8}" type="presParOf" srcId="{2030F933-B311-49AB-BBBE-93D3C808A98A}" destId="{BA6B6BA7-719F-4245-9D7F-7B7F7A04ACD6}" srcOrd="3" destOrd="0" presId="urn:microsoft.com/office/officeart/2018/2/layout/IconLabelList"/>
    <dgm:cxn modelId="{DAC950F9-0CF8-4F1E-B466-7CBD24153FBF}" type="presParOf" srcId="{2030F933-B311-49AB-BBBE-93D3C808A98A}" destId="{87301C48-EF13-41C8-96C4-36D416AF6470}" srcOrd="4" destOrd="0" presId="urn:microsoft.com/office/officeart/2018/2/layout/IconLabelList"/>
    <dgm:cxn modelId="{45D2A297-1DD0-4101-A23C-645F040F92B9}" type="presParOf" srcId="{87301C48-EF13-41C8-96C4-36D416AF6470}" destId="{3A73DDE5-EF80-4FFD-B071-3B59CD6B5A95}" srcOrd="0" destOrd="0" presId="urn:microsoft.com/office/officeart/2018/2/layout/IconLabelList"/>
    <dgm:cxn modelId="{0B32647D-AA53-4BBE-843F-4AAC51DB11FF}" type="presParOf" srcId="{87301C48-EF13-41C8-96C4-36D416AF6470}" destId="{85476052-DCBB-46DE-A34B-89CA46C733F3}" srcOrd="1" destOrd="0" presId="urn:microsoft.com/office/officeart/2018/2/layout/IconLabelList"/>
    <dgm:cxn modelId="{8EB2B978-FA2B-4C06-BAFC-52B42A5AA351}" type="presParOf" srcId="{87301C48-EF13-41C8-96C4-36D416AF6470}" destId="{6A810C12-CB72-43C6-9E9D-40B2A210B7BB}" srcOrd="2" destOrd="0" presId="urn:microsoft.com/office/officeart/2018/2/layout/IconLabelList"/>
    <dgm:cxn modelId="{8D6DC363-F036-4FEE-9912-EA1A9F36161C}" type="presParOf" srcId="{2030F933-B311-49AB-BBBE-93D3C808A98A}" destId="{1DB3E29D-2526-48F7-9D4C-AC8F5074FC29}" srcOrd="5" destOrd="0" presId="urn:microsoft.com/office/officeart/2018/2/layout/IconLabelList"/>
    <dgm:cxn modelId="{7E153213-C462-4C7F-BB7A-A6D3EED5FA33}" type="presParOf" srcId="{2030F933-B311-49AB-BBBE-93D3C808A98A}" destId="{634CFEAD-3CBD-49D8-A09D-7DA9090630D0}" srcOrd="6" destOrd="0" presId="urn:microsoft.com/office/officeart/2018/2/layout/IconLabelList"/>
    <dgm:cxn modelId="{AD092BF7-596C-4135-94A1-ED9E149B5CBF}" type="presParOf" srcId="{634CFEAD-3CBD-49D8-A09D-7DA9090630D0}" destId="{821CA14E-2F76-41A5-B39D-6FCF2DB0403A}" srcOrd="0" destOrd="0" presId="urn:microsoft.com/office/officeart/2018/2/layout/IconLabelList"/>
    <dgm:cxn modelId="{79096F5A-4161-4096-99F0-C68F10C97A20}" type="presParOf" srcId="{634CFEAD-3CBD-49D8-A09D-7DA9090630D0}" destId="{6934E34B-0D32-4E1D-89A5-B5E627BF0E56}" srcOrd="1" destOrd="0" presId="urn:microsoft.com/office/officeart/2018/2/layout/IconLabelList"/>
    <dgm:cxn modelId="{BC580735-D394-4D73-973F-E4D43480682D}" type="presParOf" srcId="{634CFEAD-3CBD-49D8-A09D-7DA9090630D0}" destId="{D7A40ECC-82FB-460A-8671-6D2650056D6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0E1E3C-9080-4081-8733-7574F049CADD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C55ED6E-DC94-4C2A-A9D5-4763DE5DF8F8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RECRUITMENT PROCESS</a:t>
          </a:r>
        </a:p>
        <a:p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F05224-88C9-45CC-ADC9-3A9EAB26B1CC}" type="parTrans" cxnId="{57C76E3B-B870-4E30-AEED-0AAB7E6CC333}">
      <dgm:prSet/>
      <dgm:spPr/>
      <dgm:t>
        <a:bodyPr/>
        <a:lstStyle/>
        <a:p>
          <a:endParaRPr lang="en-US"/>
        </a:p>
      </dgm:t>
    </dgm:pt>
    <dgm:pt modelId="{8B6AA70A-DA5A-47DD-8249-50A99D920D51}" type="sibTrans" cxnId="{57C76E3B-B870-4E30-AEED-0AAB7E6CC333}">
      <dgm:prSet/>
      <dgm:spPr/>
      <dgm:t>
        <a:bodyPr/>
        <a:lstStyle/>
        <a:p>
          <a:endParaRPr lang="en-US"/>
        </a:p>
      </dgm:t>
    </dgm:pt>
    <dgm:pt modelId="{95E28C77-FD6D-4FE5-A987-703A1247BEDA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Vacancy</a:t>
          </a:r>
        </a:p>
      </dgm:t>
    </dgm:pt>
    <dgm:pt modelId="{3F546913-3739-4DD1-B020-76F1E18E73A8}" type="parTrans" cxnId="{E99FD082-42FC-4A85-90C9-034BFACA56BE}">
      <dgm:prSet/>
      <dgm:spPr/>
      <dgm:t>
        <a:bodyPr/>
        <a:lstStyle/>
        <a:p>
          <a:endParaRPr lang="en-US"/>
        </a:p>
      </dgm:t>
    </dgm:pt>
    <dgm:pt modelId="{44D4AA86-F836-4C59-9E22-F513CC3D58FF}" type="sibTrans" cxnId="{E99FD082-42FC-4A85-90C9-034BFACA56BE}">
      <dgm:prSet/>
      <dgm:spPr/>
      <dgm:t>
        <a:bodyPr/>
        <a:lstStyle/>
        <a:p>
          <a:endParaRPr lang="en-US"/>
        </a:p>
      </dgm:t>
    </dgm:pt>
    <dgm:pt modelId="{C56B88D2-4D5D-4985-B714-D5A6CEF9F295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</a:p>
      </dgm:t>
    </dgm:pt>
    <dgm:pt modelId="{99DD5CA4-580E-4C0C-9BCF-968A83E40560}" type="parTrans" cxnId="{D8F72B56-1819-4DDB-BA93-1D866D8592ED}">
      <dgm:prSet/>
      <dgm:spPr/>
      <dgm:t>
        <a:bodyPr/>
        <a:lstStyle/>
        <a:p>
          <a:endParaRPr lang="en-US"/>
        </a:p>
      </dgm:t>
    </dgm:pt>
    <dgm:pt modelId="{D05EA01F-8B3D-43BD-ADDF-D22CCC3BFD80}" type="sibTrans" cxnId="{D8F72B56-1819-4DDB-BA93-1D866D8592ED}">
      <dgm:prSet/>
      <dgm:spPr/>
      <dgm:t>
        <a:bodyPr/>
        <a:lstStyle/>
        <a:p>
          <a:endParaRPr lang="en-US"/>
        </a:p>
      </dgm:t>
    </dgm:pt>
    <dgm:pt modelId="{2D10BABF-0A98-4D86-A45D-C02E144A61A3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</a:p>
      </dgm:t>
    </dgm:pt>
    <dgm:pt modelId="{97FD978B-4BED-46B7-82AB-CF3112F3F3BE}" type="parTrans" cxnId="{85D72ED6-9EA7-4420-966E-C85603772436}">
      <dgm:prSet/>
      <dgm:spPr/>
      <dgm:t>
        <a:bodyPr/>
        <a:lstStyle/>
        <a:p>
          <a:endParaRPr lang="en-US"/>
        </a:p>
      </dgm:t>
    </dgm:pt>
    <dgm:pt modelId="{64E4954A-50CE-4EE6-B518-CA6DA7F0623F}" type="sibTrans" cxnId="{85D72ED6-9EA7-4420-966E-C85603772436}">
      <dgm:prSet/>
      <dgm:spPr/>
      <dgm:t>
        <a:bodyPr/>
        <a:lstStyle/>
        <a:p>
          <a:endParaRPr lang="en-US"/>
        </a:p>
      </dgm:t>
    </dgm:pt>
    <dgm:pt modelId="{8099B8A7-0866-496B-8083-185044BDE648}">
      <dgm:prSet custT="1"/>
      <dgm:spPr/>
      <dgm:t>
        <a:bodyPr/>
        <a:lstStyle/>
        <a:p>
          <a:r>
            <a:rPr lang="en-US" sz="110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</a:p>
      </dgm:t>
    </dgm:pt>
    <dgm:pt modelId="{78236F53-D977-4E29-8937-514D123A6D88}" type="parTrans" cxnId="{9F30026C-F8A6-4451-8273-9E9EDFA8DBE9}">
      <dgm:prSet/>
      <dgm:spPr/>
      <dgm:t>
        <a:bodyPr/>
        <a:lstStyle/>
        <a:p>
          <a:endParaRPr lang="en-US"/>
        </a:p>
      </dgm:t>
    </dgm:pt>
    <dgm:pt modelId="{4BBE64E2-5F4C-45C2-A323-CAEDF57645D5}" type="sibTrans" cxnId="{9F30026C-F8A6-4451-8273-9E9EDFA8DBE9}">
      <dgm:prSet/>
      <dgm:spPr/>
      <dgm:t>
        <a:bodyPr/>
        <a:lstStyle/>
        <a:p>
          <a:endParaRPr lang="en-US"/>
        </a:p>
      </dgm:t>
    </dgm:pt>
    <dgm:pt modelId="{B1EFB6C0-5FC0-4CFA-9F0C-90006B1719BB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Interview</a:t>
          </a:r>
        </a:p>
      </dgm:t>
    </dgm:pt>
    <dgm:pt modelId="{F2D622EB-9CDA-4411-9A77-2997D574BF37}" type="parTrans" cxnId="{CACCE0EC-63D5-4141-B7F9-7A7F21515D5F}">
      <dgm:prSet/>
      <dgm:spPr/>
      <dgm:t>
        <a:bodyPr/>
        <a:lstStyle/>
        <a:p>
          <a:endParaRPr lang="en-US"/>
        </a:p>
      </dgm:t>
    </dgm:pt>
    <dgm:pt modelId="{F7E1B513-657D-4C93-9408-08B6903DC391}" type="sibTrans" cxnId="{CACCE0EC-63D5-4141-B7F9-7A7F21515D5F}">
      <dgm:prSet/>
      <dgm:spPr/>
      <dgm:t>
        <a:bodyPr/>
        <a:lstStyle/>
        <a:p>
          <a:endParaRPr lang="en-US"/>
        </a:p>
      </dgm:t>
    </dgm:pt>
    <dgm:pt modelId="{AF6B9780-A1E0-CC45-B5C6-9733CE888810}" type="pres">
      <dgm:prSet presAssocID="{0E0E1E3C-9080-4081-8733-7574F049CADD}" presName="diagram" presStyleCnt="0">
        <dgm:presLayoutVars>
          <dgm:dir/>
          <dgm:resizeHandles val="exact"/>
        </dgm:presLayoutVars>
      </dgm:prSet>
      <dgm:spPr/>
    </dgm:pt>
    <dgm:pt modelId="{0AE7267F-33F4-FB4E-880A-3870734D2E70}" type="pres">
      <dgm:prSet presAssocID="{AC55ED6E-DC94-4C2A-A9D5-4763DE5DF8F8}" presName="node" presStyleLbl="node1" presStyleIdx="0" presStyleCnt="1" custLinFactNeighborX="-167" custLinFactNeighborY="-673">
        <dgm:presLayoutVars>
          <dgm:bulletEnabled val="1"/>
        </dgm:presLayoutVars>
      </dgm:prSet>
      <dgm:spPr/>
    </dgm:pt>
  </dgm:ptLst>
  <dgm:cxnLst>
    <dgm:cxn modelId="{57C76E3B-B870-4E30-AEED-0AAB7E6CC333}" srcId="{0E0E1E3C-9080-4081-8733-7574F049CADD}" destId="{AC55ED6E-DC94-4C2A-A9D5-4763DE5DF8F8}" srcOrd="0" destOrd="0" parTransId="{26F05224-88C9-45CC-ADC9-3A9EAB26B1CC}" sibTransId="{8B6AA70A-DA5A-47DD-8249-50A99D920D51}"/>
    <dgm:cxn modelId="{F02A964A-C12E-0248-9E12-495F6D54283D}" type="presOf" srcId="{8099B8A7-0866-496B-8083-185044BDE648}" destId="{0AE7267F-33F4-FB4E-880A-3870734D2E70}" srcOrd="0" destOrd="4" presId="urn:microsoft.com/office/officeart/2005/8/layout/default"/>
    <dgm:cxn modelId="{D8F72B56-1819-4DDB-BA93-1D866D8592ED}" srcId="{AC55ED6E-DC94-4C2A-A9D5-4763DE5DF8F8}" destId="{C56B88D2-4D5D-4985-B714-D5A6CEF9F295}" srcOrd="1" destOrd="0" parTransId="{99DD5CA4-580E-4C0C-9BCF-968A83E40560}" sibTransId="{D05EA01F-8B3D-43BD-ADDF-D22CCC3BFD80}"/>
    <dgm:cxn modelId="{9F30026C-F8A6-4451-8273-9E9EDFA8DBE9}" srcId="{AC55ED6E-DC94-4C2A-A9D5-4763DE5DF8F8}" destId="{8099B8A7-0866-496B-8083-185044BDE648}" srcOrd="3" destOrd="0" parTransId="{78236F53-D977-4E29-8937-514D123A6D88}" sibTransId="{4BBE64E2-5F4C-45C2-A323-CAEDF57645D5}"/>
    <dgm:cxn modelId="{E99FD082-42FC-4A85-90C9-034BFACA56BE}" srcId="{AC55ED6E-DC94-4C2A-A9D5-4763DE5DF8F8}" destId="{95E28C77-FD6D-4FE5-A987-703A1247BEDA}" srcOrd="0" destOrd="0" parTransId="{3F546913-3739-4DD1-B020-76F1E18E73A8}" sibTransId="{44D4AA86-F836-4C59-9E22-F513CC3D58FF}"/>
    <dgm:cxn modelId="{980FB88B-13C1-1D46-8F7D-CAEAB61ADD2F}" type="presOf" srcId="{0E0E1E3C-9080-4081-8733-7574F049CADD}" destId="{AF6B9780-A1E0-CC45-B5C6-9733CE888810}" srcOrd="0" destOrd="0" presId="urn:microsoft.com/office/officeart/2005/8/layout/default"/>
    <dgm:cxn modelId="{75078E95-564B-3F40-BAF9-6C00ECA2E23F}" type="presOf" srcId="{C56B88D2-4D5D-4985-B714-D5A6CEF9F295}" destId="{0AE7267F-33F4-FB4E-880A-3870734D2E70}" srcOrd="0" destOrd="2" presId="urn:microsoft.com/office/officeart/2005/8/layout/default"/>
    <dgm:cxn modelId="{856D94B5-0A36-6743-B8E0-EC046E02C870}" type="presOf" srcId="{2D10BABF-0A98-4D86-A45D-C02E144A61A3}" destId="{0AE7267F-33F4-FB4E-880A-3870734D2E70}" srcOrd="0" destOrd="3" presId="urn:microsoft.com/office/officeart/2005/8/layout/default"/>
    <dgm:cxn modelId="{A2AD90CA-07E8-314B-90FF-3F2F8ED4315B}" type="presOf" srcId="{AC55ED6E-DC94-4C2A-A9D5-4763DE5DF8F8}" destId="{0AE7267F-33F4-FB4E-880A-3870734D2E70}" srcOrd="0" destOrd="0" presId="urn:microsoft.com/office/officeart/2005/8/layout/default"/>
    <dgm:cxn modelId="{85D72ED6-9EA7-4420-966E-C85603772436}" srcId="{AC55ED6E-DC94-4C2A-A9D5-4763DE5DF8F8}" destId="{2D10BABF-0A98-4D86-A45D-C02E144A61A3}" srcOrd="2" destOrd="0" parTransId="{97FD978B-4BED-46B7-82AB-CF3112F3F3BE}" sibTransId="{64E4954A-50CE-4EE6-B518-CA6DA7F0623F}"/>
    <dgm:cxn modelId="{3C4565DA-95A3-6847-814B-2061E14CCAA4}" type="presOf" srcId="{95E28C77-FD6D-4FE5-A987-703A1247BEDA}" destId="{0AE7267F-33F4-FB4E-880A-3870734D2E70}" srcOrd="0" destOrd="1" presId="urn:microsoft.com/office/officeart/2005/8/layout/default"/>
    <dgm:cxn modelId="{76B32FDD-69EE-BB49-BCAB-822483153577}" type="presOf" srcId="{B1EFB6C0-5FC0-4CFA-9F0C-90006B1719BB}" destId="{0AE7267F-33F4-FB4E-880A-3870734D2E70}" srcOrd="0" destOrd="5" presId="urn:microsoft.com/office/officeart/2005/8/layout/default"/>
    <dgm:cxn modelId="{CACCE0EC-63D5-4141-B7F9-7A7F21515D5F}" srcId="{AC55ED6E-DC94-4C2A-A9D5-4763DE5DF8F8}" destId="{B1EFB6C0-5FC0-4CFA-9F0C-90006B1719BB}" srcOrd="4" destOrd="0" parTransId="{F2D622EB-9CDA-4411-9A77-2997D574BF37}" sibTransId="{F7E1B513-657D-4C93-9408-08B6903DC391}"/>
    <dgm:cxn modelId="{6F8ABBDB-7A77-0B46-AF8C-C9BA5F0579C0}" type="presParOf" srcId="{AF6B9780-A1E0-CC45-B5C6-9733CE888810}" destId="{0AE7267F-33F4-FB4E-880A-3870734D2E70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927651-01E3-4416-B8B5-8F9B8A65282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64D9883-CB60-4C1B-9A6E-A6EBCD41CACA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</a:p>
      </dgm:t>
    </dgm:pt>
    <dgm:pt modelId="{9B5EFB0C-FC02-4B5B-BC75-DB4A3FA6731C}" type="parTrans" cxnId="{AF0E2EBA-AD38-415A-A5C0-67502FD052CE}">
      <dgm:prSet/>
      <dgm:spPr/>
      <dgm:t>
        <a:bodyPr/>
        <a:lstStyle/>
        <a:p>
          <a:endParaRPr lang="en-US"/>
        </a:p>
      </dgm:t>
    </dgm:pt>
    <dgm:pt modelId="{DF31665F-7760-4B8A-B23A-5C66898CC132}" type="sibTrans" cxnId="{AF0E2EBA-AD38-415A-A5C0-67502FD052CE}">
      <dgm:prSet/>
      <dgm:spPr/>
      <dgm:t>
        <a:bodyPr/>
        <a:lstStyle/>
        <a:p>
          <a:endParaRPr lang="en-US"/>
        </a:p>
      </dgm:t>
    </dgm:pt>
    <dgm:pt modelId="{7E989581-9D79-465B-96CA-902750A473B6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Store assistant</a:t>
          </a:r>
        </a:p>
      </dgm:t>
    </dgm:pt>
    <dgm:pt modelId="{107AE879-8BCF-49FA-8BA6-C71D4CCA2878}" type="parTrans" cxnId="{6B406F95-91B5-4C0D-84E3-E81CF7EDD188}">
      <dgm:prSet/>
      <dgm:spPr/>
      <dgm:t>
        <a:bodyPr/>
        <a:lstStyle/>
        <a:p>
          <a:endParaRPr lang="en-US"/>
        </a:p>
      </dgm:t>
    </dgm:pt>
    <dgm:pt modelId="{80A859C6-B5ED-46F0-BBE2-B7BDC167819C}" type="sibTrans" cxnId="{6B406F95-91B5-4C0D-84E3-E81CF7EDD188}">
      <dgm:prSet/>
      <dgm:spPr/>
      <dgm:t>
        <a:bodyPr/>
        <a:lstStyle/>
        <a:p>
          <a:endParaRPr lang="en-US"/>
        </a:p>
      </dgm:t>
    </dgm:pt>
    <dgm:pt modelId="{8E47E18E-D23A-4342-B0FF-99966FC93FC2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Customer service</a:t>
          </a:r>
        </a:p>
      </dgm:t>
    </dgm:pt>
    <dgm:pt modelId="{48EFC5C2-A853-4709-B003-1A6B83372590}" type="parTrans" cxnId="{D47522DD-87AE-4DB7-88FF-153CAF9228B6}">
      <dgm:prSet/>
      <dgm:spPr/>
      <dgm:t>
        <a:bodyPr/>
        <a:lstStyle/>
        <a:p>
          <a:endParaRPr lang="en-US"/>
        </a:p>
      </dgm:t>
    </dgm:pt>
    <dgm:pt modelId="{C7EFE8F9-FCD3-42DB-8971-35C7D97DFA39}" type="sibTrans" cxnId="{D47522DD-87AE-4DB7-88FF-153CAF9228B6}">
      <dgm:prSet/>
      <dgm:spPr/>
      <dgm:t>
        <a:bodyPr/>
        <a:lstStyle/>
        <a:p>
          <a:endParaRPr lang="en-US"/>
        </a:p>
      </dgm:t>
    </dgm:pt>
    <dgm:pt modelId="{49799958-54C0-42E7-AAC5-5D2D12DAAA39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Stock control</a:t>
          </a:r>
        </a:p>
      </dgm:t>
    </dgm:pt>
    <dgm:pt modelId="{548A5B19-6C37-4096-9DDF-2BF3CB659F83}" type="parTrans" cxnId="{0862B1FA-6BE1-4962-9BD5-7B4B163B5FE1}">
      <dgm:prSet/>
      <dgm:spPr/>
      <dgm:t>
        <a:bodyPr/>
        <a:lstStyle/>
        <a:p>
          <a:endParaRPr lang="en-US"/>
        </a:p>
      </dgm:t>
    </dgm:pt>
    <dgm:pt modelId="{FC447A48-3147-42FC-9E1E-5398A4A54143}" type="sibTrans" cxnId="{0862B1FA-6BE1-4962-9BD5-7B4B163B5FE1}">
      <dgm:prSet/>
      <dgm:spPr/>
      <dgm:t>
        <a:bodyPr/>
        <a:lstStyle/>
        <a:p>
          <a:endParaRPr lang="en-US"/>
        </a:p>
      </dgm:t>
    </dgm:pt>
    <dgm:pt modelId="{1BC0DCFC-51D3-4811-8877-A192E1A052E8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Cash handling</a:t>
          </a:r>
        </a:p>
      </dgm:t>
    </dgm:pt>
    <dgm:pt modelId="{3D729760-C215-474D-8991-C5F348168E74}" type="parTrans" cxnId="{A13EC6C0-6C7C-4035-AD3B-76213CE45085}">
      <dgm:prSet/>
      <dgm:spPr/>
      <dgm:t>
        <a:bodyPr/>
        <a:lstStyle/>
        <a:p>
          <a:endParaRPr lang="en-US"/>
        </a:p>
      </dgm:t>
    </dgm:pt>
    <dgm:pt modelId="{08E11CA6-39A9-4FDB-8523-808A7BB0922C}" type="sibTrans" cxnId="{A13EC6C0-6C7C-4035-AD3B-76213CE45085}">
      <dgm:prSet/>
      <dgm:spPr/>
      <dgm:t>
        <a:bodyPr/>
        <a:lstStyle/>
        <a:p>
          <a:endParaRPr lang="en-US"/>
        </a:p>
      </dgm:t>
    </dgm:pt>
    <dgm:pt modelId="{908DB7D5-03FD-4D21-8B3F-69D54966D10B}" type="pres">
      <dgm:prSet presAssocID="{46927651-01E3-4416-B8B5-8F9B8A652826}" presName="root" presStyleCnt="0">
        <dgm:presLayoutVars>
          <dgm:dir/>
          <dgm:resizeHandles val="exact"/>
        </dgm:presLayoutVars>
      </dgm:prSet>
      <dgm:spPr/>
    </dgm:pt>
    <dgm:pt modelId="{5AFFB0E8-6320-4E74-AB83-49D471CA3BAE}" type="pres">
      <dgm:prSet presAssocID="{464D9883-CB60-4C1B-9A6E-A6EBCD41CACA}" presName="compNode" presStyleCnt="0"/>
      <dgm:spPr/>
    </dgm:pt>
    <dgm:pt modelId="{7EE8AF45-9A5B-4D4E-B817-FAAB8A462CAD}" type="pres">
      <dgm:prSet presAssocID="{464D9883-CB60-4C1B-9A6E-A6EBCD41CAC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EEAFD32-0A76-4CBD-8571-FF288E95F4B3}" type="pres">
      <dgm:prSet presAssocID="{464D9883-CB60-4C1B-9A6E-A6EBCD41CACA}" presName="spaceRect" presStyleCnt="0"/>
      <dgm:spPr/>
    </dgm:pt>
    <dgm:pt modelId="{21B17057-3FBE-4AD1-9B4B-FA7F981A38FF}" type="pres">
      <dgm:prSet presAssocID="{464D9883-CB60-4C1B-9A6E-A6EBCD41CACA}" presName="textRect" presStyleLbl="revTx" presStyleIdx="0" presStyleCnt="5">
        <dgm:presLayoutVars>
          <dgm:chMax val="1"/>
          <dgm:chPref val="1"/>
        </dgm:presLayoutVars>
      </dgm:prSet>
      <dgm:spPr/>
    </dgm:pt>
    <dgm:pt modelId="{18307F76-91D7-4AE2-8C3B-32202509E00C}" type="pres">
      <dgm:prSet presAssocID="{DF31665F-7760-4B8A-B23A-5C66898CC132}" presName="sibTrans" presStyleCnt="0"/>
      <dgm:spPr/>
    </dgm:pt>
    <dgm:pt modelId="{24044D8B-BE59-4A09-96CE-D097B6B2FE1A}" type="pres">
      <dgm:prSet presAssocID="{7E989581-9D79-465B-96CA-902750A473B6}" presName="compNode" presStyleCnt="0"/>
      <dgm:spPr/>
    </dgm:pt>
    <dgm:pt modelId="{2640E77A-C2B2-4CFC-A50C-09E8E7B470E0}" type="pres">
      <dgm:prSet presAssocID="{7E989581-9D79-465B-96CA-902750A473B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6BBFBBFB-6D2D-41D2-8E3F-25D0DFCA5F7E}" type="pres">
      <dgm:prSet presAssocID="{7E989581-9D79-465B-96CA-902750A473B6}" presName="spaceRect" presStyleCnt="0"/>
      <dgm:spPr/>
    </dgm:pt>
    <dgm:pt modelId="{5B531892-5112-4BA7-99BA-84DA4E0E7141}" type="pres">
      <dgm:prSet presAssocID="{7E989581-9D79-465B-96CA-902750A473B6}" presName="textRect" presStyleLbl="revTx" presStyleIdx="1" presStyleCnt="5">
        <dgm:presLayoutVars>
          <dgm:chMax val="1"/>
          <dgm:chPref val="1"/>
        </dgm:presLayoutVars>
      </dgm:prSet>
      <dgm:spPr/>
    </dgm:pt>
    <dgm:pt modelId="{E172F897-37E7-463A-A14C-AB1D7024E300}" type="pres">
      <dgm:prSet presAssocID="{80A859C6-B5ED-46F0-BBE2-B7BDC167819C}" presName="sibTrans" presStyleCnt="0"/>
      <dgm:spPr/>
    </dgm:pt>
    <dgm:pt modelId="{AF400D7D-068A-418E-BE20-84EC44231C51}" type="pres">
      <dgm:prSet presAssocID="{8E47E18E-D23A-4342-B0FF-99966FC93FC2}" presName="compNode" presStyleCnt="0"/>
      <dgm:spPr/>
    </dgm:pt>
    <dgm:pt modelId="{2DFA27C3-6C72-4931-815D-B1194A2666D4}" type="pres">
      <dgm:prSet presAssocID="{8E47E18E-D23A-4342-B0FF-99966FC93FC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EF1E25D1-7DDD-40D2-B97A-991C36887186}" type="pres">
      <dgm:prSet presAssocID="{8E47E18E-D23A-4342-B0FF-99966FC93FC2}" presName="spaceRect" presStyleCnt="0"/>
      <dgm:spPr/>
    </dgm:pt>
    <dgm:pt modelId="{0DA4A1D8-A556-4B93-A50D-63AC1F84999C}" type="pres">
      <dgm:prSet presAssocID="{8E47E18E-D23A-4342-B0FF-99966FC93FC2}" presName="textRect" presStyleLbl="revTx" presStyleIdx="2" presStyleCnt="5">
        <dgm:presLayoutVars>
          <dgm:chMax val="1"/>
          <dgm:chPref val="1"/>
        </dgm:presLayoutVars>
      </dgm:prSet>
      <dgm:spPr/>
    </dgm:pt>
    <dgm:pt modelId="{0DA9C064-CF42-4662-9A7B-C35555C0B288}" type="pres">
      <dgm:prSet presAssocID="{C7EFE8F9-FCD3-42DB-8971-35C7D97DFA39}" presName="sibTrans" presStyleCnt="0"/>
      <dgm:spPr/>
    </dgm:pt>
    <dgm:pt modelId="{C7BA65F2-5E66-4953-B9E7-228353699F24}" type="pres">
      <dgm:prSet presAssocID="{49799958-54C0-42E7-AAC5-5D2D12DAAA39}" presName="compNode" presStyleCnt="0"/>
      <dgm:spPr/>
    </dgm:pt>
    <dgm:pt modelId="{CE367F8A-5E8C-40BC-86CE-AE820F0D7D3C}" type="pres">
      <dgm:prSet presAssocID="{49799958-54C0-42E7-AAC5-5D2D12DAAA3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402B0170-FF75-4623-8DC1-5FC1D18A0C49}" type="pres">
      <dgm:prSet presAssocID="{49799958-54C0-42E7-AAC5-5D2D12DAAA39}" presName="spaceRect" presStyleCnt="0"/>
      <dgm:spPr/>
    </dgm:pt>
    <dgm:pt modelId="{B3FA5B86-3843-493D-8C47-838D7C105E3D}" type="pres">
      <dgm:prSet presAssocID="{49799958-54C0-42E7-AAC5-5D2D12DAAA39}" presName="textRect" presStyleLbl="revTx" presStyleIdx="3" presStyleCnt="5">
        <dgm:presLayoutVars>
          <dgm:chMax val="1"/>
          <dgm:chPref val="1"/>
        </dgm:presLayoutVars>
      </dgm:prSet>
      <dgm:spPr/>
    </dgm:pt>
    <dgm:pt modelId="{0BF7588F-2D86-4282-9672-22D7C4834F89}" type="pres">
      <dgm:prSet presAssocID="{FC447A48-3147-42FC-9E1E-5398A4A54143}" presName="sibTrans" presStyleCnt="0"/>
      <dgm:spPr/>
    </dgm:pt>
    <dgm:pt modelId="{E53822FE-0650-4A35-A198-4D16F6FF333B}" type="pres">
      <dgm:prSet presAssocID="{1BC0DCFC-51D3-4811-8877-A192E1A052E8}" presName="compNode" presStyleCnt="0"/>
      <dgm:spPr/>
    </dgm:pt>
    <dgm:pt modelId="{FDE789D7-2F6A-4DC6-96E8-88B47275A7BE}" type="pres">
      <dgm:prSet presAssocID="{1BC0DCFC-51D3-4811-8877-A192E1A052E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36F411F-5ECC-47CD-B250-6D69858EC52C}" type="pres">
      <dgm:prSet presAssocID="{1BC0DCFC-51D3-4811-8877-A192E1A052E8}" presName="spaceRect" presStyleCnt="0"/>
      <dgm:spPr/>
    </dgm:pt>
    <dgm:pt modelId="{41AA2260-A512-48B3-9D54-6AB2950E7459}" type="pres">
      <dgm:prSet presAssocID="{1BC0DCFC-51D3-4811-8877-A192E1A052E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C63B40A-5C2C-4F4E-B52A-186C52BABAC5}" type="presOf" srcId="{49799958-54C0-42E7-AAC5-5D2D12DAAA39}" destId="{B3FA5B86-3843-493D-8C47-838D7C105E3D}" srcOrd="0" destOrd="0" presId="urn:microsoft.com/office/officeart/2018/2/layout/IconLabelList"/>
    <dgm:cxn modelId="{D90D830B-8E61-4A0D-880A-097DE5096F48}" type="presOf" srcId="{46927651-01E3-4416-B8B5-8F9B8A652826}" destId="{908DB7D5-03FD-4D21-8B3F-69D54966D10B}" srcOrd="0" destOrd="0" presId="urn:microsoft.com/office/officeart/2018/2/layout/IconLabelList"/>
    <dgm:cxn modelId="{4D53D061-1722-4F10-BC58-9190777803F7}" type="presOf" srcId="{464D9883-CB60-4C1B-9A6E-A6EBCD41CACA}" destId="{21B17057-3FBE-4AD1-9B4B-FA7F981A38FF}" srcOrd="0" destOrd="0" presId="urn:microsoft.com/office/officeart/2018/2/layout/IconLabelList"/>
    <dgm:cxn modelId="{97B6B876-11B5-4A7C-8D6D-1218A8FC6CBB}" type="presOf" srcId="{7E989581-9D79-465B-96CA-902750A473B6}" destId="{5B531892-5112-4BA7-99BA-84DA4E0E7141}" srcOrd="0" destOrd="0" presId="urn:microsoft.com/office/officeart/2018/2/layout/IconLabelList"/>
    <dgm:cxn modelId="{6B406F95-91B5-4C0D-84E3-E81CF7EDD188}" srcId="{46927651-01E3-4416-B8B5-8F9B8A652826}" destId="{7E989581-9D79-465B-96CA-902750A473B6}" srcOrd="1" destOrd="0" parTransId="{107AE879-8BCF-49FA-8BA6-C71D4CCA2878}" sibTransId="{80A859C6-B5ED-46F0-BBE2-B7BDC167819C}"/>
    <dgm:cxn modelId="{E295F1B5-1A29-44DD-9DF1-8DE5A926C469}" type="presOf" srcId="{8E47E18E-D23A-4342-B0FF-99966FC93FC2}" destId="{0DA4A1D8-A556-4B93-A50D-63AC1F84999C}" srcOrd="0" destOrd="0" presId="urn:microsoft.com/office/officeart/2018/2/layout/IconLabelList"/>
    <dgm:cxn modelId="{AF0E2EBA-AD38-415A-A5C0-67502FD052CE}" srcId="{46927651-01E3-4416-B8B5-8F9B8A652826}" destId="{464D9883-CB60-4C1B-9A6E-A6EBCD41CACA}" srcOrd="0" destOrd="0" parTransId="{9B5EFB0C-FC02-4B5B-BC75-DB4A3FA6731C}" sibTransId="{DF31665F-7760-4B8A-B23A-5C66898CC132}"/>
    <dgm:cxn modelId="{A13EC6C0-6C7C-4035-AD3B-76213CE45085}" srcId="{46927651-01E3-4416-B8B5-8F9B8A652826}" destId="{1BC0DCFC-51D3-4811-8877-A192E1A052E8}" srcOrd="4" destOrd="0" parTransId="{3D729760-C215-474D-8991-C5F348168E74}" sibTransId="{08E11CA6-39A9-4FDB-8523-808A7BB0922C}"/>
    <dgm:cxn modelId="{D47522DD-87AE-4DB7-88FF-153CAF9228B6}" srcId="{46927651-01E3-4416-B8B5-8F9B8A652826}" destId="{8E47E18E-D23A-4342-B0FF-99966FC93FC2}" srcOrd="2" destOrd="0" parTransId="{48EFC5C2-A853-4709-B003-1A6B83372590}" sibTransId="{C7EFE8F9-FCD3-42DB-8971-35C7D97DFA39}"/>
    <dgm:cxn modelId="{0A8191F4-2537-4285-AEA0-D8ADC0DEA829}" type="presOf" srcId="{1BC0DCFC-51D3-4811-8877-A192E1A052E8}" destId="{41AA2260-A512-48B3-9D54-6AB2950E7459}" srcOrd="0" destOrd="0" presId="urn:microsoft.com/office/officeart/2018/2/layout/IconLabelList"/>
    <dgm:cxn modelId="{0862B1FA-6BE1-4962-9BD5-7B4B163B5FE1}" srcId="{46927651-01E3-4416-B8B5-8F9B8A652826}" destId="{49799958-54C0-42E7-AAC5-5D2D12DAAA39}" srcOrd="3" destOrd="0" parTransId="{548A5B19-6C37-4096-9DDF-2BF3CB659F83}" sibTransId="{FC447A48-3147-42FC-9E1E-5398A4A54143}"/>
    <dgm:cxn modelId="{4BF91B5F-C42F-4592-A5B6-D02D66BEE513}" type="presParOf" srcId="{908DB7D5-03FD-4D21-8B3F-69D54966D10B}" destId="{5AFFB0E8-6320-4E74-AB83-49D471CA3BAE}" srcOrd="0" destOrd="0" presId="urn:microsoft.com/office/officeart/2018/2/layout/IconLabelList"/>
    <dgm:cxn modelId="{7AABD073-DC87-4BA3-80E2-4B44F405FD82}" type="presParOf" srcId="{5AFFB0E8-6320-4E74-AB83-49D471CA3BAE}" destId="{7EE8AF45-9A5B-4D4E-B817-FAAB8A462CAD}" srcOrd="0" destOrd="0" presId="urn:microsoft.com/office/officeart/2018/2/layout/IconLabelList"/>
    <dgm:cxn modelId="{F5D101E7-5DAF-4B58-AD08-3A95544CFF14}" type="presParOf" srcId="{5AFFB0E8-6320-4E74-AB83-49D471CA3BAE}" destId="{1EEAFD32-0A76-4CBD-8571-FF288E95F4B3}" srcOrd="1" destOrd="0" presId="urn:microsoft.com/office/officeart/2018/2/layout/IconLabelList"/>
    <dgm:cxn modelId="{9620BAF6-C205-49BD-B6BB-303834B72116}" type="presParOf" srcId="{5AFFB0E8-6320-4E74-AB83-49D471CA3BAE}" destId="{21B17057-3FBE-4AD1-9B4B-FA7F981A38FF}" srcOrd="2" destOrd="0" presId="urn:microsoft.com/office/officeart/2018/2/layout/IconLabelList"/>
    <dgm:cxn modelId="{7ED80652-766A-4CB5-97FD-077F8249B3FE}" type="presParOf" srcId="{908DB7D5-03FD-4D21-8B3F-69D54966D10B}" destId="{18307F76-91D7-4AE2-8C3B-32202509E00C}" srcOrd="1" destOrd="0" presId="urn:microsoft.com/office/officeart/2018/2/layout/IconLabelList"/>
    <dgm:cxn modelId="{2EC40EF9-75F1-496A-BC6E-B8C96BC125E5}" type="presParOf" srcId="{908DB7D5-03FD-4D21-8B3F-69D54966D10B}" destId="{24044D8B-BE59-4A09-96CE-D097B6B2FE1A}" srcOrd="2" destOrd="0" presId="urn:microsoft.com/office/officeart/2018/2/layout/IconLabelList"/>
    <dgm:cxn modelId="{50DD87FF-62E0-44F5-9091-47DA3D1AD0AA}" type="presParOf" srcId="{24044D8B-BE59-4A09-96CE-D097B6B2FE1A}" destId="{2640E77A-C2B2-4CFC-A50C-09E8E7B470E0}" srcOrd="0" destOrd="0" presId="urn:microsoft.com/office/officeart/2018/2/layout/IconLabelList"/>
    <dgm:cxn modelId="{709F0287-FB14-4304-AD75-5C1B38A36ABF}" type="presParOf" srcId="{24044D8B-BE59-4A09-96CE-D097B6B2FE1A}" destId="{6BBFBBFB-6D2D-41D2-8E3F-25D0DFCA5F7E}" srcOrd="1" destOrd="0" presId="urn:microsoft.com/office/officeart/2018/2/layout/IconLabelList"/>
    <dgm:cxn modelId="{BE35B7EE-0441-4BA0-99E7-980C07AC3644}" type="presParOf" srcId="{24044D8B-BE59-4A09-96CE-D097B6B2FE1A}" destId="{5B531892-5112-4BA7-99BA-84DA4E0E7141}" srcOrd="2" destOrd="0" presId="urn:microsoft.com/office/officeart/2018/2/layout/IconLabelList"/>
    <dgm:cxn modelId="{22E4992B-6500-4147-B38A-737D0C891311}" type="presParOf" srcId="{908DB7D5-03FD-4D21-8B3F-69D54966D10B}" destId="{E172F897-37E7-463A-A14C-AB1D7024E300}" srcOrd="3" destOrd="0" presId="urn:microsoft.com/office/officeart/2018/2/layout/IconLabelList"/>
    <dgm:cxn modelId="{1E2F988F-20DA-402C-9AF7-537B3E02099D}" type="presParOf" srcId="{908DB7D5-03FD-4D21-8B3F-69D54966D10B}" destId="{AF400D7D-068A-418E-BE20-84EC44231C51}" srcOrd="4" destOrd="0" presId="urn:microsoft.com/office/officeart/2018/2/layout/IconLabelList"/>
    <dgm:cxn modelId="{AFD061E0-9B20-4650-97CA-2E7996DA1AA1}" type="presParOf" srcId="{AF400D7D-068A-418E-BE20-84EC44231C51}" destId="{2DFA27C3-6C72-4931-815D-B1194A2666D4}" srcOrd="0" destOrd="0" presId="urn:microsoft.com/office/officeart/2018/2/layout/IconLabelList"/>
    <dgm:cxn modelId="{ACE7DD3B-851A-4AEC-A19D-F39401BA16B9}" type="presParOf" srcId="{AF400D7D-068A-418E-BE20-84EC44231C51}" destId="{EF1E25D1-7DDD-40D2-B97A-991C36887186}" srcOrd="1" destOrd="0" presId="urn:microsoft.com/office/officeart/2018/2/layout/IconLabelList"/>
    <dgm:cxn modelId="{A481B76C-7F58-4B64-AB21-1031CBD38F51}" type="presParOf" srcId="{AF400D7D-068A-418E-BE20-84EC44231C51}" destId="{0DA4A1D8-A556-4B93-A50D-63AC1F84999C}" srcOrd="2" destOrd="0" presId="urn:microsoft.com/office/officeart/2018/2/layout/IconLabelList"/>
    <dgm:cxn modelId="{83F5BDB2-9C68-44FC-A92B-B3CDA747925F}" type="presParOf" srcId="{908DB7D5-03FD-4D21-8B3F-69D54966D10B}" destId="{0DA9C064-CF42-4662-9A7B-C35555C0B288}" srcOrd="5" destOrd="0" presId="urn:microsoft.com/office/officeart/2018/2/layout/IconLabelList"/>
    <dgm:cxn modelId="{07ED20E7-3813-434C-88F1-34F0E0C9AA30}" type="presParOf" srcId="{908DB7D5-03FD-4D21-8B3F-69D54966D10B}" destId="{C7BA65F2-5E66-4953-B9E7-228353699F24}" srcOrd="6" destOrd="0" presId="urn:microsoft.com/office/officeart/2018/2/layout/IconLabelList"/>
    <dgm:cxn modelId="{7D6C9DDC-1319-42C1-AADA-A448110F7427}" type="presParOf" srcId="{C7BA65F2-5E66-4953-B9E7-228353699F24}" destId="{CE367F8A-5E8C-40BC-86CE-AE820F0D7D3C}" srcOrd="0" destOrd="0" presId="urn:microsoft.com/office/officeart/2018/2/layout/IconLabelList"/>
    <dgm:cxn modelId="{ABACA0A9-F732-449A-B305-DAD5C83635F5}" type="presParOf" srcId="{C7BA65F2-5E66-4953-B9E7-228353699F24}" destId="{402B0170-FF75-4623-8DC1-5FC1D18A0C49}" srcOrd="1" destOrd="0" presId="urn:microsoft.com/office/officeart/2018/2/layout/IconLabelList"/>
    <dgm:cxn modelId="{060A9F02-6ADD-4532-984C-F886CB876EA7}" type="presParOf" srcId="{C7BA65F2-5E66-4953-B9E7-228353699F24}" destId="{B3FA5B86-3843-493D-8C47-838D7C105E3D}" srcOrd="2" destOrd="0" presId="urn:microsoft.com/office/officeart/2018/2/layout/IconLabelList"/>
    <dgm:cxn modelId="{BA99B292-552C-40BC-84A5-0247F07EF258}" type="presParOf" srcId="{908DB7D5-03FD-4D21-8B3F-69D54966D10B}" destId="{0BF7588F-2D86-4282-9672-22D7C4834F89}" srcOrd="7" destOrd="0" presId="urn:microsoft.com/office/officeart/2018/2/layout/IconLabelList"/>
    <dgm:cxn modelId="{3630F7B3-DB8E-4D6D-A07C-5FC8C5CCB7FB}" type="presParOf" srcId="{908DB7D5-03FD-4D21-8B3F-69D54966D10B}" destId="{E53822FE-0650-4A35-A198-4D16F6FF333B}" srcOrd="8" destOrd="0" presId="urn:microsoft.com/office/officeart/2018/2/layout/IconLabelList"/>
    <dgm:cxn modelId="{3573E165-9AF8-490D-87FF-CC525832F78D}" type="presParOf" srcId="{E53822FE-0650-4A35-A198-4D16F6FF333B}" destId="{FDE789D7-2F6A-4DC6-96E8-88B47275A7BE}" srcOrd="0" destOrd="0" presId="urn:microsoft.com/office/officeart/2018/2/layout/IconLabelList"/>
    <dgm:cxn modelId="{D7B22CBE-57B4-41CD-8616-A64C42CC67D0}" type="presParOf" srcId="{E53822FE-0650-4A35-A198-4D16F6FF333B}" destId="{536F411F-5ECC-47CD-B250-6D69858EC52C}" srcOrd="1" destOrd="0" presId="urn:microsoft.com/office/officeart/2018/2/layout/IconLabelList"/>
    <dgm:cxn modelId="{109E08F3-48D5-464F-9231-195AB9A7CA76}" type="presParOf" srcId="{E53822FE-0650-4A35-A198-4D16F6FF333B}" destId="{41AA2260-A512-48B3-9D54-6AB2950E745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C78FFE-C945-4FFA-8742-D48ACE8F779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B918C2C-9BAC-485B-8BB4-16A9E5EBEFAB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</a:p>
      </dgm:t>
    </dgm:pt>
    <dgm:pt modelId="{4F5996B1-FEC1-442B-A145-75D2D78C507F}" type="parTrans" cxnId="{A1029262-38FA-485C-A11B-3C13D9359B26}">
      <dgm:prSet/>
      <dgm:spPr/>
      <dgm:t>
        <a:bodyPr/>
        <a:lstStyle/>
        <a:p>
          <a:endParaRPr lang="en-US"/>
        </a:p>
      </dgm:t>
    </dgm:pt>
    <dgm:pt modelId="{A5315ECA-0D45-440A-B81B-45E2D0776FBD}" type="sibTrans" cxnId="{A1029262-38FA-485C-A11B-3C13D9359B26}">
      <dgm:prSet/>
      <dgm:spPr/>
      <dgm:t>
        <a:bodyPr/>
        <a:lstStyle/>
        <a:p>
          <a:endParaRPr lang="en-US"/>
        </a:p>
      </dgm:t>
    </dgm:pt>
    <dgm:pt modelId="{C4AD6727-AA60-4781-B042-A74E085E1332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Assist customers</a:t>
          </a:r>
        </a:p>
      </dgm:t>
    </dgm:pt>
    <dgm:pt modelId="{9B803E31-54DB-4CA1-8108-55CF1DB5F06F}" type="parTrans" cxnId="{1D6794DF-42F6-40C7-8E68-4377EFD187FD}">
      <dgm:prSet/>
      <dgm:spPr/>
      <dgm:t>
        <a:bodyPr/>
        <a:lstStyle/>
        <a:p>
          <a:endParaRPr lang="en-US"/>
        </a:p>
      </dgm:t>
    </dgm:pt>
    <dgm:pt modelId="{82730DC9-4E75-4CD5-8D4C-F7BB491EF6E8}" type="sibTrans" cxnId="{1D6794DF-42F6-40C7-8E68-4377EFD187FD}">
      <dgm:prSet/>
      <dgm:spPr/>
      <dgm:t>
        <a:bodyPr/>
        <a:lstStyle/>
        <a:p>
          <a:endParaRPr lang="en-US"/>
        </a:p>
      </dgm:t>
    </dgm:pt>
    <dgm:pt modelId="{5A852373-691E-4A7E-9A41-1DC68B6A6ADF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Operate checkout</a:t>
          </a:r>
        </a:p>
      </dgm:t>
    </dgm:pt>
    <dgm:pt modelId="{EA19C5F6-EEE2-4604-97A3-4A0DCDF6919E}" type="parTrans" cxnId="{E77191C3-97ED-4F42-A93B-73B809824ACE}">
      <dgm:prSet/>
      <dgm:spPr/>
      <dgm:t>
        <a:bodyPr/>
        <a:lstStyle/>
        <a:p>
          <a:endParaRPr lang="en-US"/>
        </a:p>
      </dgm:t>
    </dgm:pt>
    <dgm:pt modelId="{C6819B0D-707B-4126-ABFC-766F665C7726}" type="sibTrans" cxnId="{E77191C3-97ED-4F42-A93B-73B809824ACE}">
      <dgm:prSet/>
      <dgm:spPr/>
      <dgm:t>
        <a:bodyPr/>
        <a:lstStyle/>
        <a:p>
          <a:endParaRPr lang="en-US"/>
        </a:p>
      </dgm:t>
    </dgm:pt>
    <dgm:pt modelId="{B350D1F2-E68A-4A1A-8252-33D8EE852A0B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Restock shelves</a:t>
          </a:r>
        </a:p>
      </dgm:t>
    </dgm:pt>
    <dgm:pt modelId="{1521FBD3-3FDE-4FC0-88D6-5E54C9681BF6}" type="parTrans" cxnId="{B0BB7F1E-9447-460C-AF62-2FB429CC3CCE}">
      <dgm:prSet/>
      <dgm:spPr/>
      <dgm:t>
        <a:bodyPr/>
        <a:lstStyle/>
        <a:p>
          <a:endParaRPr lang="en-US"/>
        </a:p>
      </dgm:t>
    </dgm:pt>
    <dgm:pt modelId="{DDE8165E-3C49-4CAB-BD3E-F74685B7082E}" type="sibTrans" cxnId="{B0BB7F1E-9447-460C-AF62-2FB429CC3CCE}">
      <dgm:prSet/>
      <dgm:spPr/>
      <dgm:t>
        <a:bodyPr/>
        <a:lstStyle/>
        <a:p>
          <a:endParaRPr lang="en-US"/>
        </a:p>
      </dgm:t>
    </dgm:pt>
    <dgm:pt modelId="{CF4B26A7-B6A3-45EE-B090-4615D420842A}" type="pres">
      <dgm:prSet presAssocID="{BEC78FFE-C945-4FFA-8742-D48ACE8F779A}" presName="root" presStyleCnt="0">
        <dgm:presLayoutVars>
          <dgm:dir/>
          <dgm:resizeHandles val="exact"/>
        </dgm:presLayoutVars>
      </dgm:prSet>
      <dgm:spPr/>
    </dgm:pt>
    <dgm:pt modelId="{052D11DC-F734-4B60-87C3-5239745F0D16}" type="pres">
      <dgm:prSet presAssocID="{3B918C2C-9BAC-485B-8BB4-16A9E5EBEFAB}" presName="compNode" presStyleCnt="0"/>
      <dgm:spPr/>
    </dgm:pt>
    <dgm:pt modelId="{D985B48A-EE1D-461E-A922-B322BFA5AA17}" type="pres">
      <dgm:prSet presAssocID="{3B918C2C-9BAC-485B-8BB4-16A9E5EBEFAB}" presName="iconBgRect" presStyleLbl="bgShp" presStyleIdx="0" presStyleCnt="4"/>
      <dgm:spPr/>
    </dgm:pt>
    <dgm:pt modelId="{0171842A-F5E8-4B9C-969A-3132B5D2AFA1}" type="pres">
      <dgm:prSet presAssocID="{3B918C2C-9BAC-485B-8BB4-16A9E5EBEFA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20C94F5B-DC38-4FA4-8A7E-7A824BF01462}" type="pres">
      <dgm:prSet presAssocID="{3B918C2C-9BAC-485B-8BB4-16A9E5EBEFAB}" presName="spaceRect" presStyleCnt="0"/>
      <dgm:spPr/>
    </dgm:pt>
    <dgm:pt modelId="{B6213882-52F5-4B8D-9707-9628933B259D}" type="pres">
      <dgm:prSet presAssocID="{3B918C2C-9BAC-485B-8BB4-16A9E5EBEFAB}" presName="textRect" presStyleLbl="revTx" presStyleIdx="0" presStyleCnt="4">
        <dgm:presLayoutVars>
          <dgm:chMax val="1"/>
          <dgm:chPref val="1"/>
        </dgm:presLayoutVars>
      </dgm:prSet>
      <dgm:spPr/>
    </dgm:pt>
    <dgm:pt modelId="{38BFF135-2761-42CE-B2CE-ACD7450C53B3}" type="pres">
      <dgm:prSet presAssocID="{A5315ECA-0D45-440A-B81B-45E2D0776FBD}" presName="sibTrans" presStyleCnt="0"/>
      <dgm:spPr/>
    </dgm:pt>
    <dgm:pt modelId="{DD7B3228-C355-45E0-AE45-E33775739646}" type="pres">
      <dgm:prSet presAssocID="{C4AD6727-AA60-4781-B042-A74E085E1332}" presName="compNode" presStyleCnt="0"/>
      <dgm:spPr/>
    </dgm:pt>
    <dgm:pt modelId="{23F331C8-85C0-4B42-B7A2-CFC49198D83C}" type="pres">
      <dgm:prSet presAssocID="{C4AD6727-AA60-4781-B042-A74E085E1332}" presName="iconBgRect" presStyleLbl="bgShp" presStyleIdx="1" presStyleCnt="4"/>
      <dgm:spPr/>
    </dgm:pt>
    <dgm:pt modelId="{E4E35003-CC89-42EA-924E-1E2FE5601743}" type="pres">
      <dgm:prSet presAssocID="{C4AD6727-AA60-4781-B042-A74E085E133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9ECD6DB-42A9-4269-AE0C-823622566CDB}" type="pres">
      <dgm:prSet presAssocID="{C4AD6727-AA60-4781-B042-A74E085E1332}" presName="spaceRect" presStyleCnt="0"/>
      <dgm:spPr/>
    </dgm:pt>
    <dgm:pt modelId="{4DA13F78-770F-46C7-B9C2-D1BAB500232B}" type="pres">
      <dgm:prSet presAssocID="{C4AD6727-AA60-4781-B042-A74E085E1332}" presName="textRect" presStyleLbl="revTx" presStyleIdx="1" presStyleCnt="4">
        <dgm:presLayoutVars>
          <dgm:chMax val="1"/>
          <dgm:chPref val="1"/>
        </dgm:presLayoutVars>
      </dgm:prSet>
      <dgm:spPr/>
    </dgm:pt>
    <dgm:pt modelId="{B8E721F8-E2D2-4971-814D-51C20712A59A}" type="pres">
      <dgm:prSet presAssocID="{82730DC9-4E75-4CD5-8D4C-F7BB491EF6E8}" presName="sibTrans" presStyleCnt="0"/>
      <dgm:spPr/>
    </dgm:pt>
    <dgm:pt modelId="{CA14D9A6-AE98-46FB-8737-F26FF043966E}" type="pres">
      <dgm:prSet presAssocID="{5A852373-691E-4A7E-9A41-1DC68B6A6ADF}" presName="compNode" presStyleCnt="0"/>
      <dgm:spPr/>
    </dgm:pt>
    <dgm:pt modelId="{295D842D-1DE9-4E4A-A59F-45025CFFC25C}" type="pres">
      <dgm:prSet presAssocID="{5A852373-691E-4A7E-9A41-1DC68B6A6ADF}" presName="iconBgRect" presStyleLbl="bgShp" presStyleIdx="2" presStyleCnt="4"/>
      <dgm:spPr/>
    </dgm:pt>
    <dgm:pt modelId="{E82A4527-C840-45CD-B0BD-A0CA5F89099B}" type="pres">
      <dgm:prSet presAssocID="{5A852373-691E-4A7E-9A41-1DC68B6A6A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2413B3A-826E-4E1E-86C1-C639179334B5}" type="pres">
      <dgm:prSet presAssocID="{5A852373-691E-4A7E-9A41-1DC68B6A6ADF}" presName="spaceRect" presStyleCnt="0"/>
      <dgm:spPr/>
    </dgm:pt>
    <dgm:pt modelId="{F136B60B-B8A7-4961-991C-E661E89A876A}" type="pres">
      <dgm:prSet presAssocID="{5A852373-691E-4A7E-9A41-1DC68B6A6ADF}" presName="textRect" presStyleLbl="revTx" presStyleIdx="2" presStyleCnt="4">
        <dgm:presLayoutVars>
          <dgm:chMax val="1"/>
          <dgm:chPref val="1"/>
        </dgm:presLayoutVars>
      </dgm:prSet>
      <dgm:spPr/>
    </dgm:pt>
    <dgm:pt modelId="{DF9CA0E1-DF96-4D05-B285-B61E6237BD20}" type="pres">
      <dgm:prSet presAssocID="{C6819B0D-707B-4126-ABFC-766F665C7726}" presName="sibTrans" presStyleCnt="0"/>
      <dgm:spPr/>
    </dgm:pt>
    <dgm:pt modelId="{7C221E5E-1EF1-4197-97C3-DB0C9679BC75}" type="pres">
      <dgm:prSet presAssocID="{B350D1F2-E68A-4A1A-8252-33D8EE852A0B}" presName="compNode" presStyleCnt="0"/>
      <dgm:spPr/>
    </dgm:pt>
    <dgm:pt modelId="{7CA6247D-0A97-4FC2-98D0-EB6D9BF1F528}" type="pres">
      <dgm:prSet presAssocID="{B350D1F2-E68A-4A1A-8252-33D8EE852A0B}" presName="iconBgRect" presStyleLbl="bgShp" presStyleIdx="3" presStyleCnt="4"/>
      <dgm:spPr/>
    </dgm:pt>
    <dgm:pt modelId="{6CEAE8D3-E837-4F80-B5B8-C294D91F9A5E}" type="pres">
      <dgm:prSet presAssocID="{B350D1F2-E68A-4A1A-8252-33D8EE852A0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8FD0D822-FF6F-4021-AE79-A6F7B7D37444}" type="pres">
      <dgm:prSet presAssocID="{B350D1F2-E68A-4A1A-8252-33D8EE852A0B}" presName="spaceRect" presStyleCnt="0"/>
      <dgm:spPr/>
    </dgm:pt>
    <dgm:pt modelId="{87F59AA5-ACA5-4BB9-9ED3-D44F34BEFFA3}" type="pres">
      <dgm:prSet presAssocID="{B350D1F2-E68A-4A1A-8252-33D8EE852A0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2F1A900-FA61-4EDA-849C-6EC789DF31C5}" type="presOf" srcId="{B350D1F2-E68A-4A1A-8252-33D8EE852A0B}" destId="{87F59AA5-ACA5-4BB9-9ED3-D44F34BEFFA3}" srcOrd="0" destOrd="0" presId="urn:microsoft.com/office/officeart/2018/5/layout/IconCircleLabelList"/>
    <dgm:cxn modelId="{7306FB0A-8E2C-46C1-B647-688B78C12E0A}" type="presOf" srcId="{5A852373-691E-4A7E-9A41-1DC68B6A6ADF}" destId="{F136B60B-B8A7-4961-991C-E661E89A876A}" srcOrd="0" destOrd="0" presId="urn:microsoft.com/office/officeart/2018/5/layout/IconCircleLabelList"/>
    <dgm:cxn modelId="{B0BB7F1E-9447-460C-AF62-2FB429CC3CCE}" srcId="{BEC78FFE-C945-4FFA-8742-D48ACE8F779A}" destId="{B350D1F2-E68A-4A1A-8252-33D8EE852A0B}" srcOrd="3" destOrd="0" parTransId="{1521FBD3-3FDE-4FC0-88D6-5E54C9681BF6}" sibTransId="{DDE8165E-3C49-4CAB-BD3E-F74685B7082E}"/>
    <dgm:cxn modelId="{1BF20938-C72E-46A1-965A-F5F0A9003C83}" type="presOf" srcId="{C4AD6727-AA60-4781-B042-A74E085E1332}" destId="{4DA13F78-770F-46C7-B9C2-D1BAB500232B}" srcOrd="0" destOrd="0" presId="urn:microsoft.com/office/officeart/2018/5/layout/IconCircleLabelList"/>
    <dgm:cxn modelId="{A1029262-38FA-485C-A11B-3C13D9359B26}" srcId="{BEC78FFE-C945-4FFA-8742-D48ACE8F779A}" destId="{3B918C2C-9BAC-485B-8BB4-16A9E5EBEFAB}" srcOrd="0" destOrd="0" parTransId="{4F5996B1-FEC1-442B-A145-75D2D78C507F}" sibTransId="{A5315ECA-0D45-440A-B81B-45E2D0776FBD}"/>
    <dgm:cxn modelId="{72E75E96-4B44-4D5F-A5FD-4C6ADC05D7BE}" type="presOf" srcId="{BEC78FFE-C945-4FFA-8742-D48ACE8F779A}" destId="{CF4B26A7-B6A3-45EE-B090-4615D420842A}" srcOrd="0" destOrd="0" presId="urn:microsoft.com/office/officeart/2018/5/layout/IconCircleLabelList"/>
    <dgm:cxn modelId="{2A9DB7AF-94BB-459A-A5E3-A2F217F498BF}" type="presOf" srcId="{3B918C2C-9BAC-485B-8BB4-16A9E5EBEFAB}" destId="{B6213882-52F5-4B8D-9707-9628933B259D}" srcOrd="0" destOrd="0" presId="urn:microsoft.com/office/officeart/2018/5/layout/IconCircleLabelList"/>
    <dgm:cxn modelId="{E77191C3-97ED-4F42-A93B-73B809824ACE}" srcId="{BEC78FFE-C945-4FFA-8742-D48ACE8F779A}" destId="{5A852373-691E-4A7E-9A41-1DC68B6A6ADF}" srcOrd="2" destOrd="0" parTransId="{EA19C5F6-EEE2-4604-97A3-4A0DCDF6919E}" sibTransId="{C6819B0D-707B-4126-ABFC-766F665C7726}"/>
    <dgm:cxn modelId="{1D6794DF-42F6-40C7-8E68-4377EFD187FD}" srcId="{BEC78FFE-C945-4FFA-8742-D48ACE8F779A}" destId="{C4AD6727-AA60-4781-B042-A74E085E1332}" srcOrd="1" destOrd="0" parTransId="{9B803E31-54DB-4CA1-8108-55CF1DB5F06F}" sibTransId="{82730DC9-4E75-4CD5-8D4C-F7BB491EF6E8}"/>
    <dgm:cxn modelId="{00FFF0E2-8F69-4CFA-BE4A-B90A2DAE204D}" type="presParOf" srcId="{CF4B26A7-B6A3-45EE-B090-4615D420842A}" destId="{052D11DC-F734-4B60-87C3-5239745F0D16}" srcOrd="0" destOrd="0" presId="urn:microsoft.com/office/officeart/2018/5/layout/IconCircleLabelList"/>
    <dgm:cxn modelId="{230C9F43-8F39-44D2-8D50-0DB8E12ED24C}" type="presParOf" srcId="{052D11DC-F734-4B60-87C3-5239745F0D16}" destId="{D985B48A-EE1D-461E-A922-B322BFA5AA17}" srcOrd="0" destOrd="0" presId="urn:microsoft.com/office/officeart/2018/5/layout/IconCircleLabelList"/>
    <dgm:cxn modelId="{AE9805DA-CC05-42AF-9246-32BF4657E12C}" type="presParOf" srcId="{052D11DC-F734-4B60-87C3-5239745F0D16}" destId="{0171842A-F5E8-4B9C-969A-3132B5D2AFA1}" srcOrd="1" destOrd="0" presId="urn:microsoft.com/office/officeart/2018/5/layout/IconCircleLabelList"/>
    <dgm:cxn modelId="{9DC46D47-11D3-4F9A-BFBD-2ED816B91C7F}" type="presParOf" srcId="{052D11DC-F734-4B60-87C3-5239745F0D16}" destId="{20C94F5B-DC38-4FA4-8A7E-7A824BF01462}" srcOrd="2" destOrd="0" presId="urn:microsoft.com/office/officeart/2018/5/layout/IconCircleLabelList"/>
    <dgm:cxn modelId="{B6E3B0E7-8657-4E3E-AE6D-AF07A62E5C51}" type="presParOf" srcId="{052D11DC-F734-4B60-87C3-5239745F0D16}" destId="{B6213882-52F5-4B8D-9707-9628933B259D}" srcOrd="3" destOrd="0" presId="urn:microsoft.com/office/officeart/2018/5/layout/IconCircleLabelList"/>
    <dgm:cxn modelId="{55406C8F-39E6-4C6C-A2F4-F293E9405A8E}" type="presParOf" srcId="{CF4B26A7-B6A3-45EE-B090-4615D420842A}" destId="{38BFF135-2761-42CE-B2CE-ACD7450C53B3}" srcOrd="1" destOrd="0" presId="urn:microsoft.com/office/officeart/2018/5/layout/IconCircleLabelList"/>
    <dgm:cxn modelId="{B0AB518A-D968-428E-B07E-F570810EC144}" type="presParOf" srcId="{CF4B26A7-B6A3-45EE-B090-4615D420842A}" destId="{DD7B3228-C355-45E0-AE45-E33775739646}" srcOrd="2" destOrd="0" presId="urn:microsoft.com/office/officeart/2018/5/layout/IconCircleLabelList"/>
    <dgm:cxn modelId="{838C7031-77F8-4A91-A12B-D1A5EEC7E9DF}" type="presParOf" srcId="{DD7B3228-C355-45E0-AE45-E33775739646}" destId="{23F331C8-85C0-4B42-B7A2-CFC49198D83C}" srcOrd="0" destOrd="0" presId="urn:microsoft.com/office/officeart/2018/5/layout/IconCircleLabelList"/>
    <dgm:cxn modelId="{BC08A8DD-548C-4C1F-B42D-9E29C4C88A29}" type="presParOf" srcId="{DD7B3228-C355-45E0-AE45-E33775739646}" destId="{E4E35003-CC89-42EA-924E-1E2FE5601743}" srcOrd="1" destOrd="0" presId="urn:microsoft.com/office/officeart/2018/5/layout/IconCircleLabelList"/>
    <dgm:cxn modelId="{AB34563F-25ED-4612-9849-EC694AD1EA72}" type="presParOf" srcId="{DD7B3228-C355-45E0-AE45-E33775739646}" destId="{39ECD6DB-42A9-4269-AE0C-823622566CDB}" srcOrd="2" destOrd="0" presId="urn:microsoft.com/office/officeart/2018/5/layout/IconCircleLabelList"/>
    <dgm:cxn modelId="{C3DF44FD-D223-4A67-BCE6-408BF678C78D}" type="presParOf" srcId="{DD7B3228-C355-45E0-AE45-E33775739646}" destId="{4DA13F78-770F-46C7-B9C2-D1BAB500232B}" srcOrd="3" destOrd="0" presId="urn:microsoft.com/office/officeart/2018/5/layout/IconCircleLabelList"/>
    <dgm:cxn modelId="{176ABC43-62BD-42EA-A0D1-93D25FEF5883}" type="presParOf" srcId="{CF4B26A7-B6A3-45EE-B090-4615D420842A}" destId="{B8E721F8-E2D2-4971-814D-51C20712A59A}" srcOrd="3" destOrd="0" presId="urn:microsoft.com/office/officeart/2018/5/layout/IconCircleLabelList"/>
    <dgm:cxn modelId="{E8895AD0-07CD-4661-ABB8-2F330E2F157D}" type="presParOf" srcId="{CF4B26A7-B6A3-45EE-B090-4615D420842A}" destId="{CA14D9A6-AE98-46FB-8737-F26FF043966E}" srcOrd="4" destOrd="0" presId="urn:microsoft.com/office/officeart/2018/5/layout/IconCircleLabelList"/>
    <dgm:cxn modelId="{ADC0318D-A1E0-4905-8015-F292DF12DF66}" type="presParOf" srcId="{CA14D9A6-AE98-46FB-8737-F26FF043966E}" destId="{295D842D-1DE9-4E4A-A59F-45025CFFC25C}" srcOrd="0" destOrd="0" presId="urn:microsoft.com/office/officeart/2018/5/layout/IconCircleLabelList"/>
    <dgm:cxn modelId="{9E59289F-F20C-4FA2-833A-689F755F14CC}" type="presParOf" srcId="{CA14D9A6-AE98-46FB-8737-F26FF043966E}" destId="{E82A4527-C840-45CD-B0BD-A0CA5F89099B}" srcOrd="1" destOrd="0" presId="urn:microsoft.com/office/officeart/2018/5/layout/IconCircleLabelList"/>
    <dgm:cxn modelId="{19708FE1-A74E-453B-8BBA-4F28B6A51594}" type="presParOf" srcId="{CA14D9A6-AE98-46FB-8737-F26FF043966E}" destId="{52413B3A-826E-4E1E-86C1-C639179334B5}" srcOrd="2" destOrd="0" presId="urn:microsoft.com/office/officeart/2018/5/layout/IconCircleLabelList"/>
    <dgm:cxn modelId="{46AF3694-27FF-4001-BB3E-C118C0D05A1C}" type="presParOf" srcId="{CA14D9A6-AE98-46FB-8737-F26FF043966E}" destId="{F136B60B-B8A7-4961-991C-E661E89A876A}" srcOrd="3" destOrd="0" presId="urn:microsoft.com/office/officeart/2018/5/layout/IconCircleLabelList"/>
    <dgm:cxn modelId="{382E1C4C-4A22-4F62-81F2-5A67BDF0B8D1}" type="presParOf" srcId="{CF4B26A7-B6A3-45EE-B090-4615D420842A}" destId="{DF9CA0E1-DF96-4D05-B285-B61E6237BD20}" srcOrd="5" destOrd="0" presId="urn:microsoft.com/office/officeart/2018/5/layout/IconCircleLabelList"/>
    <dgm:cxn modelId="{E1E01841-C09A-4B74-A8A7-0A26319F4C22}" type="presParOf" srcId="{CF4B26A7-B6A3-45EE-B090-4615D420842A}" destId="{7C221E5E-1EF1-4197-97C3-DB0C9679BC75}" srcOrd="6" destOrd="0" presId="urn:microsoft.com/office/officeart/2018/5/layout/IconCircleLabelList"/>
    <dgm:cxn modelId="{5D94DD35-052A-4D3D-A1FB-142DBFA3C514}" type="presParOf" srcId="{7C221E5E-1EF1-4197-97C3-DB0C9679BC75}" destId="{7CA6247D-0A97-4FC2-98D0-EB6D9BF1F528}" srcOrd="0" destOrd="0" presId="urn:microsoft.com/office/officeart/2018/5/layout/IconCircleLabelList"/>
    <dgm:cxn modelId="{92B54226-C4EF-43E9-AF62-0315108857FA}" type="presParOf" srcId="{7C221E5E-1EF1-4197-97C3-DB0C9679BC75}" destId="{6CEAE8D3-E837-4F80-B5B8-C294D91F9A5E}" srcOrd="1" destOrd="0" presId="urn:microsoft.com/office/officeart/2018/5/layout/IconCircleLabelList"/>
    <dgm:cxn modelId="{24B718A0-3B1D-47FF-9706-1E19B5DF97A8}" type="presParOf" srcId="{7C221E5E-1EF1-4197-97C3-DB0C9679BC75}" destId="{8FD0D822-FF6F-4021-AE79-A6F7B7D37444}" srcOrd="2" destOrd="0" presId="urn:microsoft.com/office/officeart/2018/5/layout/IconCircleLabelList"/>
    <dgm:cxn modelId="{23764B97-1C10-418B-9002-0FF486FA81C4}" type="presParOf" srcId="{7C221E5E-1EF1-4197-97C3-DB0C9679BC75}" destId="{87F59AA5-ACA5-4BB9-9ED3-D44F34BEFFA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65349A7-6F53-434C-BE54-86DC4476689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6D62FBE-6126-4C5B-B7EB-B64A02DBF3AC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BEHAVIOURIST THEORY</a:t>
          </a:r>
        </a:p>
      </dgm:t>
    </dgm:pt>
    <dgm:pt modelId="{BE7AF385-48CD-4EC3-B86E-70B2CBE6195E}" type="parTrans" cxnId="{C9244E96-C5E4-44F5-B5A7-FD00ABD28D88}">
      <dgm:prSet/>
      <dgm:spPr/>
      <dgm:t>
        <a:bodyPr/>
        <a:lstStyle/>
        <a:p>
          <a:endParaRPr lang="en-US"/>
        </a:p>
      </dgm:t>
    </dgm:pt>
    <dgm:pt modelId="{A45C734F-6297-4E52-9235-8750F41B3815}" type="sibTrans" cxnId="{C9244E96-C5E4-44F5-B5A7-FD00ABD28D88}">
      <dgm:prSet/>
      <dgm:spPr/>
      <dgm:t>
        <a:bodyPr/>
        <a:lstStyle/>
        <a:p>
          <a:endParaRPr lang="en-US"/>
        </a:p>
      </dgm:t>
    </dgm:pt>
    <dgm:pt modelId="{7E49A67D-9296-432E-9F79-0AB2E0F15948}">
      <dgm:prSet custT="1"/>
      <dgm:spPr/>
      <dgm:t>
        <a:bodyPr/>
        <a:lstStyle/>
        <a:p>
          <a:pPr>
            <a:defRPr cap="all"/>
          </a:pPr>
          <a:r>
            <a:rPr lang="en-US" sz="1700" dirty="0"/>
            <a:t>-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BEHAVIOUR-CONSEQUENCE-REINFORCEMENT</a:t>
          </a:r>
        </a:p>
      </dgm:t>
    </dgm:pt>
    <dgm:pt modelId="{A199697A-A48A-4268-A421-B97C58797E0B}" type="parTrans" cxnId="{86677D47-F2FA-4CA2-B6AD-51A6A9E6D645}">
      <dgm:prSet/>
      <dgm:spPr/>
      <dgm:t>
        <a:bodyPr/>
        <a:lstStyle/>
        <a:p>
          <a:endParaRPr lang="en-US"/>
        </a:p>
      </dgm:t>
    </dgm:pt>
    <dgm:pt modelId="{017ACDE5-B4E2-4F19-9865-E483D986E648}" type="sibTrans" cxnId="{86677D47-F2FA-4CA2-B6AD-51A6A9E6D645}">
      <dgm:prSet/>
      <dgm:spPr/>
      <dgm:t>
        <a:bodyPr/>
        <a:lstStyle/>
        <a:p>
          <a:endParaRPr lang="en-US"/>
        </a:p>
      </dgm:t>
    </dgm:pt>
    <dgm:pt modelId="{3E1D00CD-D686-4F5D-82CD-ECA3C7FC2D05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(SKINNER,1953)</a:t>
          </a:r>
          <a:endParaRPr lang="en-US" sz="3200" dirty="0"/>
        </a:p>
      </dgm:t>
    </dgm:pt>
    <dgm:pt modelId="{27689542-373C-4850-AC0F-B15710D5C6B3}" type="parTrans" cxnId="{39EA661A-C3B6-43DD-BD2F-2925E9785FB2}">
      <dgm:prSet/>
      <dgm:spPr/>
      <dgm:t>
        <a:bodyPr/>
        <a:lstStyle/>
        <a:p>
          <a:endParaRPr lang="en-US"/>
        </a:p>
      </dgm:t>
    </dgm:pt>
    <dgm:pt modelId="{3BE13450-30B8-4F9A-9799-5B8BED03B493}" type="sibTrans" cxnId="{39EA661A-C3B6-43DD-BD2F-2925E9785FB2}">
      <dgm:prSet/>
      <dgm:spPr/>
      <dgm:t>
        <a:bodyPr/>
        <a:lstStyle/>
        <a:p>
          <a:endParaRPr lang="en-US"/>
        </a:p>
      </dgm:t>
    </dgm:pt>
    <dgm:pt modelId="{6F57C52F-3D83-4D47-B2D7-A5FA56FE48C4}" type="pres">
      <dgm:prSet presAssocID="{C65349A7-6F53-434C-BE54-86DC44766891}" presName="root" presStyleCnt="0">
        <dgm:presLayoutVars>
          <dgm:dir/>
          <dgm:resizeHandles val="exact"/>
        </dgm:presLayoutVars>
      </dgm:prSet>
      <dgm:spPr/>
    </dgm:pt>
    <dgm:pt modelId="{0BCAD065-3916-41AA-9FF4-ECC4F532EEC9}" type="pres">
      <dgm:prSet presAssocID="{A6D62FBE-6126-4C5B-B7EB-B64A02DBF3AC}" presName="compNode" presStyleCnt="0"/>
      <dgm:spPr/>
    </dgm:pt>
    <dgm:pt modelId="{4FEB538F-18AA-4E2C-BCAF-85664686673D}" type="pres">
      <dgm:prSet presAssocID="{A6D62FBE-6126-4C5B-B7EB-B64A02DBF3AC}" presName="iconBgRect" presStyleLbl="bgShp" presStyleIdx="0" presStyleCnt="3"/>
      <dgm:spPr/>
    </dgm:pt>
    <dgm:pt modelId="{1EDB3365-D11F-4088-A8EF-BA3B6BD13EDA}" type="pres">
      <dgm:prSet presAssocID="{A6D62FBE-6126-4C5B-B7EB-B64A02DBF3A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F22B6B4-4B7E-45F3-84B7-657831193B51}" type="pres">
      <dgm:prSet presAssocID="{A6D62FBE-6126-4C5B-B7EB-B64A02DBF3AC}" presName="spaceRect" presStyleCnt="0"/>
      <dgm:spPr/>
    </dgm:pt>
    <dgm:pt modelId="{1D7452EA-4842-46AA-8888-ED2608F9F00A}" type="pres">
      <dgm:prSet presAssocID="{A6D62FBE-6126-4C5B-B7EB-B64A02DBF3AC}" presName="textRect" presStyleLbl="revTx" presStyleIdx="0" presStyleCnt="3">
        <dgm:presLayoutVars>
          <dgm:chMax val="1"/>
          <dgm:chPref val="1"/>
        </dgm:presLayoutVars>
      </dgm:prSet>
      <dgm:spPr/>
    </dgm:pt>
    <dgm:pt modelId="{30F9F460-1FA3-4A3C-B9E1-C64E100A6613}" type="pres">
      <dgm:prSet presAssocID="{A45C734F-6297-4E52-9235-8750F41B3815}" presName="sibTrans" presStyleCnt="0"/>
      <dgm:spPr/>
    </dgm:pt>
    <dgm:pt modelId="{7B458472-2BFC-499A-8402-CA1B2A3CB6C3}" type="pres">
      <dgm:prSet presAssocID="{7E49A67D-9296-432E-9F79-0AB2E0F15948}" presName="compNode" presStyleCnt="0"/>
      <dgm:spPr/>
    </dgm:pt>
    <dgm:pt modelId="{BEA61DCC-787A-467C-BFF7-363A6F942FA3}" type="pres">
      <dgm:prSet presAssocID="{7E49A67D-9296-432E-9F79-0AB2E0F15948}" presName="iconBgRect" presStyleLbl="bgShp" presStyleIdx="1" presStyleCnt="3"/>
      <dgm:spPr/>
    </dgm:pt>
    <dgm:pt modelId="{CEAB282B-A31A-4CB6-A73B-EE8C00115107}" type="pres">
      <dgm:prSet presAssocID="{7E49A67D-9296-432E-9F79-0AB2E0F1594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F35A9796-6CD3-49CB-B23C-225C9EC7495D}" type="pres">
      <dgm:prSet presAssocID="{7E49A67D-9296-432E-9F79-0AB2E0F15948}" presName="spaceRect" presStyleCnt="0"/>
      <dgm:spPr/>
    </dgm:pt>
    <dgm:pt modelId="{016B0D24-204F-47DB-A09B-B6D03FF42CDA}" type="pres">
      <dgm:prSet presAssocID="{7E49A67D-9296-432E-9F79-0AB2E0F15948}" presName="textRect" presStyleLbl="revTx" presStyleIdx="1" presStyleCnt="3">
        <dgm:presLayoutVars>
          <dgm:chMax val="1"/>
          <dgm:chPref val="1"/>
        </dgm:presLayoutVars>
      </dgm:prSet>
      <dgm:spPr/>
    </dgm:pt>
    <dgm:pt modelId="{E2295688-2C68-4BC1-8957-75C840CCCC9E}" type="pres">
      <dgm:prSet presAssocID="{017ACDE5-B4E2-4F19-9865-E483D986E648}" presName="sibTrans" presStyleCnt="0"/>
      <dgm:spPr/>
    </dgm:pt>
    <dgm:pt modelId="{9B892469-DCA7-4AAF-9225-2655376C8DA1}" type="pres">
      <dgm:prSet presAssocID="{3E1D00CD-D686-4F5D-82CD-ECA3C7FC2D05}" presName="compNode" presStyleCnt="0"/>
      <dgm:spPr/>
    </dgm:pt>
    <dgm:pt modelId="{3ECF6E3A-C7EA-4423-ADC1-B33AE7E21981}" type="pres">
      <dgm:prSet presAssocID="{3E1D00CD-D686-4F5D-82CD-ECA3C7FC2D05}" presName="iconBgRect" presStyleLbl="bgShp" presStyleIdx="2" presStyleCnt="3"/>
      <dgm:spPr/>
    </dgm:pt>
    <dgm:pt modelId="{A58ED2BC-45DC-43ED-8AD7-79590470DE04}" type="pres">
      <dgm:prSet presAssocID="{3E1D00CD-D686-4F5D-82CD-ECA3C7FC2D0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2651F7D-E4E5-48FB-89D2-B80105B3A2C1}" type="pres">
      <dgm:prSet presAssocID="{3E1D00CD-D686-4F5D-82CD-ECA3C7FC2D05}" presName="spaceRect" presStyleCnt="0"/>
      <dgm:spPr/>
    </dgm:pt>
    <dgm:pt modelId="{59F8F371-2DDB-4AE3-9B6B-0275879334E0}" type="pres">
      <dgm:prSet presAssocID="{3E1D00CD-D686-4F5D-82CD-ECA3C7FC2D0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9EA661A-C3B6-43DD-BD2F-2925E9785FB2}" srcId="{C65349A7-6F53-434C-BE54-86DC44766891}" destId="{3E1D00CD-D686-4F5D-82CD-ECA3C7FC2D05}" srcOrd="2" destOrd="0" parTransId="{27689542-373C-4850-AC0F-B15710D5C6B3}" sibTransId="{3BE13450-30B8-4F9A-9799-5B8BED03B493}"/>
    <dgm:cxn modelId="{FC4F6F40-01EB-400A-93FD-95E9B0AA2275}" type="presOf" srcId="{C65349A7-6F53-434C-BE54-86DC44766891}" destId="{6F57C52F-3D83-4D47-B2D7-A5FA56FE48C4}" srcOrd="0" destOrd="0" presId="urn:microsoft.com/office/officeart/2018/5/layout/IconCircleLabelList"/>
    <dgm:cxn modelId="{86677D47-F2FA-4CA2-B6AD-51A6A9E6D645}" srcId="{C65349A7-6F53-434C-BE54-86DC44766891}" destId="{7E49A67D-9296-432E-9F79-0AB2E0F15948}" srcOrd="1" destOrd="0" parTransId="{A199697A-A48A-4268-A421-B97C58797E0B}" sibTransId="{017ACDE5-B4E2-4F19-9865-E483D986E648}"/>
    <dgm:cxn modelId="{C9244E96-C5E4-44F5-B5A7-FD00ABD28D88}" srcId="{C65349A7-6F53-434C-BE54-86DC44766891}" destId="{A6D62FBE-6126-4C5B-B7EB-B64A02DBF3AC}" srcOrd="0" destOrd="0" parTransId="{BE7AF385-48CD-4EC3-B86E-70B2CBE6195E}" sibTransId="{A45C734F-6297-4E52-9235-8750F41B3815}"/>
    <dgm:cxn modelId="{73F4A5DB-0E6B-47CD-8132-A312F1B019BB}" type="presOf" srcId="{3E1D00CD-D686-4F5D-82CD-ECA3C7FC2D05}" destId="{59F8F371-2DDB-4AE3-9B6B-0275879334E0}" srcOrd="0" destOrd="0" presId="urn:microsoft.com/office/officeart/2018/5/layout/IconCircleLabelList"/>
    <dgm:cxn modelId="{716990F1-078B-4069-AEA6-31FD3BEEA2C6}" type="presOf" srcId="{7E49A67D-9296-432E-9F79-0AB2E0F15948}" destId="{016B0D24-204F-47DB-A09B-B6D03FF42CDA}" srcOrd="0" destOrd="0" presId="urn:microsoft.com/office/officeart/2018/5/layout/IconCircleLabelList"/>
    <dgm:cxn modelId="{973247F2-FE3F-42AF-A5DE-1845313B8561}" type="presOf" srcId="{A6D62FBE-6126-4C5B-B7EB-B64A02DBF3AC}" destId="{1D7452EA-4842-46AA-8888-ED2608F9F00A}" srcOrd="0" destOrd="0" presId="urn:microsoft.com/office/officeart/2018/5/layout/IconCircleLabelList"/>
    <dgm:cxn modelId="{554FF502-82E2-4515-AD97-4F1A741E0E77}" type="presParOf" srcId="{6F57C52F-3D83-4D47-B2D7-A5FA56FE48C4}" destId="{0BCAD065-3916-41AA-9FF4-ECC4F532EEC9}" srcOrd="0" destOrd="0" presId="urn:microsoft.com/office/officeart/2018/5/layout/IconCircleLabelList"/>
    <dgm:cxn modelId="{85D67F30-5532-4440-B9B6-4DF042E8DC04}" type="presParOf" srcId="{0BCAD065-3916-41AA-9FF4-ECC4F532EEC9}" destId="{4FEB538F-18AA-4E2C-BCAF-85664686673D}" srcOrd="0" destOrd="0" presId="urn:microsoft.com/office/officeart/2018/5/layout/IconCircleLabelList"/>
    <dgm:cxn modelId="{7585F356-D945-4FBE-AE55-72C55E79EF34}" type="presParOf" srcId="{0BCAD065-3916-41AA-9FF4-ECC4F532EEC9}" destId="{1EDB3365-D11F-4088-A8EF-BA3B6BD13EDA}" srcOrd="1" destOrd="0" presId="urn:microsoft.com/office/officeart/2018/5/layout/IconCircleLabelList"/>
    <dgm:cxn modelId="{1E51EBD3-1121-402B-943C-AD6A53D8B0A4}" type="presParOf" srcId="{0BCAD065-3916-41AA-9FF4-ECC4F532EEC9}" destId="{5F22B6B4-4B7E-45F3-84B7-657831193B51}" srcOrd="2" destOrd="0" presId="urn:microsoft.com/office/officeart/2018/5/layout/IconCircleLabelList"/>
    <dgm:cxn modelId="{B292A6A6-50A8-441A-BED4-E9B2190502D4}" type="presParOf" srcId="{0BCAD065-3916-41AA-9FF4-ECC4F532EEC9}" destId="{1D7452EA-4842-46AA-8888-ED2608F9F00A}" srcOrd="3" destOrd="0" presId="urn:microsoft.com/office/officeart/2018/5/layout/IconCircleLabelList"/>
    <dgm:cxn modelId="{620F5374-6A3C-4701-B52E-A08C39E383EE}" type="presParOf" srcId="{6F57C52F-3D83-4D47-B2D7-A5FA56FE48C4}" destId="{30F9F460-1FA3-4A3C-B9E1-C64E100A6613}" srcOrd="1" destOrd="0" presId="urn:microsoft.com/office/officeart/2018/5/layout/IconCircleLabelList"/>
    <dgm:cxn modelId="{16B5CF68-73A8-414A-9D81-E1904BC024E1}" type="presParOf" srcId="{6F57C52F-3D83-4D47-B2D7-A5FA56FE48C4}" destId="{7B458472-2BFC-499A-8402-CA1B2A3CB6C3}" srcOrd="2" destOrd="0" presId="urn:microsoft.com/office/officeart/2018/5/layout/IconCircleLabelList"/>
    <dgm:cxn modelId="{D04A7A34-251C-4AD7-8C6D-D023441BE0AF}" type="presParOf" srcId="{7B458472-2BFC-499A-8402-CA1B2A3CB6C3}" destId="{BEA61DCC-787A-467C-BFF7-363A6F942FA3}" srcOrd="0" destOrd="0" presId="urn:microsoft.com/office/officeart/2018/5/layout/IconCircleLabelList"/>
    <dgm:cxn modelId="{5C07EF9A-C324-4569-BA24-17A187F595A5}" type="presParOf" srcId="{7B458472-2BFC-499A-8402-CA1B2A3CB6C3}" destId="{CEAB282B-A31A-4CB6-A73B-EE8C00115107}" srcOrd="1" destOrd="0" presId="urn:microsoft.com/office/officeart/2018/5/layout/IconCircleLabelList"/>
    <dgm:cxn modelId="{BD44884D-2A2D-4EF4-8869-D70BBDCE34FA}" type="presParOf" srcId="{7B458472-2BFC-499A-8402-CA1B2A3CB6C3}" destId="{F35A9796-6CD3-49CB-B23C-225C9EC7495D}" srcOrd="2" destOrd="0" presId="urn:microsoft.com/office/officeart/2018/5/layout/IconCircleLabelList"/>
    <dgm:cxn modelId="{F60C420F-CED7-42D2-B77B-42E248778076}" type="presParOf" srcId="{7B458472-2BFC-499A-8402-CA1B2A3CB6C3}" destId="{016B0D24-204F-47DB-A09B-B6D03FF42CDA}" srcOrd="3" destOrd="0" presId="urn:microsoft.com/office/officeart/2018/5/layout/IconCircleLabelList"/>
    <dgm:cxn modelId="{2CFBD30D-F07E-49CE-AEDD-B80EEEFD8E76}" type="presParOf" srcId="{6F57C52F-3D83-4D47-B2D7-A5FA56FE48C4}" destId="{E2295688-2C68-4BC1-8957-75C840CCCC9E}" srcOrd="3" destOrd="0" presId="urn:microsoft.com/office/officeart/2018/5/layout/IconCircleLabelList"/>
    <dgm:cxn modelId="{986BECB9-07B1-41B6-8DC4-1CCAB28251B6}" type="presParOf" srcId="{6F57C52F-3D83-4D47-B2D7-A5FA56FE48C4}" destId="{9B892469-DCA7-4AAF-9225-2655376C8DA1}" srcOrd="4" destOrd="0" presId="urn:microsoft.com/office/officeart/2018/5/layout/IconCircleLabelList"/>
    <dgm:cxn modelId="{651349B9-C32A-4380-859C-20D423A9B04B}" type="presParOf" srcId="{9B892469-DCA7-4AAF-9225-2655376C8DA1}" destId="{3ECF6E3A-C7EA-4423-ADC1-B33AE7E21981}" srcOrd="0" destOrd="0" presId="urn:microsoft.com/office/officeart/2018/5/layout/IconCircleLabelList"/>
    <dgm:cxn modelId="{5284545B-75C6-48F0-923F-73F688B28C24}" type="presParOf" srcId="{9B892469-DCA7-4AAF-9225-2655376C8DA1}" destId="{A58ED2BC-45DC-43ED-8AD7-79590470DE04}" srcOrd="1" destOrd="0" presId="urn:microsoft.com/office/officeart/2018/5/layout/IconCircleLabelList"/>
    <dgm:cxn modelId="{16424858-1573-458E-A60A-BF87B41C65B5}" type="presParOf" srcId="{9B892469-DCA7-4AAF-9225-2655376C8DA1}" destId="{92651F7D-E4E5-48FB-89D2-B80105B3A2C1}" srcOrd="2" destOrd="0" presId="urn:microsoft.com/office/officeart/2018/5/layout/IconCircleLabelList"/>
    <dgm:cxn modelId="{B56BFB66-AB54-44BE-8E2A-D1395934897F}" type="presParOf" srcId="{9B892469-DCA7-4AAF-9225-2655376C8DA1}" destId="{59F8F371-2DDB-4AE3-9B6B-0275879334E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3642909-B235-42F6-AD9F-9F83B70A633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D8B827-A7DF-4B18-834C-322CDEECED48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gm:t>
    </dgm:pt>
    <dgm:pt modelId="{0787DAAE-3AE0-4BCF-97B4-761C1FBEE707}" type="parTrans" cxnId="{6584AD93-D5FF-4220-8400-8D0A3CDA298C}">
      <dgm:prSet/>
      <dgm:spPr/>
      <dgm:t>
        <a:bodyPr/>
        <a:lstStyle/>
        <a:p>
          <a:endParaRPr lang="en-US"/>
        </a:p>
      </dgm:t>
    </dgm:pt>
    <dgm:pt modelId="{1FA0261E-A972-446A-B032-292C1409DE55}" type="sibTrans" cxnId="{6584AD93-D5FF-4220-8400-8D0A3CDA298C}">
      <dgm:prSet/>
      <dgm:spPr/>
      <dgm:t>
        <a:bodyPr/>
        <a:lstStyle/>
        <a:p>
          <a:endParaRPr lang="en-US"/>
        </a:p>
      </dgm:t>
    </dgm:pt>
    <dgm:pt modelId="{45A6A482-5C40-42FC-94D6-A1F738139548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Recruitment + training=Performance</a:t>
          </a:r>
        </a:p>
      </dgm:t>
    </dgm:pt>
    <dgm:pt modelId="{E76EF917-B7C4-426F-8FDF-8E96EF49ACF4}" type="parTrans" cxnId="{97D30D96-36BC-4AD3-97ED-4FA9A9CDB1E7}">
      <dgm:prSet/>
      <dgm:spPr/>
      <dgm:t>
        <a:bodyPr/>
        <a:lstStyle/>
        <a:p>
          <a:endParaRPr lang="en-US"/>
        </a:p>
      </dgm:t>
    </dgm:pt>
    <dgm:pt modelId="{47229AAC-E152-4D55-9B2A-45CF362D0F0F}" type="sibTrans" cxnId="{97D30D96-36BC-4AD3-97ED-4FA9A9CDB1E7}">
      <dgm:prSet/>
      <dgm:spPr/>
      <dgm:t>
        <a:bodyPr/>
        <a:lstStyle/>
        <a:p>
          <a:endParaRPr lang="en-US"/>
        </a:p>
      </dgm:t>
    </dgm:pt>
    <dgm:pt modelId="{8B7939C0-2DA6-4182-ACD2-7ACA26439DD4}" type="pres">
      <dgm:prSet presAssocID="{53642909-B235-42F6-AD9F-9F83B70A6332}" presName="root" presStyleCnt="0">
        <dgm:presLayoutVars>
          <dgm:dir/>
          <dgm:resizeHandles val="exact"/>
        </dgm:presLayoutVars>
      </dgm:prSet>
      <dgm:spPr/>
    </dgm:pt>
    <dgm:pt modelId="{A17A1F97-5534-4A5C-8E8C-FC446C491847}" type="pres">
      <dgm:prSet presAssocID="{A9D8B827-A7DF-4B18-834C-322CDEECED48}" presName="compNode" presStyleCnt="0"/>
      <dgm:spPr/>
    </dgm:pt>
    <dgm:pt modelId="{1B004120-78EA-46AE-9EE0-B1986CDD3E2C}" type="pres">
      <dgm:prSet presAssocID="{A9D8B827-A7DF-4B18-834C-322CDEECED48}" presName="iconBgRect" presStyleLbl="bgShp" presStyleIdx="0" presStyleCnt="2"/>
      <dgm:spPr/>
    </dgm:pt>
    <dgm:pt modelId="{2FE90985-C834-47FE-946A-B0B6ECC86503}" type="pres">
      <dgm:prSet presAssocID="{A9D8B827-A7DF-4B18-834C-322CDEECED4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EFF51EB-BAEC-4790-ABF5-3F1F85381468}" type="pres">
      <dgm:prSet presAssocID="{A9D8B827-A7DF-4B18-834C-322CDEECED48}" presName="spaceRect" presStyleCnt="0"/>
      <dgm:spPr/>
    </dgm:pt>
    <dgm:pt modelId="{4B73CA30-CEEC-4BD2-A7B2-FF33CEF54338}" type="pres">
      <dgm:prSet presAssocID="{A9D8B827-A7DF-4B18-834C-322CDEECED48}" presName="textRect" presStyleLbl="revTx" presStyleIdx="0" presStyleCnt="2">
        <dgm:presLayoutVars>
          <dgm:chMax val="1"/>
          <dgm:chPref val="1"/>
        </dgm:presLayoutVars>
      </dgm:prSet>
      <dgm:spPr/>
    </dgm:pt>
    <dgm:pt modelId="{EAC6E54E-A44A-4513-92FB-BB0082D6E394}" type="pres">
      <dgm:prSet presAssocID="{1FA0261E-A972-446A-B032-292C1409DE55}" presName="sibTrans" presStyleCnt="0"/>
      <dgm:spPr/>
    </dgm:pt>
    <dgm:pt modelId="{07753746-8780-4448-844C-8FFDF7864192}" type="pres">
      <dgm:prSet presAssocID="{45A6A482-5C40-42FC-94D6-A1F738139548}" presName="compNode" presStyleCnt="0"/>
      <dgm:spPr/>
    </dgm:pt>
    <dgm:pt modelId="{FEA5A715-6A42-4600-BDBD-DEA6F611C13E}" type="pres">
      <dgm:prSet presAssocID="{45A6A482-5C40-42FC-94D6-A1F738139548}" presName="iconBgRect" presStyleLbl="bgShp" presStyleIdx="1" presStyleCnt="2"/>
      <dgm:spPr/>
    </dgm:pt>
    <dgm:pt modelId="{3933931C-BFB8-467E-A580-C4BCDFD1FE92}" type="pres">
      <dgm:prSet presAssocID="{45A6A482-5C40-42FC-94D6-A1F73813954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AC2702A-36B6-497E-9537-857A8CEAEDB6}" type="pres">
      <dgm:prSet presAssocID="{45A6A482-5C40-42FC-94D6-A1F738139548}" presName="spaceRect" presStyleCnt="0"/>
      <dgm:spPr/>
    </dgm:pt>
    <dgm:pt modelId="{A4BE670E-7960-41AE-A9B0-588A4962B17E}" type="pres">
      <dgm:prSet presAssocID="{45A6A482-5C40-42FC-94D6-A1F73813954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D95EA8F-0C55-4793-94F9-B3239FE98972}" type="presOf" srcId="{45A6A482-5C40-42FC-94D6-A1F738139548}" destId="{A4BE670E-7960-41AE-A9B0-588A4962B17E}" srcOrd="0" destOrd="0" presId="urn:microsoft.com/office/officeart/2018/5/layout/IconCircleLabelList"/>
    <dgm:cxn modelId="{6584AD93-D5FF-4220-8400-8D0A3CDA298C}" srcId="{53642909-B235-42F6-AD9F-9F83B70A6332}" destId="{A9D8B827-A7DF-4B18-834C-322CDEECED48}" srcOrd="0" destOrd="0" parTransId="{0787DAAE-3AE0-4BCF-97B4-761C1FBEE707}" sibTransId="{1FA0261E-A972-446A-B032-292C1409DE55}"/>
    <dgm:cxn modelId="{97D30D96-36BC-4AD3-97ED-4FA9A9CDB1E7}" srcId="{53642909-B235-42F6-AD9F-9F83B70A6332}" destId="{45A6A482-5C40-42FC-94D6-A1F738139548}" srcOrd="1" destOrd="0" parTransId="{E76EF917-B7C4-426F-8FDF-8E96EF49ACF4}" sibTransId="{47229AAC-E152-4D55-9B2A-45CF362D0F0F}"/>
    <dgm:cxn modelId="{218825BE-B0CF-4DF7-9D22-7C6A9B178E1F}" type="presOf" srcId="{53642909-B235-42F6-AD9F-9F83B70A6332}" destId="{8B7939C0-2DA6-4182-ACD2-7ACA26439DD4}" srcOrd="0" destOrd="0" presId="urn:microsoft.com/office/officeart/2018/5/layout/IconCircleLabelList"/>
    <dgm:cxn modelId="{45F880E6-E3BB-4B0E-AC4F-3F16F42F3E27}" type="presOf" srcId="{A9D8B827-A7DF-4B18-834C-322CDEECED48}" destId="{4B73CA30-CEEC-4BD2-A7B2-FF33CEF54338}" srcOrd="0" destOrd="0" presId="urn:microsoft.com/office/officeart/2018/5/layout/IconCircleLabelList"/>
    <dgm:cxn modelId="{20779FB0-F4E3-46D6-8139-7261A395F2E7}" type="presParOf" srcId="{8B7939C0-2DA6-4182-ACD2-7ACA26439DD4}" destId="{A17A1F97-5534-4A5C-8E8C-FC446C491847}" srcOrd="0" destOrd="0" presId="urn:microsoft.com/office/officeart/2018/5/layout/IconCircleLabelList"/>
    <dgm:cxn modelId="{C8577459-33B2-47EA-85C5-701E7CF4D9B9}" type="presParOf" srcId="{A17A1F97-5534-4A5C-8E8C-FC446C491847}" destId="{1B004120-78EA-46AE-9EE0-B1986CDD3E2C}" srcOrd="0" destOrd="0" presId="urn:microsoft.com/office/officeart/2018/5/layout/IconCircleLabelList"/>
    <dgm:cxn modelId="{A5A9A4B5-733D-4E04-B16E-0E890E49BF61}" type="presParOf" srcId="{A17A1F97-5534-4A5C-8E8C-FC446C491847}" destId="{2FE90985-C834-47FE-946A-B0B6ECC86503}" srcOrd="1" destOrd="0" presId="urn:microsoft.com/office/officeart/2018/5/layout/IconCircleLabelList"/>
    <dgm:cxn modelId="{58C84EA8-8542-4543-A0CF-D5ECBD3EB61B}" type="presParOf" srcId="{A17A1F97-5534-4A5C-8E8C-FC446C491847}" destId="{0EFF51EB-BAEC-4790-ABF5-3F1F85381468}" srcOrd="2" destOrd="0" presId="urn:microsoft.com/office/officeart/2018/5/layout/IconCircleLabelList"/>
    <dgm:cxn modelId="{502536AB-1ED1-4100-B32E-A1FBC34CC274}" type="presParOf" srcId="{A17A1F97-5534-4A5C-8E8C-FC446C491847}" destId="{4B73CA30-CEEC-4BD2-A7B2-FF33CEF54338}" srcOrd="3" destOrd="0" presId="urn:microsoft.com/office/officeart/2018/5/layout/IconCircleLabelList"/>
    <dgm:cxn modelId="{C51407D7-A252-47B2-8FC8-656D31393629}" type="presParOf" srcId="{8B7939C0-2DA6-4182-ACD2-7ACA26439DD4}" destId="{EAC6E54E-A44A-4513-92FB-BB0082D6E394}" srcOrd="1" destOrd="0" presId="urn:microsoft.com/office/officeart/2018/5/layout/IconCircleLabelList"/>
    <dgm:cxn modelId="{96F4F97C-1183-4F4C-ADC2-F845497769E7}" type="presParOf" srcId="{8B7939C0-2DA6-4182-ACD2-7ACA26439DD4}" destId="{07753746-8780-4448-844C-8FFDF7864192}" srcOrd="2" destOrd="0" presId="urn:microsoft.com/office/officeart/2018/5/layout/IconCircleLabelList"/>
    <dgm:cxn modelId="{CCA0AB40-ABA8-478C-A37B-C253D359C474}" type="presParOf" srcId="{07753746-8780-4448-844C-8FFDF7864192}" destId="{FEA5A715-6A42-4600-BDBD-DEA6F611C13E}" srcOrd="0" destOrd="0" presId="urn:microsoft.com/office/officeart/2018/5/layout/IconCircleLabelList"/>
    <dgm:cxn modelId="{A09E705F-F2EC-4DCB-8095-F12B2B46E286}" type="presParOf" srcId="{07753746-8780-4448-844C-8FFDF7864192}" destId="{3933931C-BFB8-467E-A580-C4BCDFD1FE92}" srcOrd="1" destOrd="0" presId="urn:microsoft.com/office/officeart/2018/5/layout/IconCircleLabelList"/>
    <dgm:cxn modelId="{FF764D55-94B2-4CB8-BC88-418A773BA35B}" type="presParOf" srcId="{07753746-8780-4448-844C-8FFDF7864192}" destId="{FAC2702A-36B6-497E-9537-857A8CEAEDB6}" srcOrd="2" destOrd="0" presId="urn:microsoft.com/office/officeart/2018/5/layout/IconCircleLabelList"/>
    <dgm:cxn modelId="{345FB9B1-E493-47A3-A93E-7E1376B1C42C}" type="presParOf" srcId="{07753746-8780-4448-844C-8FFDF7864192}" destId="{A4BE670E-7960-41AE-A9B0-588A4962B17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12105-9634-4C36-8BBA-B5EE69983130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D1AC2-569A-485D-9C0A-A3C74FFA8712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IMPORTANCE of RECRUITMENT</a:t>
          </a:r>
        </a:p>
      </dsp:txBody>
      <dsp:txXfrm>
        <a:off x="100682" y="2427484"/>
        <a:ext cx="2370489" cy="720000"/>
      </dsp:txXfrm>
    </dsp:sp>
    <dsp:sp modelId="{B70F3AA2-C3E3-4603-ACF3-51DF6CB059DE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92CAAC-C808-45B8-9F20-9CC5DB435442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-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hire skilled employees</a:t>
          </a:r>
        </a:p>
      </dsp:txBody>
      <dsp:txXfrm>
        <a:off x="2886007" y="2427484"/>
        <a:ext cx="2370489" cy="720000"/>
      </dsp:txXfrm>
    </dsp:sp>
    <dsp:sp modelId="{3A73DDE5-EF80-4FFD-B071-3B59CD6B5A95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10C12-CB72-43C6-9E9D-40B2A210B7BB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-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Improve productivity</a:t>
          </a:r>
        </a:p>
      </dsp:txBody>
      <dsp:txXfrm>
        <a:off x="5671332" y="2427484"/>
        <a:ext cx="2370489" cy="720000"/>
      </dsp:txXfrm>
    </dsp:sp>
    <dsp:sp modelId="{821CA14E-2F76-41A5-B39D-6FCF2DB0403A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40ECC-82FB-460A-8671-6D2650056D6E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-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Reduce turnover</a:t>
          </a:r>
        </a:p>
      </dsp:txBody>
      <dsp:txXfrm>
        <a:off x="8456657" y="2427484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E7267F-33F4-FB4E-880A-3870734D2E70}">
      <dsp:nvSpPr>
        <dsp:cNvPr id="0" name=""/>
        <dsp:cNvSpPr/>
      </dsp:nvSpPr>
      <dsp:spPr>
        <a:xfrm>
          <a:off x="0" y="535882"/>
          <a:ext cx="5393361" cy="32360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RECRUITMENT PROCESS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Vacancy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Interview</a:t>
          </a:r>
        </a:p>
      </dsp:txBody>
      <dsp:txXfrm>
        <a:off x="0" y="535882"/>
        <a:ext cx="5393361" cy="3236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E8AF45-9A5B-4D4E-B817-FAAB8A462CAD}">
      <dsp:nvSpPr>
        <dsp:cNvPr id="0" name=""/>
        <dsp:cNvSpPr/>
      </dsp:nvSpPr>
      <dsp:spPr>
        <a:xfrm>
          <a:off x="62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17057-3FBE-4AD1-9B4B-FA7F981A38FF}">
      <dsp:nvSpPr>
        <dsp:cNvPr id="0" name=""/>
        <dsp:cNvSpPr/>
      </dsp:nvSpPr>
      <dsp:spPr>
        <a:xfrm>
          <a:off x="12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</a:p>
      </dsp:txBody>
      <dsp:txXfrm>
        <a:off x="127800" y="2355670"/>
        <a:ext cx="1800000" cy="720000"/>
      </dsp:txXfrm>
    </dsp:sp>
    <dsp:sp modelId="{2640E77A-C2B2-4CFC-A50C-09E8E7B470E0}">
      <dsp:nvSpPr>
        <dsp:cNvPr id="0" name=""/>
        <dsp:cNvSpPr/>
      </dsp:nvSpPr>
      <dsp:spPr>
        <a:xfrm>
          <a:off x="273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31892-5112-4BA7-99BA-84DA4E0E7141}">
      <dsp:nvSpPr>
        <dsp:cNvPr id="0" name=""/>
        <dsp:cNvSpPr/>
      </dsp:nvSpPr>
      <dsp:spPr>
        <a:xfrm>
          <a:off x="224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Store assistant</a:t>
          </a:r>
        </a:p>
      </dsp:txBody>
      <dsp:txXfrm>
        <a:off x="2242800" y="2355670"/>
        <a:ext cx="1800000" cy="720000"/>
      </dsp:txXfrm>
    </dsp:sp>
    <dsp:sp modelId="{2DFA27C3-6C72-4931-815D-B1194A2666D4}">
      <dsp:nvSpPr>
        <dsp:cNvPr id="0" name=""/>
        <dsp:cNvSpPr/>
      </dsp:nvSpPr>
      <dsp:spPr>
        <a:xfrm>
          <a:off x="485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4A1D8-A556-4B93-A50D-63AC1F84999C}">
      <dsp:nvSpPr>
        <dsp:cNvPr id="0" name=""/>
        <dsp:cNvSpPr/>
      </dsp:nvSpPr>
      <dsp:spPr>
        <a:xfrm>
          <a:off x="435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Customer service</a:t>
          </a:r>
        </a:p>
      </dsp:txBody>
      <dsp:txXfrm>
        <a:off x="4357800" y="2355670"/>
        <a:ext cx="1800000" cy="720000"/>
      </dsp:txXfrm>
    </dsp:sp>
    <dsp:sp modelId="{CE367F8A-5E8C-40BC-86CE-AE820F0D7D3C}">
      <dsp:nvSpPr>
        <dsp:cNvPr id="0" name=""/>
        <dsp:cNvSpPr/>
      </dsp:nvSpPr>
      <dsp:spPr>
        <a:xfrm>
          <a:off x="696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A5B86-3843-493D-8C47-838D7C105E3D}">
      <dsp:nvSpPr>
        <dsp:cNvPr id="0" name=""/>
        <dsp:cNvSpPr/>
      </dsp:nvSpPr>
      <dsp:spPr>
        <a:xfrm>
          <a:off x="647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Stock control</a:t>
          </a:r>
        </a:p>
      </dsp:txBody>
      <dsp:txXfrm>
        <a:off x="6472800" y="2355670"/>
        <a:ext cx="1800000" cy="720000"/>
      </dsp:txXfrm>
    </dsp:sp>
    <dsp:sp modelId="{FDE789D7-2F6A-4DC6-96E8-88B47275A7BE}">
      <dsp:nvSpPr>
        <dsp:cNvPr id="0" name=""/>
        <dsp:cNvSpPr/>
      </dsp:nvSpPr>
      <dsp:spPr>
        <a:xfrm>
          <a:off x="908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AA2260-A512-48B3-9D54-6AB2950E7459}">
      <dsp:nvSpPr>
        <dsp:cNvPr id="0" name=""/>
        <dsp:cNvSpPr/>
      </dsp:nvSpPr>
      <dsp:spPr>
        <a:xfrm>
          <a:off x="858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Cash handling</a:t>
          </a:r>
        </a:p>
      </dsp:txBody>
      <dsp:txXfrm>
        <a:off x="8587800" y="2355670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85B48A-EE1D-461E-A922-B322BFA5AA17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71842A-F5E8-4B9C-969A-3132B5D2AFA1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13882-52F5-4B8D-9707-9628933B259D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</a:p>
      </dsp:txBody>
      <dsp:txXfrm>
        <a:off x="569079" y="2644614"/>
        <a:ext cx="2072362" cy="720000"/>
      </dsp:txXfrm>
    </dsp:sp>
    <dsp:sp modelId="{23F331C8-85C0-4B42-B7A2-CFC49198D83C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E35003-CC89-42EA-924E-1E2FE5601743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A13F78-770F-46C7-B9C2-D1BAB500232B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Assist customers</a:t>
          </a:r>
        </a:p>
      </dsp:txBody>
      <dsp:txXfrm>
        <a:off x="3004105" y="2644614"/>
        <a:ext cx="2072362" cy="720000"/>
      </dsp:txXfrm>
    </dsp:sp>
    <dsp:sp modelId="{295D842D-1DE9-4E4A-A59F-45025CFFC25C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A4527-C840-45CD-B0BD-A0CA5F89099B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6B60B-B8A7-4961-991C-E661E89A876A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Operate checkout</a:t>
          </a:r>
        </a:p>
      </dsp:txBody>
      <dsp:txXfrm>
        <a:off x="5439131" y="2644614"/>
        <a:ext cx="2072362" cy="720000"/>
      </dsp:txXfrm>
    </dsp:sp>
    <dsp:sp modelId="{7CA6247D-0A97-4FC2-98D0-EB6D9BF1F528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EAE8D3-E837-4F80-B5B8-C294D91F9A5E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59AA5-ACA5-4BB9-9ED3-D44F34BEFFA3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Restock shelves</a:t>
          </a:r>
        </a:p>
      </dsp:txBody>
      <dsp:txXfrm>
        <a:off x="7874157" y="2644614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B538F-18AA-4E2C-BCAF-85664686673D}">
      <dsp:nvSpPr>
        <dsp:cNvPr id="0" name=""/>
        <dsp:cNvSpPr/>
      </dsp:nvSpPr>
      <dsp:spPr>
        <a:xfrm>
          <a:off x="679050" y="578169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DB3365-D11F-4088-A8EF-BA3B6BD13EDA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452EA-4842-46AA-8888-ED2608F9F00A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BEHAVIOURIST THEORY</a:t>
          </a:r>
        </a:p>
      </dsp:txBody>
      <dsp:txXfrm>
        <a:off x="75768" y="3053169"/>
        <a:ext cx="3093750" cy="720000"/>
      </dsp:txXfrm>
    </dsp:sp>
    <dsp:sp modelId="{BEA61DCC-787A-467C-BFF7-363A6F942FA3}">
      <dsp:nvSpPr>
        <dsp:cNvPr id="0" name=""/>
        <dsp:cNvSpPr/>
      </dsp:nvSpPr>
      <dsp:spPr>
        <a:xfrm>
          <a:off x="4314206" y="578169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AB282B-A31A-4CB6-A73B-EE8C00115107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B0D24-204F-47DB-A09B-B6D03FF42CDA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-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BEHAVIOUR-CONSEQUENCE-REINFORCEMENT</a:t>
          </a:r>
        </a:p>
      </dsp:txBody>
      <dsp:txXfrm>
        <a:off x="3710925" y="3053169"/>
        <a:ext cx="3093750" cy="720000"/>
      </dsp:txXfrm>
    </dsp:sp>
    <dsp:sp modelId="{3ECF6E3A-C7EA-4423-ADC1-B33AE7E21981}">
      <dsp:nvSpPr>
        <dsp:cNvPr id="0" name=""/>
        <dsp:cNvSpPr/>
      </dsp:nvSpPr>
      <dsp:spPr>
        <a:xfrm>
          <a:off x="7949362" y="578169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ED2BC-45DC-43ED-8AD7-79590470DE04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8F371-2DDB-4AE3-9B6B-0275879334E0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(SKINNER,1953)</a:t>
          </a:r>
          <a:endParaRPr lang="en-US" sz="3200" kern="1200" dirty="0"/>
        </a:p>
      </dsp:txBody>
      <dsp:txXfrm>
        <a:off x="7346081" y="3053169"/>
        <a:ext cx="3093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04120-78EA-46AE-9EE0-B1986CDD3E2C}">
      <dsp:nvSpPr>
        <dsp:cNvPr id="0" name=""/>
        <dsp:cNvSpPr/>
      </dsp:nvSpPr>
      <dsp:spPr>
        <a:xfrm>
          <a:off x="2044800" y="375669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E90985-C834-47FE-946A-B0B6ECC86503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3CA30-CEEC-4BD2-A7B2-FF33CEF54338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sp:txBody>
      <dsp:txXfrm>
        <a:off x="1342800" y="3255669"/>
        <a:ext cx="3600000" cy="720000"/>
      </dsp:txXfrm>
    </dsp:sp>
    <dsp:sp modelId="{FEA5A715-6A42-4600-BDBD-DEA6F611C13E}">
      <dsp:nvSpPr>
        <dsp:cNvPr id="0" name=""/>
        <dsp:cNvSpPr/>
      </dsp:nvSpPr>
      <dsp:spPr>
        <a:xfrm>
          <a:off x="6274800" y="375669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33931C-BFB8-467E-A580-C4BCDFD1FE92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E670E-7960-41AE-A9B0-588A4962B17E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Recruitment + training=Performance</a:t>
          </a:r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4F60F9-75DB-DD4C-8DE9-9433AA27D823}" type="datetimeFigureOut">
              <a:rPr lang="en-US" smtClean="0"/>
              <a:t>3/19/26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137C4-8E4E-CD4D-B0A2-F7CC7D6A9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34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2137C4-8E4E-CD4D-B0A2-F7CC7D6A94E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573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16F67-FBA3-FD73-697F-F41D7A3CA0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E18213-A942-D379-FF10-B7D0247F30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22ED38-E011-7C12-87DE-BC9C06F7F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29E0D-5581-802D-A8BC-25EB1931E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B2F58-2DC1-2C74-7B7F-9AE089051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211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77ED2-F995-9424-9152-A966244CD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2B787-C06E-5DB3-E5EC-85B782766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80CB2-35D2-172B-044C-3891D67FE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4FEF8-7E6D-18F5-C8B0-9C30D8B61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3AD14-B585-AB4F-81AF-F57F99AB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147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B098F-AF3A-D9F4-6637-FBF6E8948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8CF94B-7B5D-C0D6-A130-AD4297DE3A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6AD77B-54B0-8A47-913E-184B18B64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5282C-AE70-8871-297D-EED496D6A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8D8F2-4C34-D10C-0CEF-5657DE2D8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688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7D5DC-56FF-A818-E241-2BBEF1909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C02EC-E96D-521B-5D98-5DBBF05BD0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B916D3-89A4-A7FA-932A-FEE63B2A03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7F2AC-6094-BC84-CDA7-8FADC9154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7E1883-3D08-949A-B184-758994969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A63BCC-3218-9808-FE43-8E7230650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975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89864-D2FF-7F36-2759-8AA183091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BFD69-7181-DD00-6E67-011007323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849E3F-CDFF-020F-9F96-713D6BB49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65BF9F-2930-6AEF-7214-5757BB26A7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77820B-3BE7-B667-93B4-76EFBB7D44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76D34B-3F16-FDC3-927B-F8E9C536C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A6EF7D-6A57-2528-0DB4-773F37C4C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D7EE6C-5AA7-4A96-C435-BFA75A8F7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64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3EE58-3BDA-4C92-4E4D-8C93FF4C6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8D848D-87A7-789B-A88B-A981FF779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7524B7-849A-4D75-6EDC-3ACA2CD03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269D27-89E8-B132-9BA8-BFF535E5F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810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305834-20ED-51AF-2D99-4E1425B4F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D8B0C1-6BF9-98D6-1415-3B02045FE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8CC496-26ED-512A-9B89-8A11F98CB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402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8B0DE-41E3-AC15-979F-51A102C13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1F2D2-5418-DE77-A955-BC58A662E7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6F134B-1669-8CBC-55AF-81C7BA1A04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9FA74D-63D9-255B-4412-9AC15EF5D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2E7FB0-7516-DD6A-07FC-8ECB6AF4C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0DC0B4-9C96-21F6-B366-4408E9960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138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51411-AFBE-024C-FDBB-985AABF46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7296C4-7D55-B377-C561-7CB5F17D68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133089-7DAA-1C2F-7292-092F8B4CAF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F4431C-E94E-AB46-2C8C-F372B967A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4A7560-F81F-19D7-2429-954A27897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290745-2949-8603-F6A6-C90587E5A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757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DB225-DDB8-C039-EDF9-092689765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7DCCF2-3DD5-6FE7-9B42-94A86B96F0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5F106-3114-54A0-ECC2-CD2161ADA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41AE2-93A8-4F38-6D19-EBDDEADCB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40B7D-1CED-27D7-B627-422ED3384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453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FA1C42-FBD1-F6F4-D1BD-A5604A0D65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07D43E-C22E-21BE-C5B9-82549D186F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0B804A-763A-16C2-0ED3-552C1DD1B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8ACEE-D602-12D7-499D-8F816DAAC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111A3-24A6-C8D7-4190-1C5557830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24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C5F07F-BD4D-BA19-4BD6-666CD3573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21B21F-843E-1626-1C10-724687CF9B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5249E-0735-0F48-D774-0EC44B8300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FD3538-1E66-2146-82B1-07A775B68266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C74E3-5B12-5AF7-EB2A-3D0BB260AB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E6C20-A85B-EFC5-29CA-B790D4686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B30C43-6DF1-6F48-A924-3F8E83387E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9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B13DE9-35E2-263F-C5FA-ABEC2D5C9A0A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Recruitment and Employee Development at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FoodPlus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Ltd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Renata Boguszewska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2429482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Module code and name: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LCLM5002,Developing and Managing Individuals and Teams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Lecturers name: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Faizu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Edu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740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BEED38-5229-76D6-3118-A0FBB9468E22}"/>
              </a:ext>
            </a:extLst>
          </p:cNvPr>
          <p:cNvSpPr txBox="1"/>
          <p:nvPr/>
        </p:nvSpPr>
        <p:spPr>
          <a:xfrm>
            <a:off x="6166414" y="1634890"/>
            <a:ext cx="5536397" cy="39352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3 Introduction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4 Company overview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5 Recruitment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6 Job analysis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7 Training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8 Learning theories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9 Conclusion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10 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362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d toy person in front of two lines of white figures">
            <a:extLst>
              <a:ext uri="{FF2B5EF4-FFF2-40B4-BE49-F238E27FC236}">
                <a16:creationId xmlns:a16="http://schemas.microsoft.com/office/drawing/2014/main" id="{A984CA97-1B37-ED1B-1409-D799177831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06" r="18850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223D87-0AB4-A893-10FF-03C12A118769}"/>
              </a:ext>
            </a:extLst>
          </p:cNvPr>
          <p:cNvSpPr txBox="1"/>
          <p:nvPr/>
        </p:nvSpPr>
        <p:spPr>
          <a:xfrm>
            <a:off x="6823878" y="2533476"/>
            <a:ext cx="4491820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HRM supports organizational performance (Armstrong,2020)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Recruitment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73751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711F10-E2B6-B20C-4B36-6A676D076D18}"/>
              </a:ext>
            </a:extLst>
          </p:cNvPr>
          <p:cNvSpPr txBox="1"/>
          <p:nvPr/>
        </p:nvSpPr>
        <p:spPr>
          <a:xfrm>
            <a:off x="1336017" y="1993833"/>
            <a:ext cx="5536397" cy="39352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FOODPLUS LTD OVERVIEW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UK retail company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Food &amp;beverage sales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Register in Rotherham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Grocery sector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0332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8656F5B-C7B9-23CF-7C45-929E1068F2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756301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2314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9BDAE6-AE31-3751-6C3F-AAFB67F410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45" r="15656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2" name="TextBox 1">
            <a:extLst>
              <a:ext uri="{FF2B5EF4-FFF2-40B4-BE49-F238E27FC236}">
                <a16:creationId xmlns:a16="http://schemas.microsoft.com/office/drawing/2014/main" id="{0CA17C99-DB4C-9645-00DD-0D8565EE6D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6785302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9684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9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TextBox 1">
            <a:extLst>
              <a:ext uri="{FF2B5EF4-FFF2-40B4-BE49-F238E27FC236}">
                <a16:creationId xmlns:a16="http://schemas.microsoft.com/office/drawing/2014/main" id="{FD15F035-66CF-1BE6-1475-4311B9A7F3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7907112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7695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9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CCAA4764-0CE6-6DF1-C99F-FE7E410B6F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8818901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6310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6A3D6D-C4D7-AECA-7673-238F1C78F5DB}"/>
              </a:ext>
            </a:extLst>
          </p:cNvPr>
          <p:cNvSpPr txBox="1"/>
          <p:nvPr/>
        </p:nvSpPr>
        <p:spPr>
          <a:xfrm>
            <a:off x="5370153" y="1526033"/>
            <a:ext cx="5536397" cy="39352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Attention to detail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484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04159A-9BED-90DA-610A-2BCACE8F08E1}"/>
              </a:ext>
            </a:extLst>
          </p:cNvPr>
          <p:cNvSpPr txBox="1"/>
          <p:nvPr/>
        </p:nvSpPr>
        <p:spPr>
          <a:xfrm>
            <a:off x="6316556" y="1669027"/>
            <a:ext cx="5257799" cy="48893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TRAINING NEEDS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FOOD SAFTY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COMUNICATION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9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409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: Rounded Corners 9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TextBox 1">
            <a:extLst>
              <a:ext uri="{FF2B5EF4-FFF2-40B4-BE49-F238E27FC236}">
                <a16:creationId xmlns:a16="http://schemas.microsoft.com/office/drawing/2014/main" id="{109E559B-F928-9734-D3A0-DADB136714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6522487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556279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C5D262-C910-6449-911F-FEB9065A28B9}"/>
              </a:ext>
            </a:extLst>
          </p:cNvPr>
          <p:cNvSpPr txBox="1"/>
          <p:nvPr/>
        </p:nvSpPr>
        <p:spPr>
          <a:xfrm>
            <a:off x="838200" y="1461360"/>
            <a:ext cx="5536397" cy="39352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COGNITIVIST 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Integration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Accommodation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(Piaget,1976)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6442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D7B1B4-5690-8C02-1D7D-32CD29EE8109}"/>
              </a:ext>
            </a:extLst>
          </p:cNvPr>
          <p:cNvSpPr txBox="1"/>
          <p:nvPr/>
        </p:nvSpPr>
        <p:spPr>
          <a:xfrm>
            <a:off x="5370153" y="1526033"/>
            <a:ext cx="5536397" cy="39352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EXPERIMENTAL LEARNING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KOLB CYCLE: experience-observation-reflect-apply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(Kolb,1984)</a:t>
            </a:r>
          </a:p>
        </p:txBody>
      </p:sp>
    </p:spTree>
    <p:extLst>
      <p:ext uri="{BB962C8B-B14F-4D97-AF65-F5344CB8AC3E}">
        <p14:creationId xmlns:p14="http://schemas.microsoft.com/office/powerpoint/2010/main" val="16108709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09DB434-5320-3B86-DA8F-E7883835A2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7556658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78635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7C2439-2770-A378-FBD4-5438499BBA52}"/>
              </a:ext>
            </a:extLst>
          </p:cNvPr>
          <p:cNvSpPr txBox="1"/>
          <p:nvPr/>
        </p:nvSpPr>
        <p:spPr>
          <a:xfrm>
            <a:off x="4571484" y="636190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Armstrong, M. (2020)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Armstrong's handbook of performance management: an evidence-based guide to delivering high performance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.14th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Kogan</a:t>
            </a:r>
          </a:p>
          <a:p>
            <a:br>
              <a:rPr lang="en-GB" dirty="0"/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Kolb, D.A. (1984)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Experiential learning: experience as the source of learning and development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Englewood Cliffs, NJ: Prentice Hall.</a:t>
            </a:r>
            <a:r>
              <a:rPr lang="en-GB" dirty="0"/>
              <a:t> </a:t>
            </a:r>
          </a:p>
          <a:p>
            <a:endParaRPr lang="en-US" dirty="0"/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Piaget, J. (1976)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grasp of consciousness: action and concept in the young child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Translated by S. Wedgwood. Cambridge, MA: Harvard University Press.</a:t>
            </a:r>
          </a:p>
          <a:p>
            <a:br>
              <a:rPr lang="en-GB" dirty="0"/>
            </a:b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Skinner, B.F. (1953)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Science and human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York: Macmillan.</a:t>
            </a:r>
          </a:p>
          <a:p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874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</TotalTime>
  <Words>294</Words>
  <Application>Microsoft Macintosh PowerPoint</Application>
  <PresentationFormat>Widescreen</PresentationFormat>
  <Paragraphs>91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Renata Boguszewska (2429482)</dc:creator>
  <cp:lastModifiedBy>Renata Boguszewska (2429482)</cp:lastModifiedBy>
  <cp:revision>1</cp:revision>
  <dcterms:created xsi:type="dcterms:W3CDTF">2026-03-17T23:22:19Z</dcterms:created>
  <dcterms:modified xsi:type="dcterms:W3CDTF">2026-03-19T09:41:43Z</dcterms:modified>
</cp:coreProperties>
</file>