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FFCCFF"/>
    <a:srgbClr val="FFCC00"/>
    <a:srgbClr val="CCFFFF"/>
    <a:srgbClr val="33CC33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748" y="-606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C7C3AD-AFA1-4A55-A7E4-1A230F09049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10B0AB-B2F9-403B-9729-B5549CF33CE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702483-7409-4873-AA43-1EF40A0CC00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FF792C-A15F-4458-9C3C-0CD455021F5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0634B9-B693-4BDD-973A-4A00EDAD752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AFFE9E-6D79-48A3-A3AC-293D6CDAA1D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304139-7BB4-4D6B-9D1F-48AAF95D0B6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3DCBE5-650C-430F-954C-189592FC9BF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C53E13-340E-42AA-8CD9-65E98F7E98F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6C2F1F-A948-4733-9CCB-84D9EF12851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ECA479-1A56-4F7C-9931-AA67845F73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50000">
              <a:schemeClr val="bg1"/>
            </a:gs>
            <a:gs pos="100000">
              <a:srgbClr val="FF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F81B9BD-B1F5-4635-B27E-4CB8B3DD6B7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95536" y="1628800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6 -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Rydych yn haneru nifer a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thynnu pump i ffwrdd.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Yr ateb yw deg.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ba rif wnaethoch chi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ddechrau?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dwy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thri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chwarter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8678" name="AutoShape 1030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AutoShape 1031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ddwy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set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dri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pwynt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naw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2" name="AutoShape 1030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AutoShape 1031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Mae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dwy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onglau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triongl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90°a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27°.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Rhowch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faint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drydedd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ongl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darn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ugain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ceiniog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£3.00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467544" y="1268760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Saith gwaith y rhif yw chwe chant tri deg.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yw'r rhif?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cant o 400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Os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gyfartal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â 15,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gweithiwch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allan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4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lluosi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plws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12.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fyddech yn prynu DVD sy'n costio £12.40, faint o newid nôl o bapur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£20 a fyddech yn ei gael?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Rhowch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nifer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litrau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14000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mililitr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467544" y="1196752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gorneli sydd gan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byramid sylfaen sgwâr?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naw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tri” ac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“un cant ac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deg”.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naw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deuddeg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deuddeg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mil un cant ac un”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ffigurau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Perimedr octagon rheolaidd yw 96cm.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Pa mor hir yw bob ochr?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165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7.8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63°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15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90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32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72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£7.60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14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litr</a:t>
            </a:r>
            <a:endParaRPr lang="en-GB" sz="2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5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273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8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12101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12cm</a:t>
            </a:r>
          </a:p>
        </p:txBody>
      </p: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CC33"/>
            </a:gs>
            <a:gs pos="50000">
              <a:schemeClr val="bg1"/>
            </a:gs>
            <a:gs pos="100000">
              <a:srgbClr val="33CC3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236</Words>
  <Application>Microsoft Office PowerPoint</Application>
  <PresentationFormat>On-screen Show (4:3)</PresentationFormat>
  <Paragraphs>54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57</cp:revision>
  <dcterms:created xsi:type="dcterms:W3CDTF">2006-05-09T10:41:48Z</dcterms:created>
  <dcterms:modified xsi:type="dcterms:W3CDTF">2014-08-18T09:21:17Z</dcterms:modified>
</cp:coreProperties>
</file>