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theme/theme17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slideLayouts/slideLayout29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7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85"/>
  </p:notesMasterIdLst>
  <p:sldIdLst>
    <p:sldId id="266" r:id="rId25"/>
    <p:sldId id="313" r:id="rId26"/>
    <p:sldId id="275" r:id="rId27"/>
    <p:sldId id="321" r:id="rId28"/>
    <p:sldId id="314" r:id="rId29"/>
    <p:sldId id="298" r:id="rId30"/>
    <p:sldId id="322" r:id="rId31"/>
    <p:sldId id="279" r:id="rId32"/>
    <p:sldId id="323" r:id="rId33"/>
    <p:sldId id="280" r:id="rId34"/>
    <p:sldId id="328" r:id="rId35"/>
    <p:sldId id="329" r:id="rId36"/>
    <p:sldId id="330" r:id="rId37"/>
    <p:sldId id="306" r:id="rId38"/>
    <p:sldId id="284" r:id="rId39"/>
    <p:sldId id="324" r:id="rId40"/>
    <p:sldId id="286" r:id="rId41"/>
    <p:sldId id="287" r:id="rId42"/>
    <p:sldId id="290" r:id="rId43"/>
    <p:sldId id="291" r:id="rId44"/>
    <p:sldId id="317" r:id="rId45"/>
    <p:sldId id="292" r:id="rId46"/>
    <p:sldId id="308" r:id="rId47"/>
    <p:sldId id="315" r:id="rId48"/>
    <p:sldId id="310" r:id="rId49"/>
    <p:sldId id="332" r:id="rId50"/>
    <p:sldId id="320" r:id="rId51"/>
    <p:sldId id="272" r:id="rId52"/>
    <p:sldId id="311" r:id="rId53"/>
    <p:sldId id="333" r:id="rId54"/>
    <p:sldId id="270" r:id="rId55"/>
    <p:sldId id="334" r:id="rId56"/>
    <p:sldId id="273" r:id="rId57"/>
    <p:sldId id="300" r:id="rId58"/>
    <p:sldId id="301" r:id="rId59"/>
    <p:sldId id="302" r:id="rId60"/>
    <p:sldId id="335" r:id="rId61"/>
    <p:sldId id="336" r:id="rId62"/>
    <p:sldId id="274" r:id="rId63"/>
    <p:sldId id="303" r:id="rId64"/>
    <p:sldId id="304" r:id="rId65"/>
    <p:sldId id="337" r:id="rId66"/>
    <p:sldId id="319" r:id="rId67"/>
    <p:sldId id="338" r:id="rId68"/>
    <p:sldId id="339" r:id="rId69"/>
    <p:sldId id="340" r:id="rId70"/>
    <p:sldId id="307" r:id="rId71"/>
    <p:sldId id="341" r:id="rId72"/>
    <p:sldId id="342" r:id="rId73"/>
    <p:sldId id="289" r:id="rId74"/>
    <p:sldId id="343" r:id="rId75"/>
    <p:sldId id="299" r:id="rId76"/>
    <p:sldId id="344" r:id="rId77"/>
    <p:sldId id="345" r:id="rId78"/>
    <p:sldId id="276" r:id="rId79"/>
    <p:sldId id="309" r:id="rId80"/>
    <p:sldId id="346" r:id="rId81"/>
    <p:sldId id="347" r:id="rId82"/>
    <p:sldId id="312" r:id="rId83"/>
    <p:sldId id="296" r:id="rId8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0327" autoAdjust="0"/>
  </p:normalViewPr>
  <p:slideViewPr>
    <p:cSldViewPr snapToGrid="0">
      <p:cViewPr varScale="1">
        <p:scale>
          <a:sx n="74" d="100"/>
          <a:sy n="74" d="100"/>
        </p:scale>
        <p:origin x="1013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63" Type="http://schemas.openxmlformats.org/officeDocument/2006/relationships/slide" Target="slides/slide39.xml"/><Relationship Id="rId68" Type="http://schemas.openxmlformats.org/officeDocument/2006/relationships/slide" Target="slides/slide44.xml"/><Relationship Id="rId84" Type="http://schemas.openxmlformats.org/officeDocument/2006/relationships/slide" Target="slides/slide60.xml"/><Relationship Id="rId89" Type="http://schemas.openxmlformats.org/officeDocument/2006/relationships/tableStyles" Target="tableStyles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53" Type="http://schemas.openxmlformats.org/officeDocument/2006/relationships/slide" Target="slides/slide29.xml"/><Relationship Id="rId58" Type="http://schemas.openxmlformats.org/officeDocument/2006/relationships/slide" Target="slides/slide34.xml"/><Relationship Id="rId74" Type="http://schemas.openxmlformats.org/officeDocument/2006/relationships/slide" Target="slides/slide50.xml"/><Relationship Id="rId79" Type="http://schemas.openxmlformats.org/officeDocument/2006/relationships/slide" Target="slides/slide55.xml"/><Relationship Id="rId5" Type="http://schemas.openxmlformats.org/officeDocument/2006/relationships/slideMaster" Target="slideMasters/slideMaster2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slide" Target="slides/slide32.xml"/><Relationship Id="rId64" Type="http://schemas.openxmlformats.org/officeDocument/2006/relationships/slide" Target="slides/slide40.xml"/><Relationship Id="rId69" Type="http://schemas.openxmlformats.org/officeDocument/2006/relationships/slide" Target="slides/slide45.xml"/><Relationship Id="rId77" Type="http://schemas.openxmlformats.org/officeDocument/2006/relationships/slide" Target="slides/slide53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72" Type="http://schemas.openxmlformats.org/officeDocument/2006/relationships/slide" Target="slides/slide48.xml"/><Relationship Id="rId80" Type="http://schemas.openxmlformats.org/officeDocument/2006/relationships/slide" Target="slides/slide56.xml"/><Relationship Id="rId85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slide" Target="slides/slide35.xml"/><Relationship Id="rId67" Type="http://schemas.openxmlformats.org/officeDocument/2006/relationships/slide" Target="slides/slide4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slide" Target="slides/slide38.xml"/><Relationship Id="rId70" Type="http://schemas.openxmlformats.org/officeDocument/2006/relationships/slide" Target="slides/slide46.xml"/><Relationship Id="rId75" Type="http://schemas.openxmlformats.org/officeDocument/2006/relationships/slide" Target="slides/slide51.xml"/><Relationship Id="rId83" Type="http://schemas.openxmlformats.org/officeDocument/2006/relationships/slide" Target="slides/slide59.xml"/><Relationship Id="rId88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slide" Target="slides/slide36.xml"/><Relationship Id="rId65" Type="http://schemas.openxmlformats.org/officeDocument/2006/relationships/slide" Target="slides/slide41.xml"/><Relationship Id="rId73" Type="http://schemas.openxmlformats.org/officeDocument/2006/relationships/slide" Target="slides/slide49.xml"/><Relationship Id="rId78" Type="http://schemas.openxmlformats.org/officeDocument/2006/relationships/slide" Target="slides/slide54.xml"/><Relationship Id="rId81" Type="http://schemas.openxmlformats.org/officeDocument/2006/relationships/slide" Target="slides/slide57.xml"/><Relationship Id="rId86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5.xml"/><Relationship Id="rId34" Type="http://schemas.openxmlformats.org/officeDocument/2006/relationships/slide" Target="slides/slide10.xml"/><Relationship Id="rId50" Type="http://schemas.openxmlformats.org/officeDocument/2006/relationships/slide" Target="slides/slide26.xml"/><Relationship Id="rId55" Type="http://schemas.openxmlformats.org/officeDocument/2006/relationships/slide" Target="slides/slide31.xml"/><Relationship Id="rId76" Type="http://schemas.openxmlformats.org/officeDocument/2006/relationships/slide" Target="slides/slide52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7.xml"/><Relationship Id="rId2" Type="http://schemas.openxmlformats.org/officeDocument/2006/relationships/customXml" Target="../customXml/item2.xml"/><Relationship Id="rId29" Type="http://schemas.openxmlformats.org/officeDocument/2006/relationships/slide" Target="slides/slide5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66" Type="http://schemas.openxmlformats.org/officeDocument/2006/relationships/slide" Target="slides/slide42.xml"/><Relationship Id="rId87" Type="http://schemas.openxmlformats.org/officeDocument/2006/relationships/viewProps" Target="viewProps.xml"/><Relationship Id="rId61" Type="http://schemas.openxmlformats.org/officeDocument/2006/relationships/slide" Target="slides/slide37.xml"/><Relationship Id="rId82" Type="http://schemas.openxmlformats.org/officeDocument/2006/relationships/slide" Target="slides/slide58.xml"/><Relationship Id="rId19" Type="http://schemas.openxmlformats.org/officeDocument/2006/relationships/slideMaster" Target="slideMasters/slideMaster16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oleObject" Target="file:///C:\Users\osplant\Desktop\Banshee%20calculations.xlsx" TargetMode="Externa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osplant\Desktop\Final%20project\System%203%20calculation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osplant\Desktop\Final%20Project\Information\System%203%20calculations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osplant\Desktop\Final%20Project\Final%20project%20disent%20speed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'Banshee table'!$J$2</c:f>
              <c:strCache>
                <c:ptCount val="1"/>
                <c:pt idx="0">
                  <c:v>TDD on land(m)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'Banshee table'!$B$3:$B$10</c:f>
              <c:numCache>
                <c:formatCode>General</c:formatCode>
                <c:ptCount val="8"/>
                <c:pt idx="0">
                  <c:v>2.5</c:v>
                </c:pt>
                <c:pt idx="1">
                  <c:v>5</c:v>
                </c:pt>
                <c:pt idx="2">
                  <c:v>7.5</c:v>
                </c:pt>
                <c:pt idx="3">
                  <c:v>10</c:v>
                </c:pt>
                <c:pt idx="4">
                  <c:v>12.5</c:v>
                </c:pt>
                <c:pt idx="5">
                  <c:v>15</c:v>
                </c:pt>
                <c:pt idx="6">
                  <c:v>17.5</c:v>
                </c:pt>
                <c:pt idx="7">
                  <c:v>20</c:v>
                </c:pt>
              </c:numCache>
            </c:numRef>
          </c:xVal>
          <c:yVal>
            <c:numRef>
              <c:f>'Banshee table'!$J$3:$J$10</c:f>
              <c:numCache>
                <c:formatCode>General</c:formatCode>
                <c:ptCount val="8"/>
                <c:pt idx="0">
                  <c:v>271.5</c:v>
                </c:pt>
                <c:pt idx="1">
                  <c:v>331.5</c:v>
                </c:pt>
                <c:pt idx="2">
                  <c:v>391.5</c:v>
                </c:pt>
                <c:pt idx="3">
                  <c:v>451.5</c:v>
                </c:pt>
                <c:pt idx="4">
                  <c:v>511.5</c:v>
                </c:pt>
                <c:pt idx="5">
                  <c:v>571.5</c:v>
                </c:pt>
                <c:pt idx="6">
                  <c:v>631.5</c:v>
                </c:pt>
                <c:pt idx="7">
                  <c:v>691.5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D2DE-4A18-8DB0-FC6EF078EB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32161728"/>
        <c:axId val="332156480"/>
      </c:scatterChart>
      <c:valAx>
        <c:axId val="332161728"/>
        <c:scaling>
          <c:orientation val="minMax"/>
          <c:max val="22.5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Wind speed (m/s)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2156480"/>
        <c:crosses val="autoZero"/>
        <c:crossBetween val="midCat"/>
      </c:valAx>
      <c:valAx>
        <c:axId val="332156480"/>
        <c:scaling>
          <c:orientation val="minMax"/>
          <c:max val="800"/>
          <c:min val="2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TDD on land (m)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21617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0" i="0" u="none" strike="noStrike" kern="1200" spc="7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15 Knots wind speed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0" i="0" u="none" strike="noStrike" kern="1200" spc="70" baseline="0">
              <a:solidFill>
                <a:schemeClr val="dk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28575">
              <a:solidFill>
                <a:schemeClr val="accent1">
                  <a:alpha val="20000"/>
                </a:schemeClr>
              </a:solidFill>
            </a:ln>
            <a:effectLst/>
          </c:spPr>
          <c:marker>
            <c:symbol val="circle"/>
            <c:size val="4"/>
            <c:spPr>
              <a:solidFill>
                <a:schemeClr val="accent1"/>
              </a:solidFill>
              <a:ln w="9525" cap="flat" cmpd="sng" algn="ctr">
                <a:solidFill>
                  <a:schemeClr val="accent1"/>
                </a:solidFill>
                <a:round/>
              </a:ln>
              <a:effectLst/>
            </c:spPr>
          </c:marker>
          <c:trendline>
            <c:spPr>
              <a:ln w="63500" cap="rnd" cmpd="sng" algn="ctr">
                <a:solidFill>
                  <a:schemeClr val="accent1">
                    <a:alpha val="25000"/>
                  </a:schemeClr>
                </a:solidFill>
                <a:round/>
              </a:ln>
              <a:effectLst/>
            </c:spPr>
            <c:trendlineType val="linear"/>
            <c:dispRSqr val="0"/>
            <c:dispEq val="1"/>
            <c:trendlineLbl>
              <c:layout>
                <c:manualLayout>
                  <c:x val="-3.2482531143340869E-2"/>
                  <c:y val="0.34230385983843586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197" b="0" i="0" u="none" strike="noStrike" kern="1200" baseline="0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'[1]Information m'!$A$3:$A$22</c:f>
              <c:numCache>
                <c:formatCode>General</c:formatCode>
                <c:ptCount val="20"/>
                <c:pt idx="0">
                  <c:v>0</c:v>
                </c:pt>
                <c:pt idx="1">
                  <c:v>1600</c:v>
                </c:pt>
                <c:pt idx="2">
                  <c:v>1800</c:v>
                </c:pt>
                <c:pt idx="3">
                  <c:v>2000</c:v>
                </c:pt>
                <c:pt idx="4">
                  <c:v>2200</c:v>
                </c:pt>
                <c:pt idx="5">
                  <c:v>2400</c:v>
                </c:pt>
                <c:pt idx="6">
                  <c:v>3000</c:v>
                </c:pt>
                <c:pt idx="7">
                  <c:v>4000</c:v>
                </c:pt>
                <c:pt idx="8">
                  <c:v>5000</c:v>
                </c:pt>
                <c:pt idx="9">
                  <c:v>6000</c:v>
                </c:pt>
                <c:pt idx="10">
                  <c:v>7000</c:v>
                </c:pt>
                <c:pt idx="11">
                  <c:v>8000</c:v>
                </c:pt>
                <c:pt idx="12">
                  <c:v>9000</c:v>
                </c:pt>
                <c:pt idx="13">
                  <c:v>10000</c:v>
                </c:pt>
                <c:pt idx="14">
                  <c:v>15000</c:v>
                </c:pt>
                <c:pt idx="15">
                  <c:v>20000</c:v>
                </c:pt>
                <c:pt idx="16">
                  <c:v>25000</c:v>
                </c:pt>
                <c:pt idx="17">
                  <c:v>30000</c:v>
                </c:pt>
                <c:pt idx="18">
                  <c:v>35000</c:v>
                </c:pt>
                <c:pt idx="19">
                  <c:v>40000</c:v>
                </c:pt>
              </c:numCache>
            </c:numRef>
          </c:xVal>
          <c:yVal>
            <c:numRef>
              <c:f>'[1]Information m'!$G$3:$G$22</c:f>
              <c:numCache>
                <c:formatCode>General</c:formatCode>
                <c:ptCount val="20"/>
                <c:pt idx="0">
                  <c:v>0</c:v>
                </c:pt>
                <c:pt idx="1">
                  <c:v>800</c:v>
                </c:pt>
                <c:pt idx="2">
                  <c:v>1050</c:v>
                </c:pt>
                <c:pt idx="3">
                  <c:v>1250</c:v>
                </c:pt>
                <c:pt idx="4">
                  <c:v>1500</c:v>
                </c:pt>
                <c:pt idx="5">
                  <c:v>1700</c:v>
                </c:pt>
                <c:pt idx="6">
                  <c:v>2350</c:v>
                </c:pt>
                <c:pt idx="7">
                  <c:v>3450</c:v>
                </c:pt>
                <c:pt idx="8">
                  <c:v>4550</c:v>
                </c:pt>
                <c:pt idx="9">
                  <c:v>5600</c:v>
                </c:pt>
                <c:pt idx="10">
                  <c:v>6650</c:v>
                </c:pt>
                <c:pt idx="11">
                  <c:v>7700</c:v>
                </c:pt>
                <c:pt idx="12">
                  <c:v>8700</c:v>
                </c:pt>
                <c:pt idx="13">
                  <c:v>9700</c:v>
                </c:pt>
                <c:pt idx="14">
                  <c:v>10950</c:v>
                </c:pt>
                <c:pt idx="15">
                  <c:v>11300</c:v>
                </c:pt>
                <c:pt idx="16">
                  <c:v>11650</c:v>
                </c:pt>
                <c:pt idx="17">
                  <c:v>11950</c:v>
                </c:pt>
                <c:pt idx="18">
                  <c:v>12250</c:v>
                </c:pt>
                <c:pt idx="19">
                  <c:v>12450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7252-400C-80F9-95BE3A1DBFF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14139880"/>
        <c:axId val="414134632"/>
      </c:scatterChart>
      <c:valAx>
        <c:axId val="4141398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Altitude (ft)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4134632"/>
        <c:crosses val="autoZero"/>
        <c:crossBetween val="midCat"/>
      </c:valAx>
      <c:valAx>
        <c:axId val="4141346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Parachute drift distance (ft)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413988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100000">
          <a:schemeClr val="lt1">
            <a:lumMod val="95000"/>
          </a:schemeClr>
        </a:gs>
        <a:gs pos="43000">
          <a:schemeClr val="lt1"/>
        </a:gs>
      </a:gsLst>
      <a:path path="circle">
        <a:fillToRect l="50000" t="50000" r="50000" b="50000"/>
      </a:path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00" b="0" i="0" baseline="0">
                <a:effectLst/>
              </a:rPr>
              <a:t>30 Knots wind speed drift distance against altitude </a:t>
            </a:r>
            <a:endParaRPr lang="en-GB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0498043689539635"/>
          <c:y val="0.11406260698390962"/>
          <c:w val="0.85182293452702562"/>
          <c:h val="0.74264143272851768"/>
        </c:manualLayout>
      </c:layout>
      <c:scatterChart>
        <c:scatterStyle val="lineMarker"/>
        <c:varyColors val="0"/>
        <c:ser>
          <c:idx val="1"/>
          <c:order val="0"/>
          <c:tx>
            <c:v>Theoretical constant calculation</c:v>
          </c:tx>
          <c:spPr>
            <a:ln w="28575" cap="rnd" cmpd="sng" algn="ctr">
              <a:solidFill>
                <a:schemeClr val="accent3">
                  <a:shade val="95000"/>
                  <a:satMod val="105000"/>
                </a:schemeClr>
              </a:solidFill>
              <a:prstDash val="solid"/>
              <a:round/>
            </a:ln>
            <a:effectLst/>
          </c:spPr>
          <c:marker>
            <c:spPr>
              <a:solidFill>
                <a:schemeClr val="accent3"/>
              </a:solidFill>
              <a:ln w="9525" cap="flat" cmpd="sng" algn="ctr">
                <a:solidFill>
                  <a:schemeClr val="accent3">
                    <a:shade val="95000"/>
                    <a:satMod val="105000"/>
                  </a:schemeClr>
                </a:solidFill>
                <a:prstDash val="solid"/>
                <a:round/>
              </a:ln>
              <a:effectLst/>
            </c:spPr>
          </c:marker>
          <c:trendline>
            <c:spPr>
              <a:ln w="9525" cap="rnd" cmpd="sng" algn="ctr">
                <a:solidFill>
                  <a:schemeClr val="tx1">
                    <a:shade val="95000"/>
                    <a:satMod val="105000"/>
                  </a:schemeClr>
                </a:solidFill>
                <a:prstDash val="solid"/>
                <a:round/>
              </a:ln>
              <a:effectLst/>
            </c:spPr>
            <c:trendlineType val="linear"/>
            <c:dispRSqr val="0"/>
            <c:dispEq val="1"/>
            <c:trendlineLbl>
              <c:layout>
                <c:manualLayout>
                  <c:x val="-0.35985611051100314"/>
                  <c:y val="0.15323710569656257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000" b="0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('[1]Information m'!$A$3,'[1]Information m'!$A$16)</c:f>
              <c:numCache>
                <c:formatCode>General</c:formatCode>
                <c:ptCount val="2"/>
                <c:pt idx="0">
                  <c:v>0</c:v>
                </c:pt>
                <c:pt idx="1">
                  <c:v>10000</c:v>
                </c:pt>
              </c:numCache>
            </c:numRef>
          </c:xVal>
          <c:yVal>
            <c:numRef>
              <c:f>('[1]Information m'!$I$3,'[1]Information m'!$I$16)</c:f>
              <c:numCache>
                <c:formatCode>General</c:formatCode>
                <c:ptCount val="2"/>
                <c:pt idx="0">
                  <c:v>0</c:v>
                </c:pt>
                <c:pt idx="1">
                  <c:v>19500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FFA5-4528-AC5F-D15A5027A21B}"/>
            </c:ext>
          </c:extLst>
        </c:ser>
        <c:ser>
          <c:idx val="0"/>
          <c:order val="1"/>
          <c:tx>
            <c:v>Manufacturer information </c:v>
          </c:tx>
          <c:spPr>
            <a:ln w="28575" cap="rnd" cmpd="sng" algn="ctr">
              <a:solidFill>
                <a:schemeClr val="accent1">
                  <a:shade val="95000"/>
                  <a:satMod val="105000"/>
                </a:schemeClr>
              </a:solidFill>
              <a:prstDash val="solid"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  <a:round/>
              </a:ln>
              <a:effectLst/>
            </c:spPr>
          </c:marker>
          <c:trendline>
            <c:spPr>
              <a:ln w="9525" cap="rnd" cmpd="sng" algn="ctr">
                <a:solidFill>
                  <a:schemeClr val="tx1">
                    <a:shade val="95000"/>
                    <a:satMod val="105000"/>
                  </a:schemeClr>
                </a:solidFill>
                <a:prstDash val="solid"/>
                <a:round/>
              </a:ln>
              <a:effectLst/>
            </c:spPr>
            <c:trendlineType val="linear"/>
            <c:dispRSqr val="0"/>
            <c:dispEq val="1"/>
            <c:trendlineLbl>
              <c:layout>
                <c:manualLayout>
                  <c:x val="-3.2047746407051651E-2"/>
                  <c:y val="0.31116045757428623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1000" b="0" i="0" u="none" strike="noStrik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'[1]Information m'!$A$3:$A$16</c:f>
              <c:numCache>
                <c:formatCode>General</c:formatCode>
                <c:ptCount val="14"/>
                <c:pt idx="0">
                  <c:v>0</c:v>
                </c:pt>
                <c:pt idx="1">
                  <c:v>1600</c:v>
                </c:pt>
                <c:pt idx="2">
                  <c:v>1800</c:v>
                </c:pt>
                <c:pt idx="3">
                  <c:v>2000</c:v>
                </c:pt>
                <c:pt idx="4">
                  <c:v>2200</c:v>
                </c:pt>
                <c:pt idx="5">
                  <c:v>2400</c:v>
                </c:pt>
                <c:pt idx="6">
                  <c:v>3000</c:v>
                </c:pt>
                <c:pt idx="7">
                  <c:v>4000</c:v>
                </c:pt>
                <c:pt idx="8">
                  <c:v>5000</c:v>
                </c:pt>
                <c:pt idx="9">
                  <c:v>6000</c:v>
                </c:pt>
                <c:pt idx="10">
                  <c:v>7000</c:v>
                </c:pt>
                <c:pt idx="11">
                  <c:v>8000</c:v>
                </c:pt>
                <c:pt idx="12">
                  <c:v>9000</c:v>
                </c:pt>
                <c:pt idx="13">
                  <c:v>10000</c:v>
                </c:pt>
              </c:numCache>
            </c:numRef>
          </c:xVal>
          <c:yVal>
            <c:numRef>
              <c:f>'[1]Information m'!$I$3:$I$16</c:f>
              <c:numCache>
                <c:formatCode>General</c:formatCode>
                <c:ptCount val="14"/>
                <c:pt idx="0">
                  <c:v>0</c:v>
                </c:pt>
                <c:pt idx="1">
                  <c:v>1700</c:v>
                </c:pt>
                <c:pt idx="2">
                  <c:v>2150</c:v>
                </c:pt>
                <c:pt idx="3">
                  <c:v>2600</c:v>
                </c:pt>
                <c:pt idx="4">
                  <c:v>3000</c:v>
                </c:pt>
                <c:pt idx="5">
                  <c:v>3450</c:v>
                </c:pt>
                <c:pt idx="6">
                  <c:v>4800</c:v>
                </c:pt>
                <c:pt idx="7">
                  <c:v>7000</c:v>
                </c:pt>
                <c:pt idx="8">
                  <c:v>9150</c:v>
                </c:pt>
                <c:pt idx="9">
                  <c:v>11300</c:v>
                </c:pt>
                <c:pt idx="10">
                  <c:v>13400</c:v>
                </c:pt>
                <c:pt idx="11">
                  <c:v>15450</c:v>
                </c:pt>
                <c:pt idx="12">
                  <c:v>17500</c:v>
                </c:pt>
                <c:pt idx="13">
                  <c:v>19500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FFA5-4528-AC5F-D15A5027A2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20826736"/>
        <c:axId val="420817880"/>
      </c:scatterChart>
      <c:valAx>
        <c:axId val="42082673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olid"/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1200" b="0" i="0" u="none" strike="noStrike" kern="1200" baseline="0">
                    <a:solidFill>
                      <a:sysClr val="windowText" lastClr="000000">
                        <a:lumMod val="65000"/>
                        <a:lumOff val="35000"/>
                      </a:sys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200" b="0" i="0" baseline="0">
                    <a:effectLst/>
                  </a:rPr>
                  <a:t>Altitude (ft)</a:t>
                </a:r>
                <a:endParaRPr lang="en-GB" sz="12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200" b="0" i="0" u="none" strike="noStrike" kern="1200" baseline="0">
                  <a:solidFill>
                    <a:sysClr val="windowText" lastClr="000000">
                      <a:lumMod val="65000"/>
                      <a:lumOff val="35000"/>
                    </a:sys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20817880"/>
        <c:crosses val="autoZero"/>
        <c:crossBetween val="midCat"/>
      </c:valAx>
      <c:valAx>
        <c:axId val="4208178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prstDash val="solid"/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200" b="0" i="0" baseline="0">
                    <a:effectLst/>
                  </a:rPr>
                  <a:t>Parachute drift distance (ft)</a:t>
                </a:r>
                <a:endParaRPr lang="en-GB" sz="12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2082673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0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6350" cap="flat" cmpd="sng" algn="ctr">
      <a:noFill/>
      <a:prstDash val="solid"/>
      <a:miter lim="800000"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8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800"/>
              <a:t>Comparisson graph of 3 system test results for time against height 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v>System 1</c:v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xVal>
            <c:numRef>
              <c:f>Sheet1!$B$3:$B$99</c:f>
              <c:numCache>
                <c:formatCode>General</c:formatCode>
                <c:ptCount val="97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  <c:pt idx="12">
                  <c:v>2.4</c:v>
                </c:pt>
                <c:pt idx="13">
                  <c:v>2.6</c:v>
                </c:pt>
                <c:pt idx="14">
                  <c:v>2.8</c:v>
                </c:pt>
                <c:pt idx="15">
                  <c:v>3</c:v>
                </c:pt>
                <c:pt idx="16">
                  <c:v>3.2</c:v>
                </c:pt>
                <c:pt idx="17">
                  <c:v>3.4</c:v>
                </c:pt>
                <c:pt idx="18">
                  <c:v>3.6</c:v>
                </c:pt>
                <c:pt idx="19">
                  <c:v>3.8</c:v>
                </c:pt>
                <c:pt idx="20">
                  <c:v>4</c:v>
                </c:pt>
                <c:pt idx="21">
                  <c:v>4.2</c:v>
                </c:pt>
                <c:pt idx="22">
                  <c:v>4.4000000000000004</c:v>
                </c:pt>
                <c:pt idx="23">
                  <c:v>4.5999999999999996</c:v>
                </c:pt>
                <c:pt idx="24">
                  <c:v>4.8</c:v>
                </c:pt>
                <c:pt idx="25">
                  <c:v>5</c:v>
                </c:pt>
                <c:pt idx="26">
                  <c:v>5.2</c:v>
                </c:pt>
                <c:pt idx="27">
                  <c:v>5.4</c:v>
                </c:pt>
                <c:pt idx="28">
                  <c:v>5.6</c:v>
                </c:pt>
                <c:pt idx="29">
                  <c:v>5.8</c:v>
                </c:pt>
                <c:pt idx="30">
                  <c:v>6</c:v>
                </c:pt>
                <c:pt idx="31">
                  <c:v>6.2</c:v>
                </c:pt>
                <c:pt idx="32">
                  <c:v>6.4</c:v>
                </c:pt>
                <c:pt idx="33">
                  <c:v>6.6</c:v>
                </c:pt>
                <c:pt idx="34">
                  <c:v>6.8</c:v>
                </c:pt>
                <c:pt idx="35">
                  <c:v>7</c:v>
                </c:pt>
                <c:pt idx="36">
                  <c:v>7.2</c:v>
                </c:pt>
                <c:pt idx="37">
                  <c:v>7.4</c:v>
                </c:pt>
                <c:pt idx="38">
                  <c:v>7.6</c:v>
                </c:pt>
                <c:pt idx="39">
                  <c:v>7.8</c:v>
                </c:pt>
                <c:pt idx="40">
                  <c:v>8</c:v>
                </c:pt>
                <c:pt idx="41">
                  <c:v>8.1999999999999993</c:v>
                </c:pt>
                <c:pt idx="42">
                  <c:v>8.4</c:v>
                </c:pt>
                <c:pt idx="43">
                  <c:v>8.6</c:v>
                </c:pt>
                <c:pt idx="44">
                  <c:v>8.8000000000000007</c:v>
                </c:pt>
                <c:pt idx="45">
                  <c:v>9</c:v>
                </c:pt>
                <c:pt idx="46">
                  <c:v>9.1999999999999993</c:v>
                </c:pt>
                <c:pt idx="47">
                  <c:v>9.4</c:v>
                </c:pt>
                <c:pt idx="48">
                  <c:v>9.6</c:v>
                </c:pt>
                <c:pt idx="49">
                  <c:v>9.8000000000000007</c:v>
                </c:pt>
                <c:pt idx="50">
                  <c:v>10</c:v>
                </c:pt>
                <c:pt idx="51">
                  <c:v>10.199999999999999</c:v>
                </c:pt>
                <c:pt idx="52">
                  <c:v>10.4</c:v>
                </c:pt>
                <c:pt idx="53">
                  <c:v>10.6</c:v>
                </c:pt>
                <c:pt idx="54">
                  <c:v>10.8</c:v>
                </c:pt>
                <c:pt idx="55">
                  <c:v>11</c:v>
                </c:pt>
                <c:pt idx="56">
                  <c:v>11.2</c:v>
                </c:pt>
                <c:pt idx="57">
                  <c:v>11.4</c:v>
                </c:pt>
                <c:pt idx="58">
                  <c:v>11.6</c:v>
                </c:pt>
                <c:pt idx="59">
                  <c:v>11.8</c:v>
                </c:pt>
                <c:pt idx="60">
                  <c:v>12</c:v>
                </c:pt>
                <c:pt idx="61">
                  <c:v>12.2</c:v>
                </c:pt>
                <c:pt idx="62">
                  <c:v>12.4</c:v>
                </c:pt>
                <c:pt idx="63">
                  <c:v>12.6</c:v>
                </c:pt>
                <c:pt idx="64">
                  <c:v>12.8</c:v>
                </c:pt>
                <c:pt idx="65">
                  <c:v>13</c:v>
                </c:pt>
                <c:pt idx="66">
                  <c:v>13.2</c:v>
                </c:pt>
                <c:pt idx="67">
                  <c:v>13.4</c:v>
                </c:pt>
                <c:pt idx="68">
                  <c:v>13.6</c:v>
                </c:pt>
                <c:pt idx="69">
                  <c:v>13.8</c:v>
                </c:pt>
                <c:pt idx="70">
                  <c:v>14</c:v>
                </c:pt>
                <c:pt idx="71">
                  <c:v>14.2</c:v>
                </c:pt>
                <c:pt idx="72">
                  <c:v>14.4</c:v>
                </c:pt>
                <c:pt idx="73">
                  <c:v>14.6</c:v>
                </c:pt>
                <c:pt idx="74">
                  <c:v>14.8</c:v>
                </c:pt>
                <c:pt idx="75">
                  <c:v>15</c:v>
                </c:pt>
                <c:pt idx="76">
                  <c:v>15.2</c:v>
                </c:pt>
                <c:pt idx="77">
                  <c:v>15.4</c:v>
                </c:pt>
                <c:pt idx="78">
                  <c:v>15.6</c:v>
                </c:pt>
                <c:pt idx="79">
                  <c:v>15.8</c:v>
                </c:pt>
                <c:pt idx="80">
                  <c:v>16</c:v>
                </c:pt>
                <c:pt idx="81">
                  <c:v>16.2</c:v>
                </c:pt>
                <c:pt idx="82">
                  <c:v>16.399999999999999</c:v>
                </c:pt>
                <c:pt idx="83">
                  <c:v>16.600000000000001</c:v>
                </c:pt>
                <c:pt idx="84">
                  <c:v>16.8</c:v>
                </c:pt>
                <c:pt idx="85">
                  <c:v>17</c:v>
                </c:pt>
                <c:pt idx="86">
                  <c:v>17.2</c:v>
                </c:pt>
                <c:pt idx="87">
                  <c:v>17.399999999999999</c:v>
                </c:pt>
                <c:pt idx="88">
                  <c:v>17.600000000000001</c:v>
                </c:pt>
                <c:pt idx="89">
                  <c:v>17.8</c:v>
                </c:pt>
                <c:pt idx="90">
                  <c:v>18</c:v>
                </c:pt>
                <c:pt idx="91">
                  <c:v>18.2</c:v>
                </c:pt>
                <c:pt idx="92">
                  <c:v>18.399999999999999</c:v>
                </c:pt>
                <c:pt idx="93">
                  <c:v>18.600000000000001</c:v>
                </c:pt>
                <c:pt idx="94">
                  <c:v>18.8</c:v>
                </c:pt>
                <c:pt idx="95">
                  <c:v>19</c:v>
                </c:pt>
                <c:pt idx="96">
                  <c:v>19.2</c:v>
                </c:pt>
              </c:numCache>
            </c:numRef>
          </c:xVal>
          <c:yVal>
            <c:numRef>
              <c:f>Sheet1!$C$3:$C$99</c:f>
              <c:numCache>
                <c:formatCode>General</c:formatCode>
                <c:ptCount val="97"/>
                <c:pt idx="0">
                  <c:v>200</c:v>
                </c:pt>
                <c:pt idx="1">
                  <c:v>200</c:v>
                </c:pt>
                <c:pt idx="2">
                  <c:v>199.7</c:v>
                </c:pt>
                <c:pt idx="3">
                  <c:v>197.1</c:v>
                </c:pt>
                <c:pt idx="4">
                  <c:v>194.5</c:v>
                </c:pt>
                <c:pt idx="5">
                  <c:v>191.9</c:v>
                </c:pt>
                <c:pt idx="6">
                  <c:v>189.3</c:v>
                </c:pt>
                <c:pt idx="7">
                  <c:v>184.3</c:v>
                </c:pt>
                <c:pt idx="8">
                  <c:v>179.3</c:v>
                </c:pt>
                <c:pt idx="9">
                  <c:v>172.3</c:v>
                </c:pt>
                <c:pt idx="10">
                  <c:v>169.3</c:v>
                </c:pt>
                <c:pt idx="11">
                  <c:v>164.3</c:v>
                </c:pt>
                <c:pt idx="12">
                  <c:v>159.30000000000001</c:v>
                </c:pt>
                <c:pt idx="13">
                  <c:v>154.30000000000001</c:v>
                </c:pt>
                <c:pt idx="14">
                  <c:v>149.30000000000001</c:v>
                </c:pt>
                <c:pt idx="15">
                  <c:v>144.30000000000001</c:v>
                </c:pt>
                <c:pt idx="16">
                  <c:v>139.30000000000001</c:v>
                </c:pt>
                <c:pt idx="17">
                  <c:v>134.30000000000001</c:v>
                </c:pt>
                <c:pt idx="18">
                  <c:v>129.30000000000001</c:v>
                </c:pt>
                <c:pt idx="19">
                  <c:v>124.3</c:v>
                </c:pt>
                <c:pt idx="20">
                  <c:v>119.3</c:v>
                </c:pt>
                <c:pt idx="21">
                  <c:v>114.3</c:v>
                </c:pt>
                <c:pt idx="22">
                  <c:v>109.3</c:v>
                </c:pt>
                <c:pt idx="23">
                  <c:v>104.3</c:v>
                </c:pt>
                <c:pt idx="24">
                  <c:v>99.3</c:v>
                </c:pt>
                <c:pt idx="25">
                  <c:v>94.3</c:v>
                </c:pt>
                <c:pt idx="26">
                  <c:v>91</c:v>
                </c:pt>
                <c:pt idx="27">
                  <c:v>89.7</c:v>
                </c:pt>
                <c:pt idx="28">
                  <c:v>88.4</c:v>
                </c:pt>
                <c:pt idx="29">
                  <c:v>87.1</c:v>
                </c:pt>
                <c:pt idx="30">
                  <c:v>85.8</c:v>
                </c:pt>
                <c:pt idx="31">
                  <c:v>84.5</c:v>
                </c:pt>
                <c:pt idx="32">
                  <c:v>83.2</c:v>
                </c:pt>
                <c:pt idx="33">
                  <c:v>81.900000000000006</c:v>
                </c:pt>
                <c:pt idx="34">
                  <c:v>80.599999999999994</c:v>
                </c:pt>
                <c:pt idx="35">
                  <c:v>79.3</c:v>
                </c:pt>
                <c:pt idx="36">
                  <c:v>78</c:v>
                </c:pt>
                <c:pt idx="37">
                  <c:v>76.7</c:v>
                </c:pt>
                <c:pt idx="38">
                  <c:v>75.400000000000006</c:v>
                </c:pt>
                <c:pt idx="39">
                  <c:v>74.099999999999994</c:v>
                </c:pt>
                <c:pt idx="40">
                  <c:v>72.8</c:v>
                </c:pt>
                <c:pt idx="41">
                  <c:v>71.5</c:v>
                </c:pt>
                <c:pt idx="42">
                  <c:v>70.2</c:v>
                </c:pt>
                <c:pt idx="43">
                  <c:v>68.900000000000006</c:v>
                </c:pt>
                <c:pt idx="44">
                  <c:v>67.599999999999994</c:v>
                </c:pt>
                <c:pt idx="45">
                  <c:v>66.3</c:v>
                </c:pt>
                <c:pt idx="46">
                  <c:v>65</c:v>
                </c:pt>
                <c:pt idx="47">
                  <c:v>63.7</c:v>
                </c:pt>
                <c:pt idx="48">
                  <c:v>62.4</c:v>
                </c:pt>
                <c:pt idx="49">
                  <c:v>61.1</c:v>
                </c:pt>
                <c:pt idx="50">
                  <c:v>59.8</c:v>
                </c:pt>
                <c:pt idx="51">
                  <c:v>58.5</c:v>
                </c:pt>
                <c:pt idx="52">
                  <c:v>57.2</c:v>
                </c:pt>
                <c:pt idx="53">
                  <c:v>55.9</c:v>
                </c:pt>
                <c:pt idx="54">
                  <c:v>54.6</c:v>
                </c:pt>
                <c:pt idx="55">
                  <c:v>53.3</c:v>
                </c:pt>
                <c:pt idx="56">
                  <c:v>52</c:v>
                </c:pt>
                <c:pt idx="57">
                  <c:v>50.7</c:v>
                </c:pt>
                <c:pt idx="58">
                  <c:v>49.4</c:v>
                </c:pt>
                <c:pt idx="59">
                  <c:v>48.1</c:v>
                </c:pt>
                <c:pt idx="60">
                  <c:v>46.8</c:v>
                </c:pt>
                <c:pt idx="61">
                  <c:v>45.5</c:v>
                </c:pt>
                <c:pt idx="62">
                  <c:v>44.2</c:v>
                </c:pt>
                <c:pt idx="63">
                  <c:v>42.9</c:v>
                </c:pt>
                <c:pt idx="64">
                  <c:v>41.6</c:v>
                </c:pt>
                <c:pt idx="65">
                  <c:v>40.299999999999997</c:v>
                </c:pt>
                <c:pt idx="66">
                  <c:v>39</c:v>
                </c:pt>
                <c:pt idx="67">
                  <c:v>37.700000000000003</c:v>
                </c:pt>
                <c:pt idx="68">
                  <c:v>36.4</c:v>
                </c:pt>
                <c:pt idx="69">
                  <c:v>35.1</c:v>
                </c:pt>
                <c:pt idx="70">
                  <c:v>33.799999999999997</c:v>
                </c:pt>
                <c:pt idx="71">
                  <c:v>32.5</c:v>
                </c:pt>
                <c:pt idx="72">
                  <c:v>31.2</c:v>
                </c:pt>
                <c:pt idx="73">
                  <c:v>29.9</c:v>
                </c:pt>
                <c:pt idx="74">
                  <c:v>28.6</c:v>
                </c:pt>
                <c:pt idx="75">
                  <c:v>27.3</c:v>
                </c:pt>
                <c:pt idx="76">
                  <c:v>26</c:v>
                </c:pt>
                <c:pt idx="77">
                  <c:v>24.7</c:v>
                </c:pt>
                <c:pt idx="78">
                  <c:v>23.4</c:v>
                </c:pt>
                <c:pt idx="79">
                  <c:v>22.1</c:v>
                </c:pt>
                <c:pt idx="80">
                  <c:v>20.8</c:v>
                </c:pt>
                <c:pt idx="81">
                  <c:v>19.5</c:v>
                </c:pt>
                <c:pt idx="82">
                  <c:v>18.2</c:v>
                </c:pt>
                <c:pt idx="83">
                  <c:v>16.899999999999999</c:v>
                </c:pt>
                <c:pt idx="84">
                  <c:v>15.6</c:v>
                </c:pt>
                <c:pt idx="85">
                  <c:v>14.3</c:v>
                </c:pt>
                <c:pt idx="86">
                  <c:v>13</c:v>
                </c:pt>
                <c:pt idx="87">
                  <c:v>11.7</c:v>
                </c:pt>
                <c:pt idx="88">
                  <c:v>10.4</c:v>
                </c:pt>
                <c:pt idx="89">
                  <c:v>9.1</c:v>
                </c:pt>
                <c:pt idx="90">
                  <c:v>7.8</c:v>
                </c:pt>
                <c:pt idx="91">
                  <c:v>6.5</c:v>
                </c:pt>
                <c:pt idx="92">
                  <c:v>5.2</c:v>
                </c:pt>
                <c:pt idx="93">
                  <c:v>3.9</c:v>
                </c:pt>
                <c:pt idx="94">
                  <c:v>2.6</c:v>
                </c:pt>
                <c:pt idx="95">
                  <c:v>0.3</c:v>
                </c:pt>
                <c:pt idx="96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8CEB-4ED7-9F44-040B7C92302E}"/>
            </c:ext>
          </c:extLst>
        </c:ser>
        <c:ser>
          <c:idx val="2"/>
          <c:order val="1"/>
          <c:tx>
            <c:v>System 2</c:v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Sheet1!$B$3:$B$99</c:f>
              <c:numCache>
                <c:formatCode>General</c:formatCode>
                <c:ptCount val="97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  <c:pt idx="12">
                  <c:v>2.4</c:v>
                </c:pt>
                <c:pt idx="13">
                  <c:v>2.6</c:v>
                </c:pt>
                <c:pt idx="14">
                  <c:v>2.8</c:v>
                </c:pt>
                <c:pt idx="15">
                  <c:v>3</c:v>
                </c:pt>
                <c:pt idx="16">
                  <c:v>3.2</c:v>
                </c:pt>
                <c:pt idx="17">
                  <c:v>3.4</c:v>
                </c:pt>
                <c:pt idx="18">
                  <c:v>3.6</c:v>
                </c:pt>
                <c:pt idx="19">
                  <c:v>3.8</c:v>
                </c:pt>
                <c:pt idx="20">
                  <c:v>4</c:v>
                </c:pt>
                <c:pt idx="21">
                  <c:v>4.2</c:v>
                </c:pt>
                <c:pt idx="22">
                  <c:v>4.4000000000000004</c:v>
                </c:pt>
                <c:pt idx="23">
                  <c:v>4.5999999999999996</c:v>
                </c:pt>
                <c:pt idx="24">
                  <c:v>4.8</c:v>
                </c:pt>
                <c:pt idx="25">
                  <c:v>5</c:v>
                </c:pt>
                <c:pt idx="26">
                  <c:v>5.2</c:v>
                </c:pt>
                <c:pt idx="27">
                  <c:v>5.4</c:v>
                </c:pt>
                <c:pt idx="28">
                  <c:v>5.6</c:v>
                </c:pt>
                <c:pt idx="29">
                  <c:v>5.8</c:v>
                </c:pt>
                <c:pt idx="30">
                  <c:v>6</c:v>
                </c:pt>
                <c:pt idx="31">
                  <c:v>6.2</c:v>
                </c:pt>
                <c:pt idx="32">
                  <c:v>6.4</c:v>
                </c:pt>
                <c:pt idx="33">
                  <c:v>6.6</c:v>
                </c:pt>
                <c:pt idx="34">
                  <c:v>6.8</c:v>
                </c:pt>
                <c:pt idx="35">
                  <c:v>7</c:v>
                </c:pt>
                <c:pt idx="36">
                  <c:v>7.2</c:v>
                </c:pt>
                <c:pt idx="37">
                  <c:v>7.4</c:v>
                </c:pt>
                <c:pt idx="38">
                  <c:v>7.6</c:v>
                </c:pt>
                <c:pt idx="39">
                  <c:v>7.8</c:v>
                </c:pt>
                <c:pt idx="40">
                  <c:v>8</c:v>
                </c:pt>
                <c:pt idx="41">
                  <c:v>8.1999999999999993</c:v>
                </c:pt>
                <c:pt idx="42">
                  <c:v>8.4</c:v>
                </c:pt>
                <c:pt idx="43">
                  <c:v>8.6</c:v>
                </c:pt>
                <c:pt idx="44">
                  <c:v>8.8000000000000007</c:v>
                </c:pt>
                <c:pt idx="45">
                  <c:v>9</c:v>
                </c:pt>
                <c:pt idx="46">
                  <c:v>9.1999999999999993</c:v>
                </c:pt>
                <c:pt idx="47">
                  <c:v>9.4</c:v>
                </c:pt>
                <c:pt idx="48">
                  <c:v>9.6</c:v>
                </c:pt>
                <c:pt idx="49">
                  <c:v>9.8000000000000007</c:v>
                </c:pt>
                <c:pt idx="50">
                  <c:v>10</c:v>
                </c:pt>
                <c:pt idx="51">
                  <c:v>10.199999999999999</c:v>
                </c:pt>
                <c:pt idx="52">
                  <c:v>10.4</c:v>
                </c:pt>
                <c:pt idx="53">
                  <c:v>10.6</c:v>
                </c:pt>
                <c:pt idx="54">
                  <c:v>10.8</c:v>
                </c:pt>
                <c:pt idx="55">
                  <c:v>11</c:v>
                </c:pt>
                <c:pt idx="56">
                  <c:v>11.2</c:v>
                </c:pt>
                <c:pt idx="57">
                  <c:v>11.4</c:v>
                </c:pt>
                <c:pt idx="58">
                  <c:v>11.6</c:v>
                </c:pt>
                <c:pt idx="59">
                  <c:v>11.8</c:v>
                </c:pt>
                <c:pt idx="60">
                  <c:v>12</c:v>
                </c:pt>
                <c:pt idx="61">
                  <c:v>12.2</c:v>
                </c:pt>
                <c:pt idx="62">
                  <c:v>12.4</c:v>
                </c:pt>
                <c:pt idx="63">
                  <c:v>12.6</c:v>
                </c:pt>
                <c:pt idx="64">
                  <c:v>12.8</c:v>
                </c:pt>
                <c:pt idx="65">
                  <c:v>13</c:v>
                </c:pt>
                <c:pt idx="66">
                  <c:v>13.2</c:v>
                </c:pt>
                <c:pt idx="67">
                  <c:v>13.4</c:v>
                </c:pt>
                <c:pt idx="68">
                  <c:v>13.6</c:v>
                </c:pt>
                <c:pt idx="69">
                  <c:v>13.8</c:v>
                </c:pt>
                <c:pt idx="70">
                  <c:v>14</c:v>
                </c:pt>
                <c:pt idx="71">
                  <c:v>14.2</c:v>
                </c:pt>
                <c:pt idx="72">
                  <c:v>14.4</c:v>
                </c:pt>
                <c:pt idx="73">
                  <c:v>14.6</c:v>
                </c:pt>
                <c:pt idx="74">
                  <c:v>14.8</c:v>
                </c:pt>
                <c:pt idx="75">
                  <c:v>15</c:v>
                </c:pt>
                <c:pt idx="76">
                  <c:v>15.2</c:v>
                </c:pt>
                <c:pt idx="77">
                  <c:v>15.4</c:v>
                </c:pt>
                <c:pt idx="78">
                  <c:v>15.6</c:v>
                </c:pt>
                <c:pt idx="79">
                  <c:v>15.8</c:v>
                </c:pt>
                <c:pt idx="80">
                  <c:v>16</c:v>
                </c:pt>
                <c:pt idx="81">
                  <c:v>16.2</c:v>
                </c:pt>
                <c:pt idx="82">
                  <c:v>16.399999999999999</c:v>
                </c:pt>
                <c:pt idx="83">
                  <c:v>16.600000000000001</c:v>
                </c:pt>
                <c:pt idx="84">
                  <c:v>16.8</c:v>
                </c:pt>
                <c:pt idx="85">
                  <c:v>17</c:v>
                </c:pt>
                <c:pt idx="86">
                  <c:v>17.2</c:v>
                </c:pt>
                <c:pt idx="87">
                  <c:v>17.399999999999999</c:v>
                </c:pt>
                <c:pt idx="88">
                  <c:v>17.600000000000001</c:v>
                </c:pt>
                <c:pt idx="89">
                  <c:v>17.8</c:v>
                </c:pt>
                <c:pt idx="90">
                  <c:v>18</c:v>
                </c:pt>
                <c:pt idx="91">
                  <c:v>18.2</c:v>
                </c:pt>
                <c:pt idx="92">
                  <c:v>18.399999999999999</c:v>
                </c:pt>
                <c:pt idx="93">
                  <c:v>18.600000000000001</c:v>
                </c:pt>
                <c:pt idx="94">
                  <c:v>18.8</c:v>
                </c:pt>
                <c:pt idx="95">
                  <c:v>19</c:v>
                </c:pt>
                <c:pt idx="96">
                  <c:v>19.2</c:v>
                </c:pt>
              </c:numCache>
            </c:numRef>
          </c:xVal>
          <c:yVal>
            <c:numRef>
              <c:f>Sheet1!$H$3:$H$96</c:f>
              <c:numCache>
                <c:formatCode>General</c:formatCode>
                <c:ptCount val="94"/>
                <c:pt idx="0">
                  <c:v>200</c:v>
                </c:pt>
                <c:pt idx="1">
                  <c:v>200</c:v>
                </c:pt>
                <c:pt idx="2">
                  <c:v>199.6</c:v>
                </c:pt>
                <c:pt idx="3">
                  <c:v>196.8</c:v>
                </c:pt>
                <c:pt idx="4">
                  <c:v>194</c:v>
                </c:pt>
                <c:pt idx="5">
                  <c:v>191.3</c:v>
                </c:pt>
                <c:pt idx="6">
                  <c:v>188.4</c:v>
                </c:pt>
                <c:pt idx="7">
                  <c:v>183.7</c:v>
                </c:pt>
                <c:pt idx="8">
                  <c:v>178.9</c:v>
                </c:pt>
                <c:pt idx="9">
                  <c:v>171.6</c:v>
                </c:pt>
                <c:pt idx="10">
                  <c:v>168.8</c:v>
                </c:pt>
                <c:pt idx="11">
                  <c:v>163.19999999999999</c:v>
                </c:pt>
                <c:pt idx="12">
                  <c:v>157.6</c:v>
                </c:pt>
                <c:pt idx="13">
                  <c:v>153.6</c:v>
                </c:pt>
                <c:pt idx="14">
                  <c:v>148.6</c:v>
                </c:pt>
                <c:pt idx="15">
                  <c:v>143.6</c:v>
                </c:pt>
                <c:pt idx="16">
                  <c:v>138.6</c:v>
                </c:pt>
                <c:pt idx="17">
                  <c:v>133.6</c:v>
                </c:pt>
                <c:pt idx="18">
                  <c:v>128.6</c:v>
                </c:pt>
                <c:pt idx="19">
                  <c:v>123.6</c:v>
                </c:pt>
                <c:pt idx="20">
                  <c:v>118.6</c:v>
                </c:pt>
                <c:pt idx="21">
                  <c:v>111.6</c:v>
                </c:pt>
                <c:pt idx="22">
                  <c:v>107.4</c:v>
                </c:pt>
                <c:pt idx="23">
                  <c:v>99.2</c:v>
                </c:pt>
                <c:pt idx="24">
                  <c:v>96.6</c:v>
                </c:pt>
                <c:pt idx="25">
                  <c:v>95.2</c:v>
                </c:pt>
                <c:pt idx="26">
                  <c:v>93.8</c:v>
                </c:pt>
                <c:pt idx="27">
                  <c:v>92.4</c:v>
                </c:pt>
                <c:pt idx="28">
                  <c:v>91</c:v>
                </c:pt>
                <c:pt idx="29">
                  <c:v>89.6</c:v>
                </c:pt>
                <c:pt idx="30">
                  <c:v>88.2</c:v>
                </c:pt>
                <c:pt idx="31">
                  <c:v>86.8</c:v>
                </c:pt>
                <c:pt idx="32">
                  <c:v>85.4</c:v>
                </c:pt>
                <c:pt idx="33">
                  <c:v>84</c:v>
                </c:pt>
                <c:pt idx="34">
                  <c:v>82.6</c:v>
                </c:pt>
                <c:pt idx="35">
                  <c:v>81.2</c:v>
                </c:pt>
                <c:pt idx="36">
                  <c:v>79.8</c:v>
                </c:pt>
                <c:pt idx="37">
                  <c:v>78.400000000000006</c:v>
                </c:pt>
                <c:pt idx="38">
                  <c:v>77</c:v>
                </c:pt>
                <c:pt idx="39">
                  <c:v>75.599999999999994</c:v>
                </c:pt>
                <c:pt idx="40">
                  <c:v>74.2</c:v>
                </c:pt>
                <c:pt idx="41">
                  <c:v>72.8</c:v>
                </c:pt>
                <c:pt idx="42">
                  <c:v>71.400000000000006</c:v>
                </c:pt>
                <c:pt idx="43">
                  <c:v>70</c:v>
                </c:pt>
                <c:pt idx="44">
                  <c:v>68.599999999999994</c:v>
                </c:pt>
                <c:pt idx="45">
                  <c:v>67.2</c:v>
                </c:pt>
                <c:pt idx="46">
                  <c:v>65.8</c:v>
                </c:pt>
                <c:pt idx="47">
                  <c:v>64.400000000000006</c:v>
                </c:pt>
                <c:pt idx="48">
                  <c:v>63</c:v>
                </c:pt>
                <c:pt idx="49">
                  <c:v>61.6</c:v>
                </c:pt>
                <c:pt idx="50">
                  <c:v>60.2</c:v>
                </c:pt>
                <c:pt idx="51">
                  <c:v>58.8</c:v>
                </c:pt>
                <c:pt idx="52">
                  <c:v>57.4</c:v>
                </c:pt>
                <c:pt idx="53">
                  <c:v>56</c:v>
                </c:pt>
                <c:pt idx="54">
                  <c:v>54.6</c:v>
                </c:pt>
                <c:pt idx="55">
                  <c:v>53.2</c:v>
                </c:pt>
                <c:pt idx="56">
                  <c:v>51.8</c:v>
                </c:pt>
                <c:pt idx="57">
                  <c:v>50.4</c:v>
                </c:pt>
                <c:pt idx="58">
                  <c:v>49</c:v>
                </c:pt>
                <c:pt idx="59">
                  <c:v>47.6</c:v>
                </c:pt>
                <c:pt idx="60">
                  <c:v>46.2</c:v>
                </c:pt>
                <c:pt idx="61">
                  <c:v>44.8</c:v>
                </c:pt>
                <c:pt idx="62">
                  <c:v>43.4</c:v>
                </c:pt>
                <c:pt idx="63">
                  <c:v>42</c:v>
                </c:pt>
                <c:pt idx="64">
                  <c:v>40.6</c:v>
                </c:pt>
                <c:pt idx="65">
                  <c:v>39.200000000000003</c:v>
                </c:pt>
                <c:pt idx="66">
                  <c:v>37.799999999999997</c:v>
                </c:pt>
                <c:pt idx="67">
                  <c:v>36.4</c:v>
                </c:pt>
                <c:pt idx="68">
                  <c:v>35</c:v>
                </c:pt>
                <c:pt idx="69">
                  <c:v>33.6</c:v>
                </c:pt>
                <c:pt idx="70">
                  <c:v>32.200000000000003</c:v>
                </c:pt>
                <c:pt idx="71">
                  <c:v>30.8</c:v>
                </c:pt>
                <c:pt idx="72">
                  <c:v>29.4</c:v>
                </c:pt>
                <c:pt idx="73">
                  <c:v>28</c:v>
                </c:pt>
                <c:pt idx="74">
                  <c:v>26.6</c:v>
                </c:pt>
                <c:pt idx="75">
                  <c:v>25.2</c:v>
                </c:pt>
                <c:pt idx="76">
                  <c:v>23.8</c:v>
                </c:pt>
                <c:pt idx="77">
                  <c:v>22.4</c:v>
                </c:pt>
                <c:pt idx="78">
                  <c:v>21</c:v>
                </c:pt>
                <c:pt idx="79">
                  <c:v>19.600000000000001</c:v>
                </c:pt>
                <c:pt idx="80">
                  <c:v>18.2</c:v>
                </c:pt>
                <c:pt idx="81">
                  <c:v>16.8</c:v>
                </c:pt>
                <c:pt idx="82">
                  <c:v>15.4</c:v>
                </c:pt>
                <c:pt idx="83">
                  <c:v>14</c:v>
                </c:pt>
                <c:pt idx="84">
                  <c:v>12.6</c:v>
                </c:pt>
                <c:pt idx="85">
                  <c:v>11.2</c:v>
                </c:pt>
                <c:pt idx="86">
                  <c:v>9.8000000000000007</c:v>
                </c:pt>
                <c:pt idx="87">
                  <c:v>8.4</c:v>
                </c:pt>
                <c:pt idx="88">
                  <c:v>7</c:v>
                </c:pt>
                <c:pt idx="89">
                  <c:v>5.6</c:v>
                </c:pt>
                <c:pt idx="90">
                  <c:v>4.2</c:v>
                </c:pt>
                <c:pt idx="91">
                  <c:v>2.8</c:v>
                </c:pt>
                <c:pt idx="92">
                  <c:v>0.2</c:v>
                </c:pt>
                <c:pt idx="93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8CEB-4ED7-9F44-040B7C92302E}"/>
            </c:ext>
          </c:extLst>
        </c:ser>
        <c:ser>
          <c:idx val="4"/>
          <c:order val="2"/>
          <c:tx>
            <c:v>System 3</c:v>
          </c:tx>
          <c:spPr>
            <a:ln w="19050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xVal>
            <c:numRef>
              <c:f>Sheet1!$B$3:$B$99</c:f>
              <c:numCache>
                <c:formatCode>General</c:formatCode>
                <c:ptCount val="97"/>
                <c:pt idx="0">
                  <c:v>0</c:v>
                </c:pt>
                <c:pt idx="1">
                  <c:v>0.2</c:v>
                </c:pt>
                <c:pt idx="2">
                  <c:v>0.4</c:v>
                </c:pt>
                <c:pt idx="3">
                  <c:v>0.6</c:v>
                </c:pt>
                <c:pt idx="4">
                  <c:v>0.8</c:v>
                </c:pt>
                <c:pt idx="5">
                  <c:v>1</c:v>
                </c:pt>
                <c:pt idx="6">
                  <c:v>1.2</c:v>
                </c:pt>
                <c:pt idx="7">
                  <c:v>1.4</c:v>
                </c:pt>
                <c:pt idx="8">
                  <c:v>1.6</c:v>
                </c:pt>
                <c:pt idx="9">
                  <c:v>1.8</c:v>
                </c:pt>
                <c:pt idx="10">
                  <c:v>2</c:v>
                </c:pt>
                <c:pt idx="11">
                  <c:v>2.2000000000000002</c:v>
                </c:pt>
                <c:pt idx="12">
                  <c:v>2.4</c:v>
                </c:pt>
                <c:pt idx="13">
                  <c:v>2.6</c:v>
                </c:pt>
                <c:pt idx="14">
                  <c:v>2.8</c:v>
                </c:pt>
                <c:pt idx="15">
                  <c:v>3</c:v>
                </c:pt>
                <c:pt idx="16">
                  <c:v>3.2</c:v>
                </c:pt>
                <c:pt idx="17">
                  <c:v>3.4</c:v>
                </c:pt>
                <c:pt idx="18">
                  <c:v>3.6</c:v>
                </c:pt>
                <c:pt idx="19">
                  <c:v>3.8</c:v>
                </c:pt>
                <c:pt idx="20">
                  <c:v>4</c:v>
                </c:pt>
                <c:pt idx="21">
                  <c:v>4.2</c:v>
                </c:pt>
                <c:pt idx="22">
                  <c:v>4.4000000000000004</c:v>
                </c:pt>
                <c:pt idx="23">
                  <c:v>4.5999999999999996</c:v>
                </c:pt>
                <c:pt idx="24">
                  <c:v>4.8</c:v>
                </c:pt>
                <c:pt idx="25">
                  <c:v>5</c:v>
                </c:pt>
                <c:pt idx="26">
                  <c:v>5.2</c:v>
                </c:pt>
                <c:pt idx="27">
                  <c:v>5.4</c:v>
                </c:pt>
                <c:pt idx="28">
                  <c:v>5.6</c:v>
                </c:pt>
                <c:pt idx="29">
                  <c:v>5.8</c:v>
                </c:pt>
                <c:pt idx="30">
                  <c:v>6</c:v>
                </c:pt>
                <c:pt idx="31">
                  <c:v>6.2</c:v>
                </c:pt>
                <c:pt idx="32">
                  <c:v>6.4</c:v>
                </c:pt>
                <c:pt idx="33">
                  <c:v>6.6</c:v>
                </c:pt>
                <c:pt idx="34">
                  <c:v>6.8</c:v>
                </c:pt>
                <c:pt idx="35">
                  <c:v>7</c:v>
                </c:pt>
                <c:pt idx="36">
                  <c:v>7.2</c:v>
                </c:pt>
                <c:pt idx="37">
                  <c:v>7.4</c:v>
                </c:pt>
                <c:pt idx="38">
                  <c:v>7.6</c:v>
                </c:pt>
                <c:pt idx="39">
                  <c:v>7.8</c:v>
                </c:pt>
                <c:pt idx="40">
                  <c:v>8</c:v>
                </c:pt>
                <c:pt idx="41">
                  <c:v>8.1999999999999993</c:v>
                </c:pt>
                <c:pt idx="42">
                  <c:v>8.4</c:v>
                </c:pt>
                <c:pt idx="43">
                  <c:v>8.6</c:v>
                </c:pt>
                <c:pt idx="44">
                  <c:v>8.8000000000000007</c:v>
                </c:pt>
                <c:pt idx="45">
                  <c:v>9</c:v>
                </c:pt>
                <c:pt idx="46">
                  <c:v>9.1999999999999993</c:v>
                </c:pt>
                <c:pt idx="47">
                  <c:v>9.4</c:v>
                </c:pt>
                <c:pt idx="48">
                  <c:v>9.6</c:v>
                </c:pt>
                <c:pt idx="49">
                  <c:v>9.8000000000000007</c:v>
                </c:pt>
                <c:pt idx="50">
                  <c:v>10</c:v>
                </c:pt>
                <c:pt idx="51">
                  <c:v>10.199999999999999</c:v>
                </c:pt>
                <c:pt idx="52">
                  <c:v>10.4</c:v>
                </c:pt>
                <c:pt idx="53">
                  <c:v>10.6</c:v>
                </c:pt>
                <c:pt idx="54">
                  <c:v>10.8</c:v>
                </c:pt>
                <c:pt idx="55">
                  <c:v>11</c:v>
                </c:pt>
                <c:pt idx="56">
                  <c:v>11.2</c:v>
                </c:pt>
                <c:pt idx="57">
                  <c:v>11.4</c:v>
                </c:pt>
                <c:pt idx="58">
                  <c:v>11.6</c:v>
                </c:pt>
                <c:pt idx="59">
                  <c:v>11.8</c:v>
                </c:pt>
                <c:pt idx="60">
                  <c:v>12</c:v>
                </c:pt>
                <c:pt idx="61">
                  <c:v>12.2</c:v>
                </c:pt>
                <c:pt idx="62">
                  <c:v>12.4</c:v>
                </c:pt>
                <c:pt idx="63">
                  <c:v>12.6</c:v>
                </c:pt>
                <c:pt idx="64">
                  <c:v>12.8</c:v>
                </c:pt>
                <c:pt idx="65">
                  <c:v>13</c:v>
                </c:pt>
                <c:pt idx="66">
                  <c:v>13.2</c:v>
                </c:pt>
                <c:pt idx="67">
                  <c:v>13.4</c:v>
                </c:pt>
                <c:pt idx="68">
                  <c:v>13.6</c:v>
                </c:pt>
                <c:pt idx="69">
                  <c:v>13.8</c:v>
                </c:pt>
                <c:pt idx="70">
                  <c:v>14</c:v>
                </c:pt>
                <c:pt idx="71">
                  <c:v>14.2</c:v>
                </c:pt>
                <c:pt idx="72">
                  <c:v>14.4</c:v>
                </c:pt>
                <c:pt idx="73">
                  <c:v>14.6</c:v>
                </c:pt>
                <c:pt idx="74">
                  <c:v>14.8</c:v>
                </c:pt>
                <c:pt idx="75">
                  <c:v>15</c:v>
                </c:pt>
                <c:pt idx="76">
                  <c:v>15.2</c:v>
                </c:pt>
                <c:pt idx="77">
                  <c:v>15.4</c:v>
                </c:pt>
                <c:pt idx="78">
                  <c:v>15.6</c:v>
                </c:pt>
                <c:pt idx="79">
                  <c:v>15.8</c:v>
                </c:pt>
                <c:pt idx="80">
                  <c:v>16</c:v>
                </c:pt>
                <c:pt idx="81">
                  <c:v>16.2</c:v>
                </c:pt>
                <c:pt idx="82">
                  <c:v>16.399999999999999</c:v>
                </c:pt>
                <c:pt idx="83">
                  <c:v>16.600000000000001</c:v>
                </c:pt>
                <c:pt idx="84">
                  <c:v>16.8</c:v>
                </c:pt>
                <c:pt idx="85">
                  <c:v>17</c:v>
                </c:pt>
                <c:pt idx="86">
                  <c:v>17.2</c:v>
                </c:pt>
                <c:pt idx="87">
                  <c:v>17.399999999999999</c:v>
                </c:pt>
                <c:pt idx="88">
                  <c:v>17.600000000000001</c:v>
                </c:pt>
                <c:pt idx="89">
                  <c:v>17.8</c:v>
                </c:pt>
                <c:pt idx="90">
                  <c:v>18</c:v>
                </c:pt>
                <c:pt idx="91">
                  <c:v>18.2</c:v>
                </c:pt>
                <c:pt idx="92">
                  <c:v>18.399999999999999</c:v>
                </c:pt>
                <c:pt idx="93">
                  <c:v>18.600000000000001</c:v>
                </c:pt>
                <c:pt idx="94">
                  <c:v>18.8</c:v>
                </c:pt>
                <c:pt idx="95">
                  <c:v>19</c:v>
                </c:pt>
                <c:pt idx="96">
                  <c:v>19.2</c:v>
                </c:pt>
              </c:numCache>
            </c:numRef>
          </c:xVal>
          <c:yVal>
            <c:numRef>
              <c:f>Sheet1!$M$3:$M$71</c:f>
              <c:numCache>
                <c:formatCode>General</c:formatCode>
                <c:ptCount val="69"/>
                <c:pt idx="0">
                  <c:v>400</c:v>
                </c:pt>
                <c:pt idx="1">
                  <c:v>376</c:v>
                </c:pt>
                <c:pt idx="2">
                  <c:v>370.9</c:v>
                </c:pt>
                <c:pt idx="3">
                  <c:v>365.9</c:v>
                </c:pt>
                <c:pt idx="4">
                  <c:v>358.3</c:v>
                </c:pt>
                <c:pt idx="5">
                  <c:v>349.4</c:v>
                </c:pt>
                <c:pt idx="6">
                  <c:v>340.6</c:v>
                </c:pt>
                <c:pt idx="7">
                  <c:v>327.9</c:v>
                </c:pt>
                <c:pt idx="8">
                  <c:v>315.2</c:v>
                </c:pt>
                <c:pt idx="9">
                  <c:v>302.60000000000002</c:v>
                </c:pt>
                <c:pt idx="10">
                  <c:v>296.2</c:v>
                </c:pt>
                <c:pt idx="11">
                  <c:v>287.39999999999998</c:v>
                </c:pt>
                <c:pt idx="12">
                  <c:v>277.3</c:v>
                </c:pt>
                <c:pt idx="13">
                  <c:v>267.10000000000002</c:v>
                </c:pt>
                <c:pt idx="14">
                  <c:v>259.5</c:v>
                </c:pt>
                <c:pt idx="15">
                  <c:v>250.7</c:v>
                </c:pt>
                <c:pt idx="16">
                  <c:v>243.1</c:v>
                </c:pt>
                <c:pt idx="17">
                  <c:v>235.5</c:v>
                </c:pt>
                <c:pt idx="18">
                  <c:v>227.9</c:v>
                </c:pt>
                <c:pt idx="19">
                  <c:v>219</c:v>
                </c:pt>
                <c:pt idx="20">
                  <c:v>208.9</c:v>
                </c:pt>
                <c:pt idx="21">
                  <c:v>201.3</c:v>
                </c:pt>
                <c:pt idx="22">
                  <c:v>193.7</c:v>
                </c:pt>
                <c:pt idx="23">
                  <c:v>191.2</c:v>
                </c:pt>
                <c:pt idx="24">
                  <c:v>189.9</c:v>
                </c:pt>
                <c:pt idx="25">
                  <c:v>187.4</c:v>
                </c:pt>
                <c:pt idx="26">
                  <c:v>178.5</c:v>
                </c:pt>
                <c:pt idx="27">
                  <c:v>158.30000000000001</c:v>
                </c:pt>
                <c:pt idx="28">
                  <c:v>149.4</c:v>
                </c:pt>
                <c:pt idx="29">
                  <c:v>146.9</c:v>
                </c:pt>
                <c:pt idx="30">
                  <c:v>138</c:v>
                </c:pt>
                <c:pt idx="31">
                  <c:v>135.5</c:v>
                </c:pt>
                <c:pt idx="32">
                  <c:v>131.69999999999999</c:v>
                </c:pt>
                <c:pt idx="33">
                  <c:v>126.6</c:v>
                </c:pt>
                <c:pt idx="34">
                  <c:v>121.5</c:v>
                </c:pt>
                <c:pt idx="35">
                  <c:v>117.7</c:v>
                </c:pt>
                <c:pt idx="36">
                  <c:v>113.9</c:v>
                </c:pt>
                <c:pt idx="37">
                  <c:v>110.1</c:v>
                </c:pt>
                <c:pt idx="38">
                  <c:v>108.9</c:v>
                </c:pt>
                <c:pt idx="39">
                  <c:v>106.3</c:v>
                </c:pt>
                <c:pt idx="40">
                  <c:v>103.8</c:v>
                </c:pt>
                <c:pt idx="41">
                  <c:v>100</c:v>
                </c:pt>
                <c:pt idx="42">
                  <c:v>96.2</c:v>
                </c:pt>
                <c:pt idx="43">
                  <c:v>92.4</c:v>
                </c:pt>
                <c:pt idx="44">
                  <c:v>88.6</c:v>
                </c:pt>
                <c:pt idx="45">
                  <c:v>86.1</c:v>
                </c:pt>
                <c:pt idx="46">
                  <c:v>84.8</c:v>
                </c:pt>
                <c:pt idx="47">
                  <c:v>82.3</c:v>
                </c:pt>
                <c:pt idx="48">
                  <c:v>78.5</c:v>
                </c:pt>
                <c:pt idx="49">
                  <c:v>73.400000000000006</c:v>
                </c:pt>
                <c:pt idx="50">
                  <c:v>64.599999999999994</c:v>
                </c:pt>
                <c:pt idx="51">
                  <c:v>54.4</c:v>
                </c:pt>
                <c:pt idx="52">
                  <c:v>45.6</c:v>
                </c:pt>
                <c:pt idx="53">
                  <c:v>39.200000000000003</c:v>
                </c:pt>
                <c:pt idx="54">
                  <c:v>32.9</c:v>
                </c:pt>
                <c:pt idx="55">
                  <c:v>27.9</c:v>
                </c:pt>
                <c:pt idx="56">
                  <c:v>22.8</c:v>
                </c:pt>
                <c:pt idx="57">
                  <c:v>19</c:v>
                </c:pt>
                <c:pt idx="58">
                  <c:v>16.5</c:v>
                </c:pt>
                <c:pt idx="59">
                  <c:v>13.9</c:v>
                </c:pt>
                <c:pt idx="60">
                  <c:v>11.4</c:v>
                </c:pt>
                <c:pt idx="61">
                  <c:v>10.1</c:v>
                </c:pt>
                <c:pt idx="62">
                  <c:v>7.6</c:v>
                </c:pt>
                <c:pt idx="63">
                  <c:v>6.3</c:v>
                </c:pt>
                <c:pt idx="64">
                  <c:v>5.0999999999999996</c:v>
                </c:pt>
                <c:pt idx="65">
                  <c:v>5.0999999999999996</c:v>
                </c:pt>
                <c:pt idx="66">
                  <c:v>3.8</c:v>
                </c:pt>
                <c:pt idx="67">
                  <c:v>2.5</c:v>
                </c:pt>
                <c:pt idx="68">
                  <c:v>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8CEB-4ED7-9F44-040B7C92302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05907288"/>
        <c:axId val="405903024"/>
      </c:scatterChart>
      <c:valAx>
        <c:axId val="40590728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400"/>
                  <a:t>Time (seconds)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4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05903024"/>
        <c:crosses val="autoZero"/>
        <c:crossBetween val="midCat"/>
      </c:valAx>
      <c:valAx>
        <c:axId val="4059030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400"/>
                  <a:t>Height (meters)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4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0590728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4">
  <cs:axisTitle>
    <cs:lnRef idx="0"/>
    <cs:fillRef idx="0"/>
    <cs:effectRef idx="0"/>
    <cs:fontRef idx="minor">
      <a:schemeClr val="dk1">
        <a:lumMod val="50000"/>
        <a:lumOff val="50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100000">
            <a:schemeClr val="lt1">
              <a:lumMod val="95000"/>
            </a:schemeClr>
          </a:gs>
          <a:gs pos="43000">
            <a:schemeClr val="lt1"/>
          </a:gs>
        </a:gsLst>
        <a:path path="circle">
          <a:fillToRect l="50000" t="50000" r="50000" b="50000"/>
        </a:path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>
        <a:solidFill>
          <a:schemeClr val="phClr">
            <a:alpha val="20000"/>
          </a:schemeClr>
        </a:solidFill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 cap="flat" cmpd="sng" algn="ctr">
        <a:solidFill>
          <a:schemeClr val="phClr"/>
        </a:solidFill>
        <a:round/>
      </a:ln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50000"/>
        <a:lumOff val="50000"/>
      </a:schemeClr>
    </cs:fontRef>
    <cs:spPr>
      <a:ln w="9525" cap="rnd">
        <a:solidFill>
          <a:schemeClr val="dk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tx1"/>
    </cs:fontRef>
    <cs:spPr>
      <a:ln w="9525">
        <a:solidFill>
          <a:schemeClr val="dk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>
        <a:solidFill>
          <a:schemeClr val="dk1">
            <a:lumMod val="35000"/>
            <a:lumOff val="65000"/>
          </a:schemeClr>
        </a:solidFill>
      </a:ln>
    </cs:spPr>
  </cs:seriesLine>
  <cs:title>
    <cs:lnRef idx="0"/>
    <cs:fillRef idx="0"/>
    <cs:effectRef idx="0"/>
    <cs:fontRef idx="minor">
      <a:schemeClr val="dk1">
        <a:lumMod val="50000"/>
        <a:lumOff val="50000"/>
      </a:schemeClr>
    </cs:fontRef>
    <cs:defRPr sz="2128" b="0" kern="1200" spc="70" baseline="0"/>
  </cs:title>
  <cs:trendline>
    <cs:lnRef idx="0">
      <cs:styleClr val="0"/>
    </cs:lnRef>
    <cs:fillRef idx="0"/>
    <cs:effectRef idx="0"/>
    <cs:fontRef idx="minor">
      <a:schemeClr val="tx1"/>
    </cs:fontRef>
    <cs:spPr>
      <a:ln w="63500" cap="rnd" cmpd="sng" algn="ctr">
        <a:solidFill>
          <a:schemeClr val="phClr">
            <a:alpha val="25000"/>
          </a:schemeClr>
        </a:solidFill>
        <a:round/>
      </a:ln>
    </cs:spPr>
  </cs:trendline>
  <cs:trendlineLabel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dk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dk1">
        <a:lumMod val="50000"/>
        <a:lumOff val="50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102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>
      <a:schemeClr val="dk1">
        <a:tint val="95000"/>
      </a:schem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>
      <a:schemeClr val="dk1">
        <a:tint val="5000"/>
      </a:schem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10" Type="http://schemas.openxmlformats.org/officeDocument/2006/relationships/image" Target="../media/image66.svg"/><Relationship Id="rId4" Type="http://schemas.openxmlformats.org/officeDocument/2006/relationships/image" Target="../media/image60.svg"/><Relationship Id="rId9" Type="http://schemas.openxmlformats.org/officeDocument/2006/relationships/image" Target="../media/image65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4" Type="http://schemas.openxmlformats.org/officeDocument/2006/relationships/image" Target="../media/image8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88.svg"/><Relationship Id="rId5" Type="http://schemas.openxmlformats.org/officeDocument/2006/relationships/image" Target="../media/image87.png"/><Relationship Id="rId4" Type="http://schemas.openxmlformats.org/officeDocument/2006/relationships/image" Target="../media/image86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svg"/><Relationship Id="rId1" Type="http://schemas.openxmlformats.org/officeDocument/2006/relationships/image" Target="../media/image89.png"/><Relationship Id="rId4" Type="http://schemas.openxmlformats.org/officeDocument/2006/relationships/image" Target="../media/image92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svg"/><Relationship Id="rId3" Type="http://schemas.openxmlformats.org/officeDocument/2006/relationships/image" Target="../media/image109.png"/><Relationship Id="rId7" Type="http://schemas.openxmlformats.org/officeDocument/2006/relationships/image" Target="../media/image113.png"/><Relationship Id="rId2" Type="http://schemas.openxmlformats.org/officeDocument/2006/relationships/image" Target="../media/image108.svg"/><Relationship Id="rId1" Type="http://schemas.openxmlformats.org/officeDocument/2006/relationships/image" Target="../media/image10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10" Type="http://schemas.openxmlformats.org/officeDocument/2006/relationships/image" Target="../media/image116.svg"/><Relationship Id="rId4" Type="http://schemas.openxmlformats.org/officeDocument/2006/relationships/image" Target="../media/image110.svg"/><Relationship Id="rId9" Type="http://schemas.openxmlformats.org/officeDocument/2006/relationships/image" Target="../media/image115.pn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svg"/><Relationship Id="rId13" Type="http://schemas.openxmlformats.org/officeDocument/2006/relationships/image" Target="../media/image129.png"/><Relationship Id="rId3" Type="http://schemas.openxmlformats.org/officeDocument/2006/relationships/image" Target="../media/image119.png"/><Relationship Id="rId7" Type="http://schemas.openxmlformats.org/officeDocument/2006/relationships/image" Target="../media/image123.png"/><Relationship Id="rId12" Type="http://schemas.openxmlformats.org/officeDocument/2006/relationships/image" Target="../media/image128.svg"/><Relationship Id="rId2" Type="http://schemas.openxmlformats.org/officeDocument/2006/relationships/image" Target="../media/image118.svg"/><Relationship Id="rId1" Type="http://schemas.openxmlformats.org/officeDocument/2006/relationships/image" Target="../media/image117.png"/><Relationship Id="rId6" Type="http://schemas.openxmlformats.org/officeDocument/2006/relationships/image" Target="../media/image122.svg"/><Relationship Id="rId11" Type="http://schemas.openxmlformats.org/officeDocument/2006/relationships/image" Target="../media/image127.png"/><Relationship Id="rId5" Type="http://schemas.openxmlformats.org/officeDocument/2006/relationships/image" Target="../media/image121.png"/><Relationship Id="rId10" Type="http://schemas.openxmlformats.org/officeDocument/2006/relationships/image" Target="../media/image126.svg"/><Relationship Id="rId4" Type="http://schemas.openxmlformats.org/officeDocument/2006/relationships/image" Target="../media/image120.svg"/><Relationship Id="rId9" Type="http://schemas.openxmlformats.org/officeDocument/2006/relationships/image" Target="../media/image125.png"/><Relationship Id="rId14" Type="http://schemas.openxmlformats.org/officeDocument/2006/relationships/image" Target="../media/image130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svg"/><Relationship Id="rId3" Type="http://schemas.openxmlformats.org/officeDocument/2006/relationships/image" Target="../media/image140.png"/><Relationship Id="rId7" Type="http://schemas.openxmlformats.org/officeDocument/2006/relationships/image" Target="../media/image144.png"/><Relationship Id="rId2" Type="http://schemas.openxmlformats.org/officeDocument/2006/relationships/image" Target="../media/image139.svg"/><Relationship Id="rId1" Type="http://schemas.openxmlformats.org/officeDocument/2006/relationships/image" Target="../media/image138.png"/><Relationship Id="rId6" Type="http://schemas.openxmlformats.org/officeDocument/2006/relationships/image" Target="../media/image143.svg"/><Relationship Id="rId5" Type="http://schemas.openxmlformats.org/officeDocument/2006/relationships/image" Target="../media/image142.png"/><Relationship Id="rId10" Type="http://schemas.openxmlformats.org/officeDocument/2006/relationships/image" Target="../media/image147.svg"/><Relationship Id="rId4" Type="http://schemas.openxmlformats.org/officeDocument/2006/relationships/image" Target="../media/image141.svg"/><Relationship Id="rId9" Type="http://schemas.openxmlformats.org/officeDocument/2006/relationships/image" Target="../media/image146.pn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svg"/><Relationship Id="rId3" Type="http://schemas.openxmlformats.org/officeDocument/2006/relationships/image" Target="../media/image150.png"/><Relationship Id="rId7" Type="http://schemas.openxmlformats.org/officeDocument/2006/relationships/image" Target="../media/image154.png"/><Relationship Id="rId2" Type="http://schemas.openxmlformats.org/officeDocument/2006/relationships/image" Target="../media/image149.svg"/><Relationship Id="rId1" Type="http://schemas.openxmlformats.org/officeDocument/2006/relationships/image" Target="../media/image148.png"/><Relationship Id="rId6" Type="http://schemas.openxmlformats.org/officeDocument/2006/relationships/image" Target="../media/image153.svg"/><Relationship Id="rId5" Type="http://schemas.openxmlformats.org/officeDocument/2006/relationships/image" Target="../media/image152.png"/><Relationship Id="rId10" Type="http://schemas.openxmlformats.org/officeDocument/2006/relationships/image" Target="../media/image157.svg"/><Relationship Id="rId4" Type="http://schemas.openxmlformats.org/officeDocument/2006/relationships/image" Target="../media/image151.svg"/><Relationship Id="rId9" Type="http://schemas.openxmlformats.org/officeDocument/2006/relationships/image" Target="../media/image156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sv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10" Type="http://schemas.openxmlformats.org/officeDocument/2006/relationships/image" Target="../media/image66.svg"/><Relationship Id="rId4" Type="http://schemas.openxmlformats.org/officeDocument/2006/relationships/image" Target="../media/image60.svg"/><Relationship Id="rId9" Type="http://schemas.openxmlformats.org/officeDocument/2006/relationships/image" Target="../media/image65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4" Type="http://schemas.openxmlformats.org/officeDocument/2006/relationships/image" Target="../media/image8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88.svg"/><Relationship Id="rId5" Type="http://schemas.openxmlformats.org/officeDocument/2006/relationships/image" Target="../media/image87.png"/><Relationship Id="rId4" Type="http://schemas.openxmlformats.org/officeDocument/2006/relationships/image" Target="../media/image86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svg"/><Relationship Id="rId1" Type="http://schemas.openxmlformats.org/officeDocument/2006/relationships/image" Target="../media/image89.png"/><Relationship Id="rId4" Type="http://schemas.openxmlformats.org/officeDocument/2006/relationships/image" Target="../media/image92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svg"/><Relationship Id="rId3" Type="http://schemas.openxmlformats.org/officeDocument/2006/relationships/image" Target="../media/image109.png"/><Relationship Id="rId7" Type="http://schemas.openxmlformats.org/officeDocument/2006/relationships/image" Target="../media/image113.png"/><Relationship Id="rId2" Type="http://schemas.openxmlformats.org/officeDocument/2006/relationships/image" Target="../media/image108.svg"/><Relationship Id="rId1" Type="http://schemas.openxmlformats.org/officeDocument/2006/relationships/image" Target="../media/image10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10" Type="http://schemas.openxmlformats.org/officeDocument/2006/relationships/image" Target="../media/image116.svg"/><Relationship Id="rId4" Type="http://schemas.openxmlformats.org/officeDocument/2006/relationships/image" Target="../media/image110.svg"/><Relationship Id="rId9" Type="http://schemas.openxmlformats.org/officeDocument/2006/relationships/image" Target="../media/image115.pn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4.svg"/><Relationship Id="rId13" Type="http://schemas.openxmlformats.org/officeDocument/2006/relationships/image" Target="../media/image129.png"/><Relationship Id="rId3" Type="http://schemas.openxmlformats.org/officeDocument/2006/relationships/image" Target="../media/image119.png"/><Relationship Id="rId7" Type="http://schemas.openxmlformats.org/officeDocument/2006/relationships/image" Target="../media/image123.png"/><Relationship Id="rId12" Type="http://schemas.openxmlformats.org/officeDocument/2006/relationships/image" Target="../media/image128.svg"/><Relationship Id="rId2" Type="http://schemas.openxmlformats.org/officeDocument/2006/relationships/image" Target="../media/image118.svg"/><Relationship Id="rId1" Type="http://schemas.openxmlformats.org/officeDocument/2006/relationships/image" Target="../media/image117.png"/><Relationship Id="rId6" Type="http://schemas.openxmlformats.org/officeDocument/2006/relationships/image" Target="../media/image122.svg"/><Relationship Id="rId11" Type="http://schemas.openxmlformats.org/officeDocument/2006/relationships/image" Target="../media/image127.png"/><Relationship Id="rId5" Type="http://schemas.openxmlformats.org/officeDocument/2006/relationships/image" Target="../media/image121.png"/><Relationship Id="rId10" Type="http://schemas.openxmlformats.org/officeDocument/2006/relationships/image" Target="../media/image126.svg"/><Relationship Id="rId4" Type="http://schemas.openxmlformats.org/officeDocument/2006/relationships/image" Target="../media/image120.svg"/><Relationship Id="rId9" Type="http://schemas.openxmlformats.org/officeDocument/2006/relationships/image" Target="../media/image125.png"/><Relationship Id="rId14" Type="http://schemas.openxmlformats.org/officeDocument/2006/relationships/image" Target="../media/image130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5.svg"/><Relationship Id="rId3" Type="http://schemas.openxmlformats.org/officeDocument/2006/relationships/image" Target="../media/image140.png"/><Relationship Id="rId7" Type="http://schemas.openxmlformats.org/officeDocument/2006/relationships/image" Target="../media/image144.png"/><Relationship Id="rId2" Type="http://schemas.openxmlformats.org/officeDocument/2006/relationships/image" Target="../media/image139.svg"/><Relationship Id="rId1" Type="http://schemas.openxmlformats.org/officeDocument/2006/relationships/image" Target="../media/image138.png"/><Relationship Id="rId6" Type="http://schemas.openxmlformats.org/officeDocument/2006/relationships/image" Target="../media/image143.svg"/><Relationship Id="rId5" Type="http://schemas.openxmlformats.org/officeDocument/2006/relationships/image" Target="../media/image142.png"/><Relationship Id="rId10" Type="http://schemas.openxmlformats.org/officeDocument/2006/relationships/image" Target="../media/image147.svg"/><Relationship Id="rId4" Type="http://schemas.openxmlformats.org/officeDocument/2006/relationships/image" Target="../media/image141.svg"/><Relationship Id="rId9" Type="http://schemas.openxmlformats.org/officeDocument/2006/relationships/image" Target="../media/image146.pn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svg"/><Relationship Id="rId3" Type="http://schemas.openxmlformats.org/officeDocument/2006/relationships/image" Target="../media/image150.png"/><Relationship Id="rId7" Type="http://schemas.openxmlformats.org/officeDocument/2006/relationships/image" Target="../media/image154.png"/><Relationship Id="rId2" Type="http://schemas.openxmlformats.org/officeDocument/2006/relationships/image" Target="../media/image149.svg"/><Relationship Id="rId1" Type="http://schemas.openxmlformats.org/officeDocument/2006/relationships/image" Target="../media/image148.png"/><Relationship Id="rId6" Type="http://schemas.openxmlformats.org/officeDocument/2006/relationships/image" Target="../media/image153.svg"/><Relationship Id="rId5" Type="http://schemas.openxmlformats.org/officeDocument/2006/relationships/image" Target="../media/image152.png"/><Relationship Id="rId10" Type="http://schemas.openxmlformats.org/officeDocument/2006/relationships/image" Target="../media/image157.svg"/><Relationship Id="rId4" Type="http://schemas.openxmlformats.org/officeDocument/2006/relationships/image" Target="../media/image151.svg"/><Relationship Id="rId9" Type="http://schemas.openxmlformats.org/officeDocument/2006/relationships/image" Target="../media/image15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F00762-8D3D-4874-AB4B-6833A5346BB1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E268EBF0-8ADD-462E-875B-A7871CDEF52F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800" b="1" dirty="0"/>
            <a:t>Aim</a:t>
          </a:r>
          <a:r>
            <a:rPr lang="en-GB" sz="3600" b="1" dirty="0"/>
            <a:t>: </a:t>
          </a:r>
          <a:endParaRPr lang="en-US" sz="3600" dirty="0"/>
        </a:p>
      </dgm:t>
    </dgm:pt>
    <dgm:pt modelId="{4B0DFA10-D75C-44EE-BD63-1926EC0395DE}" type="parTrans" cxnId="{BF217880-C93F-4099-9F8B-F8EF8DA75955}">
      <dgm:prSet/>
      <dgm:spPr/>
      <dgm:t>
        <a:bodyPr/>
        <a:lstStyle/>
        <a:p>
          <a:endParaRPr lang="en-US"/>
        </a:p>
      </dgm:t>
    </dgm:pt>
    <dgm:pt modelId="{0B625B59-A58D-4393-8A69-3A0AD64B274A}" type="sibTrans" cxnId="{BF217880-C93F-4099-9F8B-F8EF8DA75955}">
      <dgm:prSet/>
      <dgm:spPr/>
      <dgm:t>
        <a:bodyPr/>
        <a:lstStyle/>
        <a:p>
          <a:endParaRPr lang="en-US"/>
        </a:p>
      </dgm:t>
    </dgm:pt>
    <dgm:pt modelId="{D6A07BD3-79C1-4C53-8F89-64A50F4FE737}">
      <dgm:prSet custT="1"/>
      <dgm:spPr>
        <a:ln>
          <a:noFill/>
        </a:ln>
      </dgm:spPr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To theoretically calculate then prove under test that all three UAT systems can be contained within the desired areas of the Range for safe recovery to land. </a:t>
          </a:r>
          <a:endParaRPr lang="en-US" sz="2400" dirty="0"/>
        </a:p>
      </dgm:t>
    </dgm:pt>
    <dgm:pt modelId="{B6E4B336-572E-4288-9600-C69C5A53191B}" type="parTrans" cxnId="{1341675C-2A1B-4704-B949-B817956DFBFA}">
      <dgm:prSet/>
      <dgm:spPr/>
      <dgm:t>
        <a:bodyPr/>
        <a:lstStyle/>
        <a:p>
          <a:endParaRPr lang="en-US"/>
        </a:p>
      </dgm:t>
    </dgm:pt>
    <dgm:pt modelId="{C9EEDF4C-9594-4843-AD2E-4F04B69A8DB9}" type="sibTrans" cxnId="{1341675C-2A1B-4704-B949-B817956DFBFA}">
      <dgm:prSet/>
      <dgm:spPr/>
      <dgm:t>
        <a:bodyPr/>
        <a:lstStyle/>
        <a:p>
          <a:endParaRPr lang="en-US"/>
        </a:p>
      </dgm:t>
    </dgm:pt>
    <dgm:pt modelId="{678C8EE5-B292-4673-81F3-20E59EEC647E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800" b="1" dirty="0"/>
            <a:t>Objectives</a:t>
          </a:r>
          <a:r>
            <a:rPr lang="en-GB" sz="3600" dirty="0"/>
            <a:t>:</a:t>
          </a:r>
          <a:endParaRPr lang="en-US" sz="3600" dirty="0"/>
        </a:p>
      </dgm:t>
    </dgm:pt>
    <dgm:pt modelId="{D38DCF63-90D8-4E6C-9BC9-7CAE7321C62A}" type="parTrans" cxnId="{C0BD9F84-4913-4FBB-93C9-ABC1A84DA9C8}">
      <dgm:prSet/>
      <dgm:spPr/>
      <dgm:t>
        <a:bodyPr/>
        <a:lstStyle/>
        <a:p>
          <a:endParaRPr lang="en-US"/>
        </a:p>
      </dgm:t>
    </dgm:pt>
    <dgm:pt modelId="{14C829AA-35C8-48DF-B2B1-F67805A7C7F2}" type="sibTrans" cxnId="{C0BD9F84-4913-4FBB-93C9-ABC1A84DA9C8}">
      <dgm:prSet/>
      <dgm:spPr/>
      <dgm:t>
        <a:bodyPr/>
        <a:lstStyle/>
        <a:p>
          <a:endParaRPr lang="en-US"/>
        </a:p>
      </dgm:t>
    </dgm:pt>
    <dgm:pt modelId="{2635B59C-3E00-4E55-AEF5-A355D01C87E8}">
      <dgm:prSet custT="1"/>
      <dgm:spPr>
        <a:ln>
          <a:noFill/>
        </a:ln>
      </dgm:spPr>
      <dgm:t>
        <a:bodyPr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2400" dirty="0"/>
            <a:t>Look at the feasibility of land recovery for the three systems. </a:t>
          </a:r>
          <a:endParaRPr lang="en-US" sz="2400" dirty="0"/>
        </a:p>
      </dgm:t>
    </dgm:pt>
    <dgm:pt modelId="{11C10B46-A3FC-4488-A8EA-BE82FD727D8F}" type="parTrans" cxnId="{D3033528-A820-49B3-B73B-50F324F4DEB9}">
      <dgm:prSet/>
      <dgm:spPr/>
      <dgm:t>
        <a:bodyPr/>
        <a:lstStyle/>
        <a:p>
          <a:endParaRPr lang="en-US"/>
        </a:p>
      </dgm:t>
    </dgm:pt>
    <dgm:pt modelId="{FCDD7F7E-6375-41FA-BA9F-BC82B8F8EE31}" type="sibTrans" cxnId="{D3033528-A820-49B3-B73B-50F324F4DEB9}">
      <dgm:prSet/>
      <dgm:spPr/>
      <dgm:t>
        <a:bodyPr/>
        <a:lstStyle/>
        <a:p>
          <a:endParaRPr lang="en-US"/>
        </a:p>
      </dgm:t>
    </dgm:pt>
    <dgm:pt modelId="{11B4CF8A-2012-4E05-BBAA-ED62C276E1A3}">
      <dgm:prSet custT="1"/>
      <dgm:spPr>
        <a:ln>
          <a:noFill/>
        </a:ln>
      </dgm:spPr>
      <dgm:t>
        <a:bodyPr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2400" dirty="0"/>
            <a:t>Refine the calculations.</a:t>
          </a:r>
          <a:endParaRPr lang="en-US" sz="2400" dirty="0"/>
        </a:p>
      </dgm:t>
    </dgm:pt>
    <dgm:pt modelId="{4D0FC9FD-38DB-415E-90B8-AF7CBA219396}" type="parTrans" cxnId="{82C75A05-1D0B-4234-B6D1-BB6E24179C2D}">
      <dgm:prSet/>
      <dgm:spPr/>
      <dgm:t>
        <a:bodyPr/>
        <a:lstStyle/>
        <a:p>
          <a:endParaRPr lang="en-US"/>
        </a:p>
      </dgm:t>
    </dgm:pt>
    <dgm:pt modelId="{F303C8E1-E415-47F1-9423-AA99337AED17}" type="sibTrans" cxnId="{82C75A05-1D0B-4234-B6D1-BB6E24179C2D}">
      <dgm:prSet/>
      <dgm:spPr/>
      <dgm:t>
        <a:bodyPr/>
        <a:lstStyle/>
        <a:p>
          <a:endParaRPr lang="en-US"/>
        </a:p>
      </dgm:t>
    </dgm:pt>
    <dgm:pt modelId="{AFC78879-18C5-48A1-B8C9-EBAAAA6F1454}">
      <dgm:prSet custT="1"/>
      <dgm:spPr>
        <a:ln>
          <a:noFill/>
        </a:ln>
      </dgm:spPr>
      <dgm:t>
        <a:bodyPr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2400" dirty="0"/>
            <a:t>Plot drift distance area. </a:t>
          </a:r>
          <a:endParaRPr lang="en-US" sz="2400" dirty="0"/>
        </a:p>
      </dgm:t>
    </dgm:pt>
    <dgm:pt modelId="{3978E895-554D-49F9-8DFD-1CD661A0BD21}" type="parTrans" cxnId="{8ECFAAD7-D5A5-458B-86F3-6AE4EF36A651}">
      <dgm:prSet/>
      <dgm:spPr/>
      <dgm:t>
        <a:bodyPr/>
        <a:lstStyle/>
        <a:p>
          <a:endParaRPr lang="en-US"/>
        </a:p>
      </dgm:t>
    </dgm:pt>
    <dgm:pt modelId="{1E4B7A3A-1674-48F1-83BE-FC97FCE1EBC3}" type="sibTrans" cxnId="{8ECFAAD7-D5A5-458B-86F3-6AE4EF36A651}">
      <dgm:prSet/>
      <dgm:spPr/>
      <dgm:t>
        <a:bodyPr/>
        <a:lstStyle/>
        <a:p>
          <a:endParaRPr lang="en-US"/>
        </a:p>
      </dgm:t>
    </dgm:pt>
    <dgm:pt modelId="{DB588973-28C9-41B0-A59C-34AF152D15AF}">
      <dgm:prSet custT="1"/>
      <dgm:spPr>
        <a:ln>
          <a:noFill/>
        </a:ln>
      </dgm:spPr>
      <dgm:t>
        <a:bodyPr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2400" dirty="0"/>
            <a:t>Investigate hazards with OME carried when land recovering. </a:t>
          </a:r>
          <a:endParaRPr lang="en-US" sz="2400" dirty="0"/>
        </a:p>
      </dgm:t>
    </dgm:pt>
    <dgm:pt modelId="{CC4E2C0D-4678-4873-BBC4-0975E226E17E}" type="parTrans" cxnId="{689DDAD5-C3D0-4734-9DAF-5418BF83EC08}">
      <dgm:prSet/>
      <dgm:spPr/>
      <dgm:t>
        <a:bodyPr/>
        <a:lstStyle/>
        <a:p>
          <a:endParaRPr lang="en-US"/>
        </a:p>
      </dgm:t>
    </dgm:pt>
    <dgm:pt modelId="{98E9B53E-CF12-49D9-A580-C668BAE84BB6}" type="sibTrans" cxnId="{689DDAD5-C3D0-4734-9DAF-5418BF83EC08}">
      <dgm:prSet/>
      <dgm:spPr/>
      <dgm:t>
        <a:bodyPr/>
        <a:lstStyle/>
        <a:p>
          <a:endParaRPr lang="en-US"/>
        </a:p>
      </dgm:t>
    </dgm:pt>
    <dgm:pt modelId="{D3F00720-6AF3-4186-A596-7E35CC0DA39A}">
      <dgm:prSet custT="1"/>
      <dgm:spPr>
        <a:ln>
          <a:noFill/>
        </a:ln>
      </dgm:spPr>
      <dgm:t>
        <a:bodyPr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2400" dirty="0"/>
            <a:t>Test the theory. </a:t>
          </a:r>
          <a:endParaRPr lang="en-US" sz="2400" dirty="0"/>
        </a:p>
      </dgm:t>
    </dgm:pt>
    <dgm:pt modelId="{308ECA47-C362-4396-A625-4B2B7B700290}" type="parTrans" cxnId="{267869F0-5128-4B32-A4D0-D629E4E4C535}">
      <dgm:prSet/>
      <dgm:spPr/>
      <dgm:t>
        <a:bodyPr/>
        <a:lstStyle/>
        <a:p>
          <a:endParaRPr lang="en-US"/>
        </a:p>
      </dgm:t>
    </dgm:pt>
    <dgm:pt modelId="{51C3692C-8329-45FB-8AFA-8EB5B82076B1}" type="sibTrans" cxnId="{267869F0-5128-4B32-A4D0-D629E4E4C535}">
      <dgm:prSet/>
      <dgm:spPr/>
      <dgm:t>
        <a:bodyPr/>
        <a:lstStyle/>
        <a:p>
          <a:endParaRPr lang="en-US"/>
        </a:p>
      </dgm:t>
    </dgm:pt>
    <dgm:pt modelId="{9AFB4C12-E3E4-4543-9A4B-595B8C3A6A75}">
      <dgm:prSet custT="1"/>
      <dgm:spPr>
        <a:ln>
          <a:noFill/>
        </a:ln>
      </dgm:spPr>
      <dgm:t>
        <a:bodyPr/>
        <a:lstStyle/>
        <a:p>
          <a:pPr algn="ctr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2400" dirty="0"/>
            <a:t>Compare the test and theoretical results. </a:t>
          </a:r>
          <a:endParaRPr lang="en-US" sz="2400" dirty="0"/>
        </a:p>
      </dgm:t>
    </dgm:pt>
    <dgm:pt modelId="{482D6BC3-94E0-45C0-97AB-AB2F414EE8DD}" type="parTrans" cxnId="{833C89C1-4F3C-4870-A16F-69304FD05FE7}">
      <dgm:prSet/>
      <dgm:spPr/>
      <dgm:t>
        <a:bodyPr/>
        <a:lstStyle/>
        <a:p>
          <a:endParaRPr lang="en-US"/>
        </a:p>
      </dgm:t>
    </dgm:pt>
    <dgm:pt modelId="{D572E1D6-8579-46A5-923D-E8F8E5A0F4E0}" type="sibTrans" cxnId="{833C89C1-4F3C-4870-A16F-69304FD05FE7}">
      <dgm:prSet/>
      <dgm:spPr/>
      <dgm:t>
        <a:bodyPr/>
        <a:lstStyle/>
        <a:p>
          <a:endParaRPr lang="en-US"/>
        </a:p>
      </dgm:t>
    </dgm:pt>
    <dgm:pt modelId="{961D20FF-89E1-467B-9A9C-DF265BE13734}" type="pres">
      <dgm:prSet presAssocID="{B5F00762-8D3D-4874-AB4B-6833A5346BB1}" presName="root" presStyleCnt="0">
        <dgm:presLayoutVars>
          <dgm:dir/>
          <dgm:resizeHandles val="exact"/>
        </dgm:presLayoutVars>
      </dgm:prSet>
      <dgm:spPr/>
    </dgm:pt>
    <dgm:pt modelId="{B4F62F8B-EF9C-4BF1-ABE3-57441B73F70F}" type="pres">
      <dgm:prSet presAssocID="{E268EBF0-8ADD-462E-875B-A7871CDEF52F}" presName="compNode" presStyleCnt="0"/>
      <dgm:spPr/>
    </dgm:pt>
    <dgm:pt modelId="{B655F436-1FBB-457A-BBBB-5F42394172D7}" type="pres">
      <dgm:prSet presAssocID="{E268EBF0-8ADD-462E-875B-A7871CDEF52F}" presName="iconRect" presStyleLbl="node1" presStyleIdx="0" presStyleCnt="2" custLinFactNeighborX="-3026" custLinFactNeighborY="-2787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E2596039-62A8-4000-BF5E-9001A60DE7D6}" type="pres">
      <dgm:prSet presAssocID="{E268EBF0-8ADD-462E-875B-A7871CDEF52F}" presName="iconSpace" presStyleCnt="0"/>
      <dgm:spPr/>
    </dgm:pt>
    <dgm:pt modelId="{71F55BBD-5686-43BE-9E67-8763214B0A3A}" type="pres">
      <dgm:prSet presAssocID="{E268EBF0-8ADD-462E-875B-A7871CDEF52F}" presName="parTx" presStyleLbl="revTx" presStyleIdx="0" presStyleCnt="4" custLinFactNeighborX="-481" custLinFactNeighborY="-89893">
        <dgm:presLayoutVars>
          <dgm:chMax val="0"/>
          <dgm:chPref val="0"/>
        </dgm:presLayoutVars>
      </dgm:prSet>
      <dgm:spPr/>
    </dgm:pt>
    <dgm:pt modelId="{D719D8DF-277E-415C-92AB-7B070933B298}" type="pres">
      <dgm:prSet presAssocID="{E268EBF0-8ADD-462E-875B-A7871CDEF52F}" presName="txSpace" presStyleCnt="0"/>
      <dgm:spPr/>
    </dgm:pt>
    <dgm:pt modelId="{B2CBC858-7A8E-476B-AA2D-5198782A0787}" type="pres">
      <dgm:prSet presAssocID="{E268EBF0-8ADD-462E-875B-A7871CDEF52F}" presName="desTx" presStyleLbl="revTx" presStyleIdx="1" presStyleCnt="4" custLinFactNeighborX="-481" custLinFactNeighborY="-30498">
        <dgm:presLayoutVars/>
      </dgm:prSet>
      <dgm:spPr/>
    </dgm:pt>
    <dgm:pt modelId="{57A9159E-52CA-46E8-88F3-D0A2E685E6BA}" type="pres">
      <dgm:prSet presAssocID="{0B625B59-A58D-4393-8A69-3A0AD64B274A}" presName="sibTrans" presStyleCnt="0"/>
      <dgm:spPr/>
    </dgm:pt>
    <dgm:pt modelId="{70276B35-6796-4DE5-AB70-401CD710E4C1}" type="pres">
      <dgm:prSet presAssocID="{678C8EE5-B292-4673-81F3-20E59EEC647E}" presName="compNode" presStyleCnt="0"/>
      <dgm:spPr/>
    </dgm:pt>
    <dgm:pt modelId="{888952E1-E75B-4D6A-AA39-17CB43CEF1C1}" type="pres">
      <dgm:prSet presAssocID="{678C8EE5-B292-4673-81F3-20E59EEC647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wing Compass"/>
        </a:ext>
      </dgm:extLst>
    </dgm:pt>
    <dgm:pt modelId="{286C9A60-9D4E-4AEB-8DE0-9658B85A2FBB}" type="pres">
      <dgm:prSet presAssocID="{678C8EE5-B292-4673-81F3-20E59EEC647E}" presName="iconSpace" presStyleCnt="0"/>
      <dgm:spPr/>
    </dgm:pt>
    <dgm:pt modelId="{C21FB8E8-EC5C-4275-99EC-B4D7A3C7DBA2}" type="pres">
      <dgm:prSet presAssocID="{678C8EE5-B292-4673-81F3-20E59EEC647E}" presName="parTx" presStyleLbl="revTx" presStyleIdx="2" presStyleCnt="4" custLinFactNeighborY="-55195">
        <dgm:presLayoutVars>
          <dgm:chMax val="0"/>
          <dgm:chPref val="0"/>
        </dgm:presLayoutVars>
      </dgm:prSet>
      <dgm:spPr/>
    </dgm:pt>
    <dgm:pt modelId="{402C8DC6-84EA-489B-BA20-277278CD3C9E}" type="pres">
      <dgm:prSet presAssocID="{678C8EE5-B292-4673-81F3-20E59EEC647E}" presName="txSpace" presStyleCnt="0"/>
      <dgm:spPr/>
    </dgm:pt>
    <dgm:pt modelId="{7B132752-C84D-4E08-A0DD-B7E9493279DC}" type="pres">
      <dgm:prSet presAssocID="{678C8EE5-B292-4673-81F3-20E59EEC647E}" presName="desTx" presStyleLbl="revTx" presStyleIdx="3" presStyleCnt="4" custScaleX="232946" custScaleY="129656" custLinFactNeighborX="2439" custLinFactNeighborY="5440">
        <dgm:presLayoutVars/>
      </dgm:prSet>
      <dgm:spPr/>
    </dgm:pt>
  </dgm:ptLst>
  <dgm:cxnLst>
    <dgm:cxn modelId="{82C75A05-1D0B-4234-B6D1-BB6E24179C2D}" srcId="{678C8EE5-B292-4673-81F3-20E59EEC647E}" destId="{11B4CF8A-2012-4E05-BBAA-ED62C276E1A3}" srcOrd="1" destOrd="0" parTransId="{4D0FC9FD-38DB-415E-90B8-AF7CBA219396}" sibTransId="{F303C8E1-E415-47F1-9423-AA99337AED17}"/>
    <dgm:cxn modelId="{7F476B08-AA4A-40AA-AFB3-B0E13B7898AE}" type="presOf" srcId="{2635B59C-3E00-4E55-AEF5-A355D01C87E8}" destId="{7B132752-C84D-4E08-A0DD-B7E9493279DC}" srcOrd="0" destOrd="0" presId="urn:microsoft.com/office/officeart/2018/5/layout/CenteredIconLabelDescriptionList"/>
    <dgm:cxn modelId="{D3033528-A820-49B3-B73B-50F324F4DEB9}" srcId="{678C8EE5-B292-4673-81F3-20E59EEC647E}" destId="{2635B59C-3E00-4E55-AEF5-A355D01C87E8}" srcOrd="0" destOrd="0" parTransId="{11C10B46-A3FC-4488-A8EA-BE82FD727D8F}" sibTransId="{FCDD7F7E-6375-41FA-BA9F-BC82B8F8EE31}"/>
    <dgm:cxn modelId="{1341675C-2A1B-4704-B949-B817956DFBFA}" srcId="{E268EBF0-8ADD-462E-875B-A7871CDEF52F}" destId="{D6A07BD3-79C1-4C53-8F89-64A50F4FE737}" srcOrd="0" destOrd="0" parTransId="{B6E4B336-572E-4288-9600-C69C5A53191B}" sibTransId="{C9EEDF4C-9594-4843-AD2E-4F04B69A8DB9}"/>
    <dgm:cxn modelId="{CA8ADE68-60ED-4ECD-A90B-C2624D80D7C2}" type="presOf" srcId="{D3F00720-6AF3-4186-A596-7E35CC0DA39A}" destId="{7B132752-C84D-4E08-A0DD-B7E9493279DC}" srcOrd="0" destOrd="4" presId="urn:microsoft.com/office/officeart/2018/5/layout/CenteredIconLabelDescriptionList"/>
    <dgm:cxn modelId="{40B86A57-51BB-428C-B76C-B71096A9048D}" type="presOf" srcId="{678C8EE5-B292-4673-81F3-20E59EEC647E}" destId="{C21FB8E8-EC5C-4275-99EC-B4D7A3C7DBA2}" srcOrd="0" destOrd="0" presId="urn:microsoft.com/office/officeart/2018/5/layout/CenteredIconLabelDescriptionList"/>
    <dgm:cxn modelId="{BF217880-C93F-4099-9F8B-F8EF8DA75955}" srcId="{B5F00762-8D3D-4874-AB4B-6833A5346BB1}" destId="{E268EBF0-8ADD-462E-875B-A7871CDEF52F}" srcOrd="0" destOrd="0" parTransId="{4B0DFA10-D75C-44EE-BD63-1926EC0395DE}" sibTransId="{0B625B59-A58D-4393-8A69-3A0AD64B274A}"/>
    <dgm:cxn modelId="{C0BD9F84-4913-4FBB-93C9-ABC1A84DA9C8}" srcId="{B5F00762-8D3D-4874-AB4B-6833A5346BB1}" destId="{678C8EE5-B292-4673-81F3-20E59EEC647E}" srcOrd="1" destOrd="0" parTransId="{D38DCF63-90D8-4E6C-9BC9-7CAE7321C62A}" sibTransId="{14C829AA-35C8-48DF-B2B1-F67805A7C7F2}"/>
    <dgm:cxn modelId="{A9D18087-1CB1-4528-945B-145AFFE1F6A6}" type="presOf" srcId="{B5F00762-8D3D-4874-AB4B-6833A5346BB1}" destId="{961D20FF-89E1-467B-9A9C-DF265BE13734}" srcOrd="0" destOrd="0" presId="urn:microsoft.com/office/officeart/2018/5/layout/CenteredIconLabelDescriptionList"/>
    <dgm:cxn modelId="{20B5AC98-53E7-4D6C-A4F6-E7648C1F0598}" type="presOf" srcId="{9AFB4C12-E3E4-4543-9A4B-595B8C3A6A75}" destId="{7B132752-C84D-4E08-A0DD-B7E9493279DC}" srcOrd="0" destOrd="5" presId="urn:microsoft.com/office/officeart/2018/5/layout/CenteredIconLabelDescriptionList"/>
    <dgm:cxn modelId="{7BA7C798-A7DD-47DC-A6D5-49BCBCC8E3D8}" type="presOf" srcId="{D6A07BD3-79C1-4C53-8F89-64A50F4FE737}" destId="{B2CBC858-7A8E-476B-AA2D-5198782A0787}" srcOrd="0" destOrd="0" presId="urn:microsoft.com/office/officeart/2018/5/layout/CenteredIconLabelDescriptionList"/>
    <dgm:cxn modelId="{01C6CDAD-E2C1-4C98-8535-783DAE040EAC}" type="presOf" srcId="{DB588973-28C9-41B0-A59C-34AF152D15AF}" destId="{7B132752-C84D-4E08-A0DD-B7E9493279DC}" srcOrd="0" destOrd="3" presId="urn:microsoft.com/office/officeart/2018/5/layout/CenteredIconLabelDescriptionList"/>
    <dgm:cxn modelId="{59D59CBF-C571-4A2F-89AB-8D35D25D202D}" type="presOf" srcId="{E268EBF0-8ADD-462E-875B-A7871CDEF52F}" destId="{71F55BBD-5686-43BE-9E67-8763214B0A3A}" srcOrd="0" destOrd="0" presId="urn:microsoft.com/office/officeart/2018/5/layout/CenteredIconLabelDescriptionList"/>
    <dgm:cxn modelId="{833C89C1-4F3C-4870-A16F-69304FD05FE7}" srcId="{678C8EE5-B292-4673-81F3-20E59EEC647E}" destId="{9AFB4C12-E3E4-4543-9A4B-595B8C3A6A75}" srcOrd="5" destOrd="0" parTransId="{482D6BC3-94E0-45C0-97AB-AB2F414EE8DD}" sibTransId="{D572E1D6-8579-46A5-923D-E8F8E5A0F4E0}"/>
    <dgm:cxn modelId="{689DDAD5-C3D0-4734-9DAF-5418BF83EC08}" srcId="{678C8EE5-B292-4673-81F3-20E59EEC647E}" destId="{DB588973-28C9-41B0-A59C-34AF152D15AF}" srcOrd="3" destOrd="0" parTransId="{CC4E2C0D-4678-4873-BBC4-0975E226E17E}" sibTransId="{98E9B53E-CF12-49D9-A580-C668BAE84BB6}"/>
    <dgm:cxn modelId="{8ECFAAD7-D5A5-458B-86F3-6AE4EF36A651}" srcId="{678C8EE5-B292-4673-81F3-20E59EEC647E}" destId="{AFC78879-18C5-48A1-B8C9-EBAAAA6F1454}" srcOrd="2" destOrd="0" parTransId="{3978E895-554D-49F9-8DFD-1CD661A0BD21}" sibTransId="{1E4B7A3A-1674-48F1-83BE-FC97FCE1EBC3}"/>
    <dgm:cxn modelId="{E1FEA0E8-25CC-42D3-B07A-B04E7DB4CA69}" type="presOf" srcId="{11B4CF8A-2012-4E05-BBAA-ED62C276E1A3}" destId="{7B132752-C84D-4E08-A0DD-B7E9493279DC}" srcOrd="0" destOrd="1" presId="urn:microsoft.com/office/officeart/2018/5/layout/CenteredIconLabelDescriptionList"/>
    <dgm:cxn modelId="{6A85BFEA-3315-4BFE-AE0A-AF7F284C6C29}" type="presOf" srcId="{AFC78879-18C5-48A1-B8C9-EBAAAA6F1454}" destId="{7B132752-C84D-4E08-A0DD-B7E9493279DC}" srcOrd="0" destOrd="2" presId="urn:microsoft.com/office/officeart/2018/5/layout/CenteredIconLabelDescriptionList"/>
    <dgm:cxn modelId="{267869F0-5128-4B32-A4D0-D629E4E4C535}" srcId="{678C8EE5-B292-4673-81F3-20E59EEC647E}" destId="{D3F00720-6AF3-4186-A596-7E35CC0DA39A}" srcOrd="4" destOrd="0" parTransId="{308ECA47-C362-4396-A625-4B2B7B700290}" sibTransId="{51C3692C-8329-45FB-8AFA-8EB5B82076B1}"/>
    <dgm:cxn modelId="{BF8FBE01-9CAD-4A73-AC96-41CAD2476EA8}" type="presParOf" srcId="{961D20FF-89E1-467B-9A9C-DF265BE13734}" destId="{B4F62F8B-EF9C-4BF1-ABE3-57441B73F70F}" srcOrd="0" destOrd="0" presId="urn:microsoft.com/office/officeart/2018/5/layout/CenteredIconLabelDescriptionList"/>
    <dgm:cxn modelId="{6AAF1BB4-AAA9-4680-A6D0-1C6DC14F3A7C}" type="presParOf" srcId="{B4F62F8B-EF9C-4BF1-ABE3-57441B73F70F}" destId="{B655F436-1FBB-457A-BBBB-5F42394172D7}" srcOrd="0" destOrd="0" presId="urn:microsoft.com/office/officeart/2018/5/layout/CenteredIconLabelDescriptionList"/>
    <dgm:cxn modelId="{9BE94EE7-4CE0-446D-9DEA-49E346518A5E}" type="presParOf" srcId="{B4F62F8B-EF9C-4BF1-ABE3-57441B73F70F}" destId="{E2596039-62A8-4000-BF5E-9001A60DE7D6}" srcOrd="1" destOrd="0" presId="urn:microsoft.com/office/officeart/2018/5/layout/CenteredIconLabelDescriptionList"/>
    <dgm:cxn modelId="{EA21724A-8B00-4E3E-86DA-BA382C881E38}" type="presParOf" srcId="{B4F62F8B-EF9C-4BF1-ABE3-57441B73F70F}" destId="{71F55BBD-5686-43BE-9E67-8763214B0A3A}" srcOrd="2" destOrd="0" presId="urn:microsoft.com/office/officeart/2018/5/layout/CenteredIconLabelDescriptionList"/>
    <dgm:cxn modelId="{B02249EF-90C0-4952-BF78-CCF1331A925C}" type="presParOf" srcId="{B4F62F8B-EF9C-4BF1-ABE3-57441B73F70F}" destId="{D719D8DF-277E-415C-92AB-7B070933B298}" srcOrd="3" destOrd="0" presId="urn:microsoft.com/office/officeart/2018/5/layout/CenteredIconLabelDescriptionList"/>
    <dgm:cxn modelId="{0DE49673-18EF-4859-B3FA-A82CBF90D094}" type="presParOf" srcId="{B4F62F8B-EF9C-4BF1-ABE3-57441B73F70F}" destId="{B2CBC858-7A8E-476B-AA2D-5198782A0787}" srcOrd="4" destOrd="0" presId="urn:microsoft.com/office/officeart/2018/5/layout/CenteredIconLabelDescriptionList"/>
    <dgm:cxn modelId="{54675ED3-A9E1-4479-A5DE-51C8AC0A041F}" type="presParOf" srcId="{961D20FF-89E1-467B-9A9C-DF265BE13734}" destId="{57A9159E-52CA-46E8-88F3-D0A2E685E6BA}" srcOrd="1" destOrd="0" presId="urn:microsoft.com/office/officeart/2018/5/layout/CenteredIconLabelDescriptionList"/>
    <dgm:cxn modelId="{BE40FF44-2E71-437C-9C52-0A78DBFD82C8}" type="presParOf" srcId="{961D20FF-89E1-467B-9A9C-DF265BE13734}" destId="{70276B35-6796-4DE5-AB70-401CD710E4C1}" srcOrd="2" destOrd="0" presId="urn:microsoft.com/office/officeart/2018/5/layout/CenteredIconLabelDescriptionList"/>
    <dgm:cxn modelId="{1FB5295A-3985-4B53-A2D0-4B4896A33375}" type="presParOf" srcId="{70276B35-6796-4DE5-AB70-401CD710E4C1}" destId="{888952E1-E75B-4D6A-AA39-17CB43CEF1C1}" srcOrd="0" destOrd="0" presId="urn:microsoft.com/office/officeart/2018/5/layout/CenteredIconLabelDescriptionList"/>
    <dgm:cxn modelId="{66D6D6AB-DAA0-4E51-A45A-7B20D71EFD46}" type="presParOf" srcId="{70276B35-6796-4DE5-AB70-401CD710E4C1}" destId="{286C9A60-9D4E-4AEB-8DE0-9658B85A2FBB}" srcOrd="1" destOrd="0" presId="urn:microsoft.com/office/officeart/2018/5/layout/CenteredIconLabelDescriptionList"/>
    <dgm:cxn modelId="{E4BECE92-A88C-4FE8-9E17-24F349C1E757}" type="presParOf" srcId="{70276B35-6796-4DE5-AB70-401CD710E4C1}" destId="{C21FB8E8-EC5C-4275-99EC-B4D7A3C7DBA2}" srcOrd="2" destOrd="0" presId="urn:microsoft.com/office/officeart/2018/5/layout/CenteredIconLabelDescriptionList"/>
    <dgm:cxn modelId="{A573E43A-1B54-42BF-8588-8BFD2ADA9CFF}" type="presParOf" srcId="{70276B35-6796-4DE5-AB70-401CD710E4C1}" destId="{402C8DC6-84EA-489B-BA20-277278CD3C9E}" srcOrd="3" destOrd="0" presId="urn:microsoft.com/office/officeart/2018/5/layout/CenteredIconLabelDescriptionList"/>
    <dgm:cxn modelId="{7F752215-CF6F-47C9-868A-4386F4BC1C95}" type="presParOf" srcId="{70276B35-6796-4DE5-AB70-401CD710E4C1}" destId="{7B132752-C84D-4E08-A0DD-B7E9493279DC}" srcOrd="4" destOrd="0" presId="urn:microsoft.com/office/officeart/2018/5/layout/CenteredIconLabelDescriptionList"/>
  </dgm:cxnLst>
  <dgm:bg/>
  <dgm:whole>
    <a:ln w="38100">
      <a:solidFill>
        <a:srgbClr val="0070C0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100C96-0F26-4C0B-B5B5-E19E2ABD98F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7F76C87-A5B8-4D25-809B-54702317160B}">
      <dgm:prSet/>
      <dgm:spPr/>
      <dgm:t>
        <a:bodyPr/>
        <a:lstStyle/>
        <a:p>
          <a:r>
            <a:rPr lang="en-GB"/>
            <a:t>Manufacturers information </a:t>
          </a:r>
          <a:endParaRPr lang="en-US"/>
        </a:p>
      </dgm:t>
    </dgm:pt>
    <dgm:pt modelId="{91DAB11A-1CA5-443D-B4C5-C804B24160CD}" type="parTrans" cxnId="{19FD6510-FEC5-4C08-87B1-EA11D8A60FCA}">
      <dgm:prSet/>
      <dgm:spPr/>
      <dgm:t>
        <a:bodyPr/>
        <a:lstStyle/>
        <a:p>
          <a:endParaRPr lang="en-US"/>
        </a:p>
      </dgm:t>
    </dgm:pt>
    <dgm:pt modelId="{A48F7D5D-E819-4AA1-846B-A8E966F71BCF}" type="sibTrans" cxnId="{19FD6510-FEC5-4C08-87B1-EA11D8A60FCA}">
      <dgm:prSet/>
      <dgm:spPr/>
      <dgm:t>
        <a:bodyPr/>
        <a:lstStyle/>
        <a:p>
          <a:endParaRPr lang="en-US"/>
        </a:p>
      </dgm:t>
    </dgm:pt>
    <dgm:pt modelId="{9FF87669-02DC-4628-A1AC-EF4826F1DDA4}">
      <dgm:prSet/>
      <dgm:spPr/>
      <dgm:t>
        <a:bodyPr/>
        <a:lstStyle/>
        <a:p>
          <a:r>
            <a:rPr lang="en-GB"/>
            <a:t>Manorbier methodology and the other being Hebrides methodology</a:t>
          </a:r>
          <a:endParaRPr lang="en-US"/>
        </a:p>
      </dgm:t>
    </dgm:pt>
    <dgm:pt modelId="{4C77C478-7C71-49DF-8F53-D4019AE66DF2}" type="parTrans" cxnId="{C2887459-B012-48A7-9274-DCF780001FB3}">
      <dgm:prSet/>
      <dgm:spPr/>
      <dgm:t>
        <a:bodyPr/>
        <a:lstStyle/>
        <a:p>
          <a:endParaRPr lang="en-US"/>
        </a:p>
      </dgm:t>
    </dgm:pt>
    <dgm:pt modelId="{D620BFFA-1C58-4C84-A487-BE3656136579}" type="sibTrans" cxnId="{C2887459-B012-48A7-9274-DCF780001FB3}">
      <dgm:prSet/>
      <dgm:spPr/>
      <dgm:t>
        <a:bodyPr/>
        <a:lstStyle/>
        <a:p>
          <a:endParaRPr lang="en-US"/>
        </a:p>
      </dgm:t>
    </dgm:pt>
    <dgm:pt modelId="{0F23E03D-2145-44A2-8647-4BEE905F0507}">
      <dgm:prSet/>
      <dgm:spPr/>
      <dgm:t>
        <a:bodyPr/>
        <a:lstStyle/>
        <a:p>
          <a:r>
            <a:rPr lang="en-GB" dirty="0"/>
            <a:t>Parachute deployment system for safe recovery of a drone</a:t>
          </a:r>
          <a:endParaRPr lang="en-US" dirty="0"/>
        </a:p>
      </dgm:t>
    </dgm:pt>
    <dgm:pt modelId="{42DF583E-9BA8-489B-A057-0226707E4122}" type="parTrans" cxnId="{0BA06E7C-E1BF-47E5-B566-45110B0070AA}">
      <dgm:prSet/>
      <dgm:spPr/>
      <dgm:t>
        <a:bodyPr/>
        <a:lstStyle/>
        <a:p>
          <a:endParaRPr lang="en-US"/>
        </a:p>
      </dgm:t>
    </dgm:pt>
    <dgm:pt modelId="{8888E6BB-C80B-4BD9-A837-DDF0420E695B}" type="sibTrans" cxnId="{0BA06E7C-E1BF-47E5-B566-45110B0070AA}">
      <dgm:prSet/>
      <dgm:spPr/>
      <dgm:t>
        <a:bodyPr/>
        <a:lstStyle/>
        <a:p>
          <a:endParaRPr lang="en-US"/>
        </a:p>
      </dgm:t>
    </dgm:pt>
    <dgm:pt modelId="{28B9E317-6939-4890-8BD9-1CC8CC82C7E5}">
      <dgm:prSet/>
      <dgm:spPr/>
      <dgm:t>
        <a:bodyPr/>
        <a:lstStyle/>
        <a:p>
          <a:r>
            <a:rPr lang="en-GB" dirty="0"/>
            <a:t>An overview on the parachute recovery systems with additive manufacturing for UAV safe landing</a:t>
          </a:r>
          <a:endParaRPr lang="en-US" dirty="0"/>
        </a:p>
      </dgm:t>
    </dgm:pt>
    <dgm:pt modelId="{BE020CA3-C9E0-4DFC-87FE-54FCF27EF30F}" type="parTrans" cxnId="{24DA8362-F0BB-44AC-A3E3-3913DE679A5F}">
      <dgm:prSet/>
      <dgm:spPr/>
      <dgm:t>
        <a:bodyPr/>
        <a:lstStyle/>
        <a:p>
          <a:endParaRPr lang="en-US"/>
        </a:p>
      </dgm:t>
    </dgm:pt>
    <dgm:pt modelId="{2B2A95A4-5F9D-4FFF-BE18-9815A5CB3DBF}" type="sibTrans" cxnId="{24DA8362-F0BB-44AC-A3E3-3913DE679A5F}">
      <dgm:prSet/>
      <dgm:spPr/>
      <dgm:t>
        <a:bodyPr/>
        <a:lstStyle/>
        <a:p>
          <a:endParaRPr lang="en-US"/>
        </a:p>
      </dgm:t>
    </dgm:pt>
    <dgm:pt modelId="{BADD9276-ACB7-48C1-9DBD-DB8DFFAB793B}">
      <dgm:prSet/>
      <dgm:spPr/>
      <dgm:t>
        <a:bodyPr/>
        <a:lstStyle/>
        <a:p>
          <a:r>
            <a:rPr lang="en-GB"/>
            <a:t>NASA high altitude first stage recovery by parachute </a:t>
          </a:r>
          <a:endParaRPr lang="en-US"/>
        </a:p>
      </dgm:t>
    </dgm:pt>
    <dgm:pt modelId="{159D3272-8995-4676-8BC2-A530FCB2A870}" type="parTrans" cxnId="{ADFF9FAD-C683-47D1-9845-C834A2A97E62}">
      <dgm:prSet/>
      <dgm:spPr/>
      <dgm:t>
        <a:bodyPr/>
        <a:lstStyle/>
        <a:p>
          <a:endParaRPr lang="en-US"/>
        </a:p>
      </dgm:t>
    </dgm:pt>
    <dgm:pt modelId="{35B65365-F8A9-4CFF-BED5-1E8C62F3BC5B}" type="sibTrans" cxnId="{ADFF9FAD-C683-47D1-9845-C834A2A97E62}">
      <dgm:prSet/>
      <dgm:spPr/>
      <dgm:t>
        <a:bodyPr/>
        <a:lstStyle/>
        <a:p>
          <a:endParaRPr lang="en-US"/>
        </a:p>
      </dgm:t>
    </dgm:pt>
    <dgm:pt modelId="{DFD0DC48-E7AE-4036-8F5C-CBBEBBC796B0}">
      <dgm:prSet/>
      <dgm:spPr/>
      <dgm:t>
        <a:bodyPr/>
        <a:lstStyle/>
        <a:p>
          <a:r>
            <a:rPr lang="en-GB"/>
            <a:t>Space X Falcon 9 recovering vertically onto remote sea platforms</a:t>
          </a:r>
          <a:endParaRPr lang="en-US"/>
        </a:p>
      </dgm:t>
    </dgm:pt>
    <dgm:pt modelId="{5BC210A9-3CA0-4CEB-BB7E-28FA0A83AEE8}" type="parTrans" cxnId="{74322C8D-000C-4DD1-B436-3EBF27C660A6}">
      <dgm:prSet/>
      <dgm:spPr/>
      <dgm:t>
        <a:bodyPr/>
        <a:lstStyle/>
        <a:p>
          <a:endParaRPr lang="en-US"/>
        </a:p>
      </dgm:t>
    </dgm:pt>
    <dgm:pt modelId="{FED2E449-C340-461D-892D-CDD545EDAE12}" type="sibTrans" cxnId="{74322C8D-000C-4DD1-B436-3EBF27C660A6}">
      <dgm:prSet/>
      <dgm:spPr/>
      <dgm:t>
        <a:bodyPr/>
        <a:lstStyle/>
        <a:p>
          <a:endParaRPr lang="en-US"/>
        </a:p>
      </dgm:t>
    </dgm:pt>
    <dgm:pt modelId="{C6E39FB7-C79F-47B6-98CC-505FF8246D07}">
      <dgm:prSet/>
      <dgm:spPr/>
      <dgm:t>
        <a:bodyPr/>
        <a:lstStyle/>
        <a:p>
          <a:r>
            <a:rPr lang="en-GB"/>
            <a:t>Mars Precision Landing Using Guided Parachutes by John McKinney and Charles Lowry</a:t>
          </a:r>
          <a:endParaRPr lang="en-US"/>
        </a:p>
      </dgm:t>
    </dgm:pt>
    <dgm:pt modelId="{A848FB6A-2137-40B9-AA8E-F7EDE344A81B}" type="parTrans" cxnId="{0B196053-4653-44A0-A635-9E929C10E7BC}">
      <dgm:prSet/>
      <dgm:spPr/>
      <dgm:t>
        <a:bodyPr/>
        <a:lstStyle/>
        <a:p>
          <a:endParaRPr lang="en-US"/>
        </a:p>
      </dgm:t>
    </dgm:pt>
    <dgm:pt modelId="{2D45098D-9860-4A2B-A972-003C16B5697C}" type="sibTrans" cxnId="{0B196053-4653-44A0-A635-9E929C10E7BC}">
      <dgm:prSet/>
      <dgm:spPr/>
      <dgm:t>
        <a:bodyPr/>
        <a:lstStyle/>
        <a:p>
          <a:endParaRPr lang="en-US"/>
        </a:p>
      </dgm:t>
    </dgm:pt>
    <dgm:pt modelId="{8CBE340B-EC7D-4A12-87B3-1A757E8C42F7}">
      <dgm:prSet/>
      <dgm:spPr/>
      <dgm:t>
        <a:bodyPr/>
        <a:lstStyle/>
        <a:p>
          <a:r>
            <a:rPr lang="en-GB"/>
            <a:t>Rocket Lab attempted to recover a booster using a helicopter</a:t>
          </a:r>
          <a:endParaRPr lang="en-US"/>
        </a:p>
      </dgm:t>
    </dgm:pt>
    <dgm:pt modelId="{1137CF81-8756-4D8D-BFE0-A9C16CA26A3B}" type="parTrans" cxnId="{9DD3FF31-DF32-4E12-8BD4-711AE27868B2}">
      <dgm:prSet/>
      <dgm:spPr/>
      <dgm:t>
        <a:bodyPr/>
        <a:lstStyle/>
        <a:p>
          <a:endParaRPr lang="en-US"/>
        </a:p>
      </dgm:t>
    </dgm:pt>
    <dgm:pt modelId="{D245D9AD-8966-4BBE-8DE3-459CD8A75971}" type="sibTrans" cxnId="{9DD3FF31-DF32-4E12-8BD4-711AE27868B2}">
      <dgm:prSet/>
      <dgm:spPr/>
      <dgm:t>
        <a:bodyPr/>
        <a:lstStyle/>
        <a:p>
          <a:endParaRPr lang="en-US"/>
        </a:p>
      </dgm:t>
    </dgm:pt>
    <dgm:pt modelId="{CE45D960-DDF8-44FC-9F31-049557A26CC1}" type="pres">
      <dgm:prSet presAssocID="{0B100C96-0F26-4C0B-B5B5-E19E2ABD98F1}" presName="Name0" presStyleCnt="0">
        <dgm:presLayoutVars>
          <dgm:dir/>
          <dgm:resizeHandles val="exact"/>
        </dgm:presLayoutVars>
      </dgm:prSet>
      <dgm:spPr/>
    </dgm:pt>
    <dgm:pt modelId="{939239EA-75A5-4DAC-80FC-DCEC0D203C0D}" type="pres">
      <dgm:prSet presAssocID="{27F76C87-A5B8-4D25-809B-54702317160B}" presName="node" presStyleLbl="node1" presStyleIdx="0" presStyleCnt="8">
        <dgm:presLayoutVars>
          <dgm:bulletEnabled val="1"/>
        </dgm:presLayoutVars>
      </dgm:prSet>
      <dgm:spPr/>
    </dgm:pt>
    <dgm:pt modelId="{FF72C9BE-404C-4AFE-813E-9D04644604E1}" type="pres">
      <dgm:prSet presAssocID="{A48F7D5D-E819-4AA1-846B-A8E966F71BCF}" presName="sibTrans" presStyleLbl="sibTrans1D1" presStyleIdx="0" presStyleCnt="7"/>
      <dgm:spPr/>
    </dgm:pt>
    <dgm:pt modelId="{FF5931D6-065A-4A85-8B5E-174A125B4F28}" type="pres">
      <dgm:prSet presAssocID="{A48F7D5D-E819-4AA1-846B-A8E966F71BCF}" presName="connectorText" presStyleLbl="sibTrans1D1" presStyleIdx="0" presStyleCnt="7"/>
      <dgm:spPr/>
    </dgm:pt>
    <dgm:pt modelId="{0B785529-BB7F-48CF-8230-961914D0504A}" type="pres">
      <dgm:prSet presAssocID="{9FF87669-02DC-4628-A1AC-EF4826F1DDA4}" presName="node" presStyleLbl="node1" presStyleIdx="1" presStyleCnt="8">
        <dgm:presLayoutVars>
          <dgm:bulletEnabled val="1"/>
        </dgm:presLayoutVars>
      </dgm:prSet>
      <dgm:spPr/>
    </dgm:pt>
    <dgm:pt modelId="{A2CEED33-1592-44F4-BE3C-DBE352D0B2A9}" type="pres">
      <dgm:prSet presAssocID="{D620BFFA-1C58-4C84-A487-BE3656136579}" presName="sibTrans" presStyleLbl="sibTrans1D1" presStyleIdx="1" presStyleCnt="7"/>
      <dgm:spPr/>
    </dgm:pt>
    <dgm:pt modelId="{02CE2F7E-802C-4939-B376-1F6ADFDE2944}" type="pres">
      <dgm:prSet presAssocID="{D620BFFA-1C58-4C84-A487-BE3656136579}" presName="connectorText" presStyleLbl="sibTrans1D1" presStyleIdx="1" presStyleCnt="7"/>
      <dgm:spPr/>
    </dgm:pt>
    <dgm:pt modelId="{AB8E1BAD-376D-4148-8890-83332C5BDB23}" type="pres">
      <dgm:prSet presAssocID="{0F23E03D-2145-44A2-8647-4BEE905F0507}" presName="node" presStyleLbl="node1" presStyleIdx="2" presStyleCnt="8">
        <dgm:presLayoutVars>
          <dgm:bulletEnabled val="1"/>
        </dgm:presLayoutVars>
      </dgm:prSet>
      <dgm:spPr/>
    </dgm:pt>
    <dgm:pt modelId="{3A645A9D-2681-4B78-8C7A-6F636EAB3277}" type="pres">
      <dgm:prSet presAssocID="{8888E6BB-C80B-4BD9-A837-DDF0420E695B}" presName="sibTrans" presStyleLbl="sibTrans1D1" presStyleIdx="2" presStyleCnt="7"/>
      <dgm:spPr/>
    </dgm:pt>
    <dgm:pt modelId="{20F32DDC-26E7-4671-8AAB-3F30816CAAB9}" type="pres">
      <dgm:prSet presAssocID="{8888E6BB-C80B-4BD9-A837-DDF0420E695B}" presName="connectorText" presStyleLbl="sibTrans1D1" presStyleIdx="2" presStyleCnt="7"/>
      <dgm:spPr/>
    </dgm:pt>
    <dgm:pt modelId="{8FF54A7D-28A4-4095-B9AD-36E763F0BFBB}" type="pres">
      <dgm:prSet presAssocID="{28B9E317-6939-4890-8BD9-1CC8CC82C7E5}" presName="node" presStyleLbl="node1" presStyleIdx="3" presStyleCnt="8">
        <dgm:presLayoutVars>
          <dgm:bulletEnabled val="1"/>
        </dgm:presLayoutVars>
      </dgm:prSet>
      <dgm:spPr/>
    </dgm:pt>
    <dgm:pt modelId="{30BE22F8-AFEA-4D14-B2EE-C673B320018A}" type="pres">
      <dgm:prSet presAssocID="{2B2A95A4-5F9D-4FFF-BE18-9815A5CB3DBF}" presName="sibTrans" presStyleLbl="sibTrans1D1" presStyleIdx="3" presStyleCnt="7"/>
      <dgm:spPr/>
    </dgm:pt>
    <dgm:pt modelId="{6FE4F7FA-CF42-46ED-9ED7-0452F82025D1}" type="pres">
      <dgm:prSet presAssocID="{2B2A95A4-5F9D-4FFF-BE18-9815A5CB3DBF}" presName="connectorText" presStyleLbl="sibTrans1D1" presStyleIdx="3" presStyleCnt="7"/>
      <dgm:spPr/>
    </dgm:pt>
    <dgm:pt modelId="{D552C9DF-FAD0-457D-B201-ADFF752B4A06}" type="pres">
      <dgm:prSet presAssocID="{BADD9276-ACB7-48C1-9DBD-DB8DFFAB793B}" presName="node" presStyleLbl="node1" presStyleIdx="4" presStyleCnt="8">
        <dgm:presLayoutVars>
          <dgm:bulletEnabled val="1"/>
        </dgm:presLayoutVars>
      </dgm:prSet>
      <dgm:spPr/>
    </dgm:pt>
    <dgm:pt modelId="{1B4F215A-C5B3-4914-8B11-494493C70164}" type="pres">
      <dgm:prSet presAssocID="{35B65365-F8A9-4CFF-BED5-1E8C62F3BC5B}" presName="sibTrans" presStyleLbl="sibTrans1D1" presStyleIdx="4" presStyleCnt="7"/>
      <dgm:spPr/>
    </dgm:pt>
    <dgm:pt modelId="{9BFC42E5-C3F1-4A3B-8E69-B9505EA717D1}" type="pres">
      <dgm:prSet presAssocID="{35B65365-F8A9-4CFF-BED5-1E8C62F3BC5B}" presName="connectorText" presStyleLbl="sibTrans1D1" presStyleIdx="4" presStyleCnt="7"/>
      <dgm:spPr/>
    </dgm:pt>
    <dgm:pt modelId="{5F948ACA-E4A9-4083-896E-D58A5037F65C}" type="pres">
      <dgm:prSet presAssocID="{DFD0DC48-E7AE-4036-8F5C-CBBEBBC796B0}" presName="node" presStyleLbl="node1" presStyleIdx="5" presStyleCnt="8">
        <dgm:presLayoutVars>
          <dgm:bulletEnabled val="1"/>
        </dgm:presLayoutVars>
      </dgm:prSet>
      <dgm:spPr/>
    </dgm:pt>
    <dgm:pt modelId="{07A74586-7D9D-4170-B408-FC697FEA0F7C}" type="pres">
      <dgm:prSet presAssocID="{FED2E449-C340-461D-892D-CDD545EDAE12}" presName="sibTrans" presStyleLbl="sibTrans1D1" presStyleIdx="5" presStyleCnt="7"/>
      <dgm:spPr/>
    </dgm:pt>
    <dgm:pt modelId="{106D654C-3523-4EE7-90EE-6CCE9D86EF33}" type="pres">
      <dgm:prSet presAssocID="{FED2E449-C340-461D-892D-CDD545EDAE12}" presName="connectorText" presStyleLbl="sibTrans1D1" presStyleIdx="5" presStyleCnt="7"/>
      <dgm:spPr/>
    </dgm:pt>
    <dgm:pt modelId="{BBDCD95E-648C-4A7C-8257-26B32E9B86AE}" type="pres">
      <dgm:prSet presAssocID="{C6E39FB7-C79F-47B6-98CC-505FF8246D07}" presName="node" presStyleLbl="node1" presStyleIdx="6" presStyleCnt="8">
        <dgm:presLayoutVars>
          <dgm:bulletEnabled val="1"/>
        </dgm:presLayoutVars>
      </dgm:prSet>
      <dgm:spPr/>
    </dgm:pt>
    <dgm:pt modelId="{DA5BC46C-00D4-4E2E-B73F-3742A069A113}" type="pres">
      <dgm:prSet presAssocID="{2D45098D-9860-4A2B-A972-003C16B5697C}" presName="sibTrans" presStyleLbl="sibTrans1D1" presStyleIdx="6" presStyleCnt="7"/>
      <dgm:spPr/>
    </dgm:pt>
    <dgm:pt modelId="{BB28AD12-845F-4F0D-8237-A13ECF91E4EF}" type="pres">
      <dgm:prSet presAssocID="{2D45098D-9860-4A2B-A972-003C16B5697C}" presName="connectorText" presStyleLbl="sibTrans1D1" presStyleIdx="6" presStyleCnt="7"/>
      <dgm:spPr/>
    </dgm:pt>
    <dgm:pt modelId="{7E9548C0-459A-4987-BE7E-763C287F6B9D}" type="pres">
      <dgm:prSet presAssocID="{8CBE340B-EC7D-4A12-87B3-1A757E8C42F7}" presName="node" presStyleLbl="node1" presStyleIdx="7" presStyleCnt="8">
        <dgm:presLayoutVars>
          <dgm:bulletEnabled val="1"/>
        </dgm:presLayoutVars>
      </dgm:prSet>
      <dgm:spPr/>
    </dgm:pt>
  </dgm:ptLst>
  <dgm:cxnLst>
    <dgm:cxn modelId="{8242EB03-E738-499C-89AE-C67558905032}" type="presOf" srcId="{0B100C96-0F26-4C0B-B5B5-E19E2ABD98F1}" destId="{CE45D960-DDF8-44FC-9F31-049557A26CC1}" srcOrd="0" destOrd="0" presId="urn:microsoft.com/office/officeart/2016/7/layout/RepeatingBendingProcessNew"/>
    <dgm:cxn modelId="{0C81D30A-4E10-430D-B25E-A5787E22695F}" type="presOf" srcId="{27F76C87-A5B8-4D25-809B-54702317160B}" destId="{939239EA-75A5-4DAC-80FC-DCEC0D203C0D}" srcOrd="0" destOrd="0" presId="urn:microsoft.com/office/officeart/2016/7/layout/RepeatingBendingProcessNew"/>
    <dgm:cxn modelId="{FF96290E-B161-441E-A1B6-6B466CA37F41}" type="presOf" srcId="{8888E6BB-C80B-4BD9-A837-DDF0420E695B}" destId="{20F32DDC-26E7-4671-8AAB-3F30816CAAB9}" srcOrd="1" destOrd="0" presId="urn:microsoft.com/office/officeart/2016/7/layout/RepeatingBendingProcessNew"/>
    <dgm:cxn modelId="{19FD6510-FEC5-4C08-87B1-EA11D8A60FCA}" srcId="{0B100C96-0F26-4C0B-B5B5-E19E2ABD98F1}" destId="{27F76C87-A5B8-4D25-809B-54702317160B}" srcOrd="0" destOrd="0" parTransId="{91DAB11A-1CA5-443D-B4C5-C804B24160CD}" sibTransId="{A48F7D5D-E819-4AA1-846B-A8E966F71BCF}"/>
    <dgm:cxn modelId="{A6E2F712-B229-4F37-BBA3-0653149FAC3A}" type="presOf" srcId="{8CBE340B-EC7D-4A12-87B3-1A757E8C42F7}" destId="{7E9548C0-459A-4987-BE7E-763C287F6B9D}" srcOrd="0" destOrd="0" presId="urn:microsoft.com/office/officeart/2016/7/layout/RepeatingBendingProcessNew"/>
    <dgm:cxn modelId="{96661515-7871-4A85-BA37-2A38330029D5}" type="presOf" srcId="{2B2A95A4-5F9D-4FFF-BE18-9815A5CB3DBF}" destId="{6FE4F7FA-CF42-46ED-9ED7-0452F82025D1}" srcOrd="1" destOrd="0" presId="urn:microsoft.com/office/officeart/2016/7/layout/RepeatingBendingProcessNew"/>
    <dgm:cxn modelId="{8EBFAB24-FC8B-410B-A808-983E4A70C306}" type="presOf" srcId="{8888E6BB-C80B-4BD9-A837-DDF0420E695B}" destId="{3A645A9D-2681-4B78-8C7A-6F636EAB3277}" srcOrd="0" destOrd="0" presId="urn:microsoft.com/office/officeart/2016/7/layout/RepeatingBendingProcessNew"/>
    <dgm:cxn modelId="{9DD3FF31-DF32-4E12-8BD4-711AE27868B2}" srcId="{0B100C96-0F26-4C0B-B5B5-E19E2ABD98F1}" destId="{8CBE340B-EC7D-4A12-87B3-1A757E8C42F7}" srcOrd="7" destOrd="0" parTransId="{1137CF81-8756-4D8D-BFE0-A9C16CA26A3B}" sibTransId="{D245D9AD-8966-4BBE-8DE3-459CD8A75971}"/>
    <dgm:cxn modelId="{023AD038-C736-423E-A987-B720D8534C46}" type="presOf" srcId="{A48F7D5D-E819-4AA1-846B-A8E966F71BCF}" destId="{FF72C9BE-404C-4AFE-813E-9D04644604E1}" srcOrd="0" destOrd="0" presId="urn:microsoft.com/office/officeart/2016/7/layout/RepeatingBendingProcessNew"/>
    <dgm:cxn modelId="{24DA8362-F0BB-44AC-A3E3-3913DE679A5F}" srcId="{0B100C96-0F26-4C0B-B5B5-E19E2ABD98F1}" destId="{28B9E317-6939-4890-8BD9-1CC8CC82C7E5}" srcOrd="3" destOrd="0" parTransId="{BE020CA3-C9E0-4DFC-87FE-54FCF27EF30F}" sibTransId="{2B2A95A4-5F9D-4FFF-BE18-9815A5CB3DBF}"/>
    <dgm:cxn modelId="{00596E67-F093-49BD-9F9E-067F621A1C17}" type="presOf" srcId="{D620BFFA-1C58-4C84-A487-BE3656136579}" destId="{A2CEED33-1592-44F4-BE3C-DBE352D0B2A9}" srcOrd="0" destOrd="0" presId="urn:microsoft.com/office/officeart/2016/7/layout/RepeatingBendingProcessNew"/>
    <dgm:cxn modelId="{29608E48-9C63-439A-B700-BB98D95E028C}" type="presOf" srcId="{FED2E449-C340-461D-892D-CDD545EDAE12}" destId="{106D654C-3523-4EE7-90EE-6CCE9D86EF33}" srcOrd="1" destOrd="0" presId="urn:microsoft.com/office/officeart/2016/7/layout/RepeatingBendingProcessNew"/>
    <dgm:cxn modelId="{253B686D-6EAD-4EB1-92D6-868471F09654}" type="presOf" srcId="{9FF87669-02DC-4628-A1AC-EF4826F1DDA4}" destId="{0B785529-BB7F-48CF-8230-961914D0504A}" srcOrd="0" destOrd="0" presId="urn:microsoft.com/office/officeart/2016/7/layout/RepeatingBendingProcessNew"/>
    <dgm:cxn modelId="{77F51750-A047-4735-97C9-5A6EFA262020}" type="presOf" srcId="{2D45098D-9860-4A2B-A972-003C16B5697C}" destId="{DA5BC46C-00D4-4E2E-B73F-3742A069A113}" srcOrd="0" destOrd="0" presId="urn:microsoft.com/office/officeart/2016/7/layout/RepeatingBendingProcessNew"/>
    <dgm:cxn modelId="{DE597651-F7C3-402A-9090-9C185036CDF8}" type="presOf" srcId="{C6E39FB7-C79F-47B6-98CC-505FF8246D07}" destId="{BBDCD95E-648C-4A7C-8257-26B32E9B86AE}" srcOrd="0" destOrd="0" presId="urn:microsoft.com/office/officeart/2016/7/layout/RepeatingBendingProcessNew"/>
    <dgm:cxn modelId="{0B196053-4653-44A0-A635-9E929C10E7BC}" srcId="{0B100C96-0F26-4C0B-B5B5-E19E2ABD98F1}" destId="{C6E39FB7-C79F-47B6-98CC-505FF8246D07}" srcOrd="6" destOrd="0" parTransId="{A848FB6A-2137-40B9-AA8E-F7EDE344A81B}" sibTransId="{2D45098D-9860-4A2B-A972-003C16B5697C}"/>
    <dgm:cxn modelId="{C2887459-B012-48A7-9274-DCF780001FB3}" srcId="{0B100C96-0F26-4C0B-B5B5-E19E2ABD98F1}" destId="{9FF87669-02DC-4628-A1AC-EF4826F1DDA4}" srcOrd="1" destOrd="0" parTransId="{4C77C478-7C71-49DF-8F53-D4019AE66DF2}" sibTransId="{D620BFFA-1C58-4C84-A487-BE3656136579}"/>
    <dgm:cxn modelId="{0BA06E7C-E1BF-47E5-B566-45110B0070AA}" srcId="{0B100C96-0F26-4C0B-B5B5-E19E2ABD98F1}" destId="{0F23E03D-2145-44A2-8647-4BEE905F0507}" srcOrd="2" destOrd="0" parTransId="{42DF583E-9BA8-489B-A057-0226707E4122}" sibTransId="{8888E6BB-C80B-4BD9-A837-DDF0420E695B}"/>
    <dgm:cxn modelId="{3D104C7E-412A-4A33-92D4-E9E1012EA33A}" type="presOf" srcId="{A48F7D5D-E819-4AA1-846B-A8E966F71BCF}" destId="{FF5931D6-065A-4A85-8B5E-174A125B4F28}" srcOrd="1" destOrd="0" presId="urn:microsoft.com/office/officeart/2016/7/layout/RepeatingBendingProcessNew"/>
    <dgm:cxn modelId="{E20BB48C-8588-401C-9229-A97B38C9BE48}" type="presOf" srcId="{28B9E317-6939-4890-8BD9-1CC8CC82C7E5}" destId="{8FF54A7D-28A4-4095-B9AD-36E763F0BFBB}" srcOrd="0" destOrd="0" presId="urn:microsoft.com/office/officeart/2016/7/layout/RepeatingBendingProcessNew"/>
    <dgm:cxn modelId="{74322C8D-000C-4DD1-B436-3EBF27C660A6}" srcId="{0B100C96-0F26-4C0B-B5B5-E19E2ABD98F1}" destId="{DFD0DC48-E7AE-4036-8F5C-CBBEBBC796B0}" srcOrd="5" destOrd="0" parTransId="{5BC210A9-3CA0-4CEB-BB7E-28FA0A83AEE8}" sibTransId="{FED2E449-C340-461D-892D-CDD545EDAE12}"/>
    <dgm:cxn modelId="{FE46D595-E586-4B1A-8B1A-42F4C4DE6C74}" type="presOf" srcId="{DFD0DC48-E7AE-4036-8F5C-CBBEBBC796B0}" destId="{5F948ACA-E4A9-4083-896E-D58A5037F65C}" srcOrd="0" destOrd="0" presId="urn:microsoft.com/office/officeart/2016/7/layout/RepeatingBendingProcessNew"/>
    <dgm:cxn modelId="{659751A7-F445-44A5-B582-23E637C13B78}" type="presOf" srcId="{FED2E449-C340-461D-892D-CDD545EDAE12}" destId="{07A74586-7D9D-4170-B408-FC697FEA0F7C}" srcOrd="0" destOrd="0" presId="urn:microsoft.com/office/officeart/2016/7/layout/RepeatingBendingProcessNew"/>
    <dgm:cxn modelId="{785549A8-8C7A-4491-B383-F052DD8242E3}" type="presOf" srcId="{D620BFFA-1C58-4C84-A487-BE3656136579}" destId="{02CE2F7E-802C-4939-B376-1F6ADFDE2944}" srcOrd="1" destOrd="0" presId="urn:microsoft.com/office/officeart/2016/7/layout/RepeatingBendingProcessNew"/>
    <dgm:cxn modelId="{ADFF9FAD-C683-47D1-9845-C834A2A97E62}" srcId="{0B100C96-0F26-4C0B-B5B5-E19E2ABD98F1}" destId="{BADD9276-ACB7-48C1-9DBD-DB8DFFAB793B}" srcOrd="4" destOrd="0" parTransId="{159D3272-8995-4676-8BC2-A530FCB2A870}" sibTransId="{35B65365-F8A9-4CFF-BED5-1E8C62F3BC5B}"/>
    <dgm:cxn modelId="{5E547AB6-5341-4B72-A75E-0E07F8D26DF3}" type="presOf" srcId="{35B65365-F8A9-4CFF-BED5-1E8C62F3BC5B}" destId="{1B4F215A-C5B3-4914-8B11-494493C70164}" srcOrd="0" destOrd="0" presId="urn:microsoft.com/office/officeart/2016/7/layout/RepeatingBendingProcessNew"/>
    <dgm:cxn modelId="{68049BB8-0B28-4B89-8602-90BA419B9891}" type="presOf" srcId="{2D45098D-9860-4A2B-A972-003C16B5697C}" destId="{BB28AD12-845F-4F0D-8237-A13ECF91E4EF}" srcOrd="1" destOrd="0" presId="urn:microsoft.com/office/officeart/2016/7/layout/RepeatingBendingProcessNew"/>
    <dgm:cxn modelId="{C42D2FCA-21FF-4C43-B1B9-1289480B243B}" type="presOf" srcId="{0F23E03D-2145-44A2-8647-4BEE905F0507}" destId="{AB8E1BAD-376D-4148-8890-83332C5BDB23}" srcOrd="0" destOrd="0" presId="urn:microsoft.com/office/officeart/2016/7/layout/RepeatingBendingProcessNew"/>
    <dgm:cxn modelId="{EFD238E7-2519-4F93-94CC-0369B919DD71}" type="presOf" srcId="{35B65365-F8A9-4CFF-BED5-1E8C62F3BC5B}" destId="{9BFC42E5-C3F1-4A3B-8E69-B9505EA717D1}" srcOrd="1" destOrd="0" presId="urn:microsoft.com/office/officeart/2016/7/layout/RepeatingBendingProcessNew"/>
    <dgm:cxn modelId="{477D77F0-6091-49C9-B575-30AB76E7B52F}" type="presOf" srcId="{BADD9276-ACB7-48C1-9DBD-DB8DFFAB793B}" destId="{D552C9DF-FAD0-457D-B201-ADFF752B4A06}" srcOrd="0" destOrd="0" presId="urn:microsoft.com/office/officeart/2016/7/layout/RepeatingBendingProcessNew"/>
    <dgm:cxn modelId="{B5798EF1-B9B8-40D0-8851-D9C43CED47C9}" type="presOf" srcId="{2B2A95A4-5F9D-4FFF-BE18-9815A5CB3DBF}" destId="{30BE22F8-AFEA-4D14-B2EE-C673B320018A}" srcOrd="0" destOrd="0" presId="urn:microsoft.com/office/officeart/2016/7/layout/RepeatingBendingProcessNew"/>
    <dgm:cxn modelId="{DF88206C-9112-4E23-964B-063020B42DA7}" type="presParOf" srcId="{CE45D960-DDF8-44FC-9F31-049557A26CC1}" destId="{939239EA-75A5-4DAC-80FC-DCEC0D203C0D}" srcOrd="0" destOrd="0" presId="urn:microsoft.com/office/officeart/2016/7/layout/RepeatingBendingProcessNew"/>
    <dgm:cxn modelId="{4C59A6AC-AA5A-481C-B432-E6E480794170}" type="presParOf" srcId="{CE45D960-DDF8-44FC-9F31-049557A26CC1}" destId="{FF72C9BE-404C-4AFE-813E-9D04644604E1}" srcOrd="1" destOrd="0" presId="urn:microsoft.com/office/officeart/2016/7/layout/RepeatingBendingProcessNew"/>
    <dgm:cxn modelId="{20F82379-BD23-4C58-8854-477C45232B17}" type="presParOf" srcId="{FF72C9BE-404C-4AFE-813E-9D04644604E1}" destId="{FF5931D6-065A-4A85-8B5E-174A125B4F28}" srcOrd="0" destOrd="0" presId="urn:microsoft.com/office/officeart/2016/7/layout/RepeatingBendingProcessNew"/>
    <dgm:cxn modelId="{80C94DED-4082-4E5A-B197-464910F38CA3}" type="presParOf" srcId="{CE45D960-DDF8-44FC-9F31-049557A26CC1}" destId="{0B785529-BB7F-48CF-8230-961914D0504A}" srcOrd="2" destOrd="0" presId="urn:microsoft.com/office/officeart/2016/7/layout/RepeatingBendingProcessNew"/>
    <dgm:cxn modelId="{151E5B67-D571-44CE-87CE-292534E01C20}" type="presParOf" srcId="{CE45D960-DDF8-44FC-9F31-049557A26CC1}" destId="{A2CEED33-1592-44F4-BE3C-DBE352D0B2A9}" srcOrd="3" destOrd="0" presId="urn:microsoft.com/office/officeart/2016/7/layout/RepeatingBendingProcessNew"/>
    <dgm:cxn modelId="{52F8BDEE-637D-4892-8727-1E0D505058AE}" type="presParOf" srcId="{A2CEED33-1592-44F4-BE3C-DBE352D0B2A9}" destId="{02CE2F7E-802C-4939-B376-1F6ADFDE2944}" srcOrd="0" destOrd="0" presId="urn:microsoft.com/office/officeart/2016/7/layout/RepeatingBendingProcessNew"/>
    <dgm:cxn modelId="{1BB1688D-C723-4F3C-8667-9CDEE8762AA8}" type="presParOf" srcId="{CE45D960-DDF8-44FC-9F31-049557A26CC1}" destId="{AB8E1BAD-376D-4148-8890-83332C5BDB23}" srcOrd="4" destOrd="0" presId="urn:microsoft.com/office/officeart/2016/7/layout/RepeatingBendingProcessNew"/>
    <dgm:cxn modelId="{3E7E55EA-EB86-4CD1-BBE8-789B546C4441}" type="presParOf" srcId="{CE45D960-DDF8-44FC-9F31-049557A26CC1}" destId="{3A645A9D-2681-4B78-8C7A-6F636EAB3277}" srcOrd="5" destOrd="0" presId="urn:microsoft.com/office/officeart/2016/7/layout/RepeatingBendingProcessNew"/>
    <dgm:cxn modelId="{6056C1FC-4EDA-4F6F-A3E9-C0FB97F7AB8F}" type="presParOf" srcId="{3A645A9D-2681-4B78-8C7A-6F636EAB3277}" destId="{20F32DDC-26E7-4671-8AAB-3F30816CAAB9}" srcOrd="0" destOrd="0" presId="urn:microsoft.com/office/officeart/2016/7/layout/RepeatingBendingProcessNew"/>
    <dgm:cxn modelId="{84A6AC3A-8960-4A8D-91E4-B43E688DD772}" type="presParOf" srcId="{CE45D960-DDF8-44FC-9F31-049557A26CC1}" destId="{8FF54A7D-28A4-4095-B9AD-36E763F0BFBB}" srcOrd="6" destOrd="0" presId="urn:microsoft.com/office/officeart/2016/7/layout/RepeatingBendingProcessNew"/>
    <dgm:cxn modelId="{90382A06-C499-42DA-AA70-5F65A13163D6}" type="presParOf" srcId="{CE45D960-DDF8-44FC-9F31-049557A26CC1}" destId="{30BE22F8-AFEA-4D14-B2EE-C673B320018A}" srcOrd="7" destOrd="0" presId="urn:microsoft.com/office/officeart/2016/7/layout/RepeatingBendingProcessNew"/>
    <dgm:cxn modelId="{56F0F062-67EE-45AC-B9BB-453D43F9DBAE}" type="presParOf" srcId="{30BE22F8-AFEA-4D14-B2EE-C673B320018A}" destId="{6FE4F7FA-CF42-46ED-9ED7-0452F82025D1}" srcOrd="0" destOrd="0" presId="urn:microsoft.com/office/officeart/2016/7/layout/RepeatingBendingProcessNew"/>
    <dgm:cxn modelId="{0419BD8B-BAFC-43AE-B6A4-8428B7B227F2}" type="presParOf" srcId="{CE45D960-DDF8-44FC-9F31-049557A26CC1}" destId="{D552C9DF-FAD0-457D-B201-ADFF752B4A06}" srcOrd="8" destOrd="0" presId="urn:microsoft.com/office/officeart/2016/7/layout/RepeatingBendingProcessNew"/>
    <dgm:cxn modelId="{87E3D9B6-EC84-4190-938B-500A5C7E9CF7}" type="presParOf" srcId="{CE45D960-DDF8-44FC-9F31-049557A26CC1}" destId="{1B4F215A-C5B3-4914-8B11-494493C70164}" srcOrd="9" destOrd="0" presId="urn:microsoft.com/office/officeart/2016/7/layout/RepeatingBendingProcessNew"/>
    <dgm:cxn modelId="{DFF50073-33E6-4A74-9A0B-D9329DEFF349}" type="presParOf" srcId="{1B4F215A-C5B3-4914-8B11-494493C70164}" destId="{9BFC42E5-C3F1-4A3B-8E69-B9505EA717D1}" srcOrd="0" destOrd="0" presId="urn:microsoft.com/office/officeart/2016/7/layout/RepeatingBendingProcessNew"/>
    <dgm:cxn modelId="{70D8C22D-2F34-49CF-905C-E2E11FD53F1A}" type="presParOf" srcId="{CE45D960-DDF8-44FC-9F31-049557A26CC1}" destId="{5F948ACA-E4A9-4083-896E-D58A5037F65C}" srcOrd="10" destOrd="0" presId="urn:microsoft.com/office/officeart/2016/7/layout/RepeatingBendingProcessNew"/>
    <dgm:cxn modelId="{421A9983-3587-43E7-BE79-D9F6354E80A6}" type="presParOf" srcId="{CE45D960-DDF8-44FC-9F31-049557A26CC1}" destId="{07A74586-7D9D-4170-B408-FC697FEA0F7C}" srcOrd="11" destOrd="0" presId="urn:microsoft.com/office/officeart/2016/7/layout/RepeatingBendingProcessNew"/>
    <dgm:cxn modelId="{4F244554-25FC-4E9F-8ED2-792E7E0A8E00}" type="presParOf" srcId="{07A74586-7D9D-4170-B408-FC697FEA0F7C}" destId="{106D654C-3523-4EE7-90EE-6CCE9D86EF33}" srcOrd="0" destOrd="0" presId="urn:microsoft.com/office/officeart/2016/7/layout/RepeatingBendingProcessNew"/>
    <dgm:cxn modelId="{75DAE812-80EC-4041-A111-0D5C11344F6C}" type="presParOf" srcId="{CE45D960-DDF8-44FC-9F31-049557A26CC1}" destId="{BBDCD95E-648C-4A7C-8257-26B32E9B86AE}" srcOrd="12" destOrd="0" presId="urn:microsoft.com/office/officeart/2016/7/layout/RepeatingBendingProcessNew"/>
    <dgm:cxn modelId="{F466AA6F-C663-4A8F-9F8C-942FFF017B55}" type="presParOf" srcId="{CE45D960-DDF8-44FC-9F31-049557A26CC1}" destId="{DA5BC46C-00D4-4E2E-B73F-3742A069A113}" srcOrd="13" destOrd="0" presId="urn:microsoft.com/office/officeart/2016/7/layout/RepeatingBendingProcessNew"/>
    <dgm:cxn modelId="{190B8FA9-804A-40C4-B556-8C5CF04CD2F1}" type="presParOf" srcId="{DA5BC46C-00D4-4E2E-B73F-3742A069A113}" destId="{BB28AD12-845F-4F0D-8237-A13ECF91E4EF}" srcOrd="0" destOrd="0" presId="urn:microsoft.com/office/officeart/2016/7/layout/RepeatingBendingProcessNew"/>
    <dgm:cxn modelId="{84CC7126-09E2-477D-A0E0-0F67D7A2CDA0}" type="presParOf" srcId="{CE45D960-DDF8-44FC-9F31-049557A26CC1}" destId="{7E9548C0-459A-4987-BE7E-763C287F6B9D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CA27D1-7D05-4689-A165-2BAC44D447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0834314-E2F4-4B6E-84A9-AA56DC1E57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Research and gain understanding</a:t>
          </a:r>
          <a:endParaRPr lang="en-US" dirty="0"/>
        </a:p>
      </dgm:t>
    </dgm:pt>
    <dgm:pt modelId="{6335145B-FD07-46D6-A8B1-93B2B94417CC}" type="parTrans" cxnId="{0B4B5328-0288-4ECE-884E-F3CE9ECE714F}">
      <dgm:prSet/>
      <dgm:spPr/>
      <dgm:t>
        <a:bodyPr/>
        <a:lstStyle/>
        <a:p>
          <a:endParaRPr lang="en-US"/>
        </a:p>
      </dgm:t>
    </dgm:pt>
    <dgm:pt modelId="{A44E2E84-A7D8-4B14-9109-3220C88204C7}" type="sibTrans" cxnId="{0B4B5328-0288-4ECE-884E-F3CE9ECE714F}">
      <dgm:prSet/>
      <dgm:spPr/>
      <dgm:t>
        <a:bodyPr/>
        <a:lstStyle/>
        <a:p>
          <a:endParaRPr lang="en-US"/>
        </a:p>
      </dgm:t>
    </dgm:pt>
    <dgm:pt modelId="{936B0E2A-34E3-45BB-BEBF-A4B867E5AD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Conduct checks on the current methodologies validity and expand upon it. </a:t>
          </a:r>
          <a:endParaRPr lang="en-US" dirty="0"/>
        </a:p>
      </dgm:t>
    </dgm:pt>
    <dgm:pt modelId="{6DD447B2-C8CA-42DD-8B2C-A59A29F4E69C}" type="parTrans" cxnId="{93C46AFC-E653-42B6-8BA9-CB61D4B39B35}">
      <dgm:prSet/>
      <dgm:spPr/>
      <dgm:t>
        <a:bodyPr/>
        <a:lstStyle/>
        <a:p>
          <a:endParaRPr lang="en-US"/>
        </a:p>
      </dgm:t>
    </dgm:pt>
    <dgm:pt modelId="{F32F3A53-0104-4D02-A99C-11191F4C310A}" type="sibTrans" cxnId="{93C46AFC-E653-42B6-8BA9-CB61D4B39B35}">
      <dgm:prSet/>
      <dgm:spPr/>
      <dgm:t>
        <a:bodyPr/>
        <a:lstStyle/>
        <a:p>
          <a:endParaRPr lang="en-US"/>
        </a:p>
      </dgm:t>
    </dgm:pt>
    <dgm:pt modelId="{16E2A59A-F2FE-46E5-8903-EC081D912D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Using various computer software systems, mathematical calculations and carry out modelling. </a:t>
          </a:r>
          <a:endParaRPr lang="en-US" dirty="0"/>
        </a:p>
      </dgm:t>
    </dgm:pt>
    <dgm:pt modelId="{0B80C3B5-2F72-460E-98DD-55601C153224}" type="parTrans" cxnId="{A17150A4-87CF-44DC-83A0-88A275345F28}">
      <dgm:prSet/>
      <dgm:spPr/>
      <dgm:t>
        <a:bodyPr/>
        <a:lstStyle/>
        <a:p>
          <a:endParaRPr lang="en-US"/>
        </a:p>
      </dgm:t>
    </dgm:pt>
    <dgm:pt modelId="{977350CB-4ADF-446D-A78C-538F150D11CD}" type="sibTrans" cxnId="{A17150A4-87CF-44DC-83A0-88A275345F28}">
      <dgm:prSet/>
      <dgm:spPr/>
      <dgm:t>
        <a:bodyPr/>
        <a:lstStyle/>
        <a:p>
          <a:endParaRPr lang="en-US"/>
        </a:p>
      </dgm:t>
    </dgm:pt>
    <dgm:pt modelId="{81B553C2-9CDD-402D-A423-368FDCC7E4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Assess if the parachute drift distance and the free fall distance for the different systems fit within the Range boundaries. </a:t>
          </a:r>
          <a:endParaRPr lang="en-US" dirty="0"/>
        </a:p>
      </dgm:t>
    </dgm:pt>
    <dgm:pt modelId="{CE81F28F-12D8-4C13-9C37-97F8789CB9FC}" type="parTrans" cxnId="{34CDFB51-2CC5-4BEF-AEF1-4A4F00973E1E}">
      <dgm:prSet/>
      <dgm:spPr/>
      <dgm:t>
        <a:bodyPr/>
        <a:lstStyle/>
        <a:p>
          <a:endParaRPr lang="en-GB"/>
        </a:p>
      </dgm:t>
    </dgm:pt>
    <dgm:pt modelId="{DEFFFBCF-71D1-4F64-941C-4506A8BCB737}" type="sibTrans" cxnId="{34CDFB51-2CC5-4BEF-AEF1-4A4F00973E1E}">
      <dgm:prSet/>
      <dgm:spPr/>
      <dgm:t>
        <a:bodyPr/>
        <a:lstStyle/>
        <a:p>
          <a:endParaRPr lang="en-GB"/>
        </a:p>
      </dgm:t>
    </dgm:pt>
    <dgm:pt modelId="{967F646A-599C-40EB-BE8F-204D164652BF}" type="pres">
      <dgm:prSet presAssocID="{54CA27D1-7D05-4689-A165-2BAC44D4475F}" presName="root" presStyleCnt="0">
        <dgm:presLayoutVars>
          <dgm:dir/>
          <dgm:resizeHandles val="exact"/>
        </dgm:presLayoutVars>
      </dgm:prSet>
      <dgm:spPr/>
    </dgm:pt>
    <dgm:pt modelId="{2FC5E243-AC99-4638-8BA0-99F4AD6B87AD}" type="pres">
      <dgm:prSet presAssocID="{30834314-E2F4-4B6E-84A9-AA56DC1E57A1}" presName="compNode" presStyleCnt="0"/>
      <dgm:spPr/>
    </dgm:pt>
    <dgm:pt modelId="{492AEA80-023B-493E-887E-23EE257DDF0D}" type="pres">
      <dgm:prSet presAssocID="{30834314-E2F4-4B6E-84A9-AA56DC1E57A1}" presName="bgRect" presStyleLbl="bgShp" presStyleIdx="0" presStyleCnt="4"/>
      <dgm:spPr/>
    </dgm:pt>
    <dgm:pt modelId="{3528261E-636A-4605-9479-A9E5571C9D60}" type="pres">
      <dgm:prSet presAssocID="{30834314-E2F4-4B6E-84A9-AA56DC1E57A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8023DA88-CEE7-426D-8033-05379D39292A}" type="pres">
      <dgm:prSet presAssocID="{30834314-E2F4-4B6E-84A9-AA56DC1E57A1}" presName="spaceRect" presStyleCnt="0"/>
      <dgm:spPr/>
    </dgm:pt>
    <dgm:pt modelId="{903198CC-8C5D-4F21-9AEF-CF71C6EA2857}" type="pres">
      <dgm:prSet presAssocID="{30834314-E2F4-4B6E-84A9-AA56DC1E57A1}" presName="parTx" presStyleLbl="revTx" presStyleIdx="0" presStyleCnt="4">
        <dgm:presLayoutVars>
          <dgm:chMax val="0"/>
          <dgm:chPref val="0"/>
        </dgm:presLayoutVars>
      </dgm:prSet>
      <dgm:spPr/>
    </dgm:pt>
    <dgm:pt modelId="{6C0973B5-05C9-4293-A506-ECEE22C3F8FA}" type="pres">
      <dgm:prSet presAssocID="{A44E2E84-A7D8-4B14-9109-3220C88204C7}" presName="sibTrans" presStyleCnt="0"/>
      <dgm:spPr/>
    </dgm:pt>
    <dgm:pt modelId="{C54825E3-C6B7-4CD2-926B-E85013162025}" type="pres">
      <dgm:prSet presAssocID="{936B0E2A-34E3-45BB-BEBF-A4B867E5AD51}" presName="compNode" presStyleCnt="0"/>
      <dgm:spPr/>
    </dgm:pt>
    <dgm:pt modelId="{30349594-529F-4B21-80EF-D07915C49012}" type="pres">
      <dgm:prSet presAssocID="{936B0E2A-34E3-45BB-BEBF-A4B867E5AD51}" presName="bgRect" presStyleLbl="bgShp" presStyleIdx="1" presStyleCnt="4"/>
      <dgm:spPr/>
    </dgm:pt>
    <dgm:pt modelId="{FADCE387-68D4-4EF9-9B11-8CA3347AF487}" type="pres">
      <dgm:prSet presAssocID="{936B0E2A-34E3-45BB-BEBF-A4B867E5AD5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D1A4962-D726-4562-B9CA-6448B3439ECE}" type="pres">
      <dgm:prSet presAssocID="{936B0E2A-34E3-45BB-BEBF-A4B867E5AD51}" presName="spaceRect" presStyleCnt="0"/>
      <dgm:spPr/>
    </dgm:pt>
    <dgm:pt modelId="{E4220A37-A001-4650-A894-02FE7C20FFB1}" type="pres">
      <dgm:prSet presAssocID="{936B0E2A-34E3-45BB-BEBF-A4B867E5AD51}" presName="parTx" presStyleLbl="revTx" presStyleIdx="1" presStyleCnt="4">
        <dgm:presLayoutVars>
          <dgm:chMax val="0"/>
          <dgm:chPref val="0"/>
        </dgm:presLayoutVars>
      </dgm:prSet>
      <dgm:spPr/>
    </dgm:pt>
    <dgm:pt modelId="{CCB54F56-8ECC-4F24-9678-704B62EE8BC5}" type="pres">
      <dgm:prSet presAssocID="{F32F3A53-0104-4D02-A99C-11191F4C310A}" presName="sibTrans" presStyleCnt="0"/>
      <dgm:spPr/>
    </dgm:pt>
    <dgm:pt modelId="{F7EFEB71-57C9-489E-AE95-FA0EC044A571}" type="pres">
      <dgm:prSet presAssocID="{16E2A59A-F2FE-46E5-8903-EC081D912DE7}" presName="compNode" presStyleCnt="0"/>
      <dgm:spPr/>
    </dgm:pt>
    <dgm:pt modelId="{0ECEDBD4-33E7-4DB6-8FD6-6CDA03868387}" type="pres">
      <dgm:prSet presAssocID="{16E2A59A-F2FE-46E5-8903-EC081D912DE7}" presName="bgRect" presStyleLbl="bgShp" presStyleIdx="2" presStyleCnt="4"/>
      <dgm:spPr/>
    </dgm:pt>
    <dgm:pt modelId="{4F486F2F-D2FF-44EF-A7F4-46A81200D8FA}" type="pres">
      <dgm:prSet presAssocID="{16E2A59A-F2FE-46E5-8903-EC081D912D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C4C7C71-26A8-430A-AD8A-EEC96F8E4861}" type="pres">
      <dgm:prSet presAssocID="{16E2A59A-F2FE-46E5-8903-EC081D912DE7}" presName="spaceRect" presStyleCnt="0"/>
      <dgm:spPr/>
    </dgm:pt>
    <dgm:pt modelId="{BAEC339B-9934-40D1-A169-03D3CC548F58}" type="pres">
      <dgm:prSet presAssocID="{16E2A59A-F2FE-46E5-8903-EC081D912DE7}" presName="parTx" presStyleLbl="revTx" presStyleIdx="2" presStyleCnt="4">
        <dgm:presLayoutVars>
          <dgm:chMax val="0"/>
          <dgm:chPref val="0"/>
        </dgm:presLayoutVars>
      </dgm:prSet>
      <dgm:spPr/>
    </dgm:pt>
    <dgm:pt modelId="{35D8FD9B-C1BA-4863-AFB1-6E9D5471B875}" type="pres">
      <dgm:prSet presAssocID="{977350CB-4ADF-446D-A78C-538F150D11CD}" presName="sibTrans" presStyleCnt="0"/>
      <dgm:spPr/>
    </dgm:pt>
    <dgm:pt modelId="{6D4BA9D2-0144-4E72-9D61-051EF7688980}" type="pres">
      <dgm:prSet presAssocID="{81B553C2-9CDD-402D-A423-368FDCC7E45F}" presName="compNode" presStyleCnt="0"/>
      <dgm:spPr/>
    </dgm:pt>
    <dgm:pt modelId="{E00714DA-8DDA-4C02-8D8F-ED9F96ED5AA4}" type="pres">
      <dgm:prSet presAssocID="{81B553C2-9CDD-402D-A423-368FDCC7E45F}" presName="bgRect" presStyleLbl="bgShp" presStyleIdx="3" presStyleCnt="4"/>
      <dgm:spPr/>
    </dgm:pt>
    <dgm:pt modelId="{02D2ED66-6FE1-4EDB-8A40-B76EDCD8827E}" type="pres">
      <dgm:prSet presAssocID="{81B553C2-9CDD-402D-A423-368FDCC7E4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ientist male with solid fill"/>
        </a:ext>
      </dgm:extLst>
    </dgm:pt>
    <dgm:pt modelId="{05EF26AE-6B78-4C71-8AD5-72CB6E0749E8}" type="pres">
      <dgm:prSet presAssocID="{81B553C2-9CDD-402D-A423-368FDCC7E45F}" presName="spaceRect" presStyleCnt="0"/>
      <dgm:spPr/>
    </dgm:pt>
    <dgm:pt modelId="{E0DCD5F9-685F-4659-A201-D6857F1489F9}" type="pres">
      <dgm:prSet presAssocID="{81B553C2-9CDD-402D-A423-368FDCC7E4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B4B5328-0288-4ECE-884E-F3CE9ECE714F}" srcId="{54CA27D1-7D05-4689-A165-2BAC44D4475F}" destId="{30834314-E2F4-4B6E-84A9-AA56DC1E57A1}" srcOrd="0" destOrd="0" parTransId="{6335145B-FD07-46D6-A8B1-93B2B94417CC}" sibTransId="{A44E2E84-A7D8-4B14-9109-3220C88204C7}"/>
    <dgm:cxn modelId="{1F14EE3C-C0D8-472F-929E-1D7117F7DC57}" type="presOf" srcId="{54CA27D1-7D05-4689-A165-2BAC44D4475F}" destId="{967F646A-599C-40EB-BE8F-204D164652BF}" srcOrd="0" destOrd="0" presId="urn:microsoft.com/office/officeart/2018/2/layout/IconVerticalSolidList"/>
    <dgm:cxn modelId="{7A864546-D783-4B9E-A208-9F296DFA9E99}" type="presOf" srcId="{81B553C2-9CDD-402D-A423-368FDCC7E45F}" destId="{E0DCD5F9-685F-4659-A201-D6857F1489F9}" srcOrd="0" destOrd="0" presId="urn:microsoft.com/office/officeart/2018/2/layout/IconVerticalSolidList"/>
    <dgm:cxn modelId="{34CDFB51-2CC5-4BEF-AEF1-4A4F00973E1E}" srcId="{54CA27D1-7D05-4689-A165-2BAC44D4475F}" destId="{81B553C2-9CDD-402D-A423-368FDCC7E45F}" srcOrd="3" destOrd="0" parTransId="{CE81F28F-12D8-4C13-9C37-97F8789CB9FC}" sibTransId="{DEFFFBCF-71D1-4F64-941C-4506A8BCB737}"/>
    <dgm:cxn modelId="{A17150A4-87CF-44DC-83A0-88A275345F28}" srcId="{54CA27D1-7D05-4689-A165-2BAC44D4475F}" destId="{16E2A59A-F2FE-46E5-8903-EC081D912DE7}" srcOrd="2" destOrd="0" parTransId="{0B80C3B5-2F72-460E-98DD-55601C153224}" sibTransId="{977350CB-4ADF-446D-A78C-538F150D11CD}"/>
    <dgm:cxn modelId="{46C473B6-CBA7-46AC-A95B-B1C8C60D2FA4}" type="presOf" srcId="{30834314-E2F4-4B6E-84A9-AA56DC1E57A1}" destId="{903198CC-8C5D-4F21-9AEF-CF71C6EA2857}" srcOrd="0" destOrd="0" presId="urn:microsoft.com/office/officeart/2018/2/layout/IconVerticalSolidList"/>
    <dgm:cxn modelId="{7B2AC1D2-7406-47BF-8F7C-F4B17A81C952}" type="presOf" srcId="{936B0E2A-34E3-45BB-BEBF-A4B867E5AD51}" destId="{E4220A37-A001-4650-A894-02FE7C20FFB1}" srcOrd="0" destOrd="0" presId="urn:microsoft.com/office/officeart/2018/2/layout/IconVerticalSolidList"/>
    <dgm:cxn modelId="{EEDAF6D8-D722-42C3-86D3-954EE4EDEE92}" type="presOf" srcId="{16E2A59A-F2FE-46E5-8903-EC081D912DE7}" destId="{BAEC339B-9934-40D1-A169-03D3CC548F58}" srcOrd="0" destOrd="0" presId="urn:microsoft.com/office/officeart/2018/2/layout/IconVerticalSolidList"/>
    <dgm:cxn modelId="{93C46AFC-E653-42B6-8BA9-CB61D4B39B35}" srcId="{54CA27D1-7D05-4689-A165-2BAC44D4475F}" destId="{936B0E2A-34E3-45BB-BEBF-A4B867E5AD51}" srcOrd="1" destOrd="0" parTransId="{6DD447B2-C8CA-42DD-8B2C-A59A29F4E69C}" sibTransId="{F32F3A53-0104-4D02-A99C-11191F4C310A}"/>
    <dgm:cxn modelId="{A9DC4FAE-EFE7-47CE-896C-DC58E1B1717C}" type="presParOf" srcId="{967F646A-599C-40EB-BE8F-204D164652BF}" destId="{2FC5E243-AC99-4638-8BA0-99F4AD6B87AD}" srcOrd="0" destOrd="0" presId="urn:microsoft.com/office/officeart/2018/2/layout/IconVerticalSolidList"/>
    <dgm:cxn modelId="{C9EAB9D1-AAFA-49CF-B7BC-5DAF03826B16}" type="presParOf" srcId="{2FC5E243-AC99-4638-8BA0-99F4AD6B87AD}" destId="{492AEA80-023B-493E-887E-23EE257DDF0D}" srcOrd="0" destOrd="0" presId="urn:microsoft.com/office/officeart/2018/2/layout/IconVerticalSolidList"/>
    <dgm:cxn modelId="{7D444312-3182-448A-A5F9-7227CB812782}" type="presParOf" srcId="{2FC5E243-AC99-4638-8BA0-99F4AD6B87AD}" destId="{3528261E-636A-4605-9479-A9E5571C9D60}" srcOrd="1" destOrd="0" presId="urn:microsoft.com/office/officeart/2018/2/layout/IconVerticalSolidList"/>
    <dgm:cxn modelId="{419FD692-193B-4363-986B-6C5DF13CC0A9}" type="presParOf" srcId="{2FC5E243-AC99-4638-8BA0-99F4AD6B87AD}" destId="{8023DA88-CEE7-426D-8033-05379D39292A}" srcOrd="2" destOrd="0" presId="urn:microsoft.com/office/officeart/2018/2/layout/IconVerticalSolidList"/>
    <dgm:cxn modelId="{D120F3B4-C356-4BEA-B387-472756A91EEB}" type="presParOf" srcId="{2FC5E243-AC99-4638-8BA0-99F4AD6B87AD}" destId="{903198CC-8C5D-4F21-9AEF-CF71C6EA2857}" srcOrd="3" destOrd="0" presId="urn:microsoft.com/office/officeart/2018/2/layout/IconVerticalSolidList"/>
    <dgm:cxn modelId="{ED50331A-3B1C-4256-A5F3-1E780481B767}" type="presParOf" srcId="{967F646A-599C-40EB-BE8F-204D164652BF}" destId="{6C0973B5-05C9-4293-A506-ECEE22C3F8FA}" srcOrd="1" destOrd="0" presId="urn:microsoft.com/office/officeart/2018/2/layout/IconVerticalSolidList"/>
    <dgm:cxn modelId="{62B78A29-B3CD-4370-90EB-153C9463E2CC}" type="presParOf" srcId="{967F646A-599C-40EB-BE8F-204D164652BF}" destId="{C54825E3-C6B7-4CD2-926B-E85013162025}" srcOrd="2" destOrd="0" presId="urn:microsoft.com/office/officeart/2018/2/layout/IconVerticalSolidList"/>
    <dgm:cxn modelId="{925FC7D0-699F-4A9B-8DBF-FA1F61740F56}" type="presParOf" srcId="{C54825E3-C6B7-4CD2-926B-E85013162025}" destId="{30349594-529F-4B21-80EF-D07915C49012}" srcOrd="0" destOrd="0" presId="urn:microsoft.com/office/officeart/2018/2/layout/IconVerticalSolidList"/>
    <dgm:cxn modelId="{45AA986F-D60B-476E-97B0-24B3A6406F23}" type="presParOf" srcId="{C54825E3-C6B7-4CD2-926B-E85013162025}" destId="{FADCE387-68D4-4EF9-9B11-8CA3347AF487}" srcOrd="1" destOrd="0" presId="urn:microsoft.com/office/officeart/2018/2/layout/IconVerticalSolidList"/>
    <dgm:cxn modelId="{7808CBA7-2BF6-41BB-85FB-5B42FCD3697F}" type="presParOf" srcId="{C54825E3-C6B7-4CD2-926B-E85013162025}" destId="{7D1A4962-D726-4562-B9CA-6448B3439ECE}" srcOrd="2" destOrd="0" presId="urn:microsoft.com/office/officeart/2018/2/layout/IconVerticalSolidList"/>
    <dgm:cxn modelId="{61B777D1-27F9-4837-9F6A-4C23C2677145}" type="presParOf" srcId="{C54825E3-C6B7-4CD2-926B-E85013162025}" destId="{E4220A37-A001-4650-A894-02FE7C20FFB1}" srcOrd="3" destOrd="0" presId="urn:microsoft.com/office/officeart/2018/2/layout/IconVerticalSolidList"/>
    <dgm:cxn modelId="{EB3AFD0E-F7DC-44E7-A8BD-25ABF760B152}" type="presParOf" srcId="{967F646A-599C-40EB-BE8F-204D164652BF}" destId="{CCB54F56-8ECC-4F24-9678-704B62EE8BC5}" srcOrd="3" destOrd="0" presId="urn:microsoft.com/office/officeart/2018/2/layout/IconVerticalSolidList"/>
    <dgm:cxn modelId="{5988FA04-8C6A-438D-ABF8-242DCD5DF00B}" type="presParOf" srcId="{967F646A-599C-40EB-BE8F-204D164652BF}" destId="{F7EFEB71-57C9-489E-AE95-FA0EC044A571}" srcOrd="4" destOrd="0" presId="urn:microsoft.com/office/officeart/2018/2/layout/IconVerticalSolidList"/>
    <dgm:cxn modelId="{95E0BD70-4297-476B-B5E1-2D2D8FB96A22}" type="presParOf" srcId="{F7EFEB71-57C9-489E-AE95-FA0EC044A571}" destId="{0ECEDBD4-33E7-4DB6-8FD6-6CDA03868387}" srcOrd="0" destOrd="0" presId="urn:microsoft.com/office/officeart/2018/2/layout/IconVerticalSolidList"/>
    <dgm:cxn modelId="{613256C4-9148-4FC7-90EE-C35D23330781}" type="presParOf" srcId="{F7EFEB71-57C9-489E-AE95-FA0EC044A571}" destId="{4F486F2F-D2FF-44EF-A7F4-46A81200D8FA}" srcOrd="1" destOrd="0" presId="urn:microsoft.com/office/officeart/2018/2/layout/IconVerticalSolidList"/>
    <dgm:cxn modelId="{9D91E509-7E9F-44F8-A7B6-214D8681ACAA}" type="presParOf" srcId="{F7EFEB71-57C9-489E-AE95-FA0EC044A571}" destId="{8C4C7C71-26A8-430A-AD8A-EEC96F8E4861}" srcOrd="2" destOrd="0" presId="urn:microsoft.com/office/officeart/2018/2/layout/IconVerticalSolidList"/>
    <dgm:cxn modelId="{D6F4FDCC-BFE0-4EBE-9924-F7B9EA9990D6}" type="presParOf" srcId="{F7EFEB71-57C9-489E-AE95-FA0EC044A571}" destId="{BAEC339B-9934-40D1-A169-03D3CC548F58}" srcOrd="3" destOrd="0" presId="urn:microsoft.com/office/officeart/2018/2/layout/IconVerticalSolidList"/>
    <dgm:cxn modelId="{399D1DAA-26D9-423C-A8EB-3CDB99B82553}" type="presParOf" srcId="{967F646A-599C-40EB-BE8F-204D164652BF}" destId="{35D8FD9B-C1BA-4863-AFB1-6E9D5471B875}" srcOrd="5" destOrd="0" presId="urn:microsoft.com/office/officeart/2018/2/layout/IconVerticalSolidList"/>
    <dgm:cxn modelId="{69850762-7515-4852-BD02-51BD1E8F2853}" type="presParOf" srcId="{967F646A-599C-40EB-BE8F-204D164652BF}" destId="{6D4BA9D2-0144-4E72-9D61-051EF7688980}" srcOrd="6" destOrd="0" presId="urn:microsoft.com/office/officeart/2018/2/layout/IconVerticalSolidList"/>
    <dgm:cxn modelId="{4D81868B-13CA-4ADD-949C-9ECA561C4771}" type="presParOf" srcId="{6D4BA9D2-0144-4E72-9D61-051EF7688980}" destId="{E00714DA-8DDA-4C02-8D8F-ED9F96ED5AA4}" srcOrd="0" destOrd="0" presId="urn:microsoft.com/office/officeart/2018/2/layout/IconVerticalSolidList"/>
    <dgm:cxn modelId="{3CF8ACBC-E782-4375-BA38-E8429AA2C00B}" type="presParOf" srcId="{6D4BA9D2-0144-4E72-9D61-051EF7688980}" destId="{02D2ED66-6FE1-4EDB-8A40-B76EDCD8827E}" srcOrd="1" destOrd="0" presId="urn:microsoft.com/office/officeart/2018/2/layout/IconVerticalSolidList"/>
    <dgm:cxn modelId="{A83398D0-0C51-4613-9422-EE2A5B7D1723}" type="presParOf" srcId="{6D4BA9D2-0144-4E72-9D61-051EF7688980}" destId="{05EF26AE-6B78-4C71-8AD5-72CB6E0749E8}" srcOrd="2" destOrd="0" presId="urn:microsoft.com/office/officeart/2018/2/layout/IconVerticalSolidList"/>
    <dgm:cxn modelId="{62945F4E-372C-4147-B2F9-E6AB451573F6}" type="presParOf" srcId="{6D4BA9D2-0144-4E72-9D61-051EF7688980}" destId="{E0DCD5F9-685F-4659-A201-D6857F1489F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70D6E38-E8F4-4E22-9882-E5F70E242FF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C702854-6E4A-4B80-AB04-0DF6B7A4CF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Have the information gained peer reviewed with any changes required being carried out. </a:t>
          </a:r>
          <a:endParaRPr lang="en-US"/>
        </a:p>
      </dgm:t>
    </dgm:pt>
    <dgm:pt modelId="{D42FE658-6075-488F-AA52-373A3A05ACDC}" type="parTrans" cxnId="{FBEAC27E-2529-4CD8-A79E-3F98AB52242D}">
      <dgm:prSet/>
      <dgm:spPr/>
      <dgm:t>
        <a:bodyPr/>
        <a:lstStyle/>
        <a:p>
          <a:endParaRPr lang="en-US"/>
        </a:p>
      </dgm:t>
    </dgm:pt>
    <dgm:pt modelId="{7ACE9879-0D7B-41DA-B11D-A14DCF9A2EE2}" type="sibTrans" cxnId="{FBEAC27E-2529-4CD8-A79E-3F98AB52242D}">
      <dgm:prSet/>
      <dgm:spPr/>
      <dgm:t>
        <a:bodyPr/>
        <a:lstStyle/>
        <a:p>
          <a:endParaRPr lang="en-US"/>
        </a:p>
      </dgm:t>
    </dgm:pt>
    <dgm:pt modelId="{D21A7DB4-0100-48DC-843D-1F2976FA4C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Read the insensitive munitions reports and any supporting documentation about the fitted OME. </a:t>
          </a:r>
          <a:endParaRPr lang="en-US"/>
        </a:p>
      </dgm:t>
    </dgm:pt>
    <dgm:pt modelId="{C6D3FAD2-B933-4CAE-8499-CBBBCD633C78}" type="parTrans" cxnId="{D0AEE63A-B613-48BC-809D-F473DB59C25D}">
      <dgm:prSet/>
      <dgm:spPr/>
      <dgm:t>
        <a:bodyPr/>
        <a:lstStyle/>
        <a:p>
          <a:endParaRPr lang="en-US"/>
        </a:p>
      </dgm:t>
    </dgm:pt>
    <dgm:pt modelId="{D22C1F43-2A67-4647-9E62-133076CAA021}" type="sibTrans" cxnId="{D0AEE63A-B613-48BC-809D-F473DB59C25D}">
      <dgm:prSet/>
      <dgm:spPr/>
      <dgm:t>
        <a:bodyPr/>
        <a:lstStyle/>
        <a:p>
          <a:endParaRPr lang="en-US"/>
        </a:p>
      </dgm:t>
    </dgm:pt>
    <dgm:pt modelId="{7666DAB2-7218-4E21-ABCC-213654BDAA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Assess what the effect of different scenarios would have on the fitted OME and ensure the worst-case scenario is no more than deflagration. </a:t>
          </a:r>
          <a:endParaRPr lang="en-US" dirty="0"/>
        </a:p>
      </dgm:t>
    </dgm:pt>
    <dgm:pt modelId="{15A866A7-B4F1-4B45-B73B-EAADFC9055BC}" type="parTrans" cxnId="{2B8968D4-FA1A-4AFD-A037-8DF796F19CAD}">
      <dgm:prSet/>
      <dgm:spPr/>
      <dgm:t>
        <a:bodyPr/>
        <a:lstStyle/>
        <a:p>
          <a:endParaRPr lang="en-US"/>
        </a:p>
      </dgm:t>
    </dgm:pt>
    <dgm:pt modelId="{D69FB1E7-C5CE-44A1-B93A-57F4A834B35F}" type="sibTrans" cxnId="{2B8968D4-FA1A-4AFD-A037-8DF796F19CAD}">
      <dgm:prSet/>
      <dgm:spPr/>
      <dgm:t>
        <a:bodyPr/>
        <a:lstStyle/>
        <a:p>
          <a:endParaRPr lang="en-US"/>
        </a:p>
      </dgm:t>
    </dgm:pt>
    <dgm:pt modelId="{DB87DEAF-5AB3-4B56-9484-9E2B30E67F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Look at the tolerability of land in magazine compound. </a:t>
          </a:r>
          <a:endParaRPr lang="en-US" dirty="0"/>
        </a:p>
      </dgm:t>
    </dgm:pt>
    <dgm:pt modelId="{5CB87D1D-C53D-46DE-B4C4-77964E0EA11D}" type="parTrans" cxnId="{B5FF409B-C805-47D7-9A82-102513237277}">
      <dgm:prSet/>
      <dgm:spPr/>
      <dgm:t>
        <a:bodyPr/>
        <a:lstStyle/>
        <a:p>
          <a:endParaRPr lang="en-GB"/>
        </a:p>
      </dgm:t>
    </dgm:pt>
    <dgm:pt modelId="{67A01C20-9F0B-4E0C-B450-BC22061D1DBF}" type="sibTrans" cxnId="{B5FF409B-C805-47D7-9A82-102513237277}">
      <dgm:prSet/>
      <dgm:spPr/>
      <dgm:t>
        <a:bodyPr/>
        <a:lstStyle/>
        <a:p>
          <a:endParaRPr lang="en-GB"/>
        </a:p>
      </dgm:t>
    </dgm:pt>
    <dgm:pt modelId="{F47AEBA8-D29D-4047-94A1-43D0E9C9C0FB}" type="pres">
      <dgm:prSet presAssocID="{C70D6E38-E8F4-4E22-9882-E5F70E242FF9}" presName="root" presStyleCnt="0">
        <dgm:presLayoutVars>
          <dgm:dir/>
          <dgm:resizeHandles val="exact"/>
        </dgm:presLayoutVars>
      </dgm:prSet>
      <dgm:spPr/>
    </dgm:pt>
    <dgm:pt modelId="{05784052-AE2B-4D1B-9AD0-34402748DD66}" type="pres">
      <dgm:prSet presAssocID="{CC702854-6E4A-4B80-AB04-0DF6B7A4CFAA}" presName="compNode" presStyleCnt="0"/>
      <dgm:spPr/>
    </dgm:pt>
    <dgm:pt modelId="{5D97C508-B138-474A-BFC8-F8EFAE679C57}" type="pres">
      <dgm:prSet presAssocID="{CC702854-6E4A-4B80-AB04-0DF6B7A4CFAA}" presName="bgRect" presStyleLbl="bgShp" presStyleIdx="0" presStyleCnt="4"/>
      <dgm:spPr/>
    </dgm:pt>
    <dgm:pt modelId="{316B192A-28A4-4CCD-B90C-A0E3880C4D0F}" type="pres">
      <dgm:prSet presAssocID="{CC702854-6E4A-4B80-AB04-0DF6B7A4CFA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134D83EA-0015-41F7-8771-951B2FB48586}" type="pres">
      <dgm:prSet presAssocID="{CC702854-6E4A-4B80-AB04-0DF6B7A4CFAA}" presName="spaceRect" presStyleCnt="0"/>
      <dgm:spPr/>
    </dgm:pt>
    <dgm:pt modelId="{8DD14808-C0C4-486E-9A2B-FCE4A562FCCA}" type="pres">
      <dgm:prSet presAssocID="{CC702854-6E4A-4B80-AB04-0DF6B7A4CFAA}" presName="parTx" presStyleLbl="revTx" presStyleIdx="0" presStyleCnt="4">
        <dgm:presLayoutVars>
          <dgm:chMax val="0"/>
          <dgm:chPref val="0"/>
        </dgm:presLayoutVars>
      </dgm:prSet>
      <dgm:spPr/>
    </dgm:pt>
    <dgm:pt modelId="{F5EFC592-55B6-4253-BB6D-717C599D1872}" type="pres">
      <dgm:prSet presAssocID="{7ACE9879-0D7B-41DA-B11D-A14DCF9A2EE2}" presName="sibTrans" presStyleCnt="0"/>
      <dgm:spPr/>
    </dgm:pt>
    <dgm:pt modelId="{84B98D41-67A0-4552-B924-791DA0FE767A}" type="pres">
      <dgm:prSet presAssocID="{D21A7DB4-0100-48DC-843D-1F2976FA4C3A}" presName="compNode" presStyleCnt="0"/>
      <dgm:spPr/>
    </dgm:pt>
    <dgm:pt modelId="{1BE4327E-6890-4D07-AFD1-17A6313971F0}" type="pres">
      <dgm:prSet presAssocID="{D21A7DB4-0100-48DC-843D-1F2976FA4C3A}" presName="bgRect" presStyleLbl="bgShp" presStyleIdx="1" presStyleCnt="4"/>
      <dgm:spPr/>
    </dgm:pt>
    <dgm:pt modelId="{EAE7C0E4-DDF2-4E81-BBA0-B7320AB760EB}" type="pres">
      <dgm:prSet presAssocID="{D21A7DB4-0100-48DC-843D-1F2976FA4C3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8E1DC91-DB9B-4B97-B57B-46C4BB910DD2}" type="pres">
      <dgm:prSet presAssocID="{D21A7DB4-0100-48DC-843D-1F2976FA4C3A}" presName="spaceRect" presStyleCnt="0"/>
      <dgm:spPr/>
    </dgm:pt>
    <dgm:pt modelId="{07F1F137-F4FA-4DAD-82C9-055F76C87755}" type="pres">
      <dgm:prSet presAssocID="{D21A7DB4-0100-48DC-843D-1F2976FA4C3A}" presName="parTx" presStyleLbl="revTx" presStyleIdx="1" presStyleCnt="4">
        <dgm:presLayoutVars>
          <dgm:chMax val="0"/>
          <dgm:chPref val="0"/>
        </dgm:presLayoutVars>
      </dgm:prSet>
      <dgm:spPr/>
    </dgm:pt>
    <dgm:pt modelId="{600437BB-1C9E-429D-AE8A-EF2E065E6F39}" type="pres">
      <dgm:prSet presAssocID="{D22C1F43-2A67-4647-9E62-133076CAA021}" presName="sibTrans" presStyleCnt="0"/>
      <dgm:spPr/>
    </dgm:pt>
    <dgm:pt modelId="{E934DE0B-6E60-490A-A5D6-6F11AC65B855}" type="pres">
      <dgm:prSet presAssocID="{7666DAB2-7218-4E21-ABCC-213654BDAA10}" presName="compNode" presStyleCnt="0"/>
      <dgm:spPr/>
    </dgm:pt>
    <dgm:pt modelId="{0497487E-220E-4553-AA7C-5BDC7186AC20}" type="pres">
      <dgm:prSet presAssocID="{7666DAB2-7218-4E21-ABCC-213654BDAA10}" presName="bgRect" presStyleLbl="bgShp" presStyleIdx="2" presStyleCnt="4"/>
      <dgm:spPr/>
    </dgm:pt>
    <dgm:pt modelId="{845973A4-9BDA-490A-A2C7-446AE8AE1384}" type="pres">
      <dgm:prSet presAssocID="{7666DAB2-7218-4E21-ABCC-213654BDAA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7ACFF8DD-CE8A-4861-A5F2-CA30C64A3D2E}" type="pres">
      <dgm:prSet presAssocID="{7666DAB2-7218-4E21-ABCC-213654BDAA10}" presName="spaceRect" presStyleCnt="0"/>
      <dgm:spPr/>
    </dgm:pt>
    <dgm:pt modelId="{FDB2C959-9858-4F68-82AC-43DCDF7FA339}" type="pres">
      <dgm:prSet presAssocID="{7666DAB2-7218-4E21-ABCC-213654BDAA10}" presName="parTx" presStyleLbl="revTx" presStyleIdx="2" presStyleCnt="4">
        <dgm:presLayoutVars>
          <dgm:chMax val="0"/>
          <dgm:chPref val="0"/>
        </dgm:presLayoutVars>
      </dgm:prSet>
      <dgm:spPr/>
    </dgm:pt>
    <dgm:pt modelId="{97A2CC32-0F4E-489E-978F-3D585E1458B2}" type="pres">
      <dgm:prSet presAssocID="{D69FB1E7-C5CE-44A1-B93A-57F4A834B35F}" presName="sibTrans" presStyleCnt="0"/>
      <dgm:spPr/>
    </dgm:pt>
    <dgm:pt modelId="{E644996B-0EDD-41E0-99BE-A262FEEBE65F}" type="pres">
      <dgm:prSet presAssocID="{DB87DEAF-5AB3-4B56-9484-9E2B30E67F1C}" presName="compNode" presStyleCnt="0"/>
      <dgm:spPr/>
    </dgm:pt>
    <dgm:pt modelId="{FCEC63A8-B6C8-4D31-8885-CBA4D3B93C81}" type="pres">
      <dgm:prSet presAssocID="{DB87DEAF-5AB3-4B56-9484-9E2B30E67F1C}" presName="bgRect" presStyleLbl="bgShp" presStyleIdx="3" presStyleCnt="4" custLinFactNeighborY="4299"/>
      <dgm:spPr/>
    </dgm:pt>
    <dgm:pt modelId="{4A75C339-EDCC-4928-94B1-163B1A4B9351}" type="pres">
      <dgm:prSet presAssocID="{DB87DEAF-5AB3-4B56-9484-9E2B30E67F1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 with solid fill"/>
        </a:ext>
      </dgm:extLst>
    </dgm:pt>
    <dgm:pt modelId="{4FBA886A-8C66-4631-89D6-B95E16FF1B8A}" type="pres">
      <dgm:prSet presAssocID="{DB87DEAF-5AB3-4B56-9484-9E2B30E67F1C}" presName="spaceRect" presStyleCnt="0"/>
      <dgm:spPr/>
    </dgm:pt>
    <dgm:pt modelId="{215DE495-C4FC-4876-9288-D3015510F1ED}" type="pres">
      <dgm:prSet presAssocID="{DB87DEAF-5AB3-4B56-9484-9E2B30E67F1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632E32-F967-401A-B53F-B056ACC3A344}" type="presOf" srcId="{D21A7DB4-0100-48DC-843D-1F2976FA4C3A}" destId="{07F1F137-F4FA-4DAD-82C9-055F76C87755}" srcOrd="0" destOrd="0" presId="urn:microsoft.com/office/officeart/2018/2/layout/IconVerticalSolidList"/>
    <dgm:cxn modelId="{D0AEE63A-B613-48BC-809D-F473DB59C25D}" srcId="{C70D6E38-E8F4-4E22-9882-E5F70E242FF9}" destId="{D21A7DB4-0100-48DC-843D-1F2976FA4C3A}" srcOrd="1" destOrd="0" parTransId="{C6D3FAD2-B933-4CAE-8499-CBBBCD633C78}" sibTransId="{D22C1F43-2A67-4647-9E62-133076CAA021}"/>
    <dgm:cxn modelId="{232EA37B-374E-41BE-95CF-4F8105572CF5}" type="presOf" srcId="{CC702854-6E4A-4B80-AB04-0DF6B7A4CFAA}" destId="{8DD14808-C0C4-486E-9A2B-FCE4A562FCCA}" srcOrd="0" destOrd="0" presId="urn:microsoft.com/office/officeart/2018/2/layout/IconVerticalSolidList"/>
    <dgm:cxn modelId="{FBEAC27E-2529-4CD8-A79E-3F98AB52242D}" srcId="{C70D6E38-E8F4-4E22-9882-E5F70E242FF9}" destId="{CC702854-6E4A-4B80-AB04-0DF6B7A4CFAA}" srcOrd="0" destOrd="0" parTransId="{D42FE658-6075-488F-AA52-373A3A05ACDC}" sibTransId="{7ACE9879-0D7B-41DA-B11D-A14DCF9A2EE2}"/>
    <dgm:cxn modelId="{E5A4E595-D464-4B99-BE6E-8034D8158EB1}" type="presOf" srcId="{7666DAB2-7218-4E21-ABCC-213654BDAA10}" destId="{FDB2C959-9858-4F68-82AC-43DCDF7FA339}" srcOrd="0" destOrd="0" presId="urn:microsoft.com/office/officeart/2018/2/layout/IconVerticalSolidList"/>
    <dgm:cxn modelId="{B5FF409B-C805-47D7-9A82-102513237277}" srcId="{C70D6E38-E8F4-4E22-9882-E5F70E242FF9}" destId="{DB87DEAF-5AB3-4B56-9484-9E2B30E67F1C}" srcOrd="3" destOrd="0" parTransId="{5CB87D1D-C53D-46DE-B4C4-77964E0EA11D}" sibTransId="{67A01C20-9F0B-4E0C-B450-BC22061D1DBF}"/>
    <dgm:cxn modelId="{2B8968D4-FA1A-4AFD-A037-8DF796F19CAD}" srcId="{C70D6E38-E8F4-4E22-9882-E5F70E242FF9}" destId="{7666DAB2-7218-4E21-ABCC-213654BDAA10}" srcOrd="2" destOrd="0" parTransId="{15A866A7-B4F1-4B45-B73B-EAADFC9055BC}" sibTransId="{D69FB1E7-C5CE-44A1-B93A-57F4A834B35F}"/>
    <dgm:cxn modelId="{B85EB5DB-754D-4E74-8F8F-3C8AC04EF2C4}" type="presOf" srcId="{DB87DEAF-5AB3-4B56-9484-9E2B30E67F1C}" destId="{215DE495-C4FC-4876-9288-D3015510F1ED}" srcOrd="0" destOrd="0" presId="urn:microsoft.com/office/officeart/2018/2/layout/IconVerticalSolidList"/>
    <dgm:cxn modelId="{892407F3-B154-4636-BC23-313761E6D906}" type="presOf" srcId="{C70D6E38-E8F4-4E22-9882-E5F70E242FF9}" destId="{F47AEBA8-D29D-4047-94A1-43D0E9C9C0FB}" srcOrd="0" destOrd="0" presId="urn:microsoft.com/office/officeart/2018/2/layout/IconVerticalSolidList"/>
    <dgm:cxn modelId="{2A146A30-07A0-406E-AA84-2256B0EC484B}" type="presParOf" srcId="{F47AEBA8-D29D-4047-94A1-43D0E9C9C0FB}" destId="{05784052-AE2B-4D1B-9AD0-34402748DD66}" srcOrd="0" destOrd="0" presId="urn:microsoft.com/office/officeart/2018/2/layout/IconVerticalSolidList"/>
    <dgm:cxn modelId="{CCD1FD2D-5540-4413-ACBF-B37E976F8309}" type="presParOf" srcId="{05784052-AE2B-4D1B-9AD0-34402748DD66}" destId="{5D97C508-B138-474A-BFC8-F8EFAE679C57}" srcOrd="0" destOrd="0" presId="urn:microsoft.com/office/officeart/2018/2/layout/IconVerticalSolidList"/>
    <dgm:cxn modelId="{D58DF9CD-FEB8-4397-BAAC-6EC6D7D973B6}" type="presParOf" srcId="{05784052-AE2B-4D1B-9AD0-34402748DD66}" destId="{316B192A-28A4-4CCD-B90C-A0E3880C4D0F}" srcOrd="1" destOrd="0" presId="urn:microsoft.com/office/officeart/2018/2/layout/IconVerticalSolidList"/>
    <dgm:cxn modelId="{1903DF03-13BF-4B8A-BB78-62831191BA67}" type="presParOf" srcId="{05784052-AE2B-4D1B-9AD0-34402748DD66}" destId="{134D83EA-0015-41F7-8771-951B2FB48586}" srcOrd="2" destOrd="0" presId="urn:microsoft.com/office/officeart/2018/2/layout/IconVerticalSolidList"/>
    <dgm:cxn modelId="{52CEA444-7630-43A3-9022-FB483C8350AF}" type="presParOf" srcId="{05784052-AE2B-4D1B-9AD0-34402748DD66}" destId="{8DD14808-C0C4-486E-9A2B-FCE4A562FCCA}" srcOrd="3" destOrd="0" presId="urn:microsoft.com/office/officeart/2018/2/layout/IconVerticalSolidList"/>
    <dgm:cxn modelId="{01B1F1BC-7250-4ACA-8F23-36EA840932F6}" type="presParOf" srcId="{F47AEBA8-D29D-4047-94A1-43D0E9C9C0FB}" destId="{F5EFC592-55B6-4253-BB6D-717C599D1872}" srcOrd="1" destOrd="0" presId="urn:microsoft.com/office/officeart/2018/2/layout/IconVerticalSolidList"/>
    <dgm:cxn modelId="{C9C1157B-6E0A-4E07-B3CD-5FDDD8E98E26}" type="presParOf" srcId="{F47AEBA8-D29D-4047-94A1-43D0E9C9C0FB}" destId="{84B98D41-67A0-4552-B924-791DA0FE767A}" srcOrd="2" destOrd="0" presId="urn:microsoft.com/office/officeart/2018/2/layout/IconVerticalSolidList"/>
    <dgm:cxn modelId="{37BBF7BE-29E9-4BB8-8467-C1DACD6C5BFF}" type="presParOf" srcId="{84B98D41-67A0-4552-B924-791DA0FE767A}" destId="{1BE4327E-6890-4D07-AFD1-17A6313971F0}" srcOrd="0" destOrd="0" presId="urn:microsoft.com/office/officeart/2018/2/layout/IconVerticalSolidList"/>
    <dgm:cxn modelId="{040A7721-138B-40BE-9C20-5F588C2EDBBD}" type="presParOf" srcId="{84B98D41-67A0-4552-B924-791DA0FE767A}" destId="{EAE7C0E4-DDF2-4E81-BBA0-B7320AB760EB}" srcOrd="1" destOrd="0" presId="urn:microsoft.com/office/officeart/2018/2/layout/IconVerticalSolidList"/>
    <dgm:cxn modelId="{69A9E557-788C-414D-83F7-D10C0DB10D1C}" type="presParOf" srcId="{84B98D41-67A0-4552-B924-791DA0FE767A}" destId="{88E1DC91-DB9B-4B97-B57B-46C4BB910DD2}" srcOrd="2" destOrd="0" presId="urn:microsoft.com/office/officeart/2018/2/layout/IconVerticalSolidList"/>
    <dgm:cxn modelId="{BFE34071-A2D3-4C21-BF36-818A2E121BC6}" type="presParOf" srcId="{84B98D41-67A0-4552-B924-791DA0FE767A}" destId="{07F1F137-F4FA-4DAD-82C9-055F76C87755}" srcOrd="3" destOrd="0" presId="urn:microsoft.com/office/officeart/2018/2/layout/IconVerticalSolidList"/>
    <dgm:cxn modelId="{82CD009C-ABF6-4DAE-A8BE-3A91700522BF}" type="presParOf" srcId="{F47AEBA8-D29D-4047-94A1-43D0E9C9C0FB}" destId="{600437BB-1C9E-429D-AE8A-EF2E065E6F39}" srcOrd="3" destOrd="0" presId="urn:microsoft.com/office/officeart/2018/2/layout/IconVerticalSolidList"/>
    <dgm:cxn modelId="{43B14014-48BF-48A0-B0EA-635EB7F3151A}" type="presParOf" srcId="{F47AEBA8-D29D-4047-94A1-43D0E9C9C0FB}" destId="{E934DE0B-6E60-490A-A5D6-6F11AC65B855}" srcOrd="4" destOrd="0" presId="urn:microsoft.com/office/officeart/2018/2/layout/IconVerticalSolidList"/>
    <dgm:cxn modelId="{F78E3DDF-6D85-442E-A7A2-2D2C00BECCE8}" type="presParOf" srcId="{E934DE0B-6E60-490A-A5D6-6F11AC65B855}" destId="{0497487E-220E-4553-AA7C-5BDC7186AC20}" srcOrd="0" destOrd="0" presId="urn:microsoft.com/office/officeart/2018/2/layout/IconVerticalSolidList"/>
    <dgm:cxn modelId="{913EEC1C-9215-4D0E-A8F4-AAB9FB12FEA0}" type="presParOf" srcId="{E934DE0B-6E60-490A-A5D6-6F11AC65B855}" destId="{845973A4-9BDA-490A-A2C7-446AE8AE1384}" srcOrd="1" destOrd="0" presId="urn:microsoft.com/office/officeart/2018/2/layout/IconVerticalSolidList"/>
    <dgm:cxn modelId="{9BC62683-C1A4-4AE2-8F8F-839A03EAFCF9}" type="presParOf" srcId="{E934DE0B-6E60-490A-A5D6-6F11AC65B855}" destId="{7ACFF8DD-CE8A-4861-A5F2-CA30C64A3D2E}" srcOrd="2" destOrd="0" presId="urn:microsoft.com/office/officeart/2018/2/layout/IconVerticalSolidList"/>
    <dgm:cxn modelId="{00B64885-290C-4AA9-85CB-9EE04229E62F}" type="presParOf" srcId="{E934DE0B-6E60-490A-A5D6-6F11AC65B855}" destId="{FDB2C959-9858-4F68-82AC-43DCDF7FA339}" srcOrd="3" destOrd="0" presId="urn:microsoft.com/office/officeart/2018/2/layout/IconVerticalSolidList"/>
    <dgm:cxn modelId="{C762B03F-B753-477E-814B-5C8AA7766D9B}" type="presParOf" srcId="{F47AEBA8-D29D-4047-94A1-43D0E9C9C0FB}" destId="{97A2CC32-0F4E-489E-978F-3D585E1458B2}" srcOrd="5" destOrd="0" presId="urn:microsoft.com/office/officeart/2018/2/layout/IconVerticalSolidList"/>
    <dgm:cxn modelId="{207CBE55-5599-46D8-B47D-D86512A3C42E}" type="presParOf" srcId="{F47AEBA8-D29D-4047-94A1-43D0E9C9C0FB}" destId="{E644996B-0EDD-41E0-99BE-A262FEEBE65F}" srcOrd="6" destOrd="0" presId="urn:microsoft.com/office/officeart/2018/2/layout/IconVerticalSolidList"/>
    <dgm:cxn modelId="{2E005AF0-B854-42C3-9A84-C76172917AE2}" type="presParOf" srcId="{E644996B-0EDD-41E0-99BE-A262FEEBE65F}" destId="{FCEC63A8-B6C8-4D31-8885-CBA4D3B93C81}" srcOrd="0" destOrd="0" presId="urn:microsoft.com/office/officeart/2018/2/layout/IconVerticalSolidList"/>
    <dgm:cxn modelId="{B2D537A2-4D67-46BF-96E1-0520EF4ACEFE}" type="presParOf" srcId="{E644996B-0EDD-41E0-99BE-A262FEEBE65F}" destId="{4A75C339-EDCC-4928-94B1-163B1A4B9351}" srcOrd="1" destOrd="0" presId="urn:microsoft.com/office/officeart/2018/2/layout/IconVerticalSolidList"/>
    <dgm:cxn modelId="{B61B74E6-7BEA-448D-AC5F-7B0170CA25A2}" type="presParOf" srcId="{E644996B-0EDD-41E0-99BE-A262FEEBE65F}" destId="{4FBA886A-8C66-4631-89D6-B95E16FF1B8A}" srcOrd="2" destOrd="0" presId="urn:microsoft.com/office/officeart/2018/2/layout/IconVerticalSolidList"/>
    <dgm:cxn modelId="{3F922F39-7D05-4DA1-BA71-FD78AA905731}" type="presParOf" srcId="{E644996B-0EDD-41E0-99BE-A262FEEBE65F}" destId="{215DE495-C4FC-4876-9288-D3015510F1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4D2329C-1543-4427-93F9-CF9407E9E42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BDB5E86-17D6-4B69-981A-98E0F950DC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Complete a minimum of five recoveries per system.</a:t>
          </a:r>
          <a:endParaRPr lang="en-US" dirty="0"/>
        </a:p>
      </dgm:t>
    </dgm:pt>
    <dgm:pt modelId="{F8B5D6B2-1CC3-4DA4-B437-B02BB205C6E0}" type="parTrans" cxnId="{4F02ECDA-F0E4-49E6-AA5C-469194799487}">
      <dgm:prSet/>
      <dgm:spPr/>
      <dgm:t>
        <a:bodyPr/>
        <a:lstStyle/>
        <a:p>
          <a:endParaRPr lang="en-US"/>
        </a:p>
      </dgm:t>
    </dgm:pt>
    <dgm:pt modelId="{91D70D4A-912D-466F-83CD-A31E1CD3B7BA}" type="sibTrans" cxnId="{4F02ECDA-F0E4-49E6-AA5C-469194799487}">
      <dgm:prSet/>
      <dgm:spPr/>
      <dgm:t>
        <a:bodyPr/>
        <a:lstStyle/>
        <a:p>
          <a:endParaRPr lang="en-US"/>
        </a:p>
      </dgm:t>
    </dgm:pt>
    <dgm:pt modelId="{A83E6DD2-F275-4176-A8E9-219BB0CFEF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flight log information gathered, looking at the recovery height against time and calculating its drift distance. </a:t>
          </a:r>
          <a:endParaRPr lang="en-US" dirty="0"/>
        </a:p>
      </dgm:t>
    </dgm:pt>
    <dgm:pt modelId="{4070D7F4-A497-42D6-81FB-4DB313A77395}" type="parTrans" cxnId="{7947C3AC-61EF-4612-B9D2-8E4A756BD647}">
      <dgm:prSet/>
      <dgm:spPr/>
      <dgm:t>
        <a:bodyPr/>
        <a:lstStyle/>
        <a:p>
          <a:endParaRPr lang="en-US"/>
        </a:p>
      </dgm:t>
    </dgm:pt>
    <dgm:pt modelId="{065BBE5E-9734-4F18-A82F-17DE3E1DC947}" type="sibTrans" cxnId="{7947C3AC-61EF-4612-B9D2-8E4A756BD647}">
      <dgm:prSet/>
      <dgm:spPr/>
      <dgm:t>
        <a:bodyPr/>
        <a:lstStyle/>
        <a:p>
          <a:endParaRPr lang="en-US"/>
        </a:p>
      </dgm:t>
    </dgm:pt>
    <dgm:pt modelId="{26D7427E-7430-41B5-90ED-A8AA29C339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An average of each of the systems results will be taken and compared with the theoretical results.</a:t>
          </a:r>
          <a:endParaRPr lang="en-US" dirty="0"/>
        </a:p>
      </dgm:t>
    </dgm:pt>
    <dgm:pt modelId="{4977E7C9-3212-4E47-9FAE-8CC3A068CD81}" type="parTrans" cxnId="{9CB7090D-755C-4E68-8685-167B4DED4E8A}">
      <dgm:prSet/>
      <dgm:spPr/>
      <dgm:t>
        <a:bodyPr/>
        <a:lstStyle/>
        <a:p>
          <a:endParaRPr lang="en-GB"/>
        </a:p>
      </dgm:t>
    </dgm:pt>
    <dgm:pt modelId="{5EAE9A1B-8E20-48A5-A006-103D924A9687}" type="sibTrans" cxnId="{9CB7090D-755C-4E68-8685-167B4DED4E8A}">
      <dgm:prSet/>
      <dgm:spPr/>
      <dgm:t>
        <a:bodyPr/>
        <a:lstStyle/>
        <a:p>
          <a:endParaRPr lang="en-GB"/>
        </a:p>
      </dgm:t>
    </dgm:pt>
    <dgm:pt modelId="{DC00A6AE-0FBE-4332-8523-A283D4AA48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method will then be a standard method ensuring that certain stipulations and restraints are in place and clear. </a:t>
          </a:r>
          <a:endParaRPr lang="en-US" dirty="0"/>
        </a:p>
      </dgm:t>
    </dgm:pt>
    <dgm:pt modelId="{113FCB0F-2233-4D54-9730-9AC9979F7A05}" type="parTrans" cxnId="{6B2716EE-4B48-48D1-BCD4-81981F829D69}">
      <dgm:prSet/>
      <dgm:spPr/>
      <dgm:t>
        <a:bodyPr/>
        <a:lstStyle/>
        <a:p>
          <a:endParaRPr lang="en-GB"/>
        </a:p>
      </dgm:t>
    </dgm:pt>
    <dgm:pt modelId="{B2D91C73-2D82-42C0-96CA-319E56082681}" type="sibTrans" cxnId="{6B2716EE-4B48-48D1-BCD4-81981F829D69}">
      <dgm:prSet/>
      <dgm:spPr/>
      <dgm:t>
        <a:bodyPr/>
        <a:lstStyle/>
        <a:p>
          <a:endParaRPr lang="en-GB"/>
        </a:p>
      </dgm:t>
    </dgm:pt>
    <dgm:pt modelId="{0D6C0B60-8AAC-495F-9D4F-0F58DF769A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Share the knowledge that has been gained with other sites.</a:t>
          </a:r>
          <a:endParaRPr lang="en-US" dirty="0"/>
        </a:p>
      </dgm:t>
    </dgm:pt>
    <dgm:pt modelId="{87911908-DB8A-418C-B12C-280D82CA9CFB}" type="parTrans" cxnId="{0EA6CC12-B5B8-4A69-B7DA-1590438BB467}">
      <dgm:prSet/>
      <dgm:spPr/>
      <dgm:t>
        <a:bodyPr/>
        <a:lstStyle/>
        <a:p>
          <a:endParaRPr lang="en-GB"/>
        </a:p>
      </dgm:t>
    </dgm:pt>
    <dgm:pt modelId="{2F880DF1-A84D-4D84-A3FD-AADA73F578FF}" type="sibTrans" cxnId="{0EA6CC12-B5B8-4A69-B7DA-1590438BB467}">
      <dgm:prSet/>
      <dgm:spPr/>
      <dgm:t>
        <a:bodyPr/>
        <a:lstStyle/>
        <a:p>
          <a:endParaRPr lang="en-GB"/>
        </a:p>
      </dgm:t>
    </dgm:pt>
    <dgm:pt modelId="{7EDE37D4-E32F-4C75-B812-0CB99F5D5D28}" type="pres">
      <dgm:prSet presAssocID="{D4D2329C-1543-4427-93F9-CF9407E9E429}" presName="root" presStyleCnt="0">
        <dgm:presLayoutVars>
          <dgm:dir/>
          <dgm:resizeHandles val="exact"/>
        </dgm:presLayoutVars>
      </dgm:prSet>
      <dgm:spPr/>
    </dgm:pt>
    <dgm:pt modelId="{CA056BA4-4146-453A-B5B6-2F5FE6DF8EF7}" type="pres">
      <dgm:prSet presAssocID="{FBDB5E86-17D6-4B69-981A-98E0F950DCE1}" presName="compNode" presStyleCnt="0"/>
      <dgm:spPr/>
    </dgm:pt>
    <dgm:pt modelId="{9B7F22B1-3F26-4A32-AB12-DB85271054F5}" type="pres">
      <dgm:prSet presAssocID="{FBDB5E86-17D6-4B69-981A-98E0F950DCE1}" presName="bgRect" presStyleLbl="bgShp" presStyleIdx="0" presStyleCnt="5"/>
      <dgm:spPr/>
    </dgm:pt>
    <dgm:pt modelId="{A4DBA270-8894-4667-93AB-8B9EAF44E563}" type="pres">
      <dgm:prSet presAssocID="{FBDB5E86-17D6-4B69-981A-98E0F950DCE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5A01371F-FB2E-433C-86C8-C425EC9FBC4B}" type="pres">
      <dgm:prSet presAssocID="{FBDB5E86-17D6-4B69-981A-98E0F950DCE1}" presName="spaceRect" presStyleCnt="0"/>
      <dgm:spPr/>
    </dgm:pt>
    <dgm:pt modelId="{5A5C4F50-836C-437F-A029-9FED6A5B0CFC}" type="pres">
      <dgm:prSet presAssocID="{FBDB5E86-17D6-4B69-981A-98E0F950DCE1}" presName="parTx" presStyleLbl="revTx" presStyleIdx="0" presStyleCnt="5">
        <dgm:presLayoutVars>
          <dgm:chMax val="0"/>
          <dgm:chPref val="0"/>
        </dgm:presLayoutVars>
      </dgm:prSet>
      <dgm:spPr/>
    </dgm:pt>
    <dgm:pt modelId="{B177FEFD-5AAE-45A5-A085-A6C55405C1B4}" type="pres">
      <dgm:prSet presAssocID="{91D70D4A-912D-466F-83CD-A31E1CD3B7BA}" presName="sibTrans" presStyleCnt="0"/>
      <dgm:spPr/>
    </dgm:pt>
    <dgm:pt modelId="{F220969C-246E-4712-812B-6A4C4673FCCB}" type="pres">
      <dgm:prSet presAssocID="{A83E6DD2-F275-4176-A8E9-219BB0CFEF9B}" presName="compNode" presStyleCnt="0"/>
      <dgm:spPr/>
    </dgm:pt>
    <dgm:pt modelId="{2199610B-572B-4B60-B051-F6D0E7B38521}" type="pres">
      <dgm:prSet presAssocID="{A83E6DD2-F275-4176-A8E9-219BB0CFEF9B}" presName="bgRect" presStyleLbl="bgShp" presStyleIdx="1" presStyleCnt="5"/>
      <dgm:spPr/>
    </dgm:pt>
    <dgm:pt modelId="{0828E309-BFA1-44AD-87E5-2E59FC91843B}" type="pres">
      <dgm:prSet presAssocID="{A83E6DD2-F275-4176-A8E9-219BB0CFEF9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 with solid fill"/>
        </a:ext>
      </dgm:extLst>
    </dgm:pt>
    <dgm:pt modelId="{B593F6B1-A4B6-46BD-9F32-442F0C9A1ACA}" type="pres">
      <dgm:prSet presAssocID="{A83E6DD2-F275-4176-A8E9-219BB0CFEF9B}" presName="spaceRect" presStyleCnt="0"/>
      <dgm:spPr/>
    </dgm:pt>
    <dgm:pt modelId="{CBA5BDD9-3DE8-437A-A869-C4F24F564A84}" type="pres">
      <dgm:prSet presAssocID="{A83E6DD2-F275-4176-A8E9-219BB0CFEF9B}" presName="parTx" presStyleLbl="revTx" presStyleIdx="1" presStyleCnt="5">
        <dgm:presLayoutVars>
          <dgm:chMax val="0"/>
          <dgm:chPref val="0"/>
        </dgm:presLayoutVars>
      </dgm:prSet>
      <dgm:spPr/>
    </dgm:pt>
    <dgm:pt modelId="{8D83D248-3456-4F5A-99BD-F52F7F55AAED}" type="pres">
      <dgm:prSet presAssocID="{065BBE5E-9734-4F18-A82F-17DE3E1DC947}" presName="sibTrans" presStyleCnt="0"/>
      <dgm:spPr/>
    </dgm:pt>
    <dgm:pt modelId="{90358EF3-A336-4FA0-A351-BE6A40F86EB2}" type="pres">
      <dgm:prSet presAssocID="{26D7427E-7430-41B5-90ED-A8AA29C33985}" presName="compNode" presStyleCnt="0"/>
      <dgm:spPr/>
    </dgm:pt>
    <dgm:pt modelId="{D94033F1-B8B8-479C-99C3-B95BCD03CEC2}" type="pres">
      <dgm:prSet presAssocID="{26D7427E-7430-41B5-90ED-A8AA29C33985}" presName="bgRect" presStyleLbl="bgShp" presStyleIdx="2" presStyleCnt="5"/>
      <dgm:spPr/>
    </dgm:pt>
    <dgm:pt modelId="{7A1D17B7-A310-4586-927F-98DBE9F2F957}" type="pres">
      <dgm:prSet presAssocID="{26D7427E-7430-41B5-90ED-A8AA29C3398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esaw with solid fill"/>
        </a:ext>
      </dgm:extLst>
    </dgm:pt>
    <dgm:pt modelId="{E88DD68C-F146-483E-B55A-9CBEFC9AB16D}" type="pres">
      <dgm:prSet presAssocID="{26D7427E-7430-41B5-90ED-A8AA29C33985}" presName="spaceRect" presStyleCnt="0"/>
      <dgm:spPr/>
    </dgm:pt>
    <dgm:pt modelId="{E3AF2D6B-5548-45D8-9B92-25D315189742}" type="pres">
      <dgm:prSet presAssocID="{26D7427E-7430-41B5-90ED-A8AA29C33985}" presName="parTx" presStyleLbl="revTx" presStyleIdx="2" presStyleCnt="5">
        <dgm:presLayoutVars>
          <dgm:chMax val="0"/>
          <dgm:chPref val="0"/>
        </dgm:presLayoutVars>
      </dgm:prSet>
      <dgm:spPr/>
    </dgm:pt>
    <dgm:pt modelId="{6314E02F-8273-4EC2-A072-099AC9078698}" type="pres">
      <dgm:prSet presAssocID="{5EAE9A1B-8E20-48A5-A006-103D924A9687}" presName="sibTrans" presStyleCnt="0"/>
      <dgm:spPr/>
    </dgm:pt>
    <dgm:pt modelId="{C068023F-4A8B-421D-AFB9-8527A654DFFC}" type="pres">
      <dgm:prSet presAssocID="{DC00A6AE-0FBE-4332-8523-A283D4AA4899}" presName="compNode" presStyleCnt="0"/>
      <dgm:spPr/>
    </dgm:pt>
    <dgm:pt modelId="{95A8F5CF-D29B-400A-81CA-62332FB16DC8}" type="pres">
      <dgm:prSet presAssocID="{DC00A6AE-0FBE-4332-8523-A283D4AA4899}" presName="bgRect" presStyleLbl="bgShp" presStyleIdx="3" presStyleCnt="5"/>
      <dgm:spPr/>
    </dgm:pt>
    <dgm:pt modelId="{DC9A74F4-A138-4AA5-A3D3-E897D874F514}" type="pres">
      <dgm:prSet presAssocID="{DC00A6AE-0FBE-4332-8523-A283D4AA489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rmal Distribution with solid fill"/>
        </a:ext>
      </dgm:extLst>
    </dgm:pt>
    <dgm:pt modelId="{6AA8E9ED-191C-414E-A23B-E3A10A329CB6}" type="pres">
      <dgm:prSet presAssocID="{DC00A6AE-0FBE-4332-8523-A283D4AA4899}" presName="spaceRect" presStyleCnt="0"/>
      <dgm:spPr/>
    </dgm:pt>
    <dgm:pt modelId="{B4443F0E-7503-4A5B-9916-EACB8C49E730}" type="pres">
      <dgm:prSet presAssocID="{DC00A6AE-0FBE-4332-8523-A283D4AA4899}" presName="parTx" presStyleLbl="revTx" presStyleIdx="3" presStyleCnt="5">
        <dgm:presLayoutVars>
          <dgm:chMax val="0"/>
          <dgm:chPref val="0"/>
        </dgm:presLayoutVars>
      </dgm:prSet>
      <dgm:spPr/>
    </dgm:pt>
    <dgm:pt modelId="{51231AF2-E713-4D85-89D1-58A6E3FCFCC0}" type="pres">
      <dgm:prSet presAssocID="{B2D91C73-2D82-42C0-96CA-319E56082681}" presName="sibTrans" presStyleCnt="0"/>
      <dgm:spPr/>
    </dgm:pt>
    <dgm:pt modelId="{FDE9D726-6A66-4F27-965F-C5F3D57C03C5}" type="pres">
      <dgm:prSet presAssocID="{0D6C0B60-8AAC-495F-9D4F-0F58DF769A8D}" presName="compNode" presStyleCnt="0"/>
      <dgm:spPr/>
    </dgm:pt>
    <dgm:pt modelId="{34778F76-6F70-4C62-89B5-0475537660FE}" type="pres">
      <dgm:prSet presAssocID="{0D6C0B60-8AAC-495F-9D4F-0F58DF769A8D}" presName="bgRect" presStyleLbl="bgShp" presStyleIdx="4" presStyleCnt="5"/>
      <dgm:spPr/>
    </dgm:pt>
    <dgm:pt modelId="{C414F618-DD80-4DDA-BC6C-14199768B766}" type="pres">
      <dgm:prSet presAssocID="{0D6C0B60-8AAC-495F-9D4F-0F58DF769A8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pe with solid fill"/>
        </a:ext>
      </dgm:extLst>
    </dgm:pt>
    <dgm:pt modelId="{39FFBE00-78FF-43DE-94C3-897F4140D8B5}" type="pres">
      <dgm:prSet presAssocID="{0D6C0B60-8AAC-495F-9D4F-0F58DF769A8D}" presName="spaceRect" presStyleCnt="0"/>
      <dgm:spPr/>
    </dgm:pt>
    <dgm:pt modelId="{A59099B1-E14B-466A-9C4E-EDCFFB95A298}" type="pres">
      <dgm:prSet presAssocID="{0D6C0B60-8AAC-495F-9D4F-0F58DF769A8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F86E607-31A4-42D6-8594-99EE6E1175F7}" type="presOf" srcId="{A83E6DD2-F275-4176-A8E9-219BB0CFEF9B}" destId="{CBA5BDD9-3DE8-437A-A869-C4F24F564A84}" srcOrd="0" destOrd="0" presId="urn:microsoft.com/office/officeart/2018/2/layout/IconVerticalSolidList"/>
    <dgm:cxn modelId="{9CB7090D-755C-4E68-8685-167B4DED4E8A}" srcId="{D4D2329C-1543-4427-93F9-CF9407E9E429}" destId="{26D7427E-7430-41B5-90ED-A8AA29C33985}" srcOrd="2" destOrd="0" parTransId="{4977E7C9-3212-4E47-9FAE-8CC3A068CD81}" sibTransId="{5EAE9A1B-8E20-48A5-A006-103D924A9687}"/>
    <dgm:cxn modelId="{0EA6CC12-B5B8-4A69-B7DA-1590438BB467}" srcId="{D4D2329C-1543-4427-93F9-CF9407E9E429}" destId="{0D6C0B60-8AAC-495F-9D4F-0F58DF769A8D}" srcOrd="4" destOrd="0" parTransId="{87911908-DB8A-418C-B12C-280D82CA9CFB}" sibTransId="{2F880DF1-A84D-4D84-A3FD-AADA73F578FF}"/>
    <dgm:cxn modelId="{44304F6A-8D28-4742-8240-27882D9E167E}" type="presOf" srcId="{26D7427E-7430-41B5-90ED-A8AA29C33985}" destId="{E3AF2D6B-5548-45D8-9B92-25D315189742}" srcOrd="0" destOrd="0" presId="urn:microsoft.com/office/officeart/2018/2/layout/IconVerticalSolidList"/>
    <dgm:cxn modelId="{8C71FC51-D84C-4898-8138-3A7F7D9CB7D5}" type="presOf" srcId="{D4D2329C-1543-4427-93F9-CF9407E9E429}" destId="{7EDE37D4-E32F-4C75-B812-0CB99F5D5D28}" srcOrd="0" destOrd="0" presId="urn:microsoft.com/office/officeart/2018/2/layout/IconVerticalSolidList"/>
    <dgm:cxn modelId="{30F65E9A-01AB-474C-BD1E-CB174A9ADCB2}" type="presOf" srcId="{0D6C0B60-8AAC-495F-9D4F-0F58DF769A8D}" destId="{A59099B1-E14B-466A-9C4E-EDCFFB95A298}" srcOrd="0" destOrd="0" presId="urn:microsoft.com/office/officeart/2018/2/layout/IconVerticalSolidList"/>
    <dgm:cxn modelId="{7947C3AC-61EF-4612-B9D2-8E4A756BD647}" srcId="{D4D2329C-1543-4427-93F9-CF9407E9E429}" destId="{A83E6DD2-F275-4176-A8E9-219BB0CFEF9B}" srcOrd="1" destOrd="0" parTransId="{4070D7F4-A497-42D6-81FB-4DB313A77395}" sibTransId="{065BBE5E-9734-4F18-A82F-17DE3E1DC947}"/>
    <dgm:cxn modelId="{C08941B9-BC18-4E08-802E-35702E3DDBC4}" type="presOf" srcId="{DC00A6AE-0FBE-4332-8523-A283D4AA4899}" destId="{B4443F0E-7503-4A5B-9916-EACB8C49E730}" srcOrd="0" destOrd="0" presId="urn:microsoft.com/office/officeart/2018/2/layout/IconVerticalSolidList"/>
    <dgm:cxn modelId="{4F02ECDA-F0E4-49E6-AA5C-469194799487}" srcId="{D4D2329C-1543-4427-93F9-CF9407E9E429}" destId="{FBDB5E86-17D6-4B69-981A-98E0F950DCE1}" srcOrd="0" destOrd="0" parTransId="{F8B5D6B2-1CC3-4DA4-B437-B02BB205C6E0}" sibTransId="{91D70D4A-912D-466F-83CD-A31E1CD3B7BA}"/>
    <dgm:cxn modelId="{4E5E34E1-5034-410D-88EE-CBF669ED5C99}" type="presOf" srcId="{FBDB5E86-17D6-4B69-981A-98E0F950DCE1}" destId="{5A5C4F50-836C-437F-A029-9FED6A5B0CFC}" srcOrd="0" destOrd="0" presId="urn:microsoft.com/office/officeart/2018/2/layout/IconVerticalSolidList"/>
    <dgm:cxn modelId="{6B2716EE-4B48-48D1-BCD4-81981F829D69}" srcId="{D4D2329C-1543-4427-93F9-CF9407E9E429}" destId="{DC00A6AE-0FBE-4332-8523-A283D4AA4899}" srcOrd="3" destOrd="0" parTransId="{113FCB0F-2233-4D54-9730-9AC9979F7A05}" sibTransId="{B2D91C73-2D82-42C0-96CA-319E56082681}"/>
    <dgm:cxn modelId="{FE6A1022-EC47-474A-BD46-CC1CB06B141C}" type="presParOf" srcId="{7EDE37D4-E32F-4C75-B812-0CB99F5D5D28}" destId="{CA056BA4-4146-453A-B5B6-2F5FE6DF8EF7}" srcOrd="0" destOrd="0" presId="urn:microsoft.com/office/officeart/2018/2/layout/IconVerticalSolidList"/>
    <dgm:cxn modelId="{F3F9CD7A-54E4-4685-9C88-4D68A7CC5604}" type="presParOf" srcId="{CA056BA4-4146-453A-B5B6-2F5FE6DF8EF7}" destId="{9B7F22B1-3F26-4A32-AB12-DB85271054F5}" srcOrd="0" destOrd="0" presId="urn:microsoft.com/office/officeart/2018/2/layout/IconVerticalSolidList"/>
    <dgm:cxn modelId="{7808789A-B3A0-4206-9973-4B63F60FB116}" type="presParOf" srcId="{CA056BA4-4146-453A-B5B6-2F5FE6DF8EF7}" destId="{A4DBA270-8894-4667-93AB-8B9EAF44E563}" srcOrd="1" destOrd="0" presId="urn:microsoft.com/office/officeart/2018/2/layout/IconVerticalSolidList"/>
    <dgm:cxn modelId="{CE7F0050-8776-4320-8E27-7DD478D20DAE}" type="presParOf" srcId="{CA056BA4-4146-453A-B5B6-2F5FE6DF8EF7}" destId="{5A01371F-FB2E-433C-86C8-C425EC9FBC4B}" srcOrd="2" destOrd="0" presId="urn:microsoft.com/office/officeart/2018/2/layout/IconVerticalSolidList"/>
    <dgm:cxn modelId="{D3FCC687-E35B-4B9A-BAEC-886608D0C9C0}" type="presParOf" srcId="{CA056BA4-4146-453A-B5B6-2F5FE6DF8EF7}" destId="{5A5C4F50-836C-437F-A029-9FED6A5B0CFC}" srcOrd="3" destOrd="0" presId="urn:microsoft.com/office/officeart/2018/2/layout/IconVerticalSolidList"/>
    <dgm:cxn modelId="{05E74D82-8A63-47CF-A44F-67B471DB165F}" type="presParOf" srcId="{7EDE37D4-E32F-4C75-B812-0CB99F5D5D28}" destId="{B177FEFD-5AAE-45A5-A085-A6C55405C1B4}" srcOrd="1" destOrd="0" presId="urn:microsoft.com/office/officeart/2018/2/layout/IconVerticalSolidList"/>
    <dgm:cxn modelId="{C6E689EC-3E19-44AC-A490-C6FF0EE2AD70}" type="presParOf" srcId="{7EDE37D4-E32F-4C75-B812-0CB99F5D5D28}" destId="{F220969C-246E-4712-812B-6A4C4673FCCB}" srcOrd="2" destOrd="0" presId="urn:microsoft.com/office/officeart/2018/2/layout/IconVerticalSolidList"/>
    <dgm:cxn modelId="{BB3A5B5D-8239-46BC-A79C-EA363FFF4834}" type="presParOf" srcId="{F220969C-246E-4712-812B-6A4C4673FCCB}" destId="{2199610B-572B-4B60-B051-F6D0E7B38521}" srcOrd="0" destOrd="0" presId="urn:microsoft.com/office/officeart/2018/2/layout/IconVerticalSolidList"/>
    <dgm:cxn modelId="{6221F474-2DBC-4D83-A6EF-F2AD28FCC297}" type="presParOf" srcId="{F220969C-246E-4712-812B-6A4C4673FCCB}" destId="{0828E309-BFA1-44AD-87E5-2E59FC91843B}" srcOrd="1" destOrd="0" presId="urn:microsoft.com/office/officeart/2018/2/layout/IconVerticalSolidList"/>
    <dgm:cxn modelId="{03DAF459-3706-4983-8D18-2ABB9B91F5B1}" type="presParOf" srcId="{F220969C-246E-4712-812B-6A4C4673FCCB}" destId="{B593F6B1-A4B6-46BD-9F32-442F0C9A1ACA}" srcOrd="2" destOrd="0" presId="urn:microsoft.com/office/officeart/2018/2/layout/IconVerticalSolidList"/>
    <dgm:cxn modelId="{0F60680B-C20E-4BA4-85D6-425BB6E7D978}" type="presParOf" srcId="{F220969C-246E-4712-812B-6A4C4673FCCB}" destId="{CBA5BDD9-3DE8-437A-A869-C4F24F564A84}" srcOrd="3" destOrd="0" presId="urn:microsoft.com/office/officeart/2018/2/layout/IconVerticalSolidList"/>
    <dgm:cxn modelId="{7CC832EC-3C7B-4366-99AB-B09FCA1CC6AF}" type="presParOf" srcId="{7EDE37D4-E32F-4C75-B812-0CB99F5D5D28}" destId="{8D83D248-3456-4F5A-99BD-F52F7F55AAED}" srcOrd="3" destOrd="0" presId="urn:microsoft.com/office/officeart/2018/2/layout/IconVerticalSolidList"/>
    <dgm:cxn modelId="{BCE8E73D-0D09-4F5D-93BC-B5E752714E53}" type="presParOf" srcId="{7EDE37D4-E32F-4C75-B812-0CB99F5D5D28}" destId="{90358EF3-A336-4FA0-A351-BE6A40F86EB2}" srcOrd="4" destOrd="0" presId="urn:microsoft.com/office/officeart/2018/2/layout/IconVerticalSolidList"/>
    <dgm:cxn modelId="{E0204E37-0496-4222-A989-807A6806DE5A}" type="presParOf" srcId="{90358EF3-A336-4FA0-A351-BE6A40F86EB2}" destId="{D94033F1-B8B8-479C-99C3-B95BCD03CEC2}" srcOrd="0" destOrd="0" presId="urn:microsoft.com/office/officeart/2018/2/layout/IconVerticalSolidList"/>
    <dgm:cxn modelId="{837B156B-4317-4DDF-8362-72EC70ABE032}" type="presParOf" srcId="{90358EF3-A336-4FA0-A351-BE6A40F86EB2}" destId="{7A1D17B7-A310-4586-927F-98DBE9F2F957}" srcOrd="1" destOrd="0" presId="urn:microsoft.com/office/officeart/2018/2/layout/IconVerticalSolidList"/>
    <dgm:cxn modelId="{BECBA6DC-F5EB-4154-801E-139243605E22}" type="presParOf" srcId="{90358EF3-A336-4FA0-A351-BE6A40F86EB2}" destId="{E88DD68C-F146-483E-B55A-9CBEFC9AB16D}" srcOrd="2" destOrd="0" presId="urn:microsoft.com/office/officeart/2018/2/layout/IconVerticalSolidList"/>
    <dgm:cxn modelId="{91174198-A654-475E-AA5F-9FC23B424076}" type="presParOf" srcId="{90358EF3-A336-4FA0-A351-BE6A40F86EB2}" destId="{E3AF2D6B-5548-45D8-9B92-25D315189742}" srcOrd="3" destOrd="0" presId="urn:microsoft.com/office/officeart/2018/2/layout/IconVerticalSolidList"/>
    <dgm:cxn modelId="{E2F4FCD7-3C99-4F83-8747-1466EF96B0B9}" type="presParOf" srcId="{7EDE37D4-E32F-4C75-B812-0CB99F5D5D28}" destId="{6314E02F-8273-4EC2-A072-099AC9078698}" srcOrd="5" destOrd="0" presId="urn:microsoft.com/office/officeart/2018/2/layout/IconVerticalSolidList"/>
    <dgm:cxn modelId="{F2036FAC-158D-4B98-AED5-E68AD37CC47A}" type="presParOf" srcId="{7EDE37D4-E32F-4C75-B812-0CB99F5D5D28}" destId="{C068023F-4A8B-421D-AFB9-8527A654DFFC}" srcOrd="6" destOrd="0" presId="urn:microsoft.com/office/officeart/2018/2/layout/IconVerticalSolidList"/>
    <dgm:cxn modelId="{C37138AB-355D-4AB4-9707-7B5338115EE0}" type="presParOf" srcId="{C068023F-4A8B-421D-AFB9-8527A654DFFC}" destId="{95A8F5CF-D29B-400A-81CA-62332FB16DC8}" srcOrd="0" destOrd="0" presId="urn:microsoft.com/office/officeart/2018/2/layout/IconVerticalSolidList"/>
    <dgm:cxn modelId="{0FCFB039-20B2-46A1-8614-6935D311B1FB}" type="presParOf" srcId="{C068023F-4A8B-421D-AFB9-8527A654DFFC}" destId="{DC9A74F4-A138-4AA5-A3D3-E897D874F514}" srcOrd="1" destOrd="0" presId="urn:microsoft.com/office/officeart/2018/2/layout/IconVerticalSolidList"/>
    <dgm:cxn modelId="{3F3B43A3-E930-449B-866D-72ACB2317013}" type="presParOf" srcId="{C068023F-4A8B-421D-AFB9-8527A654DFFC}" destId="{6AA8E9ED-191C-414E-A23B-E3A10A329CB6}" srcOrd="2" destOrd="0" presId="urn:microsoft.com/office/officeart/2018/2/layout/IconVerticalSolidList"/>
    <dgm:cxn modelId="{FBAB9E92-DCBB-42DB-9BC0-ADBFB2C6B4EE}" type="presParOf" srcId="{C068023F-4A8B-421D-AFB9-8527A654DFFC}" destId="{B4443F0E-7503-4A5B-9916-EACB8C49E730}" srcOrd="3" destOrd="0" presId="urn:microsoft.com/office/officeart/2018/2/layout/IconVerticalSolidList"/>
    <dgm:cxn modelId="{E6EB13B8-BEA9-4249-9C8D-EF3C7EDC9F17}" type="presParOf" srcId="{7EDE37D4-E32F-4C75-B812-0CB99F5D5D28}" destId="{51231AF2-E713-4D85-89D1-58A6E3FCFCC0}" srcOrd="7" destOrd="0" presId="urn:microsoft.com/office/officeart/2018/2/layout/IconVerticalSolidList"/>
    <dgm:cxn modelId="{360810EC-766A-4D08-9E16-A6D2E48C0A53}" type="presParOf" srcId="{7EDE37D4-E32F-4C75-B812-0CB99F5D5D28}" destId="{FDE9D726-6A66-4F27-965F-C5F3D57C03C5}" srcOrd="8" destOrd="0" presId="urn:microsoft.com/office/officeart/2018/2/layout/IconVerticalSolidList"/>
    <dgm:cxn modelId="{0C6922CF-8CED-4452-AD89-57BB9FBF6EB3}" type="presParOf" srcId="{FDE9D726-6A66-4F27-965F-C5F3D57C03C5}" destId="{34778F76-6F70-4C62-89B5-0475537660FE}" srcOrd="0" destOrd="0" presId="urn:microsoft.com/office/officeart/2018/2/layout/IconVerticalSolidList"/>
    <dgm:cxn modelId="{36980C20-20A8-4E60-A8D8-A7B175A59BA5}" type="presParOf" srcId="{FDE9D726-6A66-4F27-965F-C5F3D57C03C5}" destId="{C414F618-DD80-4DDA-BC6C-14199768B766}" srcOrd="1" destOrd="0" presId="urn:microsoft.com/office/officeart/2018/2/layout/IconVerticalSolidList"/>
    <dgm:cxn modelId="{9EE066BE-C7C8-4DE1-A813-14804E86B681}" type="presParOf" srcId="{FDE9D726-6A66-4F27-965F-C5F3D57C03C5}" destId="{39FFBE00-78FF-43DE-94C3-897F4140D8B5}" srcOrd="2" destOrd="0" presId="urn:microsoft.com/office/officeart/2018/2/layout/IconVerticalSolidList"/>
    <dgm:cxn modelId="{4C69F87B-3E20-4C7B-BB25-6A5CD4963E35}" type="presParOf" srcId="{FDE9D726-6A66-4F27-965F-C5F3D57C03C5}" destId="{A59099B1-E14B-466A-9C4E-EDCFFB95A2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74DBC3E-3C22-4B9E-80FE-9B7E03EB1DE6}" type="doc">
      <dgm:prSet loTypeId="urn:microsoft.com/office/officeart/2005/8/layout/gear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46E33A-09CA-4B81-A91A-302BC0EFEE36}">
      <dgm:prSet phldrT="[Text]"/>
      <dgm:spPr/>
      <dgm:t>
        <a:bodyPr/>
        <a:lstStyle/>
        <a:p>
          <a:r>
            <a:rPr lang="en-US" dirty="0"/>
            <a:t>Execute</a:t>
          </a:r>
        </a:p>
      </dgm:t>
    </dgm:pt>
    <dgm:pt modelId="{125B3F95-A759-4623-B694-B22F5FA66186}" type="parTrans" cxnId="{0BF545CE-6830-4748-AA34-AB7C57F1E5F4}">
      <dgm:prSet/>
      <dgm:spPr/>
      <dgm:t>
        <a:bodyPr/>
        <a:lstStyle/>
        <a:p>
          <a:endParaRPr lang="en-US"/>
        </a:p>
      </dgm:t>
    </dgm:pt>
    <dgm:pt modelId="{42086147-CC5A-43C5-8256-56B3E7B1B32F}" type="sibTrans" cxnId="{0BF545CE-6830-4748-AA34-AB7C57F1E5F4}">
      <dgm:prSet/>
      <dgm:spPr/>
      <dgm:t>
        <a:bodyPr/>
        <a:lstStyle/>
        <a:p>
          <a:endParaRPr lang="en-US"/>
        </a:p>
      </dgm:t>
    </dgm:pt>
    <dgm:pt modelId="{A16E4658-4591-47D2-B062-E02049B18FD0}">
      <dgm:prSet phldrT="[Text]"/>
      <dgm:spPr/>
      <dgm:t>
        <a:bodyPr/>
        <a:lstStyle/>
        <a:p>
          <a:r>
            <a:rPr lang="en-US" dirty="0"/>
            <a:t>Prepare</a:t>
          </a:r>
        </a:p>
      </dgm:t>
    </dgm:pt>
    <dgm:pt modelId="{3FD24F9B-00E7-45FC-B981-A264A9135752}" type="parTrans" cxnId="{C2B1B7E3-85D7-4361-A651-D0C09AB82FB7}">
      <dgm:prSet/>
      <dgm:spPr/>
      <dgm:t>
        <a:bodyPr/>
        <a:lstStyle/>
        <a:p>
          <a:endParaRPr lang="en-US"/>
        </a:p>
      </dgm:t>
    </dgm:pt>
    <dgm:pt modelId="{0441716B-78D4-45EE-9169-2CE5BC87A8BD}" type="sibTrans" cxnId="{C2B1B7E3-85D7-4361-A651-D0C09AB82FB7}">
      <dgm:prSet/>
      <dgm:spPr/>
      <dgm:t>
        <a:bodyPr/>
        <a:lstStyle/>
        <a:p>
          <a:endParaRPr lang="en-US"/>
        </a:p>
      </dgm:t>
    </dgm:pt>
    <dgm:pt modelId="{3C89B88F-CF72-4A93-9DB3-DB7A79B7766F}">
      <dgm:prSet phldrT="[Text]"/>
      <dgm:spPr/>
      <dgm:t>
        <a:bodyPr/>
        <a:lstStyle/>
        <a:p>
          <a:r>
            <a:rPr lang="en-US" dirty="0"/>
            <a:t>Plan</a:t>
          </a:r>
        </a:p>
      </dgm:t>
    </dgm:pt>
    <dgm:pt modelId="{239953BF-2386-4A09-ABC7-51D3AE9D710E}" type="parTrans" cxnId="{7252DF9F-F0EB-445A-9C79-8D226A9D6EAB}">
      <dgm:prSet/>
      <dgm:spPr/>
      <dgm:t>
        <a:bodyPr/>
        <a:lstStyle/>
        <a:p>
          <a:endParaRPr lang="en-US"/>
        </a:p>
      </dgm:t>
    </dgm:pt>
    <dgm:pt modelId="{E8E57F86-A1C2-4F68-9FE5-FDD7BA2B0AD4}" type="sibTrans" cxnId="{7252DF9F-F0EB-445A-9C79-8D226A9D6EAB}">
      <dgm:prSet/>
      <dgm:spPr/>
      <dgm:t>
        <a:bodyPr/>
        <a:lstStyle/>
        <a:p>
          <a:endParaRPr lang="en-US"/>
        </a:p>
      </dgm:t>
    </dgm:pt>
    <dgm:pt modelId="{E44A26BF-AF3F-4632-8067-DC701BAC99B3}" type="pres">
      <dgm:prSet presAssocID="{874DBC3E-3C22-4B9E-80FE-9B7E03EB1DE6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E9815A04-E883-4826-8F88-940F44641C68}" type="pres">
      <dgm:prSet presAssocID="{8746E33A-09CA-4B81-A91A-302BC0EFEE36}" presName="gear1" presStyleLbl="node1" presStyleIdx="0" presStyleCnt="3">
        <dgm:presLayoutVars>
          <dgm:chMax val="1"/>
          <dgm:bulletEnabled val="1"/>
        </dgm:presLayoutVars>
      </dgm:prSet>
      <dgm:spPr/>
    </dgm:pt>
    <dgm:pt modelId="{8A1E1103-0D10-45EE-A7F6-C8537EDE1662}" type="pres">
      <dgm:prSet presAssocID="{8746E33A-09CA-4B81-A91A-302BC0EFEE36}" presName="gear1srcNode" presStyleLbl="node1" presStyleIdx="0" presStyleCnt="3"/>
      <dgm:spPr/>
    </dgm:pt>
    <dgm:pt modelId="{5A98AE3F-547F-4AA6-8289-70964963D522}" type="pres">
      <dgm:prSet presAssocID="{8746E33A-09CA-4B81-A91A-302BC0EFEE36}" presName="gear1dstNode" presStyleLbl="node1" presStyleIdx="0" presStyleCnt="3"/>
      <dgm:spPr/>
    </dgm:pt>
    <dgm:pt modelId="{D4469F7B-1E85-4472-9C5E-53C18B7128D6}" type="pres">
      <dgm:prSet presAssocID="{A16E4658-4591-47D2-B062-E02049B18FD0}" presName="gear2" presStyleLbl="node1" presStyleIdx="1" presStyleCnt="3">
        <dgm:presLayoutVars>
          <dgm:chMax val="1"/>
          <dgm:bulletEnabled val="1"/>
        </dgm:presLayoutVars>
      </dgm:prSet>
      <dgm:spPr/>
    </dgm:pt>
    <dgm:pt modelId="{DF25953A-8242-4453-BAB9-0DF769B44302}" type="pres">
      <dgm:prSet presAssocID="{A16E4658-4591-47D2-B062-E02049B18FD0}" presName="gear2srcNode" presStyleLbl="node1" presStyleIdx="1" presStyleCnt="3"/>
      <dgm:spPr/>
    </dgm:pt>
    <dgm:pt modelId="{BAC84348-4DD1-40C1-BC9B-6D056A168246}" type="pres">
      <dgm:prSet presAssocID="{A16E4658-4591-47D2-B062-E02049B18FD0}" presName="gear2dstNode" presStyleLbl="node1" presStyleIdx="1" presStyleCnt="3"/>
      <dgm:spPr/>
    </dgm:pt>
    <dgm:pt modelId="{4466613F-6E7A-40F9-B919-46F2F4B6A867}" type="pres">
      <dgm:prSet presAssocID="{3C89B88F-CF72-4A93-9DB3-DB7A79B7766F}" presName="gear3" presStyleLbl="node1" presStyleIdx="2" presStyleCnt="3" custLinFactNeighborX="-332" custLinFactNeighborY="-332"/>
      <dgm:spPr/>
    </dgm:pt>
    <dgm:pt modelId="{FF95AE40-2D1A-4F61-BCBE-522D76E0E804}" type="pres">
      <dgm:prSet presAssocID="{3C89B88F-CF72-4A93-9DB3-DB7A79B7766F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679879A2-4641-4817-BC45-6FC217834685}" type="pres">
      <dgm:prSet presAssocID="{3C89B88F-CF72-4A93-9DB3-DB7A79B7766F}" presName="gear3srcNode" presStyleLbl="node1" presStyleIdx="2" presStyleCnt="3"/>
      <dgm:spPr/>
    </dgm:pt>
    <dgm:pt modelId="{A9873583-3DDF-489A-A979-563F513F7CA5}" type="pres">
      <dgm:prSet presAssocID="{3C89B88F-CF72-4A93-9DB3-DB7A79B7766F}" presName="gear3dstNode" presStyleLbl="node1" presStyleIdx="2" presStyleCnt="3"/>
      <dgm:spPr/>
    </dgm:pt>
    <dgm:pt modelId="{09A82C6C-021D-4E7F-8EE6-703761445BEE}" type="pres">
      <dgm:prSet presAssocID="{42086147-CC5A-43C5-8256-56B3E7B1B32F}" presName="connector1" presStyleLbl="sibTrans2D1" presStyleIdx="0" presStyleCnt="3"/>
      <dgm:spPr/>
    </dgm:pt>
    <dgm:pt modelId="{89044AEE-F553-43B4-997B-DE7F33D308C7}" type="pres">
      <dgm:prSet presAssocID="{0441716B-78D4-45EE-9169-2CE5BC87A8BD}" presName="connector2" presStyleLbl="sibTrans2D1" presStyleIdx="1" presStyleCnt="3"/>
      <dgm:spPr/>
    </dgm:pt>
    <dgm:pt modelId="{06D842CC-75C6-451F-B553-3767F7D976D5}" type="pres">
      <dgm:prSet presAssocID="{E8E57F86-A1C2-4F68-9FE5-FDD7BA2B0AD4}" presName="connector3" presStyleLbl="sibTrans2D1" presStyleIdx="2" presStyleCnt="3"/>
      <dgm:spPr/>
    </dgm:pt>
  </dgm:ptLst>
  <dgm:cxnLst>
    <dgm:cxn modelId="{685E950A-6C1C-400D-9698-43DD3F0D89CD}" type="presOf" srcId="{3C89B88F-CF72-4A93-9DB3-DB7A79B7766F}" destId="{4466613F-6E7A-40F9-B919-46F2F4B6A867}" srcOrd="0" destOrd="0" presId="urn:microsoft.com/office/officeart/2005/8/layout/gear1"/>
    <dgm:cxn modelId="{D83CFA0C-8EFF-48F3-8241-AEFEC64AD8A6}" type="presOf" srcId="{8746E33A-09CA-4B81-A91A-302BC0EFEE36}" destId="{E9815A04-E883-4826-8F88-940F44641C68}" srcOrd="0" destOrd="0" presId="urn:microsoft.com/office/officeart/2005/8/layout/gear1"/>
    <dgm:cxn modelId="{135E2B10-44DB-4C5B-95DF-BA38E71B6994}" type="presOf" srcId="{E8E57F86-A1C2-4F68-9FE5-FDD7BA2B0AD4}" destId="{06D842CC-75C6-451F-B553-3767F7D976D5}" srcOrd="0" destOrd="0" presId="urn:microsoft.com/office/officeart/2005/8/layout/gear1"/>
    <dgm:cxn modelId="{28809611-5FE7-4D53-9526-8A3705B9B200}" type="presOf" srcId="{A16E4658-4591-47D2-B062-E02049B18FD0}" destId="{D4469F7B-1E85-4472-9C5E-53C18B7128D6}" srcOrd="0" destOrd="0" presId="urn:microsoft.com/office/officeart/2005/8/layout/gear1"/>
    <dgm:cxn modelId="{3A670742-E61B-4F8E-BC26-B4780D55816F}" type="presOf" srcId="{42086147-CC5A-43C5-8256-56B3E7B1B32F}" destId="{09A82C6C-021D-4E7F-8EE6-703761445BEE}" srcOrd="0" destOrd="0" presId="urn:microsoft.com/office/officeart/2005/8/layout/gear1"/>
    <dgm:cxn modelId="{29BC394C-6B4B-4C54-BABF-474C903D613A}" type="presOf" srcId="{3C89B88F-CF72-4A93-9DB3-DB7A79B7766F}" destId="{A9873583-3DDF-489A-A979-563F513F7CA5}" srcOrd="3" destOrd="0" presId="urn:microsoft.com/office/officeart/2005/8/layout/gear1"/>
    <dgm:cxn modelId="{D7244953-8245-4CB0-AFCD-544617476ED0}" type="presOf" srcId="{874DBC3E-3C22-4B9E-80FE-9B7E03EB1DE6}" destId="{E44A26BF-AF3F-4632-8067-DC701BAC99B3}" srcOrd="0" destOrd="0" presId="urn:microsoft.com/office/officeart/2005/8/layout/gear1"/>
    <dgm:cxn modelId="{45CFB38B-3715-4CC9-9F41-5C6E6CB282F6}" type="presOf" srcId="{8746E33A-09CA-4B81-A91A-302BC0EFEE36}" destId="{8A1E1103-0D10-45EE-A7F6-C8537EDE1662}" srcOrd="1" destOrd="0" presId="urn:microsoft.com/office/officeart/2005/8/layout/gear1"/>
    <dgm:cxn modelId="{9F5BB28F-AB4D-43A9-85C3-71FBE40D1D39}" type="presOf" srcId="{8746E33A-09CA-4B81-A91A-302BC0EFEE36}" destId="{5A98AE3F-547F-4AA6-8289-70964963D522}" srcOrd="2" destOrd="0" presId="urn:microsoft.com/office/officeart/2005/8/layout/gear1"/>
    <dgm:cxn modelId="{7252DF9F-F0EB-445A-9C79-8D226A9D6EAB}" srcId="{874DBC3E-3C22-4B9E-80FE-9B7E03EB1DE6}" destId="{3C89B88F-CF72-4A93-9DB3-DB7A79B7766F}" srcOrd="2" destOrd="0" parTransId="{239953BF-2386-4A09-ABC7-51D3AE9D710E}" sibTransId="{E8E57F86-A1C2-4F68-9FE5-FDD7BA2B0AD4}"/>
    <dgm:cxn modelId="{2B6FFEAE-7B7F-4922-9B09-7C677AD8BD11}" type="presOf" srcId="{3C89B88F-CF72-4A93-9DB3-DB7A79B7766F}" destId="{679879A2-4641-4817-BC45-6FC217834685}" srcOrd="2" destOrd="0" presId="urn:microsoft.com/office/officeart/2005/8/layout/gear1"/>
    <dgm:cxn modelId="{CA435AC6-85DB-4FDE-9CEC-3BAE1B052324}" type="presOf" srcId="{A16E4658-4591-47D2-B062-E02049B18FD0}" destId="{BAC84348-4DD1-40C1-BC9B-6D056A168246}" srcOrd="2" destOrd="0" presId="urn:microsoft.com/office/officeart/2005/8/layout/gear1"/>
    <dgm:cxn modelId="{EF4934CA-381A-427D-8E13-E52020F8D77E}" type="presOf" srcId="{3C89B88F-CF72-4A93-9DB3-DB7A79B7766F}" destId="{FF95AE40-2D1A-4F61-BCBE-522D76E0E804}" srcOrd="1" destOrd="0" presId="urn:microsoft.com/office/officeart/2005/8/layout/gear1"/>
    <dgm:cxn modelId="{0BF545CE-6830-4748-AA34-AB7C57F1E5F4}" srcId="{874DBC3E-3C22-4B9E-80FE-9B7E03EB1DE6}" destId="{8746E33A-09CA-4B81-A91A-302BC0EFEE36}" srcOrd="0" destOrd="0" parTransId="{125B3F95-A759-4623-B694-B22F5FA66186}" sibTransId="{42086147-CC5A-43C5-8256-56B3E7B1B32F}"/>
    <dgm:cxn modelId="{D81A52E1-996A-4FFA-8BB4-1F9254E3E7B8}" type="presOf" srcId="{0441716B-78D4-45EE-9169-2CE5BC87A8BD}" destId="{89044AEE-F553-43B4-997B-DE7F33D308C7}" srcOrd="0" destOrd="0" presId="urn:microsoft.com/office/officeart/2005/8/layout/gear1"/>
    <dgm:cxn modelId="{C2B1B7E3-85D7-4361-A651-D0C09AB82FB7}" srcId="{874DBC3E-3C22-4B9E-80FE-9B7E03EB1DE6}" destId="{A16E4658-4591-47D2-B062-E02049B18FD0}" srcOrd="1" destOrd="0" parTransId="{3FD24F9B-00E7-45FC-B981-A264A9135752}" sibTransId="{0441716B-78D4-45EE-9169-2CE5BC87A8BD}"/>
    <dgm:cxn modelId="{2EB7A0F5-E345-4136-9F13-0DED599CB268}" type="presOf" srcId="{A16E4658-4591-47D2-B062-E02049B18FD0}" destId="{DF25953A-8242-4453-BAB9-0DF769B44302}" srcOrd="1" destOrd="0" presId="urn:microsoft.com/office/officeart/2005/8/layout/gear1"/>
    <dgm:cxn modelId="{BCB3387A-C693-4700-9B0C-FA4A63AF7D50}" type="presParOf" srcId="{E44A26BF-AF3F-4632-8067-DC701BAC99B3}" destId="{E9815A04-E883-4826-8F88-940F44641C68}" srcOrd="0" destOrd="0" presId="urn:microsoft.com/office/officeart/2005/8/layout/gear1"/>
    <dgm:cxn modelId="{7EA3A3CE-6D24-4433-953D-F292E5F1A687}" type="presParOf" srcId="{E44A26BF-AF3F-4632-8067-DC701BAC99B3}" destId="{8A1E1103-0D10-45EE-A7F6-C8537EDE1662}" srcOrd="1" destOrd="0" presId="urn:microsoft.com/office/officeart/2005/8/layout/gear1"/>
    <dgm:cxn modelId="{38F40E7F-4CA2-4FE5-B4F5-5DF2519331D7}" type="presParOf" srcId="{E44A26BF-AF3F-4632-8067-DC701BAC99B3}" destId="{5A98AE3F-547F-4AA6-8289-70964963D522}" srcOrd="2" destOrd="0" presId="urn:microsoft.com/office/officeart/2005/8/layout/gear1"/>
    <dgm:cxn modelId="{6FE1D570-3CD1-4F3B-8A52-A590138607B1}" type="presParOf" srcId="{E44A26BF-AF3F-4632-8067-DC701BAC99B3}" destId="{D4469F7B-1E85-4472-9C5E-53C18B7128D6}" srcOrd="3" destOrd="0" presId="urn:microsoft.com/office/officeart/2005/8/layout/gear1"/>
    <dgm:cxn modelId="{069A88A8-2947-4F29-A5C2-50531C8B52AE}" type="presParOf" srcId="{E44A26BF-AF3F-4632-8067-DC701BAC99B3}" destId="{DF25953A-8242-4453-BAB9-0DF769B44302}" srcOrd="4" destOrd="0" presId="urn:microsoft.com/office/officeart/2005/8/layout/gear1"/>
    <dgm:cxn modelId="{5CF5E24A-9DC1-4292-A273-53559F645A59}" type="presParOf" srcId="{E44A26BF-AF3F-4632-8067-DC701BAC99B3}" destId="{BAC84348-4DD1-40C1-BC9B-6D056A168246}" srcOrd="5" destOrd="0" presId="urn:microsoft.com/office/officeart/2005/8/layout/gear1"/>
    <dgm:cxn modelId="{95881976-77A5-49E0-94F1-C7B07FEBC580}" type="presParOf" srcId="{E44A26BF-AF3F-4632-8067-DC701BAC99B3}" destId="{4466613F-6E7A-40F9-B919-46F2F4B6A867}" srcOrd="6" destOrd="0" presId="urn:microsoft.com/office/officeart/2005/8/layout/gear1"/>
    <dgm:cxn modelId="{6AE9852B-E6C2-43C9-A62B-6677C3166BBD}" type="presParOf" srcId="{E44A26BF-AF3F-4632-8067-DC701BAC99B3}" destId="{FF95AE40-2D1A-4F61-BCBE-522D76E0E804}" srcOrd="7" destOrd="0" presId="urn:microsoft.com/office/officeart/2005/8/layout/gear1"/>
    <dgm:cxn modelId="{3221FBDB-A0AA-4D22-A632-E70FECABAFEB}" type="presParOf" srcId="{E44A26BF-AF3F-4632-8067-DC701BAC99B3}" destId="{679879A2-4641-4817-BC45-6FC217834685}" srcOrd="8" destOrd="0" presId="urn:microsoft.com/office/officeart/2005/8/layout/gear1"/>
    <dgm:cxn modelId="{4512F1B1-0CDA-4730-B7E0-46284EEDE222}" type="presParOf" srcId="{E44A26BF-AF3F-4632-8067-DC701BAC99B3}" destId="{A9873583-3DDF-489A-A979-563F513F7CA5}" srcOrd="9" destOrd="0" presId="urn:microsoft.com/office/officeart/2005/8/layout/gear1"/>
    <dgm:cxn modelId="{A4FCC387-1B17-49F2-92E4-4B568D73FE8D}" type="presParOf" srcId="{E44A26BF-AF3F-4632-8067-DC701BAC99B3}" destId="{09A82C6C-021D-4E7F-8EE6-703761445BEE}" srcOrd="10" destOrd="0" presId="urn:microsoft.com/office/officeart/2005/8/layout/gear1"/>
    <dgm:cxn modelId="{38D23794-2DAE-4083-A1CE-5D2E9C9E25E5}" type="presParOf" srcId="{E44A26BF-AF3F-4632-8067-DC701BAC99B3}" destId="{89044AEE-F553-43B4-997B-DE7F33D308C7}" srcOrd="11" destOrd="0" presId="urn:microsoft.com/office/officeart/2005/8/layout/gear1"/>
    <dgm:cxn modelId="{72ECF187-5F7C-4DB0-AFFC-D85F4B9816BD}" type="presParOf" srcId="{E44A26BF-AF3F-4632-8067-DC701BAC99B3}" destId="{06D842CC-75C6-451F-B553-3767F7D976D5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4D33791-B46A-4DA1-843D-3270524EF6F6}" type="doc">
      <dgm:prSet loTypeId="urn:microsoft.com/office/officeart/2018/5/layout/IconCircleLabelList" loCatId="icon" qsTypeId="urn:microsoft.com/office/officeart/2005/8/quickstyle/simple3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A8445D3A-7180-401A-BE7C-A5F4DFCB100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400" dirty="0"/>
            <a:t>T</a:t>
          </a:r>
          <a:r>
            <a:rPr lang="en-US" sz="2400" cap="none" dirty="0"/>
            <a:t>heoretically this is possible</a:t>
          </a:r>
          <a:endParaRPr lang="en-US" sz="2400" dirty="0"/>
        </a:p>
      </dgm:t>
    </dgm:pt>
    <dgm:pt modelId="{0BBD5A33-DFF1-47DF-9CEB-A9FDBD911AE3}" type="parTrans" cxnId="{09E3F3FF-7A44-4591-A23F-D129303DDDC8}">
      <dgm:prSet/>
      <dgm:spPr/>
      <dgm:t>
        <a:bodyPr/>
        <a:lstStyle/>
        <a:p>
          <a:endParaRPr lang="en-US"/>
        </a:p>
      </dgm:t>
    </dgm:pt>
    <dgm:pt modelId="{65CF3AF5-2D2B-46A6-82F6-4AF6968A1E85}" type="sibTrans" cxnId="{09E3F3FF-7A44-4591-A23F-D129303DDDC8}">
      <dgm:prSet/>
      <dgm:spPr/>
      <dgm:t>
        <a:bodyPr/>
        <a:lstStyle/>
        <a:p>
          <a:endParaRPr lang="en-US"/>
        </a:p>
      </dgm:t>
    </dgm:pt>
    <dgm:pt modelId="{5FD23828-EFC3-4CFD-8D85-ABFA49AC711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dirty="0"/>
            <a:t>Y</a:t>
          </a:r>
          <a:r>
            <a:rPr lang="en-GB" sz="2400" cap="none" dirty="0"/>
            <a:t>et to be tested on the range</a:t>
          </a:r>
          <a:endParaRPr lang="en-US" sz="2400" cap="none" dirty="0"/>
        </a:p>
      </dgm:t>
    </dgm:pt>
    <dgm:pt modelId="{512C7F67-118A-444B-8072-4969D5CA79FA}" type="sibTrans" cxnId="{F2537B61-328F-49FE-8AD5-A642525E2304}">
      <dgm:prSet/>
      <dgm:spPr/>
      <dgm:t>
        <a:bodyPr/>
        <a:lstStyle/>
        <a:p>
          <a:endParaRPr lang="en-US"/>
        </a:p>
      </dgm:t>
    </dgm:pt>
    <dgm:pt modelId="{CEA27D04-6D91-45A3-B670-A9747F4BFCE0}" type="parTrans" cxnId="{F2537B61-328F-49FE-8AD5-A642525E2304}">
      <dgm:prSet/>
      <dgm:spPr/>
      <dgm:t>
        <a:bodyPr/>
        <a:lstStyle/>
        <a:p>
          <a:endParaRPr lang="en-US"/>
        </a:p>
      </dgm:t>
    </dgm:pt>
    <dgm:pt modelId="{6D730444-2211-45E0-996C-C6520044C491}" type="pres">
      <dgm:prSet presAssocID="{54D33791-B46A-4DA1-843D-3270524EF6F6}" presName="root" presStyleCnt="0">
        <dgm:presLayoutVars>
          <dgm:dir/>
          <dgm:resizeHandles val="exact"/>
        </dgm:presLayoutVars>
      </dgm:prSet>
      <dgm:spPr/>
    </dgm:pt>
    <dgm:pt modelId="{ED993EC4-B96B-4AFF-83DA-56C56A8AC278}" type="pres">
      <dgm:prSet presAssocID="{A8445D3A-7180-401A-BE7C-A5F4DFCB1008}" presName="compNode" presStyleCnt="0"/>
      <dgm:spPr/>
    </dgm:pt>
    <dgm:pt modelId="{6B792173-3459-4EB8-9373-D96BB5B75E03}" type="pres">
      <dgm:prSet presAssocID="{A8445D3A-7180-401A-BE7C-A5F4DFCB1008}" presName="iconBgRect" presStyleLbl="bgShp" presStyleIdx="0" presStyleCnt="2" custLinFactNeighborX="4996" custLinFactNeighborY="170"/>
      <dgm:spPr/>
    </dgm:pt>
    <dgm:pt modelId="{87C47D77-39C8-44A6-AE4E-CC199A310320}" type="pres">
      <dgm:prSet presAssocID="{A8445D3A-7180-401A-BE7C-A5F4DFCB1008}" presName="iconRect" presStyleLbl="node1" presStyleIdx="0" presStyleCnt="2" custLinFactNeighborX="8708" custLinFactNeighborY="-267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B64A999-B25B-47B5-A7D3-6F860BA31F39}" type="pres">
      <dgm:prSet presAssocID="{A8445D3A-7180-401A-BE7C-A5F4DFCB1008}" presName="spaceRect" presStyleCnt="0"/>
      <dgm:spPr/>
    </dgm:pt>
    <dgm:pt modelId="{D4C27331-9013-4FCE-8A53-70CAF223EFB9}" type="pres">
      <dgm:prSet presAssocID="{A8445D3A-7180-401A-BE7C-A5F4DFCB1008}" presName="textRect" presStyleLbl="revTx" presStyleIdx="0" presStyleCnt="2" custScaleX="86046" custLinFactNeighborX="11651" custLinFactNeighborY="6813">
        <dgm:presLayoutVars>
          <dgm:chMax val="1"/>
          <dgm:chPref val="1"/>
        </dgm:presLayoutVars>
      </dgm:prSet>
      <dgm:spPr/>
    </dgm:pt>
    <dgm:pt modelId="{EADF56B7-6AF5-437E-9E17-F3DA8D9B7341}" type="pres">
      <dgm:prSet presAssocID="{65CF3AF5-2D2B-46A6-82F6-4AF6968A1E85}" presName="sibTrans" presStyleCnt="0"/>
      <dgm:spPr/>
    </dgm:pt>
    <dgm:pt modelId="{6E9FCA54-FD57-493A-8B8C-6780BB7288B5}" type="pres">
      <dgm:prSet presAssocID="{5FD23828-EFC3-4CFD-8D85-ABFA49AC711E}" presName="compNode" presStyleCnt="0"/>
      <dgm:spPr/>
    </dgm:pt>
    <dgm:pt modelId="{DEE76279-F510-40DB-9513-E240DC241975}" type="pres">
      <dgm:prSet presAssocID="{5FD23828-EFC3-4CFD-8D85-ABFA49AC711E}" presName="iconBgRect" presStyleLbl="bgShp" presStyleIdx="1" presStyleCnt="2"/>
      <dgm:spPr/>
    </dgm:pt>
    <dgm:pt modelId="{DE0BE83C-AA0D-40C5-9623-6803579FC7AA}" type="pres">
      <dgm:prSet presAssocID="{5FD23828-EFC3-4CFD-8D85-ABFA49AC711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A551500C-42ED-440F-A002-52C5D6578AC1}" type="pres">
      <dgm:prSet presAssocID="{5FD23828-EFC3-4CFD-8D85-ABFA49AC711E}" presName="spaceRect" presStyleCnt="0"/>
      <dgm:spPr/>
    </dgm:pt>
    <dgm:pt modelId="{B98A86F5-A135-4B46-BA0A-0D2380B62554}" type="pres">
      <dgm:prSet presAssocID="{5FD23828-EFC3-4CFD-8D85-ABFA49AC711E}" presName="textRect" presStyleLbl="revTx" presStyleIdx="1" presStyleCnt="2" custLinFactNeighborX="2481" custLinFactNeighborY="6814">
        <dgm:presLayoutVars>
          <dgm:chMax val="1"/>
          <dgm:chPref val="1"/>
        </dgm:presLayoutVars>
      </dgm:prSet>
      <dgm:spPr/>
    </dgm:pt>
  </dgm:ptLst>
  <dgm:cxnLst>
    <dgm:cxn modelId="{9214D71C-CCF6-4475-AFF9-DA46EBA8C5C6}" type="presOf" srcId="{A8445D3A-7180-401A-BE7C-A5F4DFCB1008}" destId="{D4C27331-9013-4FCE-8A53-70CAF223EFB9}" srcOrd="0" destOrd="0" presId="urn:microsoft.com/office/officeart/2018/5/layout/IconCircleLabelList"/>
    <dgm:cxn modelId="{F2537B61-328F-49FE-8AD5-A642525E2304}" srcId="{54D33791-B46A-4DA1-843D-3270524EF6F6}" destId="{5FD23828-EFC3-4CFD-8D85-ABFA49AC711E}" srcOrd="1" destOrd="0" parTransId="{CEA27D04-6D91-45A3-B670-A9747F4BFCE0}" sibTransId="{512C7F67-118A-444B-8072-4969D5CA79FA}"/>
    <dgm:cxn modelId="{3CB6B18C-FB7C-42F7-969B-7A693DC3155D}" type="presOf" srcId="{5FD23828-EFC3-4CFD-8D85-ABFA49AC711E}" destId="{B98A86F5-A135-4B46-BA0A-0D2380B62554}" srcOrd="0" destOrd="0" presId="urn:microsoft.com/office/officeart/2018/5/layout/IconCircleLabelList"/>
    <dgm:cxn modelId="{DD41ADE0-9255-4F10-B0FD-3F5CAC52EB9F}" type="presOf" srcId="{54D33791-B46A-4DA1-843D-3270524EF6F6}" destId="{6D730444-2211-45E0-996C-C6520044C491}" srcOrd="0" destOrd="0" presId="urn:microsoft.com/office/officeart/2018/5/layout/IconCircleLabelList"/>
    <dgm:cxn modelId="{09E3F3FF-7A44-4591-A23F-D129303DDDC8}" srcId="{54D33791-B46A-4DA1-843D-3270524EF6F6}" destId="{A8445D3A-7180-401A-BE7C-A5F4DFCB1008}" srcOrd="0" destOrd="0" parTransId="{0BBD5A33-DFF1-47DF-9CEB-A9FDBD911AE3}" sibTransId="{65CF3AF5-2D2B-46A6-82F6-4AF6968A1E85}"/>
    <dgm:cxn modelId="{329C4EA4-66E2-44ED-8E32-C8DEFF406999}" type="presParOf" srcId="{6D730444-2211-45E0-996C-C6520044C491}" destId="{ED993EC4-B96B-4AFF-83DA-56C56A8AC278}" srcOrd="0" destOrd="0" presId="urn:microsoft.com/office/officeart/2018/5/layout/IconCircleLabelList"/>
    <dgm:cxn modelId="{81E17CA5-78EA-44BB-894E-06994B3E8BCB}" type="presParOf" srcId="{ED993EC4-B96B-4AFF-83DA-56C56A8AC278}" destId="{6B792173-3459-4EB8-9373-D96BB5B75E03}" srcOrd="0" destOrd="0" presId="urn:microsoft.com/office/officeart/2018/5/layout/IconCircleLabelList"/>
    <dgm:cxn modelId="{D2EA9C28-02A1-4BE0-AA47-A2AA918991A8}" type="presParOf" srcId="{ED993EC4-B96B-4AFF-83DA-56C56A8AC278}" destId="{87C47D77-39C8-44A6-AE4E-CC199A310320}" srcOrd="1" destOrd="0" presId="urn:microsoft.com/office/officeart/2018/5/layout/IconCircleLabelList"/>
    <dgm:cxn modelId="{341DCD70-8EAA-4931-BFEC-A57603ABD993}" type="presParOf" srcId="{ED993EC4-B96B-4AFF-83DA-56C56A8AC278}" destId="{8B64A999-B25B-47B5-A7D3-6F860BA31F39}" srcOrd="2" destOrd="0" presId="urn:microsoft.com/office/officeart/2018/5/layout/IconCircleLabelList"/>
    <dgm:cxn modelId="{E362BED9-2355-4ECE-B5AB-F2C72122588B}" type="presParOf" srcId="{ED993EC4-B96B-4AFF-83DA-56C56A8AC278}" destId="{D4C27331-9013-4FCE-8A53-70CAF223EFB9}" srcOrd="3" destOrd="0" presId="urn:microsoft.com/office/officeart/2018/5/layout/IconCircleLabelList"/>
    <dgm:cxn modelId="{7A9C81AE-1643-4E63-9311-99E4ACDEF7FA}" type="presParOf" srcId="{6D730444-2211-45E0-996C-C6520044C491}" destId="{EADF56B7-6AF5-437E-9E17-F3DA8D9B7341}" srcOrd="1" destOrd="0" presId="urn:microsoft.com/office/officeart/2018/5/layout/IconCircleLabelList"/>
    <dgm:cxn modelId="{F64530F3-1474-4C52-8E4D-5A96CC0C8485}" type="presParOf" srcId="{6D730444-2211-45E0-996C-C6520044C491}" destId="{6E9FCA54-FD57-493A-8B8C-6780BB7288B5}" srcOrd="2" destOrd="0" presId="urn:microsoft.com/office/officeart/2018/5/layout/IconCircleLabelList"/>
    <dgm:cxn modelId="{46503CBA-5239-436E-A9D5-598CB611663E}" type="presParOf" srcId="{6E9FCA54-FD57-493A-8B8C-6780BB7288B5}" destId="{DEE76279-F510-40DB-9513-E240DC241975}" srcOrd="0" destOrd="0" presId="urn:microsoft.com/office/officeart/2018/5/layout/IconCircleLabelList"/>
    <dgm:cxn modelId="{D2073341-9A27-40A4-9E98-81E34E5DAB8F}" type="presParOf" srcId="{6E9FCA54-FD57-493A-8B8C-6780BB7288B5}" destId="{DE0BE83C-AA0D-40C5-9623-6803579FC7AA}" srcOrd="1" destOrd="0" presId="urn:microsoft.com/office/officeart/2018/5/layout/IconCircleLabelList"/>
    <dgm:cxn modelId="{B953B75A-1267-4919-A1CA-D19292E71CCB}" type="presParOf" srcId="{6E9FCA54-FD57-493A-8B8C-6780BB7288B5}" destId="{A551500C-42ED-440F-A002-52C5D6578AC1}" srcOrd="2" destOrd="0" presId="urn:microsoft.com/office/officeart/2018/5/layout/IconCircleLabelList"/>
    <dgm:cxn modelId="{5C79C24A-F49C-41C8-838C-9341E4214F8D}" type="presParOf" srcId="{6E9FCA54-FD57-493A-8B8C-6780BB7288B5}" destId="{B98A86F5-A135-4B46-BA0A-0D2380B6255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C9650C0-CB6A-49CB-A46A-36FACCEC55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3C7E5FE8-1536-430C-A6F4-829174882844}">
      <dgm:prSet/>
      <dgm:spPr/>
      <dgm:t>
        <a:bodyPr/>
        <a:lstStyle/>
        <a:p>
          <a:r>
            <a:rPr lang="en-GB" dirty="0"/>
            <a:t>Look at the landing forces involved with lower than recommended altitudes for system three. </a:t>
          </a:r>
          <a:endParaRPr lang="en-US" dirty="0"/>
        </a:p>
      </dgm:t>
    </dgm:pt>
    <dgm:pt modelId="{A7F8032E-9672-4CA9-92A0-090E17FE84FC}" type="parTrans" cxnId="{239D625D-09CA-40C0-BDF8-B49453FDF020}">
      <dgm:prSet/>
      <dgm:spPr/>
      <dgm:t>
        <a:bodyPr/>
        <a:lstStyle/>
        <a:p>
          <a:endParaRPr lang="en-US"/>
        </a:p>
      </dgm:t>
    </dgm:pt>
    <dgm:pt modelId="{8ECF8F5E-C8B3-4CF1-B566-0CD195D75A12}" type="sibTrans" cxnId="{239D625D-09CA-40C0-BDF8-B49453FDF020}">
      <dgm:prSet/>
      <dgm:spPr/>
      <dgm:t>
        <a:bodyPr/>
        <a:lstStyle/>
        <a:p>
          <a:endParaRPr lang="en-US"/>
        </a:p>
      </dgm:t>
    </dgm:pt>
    <dgm:pt modelId="{A379ED8C-4490-48CC-A9C5-50387600BE88}">
      <dgm:prSet/>
      <dgm:spPr/>
      <dgm:t>
        <a:bodyPr/>
        <a:lstStyle/>
        <a:p>
          <a:r>
            <a:rPr lang="en-GB"/>
            <a:t>Apply this method at different sites and for new potentially different systems currently being produced. </a:t>
          </a:r>
          <a:endParaRPr lang="en-US"/>
        </a:p>
      </dgm:t>
    </dgm:pt>
    <dgm:pt modelId="{AF73A4BB-11C5-4A90-85C0-ACD6D4383E17}" type="parTrans" cxnId="{93CADD4A-88D0-4F6E-862C-2A728A4DF2A1}">
      <dgm:prSet/>
      <dgm:spPr/>
      <dgm:t>
        <a:bodyPr/>
        <a:lstStyle/>
        <a:p>
          <a:endParaRPr lang="en-US"/>
        </a:p>
      </dgm:t>
    </dgm:pt>
    <dgm:pt modelId="{42F95449-83A5-46BC-9516-3FFD9B045906}" type="sibTrans" cxnId="{93CADD4A-88D0-4F6E-862C-2A728A4DF2A1}">
      <dgm:prSet/>
      <dgm:spPr/>
      <dgm:t>
        <a:bodyPr/>
        <a:lstStyle/>
        <a:p>
          <a:endParaRPr lang="en-US"/>
        </a:p>
      </dgm:t>
    </dgm:pt>
    <dgm:pt modelId="{3E1B8090-AE8C-4C76-A2E3-CB02EAB92A67}">
      <dgm:prSet/>
      <dgm:spPr/>
      <dgm:t>
        <a:bodyPr/>
        <a:lstStyle/>
        <a:p>
          <a:r>
            <a:rPr lang="en-GB"/>
            <a:t>An investigation into the tolerability of including occupied buildings and the magazine area within the trace.</a:t>
          </a:r>
          <a:endParaRPr lang="en-US"/>
        </a:p>
      </dgm:t>
    </dgm:pt>
    <dgm:pt modelId="{4F8AE4F3-5AF1-4FC8-88F5-AF4A296C05CE}" type="parTrans" cxnId="{E3C10ABF-E4DE-43D4-BED8-DAB092F9D1F9}">
      <dgm:prSet/>
      <dgm:spPr/>
      <dgm:t>
        <a:bodyPr/>
        <a:lstStyle/>
        <a:p>
          <a:endParaRPr lang="en-US"/>
        </a:p>
      </dgm:t>
    </dgm:pt>
    <dgm:pt modelId="{2E301C40-7E6F-44E1-A450-69A28967A7CA}" type="sibTrans" cxnId="{E3C10ABF-E4DE-43D4-BED8-DAB092F9D1F9}">
      <dgm:prSet/>
      <dgm:spPr/>
      <dgm:t>
        <a:bodyPr/>
        <a:lstStyle/>
        <a:p>
          <a:endParaRPr lang="en-US"/>
        </a:p>
      </dgm:t>
    </dgm:pt>
    <dgm:pt modelId="{2B32A304-6646-48B8-A2D4-E7CCCA574DB1}" type="pres">
      <dgm:prSet presAssocID="{CC9650C0-CB6A-49CB-A46A-36FACCEC55B5}" presName="root" presStyleCnt="0">
        <dgm:presLayoutVars>
          <dgm:dir/>
          <dgm:resizeHandles val="exact"/>
        </dgm:presLayoutVars>
      </dgm:prSet>
      <dgm:spPr/>
    </dgm:pt>
    <dgm:pt modelId="{4FFB34E9-AD45-42AE-9704-A122BC66A4BC}" type="pres">
      <dgm:prSet presAssocID="{3C7E5FE8-1536-430C-A6F4-829174882844}" presName="compNode" presStyleCnt="0"/>
      <dgm:spPr/>
    </dgm:pt>
    <dgm:pt modelId="{58939F09-CAF1-48DF-A025-177FFC1FAA84}" type="pres">
      <dgm:prSet presAssocID="{3C7E5FE8-1536-430C-A6F4-829174882844}" presName="bgRect" presStyleLbl="bgShp" presStyleIdx="0" presStyleCnt="3"/>
      <dgm:spPr/>
    </dgm:pt>
    <dgm:pt modelId="{503CC2D1-C6A2-47DE-BD46-C92A95C951E0}" type="pres">
      <dgm:prSet presAssocID="{3C7E5FE8-1536-430C-A6F4-82917488284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114E8EC8-5994-47A6-A45F-9D08FE0AAC88}" type="pres">
      <dgm:prSet presAssocID="{3C7E5FE8-1536-430C-A6F4-829174882844}" presName="spaceRect" presStyleCnt="0"/>
      <dgm:spPr/>
    </dgm:pt>
    <dgm:pt modelId="{10C9B1CE-9C3A-42F4-9228-38972A17E0F1}" type="pres">
      <dgm:prSet presAssocID="{3C7E5FE8-1536-430C-A6F4-829174882844}" presName="parTx" presStyleLbl="revTx" presStyleIdx="0" presStyleCnt="3">
        <dgm:presLayoutVars>
          <dgm:chMax val="0"/>
          <dgm:chPref val="0"/>
        </dgm:presLayoutVars>
      </dgm:prSet>
      <dgm:spPr/>
    </dgm:pt>
    <dgm:pt modelId="{7E8322B7-F016-4F8A-8BCE-8EFD98810432}" type="pres">
      <dgm:prSet presAssocID="{8ECF8F5E-C8B3-4CF1-B566-0CD195D75A12}" presName="sibTrans" presStyleCnt="0"/>
      <dgm:spPr/>
    </dgm:pt>
    <dgm:pt modelId="{A9C29BE8-3BA1-4952-8148-0379FC723F53}" type="pres">
      <dgm:prSet presAssocID="{A379ED8C-4490-48CC-A9C5-50387600BE88}" presName="compNode" presStyleCnt="0"/>
      <dgm:spPr/>
    </dgm:pt>
    <dgm:pt modelId="{57AF1AF3-B76E-4D34-AB98-9EF10760BDE8}" type="pres">
      <dgm:prSet presAssocID="{A379ED8C-4490-48CC-A9C5-50387600BE88}" presName="bgRect" presStyleLbl="bgShp" presStyleIdx="1" presStyleCnt="3"/>
      <dgm:spPr/>
    </dgm:pt>
    <dgm:pt modelId="{E6CC879F-F3D4-4A3E-B0E0-E86CEC59FA91}" type="pres">
      <dgm:prSet presAssocID="{A379ED8C-4490-48CC-A9C5-50387600BE8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614DAAB5-FC48-4B49-BF1D-F61D9F4199B1}" type="pres">
      <dgm:prSet presAssocID="{A379ED8C-4490-48CC-A9C5-50387600BE88}" presName="spaceRect" presStyleCnt="0"/>
      <dgm:spPr/>
    </dgm:pt>
    <dgm:pt modelId="{F6C364A7-5BA7-41B8-A35B-307710E223E2}" type="pres">
      <dgm:prSet presAssocID="{A379ED8C-4490-48CC-A9C5-50387600BE88}" presName="parTx" presStyleLbl="revTx" presStyleIdx="1" presStyleCnt="3">
        <dgm:presLayoutVars>
          <dgm:chMax val="0"/>
          <dgm:chPref val="0"/>
        </dgm:presLayoutVars>
      </dgm:prSet>
      <dgm:spPr/>
    </dgm:pt>
    <dgm:pt modelId="{BEE34CC5-C0BE-4003-843D-437AD5E4BA17}" type="pres">
      <dgm:prSet presAssocID="{42F95449-83A5-46BC-9516-3FFD9B045906}" presName="sibTrans" presStyleCnt="0"/>
      <dgm:spPr/>
    </dgm:pt>
    <dgm:pt modelId="{10F8CF91-5446-4938-8C67-7AB5F0DDC572}" type="pres">
      <dgm:prSet presAssocID="{3E1B8090-AE8C-4C76-A2E3-CB02EAB92A67}" presName="compNode" presStyleCnt="0"/>
      <dgm:spPr/>
    </dgm:pt>
    <dgm:pt modelId="{71B25B6C-3F06-48B3-ABE1-04B112E1FC0E}" type="pres">
      <dgm:prSet presAssocID="{3E1B8090-AE8C-4C76-A2E3-CB02EAB92A67}" presName="bgRect" presStyleLbl="bgShp" presStyleIdx="2" presStyleCnt="3"/>
      <dgm:spPr/>
    </dgm:pt>
    <dgm:pt modelId="{43726CC6-154C-447B-B3E5-11C00B2DDFB4}" type="pres">
      <dgm:prSet presAssocID="{3E1B8090-AE8C-4C76-A2E3-CB02EAB92A6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49D9E542-F4C6-4656-849F-62AEEDC3F160}" type="pres">
      <dgm:prSet presAssocID="{3E1B8090-AE8C-4C76-A2E3-CB02EAB92A67}" presName="spaceRect" presStyleCnt="0"/>
      <dgm:spPr/>
    </dgm:pt>
    <dgm:pt modelId="{D5E58F2D-0E4F-42ED-BA40-41DD5F7386F5}" type="pres">
      <dgm:prSet presAssocID="{3E1B8090-AE8C-4C76-A2E3-CB02EAB92A6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39D625D-09CA-40C0-BDF8-B49453FDF020}" srcId="{CC9650C0-CB6A-49CB-A46A-36FACCEC55B5}" destId="{3C7E5FE8-1536-430C-A6F4-829174882844}" srcOrd="0" destOrd="0" parTransId="{A7F8032E-9672-4CA9-92A0-090E17FE84FC}" sibTransId="{8ECF8F5E-C8B3-4CF1-B566-0CD195D75A12}"/>
    <dgm:cxn modelId="{44ADC262-107C-4F7E-ABCE-7C328B93F0C3}" type="presOf" srcId="{A379ED8C-4490-48CC-A9C5-50387600BE88}" destId="{F6C364A7-5BA7-41B8-A35B-307710E223E2}" srcOrd="0" destOrd="0" presId="urn:microsoft.com/office/officeart/2018/2/layout/IconVerticalSolidList"/>
    <dgm:cxn modelId="{93CADD4A-88D0-4F6E-862C-2A728A4DF2A1}" srcId="{CC9650C0-CB6A-49CB-A46A-36FACCEC55B5}" destId="{A379ED8C-4490-48CC-A9C5-50387600BE88}" srcOrd="1" destOrd="0" parTransId="{AF73A4BB-11C5-4A90-85C0-ACD6D4383E17}" sibTransId="{42F95449-83A5-46BC-9516-3FFD9B045906}"/>
    <dgm:cxn modelId="{D280E483-F875-432D-989B-2658B7B97E7E}" type="presOf" srcId="{CC9650C0-CB6A-49CB-A46A-36FACCEC55B5}" destId="{2B32A304-6646-48B8-A2D4-E7CCCA574DB1}" srcOrd="0" destOrd="0" presId="urn:microsoft.com/office/officeart/2018/2/layout/IconVerticalSolidList"/>
    <dgm:cxn modelId="{E3C10ABF-E4DE-43D4-BED8-DAB092F9D1F9}" srcId="{CC9650C0-CB6A-49CB-A46A-36FACCEC55B5}" destId="{3E1B8090-AE8C-4C76-A2E3-CB02EAB92A67}" srcOrd="2" destOrd="0" parTransId="{4F8AE4F3-5AF1-4FC8-88F5-AF4A296C05CE}" sibTransId="{2E301C40-7E6F-44E1-A450-69A28967A7CA}"/>
    <dgm:cxn modelId="{A15F67E2-623E-4062-89C8-53770E4F4724}" type="presOf" srcId="{3E1B8090-AE8C-4C76-A2E3-CB02EAB92A67}" destId="{D5E58F2D-0E4F-42ED-BA40-41DD5F7386F5}" srcOrd="0" destOrd="0" presId="urn:microsoft.com/office/officeart/2018/2/layout/IconVerticalSolidList"/>
    <dgm:cxn modelId="{481B2EE8-7134-4993-871A-353085DDE6F0}" type="presOf" srcId="{3C7E5FE8-1536-430C-A6F4-829174882844}" destId="{10C9B1CE-9C3A-42F4-9228-38972A17E0F1}" srcOrd="0" destOrd="0" presId="urn:microsoft.com/office/officeart/2018/2/layout/IconVerticalSolidList"/>
    <dgm:cxn modelId="{758B1779-85BC-4FDD-9CDE-5586294C2411}" type="presParOf" srcId="{2B32A304-6646-48B8-A2D4-E7CCCA574DB1}" destId="{4FFB34E9-AD45-42AE-9704-A122BC66A4BC}" srcOrd="0" destOrd="0" presId="urn:microsoft.com/office/officeart/2018/2/layout/IconVerticalSolidList"/>
    <dgm:cxn modelId="{22A3AFBA-F2D1-4721-9358-42206CFD3DE6}" type="presParOf" srcId="{4FFB34E9-AD45-42AE-9704-A122BC66A4BC}" destId="{58939F09-CAF1-48DF-A025-177FFC1FAA84}" srcOrd="0" destOrd="0" presId="urn:microsoft.com/office/officeart/2018/2/layout/IconVerticalSolidList"/>
    <dgm:cxn modelId="{61DE615E-0640-49B8-87BA-8B300D6EDD17}" type="presParOf" srcId="{4FFB34E9-AD45-42AE-9704-A122BC66A4BC}" destId="{503CC2D1-C6A2-47DE-BD46-C92A95C951E0}" srcOrd="1" destOrd="0" presId="urn:microsoft.com/office/officeart/2018/2/layout/IconVerticalSolidList"/>
    <dgm:cxn modelId="{9E96FFF7-81A5-4F4D-9005-B5E3A9594BEC}" type="presParOf" srcId="{4FFB34E9-AD45-42AE-9704-A122BC66A4BC}" destId="{114E8EC8-5994-47A6-A45F-9D08FE0AAC88}" srcOrd="2" destOrd="0" presId="urn:microsoft.com/office/officeart/2018/2/layout/IconVerticalSolidList"/>
    <dgm:cxn modelId="{6AB747E4-C127-4E0F-AEC9-0C2CB28391D6}" type="presParOf" srcId="{4FFB34E9-AD45-42AE-9704-A122BC66A4BC}" destId="{10C9B1CE-9C3A-42F4-9228-38972A17E0F1}" srcOrd="3" destOrd="0" presId="urn:microsoft.com/office/officeart/2018/2/layout/IconVerticalSolidList"/>
    <dgm:cxn modelId="{FE774FC0-5ADF-452D-93A1-28B71F3D38D5}" type="presParOf" srcId="{2B32A304-6646-48B8-A2D4-E7CCCA574DB1}" destId="{7E8322B7-F016-4F8A-8BCE-8EFD98810432}" srcOrd="1" destOrd="0" presId="urn:microsoft.com/office/officeart/2018/2/layout/IconVerticalSolidList"/>
    <dgm:cxn modelId="{9B0DE672-3FBA-41C1-BF62-A25540AEF292}" type="presParOf" srcId="{2B32A304-6646-48B8-A2D4-E7CCCA574DB1}" destId="{A9C29BE8-3BA1-4952-8148-0379FC723F53}" srcOrd="2" destOrd="0" presId="urn:microsoft.com/office/officeart/2018/2/layout/IconVerticalSolidList"/>
    <dgm:cxn modelId="{BBC10FF5-F36E-41C9-AC37-2EC7E3D84A00}" type="presParOf" srcId="{A9C29BE8-3BA1-4952-8148-0379FC723F53}" destId="{57AF1AF3-B76E-4D34-AB98-9EF10760BDE8}" srcOrd="0" destOrd="0" presId="urn:microsoft.com/office/officeart/2018/2/layout/IconVerticalSolidList"/>
    <dgm:cxn modelId="{18DCA312-1427-4900-A9F3-53CF5BBE90B4}" type="presParOf" srcId="{A9C29BE8-3BA1-4952-8148-0379FC723F53}" destId="{E6CC879F-F3D4-4A3E-B0E0-E86CEC59FA91}" srcOrd="1" destOrd="0" presId="urn:microsoft.com/office/officeart/2018/2/layout/IconVerticalSolidList"/>
    <dgm:cxn modelId="{D90A489F-F8CA-43C8-B759-A555A349B196}" type="presParOf" srcId="{A9C29BE8-3BA1-4952-8148-0379FC723F53}" destId="{614DAAB5-FC48-4B49-BF1D-F61D9F4199B1}" srcOrd="2" destOrd="0" presId="urn:microsoft.com/office/officeart/2018/2/layout/IconVerticalSolidList"/>
    <dgm:cxn modelId="{A8138A03-CE18-4303-B011-3C2D7F05EA1A}" type="presParOf" srcId="{A9C29BE8-3BA1-4952-8148-0379FC723F53}" destId="{F6C364A7-5BA7-41B8-A35B-307710E223E2}" srcOrd="3" destOrd="0" presId="urn:microsoft.com/office/officeart/2018/2/layout/IconVerticalSolidList"/>
    <dgm:cxn modelId="{284D038D-B02B-4FB5-A5C9-D56EF423003F}" type="presParOf" srcId="{2B32A304-6646-48B8-A2D4-E7CCCA574DB1}" destId="{BEE34CC5-C0BE-4003-843D-437AD5E4BA17}" srcOrd="3" destOrd="0" presId="urn:microsoft.com/office/officeart/2018/2/layout/IconVerticalSolidList"/>
    <dgm:cxn modelId="{C52A3869-F1F9-4906-8275-E1AC216E75B6}" type="presParOf" srcId="{2B32A304-6646-48B8-A2D4-E7CCCA574DB1}" destId="{10F8CF91-5446-4938-8C67-7AB5F0DDC572}" srcOrd="4" destOrd="0" presId="urn:microsoft.com/office/officeart/2018/2/layout/IconVerticalSolidList"/>
    <dgm:cxn modelId="{4FA4B4CE-41CF-412E-B8BE-1ECD13F2FDD7}" type="presParOf" srcId="{10F8CF91-5446-4938-8C67-7AB5F0DDC572}" destId="{71B25B6C-3F06-48B3-ABE1-04B112E1FC0E}" srcOrd="0" destOrd="0" presId="urn:microsoft.com/office/officeart/2018/2/layout/IconVerticalSolidList"/>
    <dgm:cxn modelId="{4D1832B8-65C4-4F38-9E9C-74648E56EA42}" type="presParOf" srcId="{10F8CF91-5446-4938-8C67-7AB5F0DDC572}" destId="{43726CC6-154C-447B-B3E5-11C00B2DDFB4}" srcOrd="1" destOrd="0" presId="urn:microsoft.com/office/officeart/2018/2/layout/IconVerticalSolidList"/>
    <dgm:cxn modelId="{5F5556BC-329E-48E6-8A90-ABBB123C456F}" type="presParOf" srcId="{10F8CF91-5446-4938-8C67-7AB5F0DDC572}" destId="{49D9E542-F4C6-4656-849F-62AEEDC3F160}" srcOrd="2" destOrd="0" presId="urn:microsoft.com/office/officeart/2018/2/layout/IconVerticalSolidList"/>
    <dgm:cxn modelId="{8F2E9B57-8B80-4A4B-817F-304C17679C01}" type="presParOf" srcId="{10F8CF91-5446-4938-8C67-7AB5F0DDC572}" destId="{D5E58F2D-0E4F-42ED-BA40-41DD5F7386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76B7E95-4C39-4922-9ED7-1339CAA602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EB29863-6EB8-4B3E-9099-5D0A529AC100}">
      <dgm:prSet custT="1"/>
      <dgm:spPr/>
      <dgm:t>
        <a:bodyPr/>
        <a:lstStyle/>
        <a:p>
          <a:r>
            <a:rPr lang="en-GB" sz="2400" dirty="0"/>
            <a:t>There is also the potential to look at landing beyond the fence line in the fields behind which are owned by the MOD but leased to farmers.</a:t>
          </a:r>
          <a:endParaRPr lang="en-US" sz="2400" dirty="0"/>
        </a:p>
      </dgm:t>
    </dgm:pt>
    <dgm:pt modelId="{18D77DFF-A9E6-4F86-BEAC-65FD53586B27}" type="parTrans" cxnId="{0CA91396-7993-4783-AC90-0B80078BAAF6}">
      <dgm:prSet/>
      <dgm:spPr/>
      <dgm:t>
        <a:bodyPr/>
        <a:lstStyle/>
        <a:p>
          <a:endParaRPr lang="en-US"/>
        </a:p>
      </dgm:t>
    </dgm:pt>
    <dgm:pt modelId="{A81D3DC8-324A-4B31-BF0E-E39A7E9299C1}" type="sibTrans" cxnId="{0CA91396-7993-4783-AC90-0B80078BAAF6}">
      <dgm:prSet/>
      <dgm:spPr/>
      <dgm:t>
        <a:bodyPr/>
        <a:lstStyle/>
        <a:p>
          <a:endParaRPr lang="en-US"/>
        </a:p>
      </dgm:t>
    </dgm:pt>
    <dgm:pt modelId="{E5495D31-C0C1-4AD7-8DEF-B091D5AEB3B2}">
      <dgm:prSet/>
      <dgm:spPr/>
      <dgm:t>
        <a:bodyPr/>
        <a:lstStyle/>
        <a:p>
          <a:r>
            <a:rPr lang="en-GB" dirty="0"/>
            <a:t>Modifying these systems or designing a new system with new functionality, this could include the ability to be recovered vertically onto remote sea platform or land like the Space X Falcon 9. </a:t>
          </a:r>
          <a:endParaRPr lang="en-US" dirty="0"/>
        </a:p>
      </dgm:t>
    </dgm:pt>
    <dgm:pt modelId="{A8FB9BAB-1D5C-4CA3-822C-59464D0888B1}" type="parTrans" cxnId="{BE24D8BB-5F38-407D-80E2-BC2DBFCB134C}">
      <dgm:prSet/>
      <dgm:spPr/>
      <dgm:t>
        <a:bodyPr/>
        <a:lstStyle/>
        <a:p>
          <a:endParaRPr lang="en-US"/>
        </a:p>
      </dgm:t>
    </dgm:pt>
    <dgm:pt modelId="{907FBEE2-D728-4976-85D6-CF0DC4AB1405}" type="sibTrans" cxnId="{BE24D8BB-5F38-407D-80E2-BC2DBFCB134C}">
      <dgm:prSet/>
      <dgm:spPr/>
      <dgm:t>
        <a:bodyPr/>
        <a:lstStyle/>
        <a:p>
          <a:endParaRPr lang="en-US"/>
        </a:p>
      </dgm:t>
    </dgm:pt>
    <dgm:pt modelId="{46BBB417-EE33-4877-BB13-3D801C8F66A6}" type="pres">
      <dgm:prSet presAssocID="{076B7E95-4C39-4922-9ED7-1339CAA602B7}" presName="root" presStyleCnt="0">
        <dgm:presLayoutVars>
          <dgm:dir/>
          <dgm:resizeHandles val="exact"/>
        </dgm:presLayoutVars>
      </dgm:prSet>
      <dgm:spPr/>
    </dgm:pt>
    <dgm:pt modelId="{720CC11C-7047-4AFF-B776-66AE63740CBE}" type="pres">
      <dgm:prSet presAssocID="{DEB29863-6EB8-4B3E-9099-5D0A529AC100}" presName="compNode" presStyleCnt="0"/>
      <dgm:spPr/>
    </dgm:pt>
    <dgm:pt modelId="{EA0DCEEB-3AAE-4028-BD1B-B7548AF48CFA}" type="pres">
      <dgm:prSet presAssocID="{DEB29863-6EB8-4B3E-9099-5D0A529AC100}" presName="bgRect" presStyleLbl="bgShp" presStyleIdx="0" presStyleCnt="2"/>
      <dgm:spPr/>
    </dgm:pt>
    <dgm:pt modelId="{FFA0B3D6-7466-4D10-91C1-1F63DB07F87C}" type="pres">
      <dgm:prSet presAssocID="{DEB29863-6EB8-4B3E-9099-5D0A529AC10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C2777105-196D-492C-8816-2F712CE81D6A}" type="pres">
      <dgm:prSet presAssocID="{DEB29863-6EB8-4B3E-9099-5D0A529AC100}" presName="spaceRect" presStyleCnt="0"/>
      <dgm:spPr/>
    </dgm:pt>
    <dgm:pt modelId="{86705013-E66B-40CA-B386-F15AE2093154}" type="pres">
      <dgm:prSet presAssocID="{DEB29863-6EB8-4B3E-9099-5D0A529AC100}" presName="parTx" presStyleLbl="revTx" presStyleIdx="0" presStyleCnt="2">
        <dgm:presLayoutVars>
          <dgm:chMax val="0"/>
          <dgm:chPref val="0"/>
        </dgm:presLayoutVars>
      </dgm:prSet>
      <dgm:spPr/>
    </dgm:pt>
    <dgm:pt modelId="{C5F28F47-26A9-47A4-A2FC-44D4765AA73E}" type="pres">
      <dgm:prSet presAssocID="{A81D3DC8-324A-4B31-BF0E-E39A7E9299C1}" presName="sibTrans" presStyleCnt="0"/>
      <dgm:spPr/>
    </dgm:pt>
    <dgm:pt modelId="{95E8F51A-6254-4FEF-8397-A5973B791A6D}" type="pres">
      <dgm:prSet presAssocID="{E5495D31-C0C1-4AD7-8DEF-B091D5AEB3B2}" presName="compNode" presStyleCnt="0"/>
      <dgm:spPr/>
    </dgm:pt>
    <dgm:pt modelId="{C7C6BBD2-7B77-4B0F-BFC9-23893443FEE3}" type="pres">
      <dgm:prSet presAssocID="{E5495D31-C0C1-4AD7-8DEF-B091D5AEB3B2}" presName="bgRect" presStyleLbl="bgShp" presStyleIdx="1" presStyleCnt="2"/>
      <dgm:spPr/>
    </dgm:pt>
    <dgm:pt modelId="{B232DDDC-9FE2-4D07-A0E6-DB75970CC44B}" type="pres">
      <dgm:prSet presAssocID="{E5495D31-C0C1-4AD7-8DEF-B091D5AEB3B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25919776-26EC-4AEA-A7BE-40A0204F5400}" type="pres">
      <dgm:prSet presAssocID="{E5495D31-C0C1-4AD7-8DEF-B091D5AEB3B2}" presName="spaceRect" presStyleCnt="0"/>
      <dgm:spPr/>
    </dgm:pt>
    <dgm:pt modelId="{0C5019BE-AA37-484C-9D38-BA329C2A4648}" type="pres">
      <dgm:prSet presAssocID="{E5495D31-C0C1-4AD7-8DEF-B091D5AEB3B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B787B34-BB3E-4649-B794-B4DE8BF26D69}" type="presOf" srcId="{E5495D31-C0C1-4AD7-8DEF-B091D5AEB3B2}" destId="{0C5019BE-AA37-484C-9D38-BA329C2A4648}" srcOrd="0" destOrd="0" presId="urn:microsoft.com/office/officeart/2018/2/layout/IconVerticalSolidList"/>
    <dgm:cxn modelId="{CC63D43A-F94D-43D1-BD71-3EBD345A7919}" type="presOf" srcId="{DEB29863-6EB8-4B3E-9099-5D0A529AC100}" destId="{86705013-E66B-40CA-B386-F15AE2093154}" srcOrd="0" destOrd="0" presId="urn:microsoft.com/office/officeart/2018/2/layout/IconVerticalSolidList"/>
    <dgm:cxn modelId="{7EB8A872-5073-455B-82BB-B92254120AB4}" type="presOf" srcId="{076B7E95-4C39-4922-9ED7-1339CAA602B7}" destId="{46BBB417-EE33-4877-BB13-3D801C8F66A6}" srcOrd="0" destOrd="0" presId="urn:microsoft.com/office/officeart/2018/2/layout/IconVerticalSolidList"/>
    <dgm:cxn modelId="{0CA91396-7993-4783-AC90-0B80078BAAF6}" srcId="{076B7E95-4C39-4922-9ED7-1339CAA602B7}" destId="{DEB29863-6EB8-4B3E-9099-5D0A529AC100}" srcOrd="0" destOrd="0" parTransId="{18D77DFF-A9E6-4F86-BEAC-65FD53586B27}" sibTransId="{A81D3DC8-324A-4B31-BF0E-E39A7E9299C1}"/>
    <dgm:cxn modelId="{BE24D8BB-5F38-407D-80E2-BC2DBFCB134C}" srcId="{076B7E95-4C39-4922-9ED7-1339CAA602B7}" destId="{E5495D31-C0C1-4AD7-8DEF-B091D5AEB3B2}" srcOrd="1" destOrd="0" parTransId="{A8FB9BAB-1D5C-4CA3-822C-59464D0888B1}" sibTransId="{907FBEE2-D728-4976-85D6-CF0DC4AB1405}"/>
    <dgm:cxn modelId="{D11E1E91-FA25-4433-9318-46C84E3CA7CC}" type="presParOf" srcId="{46BBB417-EE33-4877-BB13-3D801C8F66A6}" destId="{720CC11C-7047-4AFF-B776-66AE63740CBE}" srcOrd="0" destOrd="0" presId="urn:microsoft.com/office/officeart/2018/2/layout/IconVerticalSolidList"/>
    <dgm:cxn modelId="{F296D896-E7F4-4D92-9EFA-EBFD96B1FE3A}" type="presParOf" srcId="{720CC11C-7047-4AFF-B776-66AE63740CBE}" destId="{EA0DCEEB-3AAE-4028-BD1B-B7548AF48CFA}" srcOrd="0" destOrd="0" presId="urn:microsoft.com/office/officeart/2018/2/layout/IconVerticalSolidList"/>
    <dgm:cxn modelId="{93FD40F9-FBB1-4C1B-BFE2-2BEEC10CD4C8}" type="presParOf" srcId="{720CC11C-7047-4AFF-B776-66AE63740CBE}" destId="{FFA0B3D6-7466-4D10-91C1-1F63DB07F87C}" srcOrd="1" destOrd="0" presId="urn:microsoft.com/office/officeart/2018/2/layout/IconVerticalSolidList"/>
    <dgm:cxn modelId="{CE26636C-C214-498A-BE44-AF5A1C79F4AC}" type="presParOf" srcId="{720CC11C-7047-4AFF-B776-66AE63740CBE}" destId="{C2777105-196D-492C-8816-2F712CE81D6A}" srcOrd="2" destOrd="0" presId="urn:microsoft.com/office/officeart/2018/2/layout/IconVerticalSolidList"/>
    <dgm:cxn modelId="{4E8C5DB7-E028-49E6-8FA2-AE68419D3F41}" type="presParOf" srcId="{720CC11C-7047-4AFF-B776-66AE63740CBE}" destId="{86705013-E66B-40CA-B386-F15AE2093154}" srcOrd="3" destOrd="0" presId="urn:microsoft.com/office/officeart/2018/2/layout/IconVerticalSolidList"/>
    <dgm:cxn modelId="{32E2A6EB-B543-4BBE-ADC8-8DC00B171295}" type="presParOf" srcId="{46BBB417-EE33-4877-BB13-3D801C8F66A6}" destId="{C5F28F47-26A9-47A4-A2FC-44D4765AA73E}" srcOrd="1" destOrd="0" presId="urn:microsoft.com/office/officeart/2018/2/layout/IconVerticalSolidList"/>
    <dgm:cxn modelId="{73AA543B-E885-4E46-B005-E3CBCB4E0687}" type="presParOf" srcId="{46BBB417-EE33-4877-BB13-3D801C8F66A6}" destId="{95E8F51A-6254-4FEF-8397-A5973B791A6D}" srcOrd="2" destOrd="0" presId="urn:microsoft.com/office/officeart/2018/2/layout/IconVerticalSolidList"/>
    <dgm:cxn modelId="{EF4E71BF-1804-4939-B801-4FAA2063DE0F}" type="presParOf" srcId="{95E8F51A-6254-4FEF-8397-A5973B791A6D}" destId="{C7C6BBD2-7B77-4B0F-BFC9-23893443FEE3}" srcOrd="0" destOrd="0" presId="urn:microsoft.com/office/officeart/2018/2/layout/IconVerticalSolidList"/>
    <dgm:cxn modelId="{BFE451DE-26B2-460B-8FAB-2454C330F9D1}" type="presParOf" srcId="{95E8F51A-6254-4FEF-8397-A5973B791A6D}" destId="{B232DDDC-9FE2-4D07-A0E6-DB75970CC44B}" srcOrd="1" destOrd="0" presId="urn:microsoft.com/office/officeart/2018/2/layout/IconVerticalSolidList"/>
    <dgm:cxn modelId="{2C59FF16-584A-4D54-9048-6CA27159E0EB}" type="presParOf" srcId="{95E8F51A-6254-4FEF-8397-A5973B791A6D}" destId="{25919776-26EC-4AEA-A7BE-40A0204F5400}" srcOrd="2" destOrd="0" presId="urn:microsoft.com/office/officeart/2018/2/layout/IconVerticalSolidList"/>
    <dgm:cxn modelId="{A4F77B01-FD10-4B40-85E0-6F0545D95660}" type="presParOf" srcId="{95E8F51A-6254-4FEF-8397-A5973B791A6D}" destId="{0C5019BE-AA37-484C-9D38-BA329C2A46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EEECECD-878A-456B-8D5A-1327A624098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3348FD1-4201-4F54-8535-316E1D06FD97}">
      <dgm:prSet/>
      <dgm:spPr/>
      <dgm:t>
        <a:bodyPr/>
        <a:lstStyle/>
        <a:p>
          <a:r>
            <a:rPr lang="en-GB"/>
            <a:t>KSBE02- Armoury planning </a:t>
          </a:r>
          <a:endParaRPr lang="en-US"/>
        </a:p>
      </dgm:t>
    </dgm:pt>
    <dgm:pt modelId="{8725B0D9-AF4A-45DF-8723-38791029EDDF}" type="parTrans" cxnId="{90B04544-8EC8-4508-B9BE-2365E3AF5FFC}">
      <dgm:prSet/>
      <dgm:spPr/>
      <dgm:t>
        <a:bodyPr/>
        <a:lstStyle/>
        <a:p>
          <a:endParaRPr lang="en-US"/>
        </a:p>
      </dgm:t>
    </dgm:pt>
    <dgm:pt modelId="{2CF715EA-F48C-4F15-9E60-A1477E6689A8}" type="sibTrans" cxnId="{90B04544-8EC8-4508-B9BE-2365E3AF5FFC}">
      <dgm:prSet/>
      <dgm:spPr/>
      <dgm:t>
        <a:bodyPr/>
        <a:lstStyle/>
        <a:p>
          <a:endParaRPr lang="en-US"/>
        </a:p>
      </dgm:t>
    </dgm:pt>
    <dgm:pt modelId="{73E15C2D-9D3E-432C-987B-0AF081D2C11E}">
      <dgm:prSet/>
      <dgm:spPr/>
      <dgm:t>
        <a:bodyPr/>
        <a:lstStyle/>
        <a:p>
          <a:r>
            <a:rPr lang="en-GB"/>
            <a:t>KSBE06- 5.56mm EPVAT ISS</a:t>
          </a:r>
          <a:endParaRPr lang="en-US"/>
        </a:p>
      </dgm:t>
    </dgm:pt>
    <dgm:pt modelId="{32AFD7A2-C80D-4417-BB3D-E26240A9B5C8}" type="parTrans" cxnId="{BEBE4CD3-57DA-4EC1-8D9C-90A1F8EF61BB}">
      <dgm:prSet/>
      <dgm:spPr/>
      <dgm:t>
        <a:bodyPr/>
        <a:lstStyle/>
        <a:p>
          <a:endParaRPr lang="en-US"/>
        </a:p>
      </dgm:t>
    </dgm:pt>
    <dgm:pt modelId="{CD9D8031-2D98-47BE-9616-0909E73D8566}" type="sibTrans" cxnId="{BEBE4CD3-57DA-4EC1-8D9C-90A1F8EF61BB}">
      <dgm:prSet/>
      <dgm:spPr/>
      <dgm:t>
        <a:bodyPr/>
        <a:lstStyle/>
        <a:p>
          <a:endParaRPr lang="en-US"/>
        </a:p>
      </dgm:t>
    </dgm:pt>
    <dgm:pt modelId="{612298DB-F829-4C1F-9838-1FF901DD82A1}">
      <dgm:prSet/>
      <dgm:spPr/>
      <dgm:t>
        <a:bodyPr/>
        <a:lstStyle/>
        <a:p>
          <a:r>
            <a:rPr lang="en-GB"/>
            <a:t>KSBE08- Chinook multi weapon and angle safety trace </a:t>
          </a:r>
          <a:endParaRPr lang="en-US"/>
        </a:p>
      </dgm:t>
    </dgm:pt>
    <dgm:pt modelId="{BAA8D969-686A-40FC-97C1-AC0E1A49D05A}" type="parTrans" cxnId="{C77297C6-9929-4167-8C56-89291293C4F4}">
      <dgm:prSet/>
      <dgm:spPr/>
      <dgm:t>
        <a:bodyPr/>
        <a:lstStyle/>
        <a:p>
          <a:endParaRPr lang="en-US"/>
        </a:p>
      </dgm:t>
    </dgm:pt>
    <dgm:pt modelId="{054D7CD0-7F60-43BD-85C5-72D41ABC7FA8}" type="sibTrans" cxnId="{C77297C6-9929-4167-8C56-89291293C4F4}">
      <dgm:prSet/>
      <dgm:spPr/>
      <dgm:t>
        <a:bodyPr/>
        <a:lstStyle/>
        <a:p>
          <a:endParaRPr lang="en-US"/>
        </a:p>
      </dgm:t>
    </dgm:pt>
    <dgm:pt modelId="{DF9BB6C8-CB1D-4855-B9DA-DDC048284956}">
      <dgm:prSet/>
      <dgm:spPr/>
      <dgm:t>
        <a:bodyPr/>
        <a:lstStyle/>
        <a:p>
          <a:r>
            <a:rPr lang="en-GB"/>
            <a:t>KSBE13- Technical authoring assignment </a:t>
          </a:r>
          <a:endParaRPr lang="en-US"/>
        </a:p>
      </dgm:t>
    </dgm:pt>
    <dgm:pt modelId="{815B307A-248D-4C33-BD2C-6D5EBD4A603B}" type="parTrans" cxnId="{2FEBCA42-4052-4B54-A1C0-3419D752FF33}">
      <dgm:prSet/>
      <dgm:spPr/>
      <dgm:t>
        <a:bodyPr/>
        <a:lstStyle/>
        <a:p>
          <a:endParaRPr lang="en-US"/>
        </a:p>
      </dgm:t>
    </dgm:pt>
    <dgm:pt modelId="{BF2B9E8B-6E20-42FD-A243-38A8431B3AA0}" type="sibTrans" cxnId="{2FEBCA42-4052-4B54-A1C0-3419D752FF33}">
      <dgm:prSet/>
      <dgm:spPr/>
      <dgm:t>
        <a:bodyPr/>
        <a:lstStyle/>
        <a:p>
          <a:endParaRPr lang="en-US"/>
        </a:p>
      </dgm:t>
    </dgm:pt>
    <dgm:pt modelId="{34AED9E7-5592-4CCB-8251-9DC7294C12A7}" type="pres">
      <dgm:prSet presAssocID="{CEEECECD-878A-456B-8D5A-1327A624098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9E67034-1F1B-4C00-91F1-3F7B222C81F3}" type="pres">
      <dgm:prSet presAssocID="{83348FD1-4201-4F54-8535-316E1D06FD97}" presName="hierRoot1" presStyleCnt="0"/>
      <dgm:spPr/>
    </dgm:pt>
    <dgm:pt modelId="{36D90807-4D20-40C8-BC4B-7B1A2CB52C87}" type="pres">
      <dgm:prSet presAssocID="{83348FD1-4201-4F54-8535-316E1D06FD97}" presName="composite" presStyleCnt="0"/>
      <dgm:spPr/>
    </dgm:pt>
    <dgm:pt modelId="{FB7E6D43-5CC0-43C6-BB37-8EBA4DB94FFA}" type="pres">
      <dgm:prSet presAssocID="{83348FD1-4201-4F54-8535-316E1D06FD97}" presName="background" presStyleLbl="node0" presStyleIdx="0" presStyleCnt="4"/>
      <dgm:spPr/>
    </dgm:pt>
    <dgm:pt modelId="{6E58FF7B-E8D5-4685-8960-9422B3218DA5}" type="pres">
      <dgm:prSet presAssocID="{83348FD1-4201-4F54-8535-316E1D06FD97}" presName="text" presStyleLbl="fgAcc0" presStyleIdx="0" presStyleCnt="4">
        <dgm:presLayoutVars>
          <dgm:chPref val="3"/>
        </dgm:presLayoutVars>
      </dgm:prSet>
      <dgm:spPr/>
    </dgm:pt>
    <dgm:pt modelId="{9C7C35A2-AECE-4858-AD5E-866EFB466654}" type="pres">
      <dgm:prSet presAssocID="{83348FD1-4201-4F54-8535-316E1D06FD97}" presName="hierChild2" presStyleCnt="0"/>
      <dgm:spPr/>
    </dgm:pt>
    <dgm:pt modelId="{CC83F54B-13C9-4840-A019-6DEA56F0AC61}" type="pres">
      <dgm:prSet presAssocID="{73E15C2D-9D3E-432C-987B-0AF081D2C11E}" presName="hierRoot1" presStyleCnt="0"/>
      <dgm:spPr/>
    </dgm:pt>
    <dgm:pt modelId="{FC1E0CD7-A489-41CE-B085-10E2CBCFD0F1}" type="pres">
      <dgm:prSet presAssocID="{73E15C2D-9D3E-432C-987B-0AF081D2C11E}" presName="composite" presStyleCnt="0"/>
      <dgm:spPr/>
    </dgm:pt>
    <dgm:pt modelId="{BACC3CEB-C2FF-4630-81A7-756F6D56A897}" type="pres">
      <dgm:prSet presAssocID="{73E15C2D-9D3E-432C-987B-0AF081D2C11E}" presName="background" presStyleLbl="node0" presStyleIdx="1" presStyleCnt="4"/>
      <dgm:spPr/>
    </dgm:pt>
    <dgm:pt modelId="{3985D696-276B-404F-957E-E3DB52E53CFD}" type="pres">
      <dgm:prSet presAssocID="{73E15C2D-9D3E-432C-987B-0AF081D2C11E}" presName="text" presStyleLbl="fgAcc0" presStyleIdx="1" presStyleCnt="4">
        <dgm:presLayoutVars>
          <dgm:chPref val="3"/>
        </dgm:presLayoutVars>
      </dgm:prSet>
      <dgm:spPr/>
    </dgm:pt>
    <dgm:pt modelId="{0B574081-306E-4ABB-AC6F-FC46ECC10B65}" type="pres">
      <dgm:prSet presAssocID="{73E15C2D-9D3E-432C-987B-0AF081D2C11E}" presName="hierChild2" presStyleCnt="0"/>
      <dgm:spPr/>
    </dgm:pt>
    <dgm:pt modelId="{DAB72641-5BB3-45D9-9298-B8FD4D4C565F}" type="pres">
      <dgm:prSet presAssocID="{612298DB-F829-4C1F-9838-1FF901DD82A1}" presName="hierRoot1" presStyleCnt="0"/>
      <dgm:spPr/>
    </dgm:pt>
    <dgm:pt modelId="{D51AEC11-0830-4ABC-8501-39B662C3CD07}" type="pres">
      <dgm:prSet presAssocID="{612298DB-F829-4C1F-9838-1FF901DD82A1}" presName="composite" presStyleCnt="0"/>
      <dgm:spPr/>
    </dgm:pt>
    <dgm:pt modelId="{1877CA78-F960-4429-BE3A-E10A7DAA73B8}" type="pres">
      <dgm:prSet presAssocID="{612298DB-F829-4C1F-9838-1FF901DD82A1}" presName="background" presStyleLbl="node0" presStyleIdx="2" presStyleCnt="4"/>
      <dgm:spPr/>
    </dgm:pt>
    <dgm:pt modelId="{F11AE874-F64A-4715-B4BF-842080D940FB}" type="pres">
      <dgm:prSet presAssocID="{612298DB-F829-4C1F-9838-1FF901DD82A1}" presName="text" presStyleLbl="fgAcc0" presStyleIdx="2" presStyleCnt="4">
        <dgm:presLayoutVars>
          <dgm:chPref val="3"/>
        </dgm:presLayoutVars>
      </dgm:prSet>
      <dgm:spPr/>
    </dgm:pt>
    <dgm:pt modelId="{2AAF6A5F-7C3F-4EF1-967E-2CD22FD6DA76}" type="pres">
      <dgm:prSet presAssocID="{612298DB-F829-4C1F-9838-1FF901DD82A1}" presName="hierChild2" presStyleCnt="0"/>
      <dgm:spPr/>
    </dgm:pt>
    <dgm:pt modelId="{B56AE973-A7D5-4E0F-8DB3-56D427E76521}" type="pres">
      <dgm:prSet presAssocID="{DF9BB6C8-CB1D-4855-B9DA-DDC048284956}" presName="hierRoot1" presStyleCnt="0"/>
      <dgm:spPr/>
    </dgm:pt>
    <dgm:pt modelId="{DDAA710B-0C3F-40FD-AD43-4A6894467B0A}" type="pres">
      <dgm:prSet presAssocID="{DF9BB6C8-CB1D-4855-B9DA-DDC048284956}" presName="composite" presStyleCnt="0"/>
      <dgm:spPr/>
    </dgm:pt>
    <dgm:pt modelId="{23EA75FA-644A-43C7-BE5A-27DB8361390B}" type="pres">
      <dgm:prSet presAssocID="{DF9BB6C8-CB1D-4855-B9DA-DDC048284956}" presName="background" presStyleLbl="node0" presStyleIdx="3" presStyleCnt="4"/>
      <dgm:spPr/>
    </dgm:pt>
    <dgm:pt modelId="{F850F162-EFA6-4E89-BF2B-48104781E32B}" type="pres">
      <dgm:prSet presAssocID="{DF9BB6C8-CB1D-4855-B9DA-DDC048284956}" presName="text" presStyleLbl="fgAcc0" presStyleIdx="3" presStyleCnt="4">
        <dgm:presLayoutVars>
          <dgm:chPref val="3"/>
        </dgm:presLayoutVars>
      </dgm:prSet>
      <dgm:spPr/>
    </dgm:pt>
    <dgm:pt modelId="{C4BEBE99-BCBF-43CC-9C95-8E1E5F4CBF09}" type="pres">
      <dgm:prSet presAssocID="{DF9BB6C8-CB1D-4855-B9DA-DDC048284956}" presName="hierChild2" presStyleCnt="0"/>
      <dgm:spPr/>
    </dgm:pt>
  </dgm:ptLst>
  <dgm:cxnLst>
    <dgm:cxn modelId="{FD9CC60D-7B9F-4400-B140-EFCDF2E426AD}" type="presOf" srcId="{CEEECECD-878A-456B-8D5A-1327A624098F}" destId="{34AED9E7-5592-4CCB-8251-9DC7294C12A7}" srcOrd="0" destOrd="0" presId="urn:microsoft.com/office/officeart/2005/8/layout/hierarchy1"/>
    <dgm:cxn modelId="{9DC88F10-D659-465E-8F3A-22C0273A2426}" type="presOf" srcId="{73E15C2D-9D3E-432C-987B-0AF081D2C11E}" destId="{3985D696-276B-404F-957E-E3DB52E53CFD}" srcOrd="0" destOrd="0" presId="urn:microsoft.com/office/officeart/2005/8/layout/hierarchy1"/>
    <dgm:cxn modelId="{2FEBCA42-4052-4B54-A1C0-3419D752FF33}" srcId="{CEEECECD-878A-456B-8D5A-1327A624098F}" destId="{DF9BB6C8-CB1D-4855-B9DA-DDC048284956}" srcOrd="3" destOrd="0" parTransId="{815B307A-248D-4C33-BD2C-6D5EBD4A603B}" sibTransId="{BF2B9E8B-6E20-42FD-A243-38A8431B3AA0}"/>
    <dgm:cxn modelId="{90B04544-8EC8-4508-B9BE-2365E3AF5FFC}" srcId="{CEEECECD-878A-456B-8D5A-1327A624098F}" destId="{83348FD1-4201-4F54-8535-316E1D06FD97}" srcOrd="0" destOrd="0" parTransId="{8725B0D9-AF4A-45DF-8723-38791029EDDF}" sibTransId="{2CF715EA-F48C-4F15-9E60-A1477E6689A8}"/>
    <dgm:cxn modelId="{CF455149-EAB2-4E63-B78F-03A1B01E7D8A}" type="presOf" srcId="{612298DB-F829-4C1F-9838-1FF901DD82A1}" destId="{F11AE874-F64A-4715-B4BF-842080D940FB}" srcOrd="0" destOrd="0" presId="urn:microsoft.com/office/officeart/2005/8/layout/hierarchy1"/>
    <dgm:cxn modelId="{2BD7BE78-F4AB-429D-9D20-C721EDF99BC8}" type="presOf" srcId="{83348FD1-4201-4F54-8535-316E1D06FD97}" destId="{6E58FF7B-E8D5-4685-8960-9422B3218DA5}" srcOrd="0" destOrd="0" presId="urn:microsoft.com/office/officeart/2005/8/layout/hierarchy1"/>
    <dgm:cxn modelId="{C77297C6-9929-4167-8C56-89291293C4F4}" srcId="{CEEECECD-878A-456B-8D5A-1327A624098F}" destId="{612298DB-F829-4C1F-9838-1FF901DD82A1}" srcOrd="2" destOrd="0" parTransId="{BAA8D969-686A-40FC-97C1-AC0E1A49D05A}" sibTransId="{054D7CD0-7F60-43BD-85C5-72D41ABC7FA8}"/>
    <dgm:cxn modelId="{BEBE4CD3-57DA-4EC1-8D9C-90A1F8EF61BB}" srcId="{CEEECECD-878A-456B-8D5A-1327A624098F}" destId="{73E15C2D-9D3E-432C-987B-0AF081D2C11E}" srcOrd="1" destOrd="0" parTransId="{32AFD7A2-C80D-4417-BB3D-E26240A9B5C8}" sibTransId="{CD9D8031-2D98-47BE-9616-0909E73D8566}"/>
    <dgm:cxn modelId="{10FD67FD-DFEB-45B0-A1B5-D6C884739C08}" type="presOf" srcId="{DF9BB6C8-CB1D-4855-B9DA-DDC048284956}" destId="{F850F162-EFA6-4E89-BF2B-48104781E32B}" srcOrd="0" destOrd="0" presId="urn:microsoft.com/office/officeart/2005/8/layout/hierarchy1"/>
    <dgm:cxn modelId="{F40AC614-23FB-4C50-878C-88AC0F97ED80}" type="presParOf" srcId="{34AED9E7-5592-4CCB-8251-9DC7294C12A7}" destId="{59E67034-1F1B-4C00-91F1-3F7B222C81F3}" srcOrd="0" destOrd="0" presId="urn:microsoft.com/office/officeart/2005/8/layout/hierarchy1"/>
    <dgm:cxn modelId="{41EDB820-D269-49C9-A11E-F0A2F312C373}" type="presParOf" srcId="{59E67034-1F1B-4C00-91F1-3F7B222C81F3}" destId="{36D90807-4D20-40C8-BC4B-7B1A2CB52C87}" srcOrd="0" destOrd="0" presId="urn:microsoft.com/office/officeart/2005/8/layout/hierarchy1"/>
    <dgm:cxn modelId="{A74EEF23-2985-4DAA-B99C-2B646DF1A114}" type="presParOf" srcId="{36D90807-4D20-40C8-BC4B-7B1A2CB52C87}" destId="{FB7E6D43-5CC0-43C6-BB37-8EBA4DB94FFA}" srcOrd="0" destOrd="0" presId="urn:microsoft.com/office/officeart/2005/8/layout/hierarchy1"/>
    <dgm:cxn modelId="{35470727-C1F3-4557-8F07-9DA264DC1E4F}" type="presParOf" srcId="{36D90807-4D20-40C8-BC4B-7B1A2CB52C87}" destId="{6E58FF7B-E8D5-4685-8960-9422B3218DA5}" srcOrd="1" destOrd="0" presId="urn:microsoft.com/office/officeart/2005/8/layout/hierarchy1"/>
    <dgm:cxn modelId="{27D017DB-8149-4748-9211-B55383AF4278}" type="presParOf" srcId="{59E67034-1F1B-4C00-91F1-3F7B222C81F3}" destId="{9C7C35A2-AECE-4858-AD5E-866EFB466654}" srcOrd="1" destOrd="0" presId="urn:microsoft.com/office/officeart/2005/8/layout/hierarchy1"/>
    <dgm:cxn modelId="{AD9BE43E-EF32-4BC7-981F-22F5A2A150A8}" type="presParOf" srcId="{34AED9E7-5592-4CCB-8251-9DC7294C12A7}" destId="{CC83F54B-13C9-4840-A019-6DEA56F0AC61}" srcOrd="1" destOrd="0" presId="urn:microsoft.com/office/officeart/2005/8/layout/hierarchy1"/>
    <dgm:cxn modelId="{6C3A762F-F4C1-44A2-8EA6-B629C51142D5}" type="presParOf" srcId="{CC83F54B-13C9-4840-A019-6DEA56F0AC61}" destId="{FC1E0CD7-A489-41CE-B085-10E2CBCFD0F1}" srcOrd="0" destOrd="0" presId="urn:microsoft.com/office/officeart/2005/8/layout/hierarchy1"/>
    <dgm:cxn modelId="{050218E2-91EF-4166-9F13-FDC4D25E67AD}" type="presParOf" srcId="{FC1E0CD7-A489-41CE-B085-10E2CBCFD0F1}" destId="{BACC3CEB-C2FF-4630-81A7-756F6D56A897}" srcOrd="0" destOrd="0" presId="urn:microsoft.com/office/officeart/2005/8/layout/hierarchy1"/>
    <dgm:cxn modelId="{F4742809-2766-4CD4-AA55-4E074B37E526}" type="presParOf" srcId="{FC1E0CD7-A489-41CE-B085-10E2CBCFD0F1}" destId="{3985D696-276B-404F-957E-E3DB52E53CFD}" srcOrd="1" destOrd="0" presId="urn:microsoft.com/office/officeart/2005/8/layout/hierarchy1"/>
    <dgm:cxn modelId="{F36D69E7-7A44-4F77-B68B-302BDB59C2ED}" type="presParOf" srcId="{CC83F54B-13C9-4840-A019-6DEA56F0AC61}" destId="{0B574081-306E-4ABB-AC6F-FC46ECC10B65}" srcOrd="1" destOrd="0" presId="urn:microsoft.com/office/officeart/2005/8/layout/hierarchy1"/>
    <dgm:cxn modelId="{AC77CCD8-5204-4D6C-8F96-7B3D16887F82}" type="presParOf" srcId="{34AED9E7-5592-4CCB-8251-9DC7294C12A7}" destId="{DAB72641-5BB3-45D9-9298-B8FD4D4C565F}" srcOrd="2" destOrd="0" presId="urn:microsoft.com/office/officeart/2005/8/layout/hierarchy1"/>
    <dgm:cxn modelId="{A63DCB4B-10C3-4F28-8909-992A74E9C389}" type="presParOf" srcId="{DAB72641-5BB3-45D9-9298-B8FD4D4C565F}" destId="{D51AEC11-0830-4ABC-8501-39B662C3CD07}" srcOrd="0" destOrd="0" presId="urn:microsoft.com/office/officeart/2005/8/layout/hierarchy1"/>
    <dgm:cxn modelId="{DD69C15E-3C6C-46F1-9665-AD3D1C0BE44B}" type="presParOf" srcId="{D51AEC11-0830-4ABC-8501-39B662C3CD07}" destId="{1877CA78-F960-4429-BE3A-E10A7DAA73B8}" srcOrd="0" destOrd="0" presId="urn:microsoft.com/office/officeart/2005/8/layout/hierarchy1"/>
    <dgm:cxn modelId="{7EE4CD30-6CAA-4D5E-A3EB-A39A9897FD91}" type="presParOf" srcId="{D51AEC11-0830-4ABC-8501-39B662C3CD07}" destId="{F11AE874-F64A-4715-B4BF-842080D940FB}" srcOrd="1" destOrd="0" presId="urn:microsoft.com/office/officeart/2005/8/layout/hierarchy1"/>
    <dgm:cxn modelId="{4A2F86A4-F0CE-4560-B351-2DF012118652}" type="presParOf" srcId="{DAB72641-5BB3-45D9-9298-B8FD4D4C565F}" destId="{2AAF6A5F-7C3F-4EF1-967E-2CD22FD6DA76}" srcOrd="1" destOrd="0" presId="urn:microsoft.com/office/officeart/2005/8/layout/hierarchy1"/>
    <dgm:cxn modelId="{32A9F95C-BB13-41B7-8D5B-932FA3419D28}" type="presParOf" srcId="{34AED9E7-5592-4CCB-8251-9DC7294C12A7}" destId="{B56AE973-A7D5-4E0F-8DB3-56D427E76521}" srcOrd="3" destOrd="0" presId="urn:microsoft.com/office/officeart/2005/8/layout/hierarchy1"/>
    <dgm:cxn modelId="{DEEA5C91-8A3B-41F6-B0CA-FD21A62C99CF}" type="presParOf" srcId="{B56AE973-A7D5-4E0F-8DB3-56D427E76521}" destId="{DDAA710B-0C3F-40FD-AD43-4A6894467B0A}" srcOrd="0" destOrd="0" presId="urn:microsoft.com/office/officeart/2005/8/layout/hierarchy1"/>
    <dgm:cxn modelId="{FEEA78B1-35AE-4FB4-9C4C-61327FDBAC89}" type="presParOf" srcId="{DDAA710B-0C3F-40FD-AD43-4A6894467B0A}" destId="{23EA75FA-644A-43C7-BE5A-27DB8361390B}" srcOrd="0" destOrd="0" presId="urn:microsoft.com/office/officeart/2005/8/layout/hierarchy1"/>
    <dgm:cxn modelId="{30FD4661-EA27-40DE-8C1C-613472BC06AC}" type="presParOf" srcId="{DDAA710B-0C3F-40FD-AD43-4A6894467B0A}" destId="{F850F162-EFA6-4E89-BF2B-48104781E32B}" srcOrd="1" destOrd="0" presId="urn:microsoft.com/office/officeart/2005/8/layout/hierarchy1"/>
    <dgm:cxn modelId="{DFC3D845-0704-4821-860B-141F68720542}" type="presParOf" srcId="{B56AE973-A7D5-4E0F-8DB3-56D427E76521}" destId="{C4BEBE99-BCBF-43CC-9C95-8E1E5F4CBF0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F3E558C-685C-4334-BEE5-775323F1F9B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8B17AC4-6E56-43FA-9B32-0EFA8F6E9B50}">
      <dgm:prSet/>
      <dgm:spPr/>
      <dgm:t>
        <a:bodyPr/>
        <a:lstStyle/>
        <a:p>
          <a:r>
            <a:rPr lang="en-GB"/>
            <a:t>Enquire </a:t>
          </a:r>
          <a:endParaRPr lang="en-US"/>
        </a:p>
      </dgm:t>
    </dgm:pt>
    <dgm:pt modelId="{AB2FD60F-095A-4C60-AF02-1D41A6F3695C}" type="parTrans" cxnId="{25901B33-0F9E-444D-AFA5-E1449B090030}">
      <dgm:prSet/>
      <dgm:spPr/>
      <dgm:t>
        <a:bodyPr/>
        <a:lstStyle/>
        <a:p>
          <a:endParaRPr lang="en-US"/>
        </a:p>
      </dgm:t>
    </dgm:pt>
    <dgm:pt modelId="{AE68B7A6-527F-4BC3-8BB4-8CD208DF9129}" type="sibTrans" cxnId="{25901B33-0F9E-444D-AFA5-E1449B090030}">
      <dgm:prSet/>
      <dgm:spPr/>
      <dgm:t>
        <a:bodyPr/>
        <a:lstStyle/>
        <a:p>
          <a:endParaRPr lang="en-US"/>
        </a:p>
      </dgm:t>
    </dgm:pt>
    <dgm:pt modelId="{36462B13-1F6B-4000-92FE-9D71CFEDA258}">
      <dgm:prSet/>
      <dgm:spPr/>
      <dgm:t>
        <a:bodyPr/>
        <a:lstStyle/>
        <a:p>
          <a:r>
            <a:rPr lang="en-GB" dirty="0"/>
            <a:t>Shadow</a:t>
          </a:r>
          <a:endParaRPr lang="en-US" dirty="0"/>
        </a:p>
      </dgm:t>
    </dgm:pt>
    <dgm:pt modelId="{504609B4-F1CB-429C-870D-99CD826F9438}" type="parTrans" cxnId="{AC3F7235-B906-4332-AEFE-5C1751944AB5}">
      <dgm:prSet/>
      <dgm:spPr/>
      <dgm:t>
        <a:bodyPr/>
        <a:lstStyle/>
        <a:p>
          <a:endParaRPr lang="en-US"/>
        </a:p>
      </dgm:t>
    </dgm:pt>
    <dgm:pt modelId="{58ABBAF4-2452-4103-9BED-7FA0B621C199}" type="sibTrans" cxnId="{AC3F7235-B906-4332-AEFE-5C1751944AB5}">
      <dgm:prSet/>
      <dgm:spPr/>
      <dgm:t>
        <a:bodyPr/>
        <a:lstStyle/>
        <a:p>
          <a:endParaRPr lang="en-US"/>
        </a:p>
      </dgm:t>
    </dgm:pt>
    <dgm:pt modelId="{40B3A212-9B98-4987-B0C4-967336C278A0}">
      <dgm:prSet/>
      <dgm:spPr/>
      <dgm:t>
        <a:bodyPr/>
        <a:lstStyle/>
        <a:p>
          <a:r>
            <a:rPr lang="en-GB" dirty="0"/>
            <a:t>Learn</a:t>
          </a:r>
          <a:endParaRPr lang="en-US" dirty="0"/>
        </a:p>
      </dgm:t>
    </dgm:pt>
    <dgm:pt modelId="{EC6EAAB7-5745-4712-9E99-A7AC5FFFBD00}" type="parTrans" cxnId="{9EBCC714-1699-4F80-ACE4-0D4BE91091E4}">
      <dgm:prSet/>
      <dgm:spPr/>
      <dgm:t>
        <a:bodyPr/>
        <a:lstStyle/>
        <a:p>
          <a:endParaRPr lang="en-US"/>
        </a:p>
      </dgm:t>
    </dgm:pt>
    <dgm:pt modelId="{7C2CB15C-49EC-40DD-B42A-F281E4F249D9}" type="sibTrans" cxnId="{9EBCC714-1699-4F80-ACE4-0D4BE91091E4}">
      <dgm:prSet/>
      <dgm:spPr/>
      <dgm:t>
        <a:bodyPr/>
        <a:lstStyle/>
        <a:p>
          <a:endParaRPr lang="en-US"/>
        </a:p>
      </dgm:t>
    </dgm:pt>
    <dgm:pt modelId="{64D7E8F5-4DF9-491C-893E-571F373D5CE0}">
      <dgm:prSet/>
      <dgm:spPr/>
      <dgm:t>
        <a:bodyPr/>
        <a:lstStyle/>
        <a:p>
          <a:r>
            <a:rPr lang="en-GB"/>
            <a:t>Meet the required standards </a:t>
          </a:r>
          <a:endParaRPr lang="en-US"/>
        </a:p>
      </dgm:t>
    </dgm:pt>
    <dgm:pt modelId="{1DBDABF0-EC73-45BD-8F0B-D82BF6C9B06E}" type="parTrans" cxnId="{17A9B2CF-E76F-41BF-9F5D-847FF131AFED}">
      <dgm:prSet/>
      <dgm:spPr/>
      <dgm:t>
        <a:bodyPr/>
        <a:lstStyle/>
        <a:p>
          <a:endParaRPr lang="en-US"/>
        </a:p>
      </dgm:t>
    </dgm:pt>
    <dgm:pt modelId="{A0B830F0-A203-414E-8587-8507B240BE32}" type="sibTrans" cxnId="{17A9B2CF-E76F-41BF-9F5D-847FF131AFED}">
      <dgm:prSet/>
      <dgm:spPr/>
      <dgm:t>
        <a:bodyPr/>
        <a:lstStyle/>
        <a:p>
          <a:endParaRPr lang="en-US"/>
        </a:p>
      </dgm:t>
    </dgm:pt>
    <dgm:pt modelId="{4E21BDCD-3D5C-4206-BEFA-2B6466993F8E}">
      <dgm:prSet/>
      <dgm:spPr/>
      <dgm:t>
        <a:bodyPr/>
        <a:lstStyle/>
        <a:p>
          <a:r>
            <a:rPr lang="en-GB" dirty="0"/>
            <a:t>Take on the responsibility</a:t>
          </a:r>
          <a:endParaRPr lang="en-US" dirty="0"/>
        </a:p>
      </dgm:t>
    </dgm:pt>
    <dgm:pt modelId="{F92C34B4-BFA0-4E9B-BAEA-3791B4FA040D}" type="parTrans" cxnId="{505CA8E2-CB18-4C43-BF63-30BEB3A2F053}">
      <dgm:prSet/>
      <dgm:spPr/>
      <dgm:t>
        <a:bodyPr/>
        <a:lstStyle/>
        <a:p>
          <a:endParaRPr lang="en-US"/>
        </a:p>
      </dgm:t>
    </dgm:pt>
    <dgm:pt modelId="{55F4BC9F-3463-49B0-9D18-1F4EE7526FF9}" type="sibTrans" cxnId="{505CA8E2-CB18-4C43-BF63-30BEB3A2F053}">
      <dgm:prSet/>
      <dgm:spPr/>
      <dgm:t>
        <a:bodyPr/>
        <a:lstStyle/>
        <a:p>
          <a:endParaRPr lang="en-US"/>
        </a:p>
      </dgm:t>
    </dgm:pt>
    <dgm:pt modelId="{7C35CFF9-E122-46F4-AF38-D45AA49FF552}" type="pres">
      <dgm:prSet presAssocID="{3F3E558C-685C-4334-BEE5-775323F1F9BA}" presName="Name0" presStyleCnt="0">
        <dgm:presLayoutVars>
          <dgm:dir/>
          <dgm:resizeHandles val="exact"/>
        </dgm:presLayoutVars>
      </dgm:prSet>
      <dgm:spPr/>
    </dgm:pt>
    <dgm:pt modelId="{B82AD04B-0594-4DB1-A6DE-1B2BC92EC0C8}" type="pres">
      <dgm:prSet presAssocID="{28B17AC4-6E56-43FA-9B32-0EFA8F6E9B50}" presName="node" presStyleLbl="node1" presStyleIdx="0" presStyleCnt="5">
        <dgm:presLayoutVars>
          <dgm:bulletEnabled val="1"/>
        </dgm:presLayoutVars>
      </dgm:prSet>
      <dgm:spPr/>
    </dgm:pt>
    <dgm:pt modelId="{5E79BC9B-2B06-4BC1-9C4F-F262DE8AE5B0}" type="pres">
      <dgm:prSet presAssocID="{AE68B7A6-527F-4BC3-8BB4-8CD208DF9129}" presName="sibTrans" presStyleLbl="sibTrans2D1" presStyleIdx="0" presStyleCnt="4"/>
      <dgm:spPr/>
    </dgm:pt>
    <dgm:pt modelId="{28F37B47-1B9B-4ACC-B4FF-1B608AC3C72D}" type="pres">
      <dgm:prSet presAssocID="{AE68B7A6-527F-4BC3-8BB4-8CD208DF9129}" presName="connectorText" presStyleLbl="sibTrans2D1" presStyleIdx="0" presStyleCnt="4"/>
      <dgm:spPr/>
    </dgm:pt>
    <dgm:pt modelId="{25581595-F78C-47CB-AEBA-B7371622766F}" type="pres">
      <dgm:prSet presAssocID="{36462B13-1F6B-4000-92FE-9D71CFEDA258}" presName="node" presStyleLbl="node1" presStyleIdx="1" presStyleCnt="5">
        <dgm:presLayoutVars>
          <dgm:bulletEnabled val="1"/>
        </dgm:presLayoutVars>
      </dgm:prSet>
      <dgm:spPr/>
    </dgm:pt>
    <dgm:pt modelId="{5A00DDE0-EB80-489F-99E0-C0559F5CDE2C}" type="pres">
      <dgm:prSet presAssocID="{58ABBAF4-2452-4103-9BED-7FA0B621C199}" presName="sibTrans" presStyleLbl="sibTrans2D1" presStyleIdx="1" presStyleCnt="4"/>
      <dgm:spPr/>
    </dgm:pt>
    <dgm:pt modelId="{00B75721-AF5B-4C63-BAB2-BA5422CB96FD}" type="pres">
      <dgm:prSet presAssocID="{58ABBAF4-2452-4103-9BED-7FA0B621C199}" presName="connectorText" presStyleLbl="sibTrans2D1" presStyleIdx="1" presStyleCnt="4"/>
      <dgm:spPr/>
    </dgm:pt>
    <dgm:pt modelId="{573D370C-66A3-48CA-A5D5-582FBE023370}" type="pres">
      <dgm:prSet presAssocID="{40B3A212-9B98-4987-B0C4-967336C278A0}" presName="node" presStyleLbl="node1" presStyleIdx="2" presStyleCnt="5">
        <dgm:presLayoutVars>
          <dgm:bulletEnabled val="1"/>
        </dgm:presLayoutVars>
      </dgm:prSet>
      <dgm:spPr/>
    </dgm:pt>
    <dgm:pt modelId="{BDB651C5-7E8D-4386-9A1C-9C26C253F426}" type="pres">
      <dgm:prSet presAssocID="{7C2CB15C-49EC-40DD-B42A-F281E4F249D9}" presName="sibTrans" presStyleLbl="sibTrans2D1" presStyleIdx="2" presStyleCnt="4"/>
      <dgm:spPr/>
    </dgm:pt>
    <dgm:pt modelId="{D9E8DC1A-3D67-4607-B8DF-E9F9597D2FF3}" type="pres">
      <dgm:prSet presAssocID="{7C2CB15C-49EC-40DD-B42A-F281E4F249D9}" presName="connectorText" presStyleLbl="sibTrans2D1" presStyleIdx="2" presStyleCnt="4"/>
      <dgm:spPr/>
    </dgm:pt>
    <dgm:pt modelId="{F6113FD2-0487-4D1C-A7C4-4E78590B4CA5}" type="pres">
      <dgm:prSet presAssocID="{64D7E8F5-4DF9-491C-893E-571F373D5CE0}" presName="node" presStyleLbl="node1" presStyleIdx="3" presStyleCnt="5">
        <dgm:presLayoutVars>
          <dgm:bulletEnabled val="1"/>
        </dgm:presLayoutVars>
      </dgm:prSet>
      <dgm:spPr/>
    </dgm:pt>
    <dgm:pt modelId="{A6F597C1-27F0-4028-B26D-366E31D32552}" type="pres">
      <dgm:prSet presAssocID="{A0B830F0-A203-414E-8587-8507B240BE32}" presName="sibTrans" presStyleLbl="sibTrans2D1" presStyleIdx="3" presStyleCnt="4"/>
      <dgm:spPr/>
    </dgm:pt>
    <dgm:pt modelId="{3A6441AA-26F8-4CF8-A020-97A15D831514}" type="pres">
      <dgm:prSet presAssocID="{A0B830F0-A203-414E-8587-8507B240BE32}" presName="connectorText" presStyleLbl="sibTrans2D1" presStyleIdx="3" presStyleCnt="4"/>
      <dgm:spPr/>
    </dgm:pt>
    <dgm:pt modelId="{3EC24F28-C977-4AC2-A79D-B641F1194364}" type="pres">
      <dgm:prSet presAssocID="{4E21BDCD-3D5C-4206-BEFA-2B6466993F8E}" presName="node" presStyleLbl="node1" presStyleIdx="4" presStyleCnt="5">
        <dgm:presLayoutVars>
          <dgm:bulletEnabled val="1"/>
        </dgm:presLayoutVars>
      </dgm:prSet>
      <dgm:spPr/>
    </dgm:pt>
  </dgm:ptLst>
  <dgm:cxnLst>
    <dgm:cxn modelId="{4089D806-7413-4476-AF53-46A54C6D3F0F}" type="presOf" srcId="{58ABBAF4-2452-4103-9BED-7FA0B621C199}" destId="{5A00DDE0-EB80-489F-99E0-C0559F5CDE2C}" srcOrd="0" destOrd="0" presId="urn:microsoft.com/office/officeart/2005/8/layout/process1"/>
    <dgm:cxn modelId="{1E7DE412-FD27-4294-954C-5F729CDE5C5E}" type="presOf" srcId="{7C2CB15C-49EC-40DD-B42A-F281E4F249D9}" destId="{BDB651C5-7E8D-4386-9A1C-9C26C253F426}" srcOrd="0" destOrd="0" presId="urn:microsoft.com/office/officeart/2005/8/layout/process1"/>
    <dgm:cxn modelId="{9EBCC714-1699-4F80-ACE4-0D4BE91091E4}" srcId="{3F3E558C-685C-4334-BEE5-775323F1F9BA}" destId="{40B3A212-9B98-4987-B0C4-967336C278A0}" srcOrd="2" destOrd="0" parTransId="{EC6EAAB7-5745-4712-9E99-A7AC5FFFBD00}" sibTransId="{7C2CB15C-49EC-40DD-B42A-F281E4F249D9}"/>
    <dgm:cxn modelId="{25901B33-0F9E-444D-AFA5-E1449B090030}" srcId="{3F3E558C-685C-4334-BEE5-775323F1F9BA}" destId="{28B17AC4-6E56-43FA-9B32-0EFA8F6E9B50}" srcOrd="0" destOrd="0" parTransId="{AB2FD60F-095A-4C60-AF02-1D41A6F3695C}" sibTransId="{AE68B7A6-527F-4BC3-8BB4-8CD208DF9129}"/>
    <dgm:cxn modelId="{AC3F7235-B906-4332-AEFE-5C1751944AB5}" srcId="{3F3E558C-685C-4334-BEE5-775323F1F9BA}" destId="{36462B13-1F6B-4000-92FE-9D71CFEDA258}" srcOrd="1" destOrd="0" parTransId="{504609B4-F1CB-429C-870D-99CD826F9438}" sibTransId="{58ABBAF4-2452-4103-9BED-7FA0B621C199}"/>
    <dgm:cxn modelId="{B577F842-73A6-41D2-9F65-AFEF884FFB3F}" type="presOf" srcId="{A0B830F0-A203-414E-8587-8507B240BE32}" destId="{A6F597C1-27F0-4028-B26D-366E31D32552}" srcOrd="0" destOrd="0" presId="urn:microsoft.com/office/officeart/2005/8/layout/process1"/>
    <dgm:cxn modelId="{BA5B9767-6667-4B63-8E34-1079E1C54646}" type="presOf" srcId="{AE68B7A6-527F-4BC3-8BB4-8CD208DF9129}" destId="{5E79BC9B-2B06-4BC1-9C4F-F262DE8AE5B0}" srcOrd="0" destOrd="0" presId="urn:microsoft.com/office/officeart/2005/8/layout/process1"/>
    <dgm:cxn modelId="{DEF38049-0202-4FC2-9743-2C5D613CE155}" type="presOf" srcId="{58ABBAF4-2452-4103-9BED-7FA0B621C199}" destId="{00B75721-AF5B-4C63-BAB2-BA5422CB96FD}" srcOrd="1" destOrd="0" presId="urn:microsoft.com/office/officeart/2005/8/layout/process1"/>
    <dgm:cxn modelId="{6A0BD46E-9628-4DB1-B6AA-CC7A7836D16D}" type="presOf" srcId="{7C2CB15C-49EC-40DD-B42A-F281E4F249D9}" destId="{D9E8DC1A-3D67-4607-B8DF-E9F9597D2FF3}" srcOrd="1" destOrd="0" presId="urn:microsoft.com/office/officeart/2005/8/layout/process1"/>
    <dgm:cxn modelId="{29BF0451-790B-46B2-9F80-CF71615946D3}" type="presOf" srcId="{36462B13-1F6B-4000-92FE-9D71CFEDA258}" destId="{25581595-F78C-47CB-AEBA-B7371622766F}" srcOrd="0" destOrd="0" presId="urn:microsoft.com/office/officeart/2005/8/layout/process1"/>
    <dgm:cxn modelId="{2F7B5F7D-3E09-4432-BFBA-4B350C80BE0C}" type="presOf" srcId="{4E21BDCD-3D5C-4206-BEFA-2B6466993F8E}" destId="{3EC24F28-C977-4AC2-A79D-B641F1194364}" srcOrd="0" destOrd="0" presId="urn:microsoft.com/office/officeart/2005/8/layout/process1"/>
    <dgm:cxn modelId="{CAF85C8D-44EC-4923-9F44-AC6E2032770A}" type="presOf" srcId="{3F3E558C-685C-4334-BEE5-775323F1F9BA}" destId="{7C35CFF9-E122-46F4-AF38-D45AA49FF552}" srcOrd="0" destOrd="0" presId="urn:microsoft.com/office/officeart/2005/8/layout/process1"/>
    <dgm:cxn modelId="{730BE697-0D82-43B6-B229-CAD74C7C200F}" type="presOf" srcId="{28B17AC4-6E56-43FA-9B32-0EFA8F6E9B50}" destId="{B82AD04B-0594-4DB1-A6DE-1B2BC92EC0C8}" srcOrd="0" destOrd="0" presId="urn:microsoft.com/office/officeart/2005/8/layout/process1"/>
    <dgm:cxn modelId="{BCC5C8AC-E101-43B8-8935-CC99382FBEBD}" type="presOf" srcId="{40B3A212-9B98-4987-B0C4-967336C278A0}" destId="{573D370C-66A3-48CA-A5D5-582FBE023370}" srcOrd="0" destOrd="0" presId="urn:microsoft.com/office/officeart/2005/8/layout/process1"/>
    <dgm:cxn modelId="{060364AD-887A-48BC-BE5D-D48A44AC3CA4}" type="presOf" srcId="{64D7E8F5-4DF9-491C-893E-571F373D5CE0}" destId="{F6113FD2-0487-4D1C-A7C4-4E78590B4CA5}" srcOrd="0" destOrd="0" presId="urn:microsoft.com/office/officeart/2005/8/layout/process1"/>
    <dgm:cxn modelId="{43FEFCAF-0F3C-4EA8-8C32-9B68577180F4}" type="presOf" srcId="{AE68B7A6-527F-4BC3-8BB4-8CD208DF9129}" destId="{28F37B47-1B9B-4ACC-B4FF-1B608AC3C72D}" srcOrd="1" destOrd="0" presId="urn:microsoft.com/office/officeart/2005/8/layout/process1"/>
    <dgm:cxn modelId="{17A9B2CF-E76F-41BF-9F5D-847FF131AFED}" srcId="{3F3E558C-685C-4334-BEE5-775323F1F9BA}" destId="{64D7E8F5-4DF9-491C-893E-571F373D5CE0}" srcOrd="3" destOrd="0" parTransId="{1DBDABF0-EC73-45BD-8F0B-D82BF6C9B06E}" sibTransId="{A0B830F0-A203-414E-8587-8507B240BE32}"/>
    <dgm:cxn modelId="{7C56E3DD-8909-455B-8216-5AA2ED92EB1F}" type="presOf" srcId="{A0B830F0-A203-414E-8587-8507B240BE32}" destId="{3A6441AA-26F8-4CF8-A020-97A15D831514}" srcOrd="1" destOrd="0" presId="urn:microsoft.com/office/officeart/2005/8/layout/process1"/>
    <dgm:cxn modelId="{505CA8E2-CB18-4C43-BF63-30BEB3A2F053}" srcId="{3F3E558C-685C-4334-BEE5-775323F1F9BA}" destId="{4E21BDCD-3D5C-4206-BEFA-2B6466993F8E}" srcOrd="4" destOrd="0" parTransId="{F92C34B4-BFA0-4E9B-BAEA-3791B4FA040D}" sibTransId="{55F4BC9F-3463-49B0-9D18-1F4EE7526FF9}"/>
    <dgm:cxn modelId="{FCD715BD-B6F5-4232-830D-C737FAAE259C}" type="presParOf" srcId="{7C35CFF9-E122-46F4-AF38-D45AA49FF552}" destId="{B82AD04B-0594-4DB1-A6DE-1B2BC92EC0C8}" srcOrd="0" destOrd="0" presId="urn:microsoft.com/office/officeart/2005/8/layout/process1"/>
    <dgm:cxn modelId="{8CE2DD53-E14C-468D-9FA7-18C9ED77CECF}" type="presParOf" srcId="{7C35CFF9-E122-46F4-AF38-D45AA49FF552}" destId="{5E79BC9B-2B06-4BC1-9C4F-F262DE8AE5B0}" srcOrd="1" destOrd="0" presId="urn:microsoft.com/office/officeart/2005/8/layout/process1"/>
    <dgm:cxn modelId="{4F6F5152-AC0F-44F9-9319-3898AD97AF6B}" type="presParOf" srcId="{5E79BC9B-2B06-4BC1-9C4F-F262DE8AE5B0}" destId="{28F37B47-1B9B-4ACC-B4FF-1B608AC3C72D}" srcOrd="0" destOrd="0" presId="urn:microsoft.com/office/officeart/2005/8/layout/process1"/>
    <dgm:cxn modelId="{93DEF0A1-C1B5-428F-B2BF-33E32730C386}" type="presParOf" srcId="{7C35CFF9-E122-46F4-AF38-D45AA49FF552}" destId="{25581595-F78C-47CB-AEBA-B7371622766F}" srcOrd="2" destOrd="0" presId="urn:microsoft.com/office/officeart/2005/8/layout/process1"/>
    <dgm:cxn modelId="{E8D73B23-9D7F-4CB7-9595-C6B2B09D73D7}" type="presParOf" srcId="{7C35CFF9-E122-46F4-AF38-D45AA49FF552}" destId="{5A00DDE0-EB80-489F-99E0-C0559F5CDE2C}" srcOrd="3" destOrd="0" presId="urn:microsoft.com/office/officeart/2005/8/layout/process1"/>
    <dgm:cxn modelId="{4989155C-6085-4F2B-AF3C-50D81BDB90BD}" type="presParOf" srcId="{5A00DDE0-EB80-489F-99E0-C0559F5CDE2C}" destId="{00B75721-AF5B-4C63-BAB2-BA5422CB96FD}" srcOrd="0" destOrd="0" presId="urn:microsoft.com/office/officeart/2005/8/layout/process1"/>
    <dgm:cxn modelId="{0B7238CE-8822-4F2D-9C58-2E508486DCAA}" type="presParOf" srcId="{7C35CFF9-E122-46F4-AF38-D45AA49FF552}" destId="{573D370C-66A3-48CA-A5D5-582FBE023370}" srcOrd="4" destOrd="0" presId="urn:microsoft.com/office/officeart/2005/8/layout/process1"/>
    <dgm:cxn modelId="{A140C04F-2027-4D3B-A580-62FB3D5E7A4B}" type="presParOf" srcId="{7C35CFF9-E122-46F4-AF38-D45AA49FF552}" destId="{BDB651C5-7E8D-4386-9A1C-9C26C253F426}" srcOrd="5" destOrd="0" presId="urn:microsoft.com/office/officeart/2005/8/layout/process1"/>
    <dgm:cxn modelId="{4E680567-6407-493B-85DE-ADD3D6ECD6F2}" type="presParOf" srcId="{BDB651C5-7E8D-4386-9A1C-9C26C253F426}" destId="{D9E8DC1A-3D67-4607-B8DF-E9F9597D2FF3}" srcOrd="0" destOrd="0" presId="urn:microsoft.com/office/officeart/2005/8/layout/process1"/>
    <dgm:cxn modelId="{7022ECF6-5A34-49B2-AD9D-63F5F6F204AB}" type="presParOf" srcId="{7C35CFF9-E122-46F4-AF38-D45AA49FF552}" destId="{F6113FD2-0487-4D1C-A7C4-4E78590B4CA5}" srcOrd="6" destOrd="0" presId="urn:microsoft.com/office/officeart/2005/8/layout/process1"/>
    <dgm:cxn modelId="{A8D03561-302E-47EE-969A-B06087982F89}" type="presParOf" srcId="{7C35CFF9-E122-46F4-AF38-D45AA49FF552}" destId="{A6F597C1-27F0-4028-B26D-366E31D32552}" srcOrd="7" destOrd="0" presId="urn:microsoft.com/office/officeart/2005/8/layout/process1"/>
    <dgm:cxn modelId="{CAE5FA58-19E2-4902-96A0-7EF1FC95CD7C}" type="presParOf" srcId="{A6F597C1-27F0-4028-B26D-366E31D32552}" destId="{3A6441AA-26F8-4CF8-A020-97A15D831514}" srcOrd="0" destOrd="0" presId="urn:microsoft.com/office/officeart/2005/8/layout/process1"/>
    <dgm:cxn modelId="{557F2DDE-1DCC-461E-8893-6DF1227F4623}" type="presParOf" srcId="{7C35CFF9-E122-46F4-AF38-D45AA49FF552}" destId="{3EC24F28-C977-4AC2-A79D-B641F1194364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81BBDE0-BA6C-4C04-B599-1117458808F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D7B5B66-4FD2-4A93-A8F8-28BB8A1D06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Arrange the visit.</a:t>
          </a:r>
          <a:endParaRPr lang="en-US"/>
        </a:p>
      </dgm:t>
    </dgm:pt>
    <dgm:pt modelId="{8A4E1410-A861-4949-B4D6-0D0D24343E10}" type="parTrans" cxnId="{346CDC3C-A612-4100-8615-A2486F8F377D}">
      <dgm:prSet/>
      <dgm:spPr/>
      <dgm:t>
        <a:bodyPr/>
        <a:lstStyle/>
        <a:p>
          <a:endParaRPr lang="en-US"/>
        </a:p>
      </dgm:t>
    </dgm:pt>
    <dgm:pt modelId="{718E1241-4626-4CC9-BBCE-0E6D8ED62EDB}" type="sibTrans" cxnId="{346CDC3C-A612-4100-8615-A2486F8F377D}">
      <dgm:prSet phldrT="1" phldr="0"/>
      <dgm:spPr/>
      <dgm:t>
        <a:bodyPr/>
        <a:lstStyle/>
        <a:p>
          <a:endParaRPr lang="en-US"/>
        </a:p>
      </dgm:t>
    </dgm:pt>
    <dgm:pt modelId="{93A120F5-FCA3-42C9-B6E2-C6D1544580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Book and get the visit approved. </a:t>
          </a:r>
          <a:endParaRPr lang="en-US" dirty="0"/>
        </a:p>
      </dgm:t>
    </dgm:pt>
    <dgm:pt modelId="{0E43DF9F-F448-4282-93AE-5D9192DEDEBF}" type="parTrans" cxnId="{106F99EB-638E-4A62-AF3E-169C73ED2A8F}">
      <dgm:prSet/>
      <dgm:spPr/>
      <dgm:t>
        <a:bodyPr/>
        <a:lstStyle/>
        <a:p>
          <a:endParaRPr lang="en-US"/>
        </a:p>
      </dgm:t>
    </dgm:pt>
    <dgm:pt modelId="{1B914814-DE75-490D-ABB9-A76F82C7DAE1}" type="sibTrans" cxnId="{106F99EB-638E-4A62-AF3E-169C73ED2A8F}">
      <dgm:prSet phldrT="2" phldr="0"/>
      <dgm:spPr/>
      <dgm:t>
        <a:bodyPr/>
        <a:lstStyle/>
        <a:p>
          <a:endParaRPr lang="en-US"/>
        </a:p>
      </dgm:t>
    </dgm:pt>
    <dgm:pt modelId="{08E444E9-6AA4-4108-B0DE-60ABADC39F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Read relevant documentation</a:t>
          </a:r>
          <a:endParaRPr lang="en-US"/>
        </a:p>
      </dgm:t>
    </dgm:pt>
    <dgm:pt modelId="{147DBD15-D878-44E7-A53C-185D9B1D8579}" type="parTrans" cxnId="{BCCB3B9B-676A-412A-BF1E-3E0142AE3134}">
      <dgm:prSet/>
      <dgm:spPr/>
      <dgm:t>
        <a:bodyPr/>
        <a:lstStyle/>
        <a:p>
          <a:endParaRPr lang="en-US"/>
        </a:p>
      </dgm:t>
    </dgm:pt>
    <dgm:pt modelId="{068A89F4-A60D-4677-B74A-1617FFA6CEDD}" type="sibTrans" cxnId="{BCCB3B9B-676A-412A-BF1E-3E0142AE3134}">
      <dgm:prSet phldrT="3" phldr="0"/>
      <dgm:spPr/>
      <dgm:t>
        <a:bodyPr/>
        <a:lstStyle/>
        <a:p>
          <a:endParaRPr lang="en-US"/>
        </a:p>
      </dgm:t>
    </dgm:pt>
    <dgm:pt modelId="{D4B655D1-1128-4E59-8232-68AA4FAB31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Prepare </a:t>
          </a:r>
          <a:endParaRPr lang="en-US"/>
        </a:p>
      </dgm:t>
    </dgm:pt>
    <dgm:pt modelId="{23A41936-E0DC-4469-869E-1F4230AC0B8E}" type="parTrans" cxnId="{5E6365CA-B59A-4EB7-A59D-4E91AB451E4F}">
      <dgm:prSet/>
      <dgm:spPr/>
      <dgm:t>
        <a:bodyPr/>
        <a:lstStyle/>
        <a:p>
          <a:endParaRPr lang="en-US"/>
        </a:p>
      </dgm:t>
    </dgm:pt>
    <dgm:pt modelId="{88915D2A-BE3B-42D8-A627-3D5947546DC7}" type="sibTrans" cxnId="{5E6365CA-B59A-4EB7-A59D-4E91AB451E4F}">
      <dgm:prSet phldrT="4" phldr="0"/>
      <dgm:spPr/>
      <dgm:t>
        <a:bodyPr/>
        <a:lstStyle/>
        <a:p>
          <a:endParaRPr lang="en-US"/>
        </a:p>
      </dgm:t>
    </dgm:pt>
    <dgm:pt modelId="{B0BEAC61-12CF-478C-A720-A78A674556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Arrive and have a health, safety and security brief. </a:t>
          </a:r>
          <a:endParaRPr lang="en-US" dirty="0"/>
        </a:p>
      </dgm:t>
    </dgm:pt>
    <dgm:pt modelId="{E9C37635-6146-4455-941F-F417CA00A2F8}" type="parTrans" cxnId="{2F31C3D0-B91E-4B26-AD79-D753DCD4718C}">
      <dgm:prSet/>
      <dgm:spPr/>
      <dgm:t>
        <a:bodyPr/>
        <a:lstStyle/>
        <a:p>
          <a:endParaRPr lang="en-US"/>
        </a:p>
      </dgm:t>
    </dgm:pt>
    <dgm:pt modelId="{5DE18524-48C0-4F6F-BD18-6B54EF55DA7E}" type="sibTrans" cxnId="{2F31C3D0-B91E-4B26-AD79-D753DCD4718C}">
      <dgm:prSet phldrT="5" phldr="0"/>
      <dgm:spPr/>
      <dgm:t>
        <a:bodyPr/>
        <a:lstStyle/>
        <a:p>
          <a:endParaRPr lang="en-US"/>
        </a:p>
      </dgm:t>
    </dgm:pt>
    <dgm:pt modelId="{C3F08FB4-4158-4291-AA8C-3ECC57D1EEBC}" type="pres">
      <dgm:prSet presAssocID="{481BBDE0-BA6C-4C04-B599-1117458808FB}" presName="root" presStyleCnt="0">
        <dgm:presLayoutVars>
          <dgm:dir/>
          <dgm:resizeHandles val="exact"/>
        </dgm:presLayoutVars>
      </dgm:prSet>
      <dgm:spPr/>
    </dgm:pt>
    <dgm:pt modelId="{AA4BE5F6-F634-4475-9098-CBFA9C38998C}" type="pres">
      <dgm:prSet presAssocID="{BD7B5B66-4FD2-4A93-A8F8-28BB8A1D062E}" presName="compNode" presStyleCnt="0"/>
      <dgm:spPr/>
    </dgm:pt>
    <dgm:pt modelId="{8CFB92C0-910B-4350-AFC3-E87CF2F68FDD}" type="pres">
      <dgm:prSet presAssocID="{BD7B5B66-4FD2-4A93-A8F8-28BB8A1D062E}" presName="bgRect" presStyleLbl="bgShp" presStyleIdx="0" presStyleCnt="5"/>
      <dgm:spPr/>
    </dgm:pt>
    <dgm:pt modelId="{70EFA09F-F358-454B-A5E1-B266903874DA}" type="pres">
      <dgm:prSet presAssocID="{BD7B5B66-4FD2-4A93-A8F8-28BB8A1D062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A850DA5-A57B-46D2-B5DD-A09668D51B70}" type="pres">
      <dgm:prSet presAssocID="{BD7B5B66-4FD2-4A93-A8F8-28BB8A1D062E}" presName="spaceRect" presStyleCnt="0"/>
      <dgm:spPr/>
    </dgm:pt>
    <dgm:pt modelId="{520F7685-7B09-464D-9DDE-44E91B356FCD}" type="pres">
      <dgm:prSet presAssocID="{BD7B5B66-4FD2-4A93-A8F8-28BB8A1D062E}" presName="parTx" presStyleLbl="revTx" presStyleIdx="0" presStyleCnt="5">
        <dgm:presLayoutVars>
          <dgm:chMax val="0"/>
          <dgm:chPref val="0"/>
        </dgm:presLayoutVars>
      </dgm:prSet>
      <dgm:spPr/>
    </dgm:pt>
    <dgm:pt modelId="{3F8E66C0-85B6-4E59-9D8A-D4EAD25E84D7}" type="pres">
      <dgm:prSet presAssocID="{718E1241-4626-4CC9-BBCE-0E6D8ED62EDB}" presName="sibTrans" presStyleCnt="0"/>
      <dgm:spPr/>
    </dgm:pt>
    <dgm:pt modelId="{2A0F094A-195F-4BF9-BC73-6763209F8E3D}" type="pres">
      <dgm:prSet presAssocID="{93A120F5-FCA3-42C9-B6E2-C6D15445800F}" presName="compNode" presStyleCnt="0"/>
      <dgm:spPr/>
    </dgm:pt>
    <dgm:pt modelId="{D786A587-D29B-41F6-B19F-B7EA72662BBE}" type="pres">
      <dgm:prSet presAssocID="{93A120F5-FCA3-42C9-B6E2-C6D15445800F}" presName="bgRect" presStyleLbl="bgShp" presStyleIdx="1" presStyleCnt="5"/>
      <dgm:spPr/>
    </dgm:pt>
    <dgm:pt modelId="{75A2DEF5-2859-488A-9EE4-87B74DE7FA3F}" type="pres">
      <dgm:prSet presAssocID="{93A120F5-FCA3-42C9-B6E2-C6D15445800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EDA54301-A78E-4E5A-8932-AD2CEB7ABA39}" type="pres">
      <dgm:prSet presAssocID="{93A120F5-FCA3-42C9-B6E2-C6D15445800F}" presName="spaceRect" presStyleCnt="0"/>
      <dgm:spPr/>
    </dgm:pt>
    <dgm:pt modelId="{988FF677-DFAE-4E73-A7BB-9CD9ECD28D38}" type="pres">
      <dgm:prSet presAssocID="{93A120F5-FCA3-42C9-B6E2-C6D15445800F}" presName="parTx" presStyleLbl="revTx" presStyleIdx="1" presStyleCnt="5">
        <dgm:presLayoutVars>
          <dgm:chMax val="0"/>
          <dgm:chPref val="0"/>
        </dgm:presLayoutVars>
      </dgm:prSet>
      <dgm:spPr/>
    </dgm:pt>
    <dgm:pt modelId="{600A9E3B-274E-4412-9EE3-813190A97CD9}" type="pres">
      <dgm:prSet presAssocID="{1B914814-DE75-490D-ABB9-A76F82C7DAE1}" presName="sibTrans" presStyleCnt="0"/>
      <dgm:spPr/>
    </dgm:pt>
    <dgm:pt modelId="{857C4315-B1D8-4CEA-A5FB-B7BEE492C663}" type="pres">
      <dgm:prSet presAssocID="{08E444E9-6AA4-4108-B0DE-60ABADC39F5D}" presName="compNode" presStyleCnt="0"/>
      <dgm:spPr/>
    </dgm:pt>
    <dgm:pt modelId="{56549DE5-EDC9-43AF-BFF2-ED2920B4DB2A}" type="pres">
      <dgm:prSet presAssocID="{08E444E9-6AA4-4108-B0DE-60ABADC39F5D}" presName="bgRect" presStyleLbl="bgShp" presStyleIdx="2" presStyleCnt="5"/>
      <dgm:spPr/>
    </dgm:pt>
    <dgm:pt modelId="{4E46218A-B3A9-4ACE-9CDC-E78D42527A0B}" type="pres">
      <dgm:prSet presAssocID="{08E444E9-6AA4-4108-B0DE-60ABADC39F5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A5A3B63-9BAF-433B-9CEF-3C8AD71CA934}" type="pres">
      <dgm:prSet presAssocID="{08E444E9-6AA4-4108-B0DE-60ABADC39F5D}" presName="spaceRect" presStyleCnt="0"/>
      <dgm:spPr/>
    </dgm:pt>
    <dgm:pt modelId="{A3EC7077-7E87-4893-B287-3F9B0CCC8087}" type="pres">
      <dgm:prSet presAssocID="{08E444E9-6AA4-4108-B0DE-60ABADC39F5D}" presName="parTx" presStyleLbl="revTx" presStyleIdx="2" presStyleCnt="5">
        <dgm:presLayoutVars>
          <dgm:chMax val="0"/>
          <dgm:chPref val="0"/>
        </dgm:presLayoutVars>
      </dgm:prSet>
      <dgm:spPr/>
    </dgm:pt>
    <dgm:pt modelId="{3919DE51-6582-405B-94C4-D4D4FD80899C}" type="pres">
      <dgm:prSet presAssocID="{068A89F4-A60D-4677-B74A-1617FFA6CEDD}" presName="sibTrans" presStyleCnt="0"/>
      <dgm:spPr/>
    </dgm:pt>
    <dgm:pt modelId="{1B79C1EB-6805-45A1-8D89-026C42C4CD1D}" type="pres">
      <dgm:prSet presAssocID="{D4B655D1-1128-4E59-8232-68AA4FAB31A7}" presName="compNode" presStyleCnt="0"/>
      <dgm:spPr/>
    </dgm:pt>
    <dgm:pt modelId="{47013438-0403-4792-A7D5-08EC607F09FB}" type="pres">
      <dgm:prSet presAssocID="{D4B655D1-1128-4E59-8232-68AA4FAB31A7}" presName="bgRect" presStyleLbl="bgShp" presStyleIdx="3" presStyleCnt="5"/>
      <dgm:spPr/>
    </dgm:pt>
    <dgm:pt modelId="{2D62751C-CC7B-4660-905A-4850B78A3F60}" type="pres">
      <dgm:prSet presAssocID="{D4B655D1-1128-4E59-8232-68AA4FAB31A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450333E0-AB48-4BE5-A338-A807D879B0DE}" type="pres">
      <dgm:prSet presAssocID="{D4B655D1-1128-4E59-8232-68AA4FAB31A7}" presName="spaceRect" presStyleCnt="0"/>
      <dgm:spPr/>
    </dgm:pt>
    <dgm:pt modelId="{17E7BF16-90AD-472B-8E70-5D3E8CFC6C9E}" type="pres">
      <dgm:prSet presAssocID="{D4B655D1-1128-4E59-8232-68AA4FAB31A7}" presName="parTx" presStyleLbl="revTx" presStyleIdx="3" presStyleCnt="5">
        <dgm:presLayoutVars>
          <dgm:chMax val="0"/>
          <dgm:chPref val="0"/>
        </dgm:presLayoutVars>
      </dgm:prSet>
      <dgm:spPr/>
    </dgm:pt>
    <dgm:pt modelId="{D3BAD452-AA1F-4835-9059-AA0C3A461FEB}" type="pres">
      <dgm:prSet presAssocID="{88915D2A-BE3B-42D8-A627-3D5947546DC7}" presName="sibTrans" presStyleCnt="0"/>
      <dgm:spPr/>
    </dgm:pt>
    <dgm:pt modelId="{802AF033-B84A-4092-985F-852AF740CCCA}" type="pres">
      <dgm:prSet presAssocID="{B0BEAC61-12CF-478C-A720-A78A6745564F}" presName="compNode" presStyleCnt="0"/>
      <dgm:spPr/>
    </dgm:pt>
    <dgm:pt modelId="{A0BD1B7B-FF8C-469F-8D0F-9218BBB15E3A}" type="pres">
      <dgm:prSet presAssocID="{B0BEAC61-12CF-478C-A720-A78A6745564F}" presName="bgRect" presStyleLbl="bgShp" presStyleIdx="4" presStyleCnt="5"/>
      <dgm:spPr/>
    </dgm:pt>
    <dgm:pt modelId="{BE5A48B4-2B9A-4E4B-88FB-FE97834733C7}" type="pres">
      <dgm:prSet presAssocID="{B0BEAC61-12CF-478C-A720-A78A6745564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AA78A9E-62F1-4843-8147-A7D362606E66}" type="pres">
      <dgm:prSet presAssocID="{B0BEAC61-12CF-478C-A720-A78A6745564F}" presName="spaceRect" presStyleCnt="0"/>
      <dgm:spPr/>
    </dgm:pt>
    <dgm:pt modelId="{78AC9394-9F1D-4FC6-94A2-2364E91FEFC0}" type="pres">
      <dgm:prSet presAssocID="{B0BEAC61-12CF-478C-A720-A78A6745564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46CDC3C-A612-4100-8615-A2486F8F377D}" srcId="{481BBDE0-BA6C-4C04-B599-1117458808FB}" destId="{BD7B5B66-4FD2-4A93-A8F8-28BB8A1D062E}" srcOrd="0" destOrd="0" parTransId="{8A4E1410-A861-4949-B4D6-0D0D24343E10}" sibTransId="{718E1241-4626-4CC9-BBCE-0E6D8ED62EDB}"/>
    <dgm:cxn modelId="{4EFF6541-1857-45AF-8C1C-14D14C1E7E2D}" type="presOf" srcId="{93A120F5-FCA3-42C9-B6E2-C6D15445800F}" destId="{988FF677-DFAE-4E73-A7BB-9CD9ECD28D38}" srcOrd="0" destOrd="0" presId="urn:microsoft.com/office/officeart/2018/2/layout/IconVerticalSolidList"/>
    <dgm:cxn modelId="{7611946C-312A-44C4-8E16-507441709581}" type="presOf" srcId="{08E444E9-6AA4-4108-B0DE-60ABADC39F5D}" destId="{A3EC7077-7E87-4893-B287-3F9B0CCC8087}" srcOrd="0" destOrd="0" presId="urn:microsoft.com/office/officeart/2018/2/layout/IconVerticalSolidList"/>
    <dgm:cxn modelId="{BCCB3B9B-676A-412A-BF1E-3E0142AE3134}" srcId="{481BBDE0-BA6C-4C04-B599-1117458808FB}" destId="{08E444E9-6AA4-4108-B0DE-60ABADC39F5D}" srcOrd="2" destOrd="0" parTransId="{147DBD15-D878-44E7-A53C-185D9B1D8579}" sibTransId="{068A89F4-A60D-4677-B74A-1617FFA6CEDD}"/>
    <dgm:cxn modelId="{AA1032A9-19CE-439A-AA09-DC7FC0DAD68C}" type="presOf" srcId="{B0BEAC61-12CF-478C-A720-A78A6745564F}" destId="{78AC9394-9F1D-4FC6-94A2-2364E91FEFC0}" srcOrd="0" destOrd="0" presId="urn:microsoft.com/office/officeart/2018/2/layout/IconVerticalSolidList"/>
    <dgm:cxn modelId="{AB7E3CB8-EA97-4E25-B553-3CC34A9C2B13}" type="presOf" srcId="{D4B655D1-1128-4E59-8232-68AA4FAB31A7}" destId="{17E7BF16-90AD-472B-8E70-5D3E8CFC6C9E}" srcOrd="0" destOrd="0" presId="urn:microsoft.com/office/officeart/2018/2/layout/IconVerticalSolidList"/>
    <dgm:cxn modelId="{5E6365CA-B59A-4EB7-A59D-4E91AB451E4F}" srcId="{481BBDE0-BA6C-4C04-B599-1117458808FB}" destId="{D4B655D1-1128-4E59-8232-68AA4FAB31A7}" srcOrd="3" destOrd="0" parTransId="{23A41936-E0DC-4469-869E-1F4230AC0B8E}" sibTransId="{88915D2A-BE3B-42D8-A627-3D5947546DC7}"/>
    <dgm:cxn modelId="{2F31C3D0-B91E-4B26-AD79-D753DCD4718C}" srcId="{481BBDE0-BA6C-4C04-B599-1117458808FB}" destId="{B0BEAC61-12CF-478C-A720-A78A6745564F}" srcOrd="4" destOrd="0" parTransId="{E9C37635-6146-4455-941F-F417CA00A2F8}" sibTransId="{5DE18524-48C0-4F6F-BD18-6B54EF55DA7E}"/>
    <dgm:cxn modelId="{507268D3-705B-4878-8176-3D4340DB467E}" type="presOf" srcId="{BD7B5B66-4FD2-4A93-A8F8-28BB8A1D062E}" destId="{520F7685-7B09-464D-9DDE-44E91B356FCD}" srcOrd="0" destOrd="0" presId="urn:microsoft.com/office/officeart/2018/2/layout/IconVerticalSolidList"/>
    <dgm:cxn modelId="{82CA34D4-92A0-46B1-BB7E-0190503FEED6}" type="presOf" srcId="{481BBDE0-BA6C-4C04-B599-1117458808FB}" destId="{C3F08FB4-4158-4291-AA8C-3ECC57D1EEBC}" srcOrd="0" destOrd="0" presId="urn:microsoft.com/office/officeart/2018/2/layout/IconVerticalSolidList"/>
    <dgm:cxn modelId="{106F99EB-638E-4A62-AF3E-169C73ED2A8F}" srcId="{481BBDE0-BA6C-4C04-B599-1117458808FB}" destId="{93A120F5-FCA3-42C9-B6E2-C6D15445800F}" srcOrd="1" destOrd="0" parTransId="{0E43DF9F-F448-4282-93AE-5D9192DEDEBF}" sibTransId="{1B914814-DE75-490D-ABB9-A76F82C7DAE1}"/>
    <dgm:cxn modelId="{D1A1C2C4-26B7-41F0-A358-6E54702ACB58}" type="presParOf" srcId="{C3F08FB4-4158-4291-AA8C-3ECC57D1EEBC}" destId="{AA4BE5F6-F634-4475-9098-CBFA9C38998C}" srcOrd="0" destOrd="0" presId="urn:microsoft.com/office/officeart/2018/2/layout/IconVerticalSolidList"/>
    <dgm:cxn modelId="{051D0F45-CC88-48FD-B061-2FAEE26F8699}" type="presParOf" srcId="{AA4BE5F6-F634-4475-9098-CBFA9C38998C}" destId="{8CFB92C0-910B-4350-AFC3-E87CF2F68FDD}" srcOrd="0" destOrd="0" presId="urn:microsoft.com/office/officeart/2018/2/layout/IconVerticalSolidList"/>
    <dgm:cxn modelId="{CD355C2B-6E0F-4BBC-B2BD-A7AD6B5A41B9}" type="presParOf" srcId="{AA4BE5F6-F634-4475-9098-CBFA9C38998C}" destId="{70EFA09F-F358-454B-A5E1-B266903874DA}" srcOrd="1" destOrd="0" presId="urn:microsoft.com/office/officeart/2018/2/layout/IconVerticalSolidList"/>
    <dgm:cxn modelId="{41F4BA88-A962-47B7-87C0-44500889E4D7}" type="presParOf" srcId="{AA4BE5F6-F634-4475-9098-CBFA9C38998C}" destId="{9A850DA5-A57B-46D2-B5DD-A09668D51B70}" srcOrd="2" destOrd="0" presId="urn:microsoft.com/office/officeart/2018/2/layout/IconVerticalSolidList"/>
    <dgm:cxn modelId="{EC9B54A3-65B4-44D1-B34F-88E9885298E0}" type="presParOf" srcId="{AA4BE5F6-F634-4475-9098-CBFA9C38998C}" destId="{520F7685-7B09-464D-9DDE-44E91B356FCD}" srcOrd="3" destOrd="0" presId="urn:microsoft.com/office/officeart/2018/2/layout/IconVerticalSolidList"/>
    <dgm:cxn modelId="{5BB8A702-2244-4071-AAAB-503B99544967}" type="presParOf" srcId="{C3F08FB4-4158-4291-AA8C-3ECC57D1EEBC}" destId="{3F8E66C0-85B6-4E59-9D8A-D4EAD25E84D7}" srcOrd="1" destOrd="0" presId="urn:microsoft.com/office/officeart/2018/2/layout/IconVerticalSolidList"/>
    <dgm:cxn modelId="{788A839F-9B88-4DD4-8F4D-F00A92B48184}" type="presParOf" srcId="{C3F08FB4-4158-4291-AA8C-3ECC57D1EEBC}" destId="{2A0F094A-195F-4BF9-BC73-6763209F8E3D}" srcOrd="2" destOrd="0" presId="urn:microsoft.com/office/officeart/2018/2/layout/IconVerticalSolidList"/>
    <dgm:cxn modelId="{D36F68C0-06EC-4A07-A6D1-A215D072A48C}" type="presParOf" srcId="{2A0F094A-195F-4BF9-BC73-6763209F8E3D}" destId="{D786A587-D29B-41F6-B19F-B7EA72662BBE}" srcOrd="0" destOrd="0" presId="urn:microsoft.com/office/officeart/2018/2/layout/IconVerticalSolidList"/>
    <dgm:cxn modelId="{8F3A48BA-E038-4A62-945C-1D9164D1D3DA}" type="presParOf" srcId="{2A0F094A-195F-4BF9-BC73-6763209F8E3D}" destId="{75A2DEF5-2859-488A-9EE4-87B74DE7FA3F}" srcOrd="1" destOrd="0" presId="urn:microsoft.com/office/officeart/2018/2/layout/IconVerticalSolidList"/>
    <dgm:cxn modelId="{DB43AF67-ADA6-4154-BCBD-5A32F1D59565}" type="presParOf" srcId="{2A0F094A-195F-4BF9-BC73-6763209F8E3D}" destId="{EDA54301-A78E-4E5A-8932-AD2CEB7ABA39}" srcOrd="2" destOrd="0" presId="urn:microsoft.com/office/officeart/2018/2/layout/IconVerticalSolidList"/>
    <dgm:cxn modelId="{DC45C84A-DB3C-4B73-A548-001283A30CDA}" type="presParOf" srcId="{2A0F094A-195F-4BF9-BC73-6763209F8E3D}" destId="{988FF677-DFAE-4E73-A7BB-9CD9ECD28D38}" srcOrd="3" destOrd="0" presId="urn:microsoft.com/office/officeart/2018/2/layout/IconVerticalSolidList"/>
    <dgm:cxn modelId="{AB461CCF-393D-45D2-A8C0-A584CB2623A3}" type="presParOf" srcId="{C3F08FB4-4158-4291-AA8C-3ECC57D1EEBC}" destId="{600A9E3B-274E-4412-9EE3-813190A97CD9}" srcOrd="3" destOrd="0" presId="urn:microsoft.com/office/officeart/2018/2/layout/IconVerticalSolidList"/>
    <dgm:cxn modelId="{B707DE4E-5C11-4ABB-9A62-CB1478C5EFCB}" type="presParOf" srcId="{C3F08FB4-4158-4291-AA8C-3ECC57D1EEBC}" destId="{857C4315-B1D8-4CEA-A5FB-B7BEE492C663}" srcOrd="4" destOrd="0" presId="urn:microsoft.com/office/officeart/2018/2/layout/IconVerticalSolidList"/>
    <dgm:cxn modelId="{8759B824-3ECA-45E0-9BA7-4D31C033ADB5}" type="presParOf" srcId="{857C4315-B1D8-4CEA-A5FB-B7BEE492C663}" destId="{56549DE5-EDC9-43AF-BFF2-ED2920B4DB2A}" srcOrd="0" destOrd="0" presId="urn:microsoft.com/office/officeart/2018/2/layout/IconVerticalSolidList"/>
    <dgm:cxn modelId="{156B01C3-FF70-4763-8D57-F6A14C6459EB}" type="presParOf" srcId="{857C4315-B1D8-4CEA-A5FB-B7BEE492C663}" destId="{4E46218A-B3A9-4ACE-9CDC-E78D42527A0B}" srcOrd="1" destOrd="0" presId="urn:microsoft.com/office/officeart/2018/2/layout/IconVerticalSolidList"/>
    <dgm:cxn modelId="{750959E8-B843-4ECD-9B7B-4D8FA048947C}" type="presParOf" srcId="{857C4315-B1D8-4CEA-A5FB-B7BEE492C663}" destId="{FA5A3B63-9BAF-433B-9CEF-3C8AD71CA934}" srcOrd="2" destOrd="0" presId="urn:microsoft.com/office/officeart/2018/2/layout/IconVerticalSolidList"/>
    <dgm:cxn modelId="{B2134E67-0E75-4900-A6E4-3833C98BC06E}" type="presParOf" srcId="{857C4315-B1D8-4CEA-A5FB-B7BEE492C663}" destId="{A3EC7077-7E87-4893-B287-3F9B0CCC8087}" srcOrd="3" destOrd="0" presId="urn:microsoft.com/office/officeart/2018/2/layout/IconVerticalSolidList"/>
    <dgm:cxn modelId="{8D36A419-1B42-4AF6-B4F3-3AC1790532C8}" type="presParOf" srcId="{C3F08FB4-4158-4291-AA8C-3ECC57D1EEBC}" destId="{3919DE51-6582-405B-94C4-D4D4FD80899C}" srcOrd="5" destOrd="0" presId="urn:microsoft.com/office/officeart/2018/2/layout/IconVerticalSolidList"/>
    <dgm:cxn modelId="{B010E2A8-3F83-4B57-B90C-61BAF0AB30FD}" type="presParOf" srcId="{C3F08FB4-4158-4291-AA8C-3ECC57D1EEBC}" destId="{1B79C1EB-6805-45A1-8D89-026C42C4CD1D}" srcOrd="6" destOrd="0" presId="urn:microsoft.com/office/officeart/2018/2/layout/IconVerticalSolidList"/>
    <dgm:cxn modelId="{7084494D-17F4-4344-945D-573419D99DF0}" type="presParOf" srcId="{1B79C1EB-6805-45A1-8D89-026C42C4CD1D}" destId="{47013438-0403-4792-A7D5-08EC607F09FB}" srcOrd="0" destOrd="0" presId="urn:microsoft.com/office/officeart/2018/2/layout/IconVerticalSolidList"/>
    <dgm:cxn modelId="{F8E5B594-03E4-4274-BF6A-467CAF713FFA}" type="presParOf" srcId="{1B79C1EB-6805-45A1-8D89-026C42C4CD1D}" destId="{2D62751C-CC7B-4660-905A-4850B78A3F60}" srcOrd="1" destOrd="0" presId="urn:microsoft.com/office/officeart/2018/2/layout/IconVerticalSolidList"/>
    <dgm:cxn modelId="{FE32D5A7-7841-4062-A2B2-B57A8A0457D2}" type="presParOf" srcId="{1B79C1EB-6805-45A1-8D89-026C42C4CD1D}" destId="{450333E0-AB48-4BE5-A338-A807D879B0DE}" srcOrd="2" destOrd="0" presId="urn:microsoft.com/office/officeart/2018/2/layout/IconVerticalSolidList"/>
    <dgm:cxn modelId="{C7851229-8849-40F3-9098-8F5C45826256}" type="presParOf" srcId="{1B79C1EB-6805-45A1-8D89-026C42C4CD1D}" destId="{17E7BF16-90AD-472B-8E70-5D3E8CFC6C9E}" srcOrd="3" destOrd="0" presId="urn:microsoft.com/office/officeart/2018/2/layout/IconVerticalSolidList"/>
    <dgm:cxn modelId="{2E6FA184-ABF4-427F-A3CB-78943E93BA7B}" type="presParOf" srcId="{C3F08FB4-4158-4291-AA8C-3ECC57D1EEBC}" destId="{D3BAD452-AA1F-4835-9059-AA0C3A461FEB}" srcOrd="7" destOrd="0" presId="urn:microsoft.com/office/officeart/2018/2/layout/IconVerticalSolidList"/>
    <dgm:cxn modelId="{9C56FC5D-90CA-45D8-81A7-B752452A4A60}" type="presParOf" srcId="{C3F08FB4-4158-4291-AA8C-3ECC57D1EEBC}" destId="{802AF033-B84A-4092-985F-852AF740CCCA}" srcOrd="8" destOrd="0" presId="urn:microsoft.com/office/officeart/2018/2/layout/IconVerticalSolidList"/>
    <dgm:cxn modelId="{21EF5AC6-80F1-4848-9262-95E7511F6937}" type="presParOf" srcId="{802AF033-B84A-4092-985F-852AF740CCCA}" destId="{A0BD1B7B-FF8C-469F-8D0F-9218BBB15E3A}" srcOrd="0" destOrd="0" presId="urn:microsoft.com/office/officeart/2018/2/layout/IconVerticalSolidList"/>
    <dgm:cxn modelId="{EF4149BC-1D0F-4706-9DFA-C7A88AE36D65}" type="presParOf" srcId="{802AF033-B84A-4092-985F-852AF740CCCA}" destId="{BE5A48B4-2B9A-4E4B-88FB-FE97834733C7}" srcOrd="1" destOrd="0" presId="urn:microsoft.com/office/officeart/2018/2/layout/IconVerticalSolidList"/>
    <dgm:cxn modelId="{5C9FC4D9-A118-4B95-865A-AD1EA06463ED}" type="presParOf" srcId="{802AF033-B84A-4092-985F-852AF740CCCA}" destId="{EAA78A9E-62F1-4843-8147-A7D362606E66}" srcOrd="2" destOrd="0" presId="urn:microsoft.com/office/officeart/2018/2/layout/IconVerticalSolidList"/>
    <dgm:cxn modelId="{6AE6E039-A1B6-454D-A6E1-24C4F5E07F44}" type="presParOf" srcId="{802AF033-B84A-4092-985F-852AF740CCCA}" destId="{78AC9394-9F1D-4FC6-94A2-2364E91FEF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05EBAED-DC78-4765-B5E2-A9DDFD032CD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1D4A66-EF64-40B6-A88E-CC19732AE638}">
      <dgm:prSet/>
      <dgm:spPr/>
      <dgm:t>
        <a:bodyPr/>
        <a:lstStyle/>
        <a:p>
          <a:r>
            <a:rPr lang="en-GB"/>
            <a:t>Escorted to the Range </a:t>
          </a:r>
          <a:endParaRPr lang="en-US"/>
        </a:p>
      </dgm:t>
    </dgm:pt>
    <dgm:pt modelId="{DB2A1173-8930-4540-8163-B0F493A87404}" type="parTrans" cxnId="{39B741C6-7B77-4392-BC30-540CB74CF50B}">
      <dgm:prSet/>
      <dgm:spPr/>
      <dgm:t>
        <a:bodyPr/>
        <a:lstStyle/>
        <a:p>
          <a:endParaRPr lang="en-US"/>
        </a:p>
      </dgm:t>
    </dgm:pt>
    <dgm:pt modelId="{3DC7F314-E120-4862-8ABB-F71317A46081}" type="sibTrans" cxnId="{39B741C6-7B77-4392-BC30-540CB74CF50B}">
      <dgm:prSet/>
      <dgm:spPr/>
      <dgm:t>
        <a:bodyPr/>
        <a:lstStyle/>
        <a:p>
          <a:endParaRPr lang="en-US"/>
        </a:p>
      </dgm:t>
    </dgm:pt>
    <dgm:pt modelId="{E94E0B6D-5FCE-4E31-BF31-D16FC771BF86}">
      <dgm:prSet/>
      <dgm:spPr/>
      <dgm:t>
        <a:bodyPr/>
        <a:lstStyle/>
        <a:p>
          <a:r>
            <a:rPr lang="en-GB"/>
            <a:t>Contraband control </a:t>
          </a:r>
          <a:endParaRPr lang="en-US"/>
        </a:p>
      </dgm:t>
    </dgm:pt>
    <dgm:pt modelId="{8704A85A-51A6-414A-A2C5-EA66C463236B}" type="parTrans" cxnId="{757FD92F-20BF-4D26-9A1C-63FED327D841}">
      <dgm:prSet/>
      <dgm:spPr/>
      <dgm:t>
        <a:bodyPr/>
        <a:lstStyle/>
        <a:p>
          <a:endParaRPr lang="en-US"/>
        </a:p>
      </dgm:t>
    </dgm:pt>
    <dgm:pt modelId="{4BD1F172-A4E4-4714-8498-C82F1A447D77}" type="sibTrans" cxnId="{757FD92F-20BF-4D26-9A1C-63FED327D841}">
      <dgm:prSet/>
      <dgm:spPr/>
      <dgm:t>
        <a:bodyPr/>
        <a:lstStyle/>
        <a:p>
          <a:endParaRPr lang="en-US"/>
        </a:p>
      </dgm:t>
    </dgm:pt>
    <dgm:pt modelId="{D6B82E96-C9AE-4C4C-8534-44C0C47F941B}">
      <dgm:prSet/>
      <dgm:spPr/>
      <dgm:t>
        <a:bodyPr/>
        <a:lstStyle/>
        <a:p>
          <a:r>
            <a:rPr lang="en-GB"/>
            <a:t>Apply PPE</a:t>
          </a:r>
          <a:endParaRPr lang="en-US"/>
        </a:p>
      </dgm:t>
    </dgm:pt>
    <dgm:pt modelId="{FF21ACCF-9CDA-4068-832B-AD292F9AE644}" type="parTrans" cxnId="{1CDD39E2-4510-4C56-8988-83F4922FF1F8}">
      <dgm:prSet/>
      <dgm:spPr/>
      <dgm:t>
        <a:bodyPr/>
        <a:lstStyle/>
        <a:p>
          <a:endParaRPr lang="en-US"/>
        </a:p>
      </dgm:t>
    </dgm:pt>
    <dgm:pt modelId="{15606B00-D704-4499-B20A-FA6E60589E65}" type="sibTrans" cxnId="{1CDD39E2-4510-4C56-8988-83F4922FF1F8}">
      <dgm:prSet/>
      <dgm:spPr/>
      <dgm:t>
        <a:bodyPr/>
        <a:lstStyle/>
        <a:p>
          <a:endParaRPr lang="en-US"/>
        </a:p>
      </dgm:t>
    </dgm:pt>
    <dgm:pt modelId="{2F110CCF-3A25-4D63-8186-5BDC8547C61E}">
      <dgm:prSet/>
      <dgm:spPr/>
      <dgm:t>
        <a:bodyPr/>
        <a:lstStyle/>
        <a:p>
          <a:r>
            <a:rPr lang="en-GB"/>
            <a:t>Safety brief &amp; activity explanation </a:t>
          </a:r>
          <a:endParaRPr lang="en-US"/>
        </a:p>
      </dgm:t>
    </dgm:pt>
    <dgm:pt modelId="{9BADA9B6-19C3-4E63-AF2C-C00007714678}" type="parTrans" cxnId="{067A9FD3-E83D-4CE7-8A9C-BE5DEAE24DC7}">
      <dgm:prSet/>
      <dgm:spPr/>
      <dgm:t>
        <a:bodyPr/>
        <a:lstStyle/>
        <a:p>
          <a:endParaRPr lang="en-US"/>
        </a:p>
      </dgm:t>
    </dgm:pt>
    <dgm:pt modelId="{C87A2BA8-58B6-4408-A7A1-E661D7757EFE}" type="sibTrans" cxnId="{067A9FD3-E83D-4CE7-8A9C-BE5DEAE24DC7}">
      <dgm:prSet/>
      <dgm:spPr/>
      <dgm:t>
        <a:bodyPr/>
        <a:lstStyle/>
        <a:p>
          <a:endParaRPr lang="en-US"/>
        </a:p>
      </dgm:t>
    </dgm:pt>
    <dgm:pt modelId="{820B53B6-8842-4C8A-8C29-B01B9D8DECE3}">
      <dgm:prSet/>
      <dgm:spPr/>
      <dgm:t>
        <a:bodyPr/>
        <a:lstStyle/>
        <a:p>
          <a:r>
            <a:rPr lang="en-GB"/>
            <a:t>Observed the activity </a:t>
          </a:r>
          <a:endParaRPr lang="en-US"/>
        </a:p>
      </dgm:t>
    </dgm:pt>
    <dgm:pt modelId="{4CCDD9F9-E996-4718-A267-3B295FAE40AD}" type="parTrans" cxnId="{C087898D-FEC4-4C02-8A73-BA834A1616E7}">
      <dgm:prSet/>
      <dgm:spPr/>
      <dgm:t>
        <a:bodyPr/>
        <a:lstStyle/>
        <a:p>
          <a:endParaRPr lang="en-US"/>
        </a:p>
      </dgm:t>
    </dgm:pt>
    <dgm:pt modelId="{0B912F7A-24E5-4068-AD7A-F3BFD2790E45}" type="sibTrans" cxnId="{C087898D-FEC4-4C02-8A73-BA834A1616E7}">
      <dgm:prSet/>
      <dgm:spPr/>
      <dgm:t>
        <a:bodyPr/>
        <a:lstStyle/>
        <a:p>
          <a:endParaRPr lang="en-US"/>
        </a:p>
      </dgm:t>
    </dgm:pt>
    <dgm:pt modelId="{DE59DEFF-739F-4CE1-BC76-73143DDDDF33}">
      <dgm:prSet/>
      <dgm:spPr/>
      <dgm:t>
        <a:bodyPr/>
        <a:lstStyle/>
        <a:p>
          <a:r>
            <a:rPr lang="en-GB" dirty="0"/>
            <a:t>Escorted off Range </a:t>
          </a:r>
          <a:endParaRPr lang="en-US" dirty="0"/>
        </a:p>
      </dgm:t>
    </dgm:pt>
    <dgm:pt modelId="{18098232-3644-41D1-B0FB-CCBB9678C141}" type="parTrans" cxnId="{C0A631F5-D639-4486-9D8B-1AB341A62E9B}">
      <dgm:prSet/>
      <dgm:spPr/>
      <dgm:t>
        <a:bodyPr/>
        <a:lstStyle/>
        <a:p>
          <a:endParaRPr lang="en-US"/>
        </a:p>
      </dgm:t>
    </dgm:pt>
    <dgm:pt modelId="{6E5780A3-7B2D-4AA2-BB6D-9BBEF8480D57}" type="sibTrans" cxnId="{C0A631F5-D639-4486-9D8B-1AB341A62E9B}">
      <dgm:prSet/>
      <dgm:spPr/>
      <dgm:t>
        <a:bodyPr/>
        <a:lstStyle/>
        <a:p>
          <a:endParaRPr lang="en-US"/>
        </a:p>
      </dgm:t>
    </dgm:pt>
    <dgm:pt modelId="{892D37A4-BE31-46B5-B19B-1834D9E372DA}">
      <dgm:prSet/>
      <dgm:spPr/>
      <dgm:t>
        <a:bodyPr/>
        <a:lstStyle/>
        <a:p>
          <a:r>
            <a:rPr lang="en-GB"/>
            <a:t>Write up</a:t>
          </a:r>
          <a:endParaRPr lang="en-US"/>
        </a:p>
      </dgm:t>
    </dgm:pt>
    <dgm:pt modelId="{91F8F637-CD91-4AB1-B12F-2AFC83F3392B}" type="parTrans" cxnId="{E6E062E1-2B1A-4A94-9042-C8801C6D1BBB}">
      <dgm:prSet/>
      <dgm:spPr/>
      <dgm:t>
        <a:bodyPr/>
        <a:lstStyle/>
        <a:p>
          <a:endParaRPr lang="en-US"/>
        </a:p>
      </dgm:t>
    </dgm:pt>
    <dgm:pt modelId="{0F19CF67-EEF9-4BFD-AE44-2920E81528D7}" type="sibTrans" cxnId="{E6E062E1-2B1A-4A94-9042-C8801C6D1BBB}">
      <dgm:prSet/>
      <dgm:spPr/>
      <dgm:t>
        <a:bodyPr/>
        <a:lstStyle/>
        <a:p>
          <a:endParaRPr lang="en-US"/>
        </a:p>
      </dgm:t>
    </dgm:pt>
    <dgm:pt modelId="{86D17382-5B40-41A0-8603-E8882E28F6F9}" type="pres">
      <dgm:prSet presAssocID="{005EBAED-DC78-4765-B5E2-A9DDFD032CD9}" presName="root" presStyleCnt="0">
        <dgm:presLayoutVars>
          <dgm:dir/>
          <dgm:resizeHandles val="exact"/>
        </dgm:presLayoutVars>
      </dgm:prSet>
      <dgm:spPr/>
    </dgm:pt>
    <dgm:pt modelId="{ADABF2B4-502A-49A1-A150-C6C85651C501}" type="pres">
      <dgm:prSet presAssocID="{4F1D4A66-EF64-40B6-A88E-CC19732AE638}" presName="compNode" presStyleCnt="0"/>
      <dgm:spPr/>
    </dgm:pt>
    <dgm:pt modelId="{FC5CD674-9B08-43F4-92EB-72175BC43148}" type="pres">
      <dgm:prSet presAssocID="{4F1D4A66-EF64-40B6-A88E-CC19732AE638}" presName="bgRect" presStyleLbl="bgShp" presStyleIdx="0" presStyleCnt="7"/>
      <dgm:spPr/>
    </dgm:pt>
    <dgm:pt modelId="{B95A3357-5379-4AE2-91E9-B58A90CD386B}" type="pres">
      <dgm:prSet presAssocID="{4F1D4A66-EF64-40B6-A88E-CC19732AE63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1F439CA2-9769-4F8E-92CF-475A35A16609}" type="pres">
      <dgm:prSet presAssocID="{4F1D4A66-EF64-40B6-A88E-CC19732AE638}" presName="spaceRect" presStyleCnt="0"/>
      <dgm:spPr/>
    </dgm:pt>
    <dgm:pt modelId="{F096B366-CEA7-48EC-9B05-A4C19BF44959}" type="pres">
      <dgm:prSet presAssocID="{4F1D4A66-EF64-40B6-A88E-CC19732AE638}" presName="parTx" presStyleLbl="revTx" presStyleIdx="0" presStyleCnt="7">
        <dgm:presLayoutVars>
          <dgm:chMax val="0"/>
          <dgm:chPref val="0"/>
        </dgm:presLayoutVars>
      </dgm:prSet>
      <dgm:spPr/>
    </dgm:pt>
    <dgm:pt modelId="{9FB6A1A0-EAD0-40D6-8C40-01F4A3323013}" type="pres">
      <dgm:prSet presAssocID="{3DC7F314-E120-4862-8ABB-F71317A46081}" presName="sibTrans" presStyleCnt="0"/>
      <dgm:spPr/>
    </dgm:pt>
    <dgm:pt modelId="{6ADFD308-416C-4E87-9121-B03773EAD07B}" type="pres">
      <dgm:prSet presAssocID="{E94E0B6D-5FCE-4E31-BF31-D16FC771BF86}" presName="compNode" presStyleCnt="0"/>
      <dgm:spPr/>
    </dgm:pt>
    <dgm:pt modelId="{919D12C1-99CD-465C-A32A-361E159EBC01}" type="pres">
      <dgm:prSet presAssocID="{E94E0B6D-5FCE-4E31-BF31-D16FC771BF86}" presName="bgRect" presStyleLbl="bgShp" presStyleIdx="1" presStyleCnt="7"/>
      <dgm:spPr/>
    </dgm:pt>
    <dgm:pt modelId="{F5607DB7-082A-4975-848C-736F85C2CEA4}" type="pres">
      <dgm:prSet presAssocID="{E94E0B6D-5FCE-4E31-BF31-D16FC771BF8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archInventory"/>
        </a:ext>
      </dgm:extLst>
    </dgm:pt>
    <dgm:pt modelId="{297907DD-7A45-4FCA-AD8A-B5EB91C9AA33}" type="pres">
      <dgm:prSet presAssocID="{E94E0B6D-5FCE-4E31-BF31-D16FC771BF86}" presName="spaceRect" presStyleCnt="0"/>
      <dgm:spPr/>
    </dgm:pt>
    <dgm:pt modelId="{6B72424F-31B9-438F-8D87-569DC0AB3F2E}" type="pres">
      <dgm:prSet presAssocID="{E94E0B6D-5FCE-4E31-BF31-D16FC771BF86}" presName="parTx" presStyleLbl="revTx" presStyleIdx="1" presStyleCnt="7">
        <dgm:presLayoutVars>
          <dgm:chMax val="0"/>
          <dgm:chPref val="0"/>
        </dgm:presLayoutVars>
      </dgm:prSet>
      <dgm:spPr/>
    </dgm:pt>
    <dgm:pt modelId="{1BF65657-92D2-4615-8A73-77421FFCCB59}" type="pres">
      <dgm:prSet presAssocID="{4BD1F172-A4E4-4714-8498-C82F1A447D77}" presName="sibTrans" presStyleCnt="0"/>
      <dgm:spPr/>
    </dgm:pt>
    <dgm:pt modelId="{58CE2D1D-567B-4C53-A953-50244EFB4D4D}" type="pres">
      <dgm:prSet presAssocID="{D6B82E96-C9AE-4C4C-8534-44C0C47F941B}" presName="compNode" presStyleCnt="0"/>
      <dgm:spPr/>
    </dgm:pt>
    <dgm:pt modelId="{5FCDD5F7-313E-4C19-940D-1C1CE1E3F0C8}" type="pres">
      <dgm:prSet presAssocID="{D6B82E96-C9AE-4C4C-8534-44C0C47F941B}" presName="bgRect" presStyleLbl="bgShp" presStyleIdx="2" presStyleCnt="7"/>
      <dgm:spPr/>
    </dgm:pt>
    <dgm:pt modelId="{D67FD17A-364C-4378-8D01-764604DBDB0F}" type="pres">
      <dgm:prSet presAssocID="{D6B82E96-C9AE-4C4C-8534-44C0C47F941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A63FE86-6B40-4B41-848E-6BF2396B551D}" type="pres">
      <dgm:prSet presAssocID="{D6B82E96-C9AE-4C4C-8534-44C0C47F941B}" presName="spaceRect" presStyleCnt="0"/>
      <dgm:spPr/>
    </dgm:pt>
    <dgm:pt modelId="{932FA3D7-D636-409B-813E-7C87ED737D6D}" type="pres">
      <dgm:prSet presAssocID="{D6B82E96-C9AE-4C4C-8534-44C0C47F941B}" presName="parTx" presStyleLbl="revTx" presStyleIdx="2" presStyleCnt="7">
        <dgm:presLayoutVars>
          <dgm:chMax val="0"/>
          <dgm:chPref val="0"/>
        </dgm:presLayoutVars>
      </dgm:prSet>
      <dgm:spPr/>
    </dgm:pt>
    <dgm:pt modelId="{1A1FC0B4-FA0B-4C24-9C3B-6C67F35A3331}" type="pres">
      <dgm:prSet presAssocID="{15606B00-D704-4499-B20A-FA6E60589E65}" presName="sibTrans" presStyleCnt="0"/>
      <dgm:spPr/>
    </dgm:pt>
    <dgm:pt modelId="{CCEB5E00-5A37-4DDA-924F-0486D1C30CA8}" type="pres">
      <dgm:prSet presAssocID="{2F110CCF-3A25-4D63-8186-5BDC8547C61E}" presName="compNode" presStyleCnt="0"/>
      <dgm:spPr/>
    </dgm:pt>
    <dgm:pt modelId="{9444B2D5-0BD8-477C-B162-65DA237C9190}" type="pres">
      <dgm:prSet presAssocID="{2F110CCF-3A25-4D63-8186-5BDC8547C61E}" presName="bgRect" presStyleLbl="bgShp" presStyleIdx="3" presStyleCnt="7"/>
      <dgm:spPr/>
    </dgm:pt>
    <dgm:pt modelId="{64CFD798-27FB-43EB-9543-2D51400FEC5A}" type="pres">
      <dgm:prSet presAssocID="{2F110CCF-3A25-4D63-8186-5BDC8547C61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50A3ED0-291B-4AEF-8995-37FCECB5DFC1}" type="pres">
      <dgm:prSet presAssocID="{2F110CCF-3A25-4D63-8186-5BDC8547C61E}" presName="spaceRect" presStyleCnt="0"/>
      <dgm:spPr/>
    </dgm:pt>
    <dgm:pt modelId="{2F3CA20D-3AA0-420E-8973-C298CC5BD3B7}" type="pres">
      <dgm:prSet presAssocID="{2F110CCF-3A25-4D63-8186-5BDC8547C61E}" presName="parTx" presStyleLbl="revTx" presStyleIdx="3" presStyleCnt="7">
        <dgm:presLayoutVars>
          <dgm:chMax val="0"/>
          <dgm:chPref val="0"/>
        </dgm:presLayoutVars>
      </dgm:prSet>
      <dgm:spPr/>
    </dgm:pt>
    <dgm:pt modelId="{E087014F-5D91-479C-8A83-B786582E943B}" type="pres">
      <dgm:prSet presAssocID="{C87A2BA8-58B6-4408-A7A1-E661D7757EFE}" presName="sibTrans" presStyleCnt="0"/>
      <dgm:spPr/>
    </dgm:pt>
    <dgm:pt modelId="{8133CD95-3DFD-449D-8596-20D3BC0D374A}" type="pres">
      <dgm:prSet presAssocID="{820B53B6-8842-4C8A-8C29-B01B9D8DECE3}" presName="compNode" presStyleCnt="0"/>
      <dgm:spPr/>
    </dgm:pt>
    <dgm:pt modelId="{0BC9DAC3-47FF-4EF6-A9B4-A45BD5586F2F}" type="pres">
      <dgm:prSet presAssocID="{820B53B6-8842-4C8A-8C29-B01B9D8DECE3}" presName="bgRect" presStyleLbl="bgShp" presStyleIdx="4" presStyleCnt="7"/>
      <dgm:spPr/>
    </dgm:pt>
    <dgm:pt modelId="{6896460B-CA63-4973-81B5-616F87C55E83}" type="pres">
      <dgm:prSet presAssocID="{820B53B6-8842-4C8A-8C29-B01B9D8DECE3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624CF8A-47D7-427C-888A-68D64155EAB5}" type="pres">
      <dgm:prSet presAssocID="{820B53B6-8842-4C8A-8C29-B01B9D8DECE3}" presName="spaceRect" presStyleCnt="0"/>
      <dgm:spPr/>
    </dgm:pt>
    <dgm:pt modelId="{FE60287E-6B72-4A97-ADAC-A32096272D22}" type="pres">
      <dgm:prSet presAssocID="{820B53B6-8842-4C8A-8C29-B01B9D8DECE3}" presName="parTx" presStyleLbl="revTx" presStyleIdx="4" presStyleCnt="7">
        <dgm:presLayoutVars>
          <dgm:chMax val="0"/>
          <dgm:chPref val="0"/>
        </dgm:presLayoutVars>
      </dgm:prSet>
      <dgm:spPr/>
    </dgm:pt>
    <dgm:pt modelId="{58659333-EA8A-4178-AEE5-63C881892EEE}" type="pres">
      <dgm:prSet presAssocID="{0B912F7A-24E5-4068-AD7A-F3BFD2790E45}" presName="sibTrans" presStyleCnt="0"/>
      <dgm:spPr/>
    </dgm:pt>
    <dgm:pt modelId="{F5C30C78-8718-44DC-8E6C-9730025B6669}" type="pres">
      <dgm:prSet presAssocID="{DE59DEFF-739F-4CE1-BC76-73143DDDDF33}" presName="compNode" presStyleCnt="0"/>
      <dgm:spPr/>
    </dgm:pt>
    <dgm:pt modelId="{458891CE-B8A0-4480-9C1A-66E088DEA676}" type="pres">
      <dgm:prSet presAssocID="{DE59DEFF-739F-4CE1-BC76-73143DDDDF33}" presName="bgRect" presStyleLbl="bgShp" presStyleIdx="5" presStyleCnt="7"/>
      <dgm:spPr/>
    </dgm:pt>
    <dgm:pt modelId="{888420F3-A591-4617-B9B2-3552C058245C}" type="pres">
      <dgm:prSet presAssocID="{DE59DEFF-739F-4CE1-BC76-73143DDDDF3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 with solid fill"/>
        </a:ext>
      </dgm:extLst>
    </dgm:pt>
    <dgm:pt modelId="{9BC5BF61-BE4A-4CED-ACD5-DFF7FE968563}" type="pres">
      <dgm:prSet presAssocID="{DE59DEFF-739F-4CE1-BC76-73143DDDDF33}" presName="spaceRect" presStyleCnt="0"/>
      <dgm:spPr/>
    </dgm:pt>
    <dgm:pt modelId="{29119405-A499-4866-885D-ACD6457E0514}" type="pres">
      <dgm:prSet presAssocID="{DE59DEFF-739F-4CE1-BC76-73143DDDDF33}" presName="parTx" presStyleLbl="revTx" presStyleIdx="5" presStyleCnt="7">
        <dgm:presLayoutVars>
          <dgm:chMax val="0"/>
          <dgm:chPref val="0"/>
        </dgm:presLayoutVars>
      </dgm:prSet>
      <dgm:spPr/>
    </dgm:pt>
    <dgm:pt modelId="{F08E7260-9E47-450C-B442-082B10186B36}" type="pres">
      <dgm:prSet presAssocID="{6E5780A3-7B2D-4AA2-BB6D-9BBEF8480D57}" presName="sibTrans" presStyleCnt="0"/>
      <dgm:spPr/>
    </dgm:pt>
    <dgm:pt modelId="{FE7C3174-FE4D-405A-B918-AD9E4A1A4A94}" type="pres">
      <dgm:prSet presAssocID="{892D37A4-BE31-46B5-B19B-1834D9E372DA}" presName="compNode" presStyleCnt="0"/>
      <dgm:spPr/>
    </dgm:pt>
    <dgm:pt modelId="{3EE19E07-429D-47FC-A83B-FB1235B7E8C6}" type="pres">
      <dgm:prSet presAssocID="{892D37A4-BE31-46B5-B19B-1834D9E372DA}" presName="bgRect" presStyleLbl="bgShp" presStyleIdx="6" presStyleCnt="7"/>
      <dgm:spPr/>
    </dgm:pt>
    <dgm:pt modelId="{24627CDC-EBD0-4EBA-8EA3-DB07F6B67F40}" type="pres">
      <dgm:prSet presAssocID="{892D37A4-BE31-46B5-B19B-1834D9E372D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C034612-56D1-436C-95EC-2146461FCA4E}" type="pres">
      <dgm:prSet presAssocID="{892D37A4-BE31-46B5-B19B-1834D9E372DA}" presName="spaceRect" presStyleCnt="0"/>
      <dgm:spPr/>
    </dgm:pt>
    <dgm:pt modelId="{53E90F81-6CB5-494C-853E-A244FE67A833}" type="pres">
      <dgm:prSet presAssocID="{892D37A4-BE31-46B5-B19B-1834D9E372DA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EF077E1C-A6DE-44FE-AF95-F966C0CE5822}" type="presOf" srcId="{D6B82E96-C9AE-4C4C-8534-44C0C47F941B}" destId="{932FA3D7-D636-409B-813E-7C87ED737D6D}" srcOrd="0" destOrd="0" presId="urn:microsoft.com/office/officeart/2018/2/layout/IconVerticalSolidList"/>
    <dgm:cxn modelId="{5C45C127-BC08-4655-83E5-AE84FF7C5BA7}" type="presOf" srcId="{2F110CCF-3A25-4D63-8186-5BDC8547C61E}" destId="{2F3CA20D-3AA0-420E-8973-C298CC5BD3B7}" srcOrd="0" destOrd="0" presId="urn:microsoft.com/office/officeart/2018/2/layout/IconVerticalSolidList"/>
    <dgm:cxn modelId="{757FD92F-20BF-4D26-9A1C-63FED327D841}" srcId="{005EBAED-DC78-4765-B5E2-A9DDFD032CD9}" destId="{E94E0B6D-5FCE-4E31-BF31-D16FC771BF86}" srcOrd="1" destOrd="0" parTransId="{8704A85A-51A6-414A-A2C5-EA66C463236B}" sibTransId="{4BD1F172-A4E4-4714-8498-C82F1A447D77}"/>
    <dgm:cxn modelId="{3F05D36D-7AF9-4A9E-BF0B-E7C6AB5DB8E8}" type="presOf" srcId="{4F1D4A66-EF64-40B6-A88E-CC19732AE638}" destId="{F096B366-CEA7-48EC-9B05-A4C19BF44959}" srcOrd="0" destOrd="0" presId="urn:microsoft.com/office/officeart/2018/2/layout/IconVerticalSolidList"/>
    <dgm:cxn modelId="{C087898D-FEC4-4C02-8A73-BA834A1616E7}" srcId="{005EBAED-DC78-4765-B5E2-A9DDFD032CD9}" destId="{820B53B6-8842-4C8A-8C29-B01B9D8DECE3}" srcOrd="4" destOrd="0" parTransId="{4CCDD9F9-E996-4718-A267-3B295FAE40AD}" sibTransId="{0B912F7A-24E5-4068-AD7A-F3BFD2790E45}"/>
    <dgm:cxn modelId="{D9AB0DAE-398A-4EC8-9F4A-B039F27FEA05}" type="presOf" srcId="{DE59DEFF-739F-4CE1-BC76-73143DDDDF33}" destId="{29119405-A499-4866-885D-ACD6457E0514}" srcOrd="0" destOrd="0" presId="urn:microsoft.com/office/officeart/2018/2/layout/IconVerticalSolidList"/>
    <dgm:cxn modelId="{C20AE0BE-07C1-4AE3-8DFB-1129DE7CA4B0}" type="presOf" srcId="{E94E0B6D-5FCE-4E31-BF31-D16FC771BF86}" destId="{6B72424F-31B9-438F-8D87-569DC0AB3F2E}" srcOrd="0" destOrd="0" presId="urn:microsoft.com/office/officeart/2018/2/layout/IconVerticalSolidList"/>
    <dgm:cxn modelId="{39B741C6-7B77-4392-BC30-540CB74CF50B}" srcId="{005EBAED-DC78-4765-B5E2-A9DDFD032CD9}" destId="{4F1D4A66-EF64-40B6-A88E-CC19732AE638}" srcOrd="0" destOrd="0" parTransId="{DB2A1173-8930-4540-8163-B0F493A87404}" sibTransId="{3DC7F314-E120-4862-8ABB-F71317A46081}"/>
    <dgm:cxn modelId="{067A9FD3-E83D-4CE7-8A9C-BE5DEAE24DC7}" srcId="{005EBAED-DC78-4765-B5E2-A9DDFD032CD9}" destId="{2F110CCF-3A25-4D63-8186-5BDC8547C61E}" srcOrd="3" destOrd="0" parTransId="{9BADA9B6-19C3-4E63-AF2C-C00007714678}" sibTransId="{C87A2BA8-58B6-4408-A7A1-E661D7757EFE}"/>
    <dgm:cxn modelId="{AB4499D9-3A7F-4B1A-8BA9-D30D0749120C}" type="presOf" srcId="{892D37A4-BE31-46B5-B19B-1834D9E372DA}" destId="{53E90F81-6CB5-494C-853E-A244FE67A833}" srcOrd="0" destOrd="0" presId="urn:microsoft.com/office/officeart/2018/2/layout/IconVerticalSolidList"/>
    <dgm:cxn modelId="{F2B1A5DE-60BB-4859-BB42-31F58D9C0D78}" type="presOf" srcId="{005EBAED-DC78-4765-B5E2-A9DDFD032CD9}" destId="{86D17382-5B40-41A0-8603-E8882E28F6F9}" srcOrd="0" destOrd="0" presId="urn:microsoft.com/office/officeart/2018/2/layout/IconVerticalSolidList"/>
    <dgm:cxn modelId="{E6E062E1-2B1A-4A94-9042-C8801C6D1BBB}" srcId="{005EBAED-DC78-4765-B5E2-A9DDFD032CD9}" destId="{892D37A4-BE31-46B5-B19B-1834D9E372DA}" srcOrd="6" destOrd="0" parTransId="{91F8F637-CD91-4AB1-B12F-2AFC83F3392B}" sibTransId="{0F19CF67-EEF9-4BFD-AE44-2920E81528D7}"/>
    <dgm:cxn modelId="{1CDD39E2-4510-4C56-8988-83F4922FF1F8}" srcId="{005EBAED-DC78-4765-B5E2-A9DDFD032CD9}" destId="{D6B82E96-C9AE-4C4C-8534-44C0C47F941B}" srcOrd="2" destOrd="0" parTransId="{FF21ACCF-9CDA-4068-832B-AD292F9AE644}" sibTransId="{15606B00-D704-4499-B20A-FA6E60589E65}"/>
    <dgm:cxn modelId="{C0A631F5-D639-4486-9D8B-1AB341A62E9B}" srcId="{005EBAED-DC78-4765-B5E2-A9DDFD032CD9}" destId="{DE59DEFF-739F-4CE1-BC76-73143DDDDF33}" srcOrd="5" destOrd="0" parTransId="{18098232-3644-41D1-B0FB-CCBB9678C141}" sibTransId="{6E5780A3-7B2D-4AA2-BB6D-9BBEF8480D57}"/>
    <dgm:cxn modelId="{9809DBF6-9B69-4B45-BC3F-B8A97C81FA33}" type="presOf" srcId="{820B53B6-8842-4C8A-8C29-B01B9D8DECE3}" destId="{FE60287E-6B72-4A97-ADAC-A32096272D22}" srcOrd="0" destOrd="0" presId="urn:microsoft.com/office/officeart/2018/2/layout/IconVerticalSolidList"/>
    <dgm:cxn modelId="{01815269-B088-4BCF-8BC4-C81321D0062F}" type="presParOf" srcId="{86D17382-5B40-41A0-8603-E8882E28F6F9}" destId="{ADABF2B4-502A-49A1-A150-C6C85651C501}" srcOrd="0" destOrd="0" presId="urn:microsoft.com/office/officeart/2018/2/layout/IconVerticalSolidList"/>
    <dgm:cxn modelId="{B8ABB50E-5CDE-4F0D-86E8-A1170608F1B7}" type="presParOf" srcId="{ADABF2B4-502A-49A1-A150-C6C85651C501}" destId="{FC5CD674-9B08-43F4-92EB-72175BC43148}" srcOrd="0" destOrd="0" presId="urn:microsoft.com/office/officeart/2018/2/layout/IconVerticalSolidList"/>
    <dgm:cxn modelId="{7C1F7F92-577A-434D-B843-A583C0841045}" type="presParOf" srcId="{ADABF2B4-502A-49A1-A150-C6C85651C501}" destId="{B95A3357-5379-4AE2-91E9-B58A90CD386B}" srcOrd="1" destOrd="0" presId="urn:microsoft.com/office/officeart/2018/2/layout/IconVerticalSolidList"/>
    <dgm:cxn modelId="{53041B53-DFE0-4426-8D88-F0D4D4925CC0}" type="presParOf" srcId="{ADABF2B4-502A-49A1-A150-C6C85651C501}" destId="{1F439CA2-9769-4F8E-92CF-475A35A16609}" srcOrd="2" destOrd="0" presId="urn:microsoft.com/office/officeart/2018/2/layout/IconVerticalSolidList"/>
    <dgm:cxn modelId="{6955EDBD-B1D7-4DC8-8617-093E125D201F}" type="presParOf" srcId="{ADABF2B4-502A-49A1-A150-C6C85651C501}" destId="{F096B366-CEA7-48EC-9B05-A4C19BF44959}" srcOrd="3" destOrd="0" presId="urn:microsoft.com/office/officeart/2018/2/layout/IconVerticalSolidList"/>
    <dgm:cxn modelId="{ABF1FA1A-380F-4576-9CC4-F7EED6F394BB}" type="presParOf" srcId="{86D17382-5B40-41A0-8603-E8882E28F6F9}" destId="{9FB6A1A0-EAD0-40D6-8C40-01F4A3323013}" srcOrd="1" destOrd="0" presId="urn:microsoft.com/office/officeart/2018/2/layout/IconVerticalSolidList"/>
    <dgm:cxn modelId="{063F9220-9653-43A4-A6BC-4DBD9F23CD5D}" type="presParOf" srcId="{86D17382-5B40-41A0-8603-E8882E28F6F9}" destId="{6ADFD308-416C-4E87-9121-B03773EAD07B}" srcOrd="2" destOrd="0" presId="urn:microsoft.com/office/officeart/2018/2/layout/IconVerticalSolidList"/>
    <dgm:cxn modelId="{8DD1C601-B552-4AB5-8AC6-1CF5DD4B101F}" type="presParOf" srcId="{6ADFD308-416C-4E87-9121-B03773EAD07B}" destId="{919D12C1-99CD-465C-A32A-361E159EBC01}" srcOrd="0" destOrd="0" presId="urn:microsoft.com/office/officeart/2018/2/layout/IconVerticalSolidList"/>
    <dgm:cxn modelId="{29B15235-10B0-41A4-BB9B-8DD91A0D7616}" type="presParOf" srcId="{6ADFD308-416C-4E87-9121-B03773EAD07B}" destId="{F5607DB7-082A-4975-848C-736F85C2CEA4}" srcOrd="1" destOrd="0" presId="urn:microsoft.com/office/officeart/2018/2/layout/IconVerticalSolidList"/>
    <dgm:cxn modelId="{95948C61-AE86-4A8A-9F13-2C5FCA27466F}" type="presParOf" srcId="{6ADFD308-416C-4E87-9121-B03773EAD07B}" destId="{297907DD-7A45-4FCA-AD8A-B5EB91C9AA33}" srcOrd="2" destOrd="0" presId="urn:microsoft.com/office/officeart/2018/2/layout/IconVerticalSolidList"/>
    <dgm:cxn modelId="{7DC4BE37-9D4F-475B-AFE3-B6B3259C24EA}" type="presParOf" srcId="{6ADFD308-416C-4E87-9121-B03773EAD07B}" destId="{6B72424F-31B9-438F-8D87-569DC0AB3F2E}" srcOrd="3" destOrd="0" presId="urn:microsoft.com/office/officeart/2018/2/layout/IconVerticalSolidList"/>
    <dgm:cxn modelId="{62596DF7-4485-4C72-AD4E-77F8593D9A2B}" type="presParOf" srcId="{86D17382-5B40-41A0-8603-E8882E28F6F9}" destId="{1BF65657-92D2-4615-8A73-77421FFCCB59}" srcOrd="3" destOrd="0" presId="urn:microsoft.com/office/officeart/2018/2/layout/IconVerticalSolidList"/>
    <dgm:cxn modelId="{29D658B9-8D57-4595-81CE-DC896043A09A}" type="presParOf" srcId="{86D17382-5B40-41A0-8603-E8882E28F6F9}" destId="{58CE2D1D-567B-4C53-A953-50244EFB4D4D}" srcOrd="4" destOrd="0" presId="urn:microsoft.com/office/officeart/2018/2/layout/IconVerticalSolidList"/>
    <dgm:cxn modelId="{E81251F8-986F-4B96-8226-859597DDC253}" type="presParOf" srcId="{58CE2D1D-567B-4C53-A953-50244EFB4D4D}" destId="{5FCDD5F7-313E-4C19-940D-1C1CE1E3F0C8}" srcOrd="0" destOrd="0" presId="urn:microsoft.com/office/officeart/2018/2/layout/IconVerticalSolidList"/>
    <dgm:cxn modelId="{CB130B8C-E313-4EA6-89D0-3DB3493D447D}" type="presParOf" srcId="{58CE2D1D-567B-4C53-A953-50244EFB4D4D}" destId="{D67FD17A-364C-4378-8D01-764604DBDB0F}" srcOrd="1" destOrd="0" presId="urn:microsoft.com/office/officeart/2018/2/layout/IconVerticalSolidList"/>
    <dgm:cxn modelId="{F0754D93-2E7B-4486-979E-95E9866F2BF3}" type="presParOf" srcId="{58CE2D1D-567B-4C53-A953-50244EFB4D4D}" destId="{7A63FE86-6B40-4B41-848E-6BF2396B551D}" srcOrd="2" destOrd="0" presId="urn:microsoft.com/office/officeart/2018/2/layout/IconVerticalSolidList"/>
    <dgm:cxn modelId="{4B221742-25C8-46D3-B1E7-359F1C6D54DE}" type="presParOf" srcId="{58CE2D1D-567B-4C53-A953-50244EFB4D4D}" destId="{932FA3D7-D636-409B-813E-7C87ED737D6D}" srcOrd="3" destOrd="0" presId="urn:microsoft.com/office/officeart/2018/2/layout/IconVerticalSolidList"/>
    <dgm:cxn modelId="{66D25EE2-A49B-40A4-BC5B-10ABA2FEE123}" type="presParOf" srcId="{86D17382-5B40-41A0-8603-E8882E28F6F9}" destId="{1A1FC0B4-FA0B-4C24-9C3B-6C67F35A3331}" srcOrd="5" destOrd="0" presId="urn:microsoft.com/office/officeart/2018/2/layout/IconVerticalSolidList"/>
    <dgm:cxn modelId="{E73EEC65-1C37-4519-9437-79A8C30F692E}" type="presParOf" srcId="{86D17382-5B40-41A0-8603-E8882E28F6F9}" destId="{CCEB5E00-5A37-4DDA-924F-0486D1C30CA8}" srcOrd="6" destOrd="0" presId="urn:microsoft.com/office/officeart/2018/2/layout/IconVerticalSolidList"/>
    <dgm:cxn modelId="{C88E8D6E-24CB-420A-9A76-909427C0C35C}" type="presParOf" srcId="{CCEB5E00-5A37-4DDA-924F-0486D1C30CA8}" destId="{9444B2D5-0BD8-477C-B162-65DA237C9190}" srcOrd="0" destOrd="0" presId="urn:microsoft.com/office/officeart/2018/2/layout/IconVerticalSolidList"/>
    <dgm:cxn modelId="{743F6D0C-A3FD-41B7-8850-1B7DEF0B4D32}" type="presParOf" srcId="{CCEB5E00-5A37-4DDA-924F-0486D1C30CA8}" destId="{64CFD798-27FB-43EB-9543-2D51400FEC5A}" srcOrd="1" destOrd="0" presId="urn:microsoft.com/office/officeart/2018/2/layout/IconVerticalSolidList"/>
    <dgm:cxn modelId="{FF07A415-D004-4063-BA8B-7F3AC1ABBA01}" type="presParOf" srcId="{CCEB5E00-5A37-4DDA-924F-0486D1C30CA8}" destId="{D50A3ED0-291B-4AEF-8995-37FCECB5DFC1}" srcOrd="2" destOrd="0" presId="urn:microsoft.com/office/officeart/2018/2/layout/IconVerticalSolidList"/>
    <dgm:cxn modelId="{B184F30D-691B-4E08-B9C3-99ECA6C00B0D}" type="presParOf" srcId="{CCEB5E00-5A37-4DDA-924F-0486D1C30CA8}" destId="{2F3CA20D-3AA0-420E-8973-C298CC5BD3B7}" srcOrd="3" destOrd="0" presId="urn:microsoft.com/office/officeart/2018/2/layout/IconVerticalSolidList"/>
    <dgm:cxn modelId="{BDFA8A6F-A424-4FD5-AA1E-FAF112DDBD37}" type="presParOf" srcId="{86D17382-5B40-41A0-8603-E8882E28F6F9}" destId="{E087014F-5D91-479C-8A83-B786582E943B}" srcOrd="7" destOrd="0" presId="urn:microsoft.com/office/officeart/2018/2/layout/IconVerticalSolidList"/>
    <dgm:cxn modelId="{6DC2CEE4-516C-4D95-BAB1-F0660649AACF}" type="presParOf" srcId="{86D17382-5B40-41A0-8603-E8882E28F6F9}" destId="{8133CD95-3DFD-449D-8596-20D3BC0D374A}" srcOrd="8" destOrd="0" presId="urn:microsoft.com/office/officeart/2018/2/layout/IconVerticalSolidList"/>
    <dgm:cxn modelId="{B480D4BA-E2B4-4E08-9BDE-95B83DD215A9}" type="presParOf" srcId="{8133CD95-3DFD-449D-8596-20D3BC0D374A}" destId="{0BC9DAC3-47FF-4EF6-A9B4-A45BD5586F2F}" srcOrd="0" destOrd="0" presId="urn:microsoft.com/office/officeart/2018/2/layout/IconVerticalSolidList"/>
    <dgm:cxn modelId="{FC0DAA31-C7AF-4AAC-97BB-D06CE2104B7D}" type="presParOf" srcId="{8133CD95-3DFD-449D-8596-20D3BC0D374A}" destId="{6896460B-CA63-4973-81B5-616F87C55E83}" srcOrd="1" destOrd="0" presId="urn:microsoft.com/office/officeart/2018/2/layout/IconVerticalSolidList"/>
    <dgm:cxn modelId="{1A004559-107A-4F99-98FF-FBA6C78B09DE}" type="presParOf" srcId="{8133CD95-3DFD-449D-8596-20D3BC0D374A}" destId="{9624CF8A-47D7-427C-888A-68D64155EAB5}" srcOrd="2" destOrd="0" presId="urn:microsoft.com/office/officeart/2018/2/layout/IconVerticalSolidList"/>
    <dgm:cxn modelId="{5B0A53A0-B7FF-41B7-B2C5-D87F66DF4F4B}" type="presParOf" srcId="{8133CD95-3DFD-449D-8596-20D3BC0D374A}" destId="{FE60287E-6B72-4A97-ADAC-A32096272D22}" srcOrd="3" destOrd="0" presId="urn:microsoft.com/office/officeart/2018/2/layout/IconVerticalSolidList"/>
    <dgm:cxn modelId="{01109493-A6E2-441D-8908-E7C18B7D9FA3}" type="presParOf" srcId="{86D17382-5B40-41A0-8603-E8882E28F6F9}" destId="{58659333-EA8A-4178-AEE5-63C881892EEE}" srcOrd="9" destOrd="0" presId="urn:microsoft.com/office/officeart/2018/2/layout/IconVerticalSolidList"/>
    <dgm:cxn modelId="{FB700079-8A23-4C2E-AC02-44D0BE0D5407}" type="presParOf" srcId="{86D17382-5B40-41A0-8603-E8882E28F6F9}" destId="{F5C30C78-8718-44DC-8E6C-9730025B6669}" srcOrd="10" destOrd="0" presId="urn:microsoft.com/office/officeart/2018/2/layout/IconVerticalSolidList"/>
    <dgm:cxn modelId="{706F6B90-4FD3-4315-8C47-7BA5D81A8B1F}" type="presParOf" srcId="{F5C30C78-8718-44DC-8E6C-9730025B6669}" destId="{458891CE-B8A0-4480-9C1A-66E088DEA676}" srcOrd="0" destOrd="0" presId="urn:microsoft.com/office/officeart/2018/2/layout/IconVerticalSolidList"/>
    <dgm:cxn modelId="{52B32E7A-0751-4392-A205-EA9D174BCFD9}" type="presParOf" srcId="{F5C30C78-8718-44DC-8E6C-9730025B6669}" destId="{888420F3-A591-4617-B9B2-3552C058245C}" srcOrd="1" destOrd="0" presId="urn:microsoft.com/office/officeart/2018/2/layout/IconVerticalSolidList"/>
    <dgm:cxn modelId="{85E24230-9F37-40B7-AC4A-0162C79CD63E}" type="presParOf" srcId="{F5C30C78-8718-44DC-8E6C-9730025B6669}" destId="{9BC5BF61-BE4A-4CED-ACD5-DFF7FE968563}" srcOrd="2" destOrd="0" presId="urn:microsoft.com/office/officeart/2018/2/layout/IconVerticalSolidList"/>
    <dgm:cxn modelId="{2EE34EEC-2A97-4D08-8554-67F6DC0FB139}" type="presParOf" srcId="{F5C30C78-8718-44DC-8E6C-9730025B6669}" destId="{29119405-A499-4866-885D-ACD6457E0514}" srcOrd="3" destOrd="0" presId="urn:microsoft.com/office/officeart/2018/2/layout/IconVerticalSolidList"/>
    <dgm:cxn modelId="{3F272C99-D3F1-4D23-A7C5-84E02A5AF260}" type="presParOf" srcId="{86D17382-5B40-41A0-8603-E8882E28F6F9}" destId="{F08E7260-9E47-450C-B442-082B10186B36}" srcOrd="11" destOrd="0" presId="urn:microsoft.com/office/officeart/2018/2/layout/IconVerticalSolidList"/>
    <dgm:cxn modelId="{7403D25F-E883-4BEF-9E3A-FA2ACF7EB405}" type="presParOf" srcId="{86D17382-5B40-41A0-8603-E8882E28F6F9}" destId="{FE7C3174-FE4D-405A-B918-AD9E4A1A4A94}" srcOrd="12" destOrd="0" presId="urn:microsoft.com/office/officeart/2018/2/layout/IconVerticalSolidList"/>
    <dgm:cxn modelId="{32AE0E24-3D3A-4765-AB64-D46057649508}" type="presParOf" srcId="{FE7C3174-FE4D-405A-B918-AD9E4A1A4A94}" destId="{3EE19E07-429D-47FC-A83B-FB1235B7E8C6}" srcOrd="0" destOrd="0" presId="urn:microsoft.com/office/officeart/2018/2/layout/IconVerticalSolidList"/>
    <dgm:cxn modelId="{0A383AAC-7800-43A6-8222-1C0420E61A2B}" type="presParOf" srcId="{FE7C3174-FE4D-405A-B918-AD9E4A1A4A94}" destId="{24627CDC-EBD0-4EBA-8EA3-DB07F6B67F40}" srcOrd="1" destOrd="0" presId="urn:microsoft.com/office/officeart/2018/2/layout/IconVerticalSolidList"/>
    <dgm:cxn modelId="{B2420B15-CA93-44C8-995E-3502E910ED52}" type="presParOf" srcId="{FE7C3174-FE4D-405A-B918-AD9E4A1A4A94}" destId="{DC034612-56D1-436C-95EC-2146461FCA4E}" srcOrd="2" destOrd="0" presId="urn:microsoft.com/office/officeart/2018/2/layout/IconVerticalSolidList"/>
    <dgm:cxn modelId="{526CB73E-ED94-47CF-B33E-39178DAA54A1}" type="presParOf" srcId="{FE7C3174-FE4D-405A-B918-AD9E4A1A4A94}" destId="{53E90F81-6CB5-494C-853E-A244FE67A8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B0B7579-66B0-4F2F-AF93-5E2F6218332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1E84055-4D0E-41AB-AD78-850BEFDDF771}">
      <dgm:prSet/>
      <dgm:spPr/>
      <dgm:t>
        <a:bodyPr/>
        <a:lstStyle/>
        <a:p>
          <a:pPr>
            <a:defRPr cap="all"/>
          </a:pPr>
          <a:r>
            <a:rPr lang="en-GB"/>
            <a:t>Understand the requirements </a:t>
          </a:r>
          <a:endParaRPr lang="en-US"/>
        </a:p>
      </dgm:t>
    </dgm:pt>
    <dgm:pt modelId="{E4CF5130-F792-4180-81F4-1392CA735E6F}" type="parTrans" cxnId="{51BD65C1-641F-447F-A153-333778301A10}">
      <dgm:prSet/>
      <dgm:spPr/>
      <dgm:t>
        <a:bodyPr/>
        <a:lstStyle/>
        <a:p>
          <a:endParaRPr lang="en-US"/>
        </a:p>
      </dgm:t>
    </dgm:pt>
    <dgm:pt modelId="{3C680F0E-77E0-471F-9D87-52A1D204E6EB}" type="sibTrans" cxnId="{51BD65C1-641F-447F-A153-333778301A10}">
      <dgm:prSet/>
      <dgm:spPr/>
      <dgm:t>
        <a:bodyPr/>
        <a:lstStyle/>
        <a:p>
          <a:endParaRPr lang="en-US"/>
        </a:p>
      </dgm:t>
    </dgm:pt>
    <dgm:pt modelId="{419A89F0-88EA-4CBC-8E0C-E735141C6FD8}">
      <dgm:prSet/>
      <dgm:spPr/>
      <dgm:t>
        <a:bodyPr/>
        <a:lstStyle/>
        <a:p>
          <a:pPr>
            <a:defRPr cap="all"/>
          </a:pPr>
          <a:r>
            <a:rPr lang="en-GB"/>
            <a:t>Find a suitable location </a:t>
          </a:r>
          <a:endParaRPr lang="en-US"/>
        </a:p>
      </dgm:t>
    </dgm:pt>
    <dgm:pt modelId="{CAA95E28-3F0D-48EF-BD27-1C621A80621E}" type="parTrans" cxnId="{9563E231-4F8F-4687-8A0A-31FA6E320D46}">
      <dgm:prSet/>
      <dgm:spPr/>
      <dgm:t>
        <a:bodyPr/>
        <a:lstStyle/>
        <a:p>
          <a:endParaRPr lang="en-US"/>
        </a:p>
      </dgm:t>
    </dgm:pt>
    <dgm:pt modelId="{CC8749AA-6163-4BFF-B19B-B24DC5CB7260}" type="sibTrans" cxnId="{9563E231-4F8F-4687-8A0A-31FA6E320D46}">
      <dgm:prSet/>
      <dgm:spPr/>
      <dgm:t>
        <a:bodyPr/>
        <a:lstStyle/>
        <a:p>
          <a:endParaRPr lang="en-US"/>
        </a:p>
      </dgm:t>
    </dgm:pt>
    <dgm:pt modelId="{2AAF30C7-B37E-45AD-AAC9-07F3EF36922B}">
      <dgm:prSet/>
      <dgm:spPr/>
      <dgm:t>
        <a:bodyPr/>
        <a:lstStyle/>
        <a:p>
          <a:pPr>
            <a:defRPr cap="all"/>
          </a:pPr>
          <a:r>
            <a:rPr lang="en-GB"/>
            <a:t>Research suitable safety trace</a:t>
          </a:r>
          <a:endParaRPr lang="en-US"/>
        </a:p>
      </dgm:t>
    </dgm:pt>
    <dgm:pt modelId="{BCAB0DF3-9E1E-4ECE-8F90-5CACD142388B}" type="parTrans" cxnId="{3CFEFB4D-229E-43CF-B275-D7482EC42497}">
      <dgm:prSet/>
      <dgm:spPr/>
      <dgm:t>
        <a:bodyPr/>
        <a:lstStyle/>
        <a:p>
          <a:endParaRPr lang="en-US"/>
        </a:p>
      </dgm:t>
    </dgm:pt>
    <dgm:pt modelId="{5AF6AF16-14EC-4F21-9FFA-D460AF6F0BF9}" type="sibTrans" cxnId="{3CFEFB4D-229E-43CF-B275-D7482EC42497}">
      <dgm:prSet/>
      <dgm:spPr/>
      <dgm:t>
        <a:bodyPr/>
        <a:lstStyle/>
        <a:p>
          <a:endParaRPr lang="en-US"/>
        </a:p>
      </dgm:t>
    </dgm:pt>
    <dgm:pt modelId="{E88F0A26-49A1-404E-AC71-B9BD5688D5AA}">
      <dgm:prSet/>
      <dgm:spPr/>
      <dgm:t>
        <a:bodyPr/>
        <a:lstStyle/>
        <a:p>
          <a:pPr>
            <a:defRPr cap="all"/>
          </a:pPr>
          <a:r>
            <a:rPr lang="en-GB"/>
            <a:t>12.7 mm safety trace </a:t>
          </a:r>
          <a:endParaRPr lang="en-US"/>
        </a:p>
      </dgm:t>
    </dgm:pt>
    <dgm:pt modelId="{F6C4CDF8-6F84-4232-B6BC-60316285FBEB}" type="parTrans" cxnId="{B8481803-B071-41C9-B6EB-18A2411B7EEC}">
      <dgm:prSet/>
      <dgm:spPr/>
      <dgm:t>
        <a:bodyPr/>
        <a:lstStyle/>
        <a:p>
          <a:endParaRPr lang="en-US"/>
        </a:p>
      </dgm:t>
    </dgm:pt>
    <dgm:pt modelId="{0795A65E-BDBA-4113-BE7F-6E6F636D03B4}" type="sibTrans" cxnId="{B8481803-B071-41C9-B6EB-18A2411B7EEC}">
      <dgm:prSet/>
      <dgm:spPr/>
      <dgm:t>
        <a:bodyPr/>
        <a:lstStyle/>
        <a:p>
          <a:endParaRPr lang="en-US"/>
        </a:p>
      </dgm:t>
    </dgm:pt>
    <dgm:pt modelId="{0CC129A6-EB61-49FF-AFF0-7B88C95922FE}">
      <dgm:prSet/>
      <dgm:spPr/>
      <dgm:t>
        <a:bodyPr/>
        <a:lstStyle/>
        <a:p>
          <a:pPr>
            <a:defRPr cap="all"/>
          </a:pPr>
          <a:r>
            <a:rPr lang="en-GB"/>
            <a:t>Soft target template</a:t>
          </a:r>
          <a:endParaRPr lang="en-US"/>
        </a:p>
      </dgm:t>
    </dgm:pt>
    <dgm:pt modelId="{89F82698-1BF2-4BA6-A41F-AAAAB0554FEE}" type="parTrans" cxnId="{326E7B58-3F00-4617-82DD-707EE556F399}">
      <dgm:prSet/>
      <dgm:spPr/>
      <dgm:t>
        <a:bodyPr/>
        <a:lstStyle/>
        <a:p>
          <a:endParaRPr lang="en-US"/>
        </a:p>
      </dgm:t>
    </dgm:pt>
    <dgm:pt modelId="{5BAFD2BA-1BF5-4BBD-9702-D1681706F84A}" type="sibTrans" cxnId="{326E7B58-3F00-4617-82DD-707EE556F399}">
      <dgm:prSet/>
      <dgm:spPr/>
      <dgm:t>
        <a:bodyPr/>
        <a:lstStyle/>
        <a:p>
          <a:endParaRPr lang="en-US"/>
        </a:p>
      </dgm:t>
    </dgm:pt>
    <dgm:pt modelId="{2935B63A-46E2-4560-9E9E-CABAC4D056C4}" type="pres">
      <dgm:prSet presAssocID="{5B0B7579-66B0-4F2F-AF93-5E2F62183325}" presName="root" presStyleCnt="0">
        <dgm:presLayoutVars>
          <dgm:dir/>
          <dgm:resizeHandles val="exact"/>
        </dgm:presLayoutVars>
      </dgm:prSet>
      <dgm:spPr/>
    </dgm:pt>
    <dgm:pt modelId="{269B8048-690E-419E-874F-E50B8AF14094}" type="pres">
      <dgm:prSet presAssocID="{01E84055-4D0E-41AB-AD78-850BEFDDF771}" presName="compNode" presStyleCnt="0"/>
      <dgm:spPr/>
    </dgm:pt>
    <dgm:pt modelId="{BC993DE8-6006-4601-B324-F150FA48EE21}" type="pres">
      <dgm:prSet presAssocID="{01E84055-4D0E-41AB-AD78-850BEFDDF771}" presName="iconBgRect" presStyleLbl="bgShp" presStyleIdx="0" presStyleCnt="5"/>
      <dgm:spPr/>
    </dgm:pt>
    <dgm:pt modelId="{5C641173-BD6C-4FBC-B8A8-0D7DA3B74277}" type="pres">
      <dgm:prSet presAssocID="{01E84055-4D0E-41AB-AD78-850BEFDDF77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0F9D64C-C1F4-4405-A1E3-EDD265F1B327}" type="pres">
      <dgm:prSet presAssocID="{01E84055-4D0E-41AB-AD78-850BEFDDF771}" presName="spaceRect" presStyleCnt="0"/>
      <dgm:spPr/>
    </dgm:pt>
    <dgm:pt modelId="{4C077EB8-C808-41B8-9899-D1F341A309EC}" type="pres">
      <dgm:prSet presAssocID="{01E84055-4D0E-41AB-AD78-850BEFDDF771}" presName="textRect" presStyleLbl="revTx" presStyleIdx="0" presStyleCnt="5">
        <dgm:presLayoutVars>
          <dgm:chMax val="1"/>
          <dgm:chPref val="1"/>
        </dgm:presLayoutVars>
      </dgm:prSet>
      <dgm:spPr/>
    </dgm:pt>
    <dgm:pt modelId="{38B2EC0E-D0DC-4115-871B-E47EF01484AB}" type="pres">
      <dgm:prSet presAssocID="{3C680F0E-77E0-471F-9D87-52A1D204E6EB}" presName="sibTrans" presStyleCnt="0"/>
      <dgm:spPr/>
    </dgm:pt>
    <dgm:pt modelId="{B923DF18-482E-4839-A62D-6F91ADBC510C}" type="pres">
      <dgm:prSet presAssocID="{419A89F0-88EA-4CBC-8E0C-E735141C6FD8}" presName="compNode" presStyleCnt="0"/>
      <dgm:spPr/>
    </dgm:pt>
    <dgm:pt modelId="{5080054F-D8E6-4EEE-A65B-E85ACB5A26FA}" type="pres">
      <dgm:prSet presAssocID="{419A89F0-88EA-4CBC-8E0C-E735141C6FD8}" presName="iconBgRect" presStyleLbl="bgShp" presStyleIdx="1" presStyleCnt="5"/>
      <dgm:spPr/>
    </dgm:pt>
    <dgm:pt modelId="{320B24D7-E8B8-4A5A-A1AD-A8ECDCA457CE}" type="pres">
      <dgm:prSet presAssocID="{419A89F0-88EA-4CBC-8E0C-E735141C6FD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31915FE9-6927-4251-84FD-BFDA9B4B574A}" type="pres">
      <dgm:prSet presAssocID="{419A89F0-88EA-4CBC-8E0C-E735141C6FD8}" presName="spaceRect" presStyleCnt="0"/>
      <dgm:spPr/>
    </dgm:pt>
    <dgm:pt modelId="{050CEFB4-77EA-4169-8E45-F5C88B253F36}" type="pres">
      <dgm:prSet presAssocID="{419A89F0-88EA-4CBC-8E0C-E735141C6FD8}" presName="textRect" presStyleLbl="revTx" presStyleIdx="1" presStyleCnt="5">
        <dgm:presLayoutVars>
          <dgm:chMax val="1"/>
          <dgm:chPref val="1"/>
        </dgm:presLayoutVars>
      </dgm:prSet>
      <dgm:spPr/>
    </dgm:pt>
    <dgm:pt modelId="{A3389CFE-D6C4-4E4F-806E-A764E126D5CF}" type="pres">
      <dgm:prSet presAssocID="{CC8749AA-6163-4BFF-B19B-B24DC5CB7260}" presName="sibTrans" presStyleCnt="0"/>
      <dgm:spPr/>
    </dgm:pt>
    <dgm:pt modelId="{8AB19680-1C6F-44CE-BEF3-205020EDE515}" type="pres">
      <dgm:prSet presAssocID="{2AAF30C7-B37E-45AD-AAC9-07F3EF36922B}" presName="compNode" presStyleCnt="0"/>
      <dgm:spPr/>
    </dgm:pt>
    <dgm:pt modelId="{92210EC0-148E-4270-9C46-AB83C89BD0E4}" type="pres">
      <dgm:prSet presAssocID="{2AAF30C7-B37E-45AD-AAC9-07F3EF36922B}" presName="iconBgRect" presStyleLbl="bgShp" presStyleIdx="2" presStyleCnt="5"/>
      <dgm:spPr/>
    </dgm:pt>
    <dgm:pt modelId="{B1D29B66-7A49-44D5-A489-083E3A41F174}" type="pres">
      <dgm:prSet presAssocID="{2AAF30C7-B37E-45AD-AAC9-07F3EF36922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3B72889-ABFE-4062-A31A-C3B0712F451A}" type="pres">
      <dgm:prSet presAssocID="{2AAF30C7-B37E-45AD-AAC9-07F3EF36922B}" presName="spaceRect" presStyleCnt="0"/>
      <dgm:spPr/>
    </dgm:pt>
    <dgm:pt modelId="{7C3B638F-60E4-4FAB-AD7F-2A4DD790D72C}" type="pres">
      <dgm:prSet presAssocID="{2AAF30C7-B37E-45AD-AAC9-07F3EF36922B}" presName="textRect" presStyleLbl="revTx" presStyleIdx="2" presStyleCnt="5">
        <dgm:presLayoutVars>
          <dgm:chMax val="1"/>
          <dgm:chPref val="1"/>
        </dgm:presLayoutVars>
      </dgm:prSet>
      <dgm:spPr/>
    </dgm:pt>
    <dgm:pt modelId="{67938933-B933-4830-B488-3A25DCE6FB0F}" type="pres">
      <dgm:prSet presAssocID="{5AF6AF16-14EC-4F21-9FFA-D460AF6F0BF9}" presName="sibTrans" presStyleCnt="0"/>
      <dgm:spPr/>
    </dgm:pt>
    <dgm:pt modelId="{F14373BD-88A2-4035-8233-4102E915B033}" type="pres">
      <dgm:prSet presAssocID="{E88F0A26-49A1-404E-AC71-B9BD5688D5AA}" presName="compNode" presStyleCnt="0"/>
      <dgm:spPr/>
    </dgm:pt>
    <dgm:pt modelId="{6E6EC997-4C2A-4F27-A141-5F63CCF80493}" type="pres">
      <dgm:prSet presAssocID="{E88F0A26-49A1-404E-AC71-B9BD5688D5AA}" presName="iconBgRect" presStyleLbl="bgShp" presStyleIdx="3" presStyleCnt="5"/>
      <dgm:spPr/>
    </dgm:pt>
    <dgm:pt modelId="{7A09A480-9E61-4A7F-87DB-6AF39C3E019E}" type="pres">
      <dgm:prSet presAssocID="{E88F0A26-49A1-404E-AC71-B9BD5688D5A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E50D598-E1E3-4D1D-B57F-FF9CA20A0EEE}" type="pres">
      <dgm:prSet presAssocID="{E88F0A26-49A1-404E-AC71-B9BD5688D5AA}" presName="spaceRect" presStyleCnt="0"/>
      <dgm:spPr/>
    </dgm:pt>
    <dgm:pt modelId="{0EF39990-AF78-4A6A-BD4F-2BDA302B6BD2}" type="pres">
      <dgm:prSet presAssocID="{E88F0A26-49A1-404E-AC71-B9BD5688D5AA}" presName="textRect" presStyleLbl="revTx" presStyleIdx="3" presStyleCnt="5">
        <dgm:presLayoutVars>
          <dgm:chMax val="1"/>
          <dgm:chPref val="1"/>
        </dgm:presLayoutVars>
      </dgm:prSet>
      <dgm:spPr/>
    </dgm:pt>
    <dgm:pt modelId="{14BE82E3-16FE-4843-8E17-D858D429263A}" type="pres">
      <dgm:prSet presAssocID="{0795A65E-BDBA-4113-BE7F-6E6F636D03B4}" presName="sibTrans" presStyleCnt="0"/>
      <dgm:spPr/>
    </dgm:pt>
    <dgm:pt modelId="{C18D7869-0A9F-4CC2-8891-DED599F3CE90}" type="pres">
      <dgm:prSet presAssocID="{0CC129A6-EB61-49FF-AFF0-7B88C95922FE}" presName="compNode" presStyleCnt="0"/>
      <dgm:spPr/>
    </dgm:pt>
    <dgm:pt modelId="{CA5C3068-E832-423F-A502-EE73A9306255}" type="pres">
      <dgm:prSet presAssocID="{0CC129A6-EB61-49FF-AFF0-7B88C95922FE}" presName="iconBgRect" presStyleLbl="bgShp" presStyleIdx="4" presStyleCnt="5"/>
      <dgm:spPr/>
    </dgm:pt>
    <dgm:pt modelId="{60F27547-DF41-40E9-94D7-D603D334DA8D}" type="pres">
      <dgm:prSet presAssocID="{0CC129A6-EB61-49FF-AFF0-7B88C95922F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94D528E-BF3A-4CB1-9E27-CA53D4E81ED7}" type="pres">
      <dgm:prSet presAssocID="{0CC129A6-EB61-49FF-AFF0-7B88C95922FE}" presName="spaceRect" presStyleCnt="0"/>
      <dgm:spPr/>
    </dgm:pt>
    <dgm:pt modelId="{0EC339FD-7695-482F-A18A-AF3B94D3595F}" type="pres">
      <dgm:prSet presAssocID="{0CC129A6-EB61-49FF-AFF0-7B88C95922F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8481803-B071-41C9-B6EB-18A2411B7EEC}" srcId="{5B0B7579-66B0-4F2F-AF93-5E2F62183325}" destId="{E88F0A26-49A1-404E-AC71-B9BD5688D5AA}" srcOrd="3" destOrd="0" parTransId="{F6C4CDF8-6F84-4232-B6BC-60316285FBEB}" sibTransId="{0795A65E-BDBA-4113-BE7F-6E6F636D03B4}"/>
    <dgm:cxn modelId="{5F7E6008-A6F4-44E1-A2F8-0E9927E6800C}" type="presOf" srcId="{E88F0A26-49A1-404E-AC71-B9BD5688D5AA}" destId="{0EF39990-AF78-4A6A-BD4F-2BDA302B6BD2}" srcOrd="0" destOrd="0" presId="urn:microsoft.com/office/officeart/2018/5/layout/IconCircleLabelList"/>
    <dgm:cxn modelId="{9563E231-4F8F-4687-8A0A-31FA6E320D46}" srcId="{5B0B7579-66B0-4F2F-AF93-5E2F62183325}" destId="{419A89F0-88EA-4CBC-8E0C-E735141C6FD8}" srcOrd="1" destOrd="0" parTransId="{CAA95E28-3F0D-48EF-BD27-1C621A80621E}" sibTransId="{CC8749AA-6163-4BFF-B19B-B24DC5CB7260}"/>
    <dgm:cxn modelId="{A5E1056C-4DF7-4588-8438-5A5524646CA4}" type="presOf" srcId="{2AAF30C7-B37E-45AD-AAC9-07F3EF36922B}" destId="{7C3B638F-60E4-4FAB-AD7F-2A4DD790D72C}" srcOrd="0" destOrd="0" presId="urn:microsoft.com/office/officeart/2018/5/layout/IconCircleLabelList"/>
    <dgm:cxn modelId="{3CFEFB4D-229E-43CF-B275-D7482EC42497}" srcId="{5B0B7579-66B0-4F2F-AF93-5E2F62183325}" destId="{2AAF30C7-B37E-45AD-AAC9-07F3EF36922B}" srcOrd="2" destOrd="0" parTransId="{BCAB0DF3-9E1E-4ECE-8F90-5CACD142388B}" sibTransId="{5AF6AF16-14EC-4F21-9FFA-D460AF6F0BF9}"/>
    <dgm:cxn modelId="{3AC34E55-DBE8-444E-8B37-431C8F2A600F}" type="presOf" srcId="{419A89F0-88EA-4CBC-8E0C-E735141C6FD8}" destId="{050CEFB4-77EA-4169-8E45-F5C88B253F36}" srcOrd="0" destOrd="0" presId="urn:microsoft.com/office/officeart/2018/5/layout/IconCircleLabelList"/>
    <dgm:cxn modelId="{326E7B58-3F00-4617-82DD-707EE556F399}" srcId="{5B0B7579-66B0-4F2F-AF93-5E2F62183325}" destId="{0CC129A6-EB61-49FF-AFF0-7B88C95922FE}" srcOrd="4" destOrd="0" parTransId="{89F82698-1BF2-4BA6-A41F-AAAAB0554FEE}" sibTransId="{5BAFD2BA-1BF5-4BBD-9702-D1681706F84A}"/>
    <dgm:cxn modelId="{F60BD382-96DC-48BC-BE9F-37AA599E69AC}" type="presOf" srcId="{5B0B7579-66B0-4F2F-AF93-5E2F62183325}" destId="{2935B63A-46E2-4560-9E9E-CABAC4D056C4}" srcOrd="0" destOrd="0" presId="urn:microsoft.com/office/officeart/2018/5/layout/IconCircleLabelList"/>
    <dgm:cxn modelId="{51BD65C1-641F-447F-A153-333778301A10}" srcId="{5B0B7579-66B0-4F2F-AF93-5E2F62183325}" destId="{01E84055-4D0E-41AB-AD78-850BEFDDF771}" srcOrd="0" destOrd="0" parTransId="{E4CF5130-F792-4180-81F4-1392CA735E6F}" sibTransId="{3C680F0E-77E0-471F-9D87-52A1D204E6EB}"/>
    <dgm:cxn modelId="{0734F5F0-4A62-4280-A89E-B845E908915E}" type="presOf" srcId="{0CC129A6-EB61-49FF-AFF0-7B88C95922FE}" destId="{0EC339FD-7695-482F-A18A-AF3B94D3595F}" srcOrd="0" destOrd="0" presId="urn:microsoft.com/office/officeart/2018/5/layout/IconCircleLabelList"/>
    <dgm:cxn modelId="{586984F9-5023-44C6-9BBF-E97FA524FA0D}" type="presOf" srcId="{01E84055-4D0E-41AB-AD78-850BEFDDF771}" destId="{4C077EB8-C808-41B8-9899-D1F341A309EC}" srcOrd="0" destOrd="0" presId="urn:microsoft.com/office/officeart/2018/5/layout/IconCircleLabelList"/>
    <dgm:cxn modelId="{9EEFBF6B-7AB0-49E1-899B-C7CD7256D7ED}" type="presParOf" srcId="{2935B63A-46E2-4560-9E9E-CABAC4D056C4}" destId="{269B8048-690E-419E-874F-E50B8AF14094}" srcOrd="0" destOrd="0" presId="urn:microsoft.com/office/officeart/2018/5/layout/IconCircleLabelList"/>
    <dgm:cxn modelId="{E9AD3D03-7F20-4011-A639-FF93374E049D}" type="presParOf" srcId="{269B8048-690E-419E-874F-E50B8AF14094}" destId="{BC993DE8-6006-4601-B324-F150FA48EE21}" srcOrd="0" destOrd="0" presId="urn:microsoft.com/office/officeart/2018/5/layout/IconCircleLabelList"/>
    <dgm:cxn modelId="{634C1682-0323-4F2B-8A93-772F1FB2D757}" type="presParOf" srcId="{269B8048-690E-419E-874F-E50B8AF14094}" destId="{5C641173-BD6C-4FBC-B8A8-0D7DA3B74277}" srcOrd="1" destOrd="0" presId="urn:microsoft.com/office/officeart/2018/5/layout/IconCircleLabelList"/>
    <dgm:cxn modelId="{25C6360E-D135-414A-81D4-8B3EB32D5FD6}" type="presParOf" srcId="{269B8048-690E-419E-874F-E50B8AF14094}" destId="{20F9D64C-C1F4-4405-A1E3-EDD265F1B327}" srcOrd="2" destOrd="0" presId="urn:microsoft.com/office/officeart/2018/5/layout/IconCircleLabelList"/>
    <dgm:cxn modelId="{3170CF2C-EE79-46E0-BC91-E078C2535A85}" type="presParOf" srcId="{269B8048-690E-419E-874F-E50B8AF14094}" destId="{4C077EB8-C808-41B8-9899-D1F341A309EC}" srcOrd="3" destOrd="0" presId="urn:microsoft.com/office/officeart/2018/5/layout/IconCircleLabelList"/>
    <dgm:cxn modelId="{ACE7FAAF-7159-45AD-8697-394F00F91503}" type="presParOf" srcId="{2935B63A-46E2-4560-9E9E-CABAC4D056C4}" destId="{38B2EC0E-D0DC-4115-871B-E47EF01484AB}" srcOrd="1" destOrd="0" presId="urn:microsoft.com/office/officeart/2018/5/layout/IconCircleLabelList"/>
    <dgm:cxn modelId="{32B59CA6-D5D9-44B4-B72D-8C78A4DD4CA4}" type="presParOf" srcId="{2935B63A-46E2-4560-9E9E-CABAC4D056C4}" destId="{B923DF18-482E-4839-A62D-6F91ADBC510C}" srcOrd="2" destOrd="0" presId="urn:microsoft.com/office/officeart/2018/5/layout/IconCircleLabelList"/>
    <dgm:cxn modelId="{F85F0796-54EF-4752-ABF8-299DA38EB065}" type="presParOf" srcId="{B923DF18-482E-4839-A62D-6F91ADBC510C}" destId="{5080054F-D8E6-4EEE-A65B-E85ACB5A26FA}" srcOrd="0" destOrd="0" presId="urn:microsoft.com/office/officeart/2018/5/layout/IconCircleLabelList"/>
    <dgm:cxn modelId="{45D44FAE-D25B-40D7-90D5-D1DCB4AEC13E}" type="presParOf" srcId="{B923DF18-482E-4839-A62D-6F91ADBC510C}" destId="{320B24D7-E8B8-4A5A-A1AD-A8ECDCA457CE}" srcOrd="1" destOrd="0" presId="urn:microsoft.com/office/officeart/2018/5/layout/IconCircleLabelList"/>
    <dgm:cxn modelId="{C9822A4E-2481-45C7-9899-979AEF89EEA1}" type="presParOf" srcId="{B923DF18-482E-4839-A62D-6F91ADBC510C}" destId="{31915FE9-6927-4251-84FD-BFDA9B4B574A}" srcOrd="2" destOrd="0" presId="urn:microsoft.com/office/officeart/2018/5/layout/IconCircleLabelList"/>
    <dgm:cxn modelId="{C0F95443-CFAB-4B74-9E33-684AC51A96CA}" type="presParOf" srcId="{B923DF18-482E-4839-A62D-6F91ADBC510C}" destId="{050CEFB4-77EA-4169-8E45-F5C88B253F36}" srcOrd="3" destOrd="0" presId="urn:microsoft.com/office/officeart/2018/5/layout/IconCircleLabelList"/>
    <dgm:cxn modelId="{B3D661DE-03E8-4E83-B20A-46A2F0D11903}" type="presParOf" srcId="{2935B63A-46E2-4560-9E9E-CABAC4D056C4}" destId="{A3389CFE-D6C4-4E4F-806E-A764E126D5CF}" srcOrd="3" destOrd="0" presId="urn:microsoft.com/office/officeart/2018/5/layout/IconCircleLabelList"/>
    <dgm:cxn modelId="{ED5BA79A-732C-4EAA-BD5E-738F0ADCA0B9}" type="presParOf" srcId="{2935B63A-46E2-4560-9E9E-CABAC4D056C4}" destId="{8AB19680-1C6F-44CE-BEF3-205020EDE515}" srcOrd="4" destOrd="0" presId="urn:microsoft.com/office/officeart/2018/5/layout/IconCircleLabelList"/>
    <dgm:cxn modelId="{32219A85-C9D7-461E-A871-788874B4A128}" type="presParOf" srcId="{8AB19680-1C6F-44CE-BEF3-205020EDE515}" destId="{92210EC0-148E-4270-9C46-AB83C89BD0E4}" srcOrd="0" destOrd="0" presId="urn:microsoft.com/office/officeart/2018/5/layout/IconCircleLabelList"/>
    <dgm:cxn modelId="{0813F3F6-0F2B-4BFB-B92A-5839298E98C7}" type="presParOf" srcId="{8AB19680-1C6F-44CE-BEF3-205020EDE515}" destId="{B1D29B66-7A49-44D5-A489-083E3A41F174}" srcOrd="1" destOrd="0" presId="urn:microsoft.com/office/officeart/2018/5/layout/IconCircleLabelList"/>
    <dgm:cxn modelId="{FE81DAB4-438A-4F2C-9BB0-17B0FBFAD705}" type="presParOf" srcId="{8AB19680-1C6F-44CE-BEF3-205020EDE515}" destId="{F3B72889-ABFE-4062-A31A-C3B0712F451A}" srcOrd="2" destOrd="0" presId="urn:microsoft.com/office/officeart/2018/5/layout/IconCircleLabelList"/>
    <dgm:cxn modelId="{3A8F8FCD-231D-4A2F-91AA-40C1CF30C49E}" type="presParOf" srcId="{8AB19680-1C6F-44CE-BEF3-205020EDE515}" destId="{7C3B638F-60E4-4FAB-AD7F-2A4DD790D72C}" srcOrd="3" destOrd="0" presId="urn:microsoft.com/office/officeart/2018/5/layout/IconCircleLabelList"/>
    <dgm:cxn modelId="{BFDD7F45-1EA6-4CB0-A3D9-583AF41FD04A}" type="presParOf" srcId="{2935B63A-46E2-4560-9E9E-CABAC4D056C4}" destId="{67938933-B933-4830-B488-3A25DCE6FB0F}" srcOrd="5" destOrd="0" presId="urn:microsoft.com/office/officeart/2018/5/layout/IconCircleLabelList"/>
    <dgm:cxn modelId="{CF28B5A5-B2F3-4B4F-82B3-3CD700A2AB8E}" type="presParOf" srcId="{2935B63A-46E2-4560-9E9E-CABAC4D056C4}" destId="{F14373BD-88A2-4035-8233-4102E915B033}" srcOrd="6" destOrd="0" presId="urn:microsoft.com/office/officeart/2018/5/layout/IconCircleLabelList"/>
    <dgm:cxn modelId="{9BEA7D14-FA82-41FA-9B60-95521E624270}" type="presParOf" srcId="{F14373BD-88A2-4035-8233-4102E915B033}" destId="{6E6EC997-4C2A-4F27-A141-5F63CCF80493}" srcOrd="0" destOrd="0" presId="urn:microsoft.com/office/officeart/2018/5/layout/IconCircleLabelList"/>
    <dgm:cxn modelId="{61559902-1A37-4D70-9F62-E1919CE62644}" type="presParOf" srcId="{F14373BD-88A2-4035-8233-4102E915B033}" destId="{7A09A480-9E61-4A7F-87DB-6AF39C3E019E}" srcOrd="1" destOrd="0" presId="urn:microsoft.com/office/officeart/2018/5/layout/IconCircleLabelList"/>
    <dgm:cxn modelId="{1D061398-91C6-4921-9259-EAAFAE3176DF}" type="presParOf" srcId="{F14373BD-88A2-4035-8233-4102E915B033}" destId="{CE50D598-E1E3-4D1D-B57F-FF9CA20A0EEE}" srcOrd="2" destOrd="0" presId="urn:microsoft.com/office/officeart/2018/5/layout/IconCircleLabelList"/>
    <dgm:cxn modelId="{4CFA163C-A47B-4CD7-8446-65E897983C1E}" type="presParOf" srcId="{F14373BD-88A2-4035-8233-4102E915B033}" destId="{0EF39990-AF78-4A6A-BD4F-2BDA302B6BD2}" srcOrd="3" destOrd="0" presId="urn:microsoft.com/office/officeart/2018/5/layout/IconCircleLabelList"/>
    <dgm:cxn modelId="{6876F648-580A-41E2-833E-A8F3A0BDBEA1}" type="presParOf" srcId="{2935B63A-46E2-4560-9E9E-CABAC4D056C4}" destId="{14BE82E3-16FE-4843-8E17-D858D429263A}" srcOrd="7" destOrd="0" presId="urn:microsoft.com/office/officeart/2018/5/layout/IconCircleLabelList"/>
    <dgm:cxn modelId="{E256A794-421A-4FEA-944C-C23E8CB40134}" type="presParOf" srcId="{2935B63A-46E2-4560-9E9E-CABAC4D056C4}" destId="{C18D7869-0A9F-4CC2-8891-DED599F3CE90}" srcOrd="8" destOrd="0" presId="urn:microsoft.com/office/officeart/2018/5/layout/IconCircleLabelList"/>
    <dgm:cxn modelId="{85D81BE3-3F46-460D-97BB-7BEBF5AA73CE}" type="presParOf" srcId="{C18D7869-0A9F-4CC2-8891-DED599F3CE90}" destId="{CA5C3068-E832-423F-A502-EE73A9306255}" srcOrd="0" destOrd="0" presId="urn:microsoft.com/office/officeart/2018/5/layout/IconCircleLabelList"/>
    <dgm:cxn modelId="{F4C84A52-5997-45E7-AD71-5729DBFE0CFD}" type="presParOf" srcId="{C18D7869-0A9F-4CC2-8891-DED599F3CE90}" destId="{60F27547-DF41-40E9-94D7-D603D334DA8D}" srcOrd="1" destOrd="0" presId="urn:microsoft.com/office/officeart/2018/5/layout/IconCircleLabelList"/>
    <dgm:cxn modelId="{6DA3C0D5-8213-4449-BBD5-A337A212ED04}" type="presParOf" srcId="{C18D7869-0A9F-4CC2-8891-DED599F3CE90}" destId="{894D528E-BF3A-4CB1-9E27-CA53D4E81ED7}" srcOrd="2" destOrd="0" presId="urn:microsoft.com/office/officeart/2018/5/layout/IconCircleLabelList"/>
    <dgm:cxn modelId="{C6957085-85EC-4759-89F2-AEFC0CE58437}" type="presParOf" srcId="{C18D7869-0A9F-4CC2-8891-DED599F3CE90}" destId="{0EC339FD-7695-482F-A18A-AF3B94D3595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B0B7579-66B0-4F2F-AF93-5E2F6218332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01E84055-4D0E-41AB-AD78-850BEFDDF77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firing locations</a:t>
          </a:r>
          <a:endParaRPr lang="en-US" dirty="0"/>
        </a:p>
      </dgm:t>
    </dgm:pt>
    <dgm:pt modelId="{E4CF5130-F792-4180-81F4-1392CA735E6F}" type="parTrans" cxnId="{51BD65C1-641F-447F-A153-333778301A10}">
      <dgm:prSet/>
      <dgm:spPr/>
      <dgm:t>
        <a:bodyPr/>
        <a:lstStyle/>
        <a:p>
          <a:endParaRPr lang="en-US"/>
        </a:p>
      </dgm:t>
    </dgm:pt>
    <dgm:pt modelId="{3C680F0E-77E0-471F-9D87-52A1D204E6EB}" type="sibTrans" cxnId="{51BD65C1-641F-447F-A153-333778301A10}">
      <dgm:prSet/>
      <dgm:spPr/>
      <dgm:t>
        <a:bodyPr/>
        <a:lstStyle/>
        <a:p>
          <a:endParaRPr lang="en-US"/>
        </a:p>
      </dgm:t>
    </dgm:pt>
    <dgm:pt modelId="{DB811628-86F6-4096-BE8E-D0D0C928B82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Firing arcs </a:t>
          </a:r>
          <a:endParaRPr lang="en-GB" dirty="0"/>
        </a:p>
      </dgm:t>
    </dgm:pt>
    <dgm:pt modelId="{ED464559-BAF5-4C2B-AEA2-30B2E904A0C5}" type="parTrans" cxnId="{CBAB5EEE-2941-487C-AE08-2696258AC85B}">
      <dgm:prSet/>
      <dgm:spPr/>
      <dgm:t>
        <a:bodyPr/>
        <a:lstStyle/>
        <a:p>
          <a:endParaRPr lang="en-GB"/>
        </a:p>
      </dgm:t>
    </dgm:pt>
    <dgm:pt modelId="{4DB241C9-B23E-4797-BB24-3B798C611353}" type="sibTrans" cxnId="{CBAB5EEE-2941-487C-AE08-2696258AC85B}">
      <dgm:prSet/>
      <dgm:spPr/>
      <dgm:t>
        <a:bodyPr/>
        <a:lstStyle/>
        <a:p>
          <a:endParaRPr lang="en-GB"/>
        </a:p>
      </dgm:t>
    </dgm:pt>
    <dgm:pt modelId="{38B9B5B3-70BE-47F9-AB9C-7E6B27939C4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Range increased 6,400 to 7,000 meters </a:t>
          </a:r>
          <a:endParaRPr lang="en-GB" dirty="0"/>
        </a:p>
      </dgm:t>
    </dgm:pt>
    <dgm:pt modelId="{65449DF0-AB55-4A5D-900A-441D37E7A6DD}" type="parTrans" cxnId="{24B931A3-D5A5-40E4-A798-6085D4AD4FC8}">
      <dgm:prSet/>
      <dgm:spPr/>
      <dgm:t>
        <a:bodyPr/>
        <a:lstStyle/>
        <a:p>
          <a:endParaRPr lang="en-GB"/>
        </a:p>
      </dgm:t>
    </dgm:pt>
    <dgm:pt modelId="{9946B146-13F0-46FC-9235-3A419E532CFB}" type="sibTrans" cxnId="{24B931A3-D5A5-40E4-A798-6085D4AD4FC8}">
      <dgm:prSet/>
      <dgm:spPr/>
      <dgm:t>
        <a:bodyPr/>
        <a:lstStyle/>
        <a:p>
          <a:endParaRPr lang="en-GB"/>
        </a:p>
      </dgm:t>
    </dgm:pt>
    <dgm:pt modelId="{1356CECB-ED85-4DAF-8E8B-F7F5DCDAB51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First line assurance check</a:t>
          </a:r>
        </a:p>
      </dgm:t>
    </dgm:pt>
    <dgm:pt modelId="{1F37BDB7-0492-479A-A3E2-C2E8A40499D8}" type="parTrans" cxnId="{7E32C943-E997-445F-BBD9-B9A607F6D955}">
      <dgm:prSet/>
      <dgm:spPr/>
      <dgm:t>
        <a:bodyPr/>
        <a:lstStyle/>
        <a:p>
          <a:endParaRPr lang="en-GB"/>
        </a:p>
      </dgm:t>
    </dgm:pt>
    <dgm:pt modelId="{C6049D37-0112-4593-96EB-511DB92F9BCF}" type="sibTrans" cxnId="{7E32C943-E997-445F-BBD9-B9A607F6D955}">
      <dgm:prSet/>
      <dgm:spPr/>
      <dgm:t>
        <a:bodyPr/>
        <a:lstStyle/>
        <a:p>
          <a:endParaRPr lang="en-GB"/>
        </a:p>
      </dgm:t>
    </dgm:pt>
    <dgm:pt modelId="{F75AD194-86E0-4068-9D57-FF9B430B67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Second line assurance check </a:t>
          </a:r>
          <a:endParaRPr lang="en-GB" dirty="0"/>
        </a:p>
      </dgm:t>
    </dgm:pt>
    <dgm:pt modelId="{C06EB9F1-F423-464B-95EB-6F88C4691599}" type="parTrans" cxnId="{ECFA9DCC-01B5-4681-B23D-2D6B4DDC6373}">
      <dgm:prSet/>
      <dgm:spPr/>
      <dgm:t>
        <a:bodyPr/>
        <a:lstStyle/>
        <a:p>
          <a:endParaRPr lang="en-GB"/>
        </a:p>
      </dgm:t>
    </dgm:pt>
    <dgm:pt modelId="{7CF1A632-36FD-4592-B487-B7A54C221496}" type="sibTrans" cxnId="{ECFA9DCC-01B5-4681-B23D-2D6B4DDC6373}">
      <dgm:prSet/>
      <dgm:spPr/>
      <dgm:t>
        <a:bodyPr/>
        <a:lstStyle/>
        <a:p>
          <a:endParaRPr lang="en-GB"/>
        </a:p>
      </dgm:t>
    </dgm:pt>
    <dgm:pt modelId="{2935B63A-46E2-4560-9E9E-CABAC4D056C4}" type="pres">
      <dgm:prSet presAssocID="{5B0B7579-66B0-4F2F-AF93-5E2F62183325}" presName="root" presStyleCnt="0">
        <dgm:presLayoutVars>
          <dgm:dir/>
          <dgm:resizeHandles val="exact"/>
        </dgm:presLayoutVars>
      </dgm:prSet>
      <dgm:spPr/>
    </dgm:pt>
    <dgm:pt modelId="{269B8048-690E-419E-874F-E50B8AF14094}" type="pres">
      <dgm:prSet presAssocID="{01E84055-4D0E-41AB-AD78-850BEFDDF771}" presName="compNode" presStyleCnt="0"/>
      <dgm:spPr/>
    </dgm:pt>
    <dgm:pt modelId="{BC993DE8-6006-4601-B324-F150FA48EE21}" type="pres">
      <dgm:prSet presAssocID="{01E84055-4D0E-41AB-AD78-850BEFDDF771}" presName="iconBgRect" presStyleLbl="bgShp" presStyleIdx="0" presStyleCnt="5"/>
      <dgm:spPr/>
    </dgm:pt>
    <dgm:pt modelId="{5C641173-BD6C-4FBC-B8A8-0D7DA3B74277}" type="pres">
      <dgm:prSet presAssocID="{01E84055-4D0E-41AB-AD78-850BEFDDF77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easure Map outline"/>
        </a:ext>
      </dgm:extLst>
    </dgm:pt>
    <dgm:pt modelId="{20F9D64C-C1F4-4405-A1E3-EDD265F1B327}" type="pres">
      <dgm:prSet presAssocID="{01E84055-4D0E-41AB-AD78-850BEFDDF771}" presName="spaceRect" presStyleCnt="0"/>
      <dgm:spPr/>
    </dgm:pt>
    <dgm:pt modelId="{4C077EB8-C808-41B8-9899-D1F341A309EC}" type="pres">
      <dgm:prSet presAssocID="{01E84055-4D0E-41AB-AD78-850BEFDDF771}" presName="textRect" presStyleLbl="revTx" presStyleIdx="0" presStyleCnt="5">
        <dgm:presLayoutVars>
          <dgm:chMax val="1"/>
          <dgm:chPref val="1"/>
        </dgm:presLayoutVars>
      </dgm:prSet>
      <dgm:spPr/>
    </dgm:pt>
    <dgm:pt modelId="{38B2EC0E-D0DC-4115-871B-E47EF01484AB}" type="pres">
      <dgm:prSet presAssocID="{3C680F0E-77E0-471F-9D87-52A1D204E6EB}" presName="sibTrans" presStyleCnt="0"/>
      <dgm:spPr/>
    </dgm:pt>
    <dgm:pt modelId="{EE7AA351-38B4-4460-8B49-F6B6594F84F4}" type="pres">
      <dgm:prSet presAssocID="{DB811628-86F6-4096-BE8E-D0D0C928B82E}" presName="compNode" presStyleCnt="0"/>
      <dgm:spPr/>
    </dgm:pt>
    <dgm:pt modelId="{A897C46E-454B-4238-A251-C7720CB67BD1}" type="pres">
      <dgm:prSet presAssocID="{DB811628-86F6-4096-BE8E-D0D0C928B82E}" presName="iconBgRect" presStyleLbl="bgShp" presStyleIdx="1" presStyleCnt="5"/>
      <dgm:spPr/>
    </dgm:pt>
    <dgm:pt modelId="{C0B885F4-D032-4246-803B-94805934F33B}" type="pres">
      <dgm:prSet presAssocID="{DB811628-86F6-4096-BE8E-D0D0C928B82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igonometry with solid fill"/>
        </a:ext>
      </dgm:extLst>
    </dgm:pt>
    <dgm:pt modelId="{A3E6E706-0463-4D2E-A04A-FCC7DD105D5C}" type="pres">
      <dgm:prSet presAssocID="{DB811628-86F6-4096-BE8E-D0D0C928B82E}" presName="spaceRect" presStyleCnt="0"/>
      <dgm:spPr/>
    </dgm:pt>
    <dgm:pt modelId="{A5BAA901-4AD7-433C-A8F2-F90621BC51E9}" type="pres">
      <dgm:prSet presAssocID="{DB811628-86F6-4096-BE8E-D0D0C928B82E}" presName="textRect" presStyleLbl="revTx" presStyleIdx="1" presStyleCnt="5">
        <dgm:presLayoutVars>
          <dgm:chMax val="1"/>
          <dgm:chPref val="1"/>
        </dgm:presLayoutVars>
      </dgm:prSet>
      <dgm:spPr/>
    </dgm:pt>
    <dgm:pt modelId="{58E2EFDC-1313-4BEF-8381-9D49FAE3DE19}" type="pres">
      <dgm:prSet presAssocID="{4DB241C9-B23E-4797-BB24-3B798C611353}" presName="sibTrans" presStyleCnt="0"/>
      <dgm:spPr/>
    </dgm:pt>
    <dgm:pt modelId="{77154EBE-5A94-4F17-BE51-76B16F03011B}" type="pres">
      <dgm:prSet presAssocID="{38B9B5B3-70BE-47F9-AB9C-7E6B27939C43}" presName="compNode" presStyleCnt="0"/>
      <dgm:spPr/>
    </dgm:pt>
    <dgm:pt modelId="{7D43A26F-869E-4144-8CDE-D48D9AE858C6}" type="pres">
      <dgm:prSet presAssocID="{38B9B5B3-70BE-47F9-AB9C-7E6B27939C43}" presName="iconBgRect" presStyleLbl="bgShp" presStyleIdx="2" presStyleCnt="5"/>
      <dgm:spPr/>
    </dgm:pt>
    <dgm:pt modelId="{936E8354-FCF9-4162-AB9E-41D88F1ABEA3}" type="pres">
      <dgm:prSet presAssocID="{38B9B5B3-70BE-47F9-AB9C-7E6B27939C4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ler with solid fill"/>
        </a:ext>
      </dgm:extLst>
    </dgm:pt>
    <dgm:pt modelId="{03A9197D-4A73-42B6-92FA-8EF27C1B19D3}" type="pres">
      <dgm:prSet presAssocID="{38B9B5B3-70BE-47F9-AB9C-7E6B27939C43}" presName="spaceRect" presStyleCnt="0"/>
      <dgm:spPr/>
    </dgm:pt>
    <dgm:pt modelId="{72B4FBEE-00A7-480B-9E8E-7BCEEDA223F8}" type="pres">
      <dgm:prSet presAssocID="{38B9B5B3-70BE-47F9-AB9C-7E6B27939C43}" presName="textRect" presStyleLbl="revTx" presStyleIdx="2" presStyleCnt="5">
        <dgm:presLayoutVars>
          <dgm:chMax val="1"/>
          <dgm:chPref val="1"/>
        </dgm:presLayoutVars>
      </dgm:prSet>
      <dgm:spPr/>
    </dgm:pt>
    <dgm:pt modelId="{5C69F0D5-05C1-4C5E-B27C-1B63A329B9F0}" type="pres">
      <dgm:prSet presAssocID="{9946B146-13F0-46FC-9235-3A419E532CFB}" presName="sibTrans" presStyleCnt="0"/>
      <dgm:spPr/>
    </dgm:pt>
    <dgm:pt modelId="{C909DAC5-AF9C-487F-A229-A5BD0D651022}" type="pres">
      <dgm:prSet presAssocID="{1356CECB-ED85-4DAF-8E8B-F7F5DCDAB512}" presName="compNode" presStyleCnt="0"/>
      <dgm:spPr/>
    </dgm:pt>
    <dgm:pt modelId="{69CA4C42-4C5B-4B90-91F1-50D607D87536}" type="pres">
      <dgm:prSet presAssocID="{1356CECB-ED85-4DAF-8E8B-F7F5DCDAB512}" presName="iconBgRect" presStyleLbl="bgShp" presStyleIdx="3" presStyleCnt="5"/>
      <dgm:spPr/>
    </dgm:pt>
    <dgm:pt modelId="{DB84668D-C947-4C67-8BE2-FDFAC6B4546B}" type="pres">
      <dgm:prSet presAssocID="{1356CECB-ED85-4DAF-8E8B-F7F5DCDAB51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dge 1 with solid fill"/>
        </a:ext>
      </dgm:extLst>
    </dgm:pt>
    <dgm:pt modelId="{9213944B-63E7-4D45-9FE7-D653D628399C}" type="pres">
      <dgm:prSet presAssocID="{1356CECB-ED85-4DAF-8E8B-F7F5DCDAB512}" presName="spaceRect" presStyleCnt="0"/>
      <dgm:spPr/>
    </dgm:pt>
    <dgm:pt modelId="{18EC3FA9-CB37-41BA-BD8F-B5C6DDC0CEC6}" type="pres">
      <dgm:prSet presAssocID="{1356CECB-ED85-4DAF-8E8B-F7F5DCDAB512}" presName="textRect" presStyleLbl="revTx" presStyleIdx="3" presStyleCnt="5">
        <dgm:presLayoutVars>
          <dgm:chMax val="1"/>
          <dgm:chPref val="1"/>
        </dgm:presLayoutVars>
      </dgm:prSet>
      <dgm:spPr/>
    </dgm:pt>
    <dgm:pt modelId="{3DA5E384-977E-4E7B-A595-C8F015D07FC8}" type="pres">
      <dgm:prSet presAssocID="{C6049D37-0112-4593-96EB-511DB92F9BCF}" presName="sibTrans" presStyleCnt="0"/>
      <dgm:spPr/>
    </dgm:pt>
    <dgm:pt modelId="{A7CE9E19-98F1-4702-AE85-0DD103D3AAE6}" type="pres">
      <dgm:prSet presAssocID="{F75AD194-86E0-4068-9D57-FF9B430B676D}" presName="compNode" presStyleCnt="0"/>
      <dgm:spPr/>
    </dgm:pt>
    <dgm:pt modelId="{E31423D8-9C6E-4797-A7D0-864501F5373C}" type="pres">
      <dgm:prSet presAssocID="{F75AD194-86E0-4068-9D57-FF9B430B676D}" presName="iconBgRect" presStyleLbl="bgShp" presStyleIdx="4" presStyleCnt="5"/>
      <dgm:spPr/>
    </dgm:pt>
    <dgm:pt modelId="{EF5C608A-DA4E-479D-A9C0-6F6567DD141A}" type="pres">
      <dgm:prSet presAssocID="{F75AD194-86E0-4068-9D57-FF9B430B676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28F8990C-03F2-4C8C-9D27-2416EBA4524F}" type="pres">
      <dgm:prSet presAssocID="{F75AD194-86E0-4068-9D57-FF9B430B676D}" presName="spaceRect" presStyleCnt="0"/>
      <dgm:spPr/>
    </dgm:pt>
    <dgm:pt modelId="{D6933FF8-F448-4A6E-B1EE-F1C1132C22C2}" type="pres">
      <dgm:prSet presAssocID="{F75AD194-86E0-4068-9D57-FF9B430B676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868061C-F9D0-4A31-8A9A-816C7A793340}" type="presOf" srcId="{38B9B5B3-70BE-47F9-AB9C-7E6B27939C43}" destId="{72B4FBEE-00A7-480B-9E8E-7BCEEDA223F8}" srcOrd="0" destOrd="0" presId="urn:microsoft.com/office/officeart/2018/5/layout/IconCircleLabelList"/>
    <dgm:cxn modelId="{EA30791D-FA82-4AB1-9024-9737C683C83D}" type="presOf" srcId="{F75AD194-86E0-4068-9D57-FF9B430B676D}" destId="{D6933FF8-F448-4A6E-B1EE-F1C1132C22C2}" srcOrd="0" destOrd="0" presId="urn:microsoft.com/office/officeart/2018/5/layout/IconCircleLabelList"/>
    <dgm:cxn modelId="{7E32C943-E997-445F-BBD9-B9A607F6D955}" srcId="{5B0B7579-66B0-4F2F-AF93-5E2F62183325}" destId="{1356CECB-ED85-4DAF-8E8B-F7F5DCDAB512}" srcOrd="3" destOrd="0" parTransId="{1F37BDB7-0492-479A-A3E2-C2E8A40499D8}" sibTransId="{C6049D37-0112-4593-96EB-511DB92F9BCF}"/>
    <dgm:cxn modelId="{F60BD382-96DC-48BC-BE9F-37AA599E69AC}" type="presOf" srcId="{5B0B7579-66B0-4F2F-AF93-5E2F62183325}" destId="{2935B63A-46E2-4560-9E9E-CABAC4D056C4}" srcOrd="0" destOrd="0" presId="urn:microsoft.com/office/officeart/2018/5/layout/IconCircleLabelList"/>
    <dgm:cxn modelId="{74087E83-60B7-4056-A9CC-7E6C25CDABE4}" type="presOf" srcId="{1356CECB-ED85-4DAF-8E8B-F7F5DCDAB512}" destId="{18EC3FA9-CB37-41BA-BD8F-B5C6DDC0CEC6}" srcOrd="0" destOrd="0" presId="urn:microsoft.com/office/officeart/2018/5/layout/IconCircleLabelList"/>
    <dgm:cxn modelId="{24B931A3-D5A5-40E4-A798-6085D4AD4FC8}" srcId="{5B0B7579-66B0-4F2F-AF93-5E2F62183325}" destId="{38B9B5B3-70BE-47F9-AB9C-7E6B27939C43}" srcOrd="2" destOrd="0" parTransId="{65449DF0-AB55-4A5D-900A-441D37E7A6DD}" sibTransId="{9946B146-13F0-46FC-9235-3A419E532CFB}"/>
    <dgm:cxn modelId="{51BD65C1-641F-447F-A153-333778301A10}" srcId="{5B0B7579-66B0-4F2F-AF93-5E2F62183325}" destId="{01E84055-4D0E-41AB-AD78-850BEFDDF771}" srcOrd="0" destOrd="0" parTransId="{E4CF5130-F792-4180-81F4-1392CA735E6F}" sibTransId="{3C680F0E-77E0-471F-9D87-52A1D204E6EB}"/>
    <dgm:cxn modelId="{ECFA9DCC-01B5-4681-B23D-2D6B4DDC6373}" srcId="{5B0B7579-66B0-4F2F-AF93-5E2F62183325}" destId="{F75AD194-86E0-4068-9D57-FF9B430B676D}" srcOrd="4" destOrd="0" parTransId="{C06EB9F1-F423-464B-95EB-6F88C4691599}" sibTransId="{7CF1A632-36FD-4592-B487-B7A54C221496}"/>
    <dgm:cxn modelId="{CBAB5EEE-2941-487C-AE08-2696258AC85B}" srcId="{5B0B7579-66B0-4F2F-AF93-5E2F62183325}" destId="{DB811628-86F6-4096-BE8E-D0D0C928B82E}" srcOrd="1" destOrd="0" parTransId="{ED464559-BAF5-4C2B-AEA2-30B2E904A0C5}" sibTransId="{4DB241C9-B23E-4797-BB24-3B798C611353}"/>
    <dgm:cxn modelId="{9E3B9CF0-EDD0-40C0-BE7E-8FAB7760DA4A}" type="presOf" srcId="{DB811628-86F6-4096-BE8E-D0D0C928B82E}" destId="{A5BAA901-4AD7-433C-A8F2-F90621BC51E9}" srcOrd="0" destOrd="0" presId="urn:microsoft.com/office/officeart/2018/5/layout/IconCircleLabelList"/>
    <dgm:cxn modelId="{586984F9-5023-44C6-9BBF-E97FA524FA0D}" type="presOf" srcId="{01E84055-4D0E-41AB-AD78-850BEFDDF771}" destId="{4C077EB8-C808-41B8-9899-D1F341A309EC}" srcOrd="0" destOrd="0" presId="urn:microsoft.com/office/officeart/2018/5/layout/IconCircleLabelList"/>
    <dgm:cxn modelId="{9EEFBF6B-7AB0-49E1-899B-C7CD7256D7ED}" type="presParOf" srcId="{2935B63A-46E2-4560-9E9E-CABAC4D056C4}" destId="{269B8048-690E-419E-874F-E50B8AF14094}" srcOrd="0" destOrd="0" presId="urn:microsoft.com/office/officeart/2018/5/layout/IconCircleLabelList"/>
    <dgm:cxn modelId="{E9AD3D03-7F20-4011-A639-FF93374E049D}" type="presParOf" srcId="{269B8048-690E-419E-874F-E50B8AF14094}" destId="{BC993DE8-6006-4601-B324-F150FA48EE21}" srcOrd="0" destOrd="0" presId="urn:microsoft.com/office/officeart/2018/5/layout/IconCircleLabelList"/>
    <dgm:cxn modelId="{634C1682-0323-4F2B-8A93-772F1FB2D757}" type="presParOf" srcId="{269B8048-690E-419E-874F-E50B8AF14094}" destId="{5C641173-BD6C-4FBC-B8A8-0D7DA3B74277}" srcOrd="1" destOrd="0" presId="urn:microsoft.com/office/officeart/2018/5/layout/IconCircleLabelList"/>
    <dgm:cxn modelId="{25C6360E-D135-414A-81D4-8B3EB32D5FD6}" type="presParOf" srcId="{269B8048-690E-419E-874F-E50B8AF14094}" destId="{20F9D64C-C1F4-4405-A1E3-EDD265F1B327}" srcOrd="2" destOrd="0" presId="urn:microsoft.com/office/officeart/2018/5/layout/IconCircleLabelList"/>
    <dgm:cxn modelId="{3170CF2C-EE79-46E0-BC91-E078C2535A85}" type="presParOf" srcId="{269B8048-690E-419E-874F-E50B8AF14094}" destId="{4C077EB8-C808-41B8-9899-D1F341A309EC}" srcOrd="3" destOrd="0" presId="urn:microsoft.com/office/officeart/2018/5/layout/IconCircleLabelList"/>
    <dgm:cxn modelId="{ACE7FAAF-7159-45AD-8697-394F00F91503}" type="presParOf" srcId="{2935B63A-46E2-4560-9E9E-CABAC4D056C4}" destId="{38B2EC0E-D0DC-4115-871B-E47EF01484AB}" srcOrd="1" destOrd="0" presId="urn:microsoft.com/office/officeart/2018/5/layout/IconCircleLabelList"/>
    <dgm:cxn modelId="{5D5B9D01-D8F3-4116-A5AB-E74DF4DD1571}" type="presParOf" srcId="{2935B63A-46E2-4560-9E9E-CABAC4D056C4}" destId="{EE7AA351-38B4-4460-8B49-F6B6594F84F4}" srcOrd="2" destOrd="0" presId="urn:microsoft.com/office/officeart/2018/5/layout/IconCircleLabelList"/>
    <dgm:cxn modelId="{34322BF8-24E6-4581-A543-1E01FE282991}" type="presParOf" srcId="{EE7AA351-38B4-4460-8B49-F6B6594F84F4}" destId="{A897C46E-454B-4238-A251-C7720CB67BD1}" srcOrd="0" destOrd="0" presId="urn:microsoft.com/office/officeart/2018/5/layout/IconCircleLabelList"/>
    <dgm:cxn modelId="{CF95EA71-568C-4EC9-A1D5-FC997E11A69B}" type="presParOf" srcId="{EE7AA351-38B4-4460-8B49-F6B6594F84F4}" destId="{C0B885F4-D032-4246-803B-94805934F33B}" srcOrd="1" destOrd="0" presId="urn:microsoft.com/office/officeart/2018/5/layout/IconCircleLabelList"/>
    <dgm:cxn modelId="{A09690DB-E5C4-42C9-80A0-1045E7101702}" type="presParOf" srcId="{EE7AA351-38B4-4460-8B49-F6B6594F84F4}" destId="{A3E6E706-0463-4D2E-A04A-FCC7DD105D5C}" srcOrd="2" destOrd="0" presId="urn:microsoft.com/office/officeart/2018/5/layout/IconCircleLabelList"/>
    <dgm:cxn modelId="{4AD7180B-5ED6-4462-ACDC-A87EAFDDF48A}" type="presParOf" srcId="{EE7AA351-38B4-4460-8B49-F6B6594F84F4}" destId="{A5BAA901-4AD7-433C-A8F2-F90621BC51E9}" srcOrd="3" destOrd="0" presId="urn:microsoft.com/office/officeart/2018/5/layout/IconCircleLabelList"/>
    <dgm:cxn modelId="{547A64EA-B778-4BD0-9175-3CA7FAF11CB8}" type="presParOf" srcId="{2935B63A-46E2-4560-9E9E-CABAC4D056C4}" destId="{58E2EFDC-1313-4BEF-8381-9D49FAE3DE19}" srcOrd="3" destOrd="0" presId="urn:microsoft.com/office/officeart/2018/5/layout/IconCircleLabelList"/>
    <dgm:cxn modelId="{2E75A781-FC53-4B98-842D-E5BBDA498872}" type="presParOf" srcId="{2935B63A-46E2-4560-9E9E-CABAC4D056C4}" destId="{77154EBE-5A94-4F17-BE51-76B16F03011B}" srcOrd="4" destOrd="0" presId="urn:microsoft.com/office/officeart/2018/5/layout/IconCircleLabelList"/>
    <dgm:cxn modelId="{79AB14DD-B678-471F-9854-5218156CB4D7}" type="presParOf" srcId="{77154EBE-5A94-4F17-BE51-76B16F03011B}" destId="{7D43A26F-869E-4144-8CDE-D48D9AE858C6}" srcOrd="0" destOrd="0" presId="urn:microsoft.com/office/officeart/2018/5/layout/IconCircleLabelList"/>
    <dgm:cxn modelId="{D873E9BF-E34F-461F-9CC6-CC7A1A127610}" type="presParOf" srcId="{77154EBE-5A94-4F17-BE51-76B16F03011B}" destId="{936E8354-FCF9-4162-AB9E-41D88F1ABEA3}" srcOrd="1" destOrd="0" presId="urn:microsoft.com/office/officeart/2018/5/layout/IconCircleLabelList"/>
    <dgm:cxn modelId="{550EB3E8-49E1-4A79-9580-CEBC29B9ED0D}" type="presParOf" srcId="{77154EBE-5A94-4F17-BE51-76B16F03011B}" destId="{03A9197D-4A73-42B6-92FA-8EF27C1B19D3}" srcOrd="2" destOrd="0" presId="urn:microsoft.com/office/officeart/2018/5/layout/IconCircleLabelList"/>
    <dgm:cxn modelId="{6D9E8554-5E4E-44B3-B45B-CE1F9EADC323}" type="presParOf" srcId="{77154EBE-5A94-4F17-BE51-76B16F03011B}" destId="{72B4FBEE-00A7-480B-9E8E-7BCEEDA223F8}" srcOrd="3" destOrd="0" presId="urn:microsoft.com/office/officeart/2018/5/layout/IconCircleLabelList"/>
    <dgm:cxn modelId="{DAA62F67-BC43-4E19-BFBD-4AFF0FB7F291}" type="presParOf" srcId="{2935B63A-46E2-4560-9E9E-CABAC4D056C4}" destId="{5C69F0D5-05C1-4C5E-B27C-1B63A329B9F0}" srcOrd="5" destOrd="0" presId="urn:microsoft.com/office/officeart/2018/5/layout/IconCircleLabelList"/>
    <dgm:cxn modelId="{78BA813A-4C95-4756-A08A-D1287D561F3C}" type="presParOf" srcId="{2935B63A-46E2-4560-9E9E-CABAC4D056C4}" destId="{C909DAC5-AF9C-487F-A229-A5BD0D651022}" srcOrd="6" destOrd="0" presId="urn:microsoft.com/office/officeart/2018/5/layout/IconCircleLabelList"/>
    <dgm:cxn modelId="{4EEAAAD7-C983-45A9-89ED-7BB5CAD44432}" type="presParOf" srcId="{C909DAC5-AF9C-487F-A229-A5BD0D651022}" destId="{69CA4C42-4C5B-4B90-91F1-50D607D87536}" srcOrd="0" destOrd="0" presId="urn:microsoft.com/office/officeart/2018/5/layout/IconCircleLabelList"/>
    <dgm:cxn modelId="{0CF3AB64-F6FA-4718-8FBA-2F697F2926EC}" type="presParOf" srcId="{C909DAC5-AF9C-487F-A229-A5BD0D651022}" destId="{DB84668D-C947-4C67-8BE2-FDFAC6B4546B}" srcOrd="1" destOrd="0" presId="urn:microsoft.com/office/officeart/2018/5/layout/IconCircleLabelList"/>
    <dgm:cxn modelId="{DA08883B-F774-4A62-99DA-5239FE0B3127}" type="presParOf" srcId="{C909DAC5-AF9C-487F-A229-A5BD0D651022}" destId="{9213944B-63E7-4D45-9FE7-D653D628399C}" srcOrd="2" destOrd="0" presId="urn:microsoft.com/office/officeart/2018/5/layout/IconCircleLabelList"/>
    <dgm:cxn modelId="{8D39E7D1-08C6-4A03-9AE0-147B252329C0}" type="presParOf" srcId="{C909DAC5-AF9C-487F-A229-A5BD0D651022}" destId="{18EC3FA9-CB37-41BA-BD8F-B5C6DDC0CEC6}" srcOrd="3" destOrd="0" presId="urn:microsoft.com/office/officeart/2018/5/layout/IconCircleLabelList"/>
    <dgm:cxn modelId="{0212E785-144A-4A37-A7B0-B5D86B46EF3D}" type="presParOf" srcId="{2935B63A-46E2-4560-9E9E-CABAC4D056C4}" destId="{3DA5E384-977E-4E7B-A595-C8F015D07FC8}" srcOrd="7" destOrd="0" presId="urn:microsoft.com/office/officeart/2018/5/layout/IconCircleLabelList"/>
    <dgm:cxn modelId="{3A14C3FC-98D2-41CE-8B16-064011AB4A70}" type="presParOf" srcId="{2935B63A-46E2-4560-9E9E-CABAC4D056C4}" destId="{A7CE9E19-98F1-4702-AE85-0DD103D3AAE6}" srcOrd="8" destOrd="0" presId="urn:microsoft.com/office/officeart/2018/5/layout/IconCircleLabelList"/>
    <dgm:cxn modelId="{A6F9B331-256A-4DDC-A2F7-8434603C2727}" type="presParOf" srcId="{A7CE9E19-98F1-4702-AE85-0DD103D3AAE6}" destId="{E31423D8-9C6E-4797-A7D0-864501F5373C}" srcOrd="0" destOrd="0" presId="urn:microsoft.com/office/officeart/2018/5/layout/IconCircleLabelList"/>
    <dgm:cxn modelId="{C09619A5-0A26-41C0-A0E3-D75BC031BB14}" type="presParOf" srcId="{A7CE9E19-98F1-4702-AE85-0DD103D3AAE6}" destId="{EF5C608A-DA4E-479D-A9C0-6F6567DD141A}" srcOrd="1" destOrd="0" presId="urn:microsoft.com/office/officeart/2018/5/layout/IconCircleLabelList"/>
    <dgm:cxn modelId="{2B4EE51B-D9EA-4B3A-B433-81E728C15F57}" type="presParOf" srcId="{A7CE9E19-98F1-4702-AE85-0DD103D3AAE6}" destId="{28F8990C-03F2-4C8C-9D27-2416EBA4524F}" srcOrd="2" destOrd="0" presId="urn:microsoft.com/office/officeart/2018/5/layout/IconCircleLabelList"/>
    <dgm:cxn modelId="{4D7AA195-2294-4CBA-B4FC-DAAE1E235CAC}" type="presParOf" srcId="{A7CE9E19-98F1-4702-AE85-0DD103D3AAE6}" destId="{D6933FF8-F448-4A6E-B1EE-F1C1132C22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F8C139D-8800-49EF-BD79-9A305A6C0AE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9D32A7D-C5A8-4E32-B9CC-11BD2486960D}">
      <dgm:prSet/>
      <dgm:spPr/>
      <dgm:t>
        <a:bodyPr/>
        <a:lstStyle/>
        <a:p>
          <a:r>
            <a:rPr lang="en-GB"/>
            <a:t>Research</a:t>
          </a:r>
          <a:endParaRPr lang="en-US"/>
        </a:p>
      </dgm:t>
    </dgm:pt>
    <dgm:pt modelId="{06A9015C-CAE2-4B4E-B282-0AF50B869155}" type="parTrans" cxnId="{E6376A37-85B8-433F-BD95-B311C500488D}">
      <dgm:prSet/>
      <dgm:spPr/>
      <dgm:t>
        <a:bodyPr/>
        <a:lstStyle/>
        <a:p>
          <a:endParaRPr lang="en-US"/>
        </a:p>
      </dgm:t>
    </dgm:pt>
    <dgm:pt modelId="{605CAC7D-58C9-4760-B506-991DF6EFF9D4}" type="sibTrans" cxnId="{E6376A37-85B8-433F-BD95-B311C500488D}">
      <dgm:prSet/>
      <dgm:spPr/>
      <dgm:t>
        <a:bodyPr/>
        <a:lstStyle/>
        <a:p>
          <a:endParaRPr lang="en-US"/>
        </a:p>
      </dgm:t>
    </dgm:pt>
    <dgm:pt modelId="{16344012-DE12-4616-9653-A5633E80EC26}">
      <dgm:prSet/>
      <dgm:spPr/>
      <dgm:t>
        <a:bodyPr/>
        <a:lstStyle/>
        <a:p>
          <a:r>
            <a:rPr lang="en-GB"/>
            <a:t>Write an assignment </a:t>
          </a:r>
          <a:endParaRPr lang="en-US"/>
        </a:p>
      </dgm:t>
    </dgm:pt>
    <dgm:pt modelId="{5DAAF467-B06D-490B-B1E4-D2F08A2A42C8}" type="parTrans" cxnId="{7B67754B-A953-4705-8904-46124429120E}">
      <dgm:prSet/>
      <dgm:spPr/>
      <dgm:t>
        <a:bodyPr/>
        <a:lstStyle/>
        <a:p>
          <a:endParaRPr lang="en-US"/>
        </a:p>
      </dgm:t>
    </dgm:pt>
    <dgm:pt modelId="{AAA48BB6-9D4B-4E19-BF4A-3F94272DD38B}" type="sibTrans" cxnId="{7B67754B-A953-4705-8904-46124429120E}">
      <dgm:prSet/>
      <dgm:spPr/>
      <dgm:t>
        <a:bodyPr/>
        <a:lstStyle/>
        <a:p>
          <a:endParaRPr lang="en-US"/>
        </a:p>
      </dgm:t>
    </dgm:pt>
    <dgm:pt modelId="{F9CF9E09-5F74-4C8A-8825-2B6266810AD5}">
      <dgm:prSet/>
      <dgm:spPr/>
      <dgm:t>
        <a:bodyPr/>
        <a:lstStyle/>
        <a:p>
          <a:r>
            <a:rPr lang="en-GB" dirty="0"/>
            <a:t>Disprove penetration</a:t>
          </a:r>
          <a:endParaRPr lang="en-US" dirty="0"/>
        </a:p>
      </dgm:t>
    </dgm:pt>
    <dgm:pt modelId="{128D7672-31C7-41F7-8A13-56C4BF567CFD}" type="parTrans" cxnId="{1776E9DA-6D6E-4AEA-B5B3-4EB416B1A4B3}">
      <dgm:prSet/>
      <dgm:spPr/>
      <dgm:t>
        <a:bodyPr/>
        <a:lstStyle/>
        <a:p>
          <a:endParaRPr lang="en-US"/>
        </a:p>
      </dgm:t>
    </dgm:pt>
    <dgm:pt modelId="{1A2E52A6-2132-4804-A8C2-F6E682AF8EF0}" type="sibTrans" cxnId="{1776E9DA-6D6E-4AEA-B5B3-4EB416B1A4B3}">
      <dgm:prSet/>
      <dgm:spPr/>
      <dgm:t>
        <a:bodyPr/>
        <a:lstStyle/>
        <a:p>
          <a:endParaRPr lang="en-US"/>
        </a:p>
      </dgm:t>
    </dgm:pt>
    <dgm:pt modelId="{469CF041-58CB-4F3D-AB44-4DDD344C960E}">
      <dgm:prSet/>
      <dgm:spPr/>
      <dgm:t>
        <a:bodyPr/>
        <a:lstStyle/>
        <a:p>
          <a:r>
            <a:rPr lang="en-GB"/>
            <a:t>Discuss other factors</a:t>
          </a:r>
          <a:endParaRPr lang="en-US"/>
        </a:p>
      </dgm:t>
    </dgm:pt>
    <dgm:pt modelId="{38DB3592-984A-48D9-833B-CAE0B11431B0}" type="parTrans" cxnId="{2E5D42FC-5EF5-42D2-B0B0-3D0C8F4541BA}">
      <dgm:prSet/>
      <dgm:spPr/>
      <dgm:t>
        <a:bodyPr/>
        <a:lstStyle/>
        <a:p>
          <a:endParaRPr lang="en-US"/>
        </a:p>
      </dgm:t>
    </dgm:pt>
    <dgm:pt modelId="{C8DE42D9-D9A9-4A51-AFE6-A7D69F9EDDC1}" type="sibTrans" cxnId="{2E5D42FC-5EF5-42D2-B0B0-3D0C8F4541BA}">
      <dgm:prSet/>
      <dgm:spPr/>
      <dgm:t>
        <a:bodyPr/>
        <a:lstStyle/>
        <a:p>
          <a:endParaRPr lang="en-US"/>
        </a:p>
      </dgm:t>
    </dgm:pt>
    <dgm:pt modelId="{E5B11452-556A-435C-851E-FB27BA2B8C92}">
      <dgm:prSet/>
      <dgm:spPr/>
      <dgm:t>
        <a:bodyPr/>
        <a:lstStyle/>
        <a:p>
          <a:r>
            <a:rPr lang="en-GB"/>
            <a:t>Create presentation </a:t>
          </a:r>
          <a:endParaRPr lang="en-US"/>
        </a:p>
      </dgm:t>
    </dgm:pt>
    <dgm:pt modelId="{1E381A9B-11AA-4890-B9CE-7AF097A69FC3}" type="parTrans" cxnId="{0BE2F88C-F545-46B1-8895-379BEA410934}">
      <dgm:prSet/>
      <dgm:spPr/>
      <dgm:t>
        <a:bodyPr/>
        <a:lstStyle/>
        <a:p>
          <a:endParaRPr lang="en-US"/>
        </a:p>
      </dgm:t>
    </dgm:pt>
    <dgm:pt modelId="{49F9ED7B-EFB4-4590-9227-84DD8D8807CD}" type="sibTrans" cxnId="{0BE2F88C-F545-46B1-8895-379BEA410934}">
      <dgm:prSet/>
      <dgm:spPr/>
      <dgm:t>
        <a:bodyPr/>
        <a:lstStyle/>
        <a:p>
          <a:endParaRPr lang="en-US"/>
        </a:p>
      </dgm:t>
    </dgm:pt>
    <dgm:pt modelId="{000FF9A0-4A6E-430B-8DB5-5CAC897E77DC}">
      <dgm:prSet/>
      <dgm:spPr/>
      <dgm:t>
        <a:bodyPr/>
        <a:lstStyle/>
        <a:p>
          <a:r>
            <a:rPr lang="en-GB"/>
            <a:t>Deliver presentation </a:t>
          </a:r>
          <a:endParaRPr lang="en-US"/>
        </a:p>
      </dgm:t>
    </dgm:pt>
    <dgm:pt modelId="{7A18F185-DC0F-421E-B6AE-817D714EDFFC}" type="parTrans" cxnId="{267FA0A2-2BA5-4E09-B0BB-B84D6E4AC9FE}">
      <dgm:prSet/>
      <dgm:spPr/>
      <dgm:t>
        <a:bodyPr/>
        <a:lstStyle/>
        <a:p>
          <a:endParaRPr lang="en-US"/>
        </a:p>
      </dgm:t>
    </dgm:pt>
    <dgm:pt modelId="{DB370367-E97B-4254-8C95-41C71D91D494}" type="sibTrans" cxnId="{267FA0A2-2BA5-4E09-B0BB-B84D6E4AC9FE}">
      <dgm:prSet/>
      <dgm:spPr/>
      <dgm:t>
        <a:bodyPr/>
        <a:lstStyle/>
        <a:p>
          <a:endParaRPr lang="en-US"/>
        </a:p>
      </dgm:t>
    </dgm:pt>
    <dgm:pt modelId="{E739DBEA-5148-4D70-AD25-2E274010F1C5}" type="pres">
      <dgm:prSet presAssocID="{DF8C139D-8800-49EF-BD79-9A305A6C0AEC}" presName="vert0" presStyleCnt="0">
        <dgm:presLayoutVars>
          <dgm:dir/>
          <dgm:animOne val="branch"/>
          <dgm:animLvl val="lvl"/>
        </dgm:presLayoutVars>
      </dgm:prSet>
      <dgm:spPr/>
    </dgm:pt>
    <dgm:pt modelId="{F1360FAB-B3DB-4988-B4E9-9D6F4E28A625}" type="pres">
      <dgm:prSet presAssocID="{79D32A7D-C5A8-4E32-B9CC-11BD2486960D}" presName="thickLine" presStyleLbl="alignNode1" presStyleIdx="0" presStyleCnt="6"/>
      <dgm:spPr/>
    </dgm:pt>
    <dgm:pt modelId="{811865FE-55F8-4206-A027-3F4D0E8971D5}" type="pres">
      <dgm:prSet presAssocID="{79D32A7D-C5A8-4E32-B9CC-11BD2486960D}" presName="horz1" presStyleCnt="0"/>
      <dgm:spPr/>
    </dgm:pt>
    <dgm:pt modelId="{2F725D18-6CD7-4D6F-8057-6580E3A6B9DA}" type="pres">
      <dgm:prSet presAssocID="{79D32A7D-C5A8-4E32-B9CC-11BD2486960D}" presName="tx1" presStyleLbl="revTx" presStyleIdx="0" presStyleCnt="6"/>
      <dgm:spPr/>
    </dgm:pt>
    <dgm:pt modelId="{4416AE53-0993-4482-8FC6-C258F992D968}" type="pres">
      <dgm:prSet presAssocID="{79D32A7D-C5A8-4E32-B9CC-11BD2486960D}" presName="vert1" presStyleCnt="0"/>
      <dgm:spPr/>
    </dgm:pt>
    <dgm:pt modelId="{CCBBDD83-6495-40F2-8CED-87BA306A0343}" type="pres">
      <dgm:prSet presAssocID="{16344012-DE12-4616-9653-A5633E80EC26}" presName="thickLine" presStyleLbl="alignNode1" presStyleIdx="1" presStyleCnt="6"/>
      <dgm:spPr/>
    </dgm:pt>
    <dgm:pt modelId="{835C481F-988B-4EF8-AC0A-7444B5AB8F8E}" type="pres">
      <dgm:prSet presAssocID="{16344012-DE12-4616-9653-A5633E80EC26}" presName="horz1" presStyleCnt="0"/>
      <dgm:spPr/>
    </dgm:pt>
    <dgm:pt modelId="{A498DF82-4EA4-4FC4-B2F8-0A382BA60BAD}" type="pres">
      <dgm:prSet presAssocID="{16344012-DE12-4616-9653-A5633E80EC26}" presName="tx1" presStyleLbl="revTx" presStyleIdx="1" presStyleCnt="6"/>
      <dgm:spPr/>
    </dgm:pt>
    <dgm:pt modelId="{88CB45D8-5592-40B5-A20F-04BC400AFCA9}" type="pres">
      <dgm:prSet presAssocID="{16344012-DE12-4616-9653-A5633E80EC26}" presName="vert1" presStyleCnt="0"/>
      <dgm:spPr/>
    </dgm:pt>
    <dgm:pt modelId="{C5B13D70-D679-4422-B523-D71F470FAD37}" type="pres">
      <dgm:prSet presAssocID="{F9CF9E09-5F74-4C8A-8825-2B6266810AD5}" presName="thickLine" presStyleLbl="alignNode1" presStyleIdx="2" presStyleCnt="6"/>
      <dgm:spPr/>
    </dgm:pt>
    <dgm:pt modelId="{8CADD87C-3061-4BB1-9B57-4052A9EA68ED}" type="pres">
      <dgm:prSet presAssocID="{F9CF9E09-5F74-4C8A-8825-2B6266810AD5}" presName="horz1" presStyleCnt="0"/>
      <dgm:spPr/>
    </dgm:pt>
    <dgm:pt modelId="{B7D854C4-0B32-459D-B91C-4113CF7F0CA5}" type="pres">
      <dgm:prSet presAssocID="{F9CF9E09-5F74-4C8A-8825-2B6266810AD5}" presName="tx1" presStyleLbl="revTx" presStyleIdx="2" presStyleCnt="6"/>
      <dgm:spPr/>
    </dgm:pt>
    <dgm:pt modelId="{4A5B1E34-7BF2-45DD-987D-BDAD20D0BF48}" type="pres">
      <dgm:prSet presAssocID="{F9CF9E09-5F74-4C8A-8825-2B6266810AD5}" presName="vert1" presStyleCnt="0"/>
      <dgm:spPr/>
    </dgm:pt>
    <dgm:pt modelId="{2A152A5D-96C0-419D-80EB-9085DB2953FC}" type="pres">
      <dgm:prSet presAssocID="{469CF041-58CB-4F3D-AB44-4DDD344C960E}" presName="thickLine" presStyleLbl="alignNode1" presStyleIdx="3" presStyleCnt="6"/>
      <dgm:spPr/>
    </dgm:pt>
    <dgm:pt modelId="{A43831E2-DCD1-4327-B557-30F078093B0E}" type="pres">
      <dgm:prSet presAssocID="{469CF041-58CB-4F3D-AB44-4DDD344C960E}" presName="horz1" presStyleCnt="0"/>
      <dgm:spPr/>
    </dgm:pt>
    <dgm:pt modelId="{F101DBBF-AB85-45B5-BB04-5783D253F6C8}" type="pres">
      <dgm:prSet presAssocID="{469CF041-58CB-4F3D-AB44-4DDD344C960E}" presName="tx1" presStyleLbl="revTx" presStyleIdx="3" presStyleCnt="6"/>
      <dgm:spPr/>
    </dgm:pt>
    <dgm:pt modelId="{1C3AE9F5-A890-458D-A0F0-96C8F13BF6D7}" type="pres">
      <dgm:prSet presAssocID="{469CF041-58CB-4F3D-AB44-4DDD344C960E}" presName="vert1" presStyleCnt="0"/>
      <dgm:spPr/>
    </dgm:pt>
    <dgm:pt modelId="{57C3EAFF-FE70-4E7A-A0A8-3DC43AEBFCA2}" type="pres">
      <dgm:prSet presAssocID="{E5B11452-556A-435C-851E-FB27BA2B8C92}" presName="thickLine" presStyleLbl="alignNode1" presStyleIdx="4" presStyleCnt="6"/>
      <dgm:spPr/>
    </dgm:pt>
    <dgm:pt modelId="{390928FD-33AE-4910-BAE4-16D6206F2602}" type="pres">
      <dgm:prSet presAssocID="{E5B11452-556A-435C-851E-FB27BA2B8C92}" presName="horz1" presStyleCnt="0"/>
      <dgm:spPr/>
    </dgm:pt>
    <dgm:pt modelId="{2C9136E0-9A31-4E01-8D4D-5CC4FC90E205}" type="pres">
      <dgm:prSet presAssocID="{E5B11452-556A-435C-851E-FB27BA2B8C92}" presName="tx1" presStyleLbl="revTx" presStyleIdx="4" presStyleCnt="6"/>
      <dgm:spPr/>
    </dgm:pt>
    <dgm:pt modelId="{54F3FB4C-38EC-449C-9ED3-5D460480A617}" type="pres">
      <dgm:prSet presAssocID="{E5B11452-556A-435C-851E-FB27BA2B8C92}" presName="vert1" presStyleCnt="0"/>
      <dgm:spPr/>
    </dgm:pt>
    <dgm:pt modelId="{8EF17EE6-7E0F-417F-9884-0D2C16F6CA16}" type="pres">
      <dgm:prSet presAssocID="{000FF9A0-4A6E-430B-8DB5-5CAC897E77DC}" presName="thickLine" presStyleLbl="alignNode1" presStyleIdx="5" presStyleCnt="6"/>
      <dgm:spPr/>
    </dgm:pt>
    <dgm:pt modelId="{6EC916A3-1BA1-43E3-92F5-1BF1116D02A1}" type="pres">
      <dgm:prSet presAssocID="{000FF9A0-4A6E-430B-8DB5-5CAC897E77DC}" presName="horz1" presStyleCnt="0"/>
      <dgm:spPr/>
    </dgm:pt>
    <dgm:pt modelId="{5EFBA718-844A-4A70-811E-497CB0711663}" type="pres">
      <dgm:prSet presAssocID="{000FF9A0-4A6E-430B-8DB5-5CAC897E77DC}" presName="tx1" presStyleLbl="revTx" presStyleIdx="5" presStyleCnt="6"/>
      <dgm:spPr/>
    </dgm:pt>
    <dgm:pt modelId="{8043E06E-1646-4699-886E-E52F9E0B1B55}" type="pres">
      <dgm:prSet presAssocID="{000FF9A0-4A6E-430B-8DB5-5CAC897E77DC}" presName="vert1" presStyleCnt="0"/>
      <dgm:spPr/>
    </dgm:pt>
  </dgm:ptLst>
  <dgm:cxnLst>
    <dgm:cxn modelId="{355F4505-D796-4492-AC3A-81033870754E}" type="presOf" srcId="{000FF9A0-4A6E-430B-8DB5-5CAC897E77DC}" destId="{5EFBA718-844A-4A70-811E-497CB0711663}" srcOrd="0" destOrd="0" presId="urn:microsoft.com/office/officeart/2008/layout/LinedList"/>
    <dgm:cxn modelId="{7852E221-336A-47B8-A1AF-22A13E38D232}" type="presOf" srcId="{16344012-DE12-4616-9653-A5633E80EC26}" destId="{A498DF82-4EA4-4FC4-B2F8-0A382BA60BAD}" srcOrd="0" destOrd="0" presId="urn:microsoft.com/office/officeart/2008/layout/LinedList"/>
    <dgm:cxn modelId="{BE986E2F-58A7-46D4-9CE4-22AADE3D403A}" type="presOf" srcId="{79D32A7D-C5A8-4E32-B9CC-11BD2486960D}" destId="{2F725D18-6CD7-4D6F-8057-6580E3A6B9DA}" srcOrd="0" destOrd="0" presId="urn:microsoft.com/office/officeart/2008/layout/LinedList"/>
    <dgm:cxn modelId="{E6376A37-85B8-433F-BD95-B311C500488D}" srcId="{DF8C139D-8800-49EF-BD79-9A305A6C0AEC}" destId="{79D32A7D-C5A8-4E32-B9CC-11BD2486960D}" srcOrd="0" destOrd="0" parTransId="{06A9015C-CAE2-4B4E-B282-0AF50B869155}" sibTransId="{605CAC7D-58C9-4760-B506-991DF6EFF9D4}"/>
    <dgm:cxn modelId="{C07B7C44-A8F9-4AF6-9956-A9AE63F8E016}" type="presOf" srcId="{F9CF9E09-5F74-4C8A-8825-2B6266810AD5}" destId="{B7D854C4-0B32-459D-B91C-4113CF7F0CA5}" srcOrd="0" destOrd="0" presId="urn:microsoft.com/office/officeart/2008/layout/LinedList"/>
    <dgm:cxn modelId="{8BF87268-7902-433C-B703-B9B7FC0D37D1}" type="presOf" srcId="{E5B11452-556A-435C-851E-FB27BA2B8C92}" destId="{2C9136E0-9A31-4E01-8D4D-5CC4FC90E205}" srcOrd="0" destOrd="0" presId="urn:microsoft.com/office/officeart/2008/layout/LinedList"/>
    <dgm:cxn modelId="{7B67754B-A953-4705-8904-46124429120E}" srcId="{DF8C139D-8800-49EF-BD79-9A305A6C0AEC}" destId="{16344012-DE12-4616-9653-A5633E80EC26}" srcOrd="1" destOrd="0" parTransId="{5DAAF467-B06D-490B-B1E4-D2F08A2A42C8}" sibTransId="{AAA48BB6-9D4B-4E19-BF4A-3F94272DD38B}"/>
    <dgm:cxn modelId="{2AC7B570-BDAA-444E-9D00-9CC4DA30B30E}" type="presOf" srcId="{DF8C139D-8800-49EF-BD79-9A305A6C0AEC}" destId="{E739DBEA-5148-4D70-AD25-2E274010F1C5}" srcOrd="0" destOrd="0" presId="urn:microsoft.com/office/officeart/2008/layout/LinedList"/>
    <dgm:cxn modelId="{0BE2F88C-F545-46B1-8895-379BEA410934}" srcId="{DF8C139D-8800-49EF-BD79-9A305A6C0AEC}" destId="{E5B11452-556A-435C-851E-FB27BA2B8C92}" srcOrd="4" destOrd="0" parTransId="{1E381A9B-11AA-4890-B9CE-7AF097A69FC3}" sibTransId="{49F9ED7B-EFB4-4590-9227-84DD8D8807CD}"/>
    <dgm:cxn modelId="{267FA0A2-2BA5-4E09-B0BB-B84D6E4AC9FE}" srcId="{DF8C139D-8800-49EF-BD79-9A305A6C0AEC}" destId="{000FF9A0-4A6E-430B-8DB5-5CAC897E77DC}" srcOrd="5" destOrd="0" parTransId="{7A18F185-DC0F-421E-B6AE-817D714EDFFC}" sibTransId="{DB370367-E97B-4254-8C95-41C71D91D494}"/>
    <dgm:cxn modelId="{1776E9DA-6D6E-4AEA-B5B3-4EB416B1A4B3}" srcId="{DF8C139D-8800-49EF-BD79-9A305A6C0AEC}" destId="{F9CF9E09-5F74-4C8A-8825-2B6266810AD5}" srcOrd="2" destOrd="0" parTransId="{128D7672-31C7-41F7-8A13-56C4BF567CFD}" sibTransId="{1A2E52A6-2132-4804-A8C2-F6E682AF8EF0}"/>
    <dgm:cxn modelId="{2E5D42FC-5EF5-42D2-B0B0-3D0C8F4541BA}" srcId="{DF8C139D-8800-49EF-BD79-9A305A6C0AEC}" destId="{469CF041-58CB-4F3D-AB44-4DDD344C960E}" srcOrd="3" destOrd="0" parTransId="{38DB3592-984A-48D9-833B-CAE0B11431B0}" sibTransId="{C8DE42D9-D9A9-4A51-AFE6-A7D69F9EDDC1}"/>
    <dgm:cxn modelId="{A1E522FE-84E8-4E44-93BC-7693B6ED7670}" type="presOf" srcId="{469CF041-58CB-4F3D-AB44-4DDD344C960E}" destId="{F101DBBF-AB85-45B5-BB04-5783D253F6C8}" srcOrd="0" destOrd="0" presId="urn:microsoft.com/office/officeart/2008/layout/LinedList"/>
    <dgm:cxn modelId="{4EC7BDDA-E293-4BF5-8549-7A79C166D7B6}" type="presParOf" srcId="{E739DBEA-5148-4D70-AD25-2E274010F1C5}" destId="{F1360FAB-B3DB-4988-B4E9-9D6F4E28A625}" srcOrd="0" destOrd="0" presId="urn:microsoft.com/office/officeart/2008/layout/LinedList"/>
    <dgm:cxn modelId="{3E0A70AF-1EDC-4E26-BCE5-D33F74097376}" type="presParOf" srcId="{E739DBEA-5148-4D70-AD25-2E274010F1C5}" destId="{811865FE-55F8-4206-A027-3F4D0E8971D5}" srcOrd="1" destOrd="0" presId="urn:microsoft.com/office/officeart/2008/layout/LinedList"/>
    <dgm:cxn modelId="{B19C3F11-4722-4289-A7E7-7E3D40A1A911}" type="presParOf" srcId="{811865FE-55F8-4206-A027-3F4D0E8971D5}" destId="{2F725D18-6CD7-4D6F-8057-6580E3A6B9DA}" srcOrd="0" destOrd="0" presId="urn:microsoft.com/office/officeart/2008/layout/LinedList"/>
    <dgm:cxn modelId="{51D355F8-669A-40AD-83B3-30E2F8552A4C}" type="presParOf" srcId="{811865FE-55F8-4206-A027-3F4D0E8971D5}" destId="{4416AE53-0993-4482-8FC6-C258F992D968}" srcOrd="1" destOrd="0" presId="urn:microsoft.com/office/officeart/2008/layout/LinedList"/>
    <dgm:cxn modelId="{9C1015AF-994B-452A-9698-E6CD08A03ABC}" type="presParOf" srcId="{E739DBEA-5148-4D70-AD25-2E274010F1C5}" destId="{CCBBDD83-6495-40F2-8CED-87BA306A0343}" srcOrd="2" destOrd="0" presId="urn:microsoft.com/office/officeart/2008/layout/LinedList"/>
    <dgm:cxn modelId="{653B31F1-956C-4660-BF40-63053D9A67D5}" type="presParOf" srcId="{E739DBEA-5148-4D70-AD25-2E274010F1C5}" destId="{835C481F-988B-4EF8-AC0A-7444B5AB8F8E}" srcOrd="3" destOrd="0" presId="urn:microsoft.com/office/officeart/2008/layout/LinedList"/>
    <dgm:cxn modelId="{2AC62FDB-E63A-443C-B389-F6A4BB7DCFA1}" type="presParOf" srcId="{835C481F-988B-4EF8-AC0A-7444B5AB8F8E}" destId="{A498DF82-4EA4-4FC4-B2F8-0A382BA60BAD}" srcOrd="0" destOrd="0" presId="urn:microsoft.com/office/officeart/2008/layout/LinedList"/>
    <dgm:cxn modelId="{1E67B188-A25F-41E1-8FEC-76B35D8037B0}" type="presParOf" srcId="{835C481F-988B-4EF8-AC0A-7444B5AB8F8E}" destId="{88CB45D8-5592-40B5-A20F-04BC400AFCA9}" srcOrd="1" destOrd="0" presId="urn:microsoft.com/office/officeart/2008/layout/LinedList"/>
    <dgm:cxn modelId="{54C1E309-0097-4960-8E63-91DC2B6B7AF1}" type="presParOf" srcId="{E739DBEA-5148-4D70-AD25-2E274010F1C5}" destId="{C5B13D70-D679-4422-B523-D71F470FAD37}" srcOrd="4" destOrd="0" presId="urn:microsoft.com/office/officeart/2008/layout/LinedList"/>
    <dgm:cxn modelId="{4FB136D5-86D8-4BED-B4F1-7AAEF8B87CF4}" type="presParOf" srcId="{E739DBEA-5148-4D70-AD25-2E274010F1C5}" destId="{8CADD87C-3061-4BB1-9B57-4052A9EA68ED}" srcOrd="5" destOrd="0" presId="urn:microsoft.com/office/officeart/2008/layout/LinedList"/>
    <dgm:cxn modelId="{630BBAEB-C2FE-448C-B4B5-F3F5ADFD11B7}" type="presParOf" srcId="{8CADD87C-3061-4BB1-9B57-4052A9EA68ED}" destId="{B7D854C4-0B32-459D-B91C-4113CF7F0CA5}" srcOrd="0" destOrd="0" presId="urn:microsoft.com/office/officeart/2008/layout/LinedList"/>
    <dgm:cxn modelId="{9027ACBA-81FA-4CAC-B63F-1F891199ECA4}" type="presParOf" srcId="{8CADD87C-3061-4BB1-9B57-4052A9EA68ED}" destId="{4A5B1E34-7BF2-45DD-987D-BDAD20D0BF48}" srcOrd="1" destOrd="0" presId="urn:microsoft.com/office/officeart/2008/layout/LinedList"/>
    <dgm:cxn modelId="{9BE174B5-EA3E-4634-A462-33CCA437AEDD}" type="presParOf" srcId="{E739DBEA-5148-4D70-AD25-2E274010F1C5}" destId="{2A152A5D-96C0-419D-80EB-9085DB2953FC}" srcOrd="6" destOrd="0" presId="urn:microsoft.com/office/officeart/2008/layout/LinedList"/>
    <dgm:cxn modelId="{B560A3AA-8161-4881-9D67-007DA66D345A}" type="presParOf" srcId="{E739DBEA-5148-4D70-AD25-2E274010F1C5}" destId="{A43831E2-DCD1-4327-B557-30F078093B0E}" srcOrd="7" destOrd="0" presId="urn:microsoft.com/office/officeart/2008/layout/LinedList"/>
    <dgm:cxn modelId="{18C4B17D-DF35-41D1-88D4-8FDEC69B4707}" type="presParOf" srcId="{A43831E2-DCD1-4327-B557-30F078093B0E}" destId="{F101DBBF-AB85-45B5-BB04-5783D253F6C8}" srcOrd="0" destOrd="0" presId="urn:microsoft.com/office/officeart/2008/layout/LinedList"/>
    <dgm:cxn modelId="{6DDF1A16-BE10-4F58-88A1-6C5AEFB98E54}" type="presParOf" srcId="{A43831E2-DCD1-4327-B557-30F078093B0E}" destId="{1C3AE9F5-A890-458D-A0F0-96C8F13BF6D7}" srcOrd="1" destOrd="0" presId="urn:microsoft.com/office/officeart/2008/layout/LinedList"/>
    <dgm:cxn modelId="{A718DC72-4CEA-495E-B9F0-B4B77D6BC4D1}" type="presParOf" srcId="{E739DBEA-5148-4D70-AD25-2E274010F1C5}" destId="{57C3EAFF-FE70-4E7A-A0A8-3DC43AEBFCA2}" srcOrd="8" destOrd="0" presId="urn:microsoft.com/office/officeart/2008/layout/LinedList"/>
    <dgm:cxn modelId="{01949817-6A47-4C80-AED9-3F590C27A370}" type="presParOf" srcId="{E739DBEA-5148-4D70-AD25-2E274010F1C5}" destId="{390928FD-33AE-4910-BAE4-16D6206F2602}" srcOrd="9" destOrd="0" presId="urn:microsoft.com/office/officeart/2008/layout/LinedList"/>
    <dgm:cxn modelId="{6FD838D2-FE7B-49B0-A60C-9BBE2B83A0F1}" type="presParOf" srcId="{390928FD-33AE-4910-BAE4-16D6206F2602}" destId="{2C9136E0-9A31-4E01-8D4D-5CC4FC90E205}" srcOrd="0" destOrd="0" presId="urn:microsoft.com/office/officeart/2008/layout/LinedList"/>
    <dgm:cxn modelId="{DE27DB71-E596-491E-950C-2925171C1A03}" type="presParOf" srcId="{390928FD-33AE-4910-BAE4-16D6206F2602}" destId="{54F3FB4C-38EC-449C-9ED3-5D460480A617}" srcOrd="1" destOrd="0" presId="urn:microsoft.com/office/officeart/2008/layout/LinedList"/>
    <dgm:cxn modelId="{A50FB466-2BEE-42B7-8AE5-733AC9A449CD}" type="presParOf" srcId="{E739DBEA-5148-4D70-AD25-2E274010F1C5}" destId="{8EF17EE6-7E0F-417F-9884-0D2C16F6CA16}" srcOrd="10" destOrd="0" presId="urn:microsoft.com/office/officeart/2008/layout/LinedList"/>
    <dgm:cxn modelId="{F96E2EC4-71BF-4295-ABD3-8CCA308E81F3}" type="presParOf" srcId="{E739DBEA-5148-4D70-AD25-2E274010F1C5}" destId="{6EC916A3-1BA1-43E3-92F5-1BF1116D02A1}" srcOrd="11" destOrd="0" presId="urn:microsoft.com/office/officeart/2008/layout/LinedList"/>
    <dgm:cxn modelId="{809FEC49-81B7-4A49-B6EE-B7BB7D29A077}" type="presParOf" srcId="{6EC916A3-1BA1-43E3-92F5-1BF1116D02A1}" destId="{5EFBA718-844A-4A70-811E-497CB0711663}" srcOrd="0" destOrd="0" presId="urn:microsoft.com/office/officeart/2008/layout/LinedList"/>
    <dgm:cxn modelId="{AF97ACD8-A17A-4D18-9099-1907AABFA9A1}" type="presParOf" srcId="{6EC916A3-1BA1-43E3-92F5-1BF1116D02A1}" destId="{8043E06E-1646-4699-886E-E52F9E0B1B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55F436-1FBB-457A-BBBB-5F42394172D7}">
      <dsp:nvSpPr>
        <dsp:cNvPr id="0" name=""/>
        <dsp:cNvSpPr/>
      </dsp:nvSpPr>
      <dsp:spPr>
        <a:xfrm>
          <a:off x="1107532" y="0"/>
          <a:ext cx="1214312" cy="1214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55BBD-5686-43BE-9E67-8763214B0A3A}">
      <dsp:nvSpPr>
        <dsp:cNvPr id="0" name=""/>
        <dsp:cNvSpPr/>
      </dsp:nvSpPr>
      <dsp:spPr>
        <a:xfrm>
          <a:off x="13" y="1022734"/>
          <a:ext cx="3469463" cy="56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b="1" kern="1200" dirty="0"/>
            <a:t>Aim</a:t>
          </a:r>
          <a:r>
            <a:rPr lang="en-GB" sz="3600" b="1" kern="1200" dirty="0"/>
            <a:t>: </a:t>
          </a:r>
          <a:endParaRPr lang="en-US" sz="3600" kern="1200" dirty="0"/>
        </a:p>
      </dsp:txBody>
      <dsp:txXfrm>
        <a:off x="13" y="1022734"/>
        <a:ext cx="3469463" cy="569765"/>
      </dsp:txXfrm>
    </dsp:sp>
    <dsp:sp modelId="{B2CBC858-7A8E-476B-AA2D-5198782A0787}">
      <dsp:nvSpPr>
        <dsp:cNvPr id="0" name=""/>
        <dsp:cNvSpPr/>
      </dsp:nvSpPr>
      <dsp:spPr>
        <a:xfrm>
          <a:off x="13" y="1500090"/>
          <a:ext cx="3469463" cy="22658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To theoretically calculate then prove under test that all three UAT systems can be contained within the desired areas of the Range for safe recovery to land. </a:t>
          </a:r>
          <a:endParaRPr lang="en-US" sz="2400" kern="1200" dirty="0"/>
        </a:p>
      </dsp:txBody>
      <dsp:txXfrm>
        <a:off x="13" y="1500090"/>
        <a:ext cx="3469463" cy="2265829"/>
      </dsp:txXfrm>
    </dsp:sp>
    <dsp:sp modelId="{888952E1-E75B-4D6A-AA39-17CB43CEF1C1}">
      <dsp:nvSpPr>
        <dsp:cNvPr id="0" name=""/>
        <dsp:cNvSpPr/>
      </dsp:nvSpPr>
      <dsp:spPr>
        <a:xfrm>
          <a:off x="7527153" y="-37579"/>
          <a:ext cx="1214312" cy="1214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1FB8E8-EC5C-4275-99EC-B4D7A3C7DBA2}">
      <dsp:nvSpPr>
        <dsp:cNvPr id="0" name=""/>
        <dsp:cNvSpPr/>
      </dsp:nvSpPr>
      <dsp:spPr>
        <a:xfrm>
          <a:off x="6399578" y="1048105"/>
          <a:ext cx="3469463" cy="569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b="1" kern="1200" dirty="0"/>
            <a:t>Objectives</a:t>
          </a:r>
          <a:r>
            <a:rPr lang="en-GB" sz="3600" kern="1200" dirty="0"/>
            <a:t>:</a:t>
          </a:r>
          <a:endParaRPr lang="en-US" sz="3600" kern="1200" dirty="0"/>
        </a:p>
      </dsp:txBody>
      <dsp:txXfrm>
        <a:off x="6399578" y="1048105"/>
        <a:ext cx="3469463" cy="569765"/>
      </dsp:txXfrm>
    </dsp:sp>
    <dsp:sp modelId="{7B132752-C84D-4E08-A0DD-B7E9493279DC}">
      <dsp:nvSpPr>
        <dsp:cNvPr id="0" name=""/>
        <dsp:cNvSpPr/>
      </dsp:nvSpPr>
      <dsp:spPr>
        <a:xfrm>
          <a:off x="4110022" y="1674144"/>
          <a:ext cx="8081977" cy="29551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/>
            <a:t>Look at the feasibility of land recovery for the three systems. </a:t>
          </a:r>
          <a:endParaRPr lang="en-US" sz="2400" kern="1200" dirty="0"/>
        </a:p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/>
            <a:t>Refine the calculations.</a:t>
          </a:r>
          <a:endParaRPr lang="en-US" sz="2400" kern="1200" dirty="0"/>
        </a:p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/>
            <a:t>Plot drift distance area. </a:t>
          </a:r>
          <a:endParaRPr lang="en-US" sz="2400" kern="1200" dirty="0"/>
        </a:p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/>
            <a:t>Investigate hazards with OME carried when land recovering. </a:t>
          </a:r>
          <a:endParaRPr lang="en-US" sz="2400" kern="1200" dirty="0"/>
        </a:p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/>
            <a:t>Test the theory. </a:t>
          </a:r>
          <a:endParaRPr lang="en-US" sz="2400" kern="1200" dirty="0"/>
        </a:p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 dirty="0"/>
            <a:t>Compare the test and theoretical results. </a:t>
          </a:r>
          <a:endParaRPr lang="en-US" sz="2400" kern="1200" dirty="0"/>
        </a:p>
      </dsp:txBody>
      <dsp:txXfrm>
        <a:off x="4110022" y="1674144"/>
        <a:ext cx="8081977" cy="29551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72C9BE-404C-4AFE-813E-9D04644604E1}">
      <dsp:nvSpPr>
        <dsp:cNvPr id="0" name=""/>
        <dsp:cNvSpPr/>
      </dsp:nvSpPr>
      <dsp:spPr>
        <a:xfrm>
          <a:off x="2578475" y="1084378"/>
          <a:ext cx="5623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30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4807" y="1127133"/>
        <a:ext cx="29645" cy="5929"/>
      </dsp:txXfrm>
    </dsp:sp>
    <dsp:sp modelId="{939239EA-75A5-4DAC-80FC-DCEC0D203C0D}">
      <dsp:nvSpPr>
        <dsp:cNvPr id="0" name=""/>
        <dsp:cNvSpPr/>
      </dsp:nvSpPr>
      <dsp:spPr>
        <a:xfrm>
          <a:off x="2406" y="356737"/>
          <a:ext cx="2577868" cy="1546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18" tIns="132593" rIns="126318" bIns="13259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Manufacturers information </a:t>
          </a:r>
          <a:endParaRPr lang="en-US" sz="1800" kern="1200"/>
        </a:p>
      </dsp:txBody>
      <dsp:txXfrm>
        <a:off x="2406" y="356737"/>
        <a:ext cx="2577868" cy="1546721"/>
      </dsp:txXfrm>
    </dsp:sp>
    <dsp:sp modelId="{A2CEED33-1592-44F4-BE3C-DBE352D0B2A9}">
      <dsp:nvSpPr>
        <dsp:cNvPr id="0" name=""/>
        <dsp:cNvSpPr/>
      </dsp:nvSpPr>
      <dsp:spPr>
        <a:xfrm>
          <a:off x="5749254" y="1084378"/>
          <a:ext cx="5623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30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15586" y="1127133"/>
        <a:ext cx="29645" cy="5929"/>
      </dsp:txXfrm>
    </dsp:sp>
    <dsp:sp modelId="{0B785529-BB7F-48CF-8230-961914D0504A}">
      <dsp:nvSpPr>
        <dsp:cNvPr id="0" name=""/>
        <dsp:cNvSpPr/>
      </dsp:nvSpPr>
      <dsp:spPr>
        <a:xfrm>
          <a:off x="3173185" y="356737"/>
          <a:ext cx="2577868" cy="1546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18" tIns="132593" rIns="126318" bIns="13259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Manorbier methodology and the other being Hebrides methodology</a:t>
          </a:r>
          <a:endParaRPr lang="en-US" sz="1800" kern="1200"/>
        </a:p>
      </dsp:txBody>
      <dsp:txXfrm>
        <a:off x="3173185" y="356737"/>
        <a:ext cx="2577868" cy="1546721"/>
      </dsp:txXfrm>
    </dsp:sp>
    <dsp:sp modelId="{3A645A9D-2681-4B78-8C7A-6F636EAB3277}">
      <dsp:nvSpPr>
        <dsp:cNvPr id="0" name=""/>
        <dsp:cNvSpPr/>
      </dsp:nvSpPr>
      <dsp:spPr>
        <a:xfrm>
          <a:off x="8920032" y="1084378"/>
          <a:ext cx="5623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30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186364" y="1127133"/>
        <a:ext cx="29645" cy="5929"/>
      </dsp:txXfrm>
    </dsp:sp>
    <dsp:sp modelId="{AB8E1BAD-376D-4148-8890-83332C5BDB23}">
      <dsp:nvSpPr>
        <dsp:cNvPr id="0" name=""/>
        <dsp:cNvSpPr/>
      </dsp:nvSpPr>
      <dsp:spPr>
        <a:xfrm>
          <a:off x="6343963" y="356737"/>
          <a:ext cx="2577868" cy="1546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18" tIns="132593" rIns="126318" bIns="13259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Parachute deployment system for safe recovery of a drone</a:t>
          </a:r>
          <a:endParaRPr lang="en-US" sz="1800" kern="1200" dirty="0"/>
        </a:p>
      </dsp:txBody>
      <dsp:txXfrm>
        <a:off x="6343963" y="356737"/>
        <a:ext cx="2577868" cy="1546721"/>
      </dsp:txXfrm>
    </dsp:sp>
    <dsp:sp modelId="{30BE22F8-AFEA-4D14-B2EE-C673B320018A}">
      <dsp:nvSpPr>
        <dsp:cNvPr id="0" name=""/>
        <dsp:cNvSpPr/>
      </dsp:nvSpPr>
      <dsp:spPr>
        <a:xfrm>
          <a:off x="1291341" y="1901659"/>
          <a:ext cx="9512335" cy="562309"/>
        </a:xfrm>
        <a:custGeom>
          <a:avLst/>
          <a:gdLst/>
          <a:ahLst/>
          <a:cxnLst/>
          <a:rect l="0" t="0" r="0" b="0"/>
          <a:pathLst>
            <a:path>
              <a:moveTo>
                <a:pt x="9512335" y="0"/>
              </a:moveTo>
              <a:lnTo>
                <a:pt x="9512335" y="298254"/>
              </a:lnTo>
              <a:lnTo>
                <a:pt x="0" y="298254"/>
              </a:lnTo>
              <a:lnTo>
                <a:pt x="0" y="562309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09239" y="2179849"/>
        <a:ext cx="476539" cy="5929"/>
      </dsp:txXfrm>
    </dsp:sp>
    <dsp:sp modelId="{8FF54A7D-28A4-4095-B9AD-36E763F0BFBB}">
      <dsp:nvSpPr>
        <dsp:cNvPr id="0" name=""/>
        <dsp:cNvSpPr/>
      </dsp:nvSpPr>
      <dsp:spPr>
        <a:xfrm>
          <a:off x="9514742" y="356737"/>
          <a:ext cx="2577868" cy="1546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18" tIns="132593" rIns="126318" bIns="13259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An overview on the parachute recovery systems with additive manufacturing for UAV safe landing</a:t>
          </a:r>
          <a:endParaRPr lang="en-US" sz="1800" kern="1200" dirty="0"/>
        </a:p>
      </dsp:txBody>
      <dsp:txXfrm>
        <a:off x="9514742" y="356737"/>
        <a:ext cx="2577868" cy="1546721"/>
      </dsp:txXfrm>
    </dsp:sp>
    <dsp:sp modelId="{1B4F215A-C5B3-4914-8B11-494493C70164}">
      <dsp:nvSpPr>
        <dsp:cNvPr id="0" name=""/>
        <dsp:cNvSpPr/>
      </dsp:nvSpPr>
      <dsp:spPr>
        <a:xfrm>
          <a:off x="2578475" y="3224009"/>
          <a:ext cx="5623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30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4807" y="3266765"/>
        <a:ext cx="29645" cy="5929"/>
      </dsp:txXfrm>
    </dsp:sp>
    <dsp:sp modelId="{D552C9DF-FAD0-457D-B201-ADFF752B4A06}">
      <dsp:nvSpPr>
        <dsp:cNvPr id="0" name=""/>
        <dsp:cNvSpPr/>
      </dsp:nvSpPr>
      <dsp:spPr>
        <a:xfrm>
          <a:off x="2406" y="2496368"/>
          <a:ext cx="2577868" cy="1546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18" tIns="132593" rIns="126318" bIns="13259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NASA high altitude first stage recovery by parachute </a:t>
          </a:r>
          <a:endParaRPr lang="en-US" sz="1800" kern="1200"/>
        </a:p>
      </dsp:txBody>
      <dsp:txXfrm>
        <a:off x="2406" y="2496368"/>
        <a:ext cx="2577868" cy="1546721"/>
      </dsp:txXfrm>
    </dsp:sp>
    <dsp:sp modelId="{07A74586-7D9D-4170-B408-FC697FEA0F7C}">
      <dsp:nvSpPr>
        <dsp:cNvPr id="0" name=""/>
        <dsp:cNvSpPr/>
      </dsp:nvSpPr>
      <dsp:spPr>
        <a:xfrm>
          <a:off x="5749254" y="3224009"/>
          <a:ext cx="5623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30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015586" y="3266765"/>
        <a:ext cx="29645" cy="5929"/>
      </dsp:txXfrm>
    </dsp:sp>
    <dsp:sp modelId="{5F948ACA-E4A9-4083-896E-D58A5037F65C}">
      <dsp:nvSpPr>
        <dsp:cNvPr id="0" name=""/>
        <dsp:cNvSpPr/>
      </dsp:nvSpPr>
      <dsp:spPr>
        <a:xfrm>
          <a:off x="3173185" y="2496368"/>
          <a:ext cx="2577868" cy="1546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18" tIns="132593" rIns="126318" bIns="13259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Space X Falcon 9 recovering vertically onto remote sea platforms</a:t>
          </a:r>
          <a:endParaRPr lang="en-US" sz="1800" kern="1200"/>
        </a:p>
      </dsp:txBody>
      <dsp:txXfrm>
        <a:off x="3173185" y="2496368"/>
        <a:ext cx="2577868" cy="1546721"/>
      </dsp:txXfrm>
    </dsp:sp>
    <dsp:sp modelId="{DA5BC46C-00D4-4E2E-B73F-3742A069A113}">
      <dsp:nvSpPr>
        <dsp:cNvPr id="0" name=""/>
        <dsp:cNvSpPr/>
      </dsp:nvSpPr>
      <dsp:spPr>
        <a:xfrm>
          <a:off x="8920032" y="3224009"/>
          <a:ext cx="5623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309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186364" y="3266765"/>
        <a:ext cx="29645" cy="5929"/>
      </dsp:txXfrm>
    </dsp:sp>
    <dsp:sp modelId="{BBDCD95E-648C-4A7C-8257-26B32E9B86AE}">
      <dsp:nvSpPr>
        <dsp:cNvPr id="0" name=""/>
        <dsp:cNvSpPr/>
      </dsp:nvSpPr>
      <dsp:spPr>
        <a:xfrm>
          <a:off x="6343963" y="2496368"/>
          <a:ext cx="2577868" cy="1546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18" tIns="132593" rIns="126318" bIns="13259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Mars Precision Landing Using Guided Parachutes by John McKinney and Charles Lowry</a:t>
          </a:r>
          <a:endParaRPr lang="en-US" sz="1800" kern="1200"/>
        </a:p>
      </dsp:txBody>
      <dsp:txXfrm>
        <a:off x="6343963" y="2496368"/>
        <a:ext cx="2577868" cy="1546721"/>
      </dsp:txXfrm>
    </dsp:sp>
    <dsp:sp modelId="{7E9548C0-459A-4987-BE7E-763C287F6B9D}">
      <dsp:nvSpPr>
        <dsp:cNvPr id="0" name=""/>
        <dsp:cNvSpPr/>
      </dsp:nvSpPr>
      <dsp:spPr>
        <a:xfrm>
          <a:off x="9514742" y="2496368"/>
          <a:ext cx="2577868" cy="15467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18" tIns="132593" rIns="126318" bIns="13259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Rocket Lab attempted to recover a booster using a helicopter</a:t>
          </a:r>
          <a:endParaRPr lang="en-US" sz="1800" kern="1200"/>
        </a:p>
      </dsp:txBody>
      <dsp:txXfrm>
        <a:off x="9514742" y="2496368"/>
        <a:ext cx="2577868" cy="15467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AEA80-023B-493E-887E-23EE257DDF0D}">
      <dsp:nvSpPr>
        <dsp:cNvPr id="0" name=""/>
        <dsp:cNvSpPr/>
      </dsp:nvSpPr>
      <dsp:spPr>
        <a:xfrm>
          <a:off x="0" y="1894"/>
          <a:ext cx="11201399" cy="960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28261E-636A-4605-9479-A9E5571C9D60}">
      <dsp:nvSpPr>
        <dsp:cNvPr id="0" name=""/>
        <dsp:cNvSpPr/>
      </dsp:nvSpPr>
      <dsp:spPr>
        <a:xfrm>
          <a:off x="290472" y="217948"/>
          <a:ext cx="528132" cy="5281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198CC-8C5D-4F21-9AEF-CF71C6EA2857}">
      <dsp:nvSpPr>
        <dsp:cNvPr id="0" name=""/>
        <dsp:cNvSpPr/>
      </dsp:nvSpPr>
      <dsp:spPr>
        <a:xfrm>
          <a:off x="1109078" y="1894"/>
          <a:ext cx="10092321" cy="96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26" tIns="101626" rIns="101626" bIns="1016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Research and gain understanding</a:t>
          </a:r>
          <a:endParaRPr lang="en-US" sz="2200" kern="1200" dirty="0"/>
        </a:p>
      </dsp:txBody>
      <dsp:txXfrm>
        <a:off x="1109078" y="1894"/>
        <a:ext cx="10092321" cy="960240"/>
      </dsp:txXfrm>
    </dsp:sp>
    <dsp:sp modelId="{30349594-529F-4B21-80EF-D07915C49012}">
      <dsp:nvSpPr>
        <dsp:cNvPr id="0" name=""/>
        <dsp:cNvSpPr/>
      </dsp:nvSpPr>
      <dsp:spPr>
        <a:xfrm>
          <a:off x="0" y="1202195"/>
          <a:ext cx="11201399" cy="9602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DCE387-68D4-4EF9-9B11-8CA3347AF487}">
      <dsp:nvSpPr>
        <dsp:cNvPr id="0" name=""/>
        <dsp:cNvSpPr/>
      </dsp:nvSpPr>
      <dsp:spPr>
        <a:xfrm>
          <a:off x="290472" y="1418250"/>
          <a:ext cx="528132" cy="5281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20A37-A001-4650-A894-02FE7C20FFB1}">
      <dsp:nvSpPr>
        <dsp:cNvPr id="0" name=""/>
        <dsp:cNvSpPr/>
      </dsp:nvSpPr>
      <dsp:spPr>
        <a:xfrm>
          <a:off x="1109078" y="1202195"/>
          <a:ext cx="10092321" cy="96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26" tIns="101626" rIns="101626" bIns="1016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Conduct checks on the current methodologies validity and expand upon it. </a:t>
          </a:r>
          <a:endParaRPr lang="en-US" sz="2200" kern="1200" dirty="0"/>
        </a:p>
      </dsp:txBody>
      <dsp:txXfrm>
        <a:off x="1109078" y="1202195"/>
        <a:ext cx="10092321" cy="960240"/>
      </dsp:txXfrm>
    </dsp:sp>
    <dsp:sp modelId="{0ECEDBD4-33E7-4DB6-8FD6-6CDA03868387}">
      <dsp:nvSpPr>
        <dsp:cNvPr id="0" name=""/>
        <dsp:cNvSpPr/>
      </dsp:nvSpPr>
      <dsp:spPr>
        <a:xfrm>
          <a:off x="0" y="2402497"/>
          <a:ext cx="11201399" cy="9602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486F2F-D2FF-44EF-A7F4-46A81200D8FA}">
      <dsp:nvSpPr>
        <dsp:cNvPr id="0" name=""/>
        <dsp:cNvSpPr/>
      </dsp:nvSpPr>
      <dsp:spPr>
        <a:xfrm>
          <a:off x="290472" y="2618551"/>
          <a:ext cx="528132" cy="5281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C339B-9934-40D1-A169-03D3CC548F58}">
      <dsp:nvSpPr>
        <dsp:cNvPr id="0" name=""/>
        <dsp:cNvSpPr/>
      </dsp:nvSpPr>
      <dsp:spPr>
        <a:xfrm>
          <a:off x="1109078" y="2402497"/>
          <a:ext cx="10092321" cy="96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26" tIns="101626" rIns="101626" bIns="1016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Using various computer software systems, mathematical calculations and carry out modelling. </a:t>
          </a:r>
          <a:endParaRPr lang="en-US" sz="2200" kern="1200" dirty="0"/>
        </a:p>
      </dsp:txBody>
      <dsp:txXfrm>
        <a:off x="1109078" y="2402497"/>
        <a:ext cx="10092321" cy="960240"/>
      </dsp:txXfrm>
    </dsp:sp>
    <dsp:sp modelId="{E00714DA-8DDA-4C02-8D8F-ED9F96ED5AA4}">
      <dsp:nvSpPr>
        <dsp:cNvPr id="0" name=""/>
        <dsp:cNvSpPr/>
      </dsp:nvSpPr>
      <dsp:spPr>
        <a:xfrm>
          <a:off x="0" y="3602798"/>
          <a:ext cx="11201399" cy="9602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D2ED66-6FE1-4EDB-8A40-B76EDCD8827E}">
      <dsp:nvSpPr>
        <dsp:cNvPr id="0" name=""/>
        <dsp:cNvSpPr/>
      </dsp:nvSpPr>
      <dsp:spPr>
        <a:xfrm>
          <a:off x="290472" y="3818852"/>
          <a:ext cx="528132" cy="5281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CD5F9-685F-4659-A201-D6857F1489F9}">
      <dsp:nvSpPr>
        <dsp:cNvPr id="0" name=""/>
        <dsp:cNvSpPr/>
      </dsp:nvSpPr>
      <dsp:spPr>
        <a:xfrm>
          <a:off x="1109078" y="3602798"/>
          <a:ext cx="10092321" cy="960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26" tIns="101626" rIns="101626" bIns="1016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Assess if the parachute drift distance and the free fall distance for the different systems fit within the Range boundaries. </a:t>
          </a:r>
          <a:endParaRPr lang="en-US" sz="2200" kern="1200" dirty="0"/>
        </a:p>
      </dsp:txBody>
      <dsp:txXfrm>
        <a:off x="1109078" y="3602798"/>
        <a:ext cx="10092321" cy="9602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97C508-B138-474A-BFC8-F8EFAE679C57}">
      <dsp:nvSpPr>
        <dsp:cNvPr id="0" name=""/>
        <dsp:cNvSpPr/>
      </dsp:nvSpPr>
      <dsp:spPr>
        <a:xfrm>
          <a:off x="0" y="1946"/>
          <a:ext cx="11353799" cy="9864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6B192A-28A4-4CCD-B90C-A0E3880C4D0F}">
      <dsp:nvSpPr>
        <dsp:cNvPr id="0" name=""/>
        <dsp:cNvSpPr/>
      </dsp:nvSpPr>
      <dsp:spPr>
        <a:xfrm>
          <a:off x="298407" y="223902"/>
          <a:ext cx="542558" cy="5425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D14808-C0C4-486E-9A2B-FCE4A562FCCA}">
      <dsp:nvSpPr>
        <dsp:cNvPr id="0" name=""/>
        <dsp:cNvSpPr/>
      </dsp:nvSpPr>
      <dsp:spPr>
        <a:xfrm>
          <a:off x="1139372" y="1946"/>
          <a:ext cx="10214426" cy="986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401" tIns="104401" rIns="104401" bIns="10440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the information gained peer reviewed with any changes required being carried out. </a:t>
          </a:r>
          <a:endParaRPr lang="en-US" sz="2200" kern="1200"/>
        </a:p>
      </dsp:txBody>
      <dsp:txXfrm>
        <a:off x="1139372" y="1946"/>
        <a:ext cx="10214426" cy="986469"/>
      </dsp:txXfrm>
    </dsp:sp>
    <dsp:sp modelId="{1BE4327E-6890-4D07-AFD1-17A6313971F0}">
      <dsp:nvSpPr>
        <dsp:cNvPr id="0" name=""/>
        <dsp:cNvSpPr/>
      </dsp:nvSpPr>
      <dsp:spPr>
        <a:xfrm>
          <a:off x="0" y="1235033"/>
          <a:ext cx="11353799" cy="9864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E7C0E4-DDF2-4E81-BBA0-B7320AB760EB}">
      <dsp:nvSpPr>
        <dsp:cNvPr id="0" name=""/>
        <dsp:cNvSpPr/>
      </dsp:nvSpPr>
      <dsp:spPr>
        <a:xfrm>
          <a:off x="298407" y="1456989"/>
          <a:ext cx="542558" cy="5425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1F137-F4FA-4DAD-82C9-055F76C87755}">
      <dsp:nvSpPr>
        <dsp:cNvPr id="0" name=""/>
        <dsp:cNvSpPr/>
      </dsp:nvSpPr>
      <dsp:spPr>
        <a:xfrm>
          <a:off x="1139372" y="1235033"/>
          <a:ext cx="10214426" cy="986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401" tIns="104401" rIns="104401" bIns="10440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Read the insensitive munitions reports and any supporting documentation about the fitted OME. </a:t>
          </a:r>
          <a:endParaRPr lang="en-US" sz="2200" kern="1200"/>
        </a:p>
      </dsp:txBody>
      <dsp:txXfrm>
        <a:off x="1139372" y="1235033"/>
        <a:ext cx="10214426" cy="986469"/>
      </dsp:txXfrm>
    </dsp:sp>
    <dsp:sp modelId="{0497487E-220E-4553-AA7C-5BDC7186AC20}">
      <dsp:nvSpPr>
        <dsp:cNvPr id="0" name=""/>
        <dsp:cNvSpPr/>
      </dsp:nvSpPr>
      <dsp:spPr>
        <a:xfrm>
          <a:off x="0" y="2468120"/>
          <a:ext cx="11353799" cy="98646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5973A4-9BDA-490A-A2C7-446AE8AE1384}">
      <dsp:nvSpPr>
        <dsp:cNvPr id="0" name=""/>
        <dsp:cNvSpPr/>
      </dsp:nvSpPr>
      <dsp:spPr>
        <a:xfrm>
          <a:off x="298407" y="2690076"/>
          <a:ext cx="542558" cy="5425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2C959-9858-4F68-82AC-43DCDF7FA339}">
      <dsp:nvSpPr>
        <dsp:cNvPr id="0" name=""/>
        <dsp:cNvSpPr/>
      </dsp:nvSpPr>
      <dsp:spPr>
        <a:xfrm>
          <a:off x="1139372" y="2468120"/>
          <a:ext cx="10214426" cy="986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401" tIns="104401" rIns="104401" bIns="10440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Assess what the effect of different scenarios would have on the fitted OME and ensure the worst-case scenario is no more than deflagration. </a:t>
          </a:r>
          <a:endParaRPr lang="en-US" sz="2200" kern="1200" dirty="0"/>
        </a:p>
      </dsp:txBody>
      <dsp:txXfrm>
        <a:off x="1139372" y="2468120"/>
        <a:ext cx="10214426" cy="986469"/>
      </dsp:txXfrm>
    </dsp:sp>
    <dsp:sp modelId="{FCEC63A8-B6C8-4D31-8885-CBA4D3B93C81}">
      <dsp:nvSpPr>
        <dsp:cNvPr id="0" name=""/>
        <dsp:cNvSpPr/>
      </dsp:nvSpPr>
      <dsp:spPr>
        <a:xfrm>
          <a:off x="0" y="3703154"/>
          <a:ext cx="11353799" cy="98646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75C339-EDCC-4928-94B1-163B1A4B9351}">
      <dsp:nvSpPr>
        <dsp:cNvPr id="0" name=""/>
        <dsp:cNvSpPr/>
      </dsp:nvSpPr>
      <dsp:spPr>
        <a:xfrm>
          <a:off x="298407" y="3923163"/>
          <a:ext cx="542558" cy="5425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5DE495-C4FC-4876-9288-D3015510F1ED}">
      <dsp:nvSpPr>
        <dsp:cNvPr id="0" name=""/>
        <dsp:cNvSpPr/>
      </dsp:nvSpPr>
      <dsp:spPr>
        <a:xfrm>
          <a:off x="1139372" y="3701207"/>
          <a:ext cx="10214426" cy="986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401" tIns="104401" rIns="104401" bIns="10440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Look at the tolerability of land in magazine compound. </a:t>
          </a:r>
          <a:endParaRPr lang="en-US" sz="2200" kern="1200" dirty="0"/>
        </a:p>
      </dsp:txBody>
      <dsp:txXfrm>
        <a:off x="1139372" y="3701207"/>
        <a:ext cx="10214426" cy="9864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7F22B1-3F26-4A32-AB12-DB85271054F5}">
      <dsp:nvSpPr>
        <dsp:cNvPr id="0" name=""/>
        <dsp:cNvSpPr/>
      </dsp:nvSpPr>
      <dsp:spPr>
        <a:xfrm>
          <a:off x="0" y="3655"/>
          <a:ext cx="11353800" cy="7786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DBA270-8894-4667-93AB-8B9EAF44E563}">
      <dsp:nvSpPr>
        <dsp:cNvPr id="0" name=""/>
        <dsp:cNvSpPr/>
      </dsp:nvSpPr>
      <dsp:spPr>
        <a:xfrm>
          <a:off x="235542" y="178852"/>
          <a:ext cx="428259" cy="4282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5C4F50-836C-437F-A029-9FED6A5B0CFC}">
      <dsp:nvSpPr>
        <dsp:cNvPr id="0" name=""/>
        <dsp:cNvSpPr/>
      </dsp:nvSpPr>
      <dsp:spPr>
        <a:xfrm>
          <a:off x="899345" y="3655"/>
          <a:ext cx="10454454" cy="7786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08" tIns="82408" rIns="82408" bIns="824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Complete a minimum of five recoveries per system.</a:t>
          </a:r>
          <a:endParaRPr lang="en-US" sz="1900" kern="1200" dirty="0"/>
        </a:p>
      </dsp:txBody>
      <dsp:txXfrm>
        <a:off x="899345" y="3655"/>
        <a:ext cx="10454454" cy="778653"/>
      </dsp:txXfrm>
    </dsp:sp>
    <dsp:sp modelId="{2199610B-572B-4B60-B051-F6D0E7B38521}">
      <dsp:nvSpPr>
        <dsp:cNvPr id="0" name=""/>
        <dsp:cNvSpPr/>
      </dsp:nvSpPr>
      <dsp:spPr>
        <a:xfrm>
          <a:off x="0" y="976972"/>
          <a:ext cx="11353800" cy="77865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28E309-BFA1-44AD-87E5-2E59FC91843B}">
      <dsp:nvSpPr>
        <dsp:cNvPr id="0" name=""/>
        <dsp:cNvSpPr/>
      </dsp:nvSpPr>
      <dsp:spPr>
        <a:xfrm>
          <a:off x="235542" y="1152169"/>
          <a:ext cx="428259" cy="4282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5BDD9-3DE8-437A-A869-C4F24F564A84}">
      <dsp:nvSpPr>
        <dsp:cNvPr id="0" name=""/>
        <dsp:cNvSpPr/>
      </dsp:nvSpPr>
      <dsp:spPr>
        <a:xfrm>
          <a:off x="899345" y="976972"/>
          <a:ext cx="10454454" cy="7786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08" tIns="82408" rIns="82408" bIns="824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flight log information gathered, looking at the recovery height against time and calculating its drift distance. </a:t>
          </a:r>
          <a:endParaRPr lang="en-US" sz="1900" kern="1200" dirty="0"/>
        </a:p>
      </dsp:txBody>
      <dsp:txXfrm>
        <a:off x="899345" y="976972"/>
        <a:ext cx="10454454" cy="778653"/>
      </dsp:txXfrm>
    </dsp:sp>
    <dsp:sp modelId="{D94033F1-B8B8-479C-99C3-B95BCD03CEC2}">
      <dsp:nvSpPr>
        <dsp:cNvPr id="0" name=""/>
        <dsp:cNvSpPr/>
      </dsp:nvSpPr>
      <dsp:spPr>
        <a:xfrm>
          <a:off x="0" y="1950290"/>
          <a:ext cx="11353800" cy="7786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1D17B7-A310-4586-927F-98DBE9F2F957}">
      <dsp:nvSpPr>
        <dsp:cNvPr id="0" name=""/>
        <dsp:cNvSpPr/>
      </dsp:nvSpPr>
      <dsp:spPr>
        <a:xfrm>
          <a:off x="235542" y="2125487"/>
          <a:ext cx="428259" cy="4282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F2D6B-5548-45D8-9B92-25D315189742}">
      <dsp:nvSpPr>
        <dsp:cNvPr id="0" name=""/>
        <dsp:cNvSpPr/>
      </dsp:nvSpPr>
      <dsp:spPr>
        <a:xfrm>
          <a:off x="899345" y="1950290"/>
          <a:ext cx="10454454" cy="7786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08" tIns="82408" rIns="82408" bIns="824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An average of each of the systems results will be taken and compared with the theoretical results.</a:t>
          </a:r>
          <a:endParaRPr lang="en-US" sz="1900" kern="1200" dirty="0"/>
        </a:p>
      </dsp:txBody>
      <dsp:txXfrm>
        <a:off x="899345" y="1950290"/>
        <a:ext cx="10454454" cy="778653"/>
      </dsp:txXfrm>
    </dsp:sp>
    <dsp:sp modelId="{95A8F5CF-D29B-400A-81CA-62332FB16DC8}">
      <dsp:nvSpPr>
        <dsp:cNvPr id="0" name=""/>
        <dsp:cNvSpPr/>
      </dsp:nvSpPr>
      <dsp:spPr>
        <a:xfrm>
          <a:off x="0" y="2923607"/>
          <a:ext cx="11353800" cy="77865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9A74F4-A138-4AA5-A3D3-E897D874F514}">
      <dsp:nvSpPr>
        <dsp:cNvPr id="0" name=""/>
        <dsp:cNvSpPr/>
      </dsp:nvSpPr>
      <dsp:spPr>
        <a:xfrm>
          <a:off x="235542" y="3098804"/>
          <a:ext cx="428259" cy="4282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443F0E-7503-4A5B-9916-EACB8C49E730}">
      <dsp:nvSpPr>
        <dsp:cNvPr id="0" name=""/>
        <dsp:cNvSpPr/>
      </dsp:nvSpPr>
      <dsp:spPr>
        <a:xfrm>
          <a:off x="899345" y="2923607"/>
          <a:ext cx="10454454" cy="7786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08" tIns="82408" rIns="82408" bIns="824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method will then be a standard method ensuring that certain stipulations and restraints are in place and clear. </a:t>
          </a:r>
          <a:endParaRPr lang="en-US" sz="1900" kern="1200" dirty="0"/>
        </a:p>
      </dsp:txBody>
      <dsp:txXfrm>
        <a:off x="899345" y="2923607"/>
        <a:ext cx="10454454" cy="778653"/>
      </dsp:txXfrm>
    </dsp:sp>
    <dsp:sp modelId="{34778F76-6F70-4C62-89B5-0475537660FE}">
      <dsp:nvSpPr>
        <dsp:cNvPr id="0" name=""/>
        <dsp:cNvSpPr/>
      </dsp:nvSpPr>
      <dsp:spPr>
        <a:xfrm>
          <a:off x="0" y="3896924"/>
          <a:ext cx="11353800" cy="77865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14F618-DD80-4DDA-BC6C-14199768B766}">
      <dsp:nvSpPr>
        <dsp:cNvPr id="0" name=""/>
        <dsp:cNvSpPr/>
      </dsp:nvSpPr>
      <dsp:spPr>
        <a:xfrm>
          <a:off x="235542" y="4072121"/>
          <a:ext cx="428259" cy="4282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099B1-E14B-466A-9C4E-EDCFFB95A298}">
      <dsp:nvSpPr>
        <dsp:cNvPr id="0" name=""/>
        <dsp:cNvSpPr/>
      </dsp:nvSpPr>
      <dsp:spPr>
        <a:xfrm>
          <a:off x="899345" y="3896924"/>
          <a:ext cx="10454454" cy="7786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408" tIns="82408" rIns="82408" bIns="824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Share the knowledge that has been gained with other sites.</a:t>
          </a:r>
          <a:endParaRPr lang="en-US" sz="1900" kern="1200" dirty="0"/>
        </a:p>
      </dsp:txBody>
      <dsp:txXfrm>
        <a:off x="899345" y="3896924"/>
        <a:ext cx="10454454" cy="77865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15A04-E883-4826-8F88-940F44641C68}">
      <dsp:nvSpPr>
        <dsp:cNvPr id="0" name=""/>
        <dsp:cNvSpPr/>
      </dsp:nvSpPr>
      <dsp:spPr>
        <a:xfrm>
          <a:off x="2337954" y="2475873"/>
          <a:ext cx="2857500" cy="2857500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Execute</a:t>
          </a:r>
        </a:p>
      </dsp:txBody>
      <dsp:txXfrm>
        <a:off x="2912439" y="3145229"/>
        <a:ext cx="1708530" cy="1468814"/>
      </dsp:txXfrm>
    </dsp:sp>
    <dsp:sp modelId="{D4469F7B-1E85-4472-9C5E-53C18B7128D6}">
      <dsp:nvSpPr>
        <dsp:cNvPr id="0" name=""/>
        <dsp:cNvSpPr/>
      </dsp:nvSpPr>
      <dsp:spPr>
        <a:xfrm>
          <a:off x="675409" y="1800464"/>
          <a:ext cx="2078182" cy="2078182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Prepare</a:t>
          </a:r>
        </a:p>
      </dsp:txBody>
      <dsp:txXfrm>
        <a:off x="1198598" y="2326815"/>
        <a:ext cx="1031804" cy="1025480"/>
      </dsp:txXfrm>
    </dsp:sp>
    <dsp:sp modelId="{4466613F-6E7A-40F9-B919-46F2F4B6A867}">
      <dsp:nvSpPr>
        <dsp:cNvPr id="0" name=""/>
        <dsp:cNvSpPr/>
      </dsp:nvSpPr>
      <dsp:spPr>
        <a:xfrm rot="20700000">
          <a:off x="1831123" y="358451"/>
          <a:ext cx="2036194" cy="2036194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Plan</a:t>
          </a:r>
        </a:p>
      </dsp:txBody>
      <dsp:txXfrm rot="-20700000">
        <a:off x="2277720" y="805048"/>
        <a:ext cx="1143000" cy="1143000"/>
      </dsp:txXfrm>
    </dsp:sp>
    <dsp:sp modelId="{09A82C6C-021D-4E7F-8EE6-703761445BEE}">
      <dsp:nvSpPr>
        <dsp:cNvPr id="0" name=""/>
        <dsp:cNvSpPr/>
      </dsp:nvSpPr>
      <dsp:spPr>
        <a:xfrm>
          <a:off x="2129379" y="2038313"/>
          <a:ext cx="3657600" cy="3657600"/>
        </a:xfrm>
        <a:prstGeom prst="circularArrow">
          <a:avLst>
            <a:gd name="adj1" fmla="val 4687"/>
            <a:gd name="adj2" fmla="val 299029"/>
            <a:gd name="adj3" fmla="val 2535816"/>
            <a:gd name="adj4" fmla="val 15819576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44AEE-F553-43B4-997B-DE7F33D308C7}">
      <dsp:nvSpPr>
        <dsp:cNvPr id="0" name=""/>
        <dsp:cNvSpPr/>
      </dsp:nvSpPr>
      <dsp:spPr>
        <a:xfrm>
          <a:off x="307367" y="1336345"/>
          <a:ext cx="2657475" cy="2657475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842CC-75C6-451F-B553-3767F7D976D5}">
      <dsp:nvSpPr>
        <dsp:cNvPr id="0" name=""/>
        <dsp:cNvSpPr/>
      </dsp:nvSpPr>
      <dsp:spPr>
        <a:xfrm>
          <a:off x="1368410" y="-83568"/>
          <a:ext cx="2865293" cy="2865293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792173-3459-4EB8-9373-D96BB5B75E03}">
      <dsp:nvSpPr>
        <dsp:cNvPr id="0" name=""/>
        <dsp:cNvSpPr/>
      </dsp:nvSpPr>
      <dsp:spPr>
        <a:xfrm>
          <a:off x="821164" y="1120879"/>
          <a:ext cx="2161687" cy="2161687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7C47D77-39C8-44A6-AE4E-CC199A310320}">
      <dsp:nvSpPr>
        <dsp:cNvPr id="0" name=""/>
        <dsp:cNvSpPr/>
      </dsp:nvSpPr>
      <dsp:spPr>
        <a:xfrm>
          <a:off x="1281860" y="1544750"/>
          <a:ext cx="1240312" cy="1240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4C27331-9013-4FCE-8A53-70CAF223EFB9}">
      <dsp:nvSpPr>
        <dsp:cNvPr id="0" name=""/>
        <dsp:cNvSpPr/>
      </dsp:nvSpPr>
      <dsp:spPr>
        <a:xfrm>
          <a:off x="590150" y="4004323"/>
          <a:ext cx="2623762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T</a:t>
          </a:r>
          <a:r>
            <a:rPr lang="en-US" sz="2400" kern="1200" cap="none" dirty="0"/>
            <a:t>heoretically this is possible</a:t>
          </a:r>
          <a:endParaRPr lang="en-US" sz="2400" kern="1200" dirty="0"/>
        </a:p>
      </dsp:txBody>
      <dsp:txXfrm>
        <a:off x="590150" y="4004323"/>
        <a:ext cx="2623762" cy="765000"/>
      </dsp:txXfrm>
    </dsp:sp>
    <dsp:sp modelId="{DEE76279-F510-40DB-9513-E240DC241975}">
      <dsp:nvSpPr>
        <dsp:cNvPr id="0" name=""/>
        <dsp:cNvSpPr/>
      </dsp:nvSpPr>
      <dsp:spPr>
        <a:xfrm>
          <a:off x="4877072" y="1117204"/>
          <a:ext cx="2161687" cy="2161687"/>
        </a:xfrm>
        <a:prstGeom prst="ellipse">
          <a:avLst/>
        </a:prstGeom>
        <a:solidFill>
          <a:schemeClr val="dk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E0BE83C-AA0D-40C5-9623-6803579FC7AA}">
      <dsp:nvSpPr>
        <dsp:cNvPr id="0" name=""/>
        <dsp:cNvSpPr/>
      </dsp:nvSpPr>
      <dsp:spPr>
        <a:xfrm>
          <a:off x="5337760" y="1577891"/>
          <a:ext cx="1240312" cy="1240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98A86F5-A135-4B46-BA0A-0D2380B62554}">
      <dsp:nvSpPr>
        <dsp:cNvPr id="0" name=""/>
        <dsp:cNvSpPr/>
      </dsp:nvSpPr>
      <dsp:spPr>
        <a:xfrm>
          <a:off x="4208177" y="4004331"/>
          <a:ext cx="354375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Y</a:t>
          </a:r>
          <a:r>
            <a:rPr lang="en-GB" sz="2400" kern="1200" cap="none" dirty="0"/>
            <a:t>et to be tested on the range</a:t>
          </a:r>
          <a:endParaRPr lang="en-US" sz="2400" kern="1200" cap="none" dirty="0"/>
        </a:p>
      </dsp:txBody>
      <dsp:txXfrm>
        <a:off x="4208177" y="4004331"/>
        <a:ext cx="3543750" cy="765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39F09-CAF1-48DF-A025-177FFC1FAA84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3CC2D1-C6A2-47DE-BD46-C92A95C951E0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9B1CE-9C3A-42F4-9228-38972A17E0F1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Look at the landing forces involved with lower than recommended altitudes for system three. 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57AF1AF3-B76E-4D34-AB98-9EF10760BDE8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CC879F-F3D4-4A3E-B0E0-E86CEC59FA91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364A7-5BA7-41B8-A35B-307710E223E2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Apply this method at different sites and for new potentially different systems currently being produced. </a:t>
          </a:r>
          <a:endParaRPr lang="en-US" sz="2500" kern="1200"/>
        </a:p>
      </dsp:txBody>
      <dsp:txXfrm>
        <a:off x="1435590" y="1554201"/>
        <a:ext cx="9080009" cy="1242935"/>
      </dsp:txXfrm>
    </dsp:sp>
    <dsp:sp modelId="{71B25B6C-3F06-48B3-ABE1-04B112E1FC0E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726CC6-154C-447B-B3E5-11C00B2DDFB4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58F2D-0E4F-42ED-BA40-41DD5F7386F5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investigation into the tolerability of including occupied buildings and the magazine area within the trace.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DCEEB-3AAE-4028-BD1B-B7548AF48CFA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A0B3D6-7466-4D10-91C1-1F63DB07F87C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05013-E66B-40CA-B386-F15AE2093154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There is also the potential to look at landing beyond the fence line in the fields behind which are owned by the MOD but leased to farmers.</a:t>
          </a:r>
          <a:endParaRPr lang="en-US" sz="2400" kern="1200" dirty="0"/>
        </a:p>
      </dsp:txBody>
      <dsp:txXfrm>
        <a:off x="1509882" y="708097"/>
        <a:ext cx="9005717" cy="1307257"/>
      </dsp:txXfrm>
    </dsp:sp>
    <dsp:sp modelId="{C7C6BBD2-7B77-4B0F-BFC9-23893443FEE3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2DDDC-9FE2-4D07-A0E6-DB75970CC44B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019BE-AA37-484C-9D38-BA329C2A4648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Modifying these systems or designing a new system with new functionality, this could include the ability to be recovered vertically onto remote sea platform or land like the Space X Falcon 9. </a:t>
          </a:r>
          <a:endParaRPr lang="en-US" sz="2400" kern="1200" dirty="0"/>
        </a:p>
      </dsp:txBody>
      <dsp:txXfrm>
        <a:off x="1509882" y="2342169"/>
        <a:ext cx="9005717" cy="130725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E6D43-5CC0-43C6-BB37-8EBA4DB94FFA}">
      <dsp:nvSpPr>
        <dsp:cNvPr id="0" name=""/>
        <dsp:cNvSpPr/>
      </dsp:nvSpPr>
      <dsp:spPr>
        <a:xfrm>
          <a:off x="3363" y="317518"/>
          <a:ext cx="2401769" cy="15251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8FF7B-E8D5-4685-8960-9422B3218DA5}">
      <dsp:nvSpPr>
        <dsp:cNvPr id="0" name=""/>
        <dsp:cNvSpPr/>
      </dsp:nvSpPr>
      <dsp:spPr>
        <a:xfrm>
          <a:off x="270227" y="571038"/>
          <a:ext cx="2401769" cy="1525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KSBE02- Armoury planning </a:t>
          </a:r>
          <a:endParaRPr lang="en-US" sz="2200" kern="1200"/>
        </a:p>
      </dsp:txBody>
      <dsp:txXfrm>
        <a:off x="314896" y="615707"/>
        <a:ext cx="2312431" cy="1435785"/>
      </dsp:txXfrm>
    </dsp:sp>
    <dsp:sp modelId="{BACC3CEB-C2FF-4630-81A7-756F6D56A897}">
      <dsp:nvSpPr>
        <dsp:cNvPr id="0" name=""/>
        <dsp:cNvSpPr/>
      </dsp:nvSpPr>
      <dsp:spPr>
        <a:xfrm>
          <a:off x="2938859" y="317518"/>
          <a:ext cx="2401769" cy="15251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85D696-276B-404F-957E-E3DB52E53CFD}">
      <dsp:nvSpPr>
        <dsp:cNvPr id="0" name=""/>
        <dsp:cNvSpPr/>
      </dsp:nvSpPr>
      <dsp:spPr>
        <a:xfrm>
          <a:off x="3205722" y="571038"/>
          <a:ext cx="2401769" cy="1525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KSBE06- 5.56mm EPVAT ISS</a:t>
          </a:r>
          <a:endParaRPr lang="en-US" sz="2200" kern="1200"/>
        </a:p>
      </dsp:txBody>
      <dsp:txXfrm>
        <a:off x="3250391" y="615707"/>
        <a:ext cx="2312431" cy="1435785"/>
      </dsp:txXfrm>
    </dsp:sp>
    <dsp:sp modelId="{1877CA78-F960-4429-BE3A-E10A7DAA73B8}">
      <dsp:nvSpPr>
        <dsp:cNvPr id="0" name=""/>
        <dsp:cNvSpPr/>
      </dsp:nvSpPr>
      <dsp:spPr>
        <a:xfrm>
          <a:off x="5874355" y="317518"/>
          <a:ext cx="2401769" cy="15251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AE874-F64A-4715-B4BF-842080D940FB}">
      <dsp:nvSpPr>
        <dsp:cNvPr id="0" name=""/>
        <dsp:cNvSpPr/>
      </dsp:nvSpPr>
      <dsp:spPr>
        <a:xfrm>
          <a:off x="6141218" y="571038"/>
          <a:ext cx="2401769" cy="1525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KSBE08- Chinook multi weapon and angle safety trace </a:t>
          </a:r>
          <a:endParaRPr lang="en-US" sz="2200" kern="1200"/>
        </a:p>
      </dsp:txBody>
      <dsp:txXfrm>
        <a:off x="6185887" y="615707"/>
        <a:ext cx="2312431" cy="1435785"/>
      </dsp:txXfrm>
    </dsp:sp>
    <dsp:sp modelId="{23EA75FA-644A-43C7-BE5A-27DB8361390B}">
      <dsp:nvSpPr>
        <dsp:cNvPr id="0" name=""/>
        <dsp:cNvSpPr/>
      </dsp:nvSpPr>
      <dsp:spPr>
        <a:xfrm>
          <a:off x="8809850" y="317518"/>
          <a:ext cx="2401769" cy="15251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0F162-EFA6-4E89-BF2B-48104781E32B}">
      <dsp:nvSpPr>
        <dsp:cNvPr id="0" name=""/>
        <dsp:cNvSpPr/>
      </dsp:nvSpPr>
      <dsp:spPr>
        <a:xfrm>
          <a:off x="9076714" y="571038"/>
          <a:ext cx="2401769" cy="152512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KSBE13- Technical authoring assignment </a:t>
          </a:r>
          <a:endParaRPr lang="en-US" sz="2200" kern="1200"/>
        </a:p>
      </dsp:txBody>
      <dsp:txXfrm>
        <a:off x="9121383" y="615707"/>
        <a:ext cx="2312431" cy="143578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2AD04B-0594-4DB1-A6DE-1B2BC92EC0C8}">
      <dsp:nvSpPr>
        <dsp:cNvPr id="0" name=""/>
        <dsp:cNvSpPr/>
      </dsp:nvSpPr>
      <dsp:spPr>
        <a:xfrm>
          <a:off x="5953" y="1613274"/>
          <a:ext cx="1845468" cy="1107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Enquire </a:t>
          </a:r>
          <a:endParaRPr lang="en-US" sz="2100" kern="1200"/>
        </a:p>
      </dsp:txBody>
      <dsp:txXfrm>
        <a:off x="38384" y="1645705"/>
        <a:ext cx="1780606" cy="1042419"/>
      </dsp:txXfrm>
    </dsp:sp>
    <dsp:sp modelId="{5E79BC9B-2B06-4BC1-9C4F-F262DE8AE5B0}">
      <dsp:nvSpPr>
        <dsp:cNvPr id="0" name=""/>
        <dsp:cNvSpPr/>
      </dsp:nvSpPr>
      <dsp:spPr>
        <a:xfrm>
          <a:off x="2035968" y="1938077"/>
          <a:ext cx="391239" cy="4576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035968" y="2029612"/>
        <a:ext cx="273867" cy="274606"/>
      </dsp:txXfrm>
    </dsp:sp>
    <dsp:sp modelId="{25581595-F78C-47CB-AEBA-B7371622766F}">
      <dsp:nvSpPr>
        <dsp:cNvPr id="0" name=""/>
        <dsp:cNvSpPr/>
      </dsp:nvSpPr>
      <dsp:spPr>
        <a:xfrm>
          <a:off x="2589609" y="1613274"/>
          <a:ext cx="1845468" cy="1107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Shadow</a:t>
          </a:r>
          <a:endParaRPr lang="en-US" sz="2100" kern="1200" dirty="0"/>
        </a:p>
      </dsp:txBody>
      <dsp:txXfrm>
        <a:off x="2622040" y="1645705"/>
        <a:ext cx="1780606" cy="1042419"/>
      </dsp:txXfrm>
    </dsp:sp>
    <dsp:sp modelId="{5A00DDE0-EB80-489F-99E0-C0559F5CDE2C}">
      <dsp:nvSpPr>
        <dsp:cNvPr id="0" name=""/>
        <dsp:cNvSpPr/>
      </dsp:nvSpPr>
      <dsp:spPr>
        <a:xfrm>
          <a:off x="4619625" y="1938077"/>
          <a:ext cx="391239" cy="4576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4619625" y="2029612"/>
        <a:ext cx="273867" cy="274606"/>
      </dsp:txXfrm>
    </dsp:sp>
    <dsp:sp modelId="{573D370C-66A3-48CA-A5D5-582FBE023370}">
      <dsp:nvSpPr>
        <dsp:cNvPr id="0" name=""/>
        <dsp:cNvSpPr/>
      </dsp:nvSpPr>
      <dsp:spPr>
        <a:xfrm>
          <a:off x="5173265" y="1613274"/>
          <a:ext cx="1845468" cy="1107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Learn</a:t>
          </a:r>
          <a:endParaRPr lang="en-US" sz="2100" kern="1200" dirty="0"/>
        </a:p>
      </dsp:txBody>
      <dsp:txXfrm>
        <a:off x="5205696" y="1645705"/>
        <a:ext cx="1780606" cy="1042419"/>
      </dsp:txXfrm>
    </dsp:sp>
    <dsp:sp modelId="{BDB651C5-7E8D-4386-9A1C-9C26C253F426}">
      <dsp:nvSpPr>
        <dsp:cNvPr id="0" name=""/>
        <dsp:cNvSpPr/>
      </dsp:nvSpPr>
      <dsp:spPr>
        <a:xfrm>
          <a:off x="7203281" y="1938077"/>
          <a:ext cx="391239" cy="4576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203281" y="2029612"/>
        <a:ext cx="273867" cy="274606"/>
      </dsp:txXfrm>
    </dsp:sp>
    <dsp:sp modelId="{F6113FD2-0487-4D1C-A7C4-4E78590B4CA5}">
      <dsp:nvSpPr>
        <dsp:cNvPr id="0" name=""/>
        <dsp:cNvSpPr/>
      </dsp:nvSpPr>
      <dsp:spPr>
        <a:xfrm>
          <a:off x="7756921" y="1613274"/>
          <a:ext cx="1845468" cy="1107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Meet the required standards </a:t>
          </a:r>
          <a:endParaRPr lang="en-US" sz="2100" kern="1200"/>
        </a:p>
      </dsp:txBody>
      <dsp:txXfrm>
        <a:off x="7789352" y="1645705"/>
        <a:ext cx="1780606" cy="1042419"/>
      </dsp:txXfrm>
    </dsp:sp>
    <dsp:sp modelId="{A6F597C1-27F0-4028-B26D-366E31D32552}">
      <dsp:nvSpPr>
        <dsp:cNvPr id="0" name=""/>
        <dsp:cNvSpPr/>
      </dsp:nvSpPr>
      <dsp:spPr>
        <a:xfrm>
          <a:off x="9786937" y="1938077"/>
          <a:ext cx="391239" cy="45767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786937" y="2029612"/>
        <a:ext cx="273867" cy="274606"/>
      </dsp:txXfrm>
    </dsp:sp>
    <dsp:sp modelId="{3EC24F28-C977-4AC2-A79D-B641F1194364}">
      <dsp:nvSpPr>
        <dsp:cNvPr id="0" name=""/>
        <dsp:cNvSpPr/>
      </dsp:nvSpPr>
      <dsp:spPr>
        <a:xfrm>
          <a:off x="10340578" y="1613274"/>
          <a:ext cx="1845468" cy="11072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Take on the responsibility</a:t>
          </a:r>
          <a:endParaRPr lang="en-US" sz="2100" kern="1200" dirty="0"/>
        </a:p>
      </dsp:txBody>
      <dsp:txXfrm>
        <a:off x="10373009" y="1645705"/>
        <a:ext cx="1780606" cy="104241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B92C0-910B-4350-AFC3-E87CF2F68FDD}">
      <dsp:nvSpPr>
        <dsp:cNvPr id="0" name=""/>
        <dsp:cNvSpPr/>
      </dsp:nvSpPr>
      <dsp:spPr>
        <a:xfrm>
          <a:off x="0" y="4454"/>
          <a:ext cx="6096000" cy="9488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EFA09F-F358-454B-A5E1-B266903874DA}">
      <dsp:nvSpPr>
        <dsp:cNvPr id="0" name=""/>
        <dsp:cNvSpPr/>
      </dsp:nvSpPr>
      <dsp:spPr>
        <a:xfrm>
          <a:off x="287041" y="217957"/>
          <a:ext cx="521894" cy="5218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0F7685-7B09-464D-9DDE-44E91B356FCD}">
      <dsp:nvSpPr>
        <dsp:cNvPr id="0" name=""/>
        <dsp:cNvSpPr/>
      </dsp:nvSpPr>
      <dsp:spPr>
        <a:xfrm>
          <a:off x="1095977" y="4454"/>
          <a:ext cx="5000022" cy="948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425" tIns="100425" rIns="100425" bIns="1004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Arrange the visit.</a:t>
          </a:r>
          <a:endParaRPr lang="en-US" sz="1900" kern="1200"/>
        </a:p>
      </dsp:txBody>
      <dsp:txXfrm>
        <a:off x="1095977" y="4454"/>
        <a:ext cx="5000022" cy="948898"/>
      </dsp:txXfrm>
    </dsp:sp>
    <dsp:sp modelId="{D786A587-D29B-41F6-B19F-B7EA72662BBE}">
      <dsp:nvSpPr>
        <dsp:cNvPr id="0" name=""/>
        <dsp:cNvSpPr/>
      </dsp:nvSpPr>
      <dsp:spPr>
        <a:xfrm>
          <a:off x="0" y="1190577"/>
          <a:ext cx="6096000" cy="9488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A2DEF5-2859-488A-9EE4-87B74DE7FA3F}">
      <dsp:nvSpPr>
        <dsp:cNvPr id="0" name=""/>
        <dsp:cNvSpPr/>
      </dsp:nvSpPr>
      <dsp:spPr>
        <a:xfrm>
          <a:off x="287041" y="1404080"/>
          <a:ext cx="521894" cy="5218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8FF677-DFAE-4E73-A7BB-9CD9ECD28D38}">
      <dsp:nvSpPr>
        <dsp:cNvPr id="0" name=""/>
        <dsp:cNvSpPr/>
      </dsp:nvSpPr>
      <dsp:spPr>
        <a:xfrm>
          <a:off x="1095977" y="1190577"/>
          <a:ext cx="5000022" cy="948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425" tIns="100425" rIns="100425" bIns="1004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Book and get the visit approved. </a:t>
          </a:r>
          <a:endParaRPr lang="en-US" sz="1900" kern="1200" dirty="0"/>
        </a:p>
      </dsp:txBody>
      <dsp:txXfrm>
        <a:off x="1095977" y="1190577"/>
        <a:ext cx="5000022" cy="948898"/>
      </dsp:txXfrm>
    </dsp:sp>
    <dsp:sp modelId="{56549DE5-EDC9-43AF-BFF2-ED2920B4DB2A}">
      <dsp:nvSpPr>
        <dsp:cNvPr id="0" name=""/>
        <dsp:cNvSpPr/>
      </dsp:nvSpPr>
      <dsp:spPr>
        <a:xfrm>
          <a:off x="0" y="2376700"/>
          <a:ext cx="6096000" cy="9488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6218A-B3A9-4ACE-9CDC-E78D42527A0B}">
      <dsp:nvSpPr>
        <dsp:cNvPr id="0" name=""/>
        <dsp:cNvSpPr/>
      </dsp:nvSpPr>
      <dsp:spPr>
        <a:xfrm>
          <a:off x="287041" y="2590202"/>
          <a:ext cx="521894" cy="5218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C7077-7E87-4893-B287-3F9B0CCC8087}">
      <dsp:nvSpPr>
        <dsp:cNvPr id="0" name=""/>
        <dsp:cNvSpPr/>
      </dsp:nvSpPr>
      <dsp:spPr>
        <a:xfrm>
          <a:off x="1095977" y="2376700"/>
          <a:ext cx="5000022" cy="948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425" tIns="100425" rIns="100425" bIns="1004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Read relevant documentation</a:t>
          </a:r>
          <a:endParaRPr lang="en-US" sz="1900" kern="1200"/>
        </a:p>
      </dsp:txBody>
      <dsp:txXfrm>
        <a:off x="1095977" y="2376700"/>
        <a:ext cx="5000022" cy="948898"/>
      </dsp:txXfrm>
    </dsp:sp>
    <dsp:sp modelId="{47013438-0403-4792-A7D5-08EC607F09FB}">
      <dsp:nvSpPr>
        <dsp:cNvPr id="0" name=""/>
        <dsp:cNvSpPr/>
      </dsp:nvSpPr>
      <dsp:spPr>
        <a:xfrm>
          <a:off x="0" y="3562823"/>
          <a:ext cx="6096000" cy="9488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62751C-CC7B-4660-905A-4850B78A3F60}">
      <dsp:nvSpPr>
        <dsp:cNvPr id="0" name=""/>
        <dsp:cNvSpPr/>
      </dsp:nvSpPr>
      <dsp:spPr>
        <a:xfrm>
          <a:off x="287041" y="3776325"/>
          <a:ext cx="521894" cy="5218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E7BF16-90AD-472B-8E70-5D3E8CFC6C9E}">
      <dsp:nvSpPr>
        <dsp:cNvPr id="0" name=""/>
        <dsp:cNvSpPr/>
      </dsp:nvSpPr>
      <dsp:spPr>
        <a:xfrm>
          <a:off x="1095977" y="3562823"/>
          <a:ext cx="5000022" cy="948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425" tIns="100425" rIns="100425" bIns="1004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Prepare </a:t>
          </a:r>
          <a:endParaRPr lang="en-US" sz="1900" kern="1200"/>
        </a:p>
      </dsp:txBody>
      <dsp:txXfrm>
        <a:off x="1095977" y="3562823"/>
        <a:ext cx="5000022" cy="948898"/>
      </dsp:txXfrm>
    </dsp:sp>
    <dsp:sp modelId="{A0BD1B7B-FF8C-469F-8D0F-9218BBB15E3A}">
      <dsp:nvSpPr>
        <dsp:cNvPr id="0" name=""/>
        <dsp:cNvSpPr/>
      </dsp:nvSpPr>
      <dsp:spPr>
        <a:xfrm>
          <a:off x="0" y="4748946"/>
          <a:ext cx="6096000" cy="9488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5A48B4-2B9A-4E4B-88FB-FE97834733C7}">
      <dsp:nvSpPr>
        <dsp:cNvPr id="0" name=""/>
        <dsp:cNvSpPr/>
      </dsp:nvSpPr>
      <dsp:spPr>
        <a:xfrm>
          <a:off x="287041" y="4962448"/>
          <a:ext cx="521894" cy="5218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AC9394-9F1D-4FC6-94A2-2364E91FEFC0}">
      <dsp:nvSpPr>
        <dsp:cNvPr id="0" name=""/>
        <dsp:cNvSpPr/>
      </dsp:nvSpPr>
      <dsp:spPr>
        <a:xfrm>
          <a:off x="1095977" y="4748946"/>
          <a:ext cx="5000022" cy="9488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425" tIns="100425" rIns="100425" bIns="10042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Arrive and have a health, safety and security brief. </a:t>
          </a:r>
          <a:endParaRPr lang="en-US" sz="1900" kern="1200" dirty="0"/>
        </a:p>
      </dsp:txBody>
      <dsp:txXfrm>
        <a:off x="1095977" y="4748946"/>
        <a:ext cx="5000022" cy="94889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CD674-9B08-43F4-92EB-72175BC43148}">
      <dsp:nvSpPr>
        <dsp:cNvPr id="0" name=""/>
        <dsp:cNvSpPr/>
      </dsp:nvSpPr>
      <dsp:spPr>
        <a:xfrm>
          <a:off x="0" y="487"/>
          <a:ext cx="6086506" cy="670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5A3357-5379-4AE2-91E9-B58A90CD386B}">
      <dsp:nvSpPr>
        <dsp:cNvPr id="0" name=""/>
        <dsp:cNvSpPr/>
      </dsp:nvSpPr>
      <dsp:spPr>
        <a:xfrm>
          <a:off x="202900" y="151404"/>
          <a:ext cx="368909" cy="3689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96B366-CEA7-48EC-9B05-A4C19BF44959}">
      <dsp:nvSpPr>
        <dsp:cNvPr id="0" name=""/>
        <dsp:cNvSpPr/>
      </dsp:nvSpPr>
      <dsp:spPr>
        <a:xfrm>
          <a:off x="774709" y="487"/>
          <a:ext cx="5311796" cy="67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7" tIns="70987" rIns="70987" bIns="709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Escorted to the Range </a:t>
          </a:r>
          <a:endParaRPr lang="en-US" sz="1600" kern="1200"/>
        </a:p>
      </dsp:txBody>
      <dsp:txXfrm>
        <a:off x="774709" y="487"/>
        <a:ext cx="5311796" cy="670744"/>
      </dsp:txXfrm>
    </dsp:sp>
    <dsp:sp modelId="{919D12C1-99CD-465C-A32A-361E159EBC01}">
      <dsp:nvSpPr>
        <dsp:cNvPr id="0" name=""/>
        <dsp:cNvSpPr/>
      </dsp:nvSpPr>
      <dsp:spPr>
        <a:xfrm>
          <a:off x="0" y="838917"/>
          <a:ext cx="6086506" cy="670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607DB7-082A-4975-848C-736F85C2CEA4}">
      <dsp:nvSpPr>
        <dsp:cNvPr id="0" name=""/>
        <dsp:cNvSpPr/>
      </dsp:nvSpPr>
      <dsp:spPr>
        <a:xfrm>
          <a:off x="202900" y="989834"/>
          <a:ext cx="368909" cy="3689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72424F-31B9-438F-8D87-569DC0AB3F2E}">
      <dsp:nvSpPr>
        <dsp:cNvPr id="0" name=""/>
        <dsp:cNvSpPr/>
      </dsp:nvSpPr>
      <dsp:spPr>
        <a:xfrm>
          <a:off x="774709" y="838917"/>
          <a:ext cx="5311796" cy="67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7" tIns="70987" rIns="70987" bIns="709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Contraband control </a:t>
          </a:r>
          <a:endParaRPr lang="en-US" sz="1600" kern="1200"/>
        </a:p>
      </dsp:txBody>
      <dsp:txXfrm>
        <a:off x="774709" y="838917"/>
        <a:ext cx="5311796" cy="670744"/>
      </dsp:txXfrm>
    </dsp:sp>
    <dsp:sp modelId="{5FCDD5F7-313E-4C19-940D-1C1CE1E3F0C8}">
      <dsp:nvSpPr>
        <dsp:cNvPr id="0" name=""/>
        <dsp:cNvSpPr/>
      </dsp:nvSpPr>
      <dsp:spPr>
        <a:xfrm>
          <a:off x="0" y="1677347"/>
          <a:ext cx="6086506" cy="670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7FD17A-364C-4378-8D01-764604DBDB0F}">
      <dsp:nvSpPr>
        <dsp:cNvPr id="0" name=""/>
        <dsp:cNvSpPr/>
      </dsp:nvSpPr>
      <dsp:spPr>
        <a:xfrm>
          <a:off x="202900" y="1828264"/>
          <a:ext cx="368909" cy="3689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2FA3D7-D636-409B-813E-7C87ED737D6D}">
      <dsp:nvSpPr>
        <dsp:cNvPr id="0" name=""/>
        <dsp:cNvSpPr/>
      </dsp:nvSpPr>
      <dsp:spPr>
        <a:xfrm>
          <a:off x="774709" y="1677347"/>
          <a:ext cx="5311796" cy="67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7" tIns="70987" rIns="70987" bIns="709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Apply PPE</a:t>
          </a:r>
          <a:endParaRPr lang="en-US" sz="1600" kern="1200"/>
        </a:p>
      </dsp:txBody>
      <dsp:txXfrm>
        <a:off x="774709" y="1677347"/>
        <a:ext cx="5311796" cy="670744"/>
      </dsp:txXfrm>
    </dsp:sp>
    <dsp:sp modelId="{9444B2D5-0BD8-477C-B162-65DA237C9190}">
      <dsp:nvSpPr>
        <dsp:cNvPr id="0" name=""/>
        <dsp:cNvSpPr/>
      </dsp:nvSpPr>
      <dsp:spPr>
        <a:xfrm>
          <a:off x="0" y="2515777"/>
          <a:ext cx="6086506" cy="670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CFD798-27FB-43EB-9543-2D51400FEC5A}">
      <dsp:nvSpPr>
        <dsp:cNvPr id="0" name=""/>
        <dsp:cNvSpPr/>
      </dsp:nvSpPr>
      <dsp:spPr>
        <a:xfrm>
          <a:off x="202900" y="2666694"/>
          <a:ext cx="368909" cy="3689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CA20D-3AA0-420E-8973-C298CC5BD3B7}">
      <dsp:nvSpPr>
        <dsp:cNvPr id="0" name=""/>
        <dsp:cNvSpPr/>
      </dsp:nvSpPr>
      <dsp:spPr>
        <a:xfrm>
          <a:off x="774709" y="2515777"/>
          <a:ext cx="5311796" cy="67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7" tIns="70987" rIns="70987" bIns="709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Safety brief &amp; activity explanation </a:t>
          </a:r>
          <a:endParaRPr lang="en-US" sz="1600" kern="1200"/>
        </a:p>
      </dsp:txBody>
      <dsp:txXfrm>
        <a:off x="774709" y="2515777"/>
        <a:ext cx="5311796" cy="670744"/>
      </dsp:txXfrm>
    </dsp:sp>
    <dsp:sp modelId="{0BC9DAC3-47FF-4EF6-A9B4-A45BD5586F2F}">
      <dsp:nvSpPr>
        <dsp:cNvPr id="0" name=""/>
        <dsp:cNvSpPr/>
      </dsp:nvSpPr>
      <dsp:spPr>
        <a:xfrm>
          <a:off x="0" y="3354207"/>
          <a:ext cx="6086506" cy="670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96460B-CA63-4973-81B5-616F87C55E83}">
      <dsp:nvSpPr>
        <dsp:cNvPr id="0" name=""/>
        <dsp:cNvSpPr/>
      </dsp:nvSpPr>
      <dsp:spPr>
        <a:xfrm>
          <a:off x="202900" y="3505124"/>
          <a:ext cx="368909" cy="3689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0287E-6B72-4A97-ADAC-A32096272D22}">
      <dsp:nvSpPr>
        <dsp:cNvPr id="0" name=""/>
        <dsp:cNvSpPr/>
      </dsp:nvSpPr>
      <dsp:spPr>
        <a:xfrm>
          <a:off x="774709" y="3354207"/>
          <a:ext cx="5311796" cy="67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7" tIns="70987" rIns="70987" bIns="709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Observed the activity </a:t>
          </a:r>
          <a:endParaRPr lang="en-US" sz="1600" kern="1200"/>
        </a:p>
      </dsp:txBody>
      <dsp:txXfrm>
        <a:off x="774709" y="3354207"/>
        <a:ext cx="5311796" cy="670744"/>
      </dsp:txXfrm>
    </dsp:sp>
    <dsp:sp modelId="{458891CE-B8A0-4480-9C1A-66E088DEA676}">
      <dsp:nvSpPr>
        <dsp:cNvPr id="0" name=""/>
        <dsp:cNvSpPr/>
      </dsp:nvSpPr>
      <dsp:spPr>
        <a:xfrm>
          <a:off x="0" y="4192637"/>
          <a:ext cx="6086506" cy="670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8420F3-A591-4617-B9B2-3552C058245C}">
      <dsp:nvSpPr>
        <dsp:cNvPr id="0" name=""/>
        <dsp:cNvSpPr/>
      </dsp:nvSpPr>
      <dsp:spPr>
        <a:xfrm>
          <a:off x="202900" y="4343555"/>
          <a:ext cx="368909" cy="3689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19405-A499-4866-885D-ACD6457E0514}">
      <dsp:nvSpPr>
        <dsp:cNvPr id="0" name=""/>
        <dsp:cNvSpPr/>
      </dsp:nvSpPr>
      <dsp:spPr>
        <a:xfrm>
          <a:off x="774709" y="4192637"/>
          <a:ext cx="5311796" cy="67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7" tIns="70987" rIns="70987" bIns="709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Escorted off Range </a:t>
          </a:r>
          <a:endParaRPr lang="en-US" sz="1600" kern="1200" dirty="0"/>
        </a:p>
      </dsp:txBody>
      <dsp:txXfrm>
        <a:off x="774709" y="4192637"/>
        <a:ext cx="5311796" cy="670744"/>
      </dsp:txXfrm>
    </dsp:sp>
    <dsp:sp modelId="{3EE19E07-429D-47FC-A83B-FB1235B7E8C6}">
      <dsp:nvSpPr>
        <dsp:cNvPr id="0" name=""/>
        <dsp:cNvSpPr/>
      </dsp:nvSpPr>
      <dsp:spPr>
        <a:xfrm>
          <a:off x="0" y="5031067"/>
          <a:ext cx="6086506" cy="6707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627CDC-EBD0-4EBA-8EA3-DB07F6B67F40}">
      <dsp:nvSpPr>
        <dsp:cNvPr id="0" name=""/>
        <dsp:cNvSpPr/>
      </dsp:nvSpPr>
      <dsp:spPr>
        <a:xfrm>
          <a:off x="202900" y="5181985"/>
          <a:ext cx="368909" cy="36890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E90F81-6CB5-494C-853E-A244FE67A833}">
      <dsp:nvSpPr>
        <dsp:cNvPr id="0" name=""/>
        <dsp:cNvSpPr/>
      </dsp:nvSpPr>
      <dsp:spPr>
        <a:xfrm>
          <a:off x="774709" y="5031067"/>
          <a:ext cx="5311796" cy="6707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987" tIns="70987" rIns="70987" bIns="7098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Write up</a:t>
          </a:r>
          <a:endParaRPr lang="en-US" sz="1600" kern="1200"/>
        </a:p>
      </dsp:txBody>
      <dsp:txXfrm>
        <a:off x="774709" y="5031067"/>
        <a:ext cx="5311796" cy="67074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93DE8-6006-4601-B324-F150FA48EE21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641173-BD6C-4FBC-B8A8-0D7DA3B74277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077EB8-C808-41B8-9899-D1F341A309EC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Understand the requirements </a:t>
          </a:r>
          <a:endParaRPr lang="en-US" sz="1700" kern="1200"/>
        </a:p>
      </dsp:txBody>
      <dsp:txXfrm>
        <a:off x="333914" y="2456402"/>
        <a:ext cx="1800000" cy="720000"/>
      </dsp:txXfrm>
    </dsp:sp>
    <dsp:sp modelId="{5080054F-D8E6-4EEE-A65B-E85ACB5A26FA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0B24D7-E8B8-4A5A-A1AD-A8ECDCA457CE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0CEFB4-77EA-4169-8E45-F5C88B253F36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Find a suitable location </a:t>
          </a:r>
          <a:endParaRPr lang="en-US" sz="1700" kern="1200"/>
        </a:p>
      </dsp:txBody>
      <dsp:txXfrm>
        <a:off x="2448914" y="2456402"/>
        <a:ext cx="1800000" cy="720000"/>
      </dsp:txXfrm>
    </dsp:sp>
    <dsp:sp modelId="{92210EC0-148E-4270-9C46-AB83C89BD0E4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29B66-7A49-44D5-A489-083E3A41F174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3B638F-60E4-4FAB-AD7F-2A4DD790D72C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Research suitable safety trace</a:t>
          </a:r>
          <a:endParaRPr lang="en-US" sz="1700" kern="1200"/>
        </a:p>
      </dsp:txBody>
      <dsp:txXfrm>
        <a:off x="4563914" y="2456402"/>
        <a:ext cx="1800000" cy="720000"/>
      </dsp:txXfrm>
    </dsp:sp>
    <dsp:sp modelId="{6E6EC997-4C2A-4F27-A141-5F63CCF80493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09A480-9E61-4A7F-87DB-6AF39C3E019E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39990-AF78-4A6A-BD4F-2BDA302B6BD2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12.7 mm safety trace </a:t>
          </a:r>
          <a:endParaRPr lang="en-US" sz="1700" kern="1200"/>
        </a:p>
      </dsp:txBody>
      <dsp:txXfrm>
        <a:off x="6678914" y="2456402"/>
        <a:ext cx="1800000" cy="720000"/>
      </dsp:txXfrm>
    </dsp:sp>
    <dsp:sp modelId="{CA5C3068-E832-423F-A502-EE73A9306255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F27547-DF41-40E9-94D7-D603D334DA8D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C339FD-7695-482F-A18A-AF3B94D3595F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Soft target template</a:t>
          </a:r>
          <a:endParaRPr lang="en-US" sz="1700" kern="1200"/>
        </a:p>
      </dsp:txBody>
      <dsp:txXfrm>
        <a:off x="8793914" y="2456402"/>
        <a:ext cx="1800000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93DE8-6006-4601-B324-F150FA48EE21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641173-BD6C-4FBC-B8A8-0D7DA3B74277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077EB8-C808-41B8-9899-D1F341A309EC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firing locations</a:t>
          </a:r>
          <a:endParaRPr lang="en-US" sz="1500" kern="1200" dirty="0"/>
        </a:p>
      </dsp:txBody>
      <dsp:txXfrm>
        <a:off x="333914" y="2456402"/>
        <a:ext cx="1800000" cy="720000"/>
      </dsp:txXfrm>
    </dsp:sp>
    <dsp:sp modelId="{A897C46E-454B-4238-A251-C7720CB67BD1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B885F4-D032-4246-803B-94805934F33B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AA901-4AD7-433C-A8F2-F90621BC51E9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Firing arcs </a:t>
          </a:r>
          <a:endParaRPr lang="en-GB" sz="1500" kern="1200" dirty="0"/>
        </a:p>
      </dsp:txBody>
      <dsp:txXfrm>
        <a:off x="2448914" y="2456402"/>
        <a:ext cx="1800000" cy="720000"/>
      </dsp:txXfrm>
    </dsp:sp>
    <dsp:sp modelId="{7D43A26F-869E-4144-8CDE-D48D9AE858C6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6E8354-FCF9-4162-AB9E-41D88F1ABEA3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4FBEE-00A7-480B-9E8E-7BCEEDA223F8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Range increased 6,400 to 7,000 meters </a:t>
          </a:r>
          <a:endParaRPr lang="en-GB" sz="1500" kern="1200" dirty="0"/>
        </a:p>
      </dsp:txBody>
      <dsp:txXfrm>
        <a:off x="4563914" y="2456402"/>
        <a:ext cx="1800000" cy="720000"/>
      </dsp:txXfrm>
    </dsp:sp>
    <dsp:sp modelId="{69CA4C42-4C5B-4B90-91F1-50D607D87536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84668D-C947-4C67-8BE2-FDFAC6B4546B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C3FA9-CB37-41BA-BD8F-B5C6DDC0CEC6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First line assurance check</a:t>
          </a:r>
        </a:p>
      </dsp:txBody>
      <dsp:txXfrm>
        <a:off x="6678914" y="2456402"/>
        <a:ext cx="1800000" cy="720000"/>
      </dsp:txXfrm>
    </dsp:sp>
    <dsp:sp modelId="{E31423D8-9C6E-4797-A7D0-864501F5373C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5C608A-DA4E-479D-A9C0-6F6567DD141A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33FF8-F448-4A6E-B1EE-F1C1132C22C2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Second line assurance check </a:t>
          </a:r>
          <a:endParaRPr lang="en-GB" sz="1500" kern="1200" dirty="0"/>
        </a:p>
      </dsp:txBody>
      <dsp:txXfrm>
        <a:off x="8793914" y="2456402"/>
        <a:ext cx="1800000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360FAB-B3DB-4988-B4E9-9D6F4E28A625}">
      <dsp:nvSpPr>
        <dsp:cNvPr id="0" name=""/>
        <dsp:cNvSpPr/>
      </dsp:nvSpPr>
      <dsp:spPr>
        <a:xfrm>
          <a:off x="0" y="2784"/>
          <a:ext cx="672465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25D18-6CD7-4D6F-8057-6580E3A6B9DA}">
      <dsp:nvSpPr>
        <dsp:cNvPr id="0" name=""/>
        <dsp:cNvSpPr/>
      </dsp:nvSpPr>
      <dsp:spPr>
        <a:xfrm>
          <a:off x="0" y="2784"/>
          <a:ext cx="6724659" cy="949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Research</a:t>
          </a:r>
          <a:endParaRPr lang="en-US" sz="4400" kern="1200"/>
        </a:p>
      </dsp:txBody>
      <dsp:txXfrm>
        <a:off x="0" y="2784"/>
        <a:ext cx="6724659" cy="949455"/>
      </dsp:txXfrm>
    </dsp:sp>
    <dsp:sp modelId="{CCBBDD83-6495-40F2-8CED-87BA306A0343}">
      <dsp:nvSpPr>
        <dsp:cNvPr id="0" name=""/>
        <dsp:cNvSpPr/>
      </dsp:nvSpPr>
      <dsp:spPr>
        <a:xfrm>
          <a:off x="0" y="952239"/>
          <a:ext cx="672465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98DF82-4EA4-4FC4-B2F8-0A382BA60BAD}">
      <dsp:nvSpPr>
        <dsp:cNvPr id="0" name=""/>
        <dsp:cNvSpPr/>
      </dsp:nvSpPr>
      <dsp:spPr>
        <a:xfrm>
          <a:off x="0" y="952239"/>
          <a:ext cx="6724659" cy="949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Write an assignment </a:t>
          </a:r>
          <a:endParaRPr lang="en-US" sz="4400" kern="1200"/>
        </a:p>
      </dsp:txBody>
      <dsp:txXfrm>
        <a:off x="0" y="952239"/>
        <a:ext cx="6724659" cy="949455"/>
      </dsp:txXfrm>
    </dsp:sp>
    <dsp:sp modelId="{C5B13D70-D679-4422-B523-D71F470FAD37}">
      <dsp:nvSpPr>
        <dsp:cNvPr id="0" name=""/>
        <dsp:cNvSpPr/>
      </dsp:nvSpPr>
      <dsp:spPr>
        <a:xfrm>
          <a:off x="0" y="1901694"/>
          <a:ext cx="672465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D854C4-0B32-459D-B91C-4113CF7F0CA5}">
      <dsp:nvSpPr>
        <dsp:cNvPr id="0" name=""/>
        <dsp:cNvSpPr/>
      </dsp:nvSpPr>
      <dsp:spPr>
        <a:xfrm>
          <a:off x="0" y="1901694"/>
          <a:ext cx="6724659" cy="949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Disprove penetration</a:t>
          </a:r>
          <a:endParaRPr lang="en-US" sz="4400" kern="1200" dirty="0"/>
        </a:p>
      </dsp:txBody>
      <dsp:txXfrm>
        <a:off x="0" y="1901694"/>
        <a:ext cx="6724659" cy="949455"/>
      </dsp:txXfrm>
    </dsp:sp>
    <dsp:sp modelId="{2A152A5D-96C0-419D-80EB-9085DB2953FC}">
      <dsp:nvSpPr>
        <dsp:cNvPr id="0" name=""/>
        <dsp:cNvSpPr/>
      </dsp:nvSpPr>
      <dsp:spPr>
        <a:xfrm>
          <a:off x="0" y="2851150"/>
          <a:ext cx="67246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01DBBF-AB85-45B5-BB04-5783D253F6C8}">
      <dsp:nvSpPr>
        <dsp:cNvPr id="0" name=""/>
        <dsp:cNvSpPr/>
      </dsp:nvSpPr>
      <dsp:spPr>
        <a:xfrm>
          <a:off x="0" y="2851150"/>
          <a:ext cx="6724659" cy="949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Discuss other factors</a:t>
          </a:r>
          <a:endParaRPr lang="en-US" sz="4400" kern="1200"/>
        </a:p>
      </dsp:txBody>
      <dsp:txXfrm>
        <a:off x="0" y="2851150"/>
        <a:ext cx="6724659" cy="949455"/>
      </dsp:txXfrm>
    </dsp:sp>
    <dsp:sp modelId="{57C3EAFF-FE70-4E7A-A0A8-3DC43AEBFCA2}">
      <dsp:nvSpPr>
        <dsp:cNvPr id="0" name=""/>
        <dsp:cNvSpPr/>
      </dsp:nvSpPr>
      <dsp:spPr>
        <a:xfrm>
          <a:off x="0" y="3800605"/>
          <a:ext cx="672465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136E0-9A31-4E01-8D4D-5CC4FC90E205}">
      <dsp:nvSpPr>
        <dsp:cNvPr id="0" name=""/>
        <dsp:cNvSpPr/>
      </dsp:nvSpPr>
      <dsp:spPr>
        <a:xfrm>
          <a:off x="0" y="3800605"/>
          <a:ext cx="6724659" cy="949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Create presentation </a:t>
          </a:r>
          <a:endParaRPr lang="en-US" sz="4400" kern="1200"/>
        </a:p>
      </dsp:txBody>
      <dsp:txXfrm>
        <a:off x="0" y="3800605"/>
        <a:ext cx="6724659" cy="949455"/>
      </dsp:txXfrm>
    </dsp:sp>
    <dsp:sp modelId="{8EF17EE6-7E0F-417F-9884-0D2C16F6CA16}">
      <dsp:nvSpPr>
        <dsp:cNvPr id="0" name=""/>
        <dsp:cNvSpPr/>
      </dsp:nvSpPr>
      <dsp:spPr>
        <a:xfrm>
          <a:off x="0" y="4750060"/>
          <a:ext cx="672465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FBA718-844A-4A70-811E-497CB0711663}">
      <dsp:nvSpPr>
        <dsp:cNvPr id="0" name=""/>
        <dsp:cNvSpPr/>
      </dsp:nvSpPr>
      <dsp:spPr>
        <a:xfrm>
          <a:off x="0" y="4750060"/>
          <a:ext cx="6724659" cy="949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Deliver presentation </a:t>
          </a:r>
          <a:endParaRPr lang="en-US" sz="4400" kern="1200"/>
        </a:p>
      </dsp:txBody>
      <dsp:txXfrm>
        <a:off x="0" y="4750060"/>
        <a:ext cx="6724659" cy="9494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746DFB-EEFB-4EFA-BB41-389FC73D3C3B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0C6FBD-0BEB-46EF-B05A-FB005BADA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966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0C6FBD-0BEB-46EF-B05A-FB005BADA5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652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System 1 and 2 cleared </a:t>
            </a:r>
          </a:p>
          <a:p>
            <a:r>
              <a:rPr lang="en-GB" dirty="0"/>
              <a:t>Intolerable to land in magazines </a:t>
            </a:r>
          </a:p>
          <a:p>
            <a:r>
              <a:rPr lang="en-GB" dirty="0"/>
              <a:t>System 3 hard landing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0C6FBD-0BEB-46EF-B05A-FB005BADA59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331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Once I was proficient and understood the process I began sit in on the meetings with the supervisor shadowing me and carrying out the information share with the team under his supervision receiving feedback and areas to improve upon. </a:t>
            </a:r>
          </a:p>
          <a:p>
            <a:pPr marL="0" lvl="0" indent="0">
              <a:buFont typeface="+mj-lt"/>
              <a:buNone/>
            </a:pPr>
            <a:r>
              <a:rPr lang="en-GB" dirty="0"/>
              <a:t>Ensuring my work remained at the correct standard I periodically carried out further training with my supervisor to remain current and competent as well as my work being checked that it still met the required standard. </a:t>
            </a:r>
          </a:p>
          <a:p>
            <a:pPr marL="0" lvl="0" indent="0">
              <a:buFont typeface="+mj-lt"/>
              <a:buNone/>
            </a:pPr>
            <a:r>
              <a:rPr lang="en-GB" dirty="0"/>
              <a:t>I also enquired with the team if they thought there was a better or easier way for them to get the information required and always remaining open to criticism and feedback.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3E2B24-40EF-4576-AB8C-A414F3836709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6438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3E2B24-40EF-4576-AB8C-A414F3836709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5701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DSA 03. OME part 3 Volume 2- Chapter 15- Figure 15 – 2 WDA Template SA Ammunition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3E2B24-40EF-4576-AB8C-A414F3836709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3772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7,000 from PAM 300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3E2B24-40EF-4576-AB8C-A414F3836709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1774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the contributing factors were that led to the English victory over the French Dauphin. </a:t>
            </a:r>
          </a:p>
          <a:p>
            <a:r>
              <a:rPr lang="en-GB" dirty="0"/>
              <a:t>The assignment proved by using the scientific principles of OME that the needle bodkin arrow does not penetrate medieval armour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It does however discuss what penetrating power it does have as well as look at what the other contributing factors were.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By doing this </a:t>
            </a:r>
          </a:p>
          <a:p>
            <a:pPr marL="0" indent="0">
              <a:buFont typeface="+mj-lt"/>
              <a:buNone/>
            </a:pPr>
            <a:r>
              <a:rPr lang="en-GB" dirty="0"/>
              <a:t>Systematically understand the requirements for visual aids, the principles of cognitive psychology, analyse source material and communicate ideas effectively.	</a:t>
            </a:r>
          </a:p>
          <a:p>
            <a:pPr marL="0" indent="0">
              <a:buFont typeface="+mj-lt"/>
              <a:buNone/>
            </a:pPr>
            <a:r>
              <a:rPr lang="en-GB" dirty="0"/>
              <a:t>Design and deliver instructional materials, manage complex writing and design projects and use appropriate multimedia applications.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3E2B24-40EF-4576-AB8C-A414F3836709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338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F7398-648B-4206-954F-D8FF100A1D8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B4DEE1-4D31-4B1B-A7D7-396CCE0E9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313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8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7.jpeg"/><Relationship Id="rId5" Type="http://schemas.openxmlformats.org/officeDocument/2006/relationships/image" Target="../media/image36.png"/><Relationship Id="rId4" Type="http://schemas.openxmlformats.org/officeDocument/2006/relationships/image" Target="../media/image3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0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svg"/><Relationship Id="rId7" Type="http://schemas.openxmlformats.org/officeDocument/2006/relationships/image" Target="../media/image76.sv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75.png"/><Relationship Id="rId5" Type="http://schemas.openxmlformats.org/officeDocument/2006/relationships/image" Target="../media/image74.svg"/><Relationship Id="rId4" Type="http://schemas.openxmlformats.org/officeDocument/2006/relationships/image" Target="../media/image73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sv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sv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9.svg"/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sv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sv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sv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sv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sv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7.svg"/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cid:image004.png@01D984B8.58143AF0" TargetMode="External"/><Relationship Id="rId2" Type="http://schemas.openxmlformats.org/officeDocument/2006/relationships/image" Target="../media/image158.png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sv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svg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svg"/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sv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460056" y="2869147"/>
            <a:ext cx="2398444" cy="1119705"/>
          </a:xfrm>
        </p:spPr>
        <p:txBody>
          <a:bodyPr/>
          <a:lstStyle/>
          <a:p>
            <a:r>
              <a:rPr lang="en-US" dirty="0"/>
              <a:t>Owain Plant</a:t>
            </a:r>
          </a:p>
          <a:p>
            <a:r>
              <a:rPr lang="en-US" dirty="0"/>
              <a:t>1910280</a:t>
            </a:r>
          </a:p>
          <a:p>
            <a:endParaRPr 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-157843" y="2430923"/>
            <a:ext cx="6253843" cy="1996153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/>
                </a:solidFill>
              </a:rPr>
              <a:t>Investigation into the land recovery method for Uncrewed Aerial Targets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332509" y="1848095"/>
            <a:ext cx="4800600" cy="620485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</a:rPr>
              <a:t>Presenter introduction </a:t>
            </a:r>
          </a:p>
        </p:txBody>
      </p:sp>
      <p:pic>
        <p:nvPicPr>
          <p:cNvPr id="7" name="Picture Placeholder 15">
            <a:extLst>
              <a:ext uri="{FF2B5EF4-FFF2-40B4-BE49-F238E27FC236}">
                <a16:creationId xmlns:a16="http://schemas.microsoft.com/office/drawing/2014/main" id="{CAEF473A-8A97-1BF1-7FCF-BC6D6BDD0C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717" b="3"/>
          <a:stretch/>
        </p:blipFill>
        <p:spPr>
          <a:xfrm>
            <a:off x="5613193" y="-1754"/>
            <a:ext cx="6578807" cy="3699699"/>
          </a:xfrm>
          <a:prstGeom prst="rect">
            <a:avLst/>
          </a:prstGeom>
          <a:noFill/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F1C6427-DD26-423D-AFB4-D2408D7AC04D}"/>
              </a:ext>
            </a:extLst>
          </p:cNvPr>
          <p:cNvSpPr txBox="1">
            <a:spLocks/>
          </p:cNvSpPr>
          <p:nvPr/>
        </p:nvSpPr>
        <p:spPr>
          <a:xfrm>
            <a:off x="332509" y="2869147"/>
            <a:ext cx="5453743" cy="111970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Name: Owain Plant</a:t>
            </a:r>
          </a:p>
          <a:p>
            <a:r>
              <a:rPr lang="en-US" dirty="0"/>
              <a:t>Student ID: 1910280</a:t>
            </a:r>
          </a:p>
          <a:p>
            <a:endParaRPr lang="en-US" dirty="0"/>
          </a:p>
        </p:txBody>
      </p:sp>
      <p:pic>
        <p:nvPicPr>
          <p:cNvPr id="1026" name="Picture 2" descr="Royal Navy Wildcat fires the first operational Martlet missile">
            <a:extLst>
              <a:ext uri="{FF2B5EF4-FFF2-40B4-BE49-F238E27FC236}">
                <a16:creationId xmlns:a16="http://schemas.microsoft.com/office/drawing/2014/main" id="{2D4913A9-5A1C-6BAD-1193-947F3DDC03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3193" y="3697944"/>
            <a:ext cx="6578807" cy="3160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2034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dirty="0"/>
              <a:t>Research question</a:t>
            </a:r>
          </a:p>
        </p:txBody>
      </p:sp>
      <p:pic>
        <p:nvPicPr>
          <p:cNvPr id="6" name="Content Placeholder 3"/>
          <p:cNvPicPr>
            <a:picLocks/>
          </p:cNvPicPr>
          <p:nvPr/>
        </p:nvPicPr>
        <p:blipFill>
          <a:blip r:embed="rId2"/>
          <a:stretch>
            <a:fillRect/>
          </a:stretch>
        </p:blipFill>
        <p:spPr>
          <a:xfrm>
            <a:off x="6363363" y="2380144"/>
            <a:ext cx="5629275" cy="2974306"/>
          </a:xfrm>
          <a:prstGeom prst="rect">
            <a:avLst/>
          </a:prstGeom>
        </p:spPr>
      </p:pic>
      <p:pic>
        <p:nvPicPr>
          <p:cNvPr id="4" name="Picture 3" descr="Recovery Systems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87" y="2388782"/>
            <a:ext cx="5409104" cy="296566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04887" y="1067651"/>
            <a:ext cx="1178775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</a:rPr>
              <a:t>Can uncrewed aerial targets be recovered safely to land in a contained area enabling redeployment?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7395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1336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 and Objectives</a:t>
            </a:r>
            <a:endParaRPr lang="en-US" sz="5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E9C0F6-438B-29BA-609F-551DFB35E5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0346674"/>
              </p:ext>
            </p:extLst>
          </p:nvPr>
        </p:nvGraphicFramePr>
        <p:xfrm>
          <a:off x="1" y="1133692"/>
          <a:ext cx="12192000" cy="4591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E6595F3-A23E-C5CF-25A3-F904AE7DF49F}"/>
              </a:ext>
            </a:extLst>
          </p:cNvPr>
          <p:cNvCxnSpPr>
            <a:cxnSpLocks/>
          </p:cNvCxnSpPr>
          <p:nvPr/>
        </p:nvCxnSpPr>
        <p:spPr>
          <a:xfrm>
            <a:off x="3823855" y="1133692"/>
            <a:ext cx="0" cy="459061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4097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4" descr="https://media.iwm.org.uk/ciim5/331/745/large_000000.jpg"/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42" b="8948"/>
          <a:stretch/>
        </p:blipFill>
        <p:spPr bwMode="auto">
          <a:xfrm>
            <a:off x="911225" y="1189486"/>
            <a:ext cx="6305550" cy="2290763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GAF Jindivik Mk 303A - Museums Walkarounds - iModeler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41"/>
          <a:stretch/>
        </p:blipFill>
        <p:spPr bwMode="auto">
          <a:xfrm>
            <a:off x="7289800" y="1189486"/>
            <a:ext cx="3990975" cy="2290763"/>
          </a:xfrm>
          <a:prstGeom prst="rect">
            <a:avLst/>
          </a:prstGeom>
        </p:spPr>
      </p:pic>
      <p:pic>
        <p:nvPicPr>
          <p:cNvPr id="9" name="Picture 8" descr="March Field Air Museum In Riverside, CA - F-86L Sabre, North American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9" t="23226" r="2093" b="31525"/>
          <a:stretch/>
        </p:blipFill>
        <p:spPr bwMode="auto">
          <a:xfrm>
            <a:off x="911225" y="3579364"/>
            <a:ext cx="6891338" cy="208915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UK Armed Forces Commentary: Combined Aerial Target Service (CATS)"/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76" t="12325"/>
          <a:stretch/>
        </p:blipFill>
        <p:spPr bwMode="auto">
          <a:xfrm>
            <a:off x="7875587" y="3579364"/>
            <a:ext cx="3405188" cy="208915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9424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History</a:t>
            </a:r>
          </a:p>
        </p:txBody>
      </p:sp>
    </p:spTree>
    <p:extLst>
      <p:ext uri="{BB962C8B-B14F-4D97-AF65-F5344CB8AC3E}">
        <p14:creationId xmlns:p14="http://schemas.microsoft.com/office/powerpoint/2010/main" val="3297079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/>
              <a:t>Key Literature Review Findings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15AF8B-644F-DB89-DE46-13CD6EEBD6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4880674"/>
              </p:ext>
            </p:extLst>
          </p:nvPr>
        </p:nvGraphicFramePr>
        <p:xfrm>
          <a:off x="48491" y="1321090"/>
          <a:ext cx="12095018" cy="4399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8699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4181" y="0"/>
            <a:ext cx="7094644" cy="1350818"/>
          </a:xfrm>
        </p:spPr>
        <p:txBody>
          <a:bodyPr anchor="ctr">
            <a:normAutofit fontScale="90000"/>
          </a:bodyPr>
          <a:lstStyle/>
          <a:p>
            <a:r>
              <a:rPr lang="en-GB" sz="3600" dirty="0"/>
              <a:t>Equation used to consider wind direction </a:t>
            </a:r>
            <a:br>
              <a:rPr lang="en-GB" sz="3600" dirty="0"/>
            </a:br>
            <a:r>
              <a:rPr lang="en-GB" sz="3600" dirty="0"/>
              <a:t>(Manorbier methodology)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093892" y="1350818"/>
                <a:ext cx="7094644" cy="4384963"/>
              </a:xfrm>
            </p:spPr>
            <p:txBody>
              <a:bodyPr anchor="ctr"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>
                          <a:latin typeface="Cambria Math" panose="02040503050406030204" pitchFamily="18" charset="0"/>
                        </a:rPr>
                        <m:t>𝑻𝑫𝑫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𝒐𝒏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𝒍𝒂𝒏𝒅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18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en-GB" sz="18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18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sz="1800" b="1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1800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sz="1800" b="1" i="1">
                                  <a:latin typeface="Cambria Math" panose="02040503050406030204" pitchFamily="18" charset="0"/>
                                </a:rPr>
                                <m:t>∗</m:t>
                              </m:r>
                              <m:r>
                                <a:rPr lang="en-GB" sz="1800" b="1" i="1">
                                  <a:latin typeface="Cambria Math" panose="02040503050406030204" pitchFamily="18" charset="0"/>
                                </a:rPr>
                                <m:t>𝑾𝑺</m:t>
                              </m:r>
                            </m:e>
                          </m:d>
                          <m:r>
                            <a:rPr lang="en-GB" sz="1800" b="1" i="1">
                              <a:latin typeface="Cambria Math" panose="02040503050406030204" pitchFamily="18" charset="0"/>
                            </a:rPr>
                            <m:t>∗(</m:t>
                          </m:r>
                          <m:r>
                            <a:rPr lang="en-GB" sz="1800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1800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1800" b="1" i="1">
                              <a:latin typeface="Cambria Math" panose="02040503050406030204" pitchFamily="18" charset="0"/>
                            </a:rPr>
                            <m:t>𝑯𝑨𝑳</m:t>
                          </m:r>
                          <m:r>
                            <a:rPr lang="en-GB" sz="1800" b="1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d>
                      <m:r>
                        <a:rPr lang="en-GB" sz="1800" b="1" i="1">
                          <a:latin typeface="Cambria Math" panose="02040503050406030204" pitchFamily="18" charset="0"/>
                        </a:rPr>
                        <m:t>+((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𝟏𝟓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𝑨𝑪𝑺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)∗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𝟑</m:t>
                      </m:r>
                      <m:r>
                        <a:rPr lang="en-GB" sz="1800" b="1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1800" b="1" dirty="0"/>
              </a:p>
              <a:p>
                <a:pPr marL="0" indent="0">
                  <a:buNone/>
                </a:pPr>
                <a:r>
                  <a:rPr lang="en-GB" sz="1800" dirty="0"/>
                  <a:t>Where: </a:t>
                </a:r>
              </a:p>
              <a:p>
                <a:pPr marL="0" indent="0">
                  <a:buNone/>
                </a:pPr>
                <a:r>
                  <a:rPr lang="en-GB" sz="1800" dirty="0"/>
                  <a:t>	TDD = Total drift distance</a:t>
                </a:r>
              </a:p>
              <a:p>
                <a:pPr marL="0" indent="0">
                  <a:buNone/>
                </a:pPr>
                <a:r>
                  <a:rPr lang="en-GB" sz="1800" dirty="0"/>
                  <a:t>	0.2= System 1 &amp; 2 manufacturers table calculation constant</a:t>
                </a:r>
              </a:p>
              <a:p>
                <a:pPr marL="0" indent="0">
                  <a:buNone/>
                </a:pPr>
                <a:r>
                  <a:rPr lang="en-GB" sz="1800" dirty="0"/>
                  <a:t>	WS= Wind Speed</a:t>
                </a:r>
              </a:p>
              <a:p>
                <a:pPr marL="0" indent="0">
                  <a:buNone/>
                </a:pPr>
                <a:r>
                  <a:rPr lang="en-GB" sz="1800" dirty="0"/>
                  <a:t>	A= Altitude</a:t>
                </a:r>
              </a:p>
              <a:p>
                <a:pPr marL="0" indent="0">
                  <a:buNone/>
                </a:pPr>
                <a:r>
                  <a:rPr lang="en-GB" sz="1800" dirty="0"/>
                  <a:t>	HAL= Height above Land</a:t>
                </a:r>
              </a:p>
              <a:p>
                <a:pPr marL="0" indent="0">
                  <a:buNone/>
                </a:pPr>
                <a:r>
                  <a:rPr lang="en-GB" sz="1800" dirty="0"/>
                  <a:t>	15.5= max wind speed m/s </a:t>
                </a:r>
              </a:p>
              <a:p>
                <a:pPr marL="0" indent="0">
                  <a:buNone/>
                </a:pPr>
                <a:r>
                  <a:rPr lang="en-GB" sz="1800" dirty="0"/>
                  <a:t>	ACS= Aircraft Speed</a:t>
                </a:r>
              </a:p>
              <a:p>
                <a:pPr marL="0" indent="0">
                  <a:buNone/>
                </a:pPr>
                <a:r>
                  <a:rPr lang="en-GB" sz="1800" dirty="0"/>
                  <a:t>	3= System delay </a:t>
                </a:r>
              </a:p>
              <a:p>
                <a:endParaRPr lang="en-GB" sz="14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093892" y="1350818"/>
                <a:ext cx="7094644" cy="4384963"/>
              </a:xfrm>
              <a:blipFill>
                <a:blip r:embed="rId2"/>
                <a:stretch>
                  <a:fillRect l="-7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 descr="Yellow paper aeroplane flying the opposite way as many grey paper aeroplanes">
            <a:extLst>
              <a:ext uri="{FF2B5EF4-FFF2-40B4-BE49-F238E27FC236}">
                <a16:creationId xmlns:a16="http://schemas.microsoft.com/office/drawing/2014/main" id="{54DAFC7E-A322-0033-BE99-CE523DE9BB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341" r="31258" b="-2"/>
          <a:stretch/>
        </p:blipFill>
        <p:spPr>
          <a:xfrm>
            <a:off x="0" y="0"/>
            <a:ext cx="5104181" cy="5735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599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50649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dirty="0"/>
              <a:t>System 1 and 2 current method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84" t="2185" r="916" b="1211"/>
          <a:stretch/>
        </p:blipFill>
        <p:spPr>
          <a:xfrm>
            <a:off x="6808242" y="1096723"/>
            <a:ext cx="5249681" cy="4325282"/>
          </a:xfrm>
          <a:prstGeom prst="rect">
            <a:avLst/>
          </a:prstGeom>
        </p:spPr>
      </p:pic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321399180"/>
              </p:ext>
            </p:extLst>
          </p:nvPr>
        </p:nvGraphicFramePr>
        <p:xfrm>
          <a:off x="134077" y="1282609"/>
          <a:ext cx="6535420" cy="39535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27689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mplex maths formulae on a blackboard">
            <a:extLst>
              <a:ext uri="{FF2B5EF4-FFF2-40B4-BE49-F238E27FC236}">
                <a16:creationId xmlns:a16="http://schemas.microsoft.com/office/drawing/2014/main" id="{16691975-9362-EBC2-4EAE-AF87AFAA4C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67" r="14243" b="-1"/>
          <a:stretch/>
        </p:blipFill>
        <p:spPr>
          <a:xfrm>
            <a:off x="-1" y="-2"/>
            <a:ext cx="4508499" cy="57150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08498" y="1"/>
            <a:ext cx="7683502" cy="727363"/>
          </a:xfrm>
        </p:spPr>
        <p:txBody>
          <a:bodyPr>
            <a:normAutofit/>
          </a:bodyPr>
          <a:lstStyle/>
          <a:p>
            <a:r>
              <a:rPr lang="en-GB" sz="3200" dirty="0"/>
              <a:t>Why a new method is required for system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08498" y="727365"/>
                <a:ext cx="7683502" cy="4987636"/>
              </a:xfrm>
            </p:spPr>
            <p:txBody>
              <a:bodyPr anchor="ctr"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>
                          <a:latin typeface="Cambria Math" panose="02040503050406030204" pitchFamily="18" charset="0"/>
                        </a:rPr>
                        <m:t>𝑻𝑫𝑫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𝒐𝒏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𝒍𝒂𝒏𝒅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000" b="1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en-GB" sz="2000" b="1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b="1" i="1"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sz="2000" b="1" i="1"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GB" sz="2000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sz="2000" b="1" i="1">
                                  <a:latin typeface="Cambria Math" panose="02040503050406030204" pitchFamily="18" charset="0"/>
                                </a:rPr>
                                <m:t>∗</m:t>
                              </m:r>
                              <m:r>
                                <a:rPr lang="en-GB" sz="2000" b="1" i="1">
                                  <a:latin typeface="Cambria Math" panose="02040503050406030204" pitchFamily="18" charset="0"/>
                                </a:rPr>
                                <m:t>𝑾𝑺</m:t>
                              </m:r>
                            </m:e>
                          </m:d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∗(</m:t>
                          </m:r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𝑯𝑨𝑳</m:t>
                          </m:r>
                          <m:r>
                            <a:rPr lang="en-GB" sz="2000" b="1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</m:d>
                      <m:r>
                        <a:rPr lang="en-GB" sz="2000" b="1" i="1">
                          <a:latin typeface="Cambria Math" panose="02040503050406030204" pitchFamily="18" charset="0"/>
                        </a:rPr>
                        <m:t>+((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𝟏𝟓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𝑨𝑪𝑺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)∗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𝟑</m:t>
                      </m:r>
                      <m:r>
                        <a:rPr lang="en-GB" sz="2000" b="1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2000" b="1" dirty="0"/>
              </a:p>
              <a:p>
                <a:pPr marL="0" indent="0">
                  <a:buNone/>
                </a:pPr>
                <a:r>
                  <a:rPr lang="en-GB" sz="2000" dirty="0"/>
                  <a:t>Where: </a:t>
                </a:r>
              </a:p>
              <a:p>
                <a:pPr marL="0" indent="0">
                  <a:buNone/>
                </a:pPr>
                <a:r>
                  <a:rPr lang="en-GB" sz="2000" dirty="0"/>
                  <a:t>	TDD = Total drift distance</a:t>
                </a:r>
              </a:p>
              <a:p>
                <a:pPr marL="0" indent="0">
                  <a:buNone/>
                </a:pPr>
                <a:r>
                  <a:rPr lang="en-GB" sz="2000" dirty="0"/>
                  <a:t>	</a:t>
                </a:r>
                <a:r>
                  <a:rPr lang="en-GB" sz="2000" dirty="0">
                    <a:solidFill>
                      <a:srgbClr val="FF0000"/>
                    </a:solidFill>
                  </a:rPr>
                  <a:t>0.2= System 1 &amp; 2 manufacturers table calculation constant</a:t>
                </a:r>
              </a:p>
              <a:p>
                <a:pPr marL="0" indent="0">
                  <a:buNone/>
                </a:pPr>
                <a:r>
                  <a:rPr lang="en-GB" sz="2000" dirty="0"/>
                  <a:t>	WS= Wind Speed</a:t>
                </a:r>
              </a:p>
              <a:p>
                <a:pPr marL="0" indent="0">
                  <a:buNone/>
                </a:pPr>
                <a:r>
                  <a:rPr lang="en-GB" sz="2000" dirty="0"/>
                  <a:t>	A= Altitude</a:t>
                </a:r>
              </a:p>
              <a:p>
                <a:pPr marL="0" indent="0">
                  <a:buNone/>
                </a:pPr>
                <a:r>
                  <a:rPr lang="en-GB" sz="2000" dirty="0"/>
                  <a:t>	HAL= Height above Land</a:t>
                </a:r>
              </a:p>
              <a:p>
                <a:pPr marL="0" indent="0">
                  <a:buNone/>
                </a:pPr>
                <a:r>
                  <a:rPr lang="en-GB" sz="2000" dirty="0"/>
                  <a:t>	15.5= max wind speed m/s </a:t>
                </a:r>
              </a:p>
              <a:p>
                <a:pPr marL="0" indent="0">
                  <a:buNone/>
                </a:pPr>
                <a:r>
                  <a:rPr lang="en-GB" sz="2000" dirty="0"/>
                  <a:t>	ACS= Aircraft Speed</a:t>
                </a:r>
              </a:p>
              <a:p>
                <a:pPr marL="0" indent="0">
                  <a:buNone/>
                </a:pPr>
                <a:r>
                  <a:rPr lang="en-GB" sz="2000" dirty="0"/>
                  <a:t>	3= System delay </a:t>
                </a:r>
              </a:p>
            </p:txBody>
          </p:sp>
        </mc:Choice>
        <mc:Fallback xmlns="">
          <p:sp>
            <p:nvSpPr>
              <p:cNvPr id="6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08498" y="727365"/>
                <a:ext cx="7683502" cy="4987636"/>
              </a:xfrm>
              <a:blipFill>
                <a:blip r:embed="rId3"/>
                <a:stretch>
                  <a:fillRect l="-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11101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694" y="0"/>
            <a:ext cx="11481847" cy="1076325"/>
          </a:xfrm>
        </p:spPr>
        <p:txBody>
          <a:bodyPr/>
          <a:lstStyle/>
          <a:p>
            <a:pPr algn="ctr"/>
            <a:r>
              <a:rPr lang="en-GB" sz="4400" dirty="0"/>
              <a:t>Why a new method is required for system 3</a:t>
            </a:r>
            <a:endParaRPr lang="en-GB" dirty="0"/>
          </a:p>
        </p:txBody>
      </p:sp>
      <p:graphicFrame>
        <p:nvGraphicFramePr>
          <p:cNvPr id="6" name="Chart 5"/>
          <p:cNvGraphicFramePr/>
          <p:nvPr/>
        </p:nvGraphicFramePr>
        <p:xfrm>
          <a:off x="2339225" y="1076325"/>
          <a:ext cx="7500784" cy="4605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14443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Methodology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DF1FE3-7C65-C44D-01D0-FD5D83346A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5926541"/>
              </p:ext>
            </p:extLst>
          </p:nvPr>
        </p:nvGraphicFramePr>
        <p:xfrm>
          <a:off x="490728" y="1146533"/>
          <a:ext cx="11201400" cy="4564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2587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Methodology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52A7BC-5D0E-FABD-1279-457A6D3B3A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4960250"/>
              </p:ext>
            </p:extLst>
          </p:nvPr>
        </p:nvGraphicFramePr>
        <p:xfrm>
          <a:off x="414528" y="900684"/>
          <a:ext cx="11353799" cy="468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958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Methodology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7FBF60-FFBD-99F0-525C-BC0903D3F4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1162990"/>
              </p:ext>
            </p:extLst>
          </p:nvPr>
        </p:nvGraphicFramePr>
        <p:xfrm>
          <a:off x="419100" y="1089383"/>
          <a:ext cx="11353800" cy="4679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6393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61569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Hybrid area map system 1 and 2</a:t>
            </a:r>
          </a:p>
        </p:txBody>
      </p:sp>
      <p:pic>
        <p:nvPicPr>
          <p:cNvPr id="6" name="Picture 5"/>
          <p:cNvPicPr/>
          <p:nvPr/>
        </p:nvPicPr>
        <p:blipFill rotWithShape="1">
          <a:blip r:embed="rId2"/>
          <a:srcRect l="1146" t="3403" r="2286" b="2905"/>
          <a:stretch/>
        </p:blipFill>
        <p:spPr bwMode="auto">
          <a:xfrm>
            <a:off x="6067647" y="661569"/>
            <a:ext cx="6124353" cy="506504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5271637"/>
              </p:ext>
            </p:extLst>
          </p:nvPr>
        </p:nvGraphicFramePr>
        <p:xfrm>
          <a:off x="-1" y="661569"/>
          <a:ext cx="6067646" cy="50787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92383">
                  <a:extLst>
                    <a:ext uri="{9D8B030D-6E8A-4147-A177-3AD203B41FA5}">
                      <a16:colId xmlns:a16="http://schemas.microsoft.com/office/drawing/2014/main" val="3284286253"/>
                    </a:ext>
                  </a:extLst>
                </a:gridCol>
                <a:gridCol w="1215736">
                  <a:extLst>
                    <a:ext uri="{9D8B030D-6E8A-4147-A177-3AD203B41FA5}">
                      <a16:colId xmlns:a16="http://schemas.microsoft.com/office/drawing/2014/main" val="3385436736"/>
                    </a:ext>
                  </a:extLst>
                </a:gridCol>
                <a:gridCol w="1236518">
                  <a:extLst>
                    <a:ext uri="{9D8B030D-6E8A-4147-A177-3AD203B41FA5}">
                      <a16:colId xmlns:a16="http://schemas.microsoft.com/office/drawing/2014/main" val="3314950269"/>
                    </a:ext>
                  </a:extLst>
                </a:gridCol>
                <a:gridCol w="997528">
                  <a:extLst>
                    <a:ext uri="{9D8B030D-6E8A-4147-A177-3AD203B41FA5}">
                      <a16:colId xmlns:a16="http://schemas.microsoft.com/office/drawing/2014/main" val="740904872"/>
                    </a:ext>
                  </a:extLst>
                </a:gridCol>
                <a:gridCol w="1225481">
                  <a:extLst>
                    <a:ext uri="{9D8B030D-6E8A-4147-A177-3AD203B41FA5}">
                      <a16:colId xmlns:a16="http://schemas.microsoft.com/office/drawing/2014/main" val="2391001412"/>
                    </a:ext>
                  </a:extLst>
                </a:gridCol>
              </a:tblGrid>
              <a:tr h="19745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Description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Bearings (degrees)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Wind speed max (m/s)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TDD on land (m)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Range MTDD (m)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72788189"/>
                  </a:ext>
                </a:extLst>
              </a:tr>
              <a:tr h="95990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Magazines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120-142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5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331.5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330.00 m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0737284"/>
                  </a:ext>
                </a:extLst>
              </a:tr>
              <a:tr h="82193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Fence line 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208-261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7.5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346.5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390.00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63428114"/>
                  </a:ext>
                </a:extLst>
              </a:tr>
              <a:tr h="130870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Rest of Range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0-119, 143-207, 262-360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15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571.5</a:t>
                      </a:r>
                      <a:endParaRPr lang="en-GB" sz="20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575.00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31095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5742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-53088"/>
            <a:ext cx="11481847" cy="1046048"/>
          </a:xfrm>
        </p:spPr>
        <p:txBody>
          <a:bodyPr/>
          <a:lstStyle/>
          <a:p>
            <a:pPr algn="ctr"/>
            <a:r>
              <a:rPr lang="en-GB" dirty="0"/>
              <a:t>DD constant reasoning </a:t>
            </a:r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260990166"/>
              </p:ext>
            </p:extLst>
          </p:nvPr>
        </p:nvGraphicFramePr>
        <p:xfrm>
          <a:off x="-2" y="992959"/>
          <a:ext cx="12192002" cy="47116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166108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-53089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DD constant reasoning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212958"/>
              </p:ext>
            </p:extLst>
          </p:nvPr>
        </p:nvGraphicFramePr>
        <p:xfrm>
          <a:off x="3586852" y="1191439"/>
          <a:ext cx="5018294" cy="44751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53984">
                  <a:extLst>
                    <a:ext uri="{9D8B030D-6E8A-4147-A177-3AD203B41FA5}">
                      <a16:colId xmlns:a16="http://schemas.microsoft.com/office/drawing/2014/main" val="3198931962"/>
                    </a:ext>
                  </a:extLst>
                </a:gridCol>
                <a:gridCol w="2464310">
                  <a:extLst>
                    <a:ext uri="{9D8B030D-6E8A-4147-A177-3AD203B41FA5}">
                      <a16:colId xmlns:a16="http://schemas.microsoft.com/office/drawing/2014/main" val="2047680689"/>
                    </a:ext>
                  </a:extLst>
                </a:gridCol>
              </a:tblGrid>
              <a:tr h="63930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cap="all">
                          <a:effectLst/>
                        </a:rPr>
                        <a:t>WS (knot)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cap="all">
                          <a:effectLst/>
                        </a:rPr>
                        <a:t>Constant 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05807605"/>
                  </a:ext>
                </a:extLst>
              </a:tr>
              <a:tr h="63930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cap="all" dirty="0">
                          <a:effectLst/>
                        </a:rPr>
                        <a:t>5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0.32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30154335"/>
                  </a:ext>
                </a:extLst>
              </a:tr>
              <a:tr h="63930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cap="all">
                          <a:effectLst/>
                        </a:rPr>
                        <a:t>10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0.645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23148214"/>
                  </a:ext>
                </a:extLst>
              </a:tr>
              <a:tr h="63930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cap="all">
                          <a:effectLst/>
                        </a:rPr>
                        <a:t>15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0.97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7355026"/>
                  </a:ext>
                </a:extLst>
              </a:tr>
              <a:tr h="63930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cap="all">
                          <a:effectLst/>
                        </a:rPr>
                        <a:t>20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1.3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7903261"/>
                  </a:ext>
                </a:extLst>
              </a:tr>
              <a:tr h="63930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cap="all">
                          <a:effectLst/>
                        </a:rPr>
                        <a:t>25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1.625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78406486"/>
                  </a:ext>
                </a:extLst>
              </a:tr>
              <a:tr h="63930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cap="all">
                          <a:effectLst/>
                        </a:rPr>
                        <a:t>30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1.95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69609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39298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7890" y="517838"/>
            <a:ext cx="5955464" cy="128336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Calculation used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000" i="1">
                        <a:latin typeface="Cambria Math" panose="02040503050406030204" pitchFamily="18" charset="0"/>
                      </a:rPr>
                      <m:t>𝑇𝐷𝐷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𝑜𝑛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𝑙𝑎𝑛𝑑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𝐷𝐷𝐶</m:t>
                            </m:r>
                          </m:e>
                        </m:d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∗(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𝐻𝐴𝑆𝐿</m:t>
                        </m:r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d>
                    <m:r>
                      <a:rPr lang="en-GB" sz="2000" i="1">
                        <a:latin typeface="Cambria Math" panose="02040503050406030204" pitchFamily="18" charset="0"/>
                      </a:rPr>
                      <m:t>+((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𝑊𝑆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𝐴𝐶𝑆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)∗3)</m:t>
                    </m:r>
                  </m:oMath>
                </a14:m>
                <a:r>
                  <a:rPr lang="en-GB" sz="2000" dirty="0"/>
                  <a:t> </a:t>
                </a:r>
              </a:p>
              <a:p>
                <a:pPr marL="0" indent="0">
                  <a:buNone/>
                </a:pPr>
                <a:r>
                  <a:rPr lang="en-GB" sz="2000" dirty="0"/>
                  <a:t>Where: </a:t>
                </a:r>
              </a:p>
              <a:p>
                <a:pPr marL="0" indent="0">
                  <a:buNone/>
                </a:pPr>
                <a:r>
                  <a:rPr lang="en-GB" sz="2000" dirty="0"/>
                  <a:t>	TDD= Total drift distance</a:t>
                </a:r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sz="2000" dirty="0"/>
                  <a:t>DDC= Drift distance constant</a:t>
                </a:r>
                <a:endParaRPr lang="en-GB" sz="1600" dirty="0"/>
              </a:p>
              <a:p>
                <a:pPr marL="0" indent="0">
                  <a:buNone/>
                </a:pPr>
                <a:r>
                  <a:rPr lang="en-GB" sz="2000" dirty="0"/>
                  <a:t>	WS= Wind Speed</a:t>
                </a:r>
              </a:p>
              <a:p>
                <a:pPr marL="0" indent="0">
                  <a:buNone/>
                </a:pPr>
                <a:r>
                  <a:rPr lang="en-GB" sz="2000" dirty="0"/>
                  <a:t>	A= Altitude</a:t>
                </a:r>
              </a:p>
              <a:p>
                <a:pPr marL="0" indent="0">
                  <a:buNone/>
                </a:pPr>
                <a:r>
                  <a:rPr lang="en-GB" sz="2000" dirty="0"/>
                  <a:t>	HASL= Height Above Sea Level </a:t>
                </a:r>
                <a:r>
                  <a:rPr lang="en-GB" sz="2000" dirty="0">
                    <a:solidFill>
                      <a:srgbClr val="FF0000"/>
                    </a:solidFill>
                  </a:rPr>
                  <a:t>(80 meters for range &amp; 110 meters for fence line)</a:t>
                </a:r>
              </a:p>
              <a:p>
                <a:pPr marL="0" indent="0">
                  <a:buNone/>
                </a:pPr>
                <a:r>
                  <a:rPr lang="en-GB" sz="2000" dirty="0"/>
                  <a:t>	ACS= Aircraft speed</a:t>
                </a:r>
              </a:p>
              <a:p>
                <a:pPr marL="0" indent="0">
                  <a:buNone/>
                </a:pPr>
                <a:r>
                  <a:rPr lang="en-GB" sz="2000" dirty="0"/>
                  <a:t>	3= System delay </a:t>
                </a:r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endParaRPr lang="en-GB" sz="20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5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69926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246909"/>
          </a:xfrm>
        </p:spPr>
        <p:txBody>
          <a:bodyPr/>
          <a:lstStyle/>
          <a:p>
            <a:pPr algn="ctr"/>
            <a:r>
              <a:rPr lang="en-GB" dirty="0"/>
              <a:t>Pythagoras check at 10,000 ft and 30 knot WS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5827" t="4673" b="11215"/>
          <a:stretch/>
        </p:blipFill>
        <p:spPr>
          <a:xfrm>
            <a:off x="123824" y="2476500"/>
            <a:ext cx="4772025" cy="1714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4556" t="8333" r="162" b="10087"/>
          <a:stretch/>
        </p:blipFill>
        <p:spPr>
          <a:xfrm>
            <a:off x="6562725" y="2447925"/>
            <a:ext cx="5608698" cy="1771650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4999976" y="3002756"/>
            <a:ext cx="1458621" cy="6619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94823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7" y="0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Hybrid area map system 3</a:t>
            </a:r>
          </a:p>
        </p:txBody>
      </p:sp>
      <p:pic>
        <p:nvPicPr>
          <p:cNvPr id="5" name="Picture 4" descr="An aerial view of an island&#10;&#10;Description automatically generated"/>
          <p:cNvPicPr/>
          <p:nvPr/>
        </p:nvPicPr>
        <p:blipFill rotWithShape="1">
          <a:blip r:embed="rId2"/>
          <a:srcRect t="1782" b="4551"/>
          <a:stretch/>
        </p:blipFill>
        <p:spPr bwMode="auto">
          <a:xfrm>
            <a:off x="7286847" y="1041991"/>
            <a:ext cx="4905153" cy="46786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4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5829064"/>
              </p:ext>
            </p:extLst>
          </p:nvPr>
        </p:nvGraphicFramePr>
        <p:xfrm>
          <a:off x="0" y="1041991"/>
          <a:ext cx="7286848" cy="47017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6064">
                  <a:extLst>
                    <a:ext uri="{9D8B030D-6E8A-4147-A177-3AD203B41FA5}">
                      <a16:colId xmlns:a16="http://schemas.microsoft.com/office/drawing/2014/main" val="4186638812"/>
                    </a:ext>
                  </a:extLst>
                </a:gridCol>
                <a:gridCol w="1454727">
                  <a:extLst>
                    <a:ext uri="{9D8B030D-6E8A-4147-A177-3AD203B41FA5}">
                      <a16:colId xmlns:a16="http://schemas.microsoft.com/office/drawing/2014/main" val="3078849153"/>
                    </a:ext>
                  </a:extLst>
                </a:gridCol>
                <a:gridCol w="1288473">
                  <a:extLst>
                    <a:ext uri="{9D8B030D-6E8A-4147-A177-3AD203B41FA5}">
                      <a16:colId xmlns:a16="http://schemas.microsoft.com/office/drawing/2014/main" val="2686734202"/>
                    </a:ext>
                  </a:extLst>
                </a:gridCol>
                <a:gridCol w="1246909">
                  <a:extLst>
                    <a:ext uri="{9D8B030D-6E8A-4147-A177-3AD203B41FA5}">
                      <a16:colId xmlns:a16="http://schemas.microsoft.com/office/drawing/2014/main" val="3582726382"/>
                    </a:ext>
                  </a:extLst>
                </a:gridCol>
                <a:gridCol w="1540675">
                  <a:extLst>
                    <a:ext uri="{9D8B030D-6E8A-4147-A177-3AD203B41FA5}">
                      <a16:colId xmlns:a16="http://schemas.microsoft.com/office/drawing/2014/main" val="1745159262"/>
                    </a:ext>
                  </a:extLst>
                </a:gridCol>
              </a:tblGrid>
              <a:tr h="174312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Description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Bearings (degrees) 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WS max (knots)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TDD (m)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Range MTDD (m)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99555017"/>
                  </a:ext>
                </a:extLst>
              </a:tr>
              <a:tr h="68587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Magazines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120-142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316.43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330.00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10351795"/>
                  </a:ext>
                </a:extLst>
              </a:tr>
              <a:tr h="68587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Fence line 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208-261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272.49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390.00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85148519"/>
                  </a:ext>
                </a:extLst>
              </a:tr>
              <a:tr h="156380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Rest of Range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0-119, 143-207, 262-360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30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507.28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575.00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844019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13233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842584"/>
              </p:ext>
            </p:extLst>
          </p:nvPr>
        </p:nvGraphicFramePr>
        <p:xfrm>
          <a:off x="0" y="-72737"/>
          <a:ext cx="12192000" cy="577734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395427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181" y="9891"/>
            <a:ext cx="9795637" cy="110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/>
              <a:t>OME fitted</a:t>
            </a:r>
            <a:endParaRPr lang="en-US" sz="5200" dirty="0"/>
          </a:p>
        </p:txBody>
      </p:sp>
      <p:pic>
        <p:nvPicPr>
          <p:cNvPr id="5" name="Graphic 4" descr="Fire with solid fill">
            <a:extLst>
              <a:ext uri="{FF2B5EF4-FFF2-40B4-BE49-F238E27FC236}">
                <a16:creationId xmlns:a16="http://schemas.microsoft.com/office/drawing/2014/main" id="{891DC850-3FEF-FEDC-1D91-905ACCA44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4073" y="1671572"/>
            <a:ext cx="3514855" cy="3514855"/>
          </a:xfrm>
          <a:prstGeom prst="rect">
            <a:avLst/>
          </a:prstGeom>
        </p:spPr>
      </p:pic>
      <p:pic>
        <p:nvPicPr>
          <p:cNvPr id="7" name="Graphic 6" descr="Explosion with solid fill">
            <a:extLst>
              <a:ext uri="{FF2B5EF4-FFF2-40B4-BE49-F238E27FC236}">
                <a16:creationId xmlns:a16="http://schemas.microsoft.com/office/drawing/2014/main" id="{8C278D09-304C-B915-D64A-5FE9B8F36A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66554" y="1671570"/>
            <a:ext cx="3514855" cy="3514855"/>
          </a:xfrm>
          <a:prstGeom prst="rect">
            <a:avLst/>
          </a:prstGeom>
        </p:spPr>
      </p:pic>
      <p:pic>
        <p:nvPicPr>
          <p:cNvPr id="9" name="Graphic 8" descr="Landing with solid fill">
            <a:extLst>
              <a:ext uri="{FF2B5EF4-FFF2-40B4-BE49-F238E27FC236}">
                <a16:creationId xmlns:a16="http://schemas.microsoft.com/office/drawing/2014/main" id="{23D66876-57F9-5838-B6C3-A7150C6330F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34726" y="1671571"/>
            <a:ext cx="3514855" cy="3514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520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1999" cy="1325563"/>
          </a:xfrm>
        </p:spPr>
        <p:txBody>
          <a:bodyPr/>
          <a:lstStyle/>
          <a:p>
            <a:pPr algn="ctr"/>
            <a:r>
              <a:rPr lang="en-GB" dirty="0"/>
              <a:t>Theoretical vs test flight results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138574"/>
              </p:ext>
            </p:extLst>
          </p:nvPr>
        </p:nvGraphicFramePr>
        <p:xfrm>
          <a:off x="1719782" y="2479374"/>
          <a:ext cx="8752434" cy="19583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24431">
                  <a:extLst>
                    <a:ext uri="{9D8B030D-6E8A-4147-A177-3AD203B41FA5}">
                      <a16:colId xmlns:a16="http://schemas.microsoft.com/office/drawing/2014/main" val="1111018324"/>
                    </a:ext>
                  </a:extLst>
                </a:gridCol>
                <a:gridCol w="2856393">
                  <a:extLst>
                    <a:ext uri="{9D8B030D-6E8A-4147-A177-3AD203B41FA5}">
                      <a16:colId xmlns:a16="http://schemas.microsoft.com/office/drawing/2014/main" val="2654122513"/>
                    </a:ext>
                  </a:extLst>
                </a:gridCol>
                <a:gridCol w="4771610">
                  <a:extLst>
                    <a:ext uri="{9D8B030D-6E8A-4147-A177-3AD203B41FA5}">
                      <a16:colId xmlns:a16="http://schemas.microsoft.com/office/drawing/2014/main" val="4174569413"/>
                    </a:ext>
                  </a:extLst>
                </a:gridCol>
              </a:tblGrid>
              <a:tr h="4748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 dirty="0">
                          <a:effectLst/>
                        </a:rPr>
                        <a:t>System 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 dirty="0">
                          <a:effectLst/>
                        </a:rPr>
                        <a:t>Theory Results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 dirty="0">
                          <a:effectLst/>
                        </a:rPr>
                        <a:t>Test results 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0407604"/>
                  </a:ext>
                </a:extLst>
              </a:tr>
              <a:tr h="4748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>
                          <a:effectLst/>
                        </a:rPr>
                        <a:t>1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 dirty="0">
                          <a:effectLst/>
                        </a:rPr>
                        <a:t>331.5 meters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>
                          <a:effectLst/>
                        </a:rPr>
                        <a:t>290.4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61338889"/>
                  </a:ext>
                </a:extLst>
              </a:tr>
              <a:tr h="4748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>
                          <a:effectLst/>
                        </a:rPr>
                        <a:t>2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>
                          <a:effectLst/>
                        </a:rPr>
                        <a:t>331.5 meters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>
                          <a:effectLst/>
                        </a:rPr>
                        <a:t>281.325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07976777"/>
                  </a:ext>
                </a:extLst>
              </a:tr>
              <a:tr h="4748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>
                          <a:effectLst/>
                        </a:rPr>
                        <a:t>3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>
                          <a:effectLst/>
                        </a:rPr>
                        <a:t>272.49 meters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900"/>
                        </a:spcBef>
                        <a:spcAft>
                          <a:spcPts val="0"/>
                        </a:spcAft>
                        <a:tabLst>
                          <a:tab pos="685800" algn="l"/>
                        </a:tabLst>
                      </a:pPr>
                      <a:r>
                        <a:rPr lang="en-GB" sz="2400" dirty="0">
                          <a:effectLst/>
                        </a:rPr>
                        <a:t>79.94469 meters 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472148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29782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of land with red lines&#10;&#10;Description automatically generated"/>
          <p:cNvPicPr/>
          <p:nvPr/>
        </p:nvPicPr>
        <p:blipFill rotWithShape="1">
          <a:blip r:embed="rId2"/>
          <a:srcRect l="2064" t="6093" r="1215"/>
          <a:stretch/>
        </p:blipFill>
        <p:spPr bwMode="auto">
          <a:xfrm>
            <a:off x="5725392" y="181361"/>
            <a:ext cx="6301605" cy="547129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3275086"/>
              </p:ext>
            </p:extLst>
          </p:nvPr>
        </p:nvGraphicFramePr>
        <p:xfrm>
          <a:off x="0" y="181361"/>
          <a:ext cx="5195455" cy="5471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51512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1"/>
          <a:stretch/>
        </p:blipFill>
        <p:spPr>
          <a:xfrm>
            <a:off x="4576428" y="57682"/>
            <a:ext cx="7289441" cy="5459747"/>
          </a:xfrm>
          <a:prstGeom prst="rect">
            <a:avLst/>
          </a:prstGeom>
        </p:spPr>
      </p:pic>
      <p:sp>
        <p:nvSpPr>
          <p:cNvPr id="7" name="Title 14">
            <a:extLst>
              <a:ext uri="{FF2B5EF4-FFF2-40B4-BE49-F238E27FC236}">
                <a16:creationId xmlns:a16="http://schemas.microsoft.com/office/drawing/2014/main" id="{3AC5C751-022B-6CBB-A4C5-DBEEE8395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066" y="2466834"/>
            <a:ext cx="3565524" cy="64144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0281547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94C2F35B-7EA6-7A4D-8AD8-3EF4157F77A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03703847"/>
              </p:ext>
            </p:extLst>
          </p:nvPr>
        </p:nvGraphicFramePr>
        <p:xfrm>
          <a:off x="4193982" y="890607"/>
          <a:ext cx="7751927" cy="5834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7"/>
          <p:cNvSpPr/>
          <p:nvPr/>
        </p:nvSpPr>
        <p:spPr>
          <a:xfrm>
            <a:off x="4286872" y="290443"/>
            <a:ext cx="79051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research question for this project was, can uncrewed aerial targets be recovered safely to land in a contained area enabling redeployment?</a:t>
            </a:r>
          </a:p>
        </p:txBody>
      </p:sp>
      <p:sp>
        <p:nvSpPr>
          <p:cNvPr id="9" name="Rectangle 8"/>
          <p:cNvSpPr/>
          <p:nvPr/>
        </p:nvSpPr>
        <p:spPr>
          <a:xfrm>
            <a:off x="9953586" y="1562957"/>
            <a:ext cx="57244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No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7877679" y="1562957"/>
            <a:ext cx="3845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&amp;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705773" y="1562957"/>
            <a:ext cx="54285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Yes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 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948" y="2886926"/>
            <a:ext cx="3565524" cy="64144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rtl="0"/>
            <a:r>
              <a:rPr lang="en-GB" dirty="0"/>
              <a:t>Summary </a:t>
            </a:r>
          </a:p>
        </p:txBody>
      </p:sp>
    </p:spTree>
    <p:extLst>
      <p:ext uri="{BB962C8B-B14F-4D97-AF65-F5344CB8AC3E}">
        <p14:creationId xmlns:p14="http://schemas.microsoft.com/office/powerpoint/2010/main" val="9844626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1336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Future 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412B61-62F4-2CA0-A7C3-6C8178708C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567021"/>
              </p:ext>
            </p:extLst>
          </p:nvPr>
        </p:nvGraphicFramePr>
        <p:xfrm>
          <a:off x="838200" y="125333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96624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Future 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64BFF8-5F7B-0522-4ED7-2A34D524C9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0756398"/>
              </p:ext>
            </p:extLst>
          </p:nvPr>
        </p:nvGraphicFramePr>
        <p:xfrm>
          <a:off x="838200" y="1250238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54954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027814"/>
          </a:xfrm>
        </p:spPr>
        <p:txBody>
          <a:bodyPr/>
          <a:lstStyle/>
          <a:p>
            <a:pPr algn="ctr"/>
            <a:r>
              <a:rPr lang="en-GB" dirty="0"/>
              <a:t>Reference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98474" y="808075"/>
            <a:ext cx="11816317" cy="4820092"/>
          </a:xfrm>
        </p:spPr>
        <p:txBody>
          <a:bodyPr>
            <a:noAutofit/>
          </a:bodyPr>
          <a:lstStyle/>
          <a:p>
            <a:r>
              <a:rPr lang="en-GB" sz="1000" dirty="0"/>
              <a:t>[1] 	J. B. Rico </a:t>
            </a:r>
            <a:r>
              <a:rPr lang="en-GB" sz="1000" dirty="0" err="1"/>
              <a:t>Merkert</a:t>
            </a:r>
            <a:r>
              <a:rPr lang="en-GB" sz="1000" dirty="0"/>
              <a:t>, “Managing the drone revolution: A systematic literature review into the current use of airborne drones and future strategic directions for their effective control,” Journal of Air Transport Management, vol. 89, October 2020. </a:t>
            </a:r>
          </a:p>
          <a:p>
            <a:r>
              <a:rPr lang="en-GB" sz="1000" dirty="0"/>
              <a:t>[2] 	J. E. D. G. M. T. C. A. O. M. G. Angela Smith, “Public acceptance of the use of drones for logistics: The state of play and moving towards more informed debate,” Technology in Society, vol. 68, February 2022. </a:t>
            </a:r>
          </a:p>
          <a:p>
            <a:r>
              <a:rPr lang="en-GB" sz="1000" dirty="0"/>
              <a:t>[3] 	O. B. A. C. A. T. Z. Payton Goodrich, “Placement and drone flight path mapping of agricultural soil sensors using machine learning,” Computers and Electronics in Agriculture, vol. 205, 2023. </a:t>
            </a:r>
          </a:p>
          <a:p>
            <a:r>
              <a:rPr lang="en-GB" sz="1000" dirty="0"/>
              <a:t>[4] 	Y. Y. A. P. C. H.-l. C. Janet </a:t>
            </a:r>
            <a:r>
              <a:rPr lang="en-GB" sz="1000" dirty="0" err="1"/>
              <a:t>Mayowa</a:t>
            </a:r>
            <a:r>
              <a:rPr lang="en-GB" sz="1000" dirty="0"/>
              <a:t> </a:t>
            </a:r>
            <a:r>
              <a:rPr lang="en-GB" sz="1000" dirty="0" err="1"/>
              <a:t>Nwaogu</a:t>
            </a:r>
            <a:r>
              <a:rPr lang="en-GB" sz="1000" dirty="0"/>
              <a:t>, “Application of drones in the architecture, engineering, and construction (AEC) industry,” Automation in Construction, vol. 150, June 2023. </a:t>
            </a:r>
          </a:p>
          <a:p>
            <a:r>
              <a:rPr lang="en-GB" sz="1000" dirty="0"/>
              <a:t>[5] 	L. </a:t>
            </a:r>
            <a:r>
              <a:rPr lang="en-GB" sz="1000" dirty="0" err="1"/>
              <a:t>Friese</a:t>
            </a:r>
            <a:r>
              <a:rPr lang="en-GB" sz="1000" dirty="0"/>
              <a:t> and N. J.-J. &amp;. M. Smallwood, “Emerging unmanned threats: The use of commercially-available UAV's by armed non-state actors,” Armament Research Services Pty. Ltd., Perth, 2016.</a:t>
            </a:r>
          </a:p>
          <a:p>
            <a:r>
              <a:rPr lang="en-GB" sz="1000" dirty="0"/>
              <a:t>[6] 	T. B. Anna </a:t>
            </a:r>
            <a:r>
              <a:rPr lang="en-GB" sz="1000" dirty="0" err="1"/>
              <a:t>Konert</a:t>
            </a:r>
            <a:r>
              <a:rPr lang="en-GB" sz="1000" dirty="0"/>
              <a:t>, “Military autonomous drones (UAVs) - from fantasy to reality. Legal and Ethical implications.,” Transportation Research Procedia, vol. 59, pp. 292- 299, December 2021. </a:t>
            </a:r>
          </a:p>
          <a:p>
            <a:r>
              <a:rPr lang="en-GB" sz="1000" dirty="0"/>
              <a:t>[7] 	E. F. K. V. john </a:t>
            </a:r>
            <a:r>
              <a:rPr lang="en-GB" sz="1000" dirty="0" err="1"/>
              <a:t>Borrie</a:t>
            </a:r>
            <a:r>
              <a:rPr lang="en-GB" sz="1000" dirty="0"/>
              <a:t>, “Increasing Transparency, oversight and accountability of armed unmanned aerial vehicles,” UNIDIR resources, Geneva , 2017.</a:t>
            </a:r>
          </a:p>
          <a:p>
            <a:r>
              <a:rPr lang="en-GB" sz="1000" dirty="0"/>
              <a:t>[8] 	J. &amp;. S. C. Scott, “Drone Delivery Models for Healthcare,” Proceedings of the 50th Hawaii International Conference on System Sciences, p. 8, 2017. </a:t>
            </a:r>
          </a:p>
          <a:p>
            <a:r>
              <a:rPr lang="en-GB" sz="1000" dirty="0"/>
              <a:t>[9] 	R. N. G. M. P. D. J. P. Stephan F, “Human drone interaction in delivery of medical supplies: A scoping review of experimental studies,” 2022. </a:t>
            </a:r>
          </a:p>
          <a:p>
            <a:r>
              <a:rPr lang="en-GB" sz="1000" dirty="0"/>
              <a:t>[10] 	British Aerospace systems , “T-650 Heavy Lift Electric UAS Concept Vehicle,” BAE systems, [Online]. Available: https://www.baesystems.com/en-uk/product/t-650-heavy-lift-electric-uas-concept-vehicle. [Accessed 28 January 2024].</a:t>
            </a:r>
          </a:p>
          <a:p>
            <a:r>
              <a:rPr lang="en-GB" sz="1000" dirty="0"/>
              <a:t>[11] 	UK civil </a:t>
            </a:r>
            <a:r>
              <a:rPr lang="en-GB" sz="1000" dirty="0" err="1"/>
              <a:t>aviatin</a:t>
            </a:r>
            <a:r>
              <a:rPr lang="en-GB" sz="1000" dirty="0"/>
              <a:t> authority , “The International Civil Aviation Organisation (ICAO) requires the UK to put a State Safety Programme in place,” The UK aviation system, [Online]. Available: https://www.caa.co.uk/safety-initiatives-and-resources/how-we-regulate/state-safety-programme/safety-policy-objectives-and-resources/the-</a:t>
            </a:r>
            <a:r>
              <a:rPr lang="en-GB" sz="1000" dirty="0" err="1"/>
              <a:t>uk</a:t>
            </a:r>
            <a:r>
              <a:rPr lang="en-GB" sz="1000" dirty="0"/>
              <a:t>-aviation-system/#:~:text=The%20CAA%20are%20also%20responsible,regulates%20and%20oversees%20military%20operations.. [Accessed 26 January 2024].</a:t>
            </a:r>
          </a:p>
          <a:p>
            <a:r>
              <a:rPr lang="en-GB" sz="1000" dirty="0"/>
              <a:t>[12] 	MOD, “RA 1600- </a:t>
            </a:r>
            <a:r>
              <a:rPr lang="en-GB" sz="1000" dirty="0" err="1"/>
              <a:t>Remotly</a:t>
            </a:r>
            <a:r>
              <a:rPr lang="en-GB" sz="1000" dirty="0"/>
              <a:t> piloted system manual,” MAA, no. issue 9. </a:t>
            </a:r>
          </a:p>
          <a:p>
            <a:r>
              <a:rPr lang="en-GB" sz="1000" dirty="0"/>
              <a:t>[13] 	MOD, “</a:t>
            </a:r>
            <a:r>
              <a:rPr lang="en-GB" sz="1000" dirty="0" err="1"/>
              <a:t>Remotly</a:t>
            </a:r>
            <a:r>
              <a:rPr lang="en-GB" sz="1000" dirty="0"/>
              <a:t> piloted air system manual- regulatory process, </a:t>
            </a:r>
            <a:r>
              <a:rPr lang="en-GB" sz="1000" dirty="0" err="1"/>
              <a:t>catogorization</a:t>
            </a:r>
            <a:r>
              <a:rPr lang="en-GB" sz="1000" dirty="0"/>
              <a:t>, and compliance,” MAA, no. initial issue. </a:t>
            </a:r>
          </a:p>
          <a:p>
            <a:r>
              <a:rPr lang="en-GB" sz="1000" dirty="0"/>
              <a:t>[14] 	QinetiQ, “Uncrewed aerial targets- designed to ensure operational readiness and defence against the most advanced Aerial Threats,” QinetiQ, [Online]. Available: https://www.qinetiq.com/en/what-we-do/target-systems/aerial-targets. [Accessed 24 </a:t>
            </a:r>
            <a:r>
              <a:rPr lang="en-GB" sz="1000" dirty="0" err="1"/>
              <a:t>JAnuary</a:t>
            </a:r>
            <a:r>
              <a:rPr lang="en-GB" sz="1000" dirty="0"/>
              <a:t> 2024].</a:t>
            </a:r>
          </a:p>
          <a:p>
            <a:r>
              <a:rPr lang="en-GB" sz="1000" dirty="0"/>
              <a:t>[15] 	Imperial War Museums, “A Brief History of Drones,” Imperial War Museums, [Online]. Available: https://www.iwm.org.uk/history/a-brief-history-of-drones#:~:text=The%20Aerial%20Target%2C%20a%20British,was%20tested%20in%20March%201917.. [Accessed 26 January 2024].</a:t>
            </a:r>
          </a:p>
        </p:txBody>
      </p:sp>
    </p:spTree>
    <p:extLst>
      <p:ext uri="{BB962C8B-B14F-4D97-AF65-F5344CB8AC3E}">
        <p14:creationId xmlns:p14="http://schemas.microsoft.com/office/powerpoint/2010/main" val="23111713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027814"/>
          </a:xfrm>
        </p:spPr>
        <p:txBody>
          <a:bodyPr/>
          <a:lstStyle/>
          <a:p>
            <a:pPr algn="ctr"/>
            <a:r>
              <a:rPr lang="en-GB" dirty="0"/>
              <a:t>Reference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98474" y="808075"/>
            <a:ext cx="11816317" cy="4820092"/>
          </a:xfrm>
        </p:spPr>
        <p:txBody>
          <a:bodyPr>
            <a:noAutofit/>
          </a:bodyPr>
          <a:lstStyle/>
          <a:p>
            <a:r>
              <a:rPr lang="en-GB" sz="1050" dirty="0"/>
              <a:t>[16] 	Fleet Air Arm Association of Australia, “GAF JINDIVIK PILOTLESS TARGET AIRCRAFT,” Fleet Air Arm Association of Australia, [Online]. Available: https://www.faaaa.asn.au/heritage/our-heritage-pilotless-target-aircraft/our-heritage-unmanned-target-aircraft/. [Accessed 12 November 2023].</a:t>
            </a:r>
          </a:p>
          <a:p>
            <a:r>
              <a:rPr lang="en-GB" sz="1050" dirty="0"/>
              <a:t>[17] 	S. S. </a:t>
            </a:r>
            <a:r>
              <a:rPr lang="en-GB" sz="1050" dirty="0" err="1"/>
              <a:t>Englund</a:t>
            </a:r>
            <a:r>
              <a:rPr lang="en-GB" sz="1050" dirty="0"/>
              <a:t>, “GAF Jindivik Mk 303A,” imodeler.com, [Online]. Available: https://imodeler.com/2017/04/gaf-jindivik-mk-303a/. [Accessed 26 November 2023].</a:t>
            </a:r>
          </a:p>
          <a:p>
            <a:r>
              <a:rPr lang="en-GB" sz="1050" dirty="0"/>
              <a:t>[18] 	D. D. </a:t>
            </a:r>
            <a:r>
              <a:rPr lang="en-GB" sz="1050" dirty="0" err="1"/>
              <a:t>Sloggett</a:t>
            </a:r>
            <a:r>
              <a:rPr lang="en-GB" sz="1050" dirty="0"/>
              <a:t>, Drone Warfare- The development of unmanned aerial conflict, Barnsley : Pen and sword aviation , 2014. </a:t>
            </a:r>
          </a:p>
          <a:p>
            <a:r>
              <a:rPr lang="en-GB" sz="1050" dirty="0"/>
              <a:t>[19] 	March field air museum , “https://www.marchfield.org/aircraft/fighter/f-86h-sabre-north-american/,” March field air museum , 2023. [Online]. Available: https://www.marchfield.org/aircraft/fighter/f-86h-sabre-north-american/. [Accessed 26 January 2024].</a:t>
            </a:r>
          </a:p>
          <a:p>
            <a:r>
              <a:rPr lang="en-GB" sz="1050" dirty="0"/>
              <a:t>[20] 	G. </a:t>
            </a:r>
            <a:r>
              <a:rPr lang="en-GB" sz="1050" dirty="0" err="1"/>
              <a:t>Molinelli</a:t>
            </a:r>
            <a:r>
              <a:rPr lang="en-GB" sz="1050" dirty="0"/>
              <a:t>, “UK armed forces </a:t>
            </a:r>
            <a:r>
              <a:rPr lang="en-GB" sz="1050" dirty="0" err="1"/>
              <a:t>commentry</a:t>
            </a:r>
            <a:r>
              <a:rPr lang="en-GB" sz="1050" dirty="0"/>
              <a:t>,” Combined Aerial Target Service (CATS)- Mirach 100/5 , [Online]. Available: https://ukarmedforcescommentary.blogspot.com/p/combined-aerial-target-service-cats.html. [Accessed 20 November 2023].</a:t>
            </a:r>
          </a:p>
          <a:p>
            <a:r>
              <a:rPr lang="en-GB" sz="1050" dirty="0"/>
              <a:t>[21] 	Kratos , “Recovery Systems,” Kratos , [Online]. Available: https://www.kratosdefense.com/systems-and-platforms/unmanned-systems/aerial/aerial-targets. [Accessed 18 November 2023].</a:t>
            </a:r>
          </a:p>
          <a:p>
            <a:r>
              <a:rPr lang="en-GB" sz="1050" dirty="0"/>
              <a:t>[22] 	J. Sutherland, “Hebrides methodology- Construction of recovery trace in support of CATS operations,” QinetiQ, 2017.</a:t>
            </a:r>
          </a:p>
          <a:p>
            <a:r>
              <a:rPr lang="en-GB" sz="1050" dirty="0"/>
              <a:t>[23] 	E. Muirhead, “Manorbier Methodology- Launch, Recovery and general flying trip wires,” QinetiQ, 2020.</a:t>
            </a:r>
          </a:p>
          <a:p>
            <a:r>
              <a:rPr lang="en-GB" sz="1050" dirty="0"/>
              <a:t>[24] 	e. a. Ramesh Kumar, “Parachute deployment system for safe recovery of a drone,” Materials Today: Proceedings, April 2023. </a:t>
            </a:r>
          </a:p>
          <a:p>
            <a:r>
              <a:rPr lang="en-GB" sz="1050" dirty="0"/>
              <a:t>[25] 	L. P. </a:t>
            </a:r>
            <a:r>
              <a:rPr lang="en-GB" sz="1050" dirty="0" err="1"/>
              <a:t>Preema</a:t>
            </a:r>
            <a:r>
              <a:rPr lang="en-GB" sz="1050" dirty="0"/>
              <a:t> Paul, “An overview on the parachute recovery systems with additive manufacturing for UAV safe landing,” Materials Today: Proceedings, vol. 72, no. 6, pp. 3158-3162, January 2023. </a:t>
            </a:r>
          </a:p>
          <a:p>
            <a:r>
              <a:rPr lang="en-GB" sz="1050" dirty="0"/>
              <a:t>[26] 	Space X, “Falcon 9- First orbital class rocket capable of </a:t>
            </a:r>
            <a:r>
              <a:rPr lang="en-GB" sz="1050" dirty="0" err="1"/>
              <a:t>reflight</a:t>
            </a:r>
            <a:r>
              <a:rPr lang="en-GB" sz="1050" dirty="0"/>
              <a:t>,” Space X, [Online]. Available: https://www.spacex.com/vehicles/falcon-9/. [Accessed 26 January 2024].</a:t>
            </a:r>
          </a:p>
          <a:p>
            <a:r>
              <a:rPr lang="en-GB" sz="1050" dirty="0"/>
              <a:t>[27] 	J. </a:t>
            </a:r>
            <a:r>
              <a:rPr lang="en-GB" sz="1050" dirty="0" err="1"/>
              <a:t>Mckinney</a:t>
            </a:r>
            <a:r>
              <a:rPr lang="en-GB" sz="1050" dirty="0"/>
              <a:t> and C. Lowry, “Mars Precision Landing Using Guided Parachutes,” American institute of aeronautics and astronautics, 2012.</a:t>
            </a:r>
          </a:p>
          <a:p>
            <a:r>
              <a:rPr lang="en-GB" sz="1050" dirty="0"/>
              <a:t>[28] 	Rocket Lab, “Rocket Lab to Attempt First Mid-Air Helicopter Capture of the Electron Rocket During Next Mission,” Rocket </a:t>
            </a:r>
            <a:r>
              <a:rPr lang="en-GB" sz="1050" dirty="0" err="1"/>
              <a:t>LAb</a:t>
            </a:r>
            <a:r>
              <a:rPr lang="en-GB" sz="1050" dirty="0"/>
              <a:t>, [Online]. Available: https://www.rocketlabusa.com/updates/rocket-lab-to-attempt-first-mid-air-helicopter-capture-of-the-electron-rocket-during-next-mission/. [Accessed 024 January 2024].</a:t>
            </a:r>
          </a:p>
          <a:p>
            <a:r>
              <a:rPr lang="en-GB" sz="1050" dirty="0"/>
              <a:t>[29] 	R. p. Agarwal, “Pythagorean theorem before and after Pythagoras,” Advanced Studies in Contemporary Mathematics, vol. 30, no. 3, pp. 357- 389, 24 June 2020.</a:t>
            </a:r>
          </a:p>
        </p:txBody>
      </p:sp>
    </p:spTree>
    <p:extLst>
      <p:ext uri="{BB962C8B-B14F-4D97-AF65-F5344CB8AC3E}">
        <p14:creationId xmlns:p14="http://schemas.microsoft.com/office/powerpoint/2010/main" val="27722526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D92C294-E8C5-678D-2945-1A90DF61E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numCol="1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listening. </a:t>
            </a:r>
            <a:b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questions ?</a:t>
            </a:r>
          </a:p>
        </p:txBody>
      </p:sp>
      <p:pic>
        <p:nvPicPr>
          <p:cNvPr id="8" name="Graphic 7" descr="Help">
            <a:extLst>
              <a:ext uri="{FF2B5EF4-FFF2-40B4-BE49-F238E27FC236}">
                <a16:creationId xmlns:a16="http://schemas.microsoft.com/office/drawing/2014/main" id="{60CBB150-FE3E-0209-B635-14AC3EAAEB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53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4215864"/>
            <a:ext cx="4535079" cy="1119705"/>
          </a:xfrm>
        </p:spPr>
        <p:txBody>
          <a:bodyPr/>
          <a:lstStyle/>
          <a:p>
            <a:r>
              <a:rPr lang="en-US" dirty="0"/>
              <a:t>Owain Plant</a:t>
            </a:r>
          </a:p>
          <a:p>
            <a:r>
              <a:rPr lang="en-US" dirty="0"/>
              <a:t>1009557</a:t>
            </a:r>
          </a:p>
          <a:p>
            <a:endParaRPr 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1877786"/>
            <a:ext cx="6253843" cy="283013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Knowledge, Skills and Behaviours Evidence </a:t>
            </a:r>
          </a:p>
        </p:txBody>
      </p:sp>
    </p:spTree>
    <p:extLst>
      <p:ext uri="{BB962C8B-B14F-4D97-AF65-F5344CB8AC3E}">
        <p14:creationId xmlns:p14="http://schemas.microsoft.com/office/powerpoint/2010/main" val="29348120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KSBE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1F440A-4CBF-A3A7-F90A-D5C82DEA2D1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5076" y="2076678"/>
          <a:ext cx="11481847" cy="2413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07661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KSBE02- Armoury planning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5562"/>
            <a:ext cx="12192000" cy="3787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5564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4" y="-641343"/>
            <a:ext cx="5801917" cy="22287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KSBE02- Situation</a:t>
            </a:r>
          </a:p>
        </p:txBody>
      </p:sp>
      <p:pic>
        <p:nvPicPr>
          <p:cNvPr id="7" name="Graphic 6" descr="Meeting">
            <a:extLst>
              <a:ext uri="{FF2B5EF4-FFF2-40B4-BE49-F238E27FC236}">
                <a16:creationId xmlns:a16="http://schemas.microsoft.com/office/drawing/2014/main" id="{3A3781FA-124E-53B1-AE3E-20ACD5CD4E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831" y="473037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041" y="1671569"/>
            <a:ext cx="5801917" cy="404343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 err="1"/>
              <a:t>Pendine</a:t>
            </a:r>
            <a:r>
              <a:rPr lang="en-US" dirty="0"/>
              <a:t> carry out weekly planning meetings to scheduling upcoming trials work both short and long term. 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This meeting is used to check that the site has the right infrastructure, people and equipment to carry out the work on the desired dates.</a:t>
            </a:r>
          </a:p>
        </p:txBody>
      </p:sp>
    </p:spTree>
    <p:extLst>
      <p:ext uri="{BB962C8B-B14F-4D97-AF65-F5344CB8AC3E}">
        <p14:creationId xmlns:p14="http://schemas.microsoft.com/office/powerpoint/2010/main" val="815005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-641343"/>
            <a:ext cx="5801917" cy="22287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KSBE02- Task</a:t>
            </a:r>
          </a:p>
        </p:txBody>
      </p: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9CCC939F-A3C3-5E7C-C7A2-E5FD9A4D8E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831" y="473037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041" y="2550284"/>
            <a:ext cx="5801917" cy="175743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I enquired and then became more involved in this process to aid in my learning and better understand site operations. </a:t>
            </a:r>
          </a:p>
          <a:p>
            <a:pPr marL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55457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/>
              <a:t>KSBE02- Action</a:t>
            </a:r>
            <a:endParaRPr lang="en-GB" sz="6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C481B3-B8B8-83F2-88A3-9B57581CC83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325563"/>
          <a:ext cx="12192000" cy="43338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5754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4" y="920840"/>
            <a:ext cx="5801917" cy="7507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KSBE02- Result</a:t>
            </a: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22C51F2F-F7A2-274D-BB32-29B7CC56D3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831" y="473037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041" y="2400477"/>
            <a:ext cx="5801917" cy="2057045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indent="0">
              <a:buNone/>
            </a:pPr>
            <a:r>
              <a:rPr lang="en-US" sz="3000" dirty="0"/>
              <a:t>Helped in the planning, removed a single point failure, aided in my own personal development, and ensured that if the supervisor wasn’t in work the team still had representation and information for upcoming trials. </a:t>
            </a:r>
          </a:p>
          <a:p>
            <a:pPr marL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94427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684108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KSBE02- Armoury planning </a:t>
            </a:r>
            <a:br>
              <a:rPr lang="en-GB" sz="6600" dirty="0"/>
            </a:br>
            <a:r>
              <a:rPr lang="en-GB" sz="6600" dirty="0"/>
              <a:t>Questions?  </a:t>
            </a:r>
          </a:p>
        </p:txBody>
      </p:sp>
    </p:spTree>
    <p:extLst>
      <p:ext uri="{BB962C8B-B14F-4D97-AF65-F5344CB8AC3E}">
        <p14:creationId xmlns:p14="http://schemas.microsoft.com/office/powerpoint/2010/main" val="19421588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KSBE06- 5.56mm EPVAT ISS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5563"/>
            <a:ext cx="12192000" cy="3434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0156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565580"/>
            <a:ext cx="4978399" cy="8142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KSBE06-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6800" y="2399671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Carrying out visit to </a:t>
            </a:r>
            <a:r>
              <a:rPr lang="en-US" sz="3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Pendine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Range to conduct a behavior observation of a trial's activity.</a:t>
            </a:r>
          </a:p>
        </p:txBody>
      </p:sp>
      <p:pic>
        <p:nvPicPr>
          <p:cNvPr id="7" name="Graphic 6" descr="Footprints">
            <a:extLst>
              <a:ext uri="{FF2B5EF4-FFF2-40B4-BE49-F238E27FC236}">
                <a16:creationId xmlns:a16="http://schemas.microsoft.com/office/drawing/2014/main" id="{F3BCADB9-BC9B-1B45-2D81-DD71F64E46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8050" y="90757"/>
            <a:ext cx="1289051" cy="1289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56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4" y="787232"/>
            <a:ext cx="5801917" cy="7126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KSBE06- Task</a:t>
            </a:r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90F97538-1267-EBC2-41AD-A09B442665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832" y="301336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041" y="2400477"/>
            <a:ext cx="5801917" cy="205704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Conduct a visit to </a:t>
            </a:r>
            <a:r>
              <a:rPr lang="en-US" dirty="0" err="1"/>
              <a:t>Pendine</a:t>
            </a:r>
            <a:r>
              <a:rPr lang="en-US" dirty="0"/>
              <a:t> range to observe a 5.56mm EPVAT ISS taking place on west 2 range, reporting any findings from an independent point of view.</a:t>
            </a:r>
          </a:p>
        </p:txBody>
      </p:sp>
    </p:spTree>
    <p:extLst>
      <p:ext uri="{BB962C8B-B14F-4D97-AF65-F5344CB8AC3E}">
        <p14:creationId xmlns:p14="http://schemas.microsoft.com/office/powerpoint/2010/main" val="176978443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KSBE06- Action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73AD25-C582-33D4-27DE-CCF9EA7C71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0" y="0"/>
          <a:ext cx="6096000" cy="5702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97079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KSBE06- Action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731AB4-6F6B-83AC-A093-5CAE68822A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0" y="0"/>
          <a:ext cx="6086506" cy="5702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219983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6763" y="537923"/>
            <a:ext cx="5801917" cy="7253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KSBE06- Result</a:t>
            </a:r>
          </a:p>
        </p:txBody>
      </p:sp>
      <p:pic>
        <p:nvPicPr>
          <p:cNvPr id="7" name="Graphic 6" descr="Computer">
            <a:extLst>
              <a:ext uri="{FF2B5EF4-FFF2-40B4-BE49-F238E27FC236}">
                <a16:creationId xmlns:a16="http://schemas.microsoft.com/office/drawing/2014/main" id="{E9859EFE-9486-1F3C-9A11-41B91CA53A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831" y="301322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041" y="2400477"/>
            <a:ext cx="5801917" cy="205704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BOI successfully conducted with all findings reported using QinetiQ’s EHS IMR system, a copy of the submitted report can be seen below in the supporting evidence</a:t>
            </a:r>
          </a:p>
        </p:txBody>
      </p:sp>
    </p:spTree>
    <p:extLst>
      <p:ext uri="{BB962C8B-B14F-4D97-AF65-F5344CB8AC3E}">
        <p14:creationId xmlns:p14="http://schemas.microsoft.com/office/powerpoint/2010/main" val="286407569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684108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KSBE06- 5.56mm EPVAT ISS</a:t>
            </a:r>
            <a:br>
              <a:rPr lang="en-GB" sz="6600" dirty="0"/>
            </a:br>
            <a:r>
              <a:rPr lang="en-GB" sz="6600" dirty="0"/>
              <a:t>Questions?  </a:t>
            </a:r>
          </a:p>
        </p:txBody>
      </p:sp>
    </p:spTree>
    <p:extLst>
      <p:ext uri="{BB962C8B-B14F-4D97-AF65-F5344CB8AC3E}">
        <p14:creationId xmlns:p14="http://schemas.microsoft.com/office/powerpoint/2010/main" val="6018993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632857"/>
          </a:xfrm>
        </p:spPr>
        <p:txBody>
          <a:bodyPr>
            <a:noAutofit/>
          </a:bodyPr>
          <a:lstStyle/>
          <a:p>
            <a:pPr algn="ctr"/>
            <a:r>
              <a:rPr lang="en-GB" sz="6000" dirty="0"/>
              <a:t>KSBE08- Chinook multi weapon and angle safety trace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32857"/>
            <a:ext cx="12192000" cy="3480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09741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997040"/>
            <a:ext cx="5801917" cy="6745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KSBE08- Situation</a:t>
            </a:r>
          </a:p>
        </p:txBody>
      </p:sp>
      <p:pic>
        <p:nvPicPr>
          <p:cNvPr id="7" name="Graphic 6" descr="Gravestone">
            <a:extLst>
              <a:ext uri="{FF2B5EF4-FFF2-40B4-BE49-F238E27FC236}">
                <a16:creationId xmlns:a16="http://schemas.microsoft.com/office/drawing/2014/main" id="{1DA78E5D-81A8-E070-4716-250B7CE86C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831" y="473037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041" y="2400477"/>
            <a:ext cx="5801917" cy="2057045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Requirement to create a safety trace for an upcoming activity involving chinook firing from Aberporth range head, utilizing different weapon systems, different firing locations with the aircraft and different firing angles. </a:t>
            </a:r>
          </a:p>
        </p:txBody>
      </p:sp>
    </p:spTree>
    <p:extLst>
      <p:ext uri="{BB962C8B-B14F-4D97-AF65-F5344CB8AC3E}">
        <p14:creationId xmlns:p14="http://schemas.microsoft.com/office/powerpoint/2010/main" val="199129358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282056"/>
            <a:ext cx="4978399" cy="8777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KSBE08-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6800" y="2399671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produce a suitable and sufficient safety trace for the upcoming activity.</a:t>
            </a:r>
          </a:p>
        </p:txBody>
      </p:sp>
      <p:pic>
        <p:nvPicPr>
          <p:cNvPr id="7" name="Graphic 6" descr="Protecting Hand">
            <a:extLst>
              <a:ext uri="{FF2B5EF4-FFF2-40B4-BE49-F238E27FC236}">
                <a16:creationId xmlns:a16="http://schemas.microsoft.com/office/drawing/2014/main" id="{6E3A7E15-92C2-AEE0-A4B6-3559CEC69A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8050" y="90757"/>
            <a:ext cx="1289051" cy="1289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51777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KSBE08- Action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E911E0-A907-A750-C6D1-59EAD7ACDE3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32085" y="1332597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C81DBE82-AAAE-009A-DBF6-C3E66DA81AEC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92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6000"/>
              <a:t>KSBE08- Action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41736663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KSBE08- Action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51C375B1-8F3C-0433-F0B1-7DADE9275E58}"/>
              </a:ext>
            </a:extLst>
          </p:cNvPr>
          <p:cNvGraphicFramePr>
            <a:graphicFrameLocks/>
          </p:cNvGraphicFramePr>
          <p:nvPr/>
        </p:nvGraphicFramePr>
        <p:xfrm>
          <a:off x="632085" y="1332597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685930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KSBE08- Result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" y="1680656"/>
            <a:ext cx="6895068" cy="32742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000" dirty="0"/>
              <a:t>The trace has a 30-meter spacing between firing points to consider aircraft size. 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sz="3000" dirty="0"/>
              <a:t>The two-firing point are joined by an arc to consider the weapons arc of fire FWD &amp; AFT of 50 degrees.</a:t>
            </a:r>
          </a:p>
        </p:txBody>
      </p:sp>
      <p:pic>
        <p:nvPicPr>
          <p:cNvPr id="6" name="Content Placeholder 3" descr="cid:image004.png@01D984B8.58143AF0"/>
          <p:cNvPicPr>
            <a:picLocks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070" y="939394"/>
            <a:ext cx="5296931" cy="47567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550069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KSBE08- Result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47135" y="2582633"/>
            <a:ext cx="4782064" cy="14703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000" dirty="0"/>
              <a:t>12.7 mm trace is shown due to this being the largest calibre fired. 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5897" t="2355" r="1722" b="799"/>
          <a:stretch/>
        </p:blipFill>
        <p:spPr bwMode="auto">
          <a:xfrm>
            <a:off x="5572896" y="939397"/>
            <a:ext cx="6619103" cy="475678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28301339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663" y="760438"/>
            <a:ext cx="5801917" cy="62372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KSBE08- Result</a:t>
            </a:r>
          </a:p>
        </p:txBody>
      </p:sp>
      <p:pic>
        <p:nvPicPr>
          <p:cNvPr id="7" name="Graphic 6" descr="Closed Caption">
            <a:extLst>
              <a:ext uri="{FF2B5EF4-FFF2-40B4-BE49-F238E27FC236}">
                <a16:creationId xmlns:a16="http://schemas.microsoft.com/office/drawing/2014/main" id="{259A49C7-39D3-F097-3ADB-147992DFA4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831" y="473037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041" y="2400477"/>
            <a:ext cx="5801917" cy="205704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A safety trace was created then approved at first- and second-line assurance for the upcoming trials activity</a:t>
            </a:r>
          </a:p>
        </p:txBody>
      </p:sp>
    </p:spTree>
    <p:extLst>
      <p:ext uri="{BB962C8B-B14F-4D97-AF65-F5344CB8AC3E}">
        <p14:creationId xmlns:p14="http://schemas.microsoft.com/office/powerpoint/2010/main" val="12492773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684108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KSBE08- Chinook multi weapon and angle safety trace </a:t>
            </a:r>
            <a:br>
              <a:rPr lang="en-GB" sz="6600" dirty="0"/>
            </a:br>
            <a:r>
              <a:rPr lang="en-GB" sz="6600" dirty="0"/>
              <a:t>Questions?  </a:t>
            </a:r>
          </a:p>
        </p:txBody>
      </p:sp>
    </p:spTree>
    <p:extLst>
      <p:ext uri="{BB962C8B-B14F-4D97-AF65-F5344CB8AC3E}">
        <p14:creationId xmlns:p14="http://schemas.microsoft.com/office/powerpoint/2010/main" val="23057491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KSBE13- Technical authoring assignment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5562"/>
            <a:ext cx="12192000" cy="353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3223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363" y="537923"/>
            <a:ext cx="5801917" cy="7253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KSBE13- Situation</a:t>
            </a:r>
          </a:p>
        </p:txBody>
      </p:sp>
      <p:pic>
        <p:nvPicPr>
          <p:cNvPr id="7" name="Graphic 6" descr="Bank Check">
            <a:extLst>
              <a:ext uri="{FF2B5EF4-FFF2-40B4-BE49-F238E27FC236}">
                <a16:creationId xmlns:a16="http://schemas.microsoft.com/office/drawing/2014/main" id="{52DDDD6C-8389-D2DA-E9F3-C6581B8674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8831" y="301322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5041" y="2400477"/>
            <a:ext cx="5801917" cy="205704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As part of the OME degree one module was technical authoring, an assignment and presentation was required to be create to meet the credit requirements.</a:t>
            </a:r>
          </a:p>
        </p:txBody>
      </p:sp>
    </p:spTree>
    <p:extLst>
      <p:ext uri="{BB962C8B-B14F-4D97-AF65-F5344CB8AC3E}">
        <p14:creationId xmlns:p14="http://schemas.microsoft.com/office/powerpoint/2010/main" val="45569664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0375" y="717695"/>
            <a:ext cx="4783697" cy="79159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KSBE13-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3537" y="2157854"/>
            <a:ext cx="5924925" cy="254229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To write a report and give a presentation on the battle of Agincourt and what the contributing factors were that led to the English victory over the French Dauphin</a:t>
            </a:r>
          </a:p>
        </p:txBody>
      </p:sp>
      <p:pic>
        <p:nvPicPr>
          <p:cNvPr id="5" name="Graphic 4" descr="Inbox with solid fill">
            <a:extLst>
              <a:ext uri="{FF2B5EF4-FFF2-40B4-BE49-F238E27FC236}">
                <a16:creationId xmlns:a16="http://schemas.microsoft.com/office/drawing/2014/main" id="{22B3C612-5C86-E6AF-3098-FA33758EB0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199" y="157112"/>
            <a:ext cx="1352176" cy="135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94756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KSBE13- Action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F58149-9ADD-5772-4160-FDDD7BDFE57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7341" y="0"/>
          <a:ext cx="6724659" cy="5702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836351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1376577"/>
            <a:ext cx="4978399" cy="9412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KSBE13- Result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6800" y="2399671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 completed the assignment and presentation gaining an overall grade of 70/100. </a:t>
            </a:r>
          </a:p>
        </p:txBody>
      </p:sp>
      <p:pic>
        <p:nvPicPr>
          <p:cNvPr id="7" name="Graphic 6" descr="Star">
            <a:extLst>
              <a:ext uri="{FF2B5EF4-FFF2-40B4-BE49-F238E27FC236}">
                <a16:creationId xmlns:a16="http://schemas.microsoft.com/office/drawing/2014/main" id="{42761419-3A6E-18E8-49B5-AA11C5834B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8050" y="1028754"/>
            <a:ext cx="1289051" cy="1289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36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684108"/>
          </a:xfrm>
        </p:spPr>
        <p:txBody>
          <a:bodyPr>
            <a:normAutofit/>
          </a:bodyPr>
          <a:lstStyle/>
          <a:p>
            <a:pPr algn="ctr"/>
            <a:r>
              <a:rPr lang="en-GB" sz="6600" dirty="0"/>
              <a:t>KSBE13- Technical authoring assignment </a:t>
            </a:r>
            <a:br>
              <a:rPr lang="en-GB" sz="6600" dirty="0"/>
            </a:br>
            <a:r>
              <a:rPr lang="en-GB" sz="6600" dirty="0"/>
              <a:t>Questions?  </a:t>
            </a:r>
          </a:p>
        </p:txBody>
      </p:sp>
    </p:spTree>
    <p:extLst>
      <p:ext uri="{BB962C8B-B14F-4D97-AF65-F5344CB8AC3E}">
        <p14:creationId xmlns:p14="http://schemas.microsoft.com/office/powerpoint/2010/main" val="10234136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211f9404-bca0-4bcf-9c1d-965ccb6f8d2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3134</Words>
  <Application>Microsoft Office PowerPoint</Application>
  <PresentationFormat>Widescreen</PresentationFormat>
  <Paragraphs>322</Paragraphs>
  <Slides>60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60</vt:i4>
      </vt:variant>
    </vt:vector>
  </HeadingPairs>
  <TitlesOfParts>
    <vt:vector size="85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Research question</vt:lpstr>
      <vt:lpstr>Aim and Objectives</vt:lpstr>
      <vt:lpstr>History</vt:lpstr>
      <vt:lpstr>Key Literature Review Findings</vt:lpstr>
      <vt:lpstr>Equation used to consider wind direction  (Manorbier methodology)</vt:lpstr>
      <vt:lpstr>System 1 and 2 current method</vt:lpstr>
      <vt:lpstr>Why a new method is required for system 3</vt:lpstr>
      <vt:lpstr>Why a new method is required for system 3</vt:lpstr>
      <vt:lpstr>Methodology </vt:lpstr>
      <vt:lpstr>Methodology </vt:lpstr>
      <vt:lpstr>Methodology </vt:lpstr>
      <vt:lpstr>Hybrid area map system 1 and 2</vt:lpstr>
      <vt:lpstr>DD constant reasoning </vt:lpstr>
      <vt:lpstr>DD constant reasoning </vt:lpstr>
      <vt:lpstr>Calculation used</vt:lpstr>
      <vt:lpstr>Pythagoras check at 10,000 ft and 30 knot WS</vt:lpstr>
      <vt:lpstr>Hybrid area map system 3</vt:lpstr>
      <vt:lpstr>PowerPoint Presentation</vt:lpstr>
      <vt:lpstr>OME fitted</vt:lpstr>
      <vt:lpstr>Theoretical vs test flight results</vt:lpstr>
      <vt:lpstr>PowerPoint Presentation</vt:lpstr>
      <vt:lpstr>Conclusion</vt:lpstr>
      <vt:lpstr>Summary </vt:lpstr>
      <vt:lpstr>Future work</vt:lpstr>
      <vt:lpstr>Future work</vt:lpstr>
      <vt:lpstr>Reference </vt:lpstr>
      <vt:lpstr>Reference </vt:lpstr>
      <vt:lpstr>Thank you for listening.  Any questions ?</vt:lpstr>
      <vt:lpstr>PowerPoint Presentation</vt:lpstr>
      <vt:lpstr>KSBE </vt:lpstr>
      <vt:lpstr>KSBE02- Armoury planning </vt:lpstr>
      <vt:lpstr>KSBE02- Situation</vt:lpstr>
      <vt:lpstr>KSBE02- Task</vt:lpstr>
      <vt:lpstr>KSBE02- Action</vt:lpstr>
      <vt:lpstr>KSBE02- Result</vt:lpstr>
      <vt:lpstr>KSBE02- Armoury planning  Questions?  </vt:lpstr>
      <vt:lpstr>KSBE06- 5.56mm EPVAT ISS</vt:lpstr>
      <vt:lpstr>KSBE06- Situation</vt:lpstr>
      <vt:lpstr>KSBE06- Task</vt:lpstr>
      <vt:lpstr>KSBE06- Action</vt:lpstr>
      <vt:lpstr>KSBE06- Action</vt:lpstr>
      <vt:lpstr>KSBE06- Result</vt:lpstr>
      <vt:lpstr>KSBE06- 5.56mm EPVAT ISS Questions?  </vt:lpstr>
      <vt:lpstr>KSBE08- Chinook multi weapon and angle safety trace </vt:lpstr>
      <vt:lpstr>KSBE08- Situation</vt:lpstr>
      <vt:lpstr>KSBE08- Task</vt:lpstr>
      <vt:lpstr>KSBE08- Action</vt:lpstr>
      <vt:lpstr>KSBE08- Action</vt:lpstr>
      <vt:lpstr>KSBE08- Result</vt:lpstr>
      <vt:lpstr>KSBE08- Result</vt:lpstr>
      <vt:lpstr>KSBE08- Result</vt:lpstr>
      <vt:lpstr>KSBE08- Chinook multi weapon and angle safety trace  Questions?  </vt:lpstr>
      <vt:lpstr>KSBE13- Technical authoring assignment </vt:lpstr>
      <vt:lpstr>KSBE13- Situation</vt:lpstr>
      <vt:lpstr>KSBE13- Task</vt:lpstr>
      <vt:lpstr>KSBE13- Action</vt:lpstr>
      <vt:lpstr>KSBE13- Result</vt:lpstr>
      <vt:lpstr>KSBE13- Technical authoring assignment  Questions?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Owain Plant</cp:lastModifiedBy>
  <cp:revision>36</cp:revision>
  <dcterms:created xsi:type="dcterms:W3CDTF">2021-03-09T15:35:42Z</dcterms:created>
  <dcterms:modified xsi:type="dcterms:W3CDTF">2024-04-14T19:17:03Z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