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48"/>
  </p:notesMasterIdLst>
  <p:sldIdLst>
    <p:sldId id="278" r:id="rId9"/>
    <p:sldId id="268" r:id="rId10"/>
    <p:sldId id="257" r:id="rId11"/>
    <p:sldId id="342" r:id="rId12"/>
    <p:sldId id="272" r:id="rId13"/>
    <p:sldId id="290" r:id="rId14"/>
    <p:sldId id="343" r:id="rId15"/>
    <p:sldId id="382" r:id="rId16"/>
    <p:sldId id="383" r:id="rId17"/>
    <p:sldId id="297" r:id="rId18"/>
    <p:sldId id="270" r:id="rId19"/>
    <p:sldId id="260" r:id="rId20"/>
    <p:sldId id="258" r:id="rId21"/>
    <p:sldId id="385" r:id="rId22"/>
    <p:sldId id="386" r:id="rId23"/>
    <p:sldId id="387" r:id="rId24"/>
    <p:sldId id="261" r:id="rId25"/>
    <p:sldId id="259" r:id="rId26"/>
    <p:sldId id="269" r:id="rId27"/>
    <p:sldId id="262" r:id="rId28"/>
    <p:sldId id="273" r:id="rId29"/>
    <p:sldId id="274" r:id="rId30"/>
    <p:sldId id="275" r:id="rId31"/>
    <p:sldId id="276" r:id="rId32"/>
    <p:sldId id="263" r:id="rId33"/>
    <p:sldId id="267" r:id="rId34"/>
    <p:sldId id="279" r:id="rId35"/>
    <p:sldId id="389" r:id="rId36"/>
    <p:sldId id="388" r:id="rId37"/>
    <p:sldId id="266" r:id="rId38"/>
    <p:sldId id="337" r:id="rId39"/>
    <p:sldId id="390" r:id="rId40"/>
    <p:sldId id="341" r:id="rId41"/>
    <p:sldId id="373" r:id="rId42"/>
    <p:sldId id="375" r:id="rId43"/>
    <p:sldId id="376" r:id="rId44"/>
    <p:sldId id="281" r:id="rId45"/>
    <p:sldId id="271" r:id="rId46"/>
    <p:sldId id="265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1DFB1D-F077-4796-965D-296984099DD7}" v="40" dt="2026-01-27T19:54:22.9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2" autoAdjust="0"/>
    <p:restoredTop sz="96327"/>
  </p:normalViewPr>
  <p:slideViewPr>
    <p:cSldViewPr snapToGrid="0" snapToObjects="1">
      <p:cViewPr varScale="1">
        <p:scale>
          <a:sx n="66" d="100"/>
          <a:sy n="66" d="100"/>
        </p:scale>
        <p:origin x="69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openxmlformats.org/officeDocument/2006/relationships/slide" Target="slides/slide3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presProps" Target="pres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6.xml"/><Relationship Id="rId51" Type="http://schemas.openxmlformats.org/officeDocument/2006/relationships/theme" Target="theme/theme1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739049-5782-4296-A8E7-9F1B312F8A3B}" type="doc">
      <dgm:prSet loTypeId="urn:microsoft.com/office/officeart/2005/8/layout/default" loCatId="list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FDF0F03-32A6-4560-BEB1-A6261705BB4C}">
      <dgm:prSet/>
      <dgm:spPr/>
      <dgm:t>
        <a:bodyPr/>
        <a:lstStyle/>
        <a:p>
          <a:r>
            <a:rPr lang="en-GB" dirty="0"/>
            <a:t>Module: Further Counselling Skills</a:t>
          </a:r>
          <a:endParaRPr lang="en-US" dirty="0"/>
        </a:p>
      </dgm:t>
    </dgm:pt>
    <dgm:pt modelId="{6C35696B-C4B5-4C31-A5EC-DE4BC71C793A}" type="parTrans" cxnId="{575A2E76-458B-4E0D-8642-5294B239191D}">
      <dgm:prSet/>
      <dgm:spPr/>
      <dgm:t>
        <a:bodyPr/>
        <a:lstStyle/>
        <a:p>
          <a:endParaRPr lang="en-GB"/>
        </a:p>
      </dgm:t>
    </dgm:pt>
    <dgm:pt modelId="{6C41541E-6422-4D14-9403-E474279163E4}" type="sibTrans" cxnId="{575A2E76-458B-4E0D-8642-5294B239191D}">
      <dgm:prSet/>
      <dgm:spPr/>
      <dgm:t>
        <a:bodyPr/>
        <a:lstStyle/>
        <a:p>
          <a:endParaRPr lang="en-GB"/>
        </a:p>
      </dgm:t>
    </dgm:pt>
    <dgm:pt modelId="{ED59F02E-4A7B-4528-98E0-19F14E751FD5}">
      <dgm:prSet/>
      <dgm:spPr/>
      <dgm:t>
        <a:bodyPr/>
        <a:lstStyle/>
        <a:p>
          <a:r>
            <a:rPr lang="en-GB"/>
            <a:t>Welcome!!!! </a:t>
          </a:r>
        </a:p>
      </dgm:t>
    </dgm:pt>
    <dgm:pt modelId="{BD443774-E0C9-4E0C-8683-9D70178D29C3}" type="parTrans" cxnId="{099A2D2A-D15D-485B-BBFE-CABF1EC25A7B}">
      <dgm:prSet/>
      <dgm:spPr/>
      <dgm:t>
        <a:bodyPr/>
        <a:lstStyle/>
        <a:p>
          <a:endParaRPr lang="en-GB"/>
        </a:p>
      </dgm:t>
    </dgm:pt>
    <dgm:pt modelId="{CE49DE77-6C4C-45CA-ABAF-2D190C9A96CB}" type="sibTrans" cxnId="{099A2D2A-D15D-485B-BBFE-CABF1EC25A7B}">
      <dgm:prSet/>
      <dgm:spPr/>
      <dgm:t>
        <a:bodyPr/>
        <a:lstStyle/>
        <a:p>
          <a:endParaRPr lang="en-GB"/>
        </a:p>
      </dgm:t>
    </dgm:pt>
    <dgm:pt modelId="{D92976FC-9977-44A7-9436-6414F23F5028}">
      <dgm:prSet/>
      <dgm:spPr/>
      <dgm:t>
        <a:bodyPr/>
        <a:lstStyle/>
        <a:p>
          <a:r>
            <a:rPr lang="en-GB" dirty="0"/>
            <a:t>Module Lead: </a:t>
          </a:r>
        </a:p>
        <a:p>
          <a:r>
            <a:rPr lang="en-GB" dirty="0"/>
            <a:t>Dr Beverly Cole</a:t>
          </a:r>
          <a:endParaRPr lang="en-US" dirty="0"/>
        </a:p>
      </dgm:t>
    </dgm:pt>
    <dgm:pt modelId="{556E11F0-FA3F-4672-B375-AAEB1DD81538}" type="parTrans" cxnId="{FE21CEEE-45DE-488B-A706-BA26A5A6D4F6}">
      <dgm:prSet/>
      <dgm:spPr/>
      <dgm:t>
        <a:bodyPr/>
        <a:lstStyle/>
        <a:p>
          <a:endParaRPr lang="en-GB"/>
        </a:p>
      </dgm:t>
    </dgm:pt>
    <dgm:pt modelId="{FCCDD922-1A3F-49E6-B48C-486B867F895A}" type="sibTrans" cxnId="{FE21CEEE-45DE-488B-A706-BA26A5A6D4F6}">
      <dgm:prSet/>
      <dgm:spPr/>
      <dgm:t>
        <a:bodyPr/>
        <a:lstStyle/>
        <a:p>
          <a:endParaRPr lang="en-GB"/>
        </a:p>
      </dgm:t>
    </dgm:pt>
    <dgm:pt modelId="{9ED2C2BE-FC4E-4131-B256-C147E42B53CF}" type="pres">
      <dgm:prSet presAssocID="{DF739049-5782-4296-A8E7-9F1B312F8A3B}" presName="diagram" presStyleCnt="0">
        <dgm:presLayoutVars>
          <dgm:dir/>
          <dgm:resizeHandles val="exact"/>
        </dgm:presLayoutVars>
      </dgm:prSet>
      <dgm:spPr/>
    </dgm:pt>
    <dgm:pt modelId="{3D8EB851-7E20-4032-9E52-B46B26DA7995}" type="pres">
      <dgm:prSet presAssocID="{6FDF0F03-32A6-4560-BEB1-A6261705BB4C}" presName="node" presStyleLbl="node1" presStyleIdx="0" presStyleCnt="3" custScaleY="169493">
        <dgm:presLayoutVars>
          <dgm:bulletEnabled val="1"/>
        </dgm:presLayoutVars>
      </dgm:prSet>
      <dgm:spPr/>
    </dgm:pt>
    <dgm:pt modelId="{91B88E4B-5BEC-4FC7-889B-38FE66409675}" type="pres">
      <dgm:prSet presAssocID="{6C41541E-6422-4D14-9403-E474279163E4}" presName="sibTrans" presStyleCnt="0"/>
      <dgm:spPr/>
    </dgm:pt>
    <dgm:pt modelId="{24B7B5D9-5B56-4D53-AB7A-4B5E4BE67224}" type="pres">
      <dgm:prSet presAssocID="{ED59F02E-4A7B-4528-98E0-19F14E751FD5}" presName="node" presStyleLbl="node1" presStyleIdx="1" presStyleCnt="3" custScaleY="169493">
        <dgm:presLayoutVars>
          <dgm:bulletEnabled val="1"/>
        </dgm:presLayoutVars>
      </dgm:prSet>
      <dgm:spPr/>
    </dgm:pt>
    <dgm:pt modelId="{CA6E4CC8-8049-49E2-9A2E-E12598F110EE}" type="pres">
      <dgm:prSet presAssocID="{CE49DE77-6C4C-45CA-ABAF-2D190C9A96CB}" presName="sibTrans" presStyleCnt="0"/>
      <dgm:spPr/>
    </dgm:pt>
    <dgm:pt modelId="{947A92C2-F63E-4BC1-81C7-1ECEDC29D274}" type="pres">
      <dgm:prSet presAssocID="{D92976FC-9977-44A7-9436-6414F23F5028}" presName="node" presStyleLbl="node1" presStyleIdx="2" presStyleCnt="3" custScaleY="169493">
        <dgm:presLayoutVars>
          <dgm:bulletEnabled val="1"/>
        </dgm:presLayoutVars>
      </dgm:prSet>
      <dgm:spPr/>
    </dgm:pt>
  </dgm:ptLst>
  <dgm:cxnLst>
    <dgm:cxn modelId="{24F84204-B581-49E2-8B97-1E06D1B61510}" type="presOf" srcId="{DF739049-5782-4296-A8E7-9F1B312F8A3B}" destId="{9ED2C2BE-FC4E-4131-B256-C147E42B53CF}" srcOrd="0" destOrd="0" presId="urn:microsoft.com/office/officeart/2005/8/layout/default"/>
    <dgm:cxn modelId="{0C9F0F08-1E10-42C9-A78B-26A44EDC5AD8}" type="presOf" srcId="{6FDF0F03-32A6-4560-BEB1-A6261705BB4C}" destId="{3D8EB851-7E20-4032-9E52-B46B26DA7995}" srcOrd="0" destOrd="0" presId="urn:microsoft.com/office/officeart/2005/8/layout/default"/>
    <dgm:cxn modelId="{099A2D2A-D15D-485B-BBFE-CABF1EC25A7B}" srcId="{DF739049-5782-4296-A8E7-9F1B312F8A3B}" destId="{ED59F02E-4A7B-4528-98E0-19F14E751FD5}" srcOrd="1" destOrd="0" parTransId="{BD443774-E0C9-4E0C-8683-9D70178D29C3}" sibTransId="{CE49DE77-6C4C-45CA-ABAF-2D190C9A96CB}"/>
    <dgm:cxn modelId="{575A2E76-458B-4E0D-8642-5294B239191D}" srcId="{DF739049-5782-4296-A8E7-9F1B312F8A3B}" destId="{6FDF0F03-32A6-4560-BEB1-A6261705BB4C}" srcOrd="0" destOrd="0" parTransId="{6C35696B-C4B5-4C31-A5EC-DE4BC71C793A}" sibTransId="{6C41541E-6422-4D14-9403-E474279163E4}"/>
    <dgm:cxn modelId="{2E72B659-1732-447F-B6A9-13D0794EE8FC}" type="presOf" srcId="{D92976FC-9977-44A7-9436-6414F23F5028}" destId="{947A92C2-F63E-4BC1-81C7-1ECEDC29D274}" srcOrd="0" destOrd="0" presId="urn:microsoft.com/office/officeart/2005/8/layout/default"/>
    <dgm:cxn modelId="{EEF969C8-B90A-4EED-B2E3-7783C8E02E39}" type="presOf" srcId="{ED59F02E-4A7B-4528-98E0-19F14E751FD5}" destId="{24B7B5D9-5B56-4D53-AB7A-4B5E4BE67224}" srcOrd="0" destOrd="0" presId="urn:microsoft.com/office/officeart/2005/8/layout/default"/>
    <dgm:cxn modelId="{FE21CEEE-45DE-488B-A706-BA26A5A6D4F6}" srcId="{DF739049-5782-4296-A8E7-9F1B312F8A3B}" destId="{D92976FC-9977-44A7-9436-6414F23F5028}" srcOrd="2" destOrd="0" parTransId="{556E11F0-FA3F-4672-B375-AAEB1DD81538}" sibTransId="{FCCDD922-1A3F-49E6-B48C-486B867F895A}"/>
    <dgm:cxn modelId="{A50E83F4-A51F-474B-B657-12B385BE9AFB}" type="presParOf" srcId="{9ED2C2BE-FC4E-4131-B256-C147E42B53CF}" destId="{3D8EB851-7E20-4032-9E52-B46B26DA7995}" srcOrd="0" destOrd="0" presId="urn:microsoft.com/office/officeart/2005/8/layout/default"/>
    <dgm:cxn modelId="{953E4C70-5386-46C6-8F5E-0A79D50141C9}" type="presParOf" srcId="{9ED2C2BE-FC4E-4131-B256-C147E42B53CF}" destId="{91B88E4B-5BEC-4FC7-889B-38FE66409675}" srcOrd="1" destOrd="0" presId="urn:microsoft.com/office/officeart/2005/8/layout/default"/>
    <dgm:cxn modelId="{D330D9FC-D19E-480C-8E8B-6EC1EACA90C0}" type="presParOf" srcId="{9ED2C2BE-FC4E-4131-B256-C147E42B53CF}" destId="{24B7B5D9-5B56-4D53-AB7A-4B5E4BE67224}" srcOrd="2" destOrd="0" presId="urn:microsoft.com/office/officeart/2005/8/layout/default"/>
    <dgm:cxn modelId="{5AC19483-472E-4287-BB60-71E903F729BB}" type="presParOf" srcId="{9ED2C2BE-FC4E-4131-B256-C147E42B53CF}" destId="{CA6E4CC8-8049-49E2-9A2E-E12598F110EE}" srcOrd="3" destOrd="0" presId="urn:microsoft.com/office/officeart/2005/8/layout/default"/>
    <dgm:cxn modelId="{78F3CA8A-915E-4BBA-97B1-DA2E116157BA}" type="presParOf" srcId="{9ED2C2BE-FC4E-4131-B256-C147E42B53CF}" destId="{947A92C2-F63E-4BC1-81C7-1ECEDC29D274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153A12-D373-4BEA-8EFB-74DDBF4C398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86A6D3-36FF-4E94-8C44-A8414AD79E43}">
      <dgm:prSet/>
      <dgm:spPr/>
      <dgm:t>
        <a:bodyPr/>
        <a:lstStyle/>
        <a:p>
          <a:r>
            <a:rPr lang="en-GB" dirty="0"/>
            <a:t>Welcoming Activities – Counselling Skills and Basic ground rules  </a:t>
          </a:r>
          <a:endParaRPr lang="en-US" dirty="0"/>
        </a:p>
      </dgm:t>
    </dgm:pt>
    <dgm:pt modelId="{B5B98B4B-182C-4519-91D8-F9F531ADB1A8}" type="parTrans" cxnId="{A46D0B68-BA65-4217-A6E5-0E5AB677389F}">
      <dgm:prSet/>
      <dgm:spPr/>
      <dgm:t>
        <a:bodyPr/>
        <a:lstStyle/>
        <a:p>
          <a:endParaRPr lang="en-US"/>
        </a:p>
      </dgm:t>
    </dgm:pt>
    <dgm:pt modelId="{49ECE6B3-B1EE-4510-84B3-866D951032C8}" type="sibTrans" cxnId="{A46D0B68-BA65-4217-A6E5-0E5AB677389F}">
      <dgm:prSet/>
      <dgm:spPr/>
      <dgm:t>
        <a:bodyPr/>
        <a:lstStyle/>
        <a:p>
          <a:endParaRPr lang="en-US"/>
        </a:p>
      </dgm:t>
    </dgm:pt>
    <dgm:pt modelId="{232B24F8-9214-4815-8103-9D7EB41FD145}">
      <dgm:prSet/>
      <dgm:spPr/>
      <dgm:t>
        <a:bodyPr/>
        <a:lstStyle/>
        <a:p>
          <a:r>
            <a:rPr lang="en-GB"/>
            <a:t>Module overview – Learning Outcomes</a:t>
          </a:r>
          <a:endParaRPr lang="en-US"/>
        </a:p>
      </dgm:t>
    </dgm:pt>
    <dgm:pt modelId="{9E3C9992-1483-4F33-9494-842FC27A2213}" type="parTrans" cxnId="{73AA6B29-FF5F-437F-902B-8D8365E274BA}">
      <dgm:prSet/>
      <dgm:spPr/>
      <dgm:t>
        <a:bodyPr/>
        <a:lstStyle/>
        <a:p>
          <a:endParaRPr lang="en-US"/>
        </a:p>
      </dgm:t>
    </dgm:pt>
    <dgm:pt modelId="{BC9D3907-F200-40D2-9F36-A8EA2B544631}" type="sibTrans" cxnId="{73AA6B29-FF5F-437F-902B-8D8365E274BA}">
      <dgm:prSet/>
      <dgm:spPr/>
      <dgm:t>
        <a:bodyPr/>
        <a:lstStyle/>
        <a:p>
          <a:endParaRPr lang="en-US"/>
        </a:p>
      </dgm:t>
    </dgm:pt>
    <dgm:pt modelId="{7AB94355-106A-4BB5-93AF-8F85968FEC2E}">
      <dgm:prSet/>
      <dgm:spPr/>
      <dgm:t>
        <a:bodyPr/>
        <a:lstStyle/>
        <a:p>
          <a:r>
            <a:rPr lang="en-GB"/>
            <a:t>Assessment Overviews</a:t>
          </a:r>
          <a:endParaRPr lang="en-US"/>
        </a:p>
      </dgm:t>
    </dgm:pt>
    <dgm:pt modelId="{F4D6C93E-28F2-4D7F-9F15-E1F0EB12EFD1}" type="parTrans" cxnId="{51A66924-9CC6-4E2A-A630-2B563ADDC20D}">
      <dgm:prSet/>
      <dgm:spPr/>
      <dgm:t>
        <a:bodyPr/>
        <a:lstStyle/>
        <a:p>
          <a:endParaRPr lang="en-US"/>
        </a:p>
      </dgm:t>
    </dgm:pt>
    <dgm:pt modelId="{8DA40678-3CD4-4F68-931A-5F80FCC00A93}" type="sibTrans" cxnId="{51A66924-9CC6-4E2A-A630-2B563ADDC20D}">
      <dgm:prSet/>
      <dgm:spPr/>
      <dgm:t>
        <a:bodyPr/>
        <a:lstStyle/>
        <a:p>
          <a:endParaRPr lang="en-US"/>
        </a:p>
      </dgm:t>
    </dgm:pt>
    <dgm:pt modelId="{07B4A2EB-77EF-4CF4-AF73-AB13796CD79F}">
      <dgm:prSet/>
      <dgm:spPr/>
      <dgm:t>
        <a:bodyPr/>
        <a:lstStyle/>
        <a:p>
          <a:r>
            <a:rPr lang="en-GB"/>
            <a:t>Placement Overview – Professionalism </a:t>
          </a:r>
          <a:endParaRPr lang="en-US"/>
        </a:p>
      </dgm:t>
    </dgm:pt>
    <dgm:pt modelId="{5A5FB588-6F02-4506-AC7E-F6A01D3F4927}" type="parTrans" cxnId="{12FF7C8F-C077-4115-9FCC-338609592234}">
      <dgm:prSet/>
      <dgm:spPr/>
      <dgm:t>
        <a:bodyPr/>
        <a:lstStyle/>
        <a:p>
          <a:endParaRPr lang="en-US"/>
        </a:p>
      </dgm:t>
    </dgm:pt>
    <dgm:pt modelId="{FCC9DAF0-5906-45FB-86FE-E67EC1FB3657}" type="sibTrans" cxnId="{12FF7C8F-C077-4115-9FCC-338609592234}">
      <dgm:prSet/>
      <dgm:spPr/>
      <dgm:t>
        <a:bodyPr/>
        <a:lstStyle/>
        <a:p>
          <a:endParaRPr lang="en-US"/>
        </a:p>
      </dgm:t>
    </dgm:pt>
    <dgm:pt modelId="{D963BB6D-0DD0-4BA3-A325-F2944439FC2E}">
      <dgm:prSet/>
      <dgm:spPr/>
      <dgm:t>
        <a:bodyPr/>
        <a:lstStyle/>
        <a:p>
          <a:r>
            <a:rPr lang="en-GB" dirty="0"/>
            <a:t>Ethics and competence  - BACP counselling skills framework </a:t>
          </a:r>
          <a:endParaRPr lang="en-US" dirty="0"/>
        </a:p>
      </dgm:t>
    </dgm:pt>
    <dgm:pt modelId="{6CE69B59-681D-4D65-BCE0-92F97A5FC3F4}" type="parTrans" cxnId="{714B6EDA-9D91-401A-AA22-8DDBC6D1BFEA}">
      <dgm:prSet/>
      <dgm:spPr/>
      <dgm:t>
        <a:bodyPr/>
        <a:lstStyle/>
        <a:p>
          <a:endParaRPr lang="en-US"/>
        </a:p>
      </dgm:t>
    </dgm:pt>
    <dgm:pt modelId="{4E168FC5-0AED-41A7-BEF7-D5362DA77A53}" type="sibTrans" cxnId="{714B6EDA-9D91-401A-AA22-8DDBC6D1BFEA}">
      <dgm:prSet/>
      <dgm:spPr/>
      <dgm:t>
        <a:bodyPr/>
        <a:lstStyle/>
        <a:p>
          <a:endParaRPr lang="en-US"/>
        </a:p>
      </dgm:t>
    </dgm:pt>
    <dgm:pt modelId="{320C8ECA-8570-4E46-975D-03672CE5FA5C}" type="pres">
      <dgm:prSet presAssocID="{83153A12-D373-4BEA-8EFB-74DDBF4C3984}" presName="vert0" presStyleCnt="0">
        <dgm:presLayoutVars>
          <dgm:dir/>
          <dgm:animOne val="branch"/>
          <dgm:animLvl val="lvl"/>
        </dgm:presLayoutVars>
      </dgm:prSet>
      <dgm:spPr/>
    </dgm:pt>
    <dgm:pt modelId="{5CB501F8-3861-4D63-B468-5A43E51E319E}" type="pres">
      <dgm:prSet presAssocID="{9086A6D3-36FF-4E94-8C44-A8414AD79E43}" presName="thickLine" presStyleLbl="alignNode1" presStyleIdx="0" presStyleCnt="5"/>
      <dgm:spPr/>
    </dgm:pt>
    <dgm:pt modelId="{A6EBC8C9-B740-4DA2-B4CE-19ADEB91B9F3}" type="pres">
      <dgm:prSet presAssocID="{9086A6D3-36FF-4E94-8C44-A8414AD79E43}" presName="horz1" presStyleCnt="0"/>
      <dgm:spPr/>
    </dgm:pt>
    <dgm:pt modelId="{BC3EF83B-32F5-4725-A6E4-018182C81ECD}" type="pres">
      <dgm:prSet presAssocID="{9086A6D3-36FF-4E94-8C44-A8414AD79E43}" presName="tx1" presStyleLbl="revTx" presStyleIdx="0" presStyleCnt="5"/>
      <dgm:spPr/>
    </dgm:pt>
    <dgm:pt modelId="{371686B8-95B6-4999-A37E-6963A5C30888}" type="pres">
      <dgm:prSet presAssocID="{9086A6D3-36FF-4E94-8C44-A8414AD79E43}" presName="vert1" presStyleCnt="0"/>
      <dgm:spPr/>
    </dgm:pt>
    <dgm:pt modelId="{8BFDCBF0-BB7A-4946-8E91-6963EE299CEE}" type="pres">
      <dgm:prSet presAssocID="{232B24F8-9214-4815-8103-9D7EB41FD145}" presName="thickLine" presStyleLbl="alignNode1" presStyleIdx="1" presStyleCnt="5"/>
      <dgm:spPr/>
    </dgm:pt>
    <dgm:pt modelId="{B8B827D0-6356-4991-91F6-0DC69FFE86F6}" type="pres">
      <dgm:prSet presAssocID="{232B24F8-9214-4815-8103-9D7EB41FD145}" presName="horz1" presStyleCnt="0"/>
      <dgm:spPr/>
    </dgm:pt>
    <dgm:pt modelId="{A467CAE0-6E9A-4D4E-85BC-E575F2E030CB}" type="pres">
      <dgm:prSet presAssocID="{232B24F8-9214-4815-8103-9D7EB41FD145}" presName="tx1" presStyleLbl="revTx" presStyleIdx="1" presStyleCnt="5"/>
      <dgm:spPr/>
    </dgm:pt>
    <dgm:pt modelId="{ECD183E9-01F8-4CFE-9912-0E5C5897A6EF}" type="pres">
      <dgm:prSet presAssocID="{232B24F8-9214-4815-8103-9D7EB41FD145}" presName="vert1" presStyleCnt="0"/>
      <dgm:spPr/>
    </dgm:pt>
    <dgm:pt modelId="{25BE2B6F-0896-48B9-9811-076F24F9DCBD}" type="pres">
      <dgm:prSet presAssocID="{7AB94355-106A-4BB5-93AF-8F85968FEC2E}" presName="thickLine" presStyleLbl="alignNode1" presStyleIdx="2" presStyleCnt="5"/>
      <dgm:spPr/>
    </dgm:pt>
    <dgm:pt modelId="{CDA73B4A-05F6-4FA6-A765-1D6B87A8F884}" type="pres">
      <dgm:prSet presAssocID="{7AB94355-106A-4BB5-93AF-8F85968FEC2E}" presName="horz1" presStyleCnt="0"/>
      <dgm:spPr/>
    </dgm:pt>
    <dgm:pt modelId="{51B1E933-F2A2-414E-972A-67A59F772814}" type="pres">
      <dgm:prSet presAssocID="{7AB94355-106A-4BB5-93AF-8F85968FEC2E}" presName="tx1" presStyleLbl="revTx" presStyleIdx="2" presStyleCnt="5"/>
      <dgm:spPr/>
    </dgm:pt>
    <dgm:pt modelId="{7788D98D-638F-43AA-9797-F235772B93BC}" type="pres">
      <dgm:prSet presAssocID="{7AB94355-106A-4BB5-93AF-8F85968FEC2E}" presName="vert1" presStyleCnt="0"/>
      <dgm:spPr/>
    </dgm:pt>
    <dgm:pt modelId="{E75D8729-5FDD-480D-8FD4-16B1DA856BC5}" type="pres">
      <dgm:prSet presAssocID="{07B4A2EB-77EF-4CF4-AF73-AB13796CD79F}" presName="thickLine" presStyleLbl="alignNode1" presStyleIdx="3" presStyleCnt="5"/>
      <dgm:spPr/>
    </dgm:pt>
    <dgm:pt modelId="{A2134221-8C40-4DFE-BAFF-94EA756AD242}" type="pres">
      <dgm:prSet presAssocID="{07B4A2EB-77EF-4CF4-AF73-AB13796CD79F}" presName="horz1" presStyleCnt="0"/>
      <dgm:spPr/>
    </dgm:pt>
    <dgm:pt modelId="{7E0392CD-DD60-4544-A49B-0F214F749CC1}" type="pres">
      <dgm:prSet presAssocID="{07B4A2EB-77EF-4CF4-AF73-AB13796CD79F}" presName="tx1" presStyleLbl="revTx" presStyleIdx="3" presStyleCnt="5"/>
      <dgm:spPr/>
    </dgm:pt>
    <dgm:pt modelId="{3884E02A-BD84-47B9-85FF-EFE3AC9998DA}" type="pres">
      <dgm:prSet presAssocID="{07B4A2EB-77EF-4CF4-AF73-AB13796CD79F}" presName="vert1" presStyleCnt="0"/>
      <dgm:spPr/>
    </dgm:pt>
    <dgm:pt modelId="{B27CB097-B0ED-4CB9-A4C5-15D0F63C3B16}" type="pres">
      <dgm:prSet presAssocID="{D963BB6D-0DD0-4BA3-A325-F2944439FC2E}" presName="thickLine" presStyleLbl="alignNode1" presStyleIdx="4" presStyleCnt="5"/>
      <dgm:spPr/>
    </dgm:pt>
    <dgm:pt modelId="{6B767C77-50D5-4C16-B528-B3E6459BA0A2}" type="pres">
      <dgm:prSet presAssocID="{D963BB6D-0DD0-4BA3-A325-F2944439FC2E}" presName="horz1" presStyleCnt="0"/>
      <dgm:spPr/>
    </dgm:pt>
    <dgm:pt modelId="{63B1B4B6-0702-424D-BFA0-F116EF8AC326}" type="pres">
      <dgm:prSet presAssocID="{D963BB6D-0DD0-4BA3-A325-F2944439FC2E}" presName="tx1" presStyleLbl="revTx" presStyleIdx="4" presStyleCnt="5"/>
      <dgm:spPr/>
    </dgm:pt>
    <dgm:pt modelId="{A5EFF38E-42B5-454E-83F3-14405AB1BB8F}" type="pres">
      <dgm:prSet presAssocID="{D963BB6D-0DD0-4BA3-A325-F2944439FC2E}" presName="vert1" presStyleCnt="0"/>
      <dgm:spPr/>
    </dgm:pt>
  </dgm:ptLst>
  <dgm:cxnLst>
    <dgm:cxn modelId="{51A66924-9CC6-4E2A-A630-2B563ADDC20D}" srcId="{83153A12-D373-4BEA-8EFB-74DDBF4C3984}" destId="{7AB94355-106A-4BB5-93AF-8F85968FEC2E}" srcOrd="2" destOrd="0" parTransId="{F4D6C93E-28F2-4D7F-9F15-E1F0EB12EFD1}" sibTransId="{8DA40678-3CD4-4F68-931A-5F80FCC00A93}"/>
    <dgm:cxn modelId="{73AA6B29-FF5F-437F-902B-8D8365E274BA}" srcId="{83153A12-D373-4BEA-8EFB-74DDBF4C3984}" destId="{232B24F8-9214-4815-8103-9D7EB41FD145}" srcOrd="1" destOrd="0" parTransId="{9E3C9992-1483-4F33-9494-842FC27A2213}" sibTransId="{BC9D3907-F200-40D2-9F36-A8EA2B544631}"/>
    <dgm:cxn modelId="{1128A337-0363-479E-A411-55D76A816A60}" type="presOf" srcId="{D963BB6D-0DD0-4BA3-A325-F2944439FC2E}" destId="{63B1B4B6-0702-424D-BFA0-F116EF8AC326}" srcOrd="0" destOrd="0" presId="urn:microsoft.com/office/officeart/2008/layout/LinedList"/>
    <dgm:cxn modelId="{A46D0B68-BA65-4217-A6E5-0E5AB677389F}" srcId="{83153A12-D373-4BEA-8EFB-74DDBF4C3984}" destId="{9086A6D3-36FF-4E94-8C44-A8414AD79E43}" srcOrd="0" destOrd="0" parTransId="{B5B98B4B-182C-4519-91D8-F9F531ADB1A8}" sibTransId="{49ECE6B3-B1EE-4510-84B3-866D951032C8}"/>
    <dgm:cxn modelId="{3DA2D64A-5540-405D-8EAE-72673CFB71AA}" type="presOf" srcId="{232B24F8-9214-4815-8103-9D7EB41FD145}" destId="{A467CAE0-6E9A-4D4E-85BC-E575F2E030CB}" srcOrd="0" destOrd="0" presId="urn:microsoft.com/office/officeart/2008/layout/LinedList"/>
    <dgm:cxn modelId="{AEC37374-87CB-4D84-90C3-BBE94C964BA4}" type="presOf" srcId="{9086A6D3-36FF-4E94-8C44-A8414AD79E43}" destId="{BC3EF83B-32F5-4725-A6E4-018182C81ECD}" srcOrd="0" destOrd="0" presId="urn:microsoft.com/office/officeart/2008/layout/LinedList"/>
    <dgm:cxn modelId="{12FF7C8F-C077-4115-9FCC-338609592234}" srcId="{83153A12-D373-4BEA-8EFB-74DDBF4C3984}" destId="{07B4A2EB-77EF-4CF4-AF73-AB13796CD79F}" srcOrd="3" destOrd="0" parTransId="{5A5FB588-6F02-4506-AC7E-F6A01D3F4927}" sibTransId="{FCC9DAF0-5906-45FB-86FE-E67EC1FB3657}"/>
    <dgm:cxn modelId="{B06D5698-1B79-4ED8-B7A1-C8E1E16C062C}" type="presOf" srcId="{7AB94355-106A-4BB5-93AF-8F85968FEC2E}" destId="{51B1E933-F2A2-414E-972A-67A59F772814}" srcOrd="0" destOrd="0" presId="urn:microsoft.com/office/officeart/2008/layout/LinedList"/>
    <dgm:cxn modelId="{714B6EDA-9D91-401A-AA22-8DDBC6D1BFEA}" srcId="{83153A12-D373-4BEA-8EFB-74DDBF4C3984}" destId="{D963BB6D-0DD0-4BA3-A325-F2944439FC2E}" srcOrd="4" destOrd="0" parTransId="{6CE69B59-681D-4D65-BCE0-92F97A5FC3F4}" sibTransId="{4E168FC5-0AED-41A7-BEF7-D5362DA77A53}"/>
    <dgm:cxn modelId="{7CCC8DEB-7D9A-4E9C-94CA-D4899FCA82F6}" type="presOf" srcId="{83153A12-D373-4BEA-8EFB-74DDBF4C3984}" destId="{320C8ECA-8570-4E46-975D-03672CE5FA5C}" srcOrd="0" destOrd="0" presId="urn:microsoft.com/office/officeart/2008/layout/LinedList"/>
    <dgm:cxn modelId="{68197FEF-AC34-4A66-BC3E-27E4D6C776B7}" type="presOf" srcId="{07B4A2EB-77EF-4CF4-AF73-AB13796CD79F}" destId="{7E0392CD-DD60-4544-A49B-0F214F749CC1}" srcOrd="0" destOrd="0" presId="urn:microsoft.com/office/officeart/2008/layout/LinedList"/>
    <dgm:cxn modelId="{5657B39C-C49D-441A-A442-C348C941ABA4}" type="presParOf" srcId="{320C8ECA-8570-4E46-975D-03672CE5FA5C}" destId="{5CB501F8-3861-4D63-B468-5A43E51E319E}" srcOrd="0" destOrd="0" presId="urn:microsoft.com/office/officeart/2008/layout/LinedList"/>
    <dgm:cxn modelId="{B25430CC-7D63-4EEB-8DF1-C0955869FAF0}" type="presParOf" srcId="{320C8ECA-8570-4E46-975D-03672CE5FA5C}" destId="{A6EBC8C9-B740-4DA2-B4CE-19ADEB91B9F3}" srcOrd="1" destOrd="0" presId="urn:microsoft.com/office/officeart/2008/layout/LinedList"/>
    <dgm:cxn modelId="{FA4D3337-9EA6-4E2D-8CEE-129D023FBAC2}" type="presParOf" srcId="{A6EBC8C9-B740-4DA2-B4CE-19ADEB91B9F3}" destId="{BC3EF83B-32F5-4725-A6E4-018182C81ECD}" srcOrd="0" destOrd="0" presId="urn:microsoft.com/office/officeart/2008/layout/LinedList"/>
    <dgm:cxn modelId="{E88D50AA-48AD-472E-A57C-CFE4B8C91C3B}" type="presParOf" srcId="{A6EBC8C9-B740-4DA2-B4CE-19ADEB91B9F3}" destId="{371686B8-95B6-4999-A37E-6963A5C30888}" srcOrd="1" destOrd="0" presId="urn:microsoft.com/office/officeart/2008/layout/LinedList"/>
    <dgm:cxn modelId="{526521B0-3C88-4CA6-B2F9-0CD7827F6B5E}" type="presParOf" srcId="{320C8ECA-8570-4E46-975D-03672CE5FA5C}" destId="{8BFDCBF0-BB7A-4946-8E91-6963EE299CEE}" srcOrd="2" destOrd="0" presId="urn:microsoft.com/office/officeart/2008/layout/LinedList"/>
    <dgm:cxn modelId="{151E85D2-B872-467B-B833-09B2CACB2AC5}" type="presParOf" srcId="{320C8ECA-8570-4E46-975D-03672CE5FA5C}" destId="{B8B827D0-6356-4991-91F6-0DC69FFE86F6}" srcOrd="3" destOrd="0" presId="urn:microsoft.com/office/officeart/2008/layout/LinedList"/>
    <dgm:cxn modelId="{DA9268D2-E96F-4C3E-8961-E8D6B30CB44F}" type="presParOf" srcId="{B8B827D0-6356-4991-91F6-0DC69FFE86F6}" destId="{A467CAE0-6E9A-4D4E-85BC-E575F2E030CB}" srcOrd="0" destOrd="0" presId="urn:microsoft.com/office/officeart/2008/layout/LinedList"/>
    <dgm:cxn modelId="{A631D27A-5711-45CE-9AF8-C742E451A826}" type="presParOf" srcId="{B8B827D0-6356-4991-91F6-0DC69FFE86F6}" destId="{ECD183E9-01F8-4CFE-9912-0E5C5897A6EF}" srcOrd="1" destOrd="0" presId="urn:microsoft.com/office/officeart/2008/layout/LinedList"/>
    <dgm:cxn modelId="{8F72FE0B-8E30-4729-AAB3-C74F3D3C62F3}" type="presParOf" srcId="{320C8ECA-8570-4E46-975D-03672CE5FA5C}" destId="{25BE2B6F-0896-48B9-9811-076F24F9DCBD}" srcOrd="4" destOrd="0" presId="urn:microsoft.com/office/officeart/2008/layout/LinedList"/>
    <dgm:cxn modelId="{60502A26-E5AB-4DB4-B182-EC4F26404F5C}" type="presParOf" srcId="{320C8ECA-8570-4E46-975D-03672CE5FA5C}" destId="{CDA73B4A-05F6-4FA6-A765-1D6B87A8F884}" srcOrd="5" destOrd="0" presId="urn:microsoft.com/office/officeart/2008/layout/LinedList"/>
    <dgm:cxn modelId="{CEFC21BF-B8B3-4753-BB48-9F66E793ACEC}" type="presParOf" srcId="{CDA73B4A-05F6-4FA6-A765-1D6B87A8F884}" destId="{51B1E933-F2A2-414E-972A-67A59F772814}" srcOrd="0" destOrd="0" presId="urn:microsoft.com/office/officeart/2008/layout/LinedList"/>
    <dgm:cxn modelId="{AC61EB74-6377-4B5C-9A1A-D656C974F0D9}" type="presParOf" srcId="{CDA73B4A-05F6-4FA6-A765-1D6B87A8F884}" destId="{7788D98D-638F-43AA-9797-F235772B93BC}" srcOrd="1" destOrd="0" presId="urn:microsoft.com/office/officeart/2008/layout/LinedList"/>
    <dgm:cxn modelId="{4421F34E-59A1-4871-B08A-C17B56CFCA19}" type="presParOf" srcId="{320C8ECA-8570-4E46-975D-03672CE5FA5C}" destId="{E75D8729-5FDD-480D-8FD4-16B1DA856BC5}" srcOrd="6" destOrd="0" presId="urn:microsoft.com/office/officeart/2008/layout/LinedList"/>
    <dgm:cxn modelId="{012C5DCF-472D-4EAF-B09B-29229C6319EC}" type="presParOf" srcId="{320C8ECA-8570-4E46-975D-03672CE5FA5C}" destId="{A2134221-8C40-4DFE-BAFF-94EA756AD242}" srcOrd="7" destOrd="0" presId="urn:microsoft.com/office/officeart/2008/layout/LinedList"/>
    <dgm:cxn modelId="{B703A95D-8194-48A9-8DFE-3540EA14879D}" type="presParOf" srcId="{A2134221-8C40-4DFE-BAFF-94EA756AD242}" destId="{7E0392CD-DD60-4544-A49B-0F214F749CC1}" srcOrd="0" destOrd="0" presId="urn:microsoft.com/office/officeart/2008/layout/LinedList"/>
    <dgm:cxn modelId="{E00A0FA7-72E6-42D9-B9DE-CDDEBA64497E}" type="presParOf" srcId="{A2134221-8C40-4DFE-BAFF-94EA756AD242}" destId="{3884E02A-BD84-47B9-85FF-EFE3AC9998DA}" srcOrd="1" destOrd="0" presId="urn:microsoft.com/office/officeart/2008/layout/LinedList"/>
    <dgm:cxn modelId="{898B133B-82C7-4662-A5A5-D14B5D42688B}" type="presParOf" srcId="{320C8ECA-8570-4E46-975D-03672CE5FA5C}" destId="{B27CB097-B0ED-4CB9-A4C5-15D0F63C3B16}" srcOrd="8" destOrd="0" presId="urn:microsoft.com/office/officeart/2008/layout/LinedList"/>
    <dgm:cxn modelId="{69D4A5A7-5223-4864-9F2A-2DA71FBD6D3A}" type="presParOf" srcId="{320C8ECA-8570-4E46-975D-03672CE5FA5C}" destId="{6B767C77-50D5-4C16-B528-B3E6459BA0A2}" srcOrd="9" destOrd="0" presId="urn:microsoft.com/office/officeart/2008/layout/LinedList"/>
    <dgm:cxn modelId="{1C5F1AC1-6482-4171-9369-C4B3FA1C41AD}" type="presParOf" srcId="{6B767C77-50D5-4C16-B528-B3E6459BA0A2}" destId="{63B1B4B6-0702-424D-BFA0-F116EF8AC326}" srcOrd="0" destOrd="0" presId="urn:microsoft.com/office/officeart/2008/layout/LinedList"/>
    <dgm:cxn modelId="{A6AAC139-F034-4C3B-86F7-885BF64CD88A}" type="presParOf" srcId="{6B767C77-50D5-4C16-B528-B3E6459BA0A2}" destId="{A5EFF38E-42B5-454E-83F3-14405AB1BB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0EEBC1-D094-469B-B52E-3C343FCB5FFF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8FBA75-1DC1-441E-88FC-33FAFB7CA98E}">
      <dgm:prSet/>
      <dgm:spPr/>
      <dgm:t>
        <a:bodyPr/>
        <a:lstStyle/>
        <a:p>
          <a:r>
            <a:rPr lang="en-GB" b="1" dirty="0"/>
            <a:t>Paired Listening: “How I’ve Changed”    </a:t>
          </a:r>
          <a:endParaRPr lang="en-US" dirty="0"/>
        </a:p>
      </dgm:t>
    </dgm:pt>
    <dgm:pt modelId="{1DEA2A53-1E0F-43B0-9642-A821A9FC7A7F}" type="parTrans" cxnId="{76E46957-4A97-4697-B361-9A3F981271FC}">
      <dgm:prSet/>
      <dgm:spPr/>
      <dgm:t>
        <a:bodyPr/>
        <a:lstStyle/>
        <a:p>
          <a:endParaRPr lang="en-US"/>
        </a:p>
      </dgm:t>
    </dgm:pt>
    <dgm:pt modelId="{4AC83DD1-0D6C-4E5F-81DF-2FF43DDC0610}" type="sibTrans" cxnId="{76E46957-4A97-4697-B361-9A3F981271FC}">
      <dgm:prSet/>
      <dgm:spPr/>
      <dgm:t>
        <a:bodyPr/>
        <a:lstStyle/>
        <a:p>
          <a:endParaRPr lang="en-US"/>
        </a:p>
      </dgm:t>
    </dgm:pt>
    <dgm:pt modelId="{2585C46D-CE2C-418A-A6B1-D89F3A308EC7}">
      <dgm:prSet/>
      <dgm:spPr/>
      <dgm:t>
        <a:bodyPr/>
        <a:lstStyle/>
        <a:p>
          <a:r>
            <a:rPr lang="en-GB" b="1"/>
            <a:t>Purpose:</a:t>
          </a:r>
          <a:r>
            <a:rPr lang="en-GB"/>
            <a:t> Reconnect to core counselling skills and personal development.</a:t>
          </a:r>
          <a:endParaRPr lang="en-US"/>
        </a:p>
      </dgm:t>
    </dgm:pt>
    <dgm:pt modelId="{4C939B96-C203-4DF6-9A16-2A17F450D416}" type="parTrans" cxnId="{AB79B2DF-E48C-47B8-BE2D-2A13BDCBBF99}">
      <dgm:prSet/>
      <dgm:spPr/>
      <dgm:t>
        <a:bodyPr/>
        <a:lstStyle/>
        <a:p>
          <a:endParaRPr lang="en-US"/>
        </a:p>
      </dgm:t>
    </dgm:pt>
    <dgm:pt modelId="{F2F1CBF2-CCA6-443A-B52F-97F8BD32CB69}" type="sibTrans" cxnId="{AB79B2DF-E48C-47B8-BE2D-2A13BDCBBF99}">
      <dgm:prSet/>
      <dgm:spPr/>
      <dgm:t>
        <a:bodyPr/>
        <a:lstStyle/>
        <a:p>
          <a:endParaRPr lang="en-US"/>
        </a:p>
      </dgm:t>
    </dgm:pt>
    <dgm:pt modelId="{F5F4DFD1-CD04-4C9E-95FC-0055D9F6A625}" type="pres">
      <dgm:prSet presAssocID="{EA0EEBC1-D094-469B-B52E-3C343FCB5FF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68BBFFE-80B3-4A5D-9AC8-1869757BCD16}" type="pres">
      <dgm:prSet presAssocID="{D08FBA75-1DC1-441E-88FC-33FAFB7CA98E}" presName="hierRoot1" presStyleCnt="0"/>
      <dgm:spPr/>
    </dgm:pt>
    <dgm:pt modelId="{2B25B998-6532-4D49-9846-155D60FE54F9}" type="pres">
      <dgm:prSet presAssocID="{D08FBA75-1DC1-441E-88FC-33FAFB7CA98E}" presName="composite" presStyleCnt="0"/>
      <dgm:spPr/>
    </dgm:pt>
    <dgm:pt modelId="{78953438-19CA-4B6C-9A5D-7B85B8EB592D}" type="pres">
      <dgm:prSet presAssocID="{D08FBA75-1DC1-441E-88FC-33FAFB7CA98E}" presName="background" presStyleLbl="node0" presStyleIdx="0" presStyleCnt="2"/>
      <dgm:spPr/>
    </dgm:pt>
    <dgm:pt modelId="{2243F5CA-4414-4807-9DB6-C4FA32A70781}" type="pres">
      <dgm:prSet presAssocID="{D08FBA75-1DC1-441E-88FC-33FAFB7CA98E}" presName="text" presStyleLbl="fgAcc0" presStyleIdx="0" presStyleCnt="2">
        <dgm:presLayoutVars>
          <dgm:chPref val="3"/>
        </dgm:presLayoutVars>
      </dgm:prSet>
      <dgm:spPr/>
    </dgm:pt>
    <dgm:pt modelId="{364417E4-3F34-49DE-9239-A4B910B9968D}" type="pres">
      <dgm:prSet presAssocID="{D08FBA75-1DC1-441E-88FC-33FAFB7CA98E}" presName="hierChild2" presStyleCnt="0"/>
      <dgm:spPr/>
    </dgm:pt>
    <dgm:pt modelId="{F603DA0C-FC59-4B7B-9AB2-A3328A1330B1}" type="pres">
      <dgm:prSet presAssocID="{2585C46D-CE2C-418A-A6B1-D89F3A308EC7}" presName="hierRoot1" presStyleCnt="0"/>
      <dgm:spPr/>
    </dgm:pt>
    <dgm:pt modelId="{45D89C06-0F73-40C7-8E11-381BA306BFF3}" type="pres">
      <dgm:prSet presAssocID="{2585C46D-CE2C-418A-A6B1-D89F3A308EC7}" presName="composite" presStyleCnt="0"/>
      <dgm:spPr/>
    </dgm:pt>
    <dgm:pt modelId="{B252BAE8-E30E-4B93-8FEC-BC41364AAC7D}" type="pres">
      <dgm:prSet presAssocID="{2585C46D-CE2C-418A-A6B1-D89F3A308EC7}" presName="background" presStyleLbl="node0" presStyleIdx="1" presStyleCnt="2"/>
      <dgm:spPr/>
    </dgm:pt>
    <dgm:pt modelId="{5145D5D5-1901-4F04-997D-9E7E8A345F52}" type="pres">
      <dgm:prSet presAssocID="{2585C46D-CE2C-418A-A6B1-D89F3A308EC7}" presName="text" presStyleLbl="fgAcc0" presStyleIdx="1" presStyleCnt="2">
        <dgm:presLayoutVars>
          <dgm:chPref val="3"/>
        </dgm:presLayoutVars>
      </dgm:prSet>
      <dgm:spPr/>
    </dgm:pt>
    <dgm:pt modelId="{340781E3-20B2-419C-8F81-DEC4978DC208}" type="pres">
      <dgm:prSet presAssocID="{2585C46D-CE2C-418A-A6B1-D89F3A308EC7}" presName="hierChild2" presStyleCnt="0"/>
      <dgm:spPr/>
    </dgm:pt>
  </dgm:ptLst>
  <dgm:cxnLst>
    <dgm:cxn modelId="{50602743-523F-4FE9-A57C-A240F26F574A}" type="presOf" srcId="{EA0EEBC1-D094-469B-B52E-3C343FCB5FFF}" destId="{F5F4DFD1-CD04-4C9E-95FC-0055D9F6A625}" srcOrd="0" destOrd="0" presId="urn:microsoft.com/office/officeart/2005/8/layout/hierarchy1"/>
    <dgm:cxn modelId="{76E46957-4A97-4697-B361-9A3F981271FC}" srcId="{EA0EEBC1-D094-469B-B52E-3C343FCB5FFF}" destId="{D08FBA75-1DC1-441E-88FC-33FAFB7CA98E}" srcOrd="0" destOrd="0" parTransId="{1DEA2A53-1E0F-43B0-9642-A821A9FC7A7F}" sibTransId="{4AC83DD1-0D6C-4E5F-81DF-2FF43DDC0610}"/>
    <dgm:cxn modelId="{A6C866B5-3A6F-42EE-99D0-74EDA3AAB0EF}" type="presOf" srcId="{2585C46D-CE2C-418A-A6B1-D89F3A308EC7}" destId="{5145D5D5-1901-4F04-997D-9E7E8A345F52}" srcOrd="0" destOrd="0" presId="urn:microsoft.com/office/officeart/2005/8/layout/hierarchy1"/>
    <dgm:cxn modelId="{560154C5-4545-47B5-BE92-5CF17A86B840}" type="presOf" srcId="{D08FBA75-1DC1-441E-88FC-33FAFB7CA98E}" destId="{2243F5CA-4414-4807-9DB6-C4FA32A70781}" srcOrd="0" destOrd="0" presId="urn:microsoft.com/office/officeart/2005/8/layout/hierarchy1"/>
    <dgm:cxn modelId="{AB79B2DF-E48C-47B8-BE2D-2A13BDCBBF99}" srcId="{EA0EEBC1-D094-469B-B52E-3C343FCB5FFF}" destId="{2585C46D-CE2C-418A-A6B1-D89F3A308EC7}" srcOrd="1" destOrd="0" parTransId="{4C939B96-C203-4DF6-9A16-2A17F450D416}" sibTransId="{F2F1CBF2-CCA6-443A-B52F-97F8BD32CB69}"/>
    <dgm:cxn modelId="{51659D9B-DF68-45AC-8222-B0B21606D846}" type="presParOf" srcId="{F5F4DFD1-CD04-4C9E-95FC-0055D9F6A625}" destId="{D68BBFFE-80B3-4A5D-9AC8-1869757BCD16}" srcOrd="0" destOrd="0" presId="urn:microsoft.com/office/officeart/2005/8/layout/hierarchy1"/>
    <dgm:cxn modelId="{28DB8FAA-E5AA-4A47-A04F-F0FA8B9E77B5}" type="presParOf" srcId="{D68BBFFE-80B3-4A5D-9AC8-1869757BCD16}" destId="{2B25B998-6532-4D49-9846-155D60FE54F9}" srcOrd="0" destOrd="0" presId="urn:microsoft.com/office/officeart/2005/8/layout/hierarchy1"/>
    <dgm:cxn modelId="{37E66C93-DDE9-4DFA-BB87-3704D967A6AC}" type="presParOf" srcId="{2B25B998-6532-4D49-9846-155D60FE54F9}" destId="{78953438-19CA-4B6C-9A5D-7B85B8EB592D}" srcOrd="0" destOrd="0" presId="urn:microsoft.com/office/officeart/2005/8/layout/hierarchy1"/>
    <dgm:cxn modelId="{6C61C90A-76B9-4007-BD54-6946EBACB84E}" type="presParOf" srcId="{2B25B998-6532-4D49-9846-155D60FE54F9}" destId="{2243F5CA-4414-4807-9DB6-C4FA32A70781}" srcOrd="1" destOrd="0" presId="urn:microsoft.com/office/officeart/2005/8/layout/hierarchy1"/>
    <dgm:cxn modelId="{B3D61D96-CFC8-4659-9A33-4B9FE7F49C6D}" type="presParOf" srcId="{D68BBFFE-80B3-4A5D-9AC8-1869757BCD16}" destId="{364417E4-3F34-49DE-9239-A4B910B9968D}" srcOrd="1" destOrd="0" presId="urn:microsoft.com/office/officeart/2005/8/layout/hierarchy1"/>
    <dgm:cxn modelId="{0B15E6DF-3E60-42BC-94D3-EAFB2E22990C}" type="presParOf" srcId="{F5F4DFD1-CD04-4C9E-95FC-0055D9F6A625}" destId="{F603DA0C-FC59-4B7B-9AB2-A3328A1330B1}" srcOrd="1" destOrd="0" presId="urn:microsoft.com/office/officeart/2005/8/layout/hierarchy1"/>
    <dgm:cxn modelId="{BD2C2E9E-3FC1-4F40-90E8-CAB1844BD78C}" type="presParOf" srcId="{F603DA0C-FC59-4B7B-9AB2-A3328A1330B1}" destId="{45D89C06-0F73-40C7-8E11-381BA306BFF3}" srcOrd="0" destOrd="0" presId="urn:microsoft.com/office/officeart/2005/8/layout/hierarchy1"/>
    <dgm:cxn modelId="{2738458D-A43C-49C9-9FD6-1E49144B686E}" type="presParOf" srcId="{45D89C06-0F73-40C7-8E11-381BA306BFF3}" destId="{B252BAE8-E30E-4B93-8FEC-BC41364AAC7D}" srcOrd="0" destOrd="0" presId="urn:microsoft.com/office/officeart/2005/8/layout/hierarchy1"/>
    <dgm:cxn modelId="{1EDE03D1-47B8-4775-9376-9F3AFD2359BC}" type="presParOf" srcId="{45D89C06-0F73-40C7-8E11-381BA306BFF3}" destId="{5145D5D5-1901-4F04-997D-9E7E8A345F52}" srcOrd="1" destOrd="0" presId="urn:microsoft.com/office/officeart/2005/8/layout/hierarchy1"/>
    <dgm:cxn modelId="{C3CF2419-4FF2-4ECB-B626-D13306227673}" type="presParOf" srcId="{F603DA0C-FC59-4B7B-9AB2-A3328A1330B1}" destId="{340781E3-20B2-419C-8F81-DEC4978DC20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2C0AE7-E046-4831-9B52-0BFF803C96C6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7A5DC034-0B5B-411E-AEA8-DF39D16E4E3B}">
      <dgm:prSet/>
      <dgm:spPr>
        <a:solidFill>
          <a:srgbClr val="00B0F0"/>
        </a:solidFill>
      </dgm:spPr>
      <dgm:t>
        <a:bodyPr/>
        <a:lstStyle/>
        <a:p>
          <a:r>
            <a:rPr lang="en-GB" dirty="0"/>
            <a:t>Pair up (preferably with someone you didn’t work closely with last year).</a:t>
          </a:r>
          <a:endParaRPr lang="en-US" dirty="0"/>
        </a:p>
      </dgm:t>
    </dgm:pt>
    <dgm:pt modelId="{2B5DCA91-58B6-4377-8AF1-674168BCD540}" type="parTrans" cxnId="{4892DAED-AF57-4DAE-AC11-045765A100F7}">
      <dgm:prSet/>
      <dgm:spPr/>
      <dgm:t>
        <a:bodyPr/>
        <a:lstStyle/>
        <a:p>
          <a:endParaRPr lang="en-US"/>
        </a:p>
      </dgm:t>
    </dgm:pt>
    <dgm:pt modelId="{53F0DD08-CE93-45E9-9FB4-1412103855F5}" type="sibTrans" cxnId="{4892DAED-AF57-4DAE-AC11-045765A100F7}">
      <dgm:prSet phldrT="01" phldr="0"/>
      <dgm:spPr/>
      <dgm:t>
        <a:bodyPr/>
        <a:lstStyle/>
        <a:p>
          <a:r>
            <a:rPr lang="en-US"/>
            <a:t>01</a:t>
          </a:r>
          <a:endParaRPr lang="en-US" dirty="0"/>
        </a:p>
      </dgm:t>
    </dgm:pt>
    <dgm:pt modelId="{67A53D04-5111-4951-B74D-1E530E66E511}">
      <dgm:prSet/>
      <dgm:spPr>
        <a:solidFill>
          <a:srgbClr val="00B0F0"/>
        </a:solidFill>
      </dgm:spPr>
      <dgm:t>
        <a:bodyPr/>
        <a:lstStyle/>
        <a:p>
          <a:r>
            <a:rPr lang="en-GB" sz="2300" dirty="0"/>
            <a:t>Round 1: Person A speaks uninterrupted to:</a:t>
          </a:r>
          <a:endParaRPr lang="en-US" sz="2300" dirty="0"/>
        </a:p>
      </dgm:t>
    </dgm:pt>
    <dgm:pt modelId="{27567F38-71C4-4F8B-96F6-8B581697AF6F}" type="parTrans" cxnId="{0C96FAD3-7FBD-468A-AD33-B7AA186F84B3}">
      <dgm:prSet/>
      <dgm:spPr/>
      <dgm:t>
        <a:bodyPr/>
        <a:lstStyle/>
        <a:p>
          <a:endParaRPr lang="en-US"/>
        </a:p>
      </dgm:t>
    </dgm:pt>
    <dgm:pt modelId="{EBE3D723-AF5B-444D-AB21-3E67D24138BC}" type="sibTrans" cxnId="{0C96FAD3-7FBD-468A-AD33-B7AA186F84B3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CD746895-248E-4FAD-9F4F-6249B741D15C}">
      <dgm:prSet custT="1"/>
      <dgm:spPr>
        <a:solidFill>
          <a:srgbClr val="00B0F0"/>
        </a:solidFill>
      </dgm:spPr>
      <dgm:t>
        <a:bodyPr/>
        <a:lstStyle/>
        <a:p>
          <a:r>
            <a:rPr lang="en-GB" sz="2000" i="1" dirty="0"/>
            <a:t>“</a:t>
          </a:r>
          <a:r>
            <a:rPr lang="en-GB" sz="2000" b="1" i="1" dirty="0"/>
            <a:t>One way I’ve changed personally since starting counselling training.”</a:t>
          </a:r>
          <a:endParaRPr lang="en-US" sz="2000" b="1" dirty="0"/>
        </a:p>
      </dgm:t>
    </dgm:pt>
    <dgm:pt modelId="{24C9B663-C33D-43A7-A7E7-8F4EDB21192A}" type="parTrans" cxnId="{43D575B6-14F7-49D9-90E1-38EF6EFC90FE}">
      <dgm:prSet/>
      <dgm:spPr/>
      <dgm:t>
        <a:bodyPr/>
        <a:lstStyle/>
        <a:p>
          <a:endParaRPr lang="en-US"/>
        </a:p>
      </dgm:t>
    </dgm:pt>
    <dgm:pt modelId="{ACBE654A-4D32-4705-98D2-EED06231068F}" type="sibTrans" cxnId="{43D575B6-14F7-49D9-90E1-38EF6EFC90FE}">
      <dgm:prSet/>
      <dgm:spPr/>
      <dgm:t>
        <a:bodyPr/>
        <a:lstStyle/>
        <a:p>
          <a:endParaRPr lang="en-US"/>
        </a:p>
      </dgm:t>
    </dgm:pt>
    <dgm:pt modelId="{0D01909B-2A7A-4378-A364-DDAA6CE28A37}">
      <dgm:prSet/>
      <dgm:spPr>
        <a:gradFill flip="none" rotWithShape="1">
          <a:gsLst>
            <a:gs pos="0">
              <a:schemeClr val="accent5">
                <a:lumMod val="89000"/>
              </a:schemeClr>
            </a:gs>
            <a:gs pos="23000">
              <a:schemeClr val="accent5">
                <a:lumMod val="89000"/>
              </a:schemeClr>
            </a:gs>
            <a:gs pos="69000">
              <a:schemeClr val="accent5">
                <a:lumMod val="75000"/>
              </a:schemeClr>
            </a:gs>
            <a:gs pos="97000">
              <a:schemeClr val="accent5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n-GB" dirty="0"/>
            <a:t>Round 2: Reflect back feelings and themes only (no advice).</a:t>
          </a:r>
          <a:endParaRPr lang="en-US" dirty="0"/>
        </a:p>
      </dgm:t>
    </dgm:pt>
    <dgm:pt modelId="{5D24D4B8-FED4-4DDF-A7F1-81600701725C}" type="parTrans" cxnId="{02C7D339-ED82-478D-803E-BD0C7738F211}">
      <dgm:prSet/>
      <dgm:spPr/>
      <dgm:t>
        <a:bodyPr/>
        <a:lstStyle/>
        <a:p>
          <a:endParaRPr lang="en-US"/>
        </a:p>
      </dgm:t>
    </dgm:pt>
    <dgm:pt modelId="{DA2B8721-AD10-46DF-AC18-E000620B8879}" type="sibTrans" cxnId="{02C7D339-ED82-478D-803E-BD0C7738F211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FCEE2AA0-2CFC-40AC-A3EA-1EB405464CCB}">
      <dgm:prSet/>
      <dgm:spPr>
        <a:gradFill flip="none" rotWithShape="0">
          <a:gsLst>
            <a:gs pos="0">
              <a:schemeClr val="accent5">
                <a:lumMod val="89000"/>
              </a:schemeClr>
            </a:gs>
            <a:gs pos="23000">
              <a:schemeClr val="accent5">
                <a:lumMod val="89000"/>
              </a:schemeClr>
            </a:gs>
            <a:gs pos="69000">
              <a:schemeClr val="accent5">
                <a:lumMod val="75000"/>
              </a:schemeClr>
            </a:gs>
            <a:gs pos="97000">
              <a:schemeClr val="accent5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n-GB" dirty="0"/>
            <a:t>Swap roles and repeat.</a:t>
          </a:r>
          <a:endParaRPr lang="en-US" dirty="0"/>
        </a:p>
      </dgm:t>
    </dgm:pt>
    <dgm:pt modelId="{79220C67-EDA3-4BEF-8558-51CEAA07FD79}" type="parTrans" cxnId="{DE51A597-AE8F-4CC2-8EE7-C4419FE152E6}">
      <dgm:prSet/>
      <dgm:spPr/>
      <dgm:t>
        <a:bodyPr/>
        <a:lstStyle/>
        <a:p>
          <a:endParaRPr lang="en-US"/>
        </a:p>
      </dgm:t>
    </dgm:pt>
    <dgm:pt modelId="{FF09A19E-2BB2-46B5-88CC-F73106AA37C5}" type="sibTrans" cxnId="{DE51A597-AE8F-4CC2-8EE7-C4419FE152E6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57CCB7E4-9D30-4898-BC6B-FD11A5A5763B}" type="pres">
      <dgm:prSet presAssocID="{B02C0AE7-E046-4831-9B52-0BFF803C96C6}" presName="Name0" presStyleCnt="0">
        <dgm:presLayoutVars>
          <dgm:animLvl val="lvl"/>
          <dgm:resizeHandles val="exact"/>
        </dgm:presLayoutVars>
      </dgm:prSet>
      <dgm:spPr/>
    </dgm:pt>
    <dgm:pt modelId="{92472597-FA19-445E-8D12-05B08A765D50}" type="pres">
      <dgm:prSet presAssocID="{7A5DC034-0B5B-411E-AEA8-DF39D16E4E3B}" presName="compositeNode" presStyleCnt="0">
        <dgm:presLayoutVars>
          <dgm:bulletEnabled val="1"/>
        </dgm:presLayoutVars>
      </dgm:prSet>
      <dgm:spPr/>
    </dgm:pt>
    <dgm:pt modelId="{BDD62D3F-EF80-498F-859F-489188589C54}" type="pres">
      <dgm:prSet presAssocID="{7A5DC034-0B5B-411E-AEA8-DF39D16E4E3B}" presName="bgRect" presStyleLbl="alignNode1" presStyleIdx="0" presStyleCnt="4" custScaleY="147920"/>
      <dgm:spPr/>
    </dgm:pt>
    <dgm:pt modelId="{8B6B2EC3-0613-4EFF-ADE9-103D5ED21B26}" type="pres">
      <dgm:prSet presAssocID="{53F0DD08-CE93-45E9-9FB4-1412103855F5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7FF6362F-46E1-4CB8-90EA-AEB6CDA421AD}" type="pres">
      <dgm:prSet presAssocID="{7A5DC034-0B5B-411E-AEA8-DF39D16E4E3B}" presName="nodeRect" presStyleLbl="alignNode1" presStyleIdx="0" presStyleCnt="4">
        <dgm:presLayoutVars>
          <dgm:bulletEnabled val="1"/>
        </dgm:presLayoutVars>
      </dgm:prSet>
      <dgm:spPr/>
    </dgm:pt>
    <dgm:pt modelId="{7B877AC8-84E1-4214-B4BA-01263E038F6E}" type="pres">
      <dgm:prSet presAssocID="{53F0DD08-CE93-45E9-9FB4-1412103855F5}" presName="sibTrans" presStyleCnt="0"/>
      <dgm:spPr/>
    </dgm:pt>
    <dgm:pt modelId="{EB4C62FD-C5A4-47CF-A203-8FE19259ABBD}" type="pres">
      <dgm:prSet presAssocID="{67A53D04-5111-4951-B74D-1E530E66E511}" presName="compositeNode" presStyleCnt="0">
        <dgm:presLayoutVars>
          <dgm:bulletEnabled val="1"/>
        </dgm:presLayoutVars>
      </dgm:prSet>
      <dgm:spPr/>
    </dgm:pt>
    <dgm:pt modelId="{1D27926D-1547-4701-AB6F-DE97F0894B12}" type="pres">
      <dgm:prSet presAssocID="{67A53D04-5111-4951-B74D-1E530E66E511}" presName="bgRect" presStyleLbl="alignNode1" presStyleIdx="1" presStyleCnt="4" custScaleY="147920"/>
      <dgm:spPr/>
    </dgm:pt>
    <dgm:pt modelId="{C360C806-6B35-4C43-8B85-E4141519A2C0}" type="pres">
      <dgm:prSet presAssocID="{EBE3D723-AF5B-444D-AB21-3E67D24138BC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113CE4CB-C662-4B80-981D-EF2E37B30DEE}" type="pres">
      <dgm:prSet presAssocID="{67A53D04-5111-4951-B74D-1E530E66E511}" presName="nodeRect" presStyleLbl="alignNode1" presStyleIdx="1" presStyleCnt="4">
        <dgm:presLayoutVars>
          <dgm:bulletEnabled val="1"/>
        </dgm:presLayoutVars>
      </dgm:prSet>
      <dgm:spPr/>
    </dgm:pt>
    <dgm:pt modelId="{BE6B34B8-3EAC-427F-9166-FBA7B6524728}" type="pres">
      <dgm:prSet presAssocID="{EBE3D723-AF5B-444D-AB21-3E67D24138BC}" presName="sibTrans" presStyleCnt="0"/>
      <dgm:spPr/>
    </dgm:pt>
    <dgm:pt modelId="{25979BC5-1574-4C72-81A0-7B78D23F00F4}" type="pres">
      <dgm:prSet presAssocID="{0D01909B-2A7A-4378-A364-DDAA6CE28A37}" presName="compositeNode" presStyleCnt="0">
        <dgm:presLayoutVars>
          <dgm:bulletEnabled val="1"/>
        </dgm:presLayoutVars>
      </dgm:prSet>
      <dgm:spPr/>
    </dgm:pt>
    <dgm:pt modelId="{37ED1F43-22A0-494C-BD56-5F1948AC675A}" type="pres">
      <dgm:prSet presAssocID="{0D01909B-2A7A-4378-A364-DDAA6CE28A37}" presName="bgRect" presStyleLbl="alignNode1" presStyleIdx="2" presStyleCnt="4" custScaleY="147920"/>
      <dgm:spPr/>
    </dgm:pt>
    <dgm:pt modelId="{13B205EC-ED2A-4EC2-819F-35BD760E330C}" type="pres">
      <dgm:prSet presAssocID="{DA2B8721-AD10-46DF-AC18-E000620B8879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59516E49-2F8A-4E03-97EB-05EA605AA28F}" type="pres">
      <dgm:prSet presAssocID="{0D01909B-2A7A-4378-A364-DDAA6CE28A37}" presName="nodeRect" presStyleLbl="alignNode1" presStyleIdx="2" presStyleCnt="4">
        <dgm:presLayoutVars>
          <dgm:bulletEnabled val="1"/>
        </dgm:presLayoutVars>
      </dgm:prSet>
      <dgm:spPr/>
    </dgm:pt>
    <dgm:pt modelId="{3B76912D-BBC3-496D-A6DF-251F9E67BABF}" type="pres">
      <dgm:prSet presAssocID="{DA2B8721-AD10-46DF-AC18-E000620B8879}" presName="sibTrans" presStyleCnt="0"/>
      <dgm:spPr/>
    </dgm:pt>
    <dgm:pt modelId="{EA6FFB26-B814-4065-B53B-BBA31716FAAD}" type="pres">
      <dgm:prSet presAssocID="{FCEE2AA0-2CFC-40AC-A3EA-1EB405464CCB}" presName="compositeNode" presStyleCnt="0">
        <dgm:presLayoutVars>
          <dgm:bulletEnabled val="1"/>
        </dgm:presLayoutVars>
      </dgm:prSet>
      <dgm:spPr/>
    </dgm:pt>
    <dgm:pt modelId="{F5E09564-F039-48CB-AD5F-ECC9436E87B2}" type="pres">
      <dgm:prSet presAssocID="{FCEE2AA0-2CFC-40AC-A3EA-1EB405464CCB}" presName="bgRect" presStyleLbl="alignNode1" presStyleIdx="3" presStyleCnt="4" custScaleY="147920"/>
      <dgm:spPr/>
    </dgm:pt>
    <dgm:pt modelId="{883048B8-269C-4D51-8D02-6E189D873B6F}" type="pres">
      <dgm:prSet presAssocID="{FF09A19E-2BB2-46B5-88CC-F73106AA37C5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BD4A81B8-4F6E-4584-8C08-C06BE822D1F8}" type="pres">
      <dgm:prSet presAssocID="{FCEE2AA0-2CFC-40AC-A3EA-1EB405464CCB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F65F2604-62C7-4EBE-A611-55C0AA7A187C}" type="presOf" srcId="{FF09A19E-2BB2-46B5-88CC-F73106AA37C5}" destId="{883048B8-269C-4D51-8D02-6E189D873B6F}" srcOrd="0" destOrd="0" presId="urn:microsoft.com/office/officeart/2016/7/layout/LinearBlockProcessNumbered"/>
    <dgm:cxn modelId="{713D3415-E011-4020-A666-354FC15B5B4B}" type="presOf" srcId="{DA2B8721-AD10-46DF-AC18-E000620B8879}" destId="{13B205EC-ED2A-4EC2-819F-35BD760E330C}" srcOrd="0" destOrd="0" presId="urn:microsoft.com/office/officeart/2016/7/layout/LinearBlockProcessNumbered"/>
    <dgm:cxn modelId="{6B143B2E-1AF2-4A4D-8987-ABB7B45977DE}" type="presOf" srcId="{7A5DC034-0B5B-411E-AEA8-DF39D16E4E3B}" destId="{BDD62D3F-EF80-498F-859F-489188589C54}" srcOrd="0" destOrd="0" presId="urn:microsoft.com/office/officeart/2016/7/layout/LinearBlockProcessNumbered"/>
    <dgm:cxn modelId="{45773D36-0AC2-4EC8-A9D8-1C451B617D93}" type="presOf" srcId="{CD746895-248E-4FAD-9F4F-6249B741D15C}" destId="{113CE4CB-C662-4B80-981D-EF2E37B30DEE}" srcOrd="0" destOrd="1" presId="urn:microsoft.com/office/officeart/2016/7/layout/LinearBlockProcessNumbered"/>
    <dgm:cxn modelId="{E8FEE137-7A21-46A1-9B0A-432D55777504}" type="presOf" srcId="{67A53D04-5111-4951-B74D-1E530E66E511}" destId="{113CE4CB-C662-4B80-981D-EF2E37B30DEE}" srcOrd="1" destOrd="0" presId="urn:microsoft.com/office/officeart/2016/7/layout/LinearBlockProcessNumbered"/>
    <dgm:cxn modelId="{02C7D339-ED82-478D-803E-BD0C7738F211}" srcId="{B02C0AE7-E046-4831-9B52-0BFF803C96C6}" destId="{0D01909B-2A7A-4378-A364-DDAA6CE28A37}" srcOrd="2" destOrd="0" parTransId="{5D24D4B8-FED4-4DDF-A7F1-81600701725C}" sibTransId="{DA2B8721-AD10-46DF-AC18-E000620B8879}"/>
    <dgm:cxn modelId="{7073795B-3D86-4495-A489-B6BA48F28FBA}" type="presOf" srcId="{7A5DC034-0B5B-411E-AEA8-DF39D16E4E3B}" destId="{7FF6362F-46E1-4CB8-90EA-AEB6CDA421AD}" srcOrd="1" destOrd="0" presId="urn:microsoft.com/office/officeart/2016/7/layout/LinearBlockProcessNumbered"/>
    <dgm:cxn modelId="{E9C7D661-D9FE-4E90-89FB-B7F13EC8D6C8}" type="presOf" srcId="{EBE3D723-AF5B-444D-AB21-3E67D24138BC}" destId="{C360C806-6B35-4C43-8B85-E4141519A2C0}" srcOrd="0" destOrd="0" presId="urn:microsoft.com/office/officeart/2016/7/layout/LinearBlockProcessNumbered"/>
    <dgm:cxn modelId="{E1F26380-9018-44E4-8955-784A4235496B}" type="presOf" srcId="{FCEE2AA0-2CFC-40AC-A3EA-1EB405464CCB}" destId="{BD4A81B8-4F6E-4584-8C08-C06BE822D1F8}" srcOrd="1" destOrd="0" presId="urn:microsoft.com/office/officeart/2016/7/layout/LinearBlockProcessNumbered"/>
    <dgm:cxn modelId="{A3C10694-86DF-4CF1-80D0-081A2EC2FB33}" type="presOf" srcId="{B02C0AE7-E046-4831-9B52-0BFF803C96C6}" destId="{57CCB7E4-9D30-4898-BC6B-FD11A5A5763B}" srcOrd="0" destOrd="0" presId="urn:microsoft.com/office/officeart/2016/7/layout/LinearBlockProcessNumbered"/>
    <dgm:cxn modelId="{DE51A597-AE8F-4CC2-8EE7-C4419FE152E6}" srcId="{B02C0AE7-E046-4831-9B52-0BFF803C96C6}" destId="{FCEE2AA0-2CFC-40AC-A3EA-1EB405464CCB}" srcOrd="3" destOrd="0" parTransId="{79220C67-EDA3-4BEF-8558-51CEAA07FD79}" sibTransId="{FF09A19E-2BB2-46B5-88CC-F73106AA37C5}"/>
    <dgm:cxn modelId="{38217EA6-3ACB-493D-A727-01BB1F73DB5B}" type="presOf" srcId="{0D01909B-2A7A-4378-A364-DDAA6CE28A37}" destId="{37ED1F43-22A0-494C-BD56-5F1948AC675A}" srcOrd="0" destOrd="0" presId="urn:microsoft.com/office/officeart/2016/7/layout/LinearBlockProcessNumbered"/>
    <dgm:cxn modelId="{43D575B6-14F7-49D9-90E1-38EF6EFC90FE}" srcId="{67A53D04-5111-4951-B74D-1E530E66E511}" destId="{CD746895-248E-4FAD-9F4F-6249B741D15C}" srcOrd="0" destOrd="0" parTransId="{24C9B663-C33D-43A7-A7E7-8F4EDB21192A}" sibTransId="{ACBE654A-4D32-4705-98D2-EED06231068F}"/>
    <dgm:cxn modelId="{0C96FAD3-7FBD-468A-AD33-B7AA186F84B3}" srcId="{B02C0AE7-E046-4831-9B52-0BFF803C96C6}" destId="{67A53D04-5111-4951-B74D-1E530E66E511}" srcOrd="1" destOrd="0" parTransId="{27567F38-71C4-4F8B-96F6-8B581697AF6F}" sibTransId="{EBE3D723-AF5B-444D-AB21-3E67D24138BC}"/>
    <dgm:cxn modelId="{3A82ACD9-90BC-4E97-9B50-1F0904A0AEDB}" type="presOf" srcId="{FCEE2AA0-2CFC-40AC-A3EA-1EB405464CCB}" destId="{F5E09564-F039-48CB-AD5F-ECC9436E87B2}" srcOrd="0" destOrd="0" presId="urn:microsoft.com/office/officeart/2016/7/layout/LinearBlockProcessNumbered"/>
    <dgm:cxn modelId="{1F3B52EA-55AC-420E-B4D8-2DCB4251172F}" type="presOf" srcId="{0D01909B-2A7A-4378-A364-DDAA6CE28A37}" destId="{59516E49-2F8A-4E03-97EB-05EA605AA28F}" srcOrd="1" destOrd="0" presId="urn:microsoft.com/office/officeart/2016/7/layout/LinearBlockProcessNumbered"/>
    <dgm:cxn modelId="{4892DAED-AF57-4DAE-AC11-045765A100F7}" srcId="{B02C0AE7-E046-4831-9B52-0BFF803C96C6}" destId="{7A5DC034-0B5B-411E-AEA8-DF39D16E4E3B}" srcOrd="0" destOrd="0" parTransId="{2B5DCA91-58B6-4377-8AF1-674168BCD540}" sibTransId="{53F0DD08-CE93-45E9-9FB4-1412103855F5}"/>
    <dgm:cxn modelId="{767CC4FC-7218-444F-9B51-731C02220728}" type="presOf" srcId="{67A53D04-5111-4951-B74D-1E530E66E511}" destId="{1D27926D-1547-4701-AB6F-DE97F0894B12}" srcOrd="0" destOrd="0" presId="urn:microsoft.com/office/officeart/2016/7/layout/LinearBlockProcessNumbered"/>
    <dgm:cxn modelId="{1DD29BFE-BA33-4D6B-A870-C268A7FD0388}" type="presOf" srcId="{53F0DD08-CE93-45E9-9FB4-1412103855F5}" destId="{8B6B2EC3-0613-4EFF-ADE9-103D5ED21B26}" srcOrd="0" destOrd="0" presId="urn:microsoft.com/office/officeart/2016/7/layout/LinearBlockProcessNumbered"/>
    <dgm:cxn modelId="{EB251980-1482-4E58-8EBC-3DB240543DC1}" type="presParOf" srcId="{57CCB7E4-9D30-4898-BC6B-FD11A5A5763B}" destId="{92472597-FA19-445E-8D12-05B08A765D50}" srcOrd="0" destOrd="0" presId="urn:microsoft.com/office/officeart/2016/7/layout/LinearBlockProcessNumbered"/>
    <dgm:cxn modelId="{90856A06-3CEE-4683-816E-061224927450}" type="presParOf" srcId="{92472597-FA19-445E-8D12-05B08A765D50}" destId="{BDD62D3F-EF80-498F-859F-489188589C54}" srcOrd="0" destOrd="0" presId="urn:microsoft.com/office/officeart/2016/7/layout/LinearBlockProcessNumbered"/>
    <dgm:cxn modelId="{ED40078E-4971-4402-949E-6D4A95CB7451}" type="presParOf" srcId="{92472597-FA19-445E-8D12-05B08A765D50}" destId="{8B6B2EC3-0613-4EFF-ADE9-103D5ED21B26}" srcOrd="1" destOrd="0" presId="urn:microsoft.com/office/officeart/2016/7/layout/LinearBlockProcessNumbered"/>
    <dgm:cxn modelId="{19EFDA13-B129-408A-B5A0-8D5E2F1CDE9B}" type="presParOf" srcId="{92472597-FA19-445E-8D12-05B08A765D50}" destId="{7FF6362F-46E1-4CB8-90EA-AEB6CDA421AD}" srcOrd="2" destOrd="0" presId="urn:microsoft.com/office/officeart/2016/7/layout/LinearBlockProcessNumbered"/>
    <dgm:cxn modelId="{7DE09B71-0061-4DB5-8D8F-3BF1872F833A}" type="presParOf" srcId="{57CCB7E4-9D30-4898-BC6B-FD11A5A5763B}" destId="{7B877AC8-84E1-4214-B4BA-01263E038F6E}" srcOrd="1" destOrd="0" presId="urn:microsoft.com/office/officeart/2016/7/layout/LinearBlockProcessNumbered"/>
    <dgm:cxn modelId="{F41E572C-8C05-4713-A6AA-89076F36B9EC}" type="presParOf" srcId="{57CCB7E4-9D30-4898-BC6B-FD11A5A5763B}" destId="{EB4C62FD-C5A4-47CF-A203-8FE19259ABBD}" srcOrd="2" destOrd="0" presId="urn:microsoft.com/office/officeart/2016/7/layout/LinearBlockProcessNumbered"/>
    <dgm:cxn modelId="{9CB5F687-07B7-44D9-8F48-43DFB3DAC40B}" type="presParOf" srcId="{EB4C62FD-C5A4-47CF-A203-8FE19259ABBD}" destId="{1D27926D-1547-4701-AB6F-DE97F0894B12}" srcOrd="0" destOrd="0" presId="urn:microsoft.com/office/officeart/2016/7/layout/LinearBlockProcessNumbered"/>
    <dgm:cxn modelId="{7A28E4BD-381D-4A1E-9C80-5A796F7D8AB4}" type="presParOf" srcId="{EB4C62FD-C5A4-47CF-A203-8FE19259ABBD}" destId="{C360C806-6B35-4C43-8B85-E4141519A2C0}" srcOrd="1" destOrd="0" presId="urn:microsoft.com/office/officeart/2016/7/layout/LinearBlockProcessNumbered"/>
    <dgm:cxn modelId="{75500C39-0D7F-45E3-B310-0CF6ED16DB91}" type="presParOf" srcId="{EB4C62FD-C5A4-47CF-A203-8FE19259ABBD}" destId="{113CE4CB-C662-4B80-981D-EF2E37B30DEE}" srcOrd="2" destOrd="0" presId="urn:microsoft.com/office/officeart/2016/7/layout/LinearBlockProcessNumbered"/>
    <dgm:cxn modelId="{D56D333C-1283-456D-B3D8-88BE9285EC5C}" type="presParOf" srcId="{57CCB7E4-9D30-4898-BC6B-FD11A5A5763B}" destId="{BE6B34B8-3EAC-427F-9166-FBA7B6524728}" srcOrd="3" destOrd="0" presId="urn:microsoft.com/office/officeart/2016/7/layout/LinearBlockProcessNumbered"/>
    <dgm:cxn modelId="{88260137-F9EF-4E2F-9C4C-D6E0C78F51EF}" type="presParOf" srcId="{57CCB7E4-9D30-4898-BC6B-FD11A5A5763B}" destId="{25979BC5-1574-4C72-81A0-7B78D23F00F4}" srcOrd="4" destOrd="0" presId="urn:microsoft.com/office/officeart/2016/7/layout/LinearBlockProcessNumbered"/>
    <dgm:cxn modelId="{2F7386FF-8171-4998-927B-A04B7AB8E69A}" type="presParOf" srcId="{25979BC5-1574-4C72-81A0-7B78D23F00F4}" destId="{37ED1F43-22A0-494C-BD56-5F1948AC675A}" srcOrd="0" destOrd="0" presId="urn:microsoft.com/office/officeart/2016/7/layout/LinearBlockProcessNumbered"/>
    <dgm:cxn modelId="{07055693-924F-4671-AB67-475D62372471}" type="presParOf" srcId="{25979BC5-1574-4C72-81A0-7B78D23F00F4}" destId="{13B205EC-ED2A-4EC2-819F-35BD760E330C}" srcOrd="1" destOrd="0" presId="urn:microsoft.com/office/officeart/2016/7/layout/LinearBlockProcessNumbered"/>
    <dgm:cxn modelId="{45135A38-7968-4943-A274-E4295FA412C6}" type="presParOf" srcId="{25979BC5-1574-4C72-81A0-7B78D23F00F4}" destId="{59516E49-2F8A-4E03-97EB-05EA605AA28F}" srcOrd="2" destOrd="0" presId="urn:microsoft.com/office/officeart/2016/7/layout/LinearBlockProcessNumbered"/>
    <dgm:cxn modelId="{EA6CCBA4-4252-41B8-A96E-FFD88D4F43D0}" type="presParOf" srcId="{57CCB7E4-9D30-4898-BC6B-FD11A5A5763B}" destId="{3B76912D-BBC3-496D-A6DF-251F9E67BABF}" srcOrd="5" destOrd="0" presId="urn:microsoft.com/office/officeart/2016/7/layout/LinearBlockProcessNumbered"/>
    <dgm:cxn modelId="{169135FF-71E7-41FA-848D-22CF63265B02}" type="presParOf" srcId="{57CCB7E4-9D30-4898-BC6B-FD11A5A5763B}" destId="{EA6FFB26-B814-4065-B53B-BBA31716FAAD}" srcOrd="6" destOrd="0" presId="urn:microsoft.com/office/officeart/2016/7/layout/LinearBlockProcessNumbered"/>
    <dgm:cxn modelId="{BC707D9E-C4E5-4D62-B0D5-828317AF3133}" type="presParOf" srcId="{EA6FFB26-B814-4065-B53B-BBA31716FAAD}" destId="{F5E09564-F039-48CB-AD5F-ECC9436E87B2}" srcOrd="0" destOrd="0" presId="urn:microsoft.com/office/officeart/2016/7/layout/LinearBlockProcessNumbered"/>
    <dgm:cxn modelId="{F6CE6B2B-F0F3-4EAE-9983-8236C87E46F9}" type="presParOf" srcId="{EA6FFB26-B814-4065-B53B-BBA31716FAAD}" destId="{883048B8-269C-4D51-8D02-6E189D873B6F}" srcOrd="1" destOrd="0" presId="urn:microsoft.com/office/officeart/2016/7/layout/LinearBlockProcessNumbered"/>
    <dgm:cxn modelId="{C1A30519-A4AC-4A56-BF2C-B448B67199B1}" type="presParOf" srcId="{EA6FFB26-B814-4065-B53B-BBA31716FAAD}" destId="{BD4A81B8-4F6E-4584-8C08-C06BE822D1F8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4D654A8-64D9-453B-9BAF-6E74404D3ED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7573AD-05E9-4B0E-934B-6652E62DFB8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dirty="0"/>
            <a:t>What was it like to be ‘listened to’ again?</a:t>
          </a:r>
          <a:endParaRPr lang="en-US" sz="3200" dirty="0"/>
        </a:p>
      </dgm:t>
    </dgm:pt>
    <dgm:pt modelId="{CC7C64EF-DF1E-4780-A2F2-67C44998E52A}" type="parTrans" cxnId="{6774B015-15C1-4302-A87B-C19D97B1EAB0}">
      <dgm:prSet/>
      <dgm:spPr/>
      <dgm:t>
        <a:bodyPr/>
        <a:lstStyle/>
        <a:p>
          <a:endParaRPr lang="en-US"/>
        </a:p>
      </dgm:t>
    </dgm:pt>
    <dgm:pt modelId="{8005FC97-B1C6-4774-8BF3-5A1030EB6D34}" type="sibTrans" cxnId="{6774B015-15C1-4302-A87B-C19D97B1EAB0}">
      <dgm:prSet/>
      <dgm:spPr/>
      <dgm:t>
        <a:bodyPr/>
        <a:lstStyle/>
        <a:p>
          <a:endParaRPr lang="en-US"/>
        </a:p>
      </dgm:t>
    </dgm:pt>
    <dgm:pt modelId="{E0FAB1CA-B96F-47F5-9E9E-CBF7F231FDD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dirty="0"/>
            <a:t>What was it like to ‘really’ listen again?</a:t>
          </a:r>
          <a:endParaRPr lang="en-US" sz="3200" dirty="0"/>
        </a:p>
      </dgm:t>
    </dgm:pt>
    <dgm:pt modelId="{F9DD191C-218C-498E-AD58-B682BCA0463C}" type="parTrans" cxnId="{8A07C544-BD24-4E84-A617-3F31044A751E}">
      <dgm:prSet/>
      <dgm:spPr/>
      <dgm:t>
        <a:bodyPr/>
        <a:lstStyle/>
        <a:p>
          <a:endParaRPr lang="en-US"/>
        </a:p>
      </dgm:t>
    </dgm:pt>
    <dgm:pt modelId="{FD8ED0AC-5C01-4C6F-B96C-E2CB394816C5}" type="sibTrans" cxnId="{8A07C544-BD24-4E84-A617-3F31044A751E}">
      <dgm:prSet/>
      <dgm:spPr/>
      <dgm:t>
        <a:bodyPr/>
        <a:lstStyle/>
        <a:p>
          <a:endParaRPr lang="en-US"/>
        </a:p>
      </dgm:t>
    </dgm:pt>
    <dgm:pt modelId="{D4357007-9428-443E-9E3F-75D8D5CDBE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dirty="0"/>
            <a:t>What skills came back easily? What felt rusty?</a:t>
          </a:r>
          <a:endParaRPr lang="en-US" sz="3200" dirty="0"/>
        </a:p>
      </dgm:t>
    </dgm:pt>
    <dgm:pt modelId="{1147EF8E-F285-41AF-B087-913AB7DA61D9}" type="parTrans" cxnId="{84FB08F7-EDC6-4883-8A53-31F74BD540B1}">
      <dgm:prSet/>
      <dgm:spPr/>
      <dgm:t>
        <a:bodyPr/>
        <a:lstStyle/>
        <a:p>
          <a:endParaRPr lang="en-US"/>
        </a:p>
      </dgm:t>
    </dgm:pt>
    <dgm:pt modelId="{3CB047C5-D837-403D-8163-AA26C6C753AA}" type="sibTrans" cxnId="{84FB08F7-EDC6-4883-8A53-31F74BD540B1}">
      <dgm:prSet/>
      <dgm:spPr/>
      <dgm:t>
        <a:bodyPr/>
        <a:lstStyle/>
        <a:p>
          <a:endParaRPr lang="en-US"/>
        </a:p>
      </dgm:t>
    </dgm:pt>
    <dgm:pt modelId="{9B2DA700-F25C-473C-BD41-68AAF374C22A}" type="pres">
      <dgm:prSet presAssocID="{84D654A8-64D9-453B-9BAF-6E74404D3EDB}" presName="root" presStyleCnt="0">
        <dgm:presLayoutVars>
          <dgm:dir/>
          <dgm:resizeHandles val="exact"/>
        </dgm:presLayoutVars>
      </dgm:prSet>
      <dgm:spPr/>
    </dgm:pt>
    <dgm:pt modelId="{6AE18CD4-E5FF-4051-BC78-E17CE931826F}" type="pres">
      <dgm:prSet presAssocID="{AB7573AD-05E9-4B0E-934B-6652E62DFB87}" presName="compNode" presStyleCnt="0"/>
      <dgm:spPr/>
    </dgm:pt>
    <dgm:pt modelId="{3A52AC66-30FE-4F32-A735-627D7D317D1A}" type="pres">
      <dgm:prSet presAssocID="{AB7573AD-05E9-4B0E-934B-6652E62DFB87}" presName="bgRect" presStyleLbl="bgShp" presStyleIdx="0" presStyleCnt="3"/>
      <dgm:spPr/>
    </dgm:pt>
    <dgm:pt modelId="{07DF769C-060D-4428-A95B-D97C10F7BAC5}" type="pres">
      <dgm:prSet presAssocID="{AB7573AD-05E9-4B0E-934B-6652E62DFB8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6CA614DD-A0A9-4BAE-94DE-2A7BB9644891}" type="pres">
      <dgm:prSet presAssocID="{AB7573AD-05E9-4B0E-934B-6652E62DFB87}" presName="spaceRect" presStyleCnt="0"/>
      <dgm:spPr/>
    </dgm:pt>
    <dgm:pt modelId="{BBD02667-7D79-4AE3-8028-B33CD8836D84}" type="pres">
      <dgm:prSet presAssocID="{AB7573AD-05E9-4B0E-934B-6652E62DFB87}" presName="parTx" presStyleLbl="revTx" presStyleIdx="0" presStyleCnt="3">
        <dgm:presLayoutVars>
          <dgm:chMax val="0"/>
          <dgm:chPref val="0"/>
        </dgm:presLayoutVars>
      </dgm:prSet>
      <dgm:spPr/>
    </dgm:pt>
    <dgm:pt modelId="{2B3C4450-F3E9-463E-8BC7-4355D6341895}" type="pres">
      <dgm:prSet presAssocID="{8005FC97-B1C6-4774-8BF3-5A1030EB6D34}" presName="sibTrans" presStyleCnt="0"/>
      <dgm:spPr/>
    </dgm:pt>
    <dgm:pt modelId="{2AD75318-1D78-4653-9144-0EEE130F3C6E}" type="pres">
      <dgm:prSet presAssocID="{E0FAB1CA-B96F-47F5-9E9E-CBF7F231FDD7}" presName="compNode" presStyleCnt="0"/>
      <dgm:spPr/>
    </dgm:pt>
    <dgm:pt modelId="{760F2ACB-0BF2-4CD6-B587-1549F4496924}" type="pres">
      <dgm:prSet presAssocID="{E0FAB1CA-B96F-47F5-9E9E-CBF7F231FDD7}" presName="bgRect" presStyleLbl="bgShp" presStyleIdx="1" presStyleCnt="3" custLinFactNeighborY="2050"/>
      <dgm:spPr/>
    </dgm:pt>
    <dgm:pt modelId="{ABCE22FA-0F0A-42F4-A012-08AEC97E44DD}" type="pres">
      <dgm:prSet presAssocID="{E0FAB1CA-B96F-47F5-9E9E-CBF7F231FDD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3C692DEB-525B-4299-A5B3-A0073C8B426F}" type="pres">
      <dgm:prSet presAssocID="{E0FAB1CA-B96F-47F5-9E9E-CBF7F231FDD7}" presName="spaceRect" presStyleCnt="0"/>
      <dgm:spPr/>
    </dgm:pt>
    <dgm:pt modelId="{55ACF3CA-542D-4D61-9243-77056CA88E6D}" type="pres">
      <dgm:prSet presAssocID="{E0FAB1CA-B96F-47F5-9E9E-CBF7F231FDD7}" presName="parTx" presStyleLbl="revTx" presStyleIdx="1" presStyleCnt="3">
        <dgm:presLayoutVars>
          <dgm:chMax val="0"/>
          <dgm:chPref val="0"/>
        </dgm:presLayoutVars>
      </dgm:prSet>
      <dgm:spPr/>
    </dgm:pt>
    <dgm:pt modelId="{3B4AD998-3875-4A49-9192-4A07EE1E06DB}" type="pres">
      <dgm:prSet presAssocID="{FD8ED0AC-5C01-4C6F-B96C-E2CB394816C5}" presName="sibTrans" presStyleCnt="0"/>
      <dgm:spPr/>
    </dgm:pt>
    <dgm:pt modelId="{E46670B0-D235-4329-B28F-C972153FCB4D}" type="pres">
      <dgm:prSet presAssocID="{D4357007-9428-443E-9E3F-75D8D5CDBEF5}" presName="compNode" presStyleCnt="0"/>
      <dgm:spPr/>
    </dgm:pt>
    <dgm:pt modelId="{8A9B7AE3-B7BD-4E04-87AC-AE4BF41C6A22}" type="pres">
      <dgm:prSet presAssocID="{D4357007-9428-443E-9E3F-75D8D5CDBEF5}" presName="bgRect" presStyleLbl="bgShp" presStyleIdx="2" presStyleCnt="3"/>
      <dgm:spPr/>
    </dgm:pt>
    <dgm:pt modelId="{F41F4074-9AC5-4BDE-A08A-C78C74BCA71C}" type="pres">
      <dgm:prSet presAssocID="{D4357007-9428-443E-9E3F-75D8D5CDBEF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ails"/>
        </a:ext>
      </dgm:extLst>
    </dgm:pt>
    <dgm:pt modelId="{69AA0669-99D1-4D42-8E4D-669A7219AE55}" type="pres">
      <dgm:prSet presAssocID="{D4357007-9428-443E-9E3F-75D8D5CDBEF5}" presName="spaceRect" presStyleCnt="0"/>
      <dgm:spPr/>
    </dgm:pt>
    <dgm:pt modelId="{48FC1F76-EEF6-4841-9195-C146EE5DB398}" type="pres">
      <dgm:prSet presAssocID="{D4357007-9428-443E-9E3F-75D8D5CDBEF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774B015-15C1-4302-A87B-C19D97B1EAB0}" srcId="{84D654A8-64D9-453B-9BAF-6E74404D3EDB}" destId="{AB7573AD-05E9-4B0E-934B-6652E62DFB87}" srcOrd="0" destOrd="0" parTransId="{CC7C64EF-DF1E-4780-A2F2-67C44998E52A}" sibTransId="{8005FC97-B1C6-4774-8BF3-5A1030EB6D34}"/>
    <dgm:cxn modelId="{F9FBB61D-22F5-418D-BDD9-8E9262913A94}" type="presOf" srcId="{E0FAB1CA-B96F-47F5-9E9E-CBF7F231FDD7}" destId="{55ACF3CA-542D-4D61-9243-77056CA88E6D}" srcOrd="0" destOrd="0" presId="urn:microsoft.com/office/officeart/2018/2/layout/IconVerticalSolidList"/>
    <dgm:cxn modelId="{8A07C544-BD24-4E84-A617-3F31044A751E}" srcId="{84D654A8-64D9-453B-9BAF-6E74404D3EDB}" destId="{E0FAB1CA-B96F-47F5-9E9E-CBF7F231FDD7}" srcOrd="1" destOrd="0" parTransId="{F9DD191C-218C-498E-AD58-B682BCA0463C}" sibTransId="{FD8ED0AC-5C01-4C6F-B96C-E2CB394816C5}"/>
    <dgm:cxn modelId="{D325A1D5-0EE9-453E-BB95-B5FAB23ECE36}" type="presOf" srcId="{D4357007-9428-443E-9E3F-75D8D5CDBEF5}" destId="{48FC1F76-EEF6-4841-9195-C146EE5DB398}" srcOrd="0" destOrd="0" presId="urn:microsoft.com/office/officeart/2018/2/layout/IconVerticalSolidList"/>
    <dgm:cxn modelId="{9DAFB4DB-ECEB-44CE-846F-55FBEB900F6A}" type="presOf" srcId="{AB7573AD-05E9-4B0E-934B-6652E62DFB87}" destId="{BBD02667-7D79-4AE3-8028-B33CD8836D84}" srcOrd="0" destOrd="0" presId="urn:microsoft.com/office/officeart/2018/2/layout/IconVerticalSolidList"/>
    <dgm:cxn modelId="{E9BF90EA-4C27-4D3A-98A1-1C4B649421F5}" type="presOf" srcId="{84D654A8-64D9-453B-9BAF-6E74404D3EDB}" destId="{9B2DA700-F25C-473C-BD41-68AAF374C22A}" srcOrd="0" destOrd="0" presId="urn:microsoft.com/office/officeart/2018/2/layout/IconVerticalSolidList"/>
    <dgm:cxn modelId="{84FB08F7-EDC6-4883-8A53-31F74BD540B1}" srcId="{84D654A8-64D9-453B-9BAF-6E74404D3EDB}" destId="{D4357007-9428-443E-9E3F-75D8D5CDBEF5}" srcOrd="2" destOrd="0" parTransId="{1147EF8E-F285-41AF-B087-913AB7DA61D9}" sibTransId="{3CB047C5-D837-403D-8163-AA26C6C753AA}"/>
    <dgm:cxn modelId="{3B110CD5-51BF-4120-90FD-2636FFABCB8A}" type="presParOf" srcId="{9B2DA700-F25C-473C-BD41-68AAF374C22A}" destId="{6AE18CD4-E5FF-4051-BC78-E17CE931826F}" srcOrd="0" destOrd="0" presId="urn:microsoft.com/office/officeart/2018/2/layout/IconVerticalSolidList"/>
    <dgm:cxn modelId="{AC6CEE45-B711-4ECE-A292-C7785912EC71}" type="presParOf" srcId="{6AE18CD4-E5FF-4051-BC78-E17CE931826F}" destId="{3A52AC66-30FE-4F32-A735-627D7D317D1A}" srcOrd="0" destOrd="0" presId="urn:microsoft.com/office/officeart/2018/2/layout/IconVerticalSolidList"/>
    <dgm:cxn modelId="{41C68352-D350-4CD2-95D5-96A9E7971421}" type="presParOf" srcId="{6AE18CD4-E5FF-4051-BC78-E17CE931826F}" destId="{07DF769C-060D-4428-A95B-D97C10F7BAC5}" srcOrd="1" destOrd="0" presId="urn:microsoft.com/office/officeart/2018/2/layout/IconVerticalSolidList"/>
    <dgm:cxn modelId="{88523E77-6DC7-4292-8F36-EAE39BCDB0F4}" type="presParOf" srcId="{6AE18CD4-E5FF-4051-BC78-E17CE931826F}" destId="{6CA614DD-A0A9-4BAE-94DE-2A7BB9644891}" srcOrd="2" destOrd="0" presId="urn:microsoft.com/office/officeart/2018/2/layout/IconVerticalSolidList"/>
    <dgm:cxn modelId="{A53EBF20-F8AA-4B40-815C-09EBD3DF5A73}" type="presParOf" srcId="{6AE18CD4-E5FF-4051-BC78-E17CE931826F}" destId="{BBD02667-7D79-4AE3-8028-B33CD8836D84}" srcOrd="3" destOrd="0" presId="urn:microsoft.com/office/officeart/2018/2/layout/IconVerticalSolidList"/>
    <dgm:cxn modelId="{06A35D9C-B651-4132-B90F-E563D1F0C37C}" type="presParOf" srcId="{9B2DA700-F25C-473C-BD41-68AAF374C22A}" destId="{2B3C4450-F3E9-463E-8BC7-4355D6341895}" srcOrd="1" destOrd="0" presId="urn:microsoft.com/office/officeart/2018/2/layout/IconVerticalSolidList"/>
    <dgm:cxn modelId="{FBDC976D-B671-4CD3-9B71-F7BE9C13D24E}" type="presParOf" srcId="{9B2DA700-F25C-473C-BD41-68AAF374C22A}" destId="{2AD75318-1D78-4653-9144-0EEE130F3C6E}" srcOrd="2" destOrd="0" presId="urn:microsoft.com/office/officeart/2018/2/layout/IconVerticalSolidList"/>
    <dgm:cxn modelId="{6B1D8316-986B-4647-9448-70D172C26D7A}" type="presParOf" srcId="{2AD75318-1D78-4653-9144-0EEE130F3C6E}" destId="{760F2ACB-0BF2-4CD6-B587-1549F4496924}" srcOrd="0" destOrd="0" presId="urn:microsoft.com/office/officeart/2018/2/layout/IconVerticalSolidList"/>
    <dgm:cxn modelId="{AFBA91CA-21D3-4EC4-9BA8-C4F8F30F3B95}" type="presParOf" srcId="{2AD75318-1D78-4653-9144-0EEE130F3C6E}" destId="{ABCE22FA-0F0A-42F4-A012-08AEC97E44DD}" srcOrd="1" destOrd="0" presId="urn:microsoft.com/office/officeart/2018/2/layout/IconVerticalSolidList"/>
    <dgm:cxn modelId="{BEFEB3DA-A5F0-462B-874A-661C94335BF7}" type="presParOf" srcId="{2AD75318-1D78-4653-9144-0EEE130F3C6E}" destId="{3C692DEB-525B-4299-A5B3-A0073C8B426F}" srcOrd="2" destOrd="0" presId="urn:microsoft.com/office/officeart/2018/2/layout/IconVerticalSolidList"/>
    <dgm:cxn modelId="{E5751C96-DB9D-4768-B975-591832F1E0A7}" type="presParOf" srcId="{2AD75318-1D78-4653-9144-0EEE130F3C6E}" destId="{55ACF3CA-542D-4D61-9243-77056CA88E6D}" srcOrd="3" destOrd="0" presId="urn:microsoft.com/office/officeart/2018/2/layout/IconVerticalSolidList"/>
    <dgm:cxn modelId="{C58D6D78-6FB6-4776-93A8-9A1F4926B8F0}" type="presParOf" srcId="{9B2DA700-F25C-473C-BD41-68AAF374C22A}" destId="{3B4AD998-3875-4A49-9192-4A07EE1E06DB}" srcOrd="3" destOrd="0" presId="urn:microsoft.com/office/officeart/2018/2/layout/IconVerticalSolidList"/>
    <dgm:cxn modelId="{4C2E6C95-E390-4691-B79A-1FACCFF7807C}" type="presParOf" srcId="{9B2DA700-F25C-473C-BD41-68AAF374C22A}" destId="{E46670B0-D235-4329-B28F-C972153FCB4D}" srcOrd="4" destOrd="0" presId="urn:microsoft.com/office/officeart/2018/2/layout/IconVerticalSolidList"/>
    <dgm:cxn modelId="{00E4D15D-5954-450B-807C-FD489FF9DBA3}" type="presParOf" srcId="{E46670B0-D235-4329-B28F-C972153FCB4D}" destId="{8A9B7AE3-B7BD-4E04-87AC-AE4BF41C6A22}" srcOrd="0" destOrd="0" presId="urn:microsoft.com/office/officeart/2018/2/layout/IconVerticalSolidList"/>
    <dgm:cxn modelId="{9451DF0D-1AA0-4C56-BC66-0D65280C39B0}" type="presParOf" srcId="{E46670B0-D235-4329-B28F-C972153FCB4D}" destId="{F41F4074-9AC5-4BDE-A08A-C78C74BCA71C}" srcOrd="1" destOrd="0" presId="urn:microsoft.com/office/officeart/2018/2/layout/IconVerticalSolidList"/>
    <dgm:cxn modelId="{21E27CCF-9D30-4ACD-8615-4BD730F2A0B7}" type="presParOf" srcId="{E46670B0-D235-4329-B28F-C972153FCB4D}" destId="{69AA0669-99D1-4D42-8E4D-669A7219AE55}" srcOrd="2" destOrd="0" presId="urn:microsoft.com/office/officeart/2018/2/layout/IconVerticalSolidList"/>
    <dgm:cxn modelId="{C6F182B0-B667-400F-ACE7-97AA2B5103B8}" type="presParOf" srcId="{E46670B0-D235-4329-B28F-C972153FCB4D}" destId="{48FC1F76-EEF6-4841-9195-C146EE5DB3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E513F5A-3442-4F05-9F6B-0473382A10D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DA1B4E7-0013-4699-8768-607FACCD1C0A}">
      <dgm:prSet/>
      <dgm:spPr/>
      <dgm:t>
        <a:bodyPr/>
        <a:lstStyle/>
        <a:p>
          <a:r>
            <a:rPr lang="en-GB"/>
            <a:t>Moodle Page</a:t>
          </a:r>
          <a:endParaRPr lang="en-US"/>
        </a:p>
      </dgm:t>
    </dgm:pt>
    <dgm:pt modelId="{C38B8A85-D6E7-4DC3-9BEA-0E414A08012D}" type="parTrans" cxnId="{A81C540B-B916-4837-9C21-53361A2AEE03}">
      <dgm:prSet/>
      <dgm:spPr/>
      <dgm:t>
        <a:bodyPr/>
        <a:lstStyle/>
        <a:p>
          <a:endParaRPr lang="en-US"/>
        </a:p>
      </dgm:t>
    </dgm:pt>
    <dgm:pt modelId="{2D29805D-5103-4044-962F-B5138F31813A}" type="sibTrans" cxnId="{A81C540B-B916-4837-9C21-53361A2AEE03}">
      <dgm:prSet/>
      <dgm:spPr/>
      <dgm:t>
        <a:bodyPr/>
        <a:lstStyle/>
        <a:p>
          <a:endParaRPr lang="en-US"/>
        </a:p>
      </dgm:t>
    </dgm:pt>
    <dgm:pt modelId="{0576D7C1-63A0-4555-B9B7-E4A33D964783}">
      <dgm:prSet/>
      <dgm:spPr/>
      <dgm:t>
        <a:bodyPr/>
        <a:lstStyle/>
        <a:p>
          <a:r>
            <a:rPr lang="en-GB"/>
            <a:t>Assessment Guidance and Turnitin Portal Titles</a:t>
          </a:r>
          <a:endParaRPr lang="en-US"/>
        </a:p>
      </dgm:t>
    </dgm:pt>
    <dgm:pt modelId="{E972D28B-1649-4944-BB17-73CCF3271C0B}" type="parTrans" cxnId="{A2EEC0A0-438F-442B-8769-D7D6C93E262C}">
      <dgm:prSet/>
      <dgm:spPr/>
      <dgm:t>
        <a:bodyPr/>
        <a:lstStyle/>
        <a:p>
          <a:endParaRPr lang="en-US"/>
        </a:p>
      </dgm:t>
    </dgm:pt>
    <dgm:pt modelId="{FED51537-7706-4FF9-BFFE-049D26B58F11}" type="sibTrans" cxnId="{A2EEC0A0-438F-442B-8769-D7D6C93E262C}">
      <dgm:prSet/>
      <dgm:spPr/>
      <dgm:t>
        <a:bodyPr/>
        <a:lstStyle/>
        <a:p>
          <a:endParaRPr lang="en-US"/>
        </a:p>
      </dgm:t>
    </dgm:pt>
    <dgm:pt modelId="{0014001F-8F69-4C08-B29D-4ADC00076A00}">
      <dgm:prSet/>
      <dgm:spPr/>
      <dgm:t>
        <a:bodyPr/>
        <a:lstStyle/>
        <a:p>
          <a:r>
            <a:rPr lang="en-GB"/>
            <a:t>Module Descriptor </a:t>
          </a:r>
          <a:endParaRPr lang="en-US"/>
        </a:p>
      </dgm:t>
    </dgm:pt>
    <dgm:pt modelId="{8A8B90FE-E858-45C1-B262-8AFED7D896E0}" type="parTrans" cxnId="{C1A0B5F3-6A84-4AD3-B22E-AD382E9CFE1F}">
      <dgm:prSet/>
      <dgm:spPr/>
      <dgm:t>
        <a:bodyPr/>
        <a:lstStyle/>
        <a:p>
          <a:endParaRPr lang="en-US"/>
        </a:p>
      </dgm:t>
    </dgm:pt>
    <dgm:pt modelId="{3916F27F-6B04-4D37-9D33-E9CD2A8DB5AE}" type="sibTrans" cxnId="{C1A0B5F3-6A84-4AD3-B22E-AD382E9CFE1F}">
      <dgm:prSet/>
      <dgm:spPr/>
      <dgm:t>
        <a:bodyPr/>
        <a:lstStyle/>
        <a:p>
          <a:endParaRPr lang="en-US"/>
        </a:p>
      </dgm:t>
    </dgm:pt>
    <dgm:pt modelId="{81E0198E-5A43-479F-8D0F-0F0F76A32C0F}">
      <dgm:prSet/>
      <dgm:spPr/>
      <dgm:t>
        <a:bodyPr/>
        <a:lstStyle/>
        <a:p>
          <a:r>
            <a:rPr lang="en-GB"/>
            <a:t>Weekly Tiles</a:t>
          </a:r>
          <a:endParaRPr lang="en-US"/>
        </a:p>
      </dgm:t>
    </dgm:pt>
    <dgm:pt modelId="{D23F13F3-5647-4C9D-AE75-486C661E509E}" type="parTrans" cxnId="{EE9CB37E-A5C9-41FF-BC51-3BEF659D5ECA}">
      <dgm:prSet/>
      <dgm:spPr/>
      <dgm:t>
        <a:bodyPr/>
        <a:lstStyle/>
        <a:p>
          <a:endParaRPr lang="en-US"/>
        </a:p>
      </dgm:t>
    </dgm:pt>
    <dgm:pt modelId="{F7CB5A78-F1ED-447A-BD3E-A8AE12CDDA6F}" type="sibTrans" cxnId="{EE9CB37E-A5C9-41FF-BC51-3BEF659D5ECA}">
      <dgm:prSet/>
      <dgm:spPr/>
      <dgm:t>
        <a:bodyPr/>
        <a:lstStyle/>
        <a:p>
          <a:endParaRPr lang="en-US"/>
        </a:p>
      </dgm:t>
    </dgm:pt>
    <dgm:pt modelId="{AE9DA7B8-2838-4F62-9F8E-948605900C88}">
      <dgm:prSet/>
      <dgm:spPr/>
      <dgm:t>
        <a:bodyPr/>
        <a:lstStyle/>
        <a:p>
          <a:r>
            <a:rPr lang="en-GB"/>
            <a:t>Working in a circle – creating a safe place</a:t>
          </a:r>
          <a:endParaRPr lang="en-US"/>
        </a:p>
      </dgm:t>
    </dgm:pt>
    <dgm:pt modelId="{9A3E46B9-93D0-4BA5-8F84-09E6A0FB0E7B}" type="parTrans" cxnId="{35C97A57-B85F-464D-B318-625968C1D1B9}">
      <dgm:prSet/>
      <dgm:spPr/>
      <dgm:t>
        <a:bodyPr/>
        <a:lstStyle/>
        <a:p>
          <a:endParaRPr lang="en-US"/>
        </a:p>
      </dgm:t>
    </dgm:pt>
    <dgm:pt modelId="{8C1D458D-4A26-44BF-A5E2-40162242A29C}" type="sibTrans" cxnId="{35C97A57-B85F-464D-B318-625968C1D1B9}">
      <dgm:prSet/>
      <dgm:spPr/>
      <dgm:t>
        <a:bodyPr/>
        <a:lstStyle/>
        <a:p>
          <a:endParaRPr lang="en-US"/>
        </a:p>
      </dgm:t>
    </dgm:pt>
    <dgm:pt modelId="{B3DA573B-562A-44C1-AD3C-C8711DD47F59}" type="pres">
      <dgm:prSet presAssocID="{0E513F5A-3442-4F05-9F6B-0473382A10D6}" presName="vert0" presStyleCnt="0">
        <dgm:presLayoutVars>
          <dgm:dir/>
          <dgm:animOne val="branch"/>
          <dgm:animLvl val="lvl"/>
        </dgm:presLayoutVars>
      </dgm:prSet>
      <dgm:spPr/>
    </dgm:pt>
    <dgm:pt modelId="{DB5B6793-0007-4DCF-ABDD-2DC7942250A1}" type="pres">
      <dgm:prSet presAssocID="{CDA1B4E7-0013-4699-8768-607FACCD1C0A}" presName="thickLine" presStyleLbl="alignNode1" presStyleIdx="0" presStyleCnt="1"/>
      <dgm:spPr/>
    </dgm:pt>
    <dgm:pt modelId="{E63FC8EE-E49F-4960-8B3D-05BC5CC4B898}" type="pres">
      <dgm:prSet presAssocID="{CDA1B4E7-0013-4699-8768-607FACCD1C0A}" presName="horz1" presStyleCnt="0"/>
      <dgm:spPr/>
    </dgm:pt>
    <dgm:pt modelId="{07D64108-C657-4EAC-8B1F-E6013E456A01}" type="pres">
      <dgm:prSet presAssocID="{CDA1B4E7-0013-4699-8768-607FACCD1C0A}" presName="tx1" presStyleLbl="revTx" presStyleIdx="0" presStyleCnt="5"/>
      <dgm:spPr/>
    </dgm:pt>
    <dgm:pt modelId="{5D911B31-D8CA-470D-97F5-642C1CBA771F}" type="pres">
      <dgm:prSet presAssocID="{CDA1B4E7-0013-4699-8768-607FACCD1C0A}" presName="vert1" presStyleCnt="0"/>
      <dgm:spPr/>
    </dgm:pt>
    <dgm:pt modelId="{3DB80718-F5EB-4E21-9BA3-1B29E04F24AA}" type="pres">
      <dgm:prSet presAssocID="{0576D7C1-63A0-4555-B9B7-E4A33D964783}" presName="vertSpace2a" presStyleCnt="0"/>
      <dgm:spPr/>
    </dgm:pt>
    <dgm:pt modelId="{E0F6C73B-4907-4E55-8834-D90A8231F1F1}" type="pres">
      <dgm:prSet presAssocID="{0576D7C1-63A0-4555-B9B7-E4A33D964783}" presName="horz2" presStyleCnt="0"/>
      <dgm:spPr/>
    </dgm:pt>
    <dgm:pt modelId="{80978582-3501-4D6E-B27E-B28DA5E98122}" type="pres">
      <dgm:prSet presAssocID="{0576D7C1-63A0-4555-B9B7-E4A33D964783}" presName="horzSpace2" presStyleCnt="0"/>
      <dgm:spPr/>
    </dgm:pt>
    <dgm:pt modelId="{10B8CEB4-DE7C-48C4-9305-9E6FA57B0BBE}" type="pres">
      <dgm:prSet presAssocID="{0576D7C1-63A0-4555-B9B7-E4A33D964783}" presName="tx2" presStyleLbl="revTx" presStyleIdx="1" presStyleCnt="5"/>
      <dgm:spPr/>
    </dgm:pt>
    <dgm:pt modelId="{F51E4A64-2522-4DE3-A5B7-D884855A80B1}" type="pres">
      <dgm:prSet presAssocID="{0576D7C1-63A0-4555-B9B7-E4A33D964783}" presName="vert2" presStyleCnt="0"/>
      <dgm:spPr/>
    </dgm:pt>
    <dgm:pt modelId="{B08909FC-4E10-495E-8013-EA76737E4F77}" type="pres">
      <dgm:prSet presAssocID="{0576D7C1-63A0-4555-B9B7-E4A33D964783}" presName="thinLine2b" presStyleLbl="callout" presStyleIdx="0" presStyleCnt="4"/>
      <dgm:spPr/>
    </dgm:pt>
    <dgm:pt modelId="{CC42E2FF-B5A8-4B78-ACBF-9FFDD6B5C6A8}" type="pres">
      <dgm:prSet presAssocID="{0576D7C1-63A0-4555-B9B7-E4A33D964783}" presName="vertSpace2b" presStyleCnt="0"/>
      <dgm:spPr/>
    </dgm:pt>
    <dgm:pt modelId="{56A9B513-7A73-41AA-8DEA-F4932E15CC2C}" type="pres">
      <dgm:prSet presAssocID="{0014001F-8F69-4C08-B29D-4ADC00076A00}" presName="horz2" presStyleCnt="0"/>
      <dgm:spPr/>
    </dgm:pt>
    <dgm:pt modelId="{F79546E4-6A28-46EC-B8F3-9770F82A35F7}" type="pres">
      <dgm:prSet presAssocID="{0014001F-8F69-4C08-B29D-4ADC00076A00}" presName="horzSpace2" presStyleCnt="0"/>
      <dgm:spPr/>
    </dgm:pt>
    <dgm:pt modelId="{C90948DC-B9CB-4694-A940-B04315F22648}" type="pres">
      <dgm:prSet presAssocID="{0014001F-8F69-4C08-B29D-4ADC00076A00}" presName="tx2" presStyleLbl="revTx" presStyleIdx="2" presStyleCnt="5"/>
      <dgm:spPr/>
    </dgm:pt>
    <dgm:pt modelId="{6E105D0B-7748-4B54-A098-132D24B194A4}" type="pres">
      <dgm:prSet presAssocID="{0014001F-8F69-4C08-B29D-4ADC00076A00}" presName="vert2" presStyleCnt="0"/>
      <dgm:spPr/>
    </dgm:pt>
    <dgm:pt modelId="{00B0581E-CED4-4BB2-A9B1-F2B73DA183AC}" type="pres">
      <dgm:prSet presAssocID="{0014001F-8F69-4C08-B29D-4ADC00076A00}" presName="thinLine2b" presStyleLbl="callout" presStyleIdx="1" presStyleCnt="4"/>
      <dgm:spPr/>
    </dgm:pt>
    <dgm:pt modelId="{5496C35B-16A4-41E7-B850-D21D8DD1BE89}" type="pres">
      <dgm:prSet presAssocID="{0014001F-8F69-4C08-B29D-4ADC00076A00}" presName="vertSpace2b" presStyleCnt="0"/>
      <dgm:spPr/>
    </dgm:pt>
    <dgm:pt modelId="{A3A0E023-AB17-4D3D-9DB7-A578E03565A1}" type="pres">
      <dgm:prSet presAssocID="{81E0198E-5A43-479F-8D0F-0F0F76A32C0F}" presName="horz2" presStyleCnt="0"/>
      <dgm:spPr/>
    </dgm:pt>
    <dgm:pt modelId="{D4EDE18A-BAB8-4CDE-B9A8-41C46DA08283}" type="pres">
      <dgm:prSet presAssocID="{81E0198E-5A43-479F-8D0F-0F0F76A32C0F}" presName="horzSpace2" presStyleCnt="0"/>
      <dgm:spPr/>
    </dgm:pt>
    <dgm:pt modelId="{BE86D064-7E1F-49AA-89F3-8A4049C7A75A}" type="pres">
      <dgm:prSet presAssocID="{81E0198E-5A43-479F-8D0F-0F0F76A32C0F}" presName="tx2" presStyleLbl="revTx" presStyleIdx="3" presStyleCnt="5"/>
      <dgm:spPr/>
    </dgm:pt>
    <dgm:pt modelId="{B3151D95-335A-4F5C-9A15-00F81B953E70}" type="pres">
      <dgm:prSet presAssocID="{81E0198E-5A43-479F-8D0F-0F0F76A32C0F}" presName="vert2" presStyleCnt="0"/>
      <dgm:spPr/>
    </dgm:pt>
    <dgm:pt modelId="{162E51A7-5DB8-4A99-9987-4F5D1FF6747F}" type="pres">
      <dgm:prSet presAssocID="{81E0198E-5A43-479F-8D0F-0F0F76A32C0F}" presName="thinLine2b" presStyleLbl="callout" presStyleIdx="2" presStyleCnt="4"/>
      <dgm:spPr/>
    </dgm:pt>
    <dgm:pt modelId="{F0A7AE2D-04E2-4F6A-BD0A-B775D8D92751}" type="pres">
      <dgm:prSet presAssocID="{81E0198E-5A43-479F-8D0F-0F0F76A32C0F}" presName="vertSpace2b" presStyleCnt="0"/>
      <dgm:spPr/>
    </dgm:pt>
    <dgm:pt modelId="{16505C62-19DC-4F63-99C6-63AE73D8F604}" type="pres">
      <dgm:prSet presAssocID="{AE9DA7B8-2838-4F62-9F8E-948605900C88}" presName="horz2" presStyleCnt="0"/>
      <dgm:spPr/>
    </dgm:pt>
    <dgm:pt modelId="{0C09D744-9DA8-4623-867E-41FDC5EE8704}" type="pres">
      <dgm:prSet presAssocID="{AE9DA7B8-2838-4F62-9F8E-948605900C88}" presName="horzSpace2" presStyleCnt="0"/>
      <dgm:spPr/>
    </dgm:pt>
    <dgm:pt modelId="{C89A3544-9A56-4C7A-8F75-80C442BAC1BD}" type="pres">
      <dgm:prSet presAssocID="{AE9DA7B8-2838-4F62-9F8E-948605900C88}" presName="tx2" presStyleLbl="revTx" presStyleIdx="4" presStyleCnt="5"/>
      <dgm:spPr/>
    </dgm:pt>
    <dgm:pt modelId="{C2B18C5A-59AB-47B0-9C71-2BE8A743F392}" type="pres">
      <dgm:prSet presAssocID="{AE9DA7B8-2838-4F62-9F8E-948605900C88}" presName="vert2" presStyleCnt="0"/>
      <dgm:spPr/>
    </dgm:pt>
    <dgm:pt modelId="{3D3FD579-F5B3-4C36-9AD3-5ECD481BDC76}" type="pres">
      <dgm:prSet presAssocID="{AE9DA7B8-2838-4F62-9F8E-948605900C88}" presName="thinLine2b" presStyleLbl="callout" presStyleIdx="3" presStyleCnt="4"/>
      <dgm:spPr/>
    </dgm:pt>
    <dgm:pt modelId="{AF36375A-8000-458E-9AC0-5B1905151B8B}" type="pres">
      <dgm:prSet presAssocID="{AE9DA7B8-2838-4F62-9F8E-948605900C88}" presName="vertSpace2b" presStyleCnt="0"/>
      <dgm:spPr/>
    </dgm:pt>
  </dgm:ptLst>
  <dgm:cxnLst>
    <dgm:cxn modelId="{C44F2902-7657-4C5C-9B5D-91019AD7F7CC}" type="presOf" srcId="{0E513F5A-3442-4F05-9F6B-0473382A10D6}" destId="{B3DA573B-562A-44C1-AD3C-C8711DD47F59}" srcOrd="0" destOrd="0" presId="urn:microsoft.com/office/officeart/2008/layout/LinedList"/>
    <dgm:cxn modelId="{A81C540B-B916-4837-9C21-53361A2AEE03}" srcId="{0E513F5A-3442-4F05-9F6B-0473382A10D6}" destId="{CDA1B4E7-0013-4699-8768-607FACCD1C0A}" srcOrd="0" destOrd="0" parTransId="{C38B8A85-D6E7-4DC3-9BEA-0E414A08012D}" sibTransId="{2D29805D-5103-4044-962F-B5138F31813A}"/>
    <dgm:cxn modelId="{F9AC1928-A068-457E-AB7A-162329490327}" type="presOf" srcId="{0014001F-8F69-4C08-B29D-4ADC00076A00}" destId="{C90948DC-B9CB-4694-A940-B04315F22648}" srcOrd="0" destOrd="0" presId="urn:microsoft.com/office/officeart/2008/layout/LinedList"/>
    <dgm:cxn modelId="{D484BA3A-A612-47B5-BA2C-9E29134B4AF2}" type="presOf" srcId="{AE9DA7B8-2838-4F62-9F8E-948605900C88}" destId="{C89A3544-9A56-4C7A-8F75-80C442BAC1BD}" srcOrd="0" destOrd="0" presId="urn:microsoft.com/office/officeart/2008/layout/LinedList"/>
    <dgm:cxn modelId="{35C97A57-B85F-464D-B318-625968C1D1B9}" srcId="{CDA1B4E7-0013-4699-8768-607FACCD1C0A}" destId="{AE9DA7B8-2838-4F62-9F8E-948605900C88}" srcOrd="3" destOrd="0" parTransId="{9A3E46B9-93D0-4BA5-8F84-09E6A0FB0E7B}" sibTransId="{8C1D458D-4A26-44BF-A5E2-40162242A29C}"/>
    <dgm:cxn modelId="{EE9CB37E-A5C9-41FF-BC51-3BEF659D5ECA}" srcId="{CDA1B4E7-0013-4699-8768-607FACCD1C0A}" destId="{81E0198E-5A43-479F-8D0F-0F0F76A32C0F}" srcOrd="2" destOrd="0" parTransId="{D23F13F3-5647-4C9D-AE75-486C661E509E}" sibTransId="{F7CB5A78-F1ED-447A-BD3E-A8AE12CDDA6F}"/>
    <dgm:cxn modelId="{A2EEC0A0-438F-442B-8769-D7D6C93E262C}" srcId="{CDA1B4E7-0013-4699-8768-607FACCD1C0A}" destId="{0576D7C1-63A0-4555-B9B7-E4A33D964783}" srcOrd="0" destOrd="0" parTransId="{E972D28B-1649-4944-BB17-73CCF3271C0B}" sibTransId="{FED51537-7706-4FF9-BFFE-049D26B58F11}"/>
    <dgm:cxn modelId="{8CF239AE-6C5C-40E8-8CC5-3F0E6FA8A208}" type="presOf" srcId="{81E0198E-5A43-479F-8D0F-0F0F76A32C0F}" destId="{BE86D064-7E1F-49AA-89F3-8A4049C7A75A}" srcOrd="0" destOrd="0" presId="urn:microsoft.com/office/officeart/2008/layout/LinedList"/>
    <dgm:cxn modelId="{11E5A4BE-3E6F-45FA-B3A5-3A6963980C2C}" type="presOf" srcId="{CDA1B4E7-0013-4699-8768-607FACCD1C0A}" destId="{07D64108-C657-4EAC-8B1F-E6013E456A01}" srcOrd="0" destOrd="0" presId="urn:microsoft.com/office/officeart/2008/layout/LinedList"/>
    <dgm:cxn modelId="{067F91BF-0DB4-4D37-87CB-96632A8A4E74}" type="presOf" srcId="{0576D7C1-63A0-4555-B9B7-E4A33D964783}" destId="{10B8CEB4-DE7C-48C4-9305-9E6FA57B0BBE}" srcOrd="0" destOrd="0" presId="urn:microsoft.com/office/officeart/2008/layout/LinedList"/>
    <dgm:cxn modelId="{C1A0B5F3-6A84-4AD3-B22E-AD382E9CFE1F}" srcId="{CDA1B4E7-0013-4699-8768-607FACCD1C0A}" destId="{0014001F-8F69-4C08-B29D-4ADC00076A00}" srcOrd="1" destOrd="0" parTransId="{8A8B90FE-E858-45C1-B262-8AFED7D896E0}" sibTransId="{3916F27F-6B04-4D37-9D33-E9CD2A8DB5AE}"/>
    <dgm:cxn modelId="{65C0146A-422D-4391-AF22-B272CBF639E4}" type="presParOf" srcId="{B3DA573B-562A-44C1-AD3C-C8711DD47F59}" destId="{DB5B6793-0007-4DCF-ABDD-2DC7942250A1}" srcOrd="0" destOrd="0" presId="urn:microsoft.com/office/officeart/2008/layout/LinedList"/>
    <dgm:cxn modelId="{25C0CF2B-3F73-417F-A99C-EC1A56E95A92}" type="presParOf" srcId="{B3DA573B-562A-44C1-AD3C-C8711DD47F59}" destId="{E63FC8EE-E49F-4960-8B3D-05BC5CC4B898}" srcOrd="1" destOrd="0" presId="urn:microsoft.com/office/officeart/2008/layout/LinedList"/>
    <dgm:cxn modelId="{CC92C3F4-4691-419C-B203-35A0F3EEB73C}" type="presParOf" srcId="{E63FC8EE-E49F-4960-8B3D-05BC5CC4B898}" destId="{07D64108-C657-4EAC-8B1F-E6013E456A01}" srcOrd="0" destOrd="0" presId="urn:microsoft.com/office/officeart/2008/layout/LinedList"/>
    <dgm:cxn modelId="{6F76202C-536C-4DC5-A107-F50F89FA840A}" type="presParOf" srcId="{E63FC8EE-E49F-4960-8B3D-05BC5CC4B898}" destId="{5D911B31-D8CA-470D-97F5-642C1CBA771F}" srcOrd="1" destOrd="0" presId="urn:microsoft.com/office/officeart/2008/layout/LinedList"/>
    <dgm:cxn modelId="{57563CBE-97F0-4FCD-95FE-4BD93318A61B}" type="presParOf" srcId="{5D911B31-D8CA-470D-97F5-642C1CBA771F}" destId="{3DB80718-F5EB-4E21-9BA3-1B29E04F24AA}" srcOrd="0" destOrd="0" presId="urn:microsoft.com/office/officeart/2008/layout/LinedList"/>
    <dgm:cxn modelId="{3237F1FA-E362-4741-87DC-92524937AC5D}" type="presParOf" srcId="{5D911B31-D8CA-470D-97F5-642C1CBA771F}" destId="{E0F6C73B-4907-4E55-8834-D90A8231F1F1}" srcOrd="1" destOrd="0" presId="urn:microsoft.com/office/officeart/2008/layout/LinedList"/>
    <dgm:cxn modelId="{51086F0D-B757-451F-A5F9-9346BEB35588}" type="presParOf" srcId="{E0F6C73B-4907-4E55-8834-D90A8231F1F1}" destId="{80978582-3501-4D6E-B27E-B28DA5E98122}" srcOrd="0" destOrd="0" presId="urn:microsoft.com/office/officeart/2008/layout/LinedList"/>
    <dgm:cxn modelId="{740301AE-4ED5-417E-A608-8319E00CDD30}" type="presParOf" srcId="{E0F6C73B-4907-4E55-8834-D90A8231F1F1}" destId="{10B8CEB4-DE7C-48C4-9305-9E6FA57B0BBE}" srcOrd="1" destOrd="0" presId="urn:microsoft.com/office/officeart/2008/layout/LinedList"/>
    <dgm:cxn modelId="{CCD44002-E2E4-45B6-8D95-1934DEB87514}" type="presParOf" srcId="{E0F6C73B-4907-4E55-8834-D90A8231F1F1}" destId="{F51E4A64-2522-4DE3-A5B7-D884855A80B1}" srcOrd="2" destOrd="0" presId="urn:microsoft.com/office/officeart/2008/layout/LinedList"/>
    <dgm:cxn modelId="{CB172E5A-C21B-49A2-9EEF-CBC9B54CA99F}" type="presParOf" srcId="{5D911B31-D8CA-470D-97F5-642C1CBA771F}" destId="{B08909FC-4E10-495E-8013-EA76737E4F77}" srcOrd="2" destOrd="0" presId="urn:microsoft.com/office/officeart/2008/layout/LinedList"/>
    <dgm:cxn modelId="{89AD6801-5A5A-41B5-9B8C-55772C1A3824}" type="presParOf" srcId="{5D911B31-D8CA-470D-97F5-642C1CBA771F}" destId="{CC42E2FF-B5A8-4B78-ACBF-9FFDD6B5C6A8}" srcOrd="3" destOrd="0" presId="urn:microsoft.com/office/officeart/2008/layout/LinedList"/>
    <dgm:cxn modelId="{10F59E28-9389-4453-B585-E8DBA96B8E04}" type="presParOf" srcId="{5D911B31-D8CA-470D-97F5-642C1CBA771F}" destId="{56A9B513-7A73-41AA-8DEA-F4932E15CC2C}" srcOrd="4" destOrd="0" presId="urn:microsoft.com/office/officeart/2008/layout/LinedList"/>
    <dgm:cxn modelId="{D33DF1B1-18FB-45FF-BE32-9865D5602426}" type="presParOf" srcId="{56A9B513-7A73-41AA-8DEA-F4932E15CC2C}" destId="{F79546E4-6A28-46EC-B8F3-9770F82A35F7}" srcOrd="0" destOrd="0" presId="urn:microsoft.com/office/officeart/2008/layout/LinedList"/>
    <dgm:cxn modelId="{107C1AA9-A2A6-48EC-AF58-C8334C3F32BD}" type="presParOf" srcId="{56A9B513-7A73-41AA-8DEA-F4932E15CC2C}" destId="{C90948DC-B9CB-4694-A940-B04315F22648}" srcOrd="1" destOrd="0" presId="urn:microsoft.com/office/officeart/2008/layout/LinedList"/>
    <dgm:cxn modelId="{529ABD73-A5E8-4192-8EDE-9C3095E4425F}" type="presParOf" srcId="{56A9B513-7A73-41AA-8DEA-F4932E15CC2C}" destId="{6E105D0B-7748-4B54-A098-132D24B194A4}" srcOrd="2" destOrd="0" presId="urn:microsoft.com/office/officeart/2008/layout/LinedList"/>
    <dgm:cxn modelId="{2BF979CB-F89C-489D-A335-7E72CE5F7F9A}" type="presParOf" srcId="{5D911B31-D8CA-470D-97F5-642C1CBA771F}" destId="{00B0581E-CED4-4BB2-A9B1-F2B73DA183AC}" srcOrd="5" destOrd="0" presId="urn:microsoft.com/office/officeart/2008/layout/LinedList"/>
    <dgm:cxn modelId="{809CC2D2-1092-47A1-A6B3-4B5FC4FF932C}" type="presParOf" srcId="{5D911B31-D8CA-470D-97F5-642C1CBA771F}" destId="{5496C35B-16A4-41E7-B850-D21D8DD1BE89}" srcOrd="6" destOrd="0" presId="urn:microsoft.com/office/officeart/2008/layout/LinedList"/>
    <dgm:cxn modelId="{A3138874-8BFF-429A-894D-655BED217501}" type="presParOf" srcId="{5D911B31-D8CA-470D-97F5-642C1CBA771F}" destId="{A3A0E023-AB17-4D3D-9DB7-A578E03565A1}" srcOrd="7" destOrd="0" presId="urn:microsoft.com/office/officeart/2008/layout/LinedList"/>
    <dgm:cxn modelId="{967FDFB0-D9B2-4CEF-8FCB-3F26C5538728}" type="presParOf" srcId="{A3A0E023-AB17-4D3D-9DB7-A578E03565A1}" destId="{D4EDE18A-BAB8-4CDE-B9A8-41C46DA08283}" srcOrd="0" destOrd="0" presId="urn:microsoft.com/office/officeart/2008/layout/LinedList"/>
    <dgm:cxn modelId="{D99A9C71-9214-4AD3-A5D8-049E818BF39F}" type="presParOf" srcId="{A3A0E023-AB17-4D3D-9DB7-A578E03565A1}" destId="{BE86D064-7E1F-49AA-89F3-8A4049C7A75A}" srcOrd="1" destOrd="0" presId="urn:microsoft.com/office/officeart/2008/layout/LinedList"/>
    <dgm:cxn modelId="{84CF8D69-B3A1-452D-8A88-0228C02CD873}" type="presParOf" srcId="{A3A0E023-AB17-4D3D-9DB7-A578E03565A1}" destId="{B3151D95-335A-4F5C-9A15-00F81B953E70}" srcOrd="2" destOrd="0" presId="urn:microsoft.com/office/officeart/2008/layout/LinedList"/>
    <dgm:cxn modelId="{2945CDF7-C0C9-460C-BA4D-A02910FAE225}" type="presParOf" srcId="{5D911B31-D8CA-470D-97F5-642C1CBA771F}" destId="{162E51A7-5DB8-4A99-9987-4F5D1FF6747F}" srcOrd="8" destOrd="0" presId="urn:microsoft.com/office/officeart/2008/layout/LinedList"/>
    <dgm:cxn modelId="{E8B945E9-CFC6-4CAB-B688-D39D2282556C}" type="presParOf" srcId="{5D911B31-D8CA-470D-97F5-642C1CBA771F}" destId="{F0A7AE2D-04E2-4F6A-BD0A-B775D8D92751}" srcOrd="9" destOrd="0" presId="urn:microsoft.com/office/officeart/2008/layout/LinedList"/>
    <dgm:cxn modelId="{9A3C2E11-446A-46B2-BF07-F1E786C004A9}" type="presParOf" srcId="{5D911B31-D8CA-470D-97F5-642C1CBA771F}" destId="{16505C62-19DC-4F63-99C6-63AE73D8F604}" srcOrd="10" destOrd="0" presId="urn:microsoft.com/office/officeart/2008/layout/LinedList"/>
    <dgm:cxn modelId="{5797C556-B12B-44FB-87E9-9FC496AEC737}" type="presParOf" srcId="{16505C62-19DC-4F63-99C6-63AE73D8F604}" destId="{0C09D744-9DA8-4623-867E-41FDC5EE8704}" srcOrd="0" destOrd="0" presId="urn:microsoft.com/office/officeart/2008/layout/LinedList"/>
    <dgm:cxn modelId="{BCDBFB5A-2D9A-43D1-8473-D659B31CF092}" type="presParOf" srcId="{16505C62-19DC-4F63-99C6-63AE73D8F604}" destId="{C89A3544-9A56-4C7A-8F75-80C442BAC1BD}" srcOrd="1" destOrd="0" presId="urn:microsoft.com/office/officeart/2008/layout/LinedList"/>
    <dgm:cxn modelId="{52F9813C-F913-4475-842F-CBFF5138B66D}" type="presParOf" srcId="{16505C62-19DC-4F63-99C6-63AE73D8F604}" destId="{C2B18C5A-59AB-47B0-9C71-2BE8A743F392}" srcOrd="2" destOrd="0" presId="urn:microsoft.com/office/officeart/2008/layout/LinedList"/>
    <dgm:cxn modelId="{46A4D352-E180-4791-8139-1847F461DC93}" type="presParOf" srcId="{5D911B31-D8CA-470D-97F5-642C1CBA771F}" destId="{3D3FD579-F5B3-4C36-9AD3-5ECD481BDC76}" srcOrd="11" destOrd="0" presId="urn:microsoft.com/office/officeart/2008/layout/LinedList"/>
    <dgm:cxn modelId="{DEC07697-A24A-4064-8C5A-ED041A6B6C83}" type="presParOf" srcId="{5D911B31-D8CA-470D-97F5-642C1CBA771F}" destId="{AF36375A-8000-458E-9AC0-5B1905151B8B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80370BE-B822-44F7-8686-5FC23C81451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90198F-8FCE-47F1-91B6-1E175C2D73BF}">
      <dgm:prSet/>
      <dgm:spPr/>
      <dgm:t>
        <a:bodyPr/>
        <a:lstStyle/>
        <a:p>
          <a:r>
            <a:rPr lang="en-GB"/>
            <a:t>Portfolio of Evidence from voluntary/work-based experience</a:t>
          </a:r>
          <a:endParaRPr lang="en-US"/>
        </a:p>
      </dgm:t>
    </dgm:pt>
    <dgm:pt modelId="{21DBE52F-5E50-4FAD-8C88-94082221DBC5}" type="parTrans" cxnId="{3A79F8A7-B6CE-4719-892A-B71F89914E83}">
      <dgm:prSet/>
      <dgm:spPr/>
      <dgm:t>
        <a:bodyPr/>
        <a:lstStyle/>
        <a:p>
          <a:endParaRPr lang="en-US"/>
        </a:p>
      </dgm:t>
    </dgm:pt>
    <dgm:pt modelId="{626F220B-06F0-41AA-A81A-FB66AC0339FD}" type="sibTrans" cxnId="{3A79F8A7-B6CE-4719-892A-B71F89914E83}">
      <dgm:prSet/>
      <dgm:spPr/>
      <dgm:t>
        <a:bodyPr/>
        <a:lstStyle/>
        <a:p>
          <a:endParaRPr lang="en-US"/>
        </a:p>
      </dgm:t>
    </dgm:pt>
    <dgm:pt modelId="{909F385B-D9C7-4D5B-9D09-A917FEE0B4E7}">
      <dgm:prSet/>
      <dgm:spPr/>
      <dgm:t>
        <a:bodyPr/>
        <a:lstStyle/>
        <a:p>
          <a:r>
            <a:rPr lang="en-GB"/>
            <a:t>Four elements</a:t>
          </a:r>
          <a:endParaRPr lang="en-US"/>
        </a:p>
      </dgm:t>
    </dgm:pt>
    <dgm:pt modelId="{3DDFD716-2138-4198-9336-7339DBE35297}" type="parTrans" cxnId="{E4F7A186-ADD9-41EC-BE69-DC87790E7AA5}">
      <dgm:prSet/>
      <dgm:spPr/>
      <dgm:t>
        <a:bodyPr/>
        <a:lstStyle/>
        <a:p>
          <a:endParaRPr lang="en-US"/>
        </a:p>
      </dgm:t>
    </dgm:pt>
    <dgm:pt modelId="{D7EB2B7D-1ED5-4F0A-9AE0-4A40E94D84BE}" type="sibTrans" cxnId="{E4F7A186-ADD9-41EC-BE69-DC87790E7AA5}">
      <dgm:prSet/>
      <dgm:spPr/>
      <dgm:t>
        <a:bodyPr/>
        <a:lstStyle/>
        <a:p>
          <a:endParaRPr lang="en-US"/>
        </a:p>
      </dgm:t>
    </dgm:pt>
    <dgm:pt modelId="{5FD9EF39-AF40-4A28-899C-EFA3913C8745}">
      <dgm:prSet/>
      <dgm:spPr/>
      <dgm:t>
        <a:bodyPr/>
        <a:lstStyle/>
        <a:p>
          <a:r>
            <a:rPr lang="en-GB"/>
            <a:t>Tuesday 5</a:t>
          </a:r>
          <a:r>
            <a:rPr lang="en-GB" baseline="30000"/>
            <a:t>th</a:t>
          </a:r>
          <a:r>
            <a:rPr lang="en-GB"/>
            <a:t> May 2026 by no later than 23:59pm</a:t>
          </a:r>
          <a:endParaRPr lang="en-US"/>
        </a:p>
      </dgm:t>
    </dgm:pt>
    <dgm:pt modelId="{41410E5D-C8EF-4E14-B261-50EE22039071}" type="parTrans" cxnId="{7A1CC2DB-75CD-444F-B7FE-27EF7BFD737F}">
      <dgm:prSet/>
      <dgm:spPr/>
      <dgm:t>
        <a:bodyPr/>
        <a:lstStyle/>
        <a:p>
          <a:endParaRPr lang="en-US"/>
        </a:p>
      </dgm:t>
    </dgm:pt>
    <dgm:pt modelId="{80F0042A-D705-4967-8B67-54065258EAFD}" type="sibTrans" cxnId="{7A1CC2DB-75CD-444F-B7FE-27EF7BFD737F}">
      <dgm:prSet/>
      <dgm:spPr/>
      <dgm:t>
        <a:bodyPr/>
        <a:lstStyle/>
        <a:p>
          <a:endParaRPr lang="en-US"/>
        </a:p>
      </dgm:t>
    </dgm:pt>
    <dgm:pt modelId="{4B96F1DA-EDAC-4328-98D4-178DF3568785}" type="pres">
      <dgm:prSet presAssocID="{F80370BE-B822-44F7-8686-5FC23C814519}" presName="root" presStyleCnt="0">
        <dgm:presLayoutVars>
          <dgm:dir/>
          <dgm:resizeHandles val="exact"/>
        </dgm:presLayoutVars>
      </dgm:prSet>
      <dgm:spPr/>
    </dgm:pt>
    <dgm:pt modelId="{21961F4D-BF70-4F92-A7EC-07BE74B0BFE9}" type="pres">
      <dgm:prSet presAssocID="{8190198F-8FCE-47F1-91B6-1E175C2D73BF}" presName="compNode" presStyleCnt="0"/>
      <dgm:spPr/>
    </dgm:pt>
    <dgm:pt modelId="{AC50CAC9-247B-4BE2-BA6D-97D026ADE797}" type="pres">
      <dgm:prSet presAssocID="{8190198F-8FCE-47F1-91B6-1E175C2D73BF}" presName="bgRect" presStyleLbl="bgShp" presStyleIdx="0" presStyleCnt="3"/>
      <dgm:spPr/>
    </dgm:pt>
    <dgm:pt modelId="{FFEF8F8A-9BDF-44A0-B19A-ED8376AF5D5B}" type="pres">
      <dgm:prSet presAssocID="{8190198F-8FCE-47F1-91B6-1E175C2D73B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C0CABC1-1836-4CDE-964C-137E29F8F2C1}" type="pres">
      <dgm:prSet presAssocID="{8190198F-8FCE-47F1-91B6-1E175C2D73BF}" presName="spaceRect" presStyleCnt="0"/>
      <dgm:spPr/>
    </dgm:pt>
    <dgm:pt modelId="{E4B4472F-745C-4315-9EB2-010633B9822C}" type="pres">
      <dgm:prSet presAssocID="{8190198F-8FCE-47F1-91B6-1E175C2D73BF}" presName="parTx" presStyleLbl="revTx" presStyleIdx="0" presStyleCnt="3">
        <dgm:presLayoutVars>
          <dgm:chMax val="0"/>
          <dgm:chPref val="0"/>
        </dgm:presLayoutVars>
      </dgm:prSet>
      <dgm:spPr/>
    </dgm:pt>
    <dgm:pt modelId="{6F251A38-D0AD-4076-9C8F-66035930D5CA}" type="pres">
      <dgm:prSet presAssocID="{626F220B-06F0-41AA-A81A-FB66AC0339FD}" presName="sibTrans" presStyleCnt="0"/>
      <dgm:spPr/>
    </dgm:pt>
    <dgm:pt modelId="{5BBD911A-2D16-47B4-8B19-5636BC8D098E}" type="pres">
      <dgm:prSet presAssocID="{909F385B-D9C7-4D5B-9D09-A917FEE0B4E7}" presName="compNode" presStyleCnt="0"/>
      <dgm:spPr/>
    </dgm:pt>
    <dgm:pt modelId="{66EBCE33-B876-4DFC-B5E6-6767FE11C7E0}" type="pres">
      <dgm:prSet presAssocID="{909F385B-D9C7-4D5B-9D09-A917FEE0B4E7}" presName="bgRect" presStyleLbl="bgShp" presStyleIdx="1" presStyleCnt="3"/>
      <dgm:spPr/>
    </dgm:pt>
    <dgm:pt modelId="{904888DA-912D-4373-B364-6C7C101892F6}" type="pres">
      <dgm:prSet presAssocID="{909F385B-D9C7-4D5B-9D09-A917FEE0B4E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undwave"/>
        </a:ext>
      </dgm:extLst>
    </dgm:pt>
    <dgm:pt modelId="{FCADD780-E975-4A7C-B9EC-C78AB66B8696}" type="pres">
      <dgm:prSet presAssocID="{909F385B-D9C7-4D5B-9D09-A917FEE0B4E7}" presName="spaceRect" presStyleCnt="0"/>
      <dgm:spPr/>
    </dgm:pt>
    <dgm:pt modelId="{3CC1DF20-B302-42CF-8A20-D2349F58F008}" type="pres">
      <dgm:prSet presAssocID="{909F385B-D9C7-4D5B-9D09-A917FEE0B4E7}" presName="parTx" presStyleLbl="revTx" presStyleIdx="1" presStyleCnt="3">
        <dgm:presLayoutVars>
          <dgm:chMax val="0"/>
          <dgm:chPref val="0"/>
        </dgm:presLayoutVars>
      </dgm:prSet>
      <dgm:spPr/>
    </dgm:pt>
    <dgm:pt modelId="{168F43ED-620B-476B-B5A4-12677F028182}" type="pres">
      <dgm:prSet presAssocID="{D7EB2B7D-1ED5-4F0A-9AE0-4A40E94D84BE}" presName="sibTrans" presStyleCnt="0"/>
      <dgm:spPr/>
    </dgm:pt>
    <dgm:pt modelId="{DC35F766-A764-491E-BF86-19140F83D6D4}" type="pres">
      <dgm:prSet presAssocID="{5FD9EF39-AF40-4A28-899C-EFA3913C8745}" presName="compNode" presStyleCnt="0"/>
      <dgm:spPr/>
    </dgm:pt>
    <dgm:pt modelId="{A2B77582-6626-4212-BB31-54BB7D63E4A7}" type="pres">
      <dgm:prSet presAssocID="{5FD9EF39-AF40-4A28-899C-EFA3913C8745}" presName="bgRect" presStyleLbl="bgShp" presStyleIdx="2" presStyleCnt="3"/>
      <dgm:spPr/>
    </dgm:pt>
    <dgm:pt modelId="{606BA7DF-4C4F-4E80-9650-B9FB03FF7442}" type="pres">
      <dgm:prSet presAssocID="{5FD9EF39-AF40-4A28-899C-EFA3913C874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4698D0EE-825D-4208-AA9B-173F034B9700}" type="pres">
      <dgm:prSet presAssocID="{5FD9EF39-AF40-4A28-899C-EFA3913C8745}" presName="spaceRect" presStyleCnt="0"/>
      <dgm:spPr/>
    </dgm:pt>
    <dgm:pt modelId="{E76D3744-5445-41BE-8315-1A026782B2FF}" type="pres">
      <dgm:prSet presAssocID="{5FD9EF39-AF40-4A28-899C-EFA3913C874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860AA4D-47E8-43DE-ACAE-DE9C759D5754}" type="presOf" srcId="{909F385B-D9C7-4D5B-9D09-A917FEE0B4E7}" destId="{3CC1DF20-B302-42CF-8A20-D2349F58F008}" srcOrd="0" destOrd="0" presId="urn:microsoft.com/office/officeart/2018/2/layout/IconVerticalSolidList"/>
    <dgm:cxn modelId="{E4F7A186-ADD9-41EC-BE69-DC87790E7AA5}" srcId="{F80370BE-B822-44F7-8686-5FC23C814519}" destId="{909F385B-D9C7-4D5B-9D09-A917FEE0B4E7}" srcOrd="1" destOrd="0" parTransId="{3DDFD716-2138-4198-9336-7339DBE35297}" sibTransId="{D7EB2B7D-1ED5-4F0A-9AE0-4A40E94D84BE}"/>
    <dgm:cxn modelId="{3A79F8A7-B6CE-4719-892A-B71F89914E83}" srcId="{F80370BE-B822-44F7-8686-5FC23C814519}" destId="{8190198F-8FCE-47F1-91B6-1E175C2D73BF}" srcOrd="0" destOrd="0" parTransId="{21DBE52F-5E50-4FAD-8C88-94082221DBC5}" sibTransId="{626F220B-06F0-41AA-A81A-FB66AC0339FD}"/>
    <dgm:cxn modelId="{7A1CC2DB-75CD-444F-B7FE-27EF7BFD737F}" srcId="{F80370BE-B822-44F7-8686-5FC23C814519}" destId="{5FD9EF39-AF40-4A28-899C-EFA3913C8745}" srcOrd="2" destOrd="0" parTransId="{41410E5D-C8EF-4E14-B261-50EE22039071}" sibTransId="{80F0042A-D705-4967-8B67-54065258EAFD}"/>
    <dgm:cxn modelId="{189BCADE-B9FF-4244-8CB9-AF824BAAF701}" type="presOf" srcId="{5FD9EF39-AF40-4A28-899C-EFA3913C8745}" destId="{E76D3744-5445-41BE-8315-1A026782B2FF}" srcOrd="0" destOrd="0" presId="urn:microsoft.com/office/officeart/2018/2/layout/IconVerticalSolidList"/>
    <dgm:cxn modelId="{EE77FDF8-63FF-4771-B322-E96E3D76CC04}" type="presOf" srcId="{F80370BE-B822-44F7-8686-5FC23C814519}" destId="{4B96F1DA-EDAC-4328-98D4-178DF3568785}" srcOrd="0" destOrd="0" presId="urn:microsoft.com/office/officeart/2018/2/layout/IconVerticalSolidList"/>
    <dgm:cxn modelId="{C91FADFA-6866-4DDE-95BE-40A8AAFB86DD}" type="presOf" srcId="{8190198F-8FCE-47F1-91B6-1E175C2D73BF}" destId="{E4B4472F-745C-4315-9EB2-010633B9822C}" srcOrd="0" destOrd="0" presId="urn:microsoft.com/office/officeart/2018/2/layout/IconVerticalSolidList"/>
    <dgm:cxn modelId="{E53921DF-FDE2-404E-B3A2-ADAE178CA559}" type="presParOf" srcId="{4B96F1DA-EDAC-4328-98D4-178DF3568785}" destId="{21961F4D-BF70-4F92-A7EC-07BE74B0BFE9}" srcOrd="0" destOrd="0" presId="urn:microsoft.com/office/officeart/2018/2/layout/IconVerticalSolidList"/>
    <dgm:cxn modelId="{EE8D3A78-0D4F-4D68-B629-FA4E27ED13E2}" type="presParOf" srcId="{21961F4D-BF70-4F92-A7EC-07BE74B0BFE9}" destId="{AC50CAC9-247B-4BE2-BA6D-97D026ADE797}" srcOrd="0" destOrd="0" presId="urn:microsoft.com/office/officeart/2018/2/layout/IconVerticalSolidList"/>
    <dgm:cxn modelId="{7E7B52FD-2A12-4F6E-BF41-8A9CB19C2EF9}" type="presParOf" srcId="{21961F4D-BF70-4F92-A7EC-07BE74B0BFE9}" destId="{FFEF8F8A-9BDF-44A0-B19A-ED8376AF5D5B}" srcOrd="1" destOrd="0" presId="urn:microsoft.com/office/officeart/2018/2/layout/IconVerticalSolidList"/>
    <dgm:cxn modelId="{90FE720C-979B-411E-8360-4A008688F191}" type="presParOf" srcId="{21961F4D-BF70-4F92-A7EC-07BE74B0BFE9}" destId="{6C0CABC1-1836-4CDE-964C-137E29F8F2C1}" srcOrd="2" destOrd="0" presId="urn:microsoft.com/office/officeart/2018/2/layout/IconVerticalSolidList"/>
    <dgm:cxn modelId="{6F16812D-D661-419D-A233-EACE8D157798}" type="presParOf" srcId="{21961F4D-BF70-4F92-A7EC-07BE74B0BFE9}" destId="{E4B4472F-745C-4315-9EB2-010633B9822C}" srcOrd="3" destOrd="0" presId="urn:microsoft.com/office/officeart/2018/2/layout/IconVerticalSolidList"/>
    <dgm:cxn modelId="{D04AEAE0-E2B5-48E1-9254-1BD8CB18719A}" type="presParOf" srcId="{4B96F1DA-EDAC-4328-98D4-178DF3568785}" destId="{6F251A38-D0AD-4076-9C8F-66035930D5CA}" srcOrd="1" destOrd="0" presId="urn:microsoft.com/office/officeart/2018/2/layout/IconVerticalSolidList"/>
    <dgm:cxn modelId="{CD7EA944-D4AD-4AED-9705-D45076E4D22B}" type="presParOf" srcId="{4B96F1DA-EDAC-4328-98D4-178DF3568785}" destId="{5BBD911A-2D16-47B4-8B19-5636BC8D098E}" srcOrd="2" destOrd="0" presId="urn:microsoft.com/office/officeart/2018/2/layout/IconVerticalSolidList"/>
    <dgm:cxn modelId="{1261A56A-3086-4E94-91CE-2C9B07314612}" type="presParOf" srcId="{5BBD911A-2D16-47B4-8B19-5636BC8D098E}" destId="{66EBCE33-B876-4DFC-B5E6-6767FE11C7E0}" srcOrd="0" destOrd="0" presId="urn:microsoft.com/office/officeart/2018/2/layout/IconVerticalSolidList"/>
    <dgm:cxn modelId="{059A8B11-552C-482A-9E86-3D817C53D29E}" type="presParOf" srcId="{5BBD911A-2D16-47B4-8B19-5636BC8D098E}" destId="{904888DA-912D-4373-B364-6C7C101892F6}" srcOrd="1" destOrd="0" presId="urn:microsoft.com/office/officeart/2018/2/layout/IconVerticalSolidList"/>
    <dgm:cxn modelId="{82F92BFD-A5A4-4E5F-9635-F02ADAB50DC6}" type="presParOf" srcId="{5BBD911A-2D16-47B4-8B19-5636BC8D098E}" destId="{FCADD780-E975-4A7C-B9EC-C78AB66B8696}" srcOrd="2" destOrd="0" presId="urn:microsoft.com/office/officeart/2018/2/layout/IconVerticalSolidList"/>
    <dgm:cxn modelId="{B706FB85-BFBD-47CA-ACD1-39EC65870B65}" type="presParOf" srcId="{5BBD911A-2D16-47B4-8B19-5636BC8D098E}" destId="{3CC1DF20-B302-42CF-8A20-D2349F58F008}" srcOrd="3" destOrd="0" presId="urn:microsoft.com/office/officeart/2018/2/layout/IconVerticalSolidList"/>
    <dgm:cxn modelId="{B7F48982-8882-45C6-8C6B-1EC1A1ED29C8}" type="presParOf" srcId="{4B96F1DA-EDAC-4328-98D4-178DF3568785}" destId="{168F43ED-620B-476B-B5A4-12677F028182}" srcOrd="3" destOrd="0" presId="urn:microsoft.com/office/officeart/2018/2/layout/IconVerticalSolidList"/>
    <dgm:cxn modelId="{EAAF8D31-EECB-48E8-90E7-EA6EE2D70B7E}" type="presParOf" srcId="{4B96F1DA-EDAC-4328-98D4-178DF3568785}" destId="{DC35F766-A764-491E-BF86-19140F83D6D4}" srcOrd="4" destOrd="0" presId="urn:microsoft.com/office/officeart/2018/2/layout/IconVerticalSolidList"/>
    <dgm:cxn modelId="{D08B1E68-50A6-44E2-936E-DD548D8901BE}" type="presParOf" srcId="{DC35F766-A764-491E-BF86-19140F83D6D4}" destId="{A2B77582-6626-4212-BB31-54BB7D63E4A7}" srcOrd="0" destOrd="0" presId="urn:microsoft.com/office/officeart/2018/2/layout/IconVerticalSolidList"/>
    <dgm:cxn modelId="{A8C88FC8-A1D0-4F0A-AF1D-8C7DE8DCD08A}" type="presParOf" srcId="{DC35F766-A764-491E-BF86-19140F83D6D4}" destId="{606BA7DF-4C4F-4E80-9650-B9FB03FF7442}" srcOrd="1" destOrd="0" presId="urn:microsoft.com/office/officeart/2018/2/layout/IconVerticalSolidList"/>
    <dgm:cxn modelId="{03C892DD-B118-4D40-BA37-13CE75EA66C8}" type="presParOf" srcId="{DC35F766-A764-491E-BF86-19140F83D6D4}" destId="{4698D0EE-825D-4208-AA9B-173F034B9700}" srcOrd="2" destOrd="0" presId="urn:microsoft.com/office/officeart/2018/2/layout/IconVerticalSolidList"/>
    <dgm:cxn modelId="{89A53F7E-657D-46EC-9319-690DD2090F39}" type="presParOf" srcId="{DC35F766-A764-491E-BF86-19140F83D6D4}" destId="{E76D3744-5445-41BE-8315-1A026782B2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21012A3-BF87-4651-B6F5-78871529074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9E798E-35A3-4061-940E-1F802D9E8B5D}">
      <dgm:prSet/>
      <dgm:spPr/>
      <dgm:t>
        <a:bodyPr/>
        <a:lstStyle/>
        <a:p>
          <a:r>
            <a:rPr lang="en-GB"/>
            <a:t>It’s …   …   …</a:t>
          </a:r>
          <a:endParaRPr lang="en-US"/>
        </a:p>
      </dgm:t>
    </dgm:pt>
    <dgm:pt modelId="{83990CA9-D02D-4765-AD7D-20F27D4A53E8}" type="parTrans" cxnId="{91BFEC3D-B3B7-42E6-9417-FE19D5BEE866}">
      <dgm:prSet/>
      <dgm:spPr/>
      <dgm:t>
        <a:bodyPr/>
        <a:lstStyle/>
        <a:p>
          <a:endParaRPr lang="en-US"/>
        </a:p>
      </dgm:t>
    </dgm:pt>
    <dgm:pt modelId="{09C82779-2498-4AA1-843B-EEC00C082DEF}" type="sibTrans" cxnId="{91BFEC3D-B3B7-42E6-9417-FE19D5BEE866}">
      <dgm:prSet/>
      <dgm:spPr/>
      <dgm:t>
        <a:bodyPr/>
        <a:lstStyle/>
        <a:p>
          <a:endParaRPr lang="en-US"/>
        </a:p>
      </dgm:t>
    </dgm:pt>
    <dgm:pt modelId="{113993F7-985F-4DAF-AF92-385C56F71069}">
      <dgm:prSet/>
      <dgm:spPr/>
      <dgm:t>
        <a:bodyPr/>
        <a:lstStyle/>
        <a:p>
          <a:r>
            <a:rPr lang="en-GB" dirty="0"/>
            <a:t>Considering, </a:t>
          </a:r>
          <a:r>
            <a:rPr lang="en-GB" dirty="0">
              <a:solidFill>
                <a:srgbClr val="FF0000"/>
              </a:solidFill>
            </a:rPr>
            <a:t>‘Can I provide safe, effective care right now?’</a:t>
          </a:r>
          <a:endParaRPr lang="en-US" dirty="0">
            <a:solidFill>
              <a:srgbClr val="FF0000"/>
            </a:solidFill>
          </a:endParaRPr>
        </a:p>
      </dgm:t>
    </dgm:pt>
    <dgm:pt modelId="{D4CA5B5C-DE18-4D27-A55C-92AAEEA549CD}" type="parTrans" cxnId="{179A4962-B340-4643-B3F1-A4439AE6AF8C}">
      <dgm:prSet/>
      <dgm:spPr/>
      <dgm:t>
        <a:bodyPr/>
        <a:lstStyle/>
        <a:p>
          <a:endParaRPr lang="en-US"/>
        </a:p>
      </dgm:t>
    </dgm:pt>
    <dgm:pt modelId="{2989A8FB-861C-4C09-BEE1-CEB0FF77CE9C}" type="sibTrans" cxnId="{179A4962-B340-4643-B3F1-A4439AE6AF8C}">
      <dgm:prSet/>
      <dgm:spPr/>
      <dgm:t>
        <a:bodyPr/>
        <a:lstStyle/>
        <a:p>
          <a:endParaRPr lang="en-US"/>
        </a:p>
      </dgm:t>
    </dgm:pt>
    <dgm:pt modelId="{5B548E5C-9922-4D53-B875-19BD62FBE6AA}">
      <dgm:prSet/>
      <dgm:spPr/>
      <dgm:t>
        <a:bodyPr/>
        <a:lstStyle/>
        <a:p>
          <a:r>
            <a:rPr lang="en-GB" dirty="0"/>
            <a:t>Ethical competence isn’t … … …</a:t>
          </a:r>
        </a:p>
      </dgm:t>
    </dgm:pt>
    <dgm:pt modelId="{680113B8-374E-4366-8DDA-5DBB36AE1693}" type="parTrans" cxnId="{4E4F8E20-394B-4070-89F3-3EDD75F35B51}">
      <dgm:prSet/>
      <dgm:spPr/>
      <dgm:t>
        <a:bodyPr/>
        <a:lstStyle/>
        <a:p>
          <a:endParaRPr lang="en-GB"/>
        </a:p>
      </dgm:t>
    </dgm:pt>
    <dgm:pt modelId="{A443E8E9-EB36-47A7-AF74-59FE49FA0B48}" type="sibTrans" cxnId="{4E4F8E20-394B-4070-89F3-3EDD75F35B51}">
      <dgm:prSet/>
      <dgm:spPr/>
      <dgm:t>
        <a:bodyPr/>
        <a:lstStyle/>
        <a:p>
          <a:endParaRPr lang="en-GB"/>
        </a:p>
      </dgm:t>
    </dgm:pt>
    <dgm:pt modelId="{09B6D18B-5C9A-4FB8-AF4F-AFD4F8650419}">
      <dgm:prSet/>
      <dgm:spPr/>
      <dgm:t>
        <a:bodyPr/>
        <a:lstStyle/>
        <a:p>
          <a:r>
            <a:rPr lang="en-GB"/>
            <a:t>Asking, ‘Can I cope?’ …   …   …</a:t>
          </a:r>
          <a:endParaRPr lang="en-US" dirty="0"/>
        </a:p>
      </dgm:t>
    </dgm:pt>
    <dgm:pt modelId="{F0AED45A-6D62-4DA2-A0E1-B6D58FFC97F0}" type="parTrans" cxnId="{E6DE9DA6-DD24-4132-9199-77D0E7B7E083}">
      <dgm:prSet/>
      <dgm:spPr/>
      <dgm:t>
        <a:bodyPr/>
        <a:lstStyle/>
        <a:p>
          <a:endParaRPr lang="en-GB"/>
        </a:p>
      </dgm:t>
    </dgm:pt>
    <dgm:pt modelId="{BBD4A44F-E227-4444-92D8-B0C848F7A2F4}" type="sibTrans" cxnId="{E6DE9DA6-DD24-4132-9199-77D0E7B7E083}">
      <dgm:prSet/>
      <dgm:spPr/>
      <dgm:t>
        <a:bodyPr/>
        <a:lstStyle/>
        <a:p>
          <a:endParaRPr lang="en-GB"/>
        </a:p>
      </dgm:t>
    </dgm:pt>
    <dgm:pt modelId="{7DD46822-070D-4080-BDCB-52B6BBC3CC31}" type="pres">
      <dgm:prSet presAssocID="{321012A3-BF87-4651-B6F5-78871529074F}" presName="linear" presStyleCnt="0">
        <dgm:presLayoutVars>
          <dgm:animLvl val="lvl"/>
          <dgm:resizeHandles val="exact"/>
        </dgm:presLayoutVars>
      </dgm:prSet>
      <dgm:spPr/>
    </dgm:pt>
    <dgm:pt modelId="{077F44F6-F6AC-4D2C-97F6-295C9954558E}" type="pres">
      <dgm:prSet presAssocID="{5B548E5C-9922-4D53-B875-19BD62FBE6AA}" presName="parentText" presStyleLbl="node1" presStyleIdx="0" presStyleCnt="4" custLinFactNeighborY="23346">
        <dgm:presLayoutVars>
          <dgm:chMax val="0"/>
          <dgm:bulletEnabled val="1"/>
        </dgm:presLayoutVars>
      </dgm:prSet>
      <dgm:spPr/>
    </dgm:pt>
    <dgm:pt modelId="{57AB150F-40BF-402E-8C9B-C7D6BFD19289}" type="pres">
      <dgm:prSet presAssocID="{A443E8E9-EB36-47A7-AF74-59FE49FA0B48}" presName="spacer" presStyleCnt="0"/>
      <dgm:spPr/>
    </dgm:pt>
    <dgm:pt modelId="{7A2BF1EA-4C26-47FA-8A2F-F0E0DFEA984A}" type="pres">
      <dgm:prSet presAssocID="{09B6D18B-5C9A-4FB8-AF4F-AFD4F865041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178E501-C319-4994-B4B5-C67EEE08FADC}" type="pres">
      <dgm:prSet presAssocID="{BBD4A44F-E227-4444-92D8-B0C848F7A2F4}" presName="spacer" presStyleCnt="0"/>
      <dgm:spPr/>
    </dgm:pt>
    <dgm:pt modelId="{6F88FAF8-2DCC-4B32-9BEC-A70B2530F6EC}" type="pres">
      <dgm:prSet presAssocID="{9F9E798E-35A3-4061-940E-1F802D9E8B5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6923943-6439-42C1-BCE3-75458E2B1993}" type="pres">
      <dgm:prSet presAssocID="{09C82779-2498-4AA1-843B-EEC00C082DEF}" presName="spacer" presStyleCnt="0"/>
      <dgm:spPr/>
    </dgm:pt>
    <dgm:pt modelId="{8178531C-9950-4A90-ACE8-A52A8BF351E1}" type="pres">
      <dgm:prSet presAssocID="{113993F7-985F-4DAF-AF92-385C56F71069}" presName="parentText" presStyleLbl="node1" presStyleIdx="3" presStyleCnt="4" custScaleY="161053">
        <dgm:presLayoutVars>
          <dgm:chMax val="0"/>
          <dgm:bulletEnabled val="1"/>
        </dgm:presLayoutVars>
      </dgm:prSet>
      <dgm:spPr/>
    </dgm:pt>
  </dgm:ptLst>
  <dgm:cxnLst>
    <dgm:cxn modelId="{4E4F8E20-394B-4070-89F3-3EDD75F35B51}" srcId="{321012A3-BF87-4651-B6F5-78871529074F}" destId="{5B548E5C-9922-4D53-B875-19BD62FBE6AA}" srcOrd="0" destOrd="0" parTransId="{680113B8-374E-4366-8DDA-5DBB36AE1693}" sibTransId="{A443E8E9-EB36-47A7-AF74-59FE49FA0B48}"/>
    <dgm:cxn modelId="{49897724-0E7E-415F-8AA3-5E9B057D721C}" type="presOf" srcId="{09B6D18B-5C9A-4FB8-AF4F-AFD4F8650419}" destId="{7A2BF1EA-4C26-47FA-8A2F-F0E0DFEA984A}" srcOrd="0" destOrd="0" presId="urn:microsoft.com/office/officeart/2005/8/layout/vList2"/>
    <dgm:cxn modelId="{91BFEC3D-B3B7-42E6-9417-FE19D5BEE866}" srcId="{321012A3-BF87-4651-B6F5-78871529074F}" destId="{9F9E798E-35A3-4061-940E-1F802D9E8B5D}" srcOrd="2" destOrd="0" parTransId="{83990CA9-D02D-4765-AD7D-20F27D4A53E8}" sibTransId="{09C82779-2498-4AA1-843B-EEC00C082DEF}"/>
    <dgm:cxn modelId="{179A4962-B340-4643-B3F1-A4439AE6AF8C}" srcId="{321012A3-BF87-4651-B6F5-78871529074F}" destId="{113993F7-985F-4DAF-AF92-385C56F71069}" srcOrd="3" destOrd="0" parTransId="{D4CA5B5C-DE18-4D27-A55C-92AAEEA549CD}" sibTransId="{2989A8FB-861C-4C09-BEE1-CEB0FF77CE9C}"/>
    <dgm:cxn modelId="{30C39573-6B76-4095-89E8-19045E315239}" type="presOf" srcId="{113993F7-985F-4DAF-AF92-385C56F71069}" destId="{8178531C-9950-4A90-ACE8-A52A8BF351E1}" srcOrd="0" destOrd="0" presId="urn:microsoft.com/office/officeart/2005/8/layout/vList2"/>
    <dgm:cxn modelId="{A1E2A281-8657-40CF-8C9F-9FA16A6311A1}" type="presOf" srcId="{321012A3-BF87-4651-B6F5-78871529074F}" destId="{7DD46822-070D-4080-BDCB-52B6BBC3CC31}" srcOrd="0" destOrd="0" presId="urn:microsoft.com/office/officeart/2005/8/layout/vList2"/>
    <dgm:cxn modelId="{E6DE9DA6-DD24-4132-9199-77D0E7B7E083}" srcId="{321012A3-BF87-4651-B6F5-78871529074F}" destId="{09B6D18B-5C9A-4FB8-AF4F-AFD4F8650419}" srcOrd="1" destOrd="0" parTransId="{F0AED45A-6D62-4DA2-A0E1-B6D58FFC97F0}" sibTransId="{BBD4A44F-E227-4444-92D8-B0C848F7A2F4}"/>
    <dgm:cxn modelId="{F71504BB-7F41-4F14-8533-A7FBA35B71A0}" type="presOf" srcId="{9F9E798E-35A3-4061-940E-1F802D9E8B5D}" destId="{6F88FAF8-2DCC-4B32-9BEC-A70B2530F6EC}" srcOrd="0" destOrd="0" presId="urn:microsoft.com/office/officeart/2005/8/layout/vList2"/>
    <dgm:cxn modelId="{CD8230F6-4E95-44E2-AA27-F563088B7679}" type="presOf" srcId="{5B548E5C-9922-4D53-B875-19BD62FBE6AA}" destId="{077F44F6-F6AC-4D2C-97F6-295C9954558E}" srcOrd="0" destOrd="0" presId="urn:microsoft.com/office/officeart/2005/8/layout/vList2"/>
    <dgm:cxn modelId="{6DE0D16E-B1B7-446B-8616-5ACC2ACFA7FB}" type="presParOf" srcId="{7DD46822-070D-4080-BDCB-52B6BBC3CC31}" destId="{077F44F6-F6AC-4D2C-97F6-295C9954558E}" srcOrd="0" destOrd="0" presId="urn:microsoft.com/office/officeart/2005/8/layout/vList2"/>
    <dgm:cxn modelId="{48F85334-74C6-4BF4-B1D5-8B494253DFBF}" type="presParOf" srcId="{7DD46822-070D-4080-BDCB-52B6BBC3CC31}" destId="{57AB150F-40BF-402E-8C9B-C7D6BFD19289}" srcOrd="1" destOrd="0" presId="urn:microsoft.com/office/officeart/2005/8/layout/vList2"/>
    <dgm:cxn modelId="{570BE82B-EC4E-4CDD-A025-01B6354C49A6}" type="presParOf" srcId="{7DD46822-070D-4080-BDCB-52B6BBC3CC31}" destId="{7A2BF1EA-4C26-47FA-8A2F-F0E0DFEA984A}" srcOrd="2" destOrd="0" presId="urn:microsoft.com/office/officeart/2005/8/layout/vList2"/>
    <dgm:cxn modelId="{DE66F663-7A45-4048-A428-A3F3DDAC77C6}" type="presParOf" srcId="{7DD46822-070D-4080-BDCB-52B6BBC3CC31}" destId="{3178E501-C319-4994-B4B5-C67EEE08FADC}" srcOrd="3" destOrd="0" presId="urn:microsoft.com/office/officeart/2005/8/layout/vList2"/>
    <dgm:cxn modelId="{FF99B684-5151-4DD6-A96B-355EAA8AE9D1}" type="presParOf" srcId="{7DD46822-070D-4080-BDCB-52B6BBC3CC31}" destId="{6F88FAF8-2DCC-4B32-9BEC-A70B2530F6EC}" srcOrd="4" destOrd="0" presId="urn:microsoft.com/office/officeart/2005/8/layout/vList2"/>
    <dgm:cxn modelId="{3A655C97-AA71-49ED-BB07-4AA414B4D6E3}" type="presParOf" srcId="{7DD46822-070D-4080-BDCB-52B6BBC3CC31}" destId="{06923943-6439-42C1-BCE3-75458E2B1993}" srcOrd="5" destOrd="0" presId="urn:microsoft.com/office/officeart/2005/8/layout/vList2"/>
    <dgm:cxn modelId="{532BA4E1-5EEE-4743-B73D-5C9FA90B25DF}" type="presParOf" srcId="{7DD46822-070D-4080-BDCB-52B6BBC3CC31}" destId="{8178531C-9950-4A90-ACE8-A52A8BF351E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A1999C1-04F4-4415-BCBE-F42C8CAFE72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151E198-7C75-404D-9750-A7FA05B3630F}">
      <dgm:prSet/>
      <dgm:spPr/>
      <dgm:t>
        <a:bodyPr/>
        <a:lstStyle/>
        <a:p>
          <a:r>
            <a:rPr lang="en-GB"/>
            <a:t>What I need from you is:</a:t>
          </a:r>
          <a:endParaRPr lang="en-US"/>
        </a:p>
      </dgm:t>
    </dgm:pt>
    <dgm:pt modelId="{950AEAD5-D972-4858-AD01-A140272BE334}" type="parTrans" cxnId="{754E7516-A8BA-4292-8F85-FCB2838051F8}">
      <dgm:prSet/>
      <dgm:spPr/>
      <dgm:t>
        <a:bodyPr/>
        <a:lstStyle/>
        <a:p>
          <a:endParaRPr lang="en-US"/>
        </a:p>
      </dgm:t>
    </dgm:pt>
    <dgm:pt modelId="{78D0363A-20BF-49C0-99C2-5687DEAC97CD}" type="sibTrans" cxnId="{754E7516-A8BA-4292-8F85-FCB2838051F8}">
      <dgm:prSet/>
      <dgm:spPr/>
      <dgm:t>
        <a:bodyPr/>
        <a:lstStyle/>
        <a:p>
          <a:endParaRPr lang="en-US"/>
        </a:p>
      </dgm:t>
    </dgm:pt>
    <dgm:pt modelId="{E39D5EA9-881E-4C34-BBA8-2E0D441069A5}">
      <dgm:prSet/>
      <dgm:spPr/>
      <dgm:t>
        <a:bodyPr/>
        <a:lstStyle/>
        <a:p>
          <a:r>
            <a:rPr lang="en-GB"/>
            <a:t>Attendance</a:t>
          </a:r>
          <a:endParaRPr lang="en-US"/>
        </a:p>
      </dgm:t>
    </dgm:pt>
    <dgm:pt modelId="{86A46CB1-C790-4149-98B1-84A7DE983EC5}" type="parTrans" cxnId="{5E61D6F3-1936-42A9-B81B-5131D4A12795}">
      <dgm:prSet/>
      <dgm:spPr/>
      <dgm:t>
        <a:bodyPr/>
        <a:lstStyle/>
        <a:p>
          <a:endParaRPr lang="en-US"/>
        </a:p>
      </dgm:t>
    </dgm:pt>
    <dgm:pt modelId="{AB90D3B6-51BD-49BA-B6AB-BF5D0DB49FCD}" type="sibTrans" cxnId="{5E61D6F3-1936-42A9-B81B-5131D4A12795}">
      <dgm:prSet/>
      <dgm:spPr/>
      <dgm:t>
        <a:bodyPr/>
        <a:lstStyle/>
        <a:p>
          <a:endParaRPr lang="en-US"/>
        </a:p>
      </dgm:t>
    </dgm:pt>
    <dgm:pt modelId="{A5300948-4901-407E-A88B-1DECB2576152}">
      <dgm:prSet/>
      <dgm:spPr/>
      <dgm:t>
        <a:bodyPr/>
        <a:lstStyle/>
        <a:p>
          <a:r>
            <a:rPr lang="en-GB"/>
            <a:t>Commitment</a:t>
          </a:r>
          <a:endParaRPr lang="en-US"/>
        </a:p>
      </dgm:t>
    </dgm:pt>
    <dgm:pt modelId="{25590581-178E-4E45-AA17-9848222245F8}" type="parTrans" cxnId="{BCBF4FAB-E7AA-4C71-A82C-01AF07E44F30}">
      <dgm:prSet/>
      <dgm:spPr/>
      <dgm:t>
        <a:bodyPr/>
        <a:lstStyle/>
        <a:p>
          <a:endParaRPr lang="en-US"/>
        </a:p>
      </dgm:t>
    </dgm:pt>
    <dgm:pt modelId="{EAD165C0-5FEA-4D29-811D-F653A977A174}" type="sibTrans" cxnId="{BCBF4FAB-E7AA-4C71-A82C-01AF07E44F30}">
      <dgm:prSet/>
      <dgm:spPr/>
      <dgm:t>
        <a:bodyPr/>
        <a:lstStyle/>
        <a:p>
          <a:endParaRPr lang="en-US"/>
        </a:p>
      </dgm:t>
    </dgm:pt>
    <dgm:pt modelId="{5B8F18F2-88AD-4F43-93B7-408CAE9AD465}">
      <dgm:prSet/>
      <dgm:spPr/>
      <dgm:t>
        <a:bodyPr/>
        <a:lstStyle/>
        <a:p>
          <a:r>
            <a:rPr lang="en-GB"/>
            <a:t>Communication [Feedback]</a:t>
          </a:r>
          <a:endParaRPr lang="en-US"/>
        </a:p>
      </dgm:t>
    </dgm:pt>
    <dgm:pt modelId="{17AB672B-28F9-45FF-8FA5-0324AC903FCE}" type="parTrans" cxnId="{9BC91CDA-B89C-43A0-B637-DD66E8D8897F}">
      <dgm:prSet/>
      <dgm:spPr/>
      <dgm:t>
        <a:bodyPr/>
        <a:lstStyle/>
        <a:p>
          <a:endParaRPr lang="en-US"/>
        </a:p>
      </dgm:t>
    </dgm:pt>
    <dgm:pt modelId="{D02442A7-579D-4698-B643-937E028329A3}" type="sibTrans" cxnId="{9BC91CDA-B89C-43A0-B637-DD66E8D8897F}">
      <dgm:prSet/>
      <dgm:spPr/>
      <dgm:t>
        <a:bodyPr/>
        <a:lstStyle/>
        <a:p>
          <a:endParaRPr lang="en-US"/>
        </a:p>
      </dgm:t>
    </dgm:pt>
    <dgm:pt modelId="{CA75E035-1D18-4A16-9DC8-DC8A7B7ADBD5}">
      <dgm:prSet/>
      <dgm:spPr/>
      <dgm:t>
        <a:bodyPr/>
        <a:lstStyle/>
        <a:p>
          <a:r>
            <a:rPr lang="en-GB"/>
            <a:t>Participation</a:t>
          </a:r>
          <a:endParaRPr lang="en-US"/>
        </a:p>
      </dgm:t>
    </dgm:pt>
    <dgm:pt modelId="{08978A70-722C-4133-B26B-2EA3E627DB83}" type="parTrans" cxnId="{51314630-D1D6-4EC6-923A-5D1E31EE345A}">
      <dgm:prSet/>
      <dgm:spPr/>
      <dgm:t>
        <a:bodyPr/>
        <a:lstStyle/>
        <a:p>
          <a:endParaRPr lang="en-US"/>
        </a:p>
      </dgm:t>
    </dgm:pt>
    <dgm:pt modelId="{CA29BFDF-89EB-4A0B-8110-1FE9E70CC750}" type="sibTrans" cxnId="{51314630-D1D6-4EC6-923A-5D1E31EE345A}">
      <dgm:prSet/>
      <dgm:spPr/>
      <dgm:t>
        <a:bodyPr/>
        <a:lstStyle/>
        <a:p>
          <a:endParaRPr lang="en-US"/>
        </a:p>
      </dgm:t>
    </dgm:pt>
    <dgm:pt modelId="{833FB37F-BF77-4B68-9DEB-7A192D48F8EB}">
      <dgm:prSet/>
      <dgm:spPr/>
      <dgm:t>
        <a:bodyPr/>
        <a:lstStyle/>
        <a:p>
          <a:r>
            <a:rPr lang="en-GB"/>
            <a:t>Reading and PRACTICE</a:t>
          </a:r>
          <a:endParaRPr lang="en-US"/>
        </a:p>
      </dgm:t>
    </dgm:pt>
    <dgm:pt modelId="{81732D0B-3458-4811-B548-45EA48C5DA65}" type="parTrans" cxnId="{2B0D3A97-0ED0-4B00-8B29-B383C2375463}">
      <dgm:prSet/>
      <dgm:spPr/>
      <dgm:t>
        <a:bodyPr/>
        <a:lstStyle/>
        <a:p>
          <a:endParaRPr lang="en-US"/>
        </a:p>
      </dgm:t>
    </dgm:pt>
    <dgm:pt modelId="{9355B817-A9E5-46A2-8BBB-26D4BBD8050D}" type="sibTrans" cxnId="{2B0D3A97-0ED0-4B00-8B29-B383C2375463}">
      <dgm:prSet/>
      <dgm:spPr/>
      <dgm:t>
        <a:bodyPr/>
        <a:lstStyle/>
        <a:p>
          <a:endParaRPr lang="en-US"/>
        </a:p>
      </dgm:t>
    </dgm:pt>
    <dgm:pt modelId="{A1E50F09-DDFF-4A29-B424-DFEFCC893F43}">
      <dgm:prSet/>
      <dgm:spPr/>
      <dgm:t>
        <a:bodyPr/>
        <a:lstStyle/>
        <a:p>
          <a:r>
            <a:rPr lang="en-GB"/>
            <a:t>What do you need from me?</a:t>
          </a:r>
          <a:endParaRPr lang="en-US"/>
        </a:p>
      </dgm:t>
    </dgm:pt>
    <dgm:pt modelId="{88F2821F-C639-4F23-B7BD-FC23CE58C3D5}" type="parTrans" cxnId="{E3277E66-D3A8-4297-A1EE-1D0BC321C907}">
      <dgm:prSet/>
      <dgm:spPr/>
      <dgm:t>
        <a:bodyPr/>
        <a:lstStyle/>
        <a:p>
          <a:endParaRPr lang="en-US"/>
        </a:p>
      </dgm:t>
    </dgm:pt>
    <dgm:pt modelId="{99D2C998-60C2-49AE-939C-A52789DB7029}" type="sibTrans" cxnId="{E3277E66-D3A8-4297-A1EE-1D0BC321C907}">
      <dgm:prSet/>
      <dgm:spPr/>
      <dgm:t>
        <a:bodyPr/>
        <a:lstStyle/>
        <a:p>
          <a:endParaRPr lang="en-US"/>
        </a:p>
      </dgm:t>
    </dgm:pt>
    <dgm:pt modelId="{D8F3432E-B411-47B9-9B66-AEF745238D3C}" type="pres">
      <dgm:prSet presAssocID="{0A1999C1-04F4-4415-BCBE-F42C8CAFE726}" presName="linear" presStyleCnt="0">
        <dgm:presLayoutVars>
          <dgm:animLvl val="lvl"/>
          <dgm:resizeHandles val="exact"/>
        </dgm:presLayoutVars>
      </dgm:prSet>
      <dgm:spPr/>
    </dgm:pt>
    <dgm:pt modelId="{0350AF8B-044D-4F54-9A98-7D483874E2C5}" type="pres">
      <dgm:prSet presAssocID="{3151E198-7C75-404D-9750-A7FA05B3630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9784E2D-00AE-45B6-B175-A0A9FC31DD3C}" type="pres">
      <dgm:prSet presAssocID="{3151E198-7C75-404D-9750-A7FA05B3630F}" presName="childText" presStyleLbl="revTx" presStyleIdx="0" presStyleCnt="1">
        <dgm:presLayoutVars>
          <dgm:bulletEnabled val="1"/>
        </dgm:presLayoutVars>
      </dgm:prSet>
      <dgm:spPr/>
    </dgm:pt>
    <dgm:pt modelId="{F322A064-5F93-4624-A366-837EE9145C90}" type="pres">
      <dgm:prSet presAssocID="{A1E50F09-DDFF-4A29-B424-DFEFCC893F4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651E603-FC4B-4B16-A0AB-0A7879D3AA45}" type="presOf" srcId="{A1E50F09-DDFF-4A29-B424-DFEFCC893F43}" destId="{F322A064-5F93-4624-A366-837EE9145C90}" srcOrd="0" destOrd="0" presId="urn:microsoft.com/office/officeart/2005/8/layout/vList2"/>
    <dgm:cxn modelId="{754E7516-A8BA-4292-8F85-FCB2838051F8}" srcId="{0A1999C1-04F4-4415-BCBE-F42C8CAFE726}" destId="{3151E198-7C75-404D-9750-A7FA05B3630F}" srcOrd="0" destOrd="0" parTransId="{950AEAD5-D972-4858-AD01-A140272BE334}" sibTransId="{78D0363A-20BF-49C0-99C2-5687DEAC97CD}"/>
    <dgm:cxn modelId="{51314630-D1D6-4EC6-923A-5D1E31EE345A}" srcId="{3151E198-7C75-404D-9750-A7FA05B3630F}" destId="{CA75E035-1D18-4A16-9DC8-DC8A7B7ADBD5}" srcOrd="3" destOrd="0" parTransId="{08978A70-722C-4133-B26B-2EA3E627DB83}" sibTransId="{CA29BFDF-89EB-4A0B-8110-1FE9E70CC750}"/>
    <dgm:cxn modelId="{4A29CC38-FF5E-4D72-8370-4F15B76C7E84}" type="presOf" srcId="{5B8F18F2-88AD-4F43-93B7-408CAE9AD465}" destId="{19784E2D-00AE-45B6-B175-A0A9FC31DD3C}" srcOrd="0" destOrd="2" presId="urn:microsoft.com/office/officeart/2005/8/layout/vList2"/>
    <dgm:cxn modelId="{83C94E5D-4A18-4757-AA17-216F7819C9EF}" type="presOf" srcId="{3151E198-7C75-404D-9750-A7FA05B3630F}" destId="{0350AF8B-044D-4F54-9A98-7D483874E2C5}" srcOrd="0" destOrd="0" presId="urn:microsoft.com/office/officeart/2005/8/layout/vList2"/>
    <dgm:cxn modelId="{E3277E66-D3A8-4297-A1EE-1D0BC321C907}" srcId="{0A1999C1-04F4-4415-BCBE-F42C8CAFE726}" destId="{A1E50F09-DDFF-4A29-B424-DFEFCC893F43}" srcOrd="1" destOrd="0" parTransId="{88F2821F-C639-4F23-B7BD-FC23CE58C3D5}" sibTransId="{99D2C998-60C2-49AE-939C-A52789DB7029}"/>
    <dgm:cxn modelId="{C83B9A6E-DC29-4984-8BDC-EB619666351F}" type="presOf" srcId="{A5300948-4901-407E-A88B-1DECB2576152}" destId="{19784E2D-00AE-45B6-B175-A0A9FC31DD3C}" srcOrd="0" destOrd="1" presId="urn:microsoft.com/office/officeart/2005/8/layout/vList2"/>
    <dgm:cxn modelId="{21FE607A-C398-4F95-B751-DB0CF9D09C46}" type="presOf" srcId="{CA75E035-1D18-4A16-9DC8-DC8A7B7ADBD5}" destId="{19784E2D-00AE-45B6-B175-A0A9FC31DD3C}" srcOrd="0" destOrd="3" presId="urn:microsoft.com/office/officeart/2005/8/layout/vList2"/>
    <dgm:cxn modelId="{2B0D3A97-0ED0-4B00-8B29-B383C2375463}" srcId="{3151E198-7C75-404D-9750-A7FA05B3630F}" destId="{833FB37F-BF77-4B68-9DEB-7A192D48F8EB}" srcOrd="4" destOrd="0" parTransId="{81732D0B-3458-4811-B548-45EA48C5DA65}" sibTransId="{9355B817-A9E5-46A2-8BBB-26D4BBD8050D}"/>
    <dgm:cxn modelId="{BCBF4FAB-E7AA-4C71-A82C-01AF07E44F30}" srcId="{3151E198-7C75-404D-9750-A7FA05B3630F}" destId="{A5300948-4901-407E-A88B-1DECB2576152}" srcOrd="1" destOrd="0" parTransId="{25590581-178E-4E45-AA17-9848222245F8}" sibTransId="{EAD165C0-5FEA-4D29-811D-F653A977A174}"/>
    <dgm:cxn modelId="{C690FAAD-3470-40B5-8631-152280421FD6}" type="presOf" srcId="{833FB37F-BF77-4B68-9DEB-7A192D48F8EB}" destId="{19784E2D-00AE-45B6-B175-A0A9FC31DD3C}" srcOrd="0" destOrd="4" presId="urn:microsoft.com/office/officeart/2005/8/layout/vList2"/>
    <dgm:cxn modelId="{1508FFB9-F655-45DC-8499-2FDF3C622D35}" type="presOf" srcId="{0A1999C1-04F4-4415-BCBE-F42C8CAFE726}" destId="{D8F3432E-B411-47B9-9B66-AEF745238D3C}" srcOrd="0" destOrd="0" presId="urn:microsoft.com/office/officeart/2005/8/layout/vList2"/>
    <dgm:cxn modelId="{5F7813C7-7688-402A-95B3-43B6DEFB5550}" type="presOf" srcId="{E39D5EA9-881E-4C34-BBA8-2E0D441069A5}" destId="{19784E2D-00AE-45B6-B175-A0A9FC31DD3C}" srcOrd="0" destOrd="0" presId="urn:microsoft.com/office/officeart/2005/8/layout/vList2"/>
    <dgm:cxn modelId="{9BC91CDA-B89C-43A0-B637-DD66E8D8897F}" srcId="{3151E198-7C75-404D-9750-A7FA05B3630F}" destId="{5B8F18F2-88AD-4F43-93B7-408CAE9AD465}" srcOrd="2" destOrd="0" parTransId="{17AB672B-28F9-45FF-8FA5-0324AC903FCE}" sibTransId="{D02442A7-579D-4698-B643-937E028329A3}"/>
    <dgm:cxn modelId="{5E61D6F3-1936-42A9-B81B-5131D4A12795}" srcId="{3151E198-7C75-404D-9750-A7FA05B3630F}" destId="{E39D5EA9-881E-4C34-BBA8-2E0D441069A5}" srcOrd="0" destOrd="0" parTransId="{86A46CB1-C790-4149-98B1-84A7DE983EC5}" sibTransId="{AB90D3B6-51BD-49BA-B6AB-BF5D0DB49FCD}"/>
    <dgm:cxn modelId="{1FA6EE12-E246-4AB2-9074-95F5DE343562}" type="presParOf" srcId="{D8F3432E-B411-47B9-9B66-AEF745238D3C}" destId="{0350AF8B-044D-4F54-9A98-7D483874E2C5}" srcOrd="0" destOrd="0" presId="urn:microsoft.com/office/officeart/2005/8/layout/vList2"/>
    <dgm:cxn modelId="{50812C3A-1A16-490D-A4A4-0DE61D6E7908}" type="presParOf" srcId="{D8F3432E-B411-47B9-9B66-AEF745238D3C}" destId="{19784E2D-00AE-45B6-B175-A0A9FC31DD3C}" srcOrd="1" destOrd="0" presId="urn:microsoft.com/office/officeart/2005/8/layout/vList2"/>
    <dgm:cxn modelId="{C426F030-B7D5-4F53-A290-71F001EF1491}" type="presParOf" srcId="{D8F3432E-B411-47B9-9B66-AEF745238D3C}" destId="{F322A064-5F93-4624-A366-837EE9145C9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8A631D4-6936-4411-BA37-09DB034B8BB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135EBA-1E99-48B0-9DA3-6D367FB62C46}">
      <dgm:prSet/>
      <dgm:spPr/>
      <dgm:t>
        <a:bodyPr/>
        <a:lstStyle/>
        <a:p>
          <a:r>
            <a:rPr lang="en-GB"/>
            <a:t>Contracting with your group, peers</a:t>
          </a:r>
          <a:endParaRPr lang="en-US"/>
        </a:p>
      </dgm:t>
    </dgm:pt>
    <dgm:pt modelId="{929078CC-69F0-4081-9E52-1BEFF8110059}" type="parTrans" cxnId="{7F7F467E-5733-475E-88B0-858CC25BA11A}">
      <dgm:prSet/>
      <dgm:spPr/>
      <dgm:t>
        <a:bodyPr/>
        <a:lstStyle/>
        <a:p>
          <a:endParaRPr lang="en-US"/>
        </a:p>
      </dgm:t>
    </dgm:pt>
    <dgm:pt modelId="{FEF7C961-06F1-4AB5-B40D-0CD15C485F58}" type="sibTrans" cxnId="{7F7F467E-5733-475E-88B0-858CC25BA11A}">
      <dgm:prSet/>
      <dgm:spPr/>
      <dgm:t>
        <a:bodyPr/>
        <a:lstStyle/>
        <a:p>
          <a:endParaRPr lang="en-US"/>
        </a:p>
      </dgm:t>
    </dgm:pt>
    <dgm:pt modelId="{6802E775-0AA6-46FD-9540-243ED1A7437B}">
      <dgm:prSet/>
      <dgm:spPr/>
      <dgm:t>
        <a:bodyPr/>
        <a:lstStyle/>
        <a:p>
          <a:r>
            <a:rPr lang="en-GB" dirty="0"/>
            <a:t>More about … Ethical Frameworks and Codes of Conduct</a:t>
          </a:r>
          <a:endParaRPr lang="en-US" dirty="0"/>
        </a:p>
      </dgm:t>
    </dgm:pt>
    <dgm:pt modelId="{0D7BACE5-A021-4D13-B29E-63926E35ABCD}" type="parTrans" cxnId="{BBDBEAB8-3F9D-4525-B8A7-EB02CE1382C5}">
      <dgm:prSet/>
      <dgm:spPr/>
      <dgm:t>
        <a:bodyPr/>
        <a:lstStyle/>
        <a:p>
          <a:endParaRPr lang="en-US"/>
        </a:p>
      </dgm:t>
    </dgm:pt>
    <dgm:pt modelId="{F7CA597D-BD42-48C3-89CD-D7E1F514FD57}" type="sibTrans" cxnId="{BBDBEAB8-3F9D-4525-B8A7-EB02CE1382C5}">
      <dgm:prSet/>
      <dgm:spPr/>
      <dgm:t>
        <a:bodyPr/>
        <a:lstStyle/>
        <a:p>
          <a:endParaRPr lang="en-US"/>
        </a:p>
      </dgm:t>
    </dgm:pt>
    <dgm:pt modelId="{14AE7F8F-BF3F-412C-BA00-01FA00A6615E}">
      <dgm:prSet/>
      <dgm:spPr/>
      <dgm:t>
        <a:bodyPr/>
        <a:lstStyle/>
        <a:p>
          <a:r>
            <a:rPr lang="en-GB" dirty="0"/>
            <a:t>Please review your basic foundational skills – See recommended reading </a:t>
          </a:r>
          <a:endParaRPr lang="en-US" dirty="0"/>
        </a:p>
      </dgm:t>
    </dgm:pt>
    <dgm:pt modelId="{2D8D0C93-B56D-47FC-9165-4418833E5456}" type="parTrans" cxnId="{14641DC3-13AE-4D1B-ADE6-9528E91A0A99}">
      <dgm:prSet/>
      <dgm:spPr/>
      <dgm:t>
        <a:bodyPr/>
        <a:lstStyle/>
        <a:p>
          <a:endParaRPr lang="en-US"/>
        </a:p>
      </dgm:t>
    </dgm:pt>
    <dgm:pt modelId="{F5EAFC44-752D-4334-95A2-46A823BC8BEA}" type="sibTrans" cxnId="{14641DC3-13AE-4D1B-ADE6-9528E91A0A99}">
      <dgm:prSet/>
      <dgm:spPr/>
      <dgm:t>
        <a:bodyPr/>
        <a:lstStyle/>
        <a:p>
          <a:endParaRPr lang="en-US"/>
        </a:p>
      </dgm:t>
    </dgm:pt>
    <dgm:pt modelId="{02739789-2D59-41E5-B749-E3A25D6ED3EE}">
      <dgm:prSet/>
      <dgm:spPr/>
      <dgm:t>
        <a:bodyPr/>
        <a:lstStyle/>
        <a:p>
          <a:r>
            <a:rPr lang="en-GB" dirty="0"/>
            <a:t> Assessment 1 Workshop</a:t>
          </a:r>
          <a:endParaRPr lang="en-US" dirty="0"/>
        </a:p>
      </dgm:t>
    </dgm:pt>
    <dgm:pt modelId="{E1495739-9017-4342-9809-225023728EB2}" type="parTrans" cxnId="{315E47F7-474E-4317-A37B-29D510C79836}">
      <dgm:prSet/>
      <dgm:spPr/>
      <dgm:t>
        <a:bodyPr/>
        <a:lstStyle/>
        <a:p>
          <a:endParaRPr lang="en-US"/>
        </a:p>
      </dgm:t>
    </dgm:pt>
    <dgm:pt modelId="{ADBB9983-6ECE-4369-AC7E-2036F2380FEF}" type="sibTrans" cxnId="{315E47F7-474E-4317-A37B-29D510C79836}">
      <dgm:prSet/>
      <dgm:spPr/>
      <dgm:t>
        <a:bodyPr/>
        <a:lstStyle/>
        <a:p>
          <a:endParaRPr lang="en-US"/>
        </a:p>
      </dgm:t>
    </dgm:pt>
    <dgm:pt modelId="{4503C01F-1C4D-43C3-B2F8-6667824C74AB}" type="pres">
      <dgm:prSet presAssocID="{B8A631D4-6936-4411-BA37-09DB034B8BB9}" presName="vert0" presStyleCnt="0">
        <dgm:presLayoutVars>
          <dgm:dir/>
          <dgm:animOne val="branch"/>
          <dgm:animLvl val="lvl"/>
        </dgm:presLayoutVars>
      </dgm:prSet>
      <dgm:spPr/>
    </dgm:pt>
    <dgm:pt modelId="{F040EA83-D088-4403-828E-4CC16A2EAC7A}" type="pres">
      <dgm:prSet presAssocID="{E4135EBA-1E99-48B0-9DA3-6D367FB62C46}" presName="thickLine" presStyleLbl="alignNode1" presStyleIdx="0" presStyleCnt="4"/>
      <dgm:spPr/>
    </dgm:pt>
    <dgm:pt modelId="{D36E0B20-3551-494E-8759-8D12BF3625FA}" type="pres">
      <dgm:prSet presAssocID="{E4135EBA-1E99-48B0-9DA3-6D367FB62C46}" presName="horz1" presStyleCnt="0"/>
      <dgm:spPr/>
    </dgm:pt>
    <dgm:pt modelId="{3205B874-94E3-4F18-A5AB-13E550585877}" type="pres">
      <dgm:prSet presAssocID="{E4135EBA-1E99-48B0-9DA3-6D367FB62C46}" presName="tx1" presStyleLbl="revTx" presStyleIdx="0" presStyleCnt="4"/>
      <dgm:spPr/>
    </dgm:pt>
    <dgm:pt modelId="{4795F8A2-1822-495A-B707-4E673C8E0781}" type="pres">
      <dgm:prSet presAssocID="{E4135EBA-1E99-48B0-9DA3-6D367FB62C46}" presName="vert1" presStyleCnt="0"/>
      <dgm:spPr/>
    </dgm:pt>
    <dgm:pt modelId="{6AEA133A-21B1-4BB0-B75F-11A9A8A41BEF}" type="pres">
      <dgm:prSet presAssocID="{6802E775-0AA6-46FD-9540-243ED1A7437B}" presName="thickLine" presStyleLbl="alignNode1" presStyleIdx="1" presStyleCnt="4"/>
      <dgm:spPr/>
    </dgm:pt>
    <dgm:pt modelId="{6D2705FC-96EB-404F-975F-EFC559C76A43}" type="pres">
      <dgm:prSet presAssocID="{6802E775-0AA6-46FD-9540-243ED1A7437B}" presName="horz1" presStyleCnt="0"/>
      <dgm:spPr/>
    </dgm:pt>
    <dgm:pt modelId="{E6E30C4B-F00A-42A9-86F2-073F18A16B28}" type="pres">
      <dgm:prSet presAssocID="{6802E775-0AA6-46FD-9540-243ED1A7437B}" presName="tx1" presStyleLbl="revTx" presStyleIdx="1" presStyleCnt="4"/>
      <dgm:spPr/>
    </dgm:pt>
    <dgm:pt modelId="{9C7E2F7B-4D4D-460B-9E13-6DCF41C441EF}" type="pres">
      <dgm:prSet presAssocID="{6802E775-0AA6-46FD-9540-243ED1A7437B}" presName="vert1" presStyleCnt="0"/>
      <dgm:spPr/>
    </dgm:pt>
    <dgm:pt modelId="{FB9B1018-7588-4E1F-BBFF-74277F576B2A}" type="pres">
      <dgm:prSet presAssocID="{14AE7F8F-BF3F-412C-BA00-01FA00A6615E}" presName="thickLine" presStyleLbl="alignNode1" presStyleIdx="2" presStyleCnt="4"/>
      <dgm:spPr/>
    </dgm:pt>
    <dgm:pt modelId="{AECA5913-826C-4077-98DC-DAEED396C449}" type="pres">
      <dgm:prSet presAssocID="{14AE7F8F-BF3F-412C-BA00-01FA00A6615E}" presName="horz1" presStyleCnt="0"/>
      <dgm:spPr/>
    </dgm:pt>
    <dgm:pt modelId="{52298FA2-EB68-4F8B-BEAE-3637A5EE23DC}" type="pres">
      <dgm:prSet presAssocID="{14AE7F8F-BF3F-412C-BA00-01FA00A6615E}" presName="tx1" presStyleLbl="revTx" presStyleIdx="2" presStyleCnt="4"/>
      <dgm:spPr/>
    </dgm:pt>
    <dgm:pt modelId="{F4966692-8D0A-4F5E-B87E-E0939EE71BA4}" type="pres">
      <dgm:prSet presAssocID="{14AE7F8F-BF3F-412C-BA00-01FA00A6615E}" presName="vert1" presStyleCnt="0"/>
      <dgm:spPr/>
    </dgm:pt>
    <dgm:pt modelId="{CD47D091-362F-4E2F-AFF5-4B7685DD432A}" type="pres">
      <dgm:prSet presAssocID="{02739789-2D59-41E5-B749-E3A25D6ED3EE}" presName="thickLine" presStyleLbl="alignNode1" presStyleIdx="3" presStyleCnt="4"/>
      <dgm:spPr/>
    </dgm:pt>
    <dgm:pt modelId="{4E70DA22-85E1-4C2A-BD30-EF6184917830}" type="pres">
      <dgm:prSet presAssocID="{02739789-2D59-41E5-B749-E3A25D6ED3EE}" presName="horz1" presStyleCnt="0"/>
      <dgm:spPr/>
    </dgm:pt>
    <dgm:pt modelId="{5B97FFA4-9F3E-4F90-978C-6048DE9A5EDE}" type="pres">
      <dgm:prSet presAssocID="{02739789-2D59-41E5-B749-E3A25D6ED3EE}" presName="tx1" presStyleLbl="revTx" presStyleIdx="3" presStyleCnt="4"/>
      <dgm:spPr/>
    </dgm:pt>
    <dgm:pt modelId="{AE2EB47B-54D6-4668-BD1A-244A43B78631}" type="pres">
      <dgm:prSet presAssocID="{02739789-2D59-41E5-B749-E3A25D6ED3EE}" presName="vert1" presStyleCnt="0"/>
      <dgm:spPr/>
    </dgm:pt>
  </dgm:ptLst>
  <dgm:cxnLst>
    <dgm:cxn modelId="{4CBAF82B-EC8F-4C0F-AB23-B76FDBFACD5D}" type="presOf" srcId="{B8A631D4-6936-4411-BA37-09DB034B8BB9}" destId="{4503C01F-1C4D-43C3-B2F8-6667824C74AB}" srcOrd="0" destOrd="0" presId="urn:microsoft.com/office/officeart/2008/layout/LinedList"/>
    <dgm:cxn modelId="{7F7F467E-5733-475E-88B0-858CC25BA11A}" srcId="{B8A631D4-6936-4411-BA37-09DB034B8BB9}" destId="{E4135EBA-1E99-48B0-9DA3-6D367FB62C46}" srcOrd="0" destOrd="0" parTransId="{929078CC-69F0-4081-9E52-1BEFF8110059}" sibTransId="{FEF7C961-06F1-4AB5-B40D-0CD15C485F58}"/>
    <dgm:cxn modelId="{CF01C183-9838-4214-99A3-F672C4FDF616}" type="presOf" srcId="{6802E775-0AA6-46FD-9540-243ED1A7437B}" destId="{E6E30C4B-F00A-42A9-86F2-073F18A16B28}" srcOrd="0" destOrd="0" presId="urn:microsoft.com/office/officeart/2008/layout/LinedList"/>
    <dgm:cxn modelId="{BBDBEAB8-3F9D-4525-B8A7-EB02CE1382C5}" srcId="{B8A631D4-6936-4411-BA37-09DB034B8BB9}" destId="{6802E775-0AA6-46FD-9540-243ED1A7437B}" srcOrd="1" destOrd="0" parTransId="{0D7BACE5-A021-4D13-B29E-63926E35ABCD}" sibTransId="{F7CA597D-BD42-48C3-89CD-D7E1F514FD57}"/>
    <dgm:cxn modelId="{C2FBA8BB-5D30-49CE-B2A7-9F47ABFC55F0}" type="presOf" srcId="{02739789-2D59-41E5-B749-E3A25D6ED3EE}" destId="{5B97FFA4-9F3E-4F90-978C-6048DE9A5EDE}" srcOrd="0" destOrd="0" presId="urn:microsoft.com/office/officeart/2008/layout/LinedList"/>
    <dgm:cxn modelId="{14641DC3-13AE-4D1B-ADE6-9528E91A0A99}" srcId="{B8A631D4-6936-4411-BA37-09DB034B8BB9}" destId="{14AE7F8F-BF3F-412C-BA00-01FA00A6615E}" srcOrd="2" destOrd="0" parTransId="{2D8D0C93-B56D-47FC-9165-4418833E5456}" sibTransId="{F5EAFC44-752D-4334-95A2-46A823BC8BEA}"/>
    <dgm:cxn modelId="{214563E5-711A-4333-A5E9-5DAEF4C14631}" type="presOf" srcId="{14AE7F8F-BF3F-412C-BA00-01FA00A6615E}" destId="{52298FA2-EB68-4F8B-BEAE-3637A5EE23DC}" srcOrd="0" destOrd="0" presId="urn:microsoft.com/office/officeart/2008/layout/LinedList"/>
    <dgm:cxn modelId="{BA543CF1-1E7B-4B30-BB79-3F20752A4D97}" type="presOf" srcId="{E4135EBA-1E99-48B0-9DA3-6D367FB62C46}" destId="{3205B874-94E3-4F18-A5AB-13E550585877}" srcOrd="0" destOrd="0" presId="urn:microsoft.com/office/officeart/2008/layout/LinedList"/>
    <dgm:cxn modelId="{315E47F7-474E-4317-A37B-29D510C79836}" srcId="{B8A631D4-6936-4411-BA37-09DB034B8BB9}" destId="{02739789-2D59-41E5-B749-E3A25D6ED3EE}" srcOrd="3" destOrd="0" parTransId="{E1495739-9017-4342-9809-225023728EB2}" sibTransId="{ADBB9983-6ECE-4369-AC7E-2036F2380FEF}"/>
    <dgm:cxn modelId="{9E132813-053B-4B86-9D71-3DF7C7B1339E}" type="presParOf" srcId="{4503C01F-1C4D-43C3-B2F8-6667824C74AB}" destId="{F040EA83-D088-4403-828E-4CC16A2EAC7A}" srcOrd="0" destOrd="0" presId="urn:microsoft.com/office/officeart/2008/layout/LinedList"/>
    <dgm:cxn modelId="{AE8AFC67-3FBA-40CB-AB27-F97516F29C9B}" type="presParOf" srcId="{4503C01F-1C4D-43C3-B2F8-6667824C74AB}" destId="{D36E0B20-3551-494E-8759-8D12BF3625FA}" srcOrd="1" destOrd="0" presId="urn:microsoft.com/office/officeart/2008/layout/LinedList"/>
    <dgm:cxn modelId="{04F55EAF-F636-4C42-94EF-90F2B266B26F}" type="presParOf" srcId="{D36E0B20-3551-494E-8759-8D12BF3625FA}" destId="{3205B874-94E3-4F18-A5AB-13E550585877}" srcOrd="0" destOrd="0" presId="urn:microsoft.com/office/officeart/2008/layout/LinedList"/>
    <dgm:cxn modelId="{BDFAF907-D616-417E-8C14-8C885C10477A}" type="presParOf" srcId="{D36E0B20-3551-494E-8759-8D12BF3625FA}" destId="{4795F8A2-1822-495A-B707-4E673C8E0781}" srcOrd="1" destOrd="0" presId="urn:microsoft.com/office/officeart/2008/layout/LinedList"/>
    <dgm:cxn modelId="{725F23F9-0AAD-413F-A2E9-C0E7CB701BFE}" type="presParOf" srcId="{4503C01F-1C4D-43C3-B2F8-6667824C74AB}" destId="{6AEA133A-21B1-4BB0-B75F-11A9A8A41BEF}" srcOrd="2" destOrd="0" presId="urn:microsoft.com/office/officeart/2008/layout/LinedList"/>
    <dgm:cxn modelId="{2536D084-C67F-4260-8C9C-A65AAA86DE8B}" type="presParOf" srcId="{4503C01F-1C4D-43C3-B2F8-6667824C74AB}" destId="{6D2705FC-96EB-404F-975F-EFC559C76A43}" srcOrd="3" destOrd="0" presId="urn:microsoft.com/office/officeart/2008/layout/LinedList"/>
    <dgm:cxn modelId="{6BB5B601-5566-4D64-945F-695AC5B01A65}" type="presParOf" srcId="{6D2705FC-96EB-404F-975F-EFC559C76A43}" destId="{E6E30C4B-F00A-42A9-86F2-073F18A16B28}" srcOrd="0" destOrd="0" presId="urn:microsoft.com/office/officeart/2008/layout/LinedList"/>
    <dgm:cxn modelId="{F899B651-A9A8-433D-B95D-B95D4145588D}" type="presParOf" srcId="{6D2705FC-96EB-404F-975F-EFC559C76A43}" destId="{9C7E2F7B-4D4D-460B-9E13-6DCF41C441EF}" srcOrd="1" destOrd="0" presId="urn:microsoft.com/office/officeart/2008/layout/LinedList"/>
    <dgm:cxn modelId="{37AC1C83-202A-4F1A-83E1-34B064DBE0ED}" type="presParOf" srcId="{4503C01F-1C4D-43C3-B2F8-6667824C74AB}" destId="{FB9B1018-7588-4E1F-BBFF-74277F576B2A}" srcOrd="4" destOrd="0" presId="urn:microsoft.com/office/officeart/2008/layout/LinedList"/>
    <dgm:cxn modelId="{A2BBA558-B486-4C85-A6EF-EA493C0972CC}" type="presParOf" srcId="{4503C01F-1C4D-43C3-B2F8-6667824C74AB}" destId="{AECA5913-826C-4077-98DC-DAEED396C449}" srcOrd="5" destOrd="0" presId="urn:microsoft.com/office/officeart/2008/layout/LinedList"/>
    <dgm:cxn modelId="{B390AAAC-E0B2-447B-A847-1DEB2E29114D}" type="presParOf" srcId="{AECA5913-826C-4077-98DC-DAEED396C449}" destId="{52298FA2-EB68-4F8B-BEAE-3637A5EE23DC}" srcOrd="0" destOrd="0" presId="urn:microsoft.com/office/officeart/2008/layout/LinedList"/>
    <dgm:cxn modelId="{604B5DD5-CC8A-49F4-966C-75241DD301F2}" type="presParOf" srcId="{AECA5913-826C-4077-98DC-DAEED396C449}" destId="{F4966692-8D0A-4F5E-B87E-E0939EE71BA4}" srcOrd="1" destOrd="0" presId="urn:microsoft.com/office/officeart/2008/layout/LinedList"/>
    <dgm:cxn modelId="{9E4AB034-8152-4D2B-8577-8B824264B655}" type="presParOf" srcId="{4503C01F-1C4D-43C3-B2F8-6667824C74AB}" destId="{CD47D091-362F-4E2F-AFF5-4B7685DD432A}" srcOrd="6" destOrd="0" presId="urn:microsoft.com/office/officeart/2008/layout/LinedList"/>
    <dgm:cxn modelId="{B2FD4BEE-4D04-4479-890F-C9A9638A563B}" type="presParOf" srcId="{4503C01F-1C4D-43C3-B2F8-6667824C74AB}" destId="{4E70DA22-85E1-4C2A-BD30-EF6184917830}" srcOrd="7" destOrd="0" presId="urn:microsoft.com/office/officeart/2008/layout/LinedList"/>
    <dgm:cxn modelId="{CC00B47C-9076-4DDF-81EF-1BAB20B97328}" type="presParOf" srcId="{4E70DA22-85E1-4C2A-BD30-EF6184917830}" destId="{5B97FFA4-9F3E-4F90-978C-6048DE9A5EDE}" srcOrd="0" destOrd="0" presId="urn:microsoft.com/office/officeart/2008/layout/LinedList"/>
    <dgm:cxn modelId="{ED256D04-BE6E-4247-AD8E-284C578475F4}" type="presParOf" srcId="{4E70DA22-85E1-4C2A-BD30-EF6184917830}" destId="{AE2EB47B-54D6-4668-BD1A-244A43B786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8EB851-7E20-4032-9E52-B46B26DA7995}">
      <dsp:nvSpPr>
        <dsp:cNvPr id="0" name=""/>
        <dsp:cNvSpPr/>
      </dsp:nvSpPr>
      <dsp:spPr>
        <a:xfrm>
          <a:off x="0" y="0"/>
          <a:ext cx="3778897" cy="384298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Module: Further Counselling Skills</a:t>
          </a:r>
          <a:endParaRPr lang="en-US" sz="5200" kern="1200" dirty="0"/>
        </a:p>
      </dsp:txBody>
      <dsp:txXfrm>
        <a:off x="0" y="0"/>
        <a:ext cx="3778897" cy="3842980"/>
      </dsp:txXfrm>
    </dsp:sp>
    <dsp:sp modelId="{24B7B5D9-5B56-4D53-AB7A-4B5E4BE67224}">
      <dsp:nvSpPr>
        <dsp:cNvPr id="0" name=""/>
        <dsp:cNvSpPr/>
      </dsp:nvSpPr>
      <dsp:spPr>
        <a:xfrm>
          <a:off x="4156787" y="0"/>
          <a:ext cx="3778897" cy="384298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Welcome!!!! </a:t>
          </a:r>
        </a:p>
      </dsp:txBody>
      <dsp:txXfrm>
        <a:off x="4156787" y="0"/>
        <a:ext cx="3778897" cy="3842980"/>
      </dsp:txXfrm>
    </dsp:sp>
    <dsp:sp modelId="{947A92C2-F63E-4BC1-81C7-1ECEDC29D274}">
      <dsp:nvSpPr>
        <dsp:cNvPr id="0" name=""/>
        <dsp:cNvSpPr/>
      </dsp:nvSpPr>
      <dsp:spPr>
        <a:xfrm>
          <a:off x="8313574" y="0"/>
          <a:ext cx="3778897" cy="384298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Module Lead: </a:t>
          </a:r>
        </a:p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Dr Beverly Cole</a:t>
          </a:r>
          <a:endParaRPr lang="en-US" sz="5200" kern="1200" dirty="0"/>
        </a:p>
      </dsp:txBody>
      <dsp:txXfrm>
        <a:off x="8313574" y="0"/>
        <a:ext cx="3778897" cy="38429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B501F8-3861-4D63-B468-5A43E51E319E}">
      <dsp:nvSpPr>
        <dsp:cNvPr id="0" name=""/>
        <dsp:cNvSpPr/>
      </dsp:nvSpPr>
      <dsp:spPr>
        <a:xfrm>
          <a:off x="0" y="436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EF83B-32F5-4725-A6E4-018182C81ECD}">
      <dsp:nvSpPr>
        <dsp:cNvPr id="0" name=""/>
        <dsp:cNvSpPr/>
      </dsp:nvSpPr>
      <dsp:spPr>
        <a:xfrm>
          <a:off x="0" y="436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Welcoming Activities – Counselling Skills and Basic ground rules  </a:t>
          </a:r>
          <a:endParaRPr lang="en-US" sz="3300" kern="1200" dirty="0"/>
        </a:p>
      </dsp:txBody>
      <dsp:txXfrm>
        <a:off x="0" y="436"/>
        <a:ext cx="11481847" cy="715012"/>
      </dsp:txXfrm>
    </dsp:sp>
    <dsp:sp modelId="{8BFDCBF0-BB7A-4946-8E91-6963EE299CEE}">
      <dsp:nvSpPr>
        <dsp:cNvPr id="0" name=""/>
        <dsp:cNvSpPr/>
      </dsp:nvSpPr>
      <dsp:spPr>
        <a:xfrm>
          <a:off x="0" y="715448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67CAE0-6E9A-4D4E-85BC-E575F2E030CB}">
      <dsp:nvSpPr>
        <dsp:cNvPr id="0" name=""/>
        <dsp:cNvSpPr/>
      </dsp:nvSpPr>
      <dsp:spPr>
        <a:xfrm>
          <a:off x="0" y="715448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Module overview – Learning Outcomes</a:t>
          </a:r>
          <a:endParaRPr lang="en-US" sz="3300" kern="1200"/>
        </a:p>
      </dsp:txBody>
      <dsp:txXfrm>
        <a:off x="0" y="715448"/>
        <a:ext cx="11481847" cy="715012"/>
      </dsp:txXfrm>
    </dsp:sp>
    <dsp:sp modelId="{25BE2B6F-0896-48B9-9811-076F24F9DCBD}">
      <dsp:nvSpPr>
        <dsp:cNvPr id="0" name=""/>
        <dsp:cNvSpPr/>
      </dsp:nvSpPr>
      <dsp:spPr>
        <a:xfrm>
          <a:off x="0" y="1430460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B1E933-F2A2-414E-972A-67A59F772814}">
      <dsp:nvSpPr>
        <dsp:cNvPr id="0" name=""/>
        <dsp:cNvSpPr/>
      </dsp:nvSpPr>
      <dsp:spPr>
        <a:xfrm>
          <a:off x="0" y="1430460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Assessment Overviews</a:t>
          </a:r>
          <a:endParaRPr lang="en-US" sz="3300" kern="1200"/>
        </a:p>
      </dsp:txBody>
      <dsp:txXfrm>
        <a:off x="0" y="1430460"/>
        <a:ext cx="11481847" cy="715012"/>
      </dsp:txXfrm>
    </dsp:sp>
    <dsp:sp modelId="{E75D8729-5FDD-480D-8FD4-16B1DA856BC5}">
      <dsp:nvSpPr>
        <dsp:cNvPr id="0" name=""/>
        <dsp:cNvSpPr/>
      </dsp:nvSpPr>
      <dsp:spPr>
        <a:xfrm>
          <a:off x="0" y="2145473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0392CD-DD60-4544-A49B-0F214F749CC1}">
      <dsp:nvSpPr>
        <dsp:cNvPr id="0" name=""/>
        <dsp:cNvSpPr/>
      </dsp:nvSpPr>
      <dsp:spPr>
        <a:xfrm>
          <a:off x="0" y="2145473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Placement Overview – Professionalism </a:t>
          </a:r>
          <a:endParaRPr lang="en-US" sz="3300" kern="1200"/>
        </a:p>
      </dsp:txBody>
      <dsp:txXfrm>
        <a:off x="0" y="2145473"/>
        <a:ext cx="11481847" cy="715012"/>
      </dsp:txXfrm>
    </dsp:sp>
    <dsp:sp modelId="{B27CB097-B0ED-4CB9-A4C5-15D0F63C3B16}">
      <dsp:nvSpPr>
        <dsp:cNvPr id="0" name=""/>
        <dsp:cNvSpPr/>
      </dsp:nvSpPr>
      <dsp:spPr>
        <a:xfrm>
          <a:off x="0" y="2860485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1B4B6-0702-424D-BFA0-F116EF8AC326}">
      <dsp:nvSpPr>
        <dsp:cNvPr id="0" name=""/>
        <dsp:cNvSpPr/>
      </dsp:nvSpPr>
      <dsp:spPr>
        <a:xfrm>
          <a:off x="0" y="2860485"/>
          <a:ext cx="11481847" cy="715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Ethics and competence  - BACP counselling skills framework </a:t>
          </a:r>
          <a:endParaRPr lang="en-US" sz="3300" kern="1200" dirty="0"/>
        </a:p>
      </dsp:txBody>
      <dsp:txXfrm>
        <a:off x="0" y="2860485"/>
        <a:ext cx="11481847" cy="7150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953438-19CA-4B6C-9A5D-7B85B8EB592D}">
      <dsp:nvSpPr>
        <dsp:cNvPr id="0" name=""/>
        <dsp:cNvSpPr/>
      </dsp:nvSpPr>
      <dsp:spPr>
        <a:xfrm>
          <a:off x="48972" y="1206"/>
          <a:ext cx="4927295" cy="31288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243F5CA-4414-4807-9DB6-C4FA32A70781}">
      <dsp:nvSpPr>
        <dsp:cNvPr id="0" name=""/>
        <dsp:cNvSpPr/>
      </dsp:nvSpPr>
      <dsp:spPr>
        <a:xfrm>
          <a:off x="596450" y="521309"/>
          <a:ext cx="4927295" cy="31288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b="1" kern="1200" dirty="0"/>
            <a:t>Paired Listening: “How I’ve Changed”    </a:t>
          </a:r>
          <a:endParaRPr lang="en-US" sz="4200" kern="1200" dirty="0"/>
        </a:p>
      </dsp:txBody>
      <dsp:txXfrm>
        <a:off x="688090" y="612949"/>
        <a:ext cx="4744015" cy="2945552"/>
      </dsp:txXfrm>
    </dsp:sp>
    <dsp:sp modelId="{B252BAE8-E30E-4B93-8FEC-BC41364AAC7D}">
      <dsp:nvSpPr>
        <dsp:cNvPr id="0" name=""/>
        <dsp:cNvSpPr/>
      </dsp:nvSpPr>
      <dsp:spPr>
        <a:xfrm>
          <a:off x="6071223" y="1206"/>
          <a:ext cx="4927295" cy="31288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145D5D5-1901-4F04-997D-9E7E8A345F52}">
      <dsp:nvSpPr>
        <dsp:cNvPr id="0" name=""/>
        <dsp:cNvSpPr/>
      </dsp:nvSpPr>
      <dsp:spPr>
        <a:xfrm>
          <a:off x="6618700" y="521309"/>
          <a:ext cx="4927295" cy="31288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b="1" kern="1200"/>
            <a:t>Purpose:</a:t>
          </a:r>
          <a:r>
            <a:rPr lang="en-GB" sz="4200" kern="1200"/>
            <a:t> Reconnect to core counselling skills and personal development.</a:t>
          </a:r>
          <a:endParaRPr lang="en-US" sz="4200" kern="1200"/>
        </a:p>
      </dsp:txBody>
      <dsp:txXfrm>
        <a:off x="6710340" y="612949"/>
        <a:ext cx="4744015" cy="29455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62D3F-EF80-498F-859F-489188589C54}">
      <dsp:nvSpPr>
        <dsp:cNvPr id="0" name=""/>
        <dsp:cNvSpPr/>
      </dsp:nvSpPr>
      <dsp:spPr>
        <a:xfrm>
          <a:off x="232" y="-7"/>
          <a:ext cx="2804216" cy="4977596"/>
        </a:xfrm>
        <a:prstGeom prst="rect">
          <a:avLst/>
        </a:prstGeom>
        <a:solidFill>
          <a:srgbClr val="00B0F0"/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6994" tIns="0" rIns="276994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Pair up (preferably with someone you didn’t work closely with last year).</a:t>
          </a:r>
          <a:endParaRPr lang="en-US" sz="2500" kern="1200" dirty="0"/>
        </a:p>
      </dsp:txBody>
      <dsp:txXfrm>
        <a:off x="232" y="1991030"/>
        <a:ext cx="2804216" cy="2986558"/>
      </dsp:txXfrm>
    </dsp:sp>
    <dsp:sp modelId="{8B6B2EC3-0613-4EFF-ADE9-103D5ED21B26}">
      <dsp:nvSpPr>
        <dsp:cNvPr id="0" name=""/>
        <dsp:cNvSpPr/>
      </dsp:nvSpPr>
      <dsp:spPr>
        <a:xfrm>
          <a:off x="232" y="806260"/>
          <a:ext cx="2804216" cy="134602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6994" tIns="165100" rIns="27699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  <a:endParaRPr lang="en-US" sz="6600" kern="1200" dirty="0"/>
        </a:p>
      </dsp:txBody>
      <dsp:txXfrm>
        <a:off x="232" y="806260"/>
        <a:ext cx="2804216" cy="1346023"/>
      </dsp:txXfrm>
    </dsp:sp>
    <dsp:sp modelId="{1D27926D-1547-4701-AB6F-DE97F0894B12}">
      <dsp:nvSpPr>
        <dsp:cNvPr id="0" name=""/>
        <dsp:cNvSpPr/>
      </dsp:nvSpPr>
      <dsp:spPr>
        <a:xfrm>
          <a:off x="3028786" y="-7"/>
          <a:ext cx="2804216" cy="4977596"/>
        </a:xfrm>
        <a:prstGeom prst="rect">
          <a:avLst/>
        </a:prstGeom>
        <a:solidFill>
          <a:srgbClr val="00B0F0"/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6994" tIns="0" rIns="27699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Round 1: Person A speaks uninterrupted to:</a:t>
          </a:r>
          <a:endParaRPr lang="en-US" sz="23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i="1" kern="1200" dirty="0"/>
            <a:t>“</a:t>
          </a:r>
          <a:r>
            <a:rPr lang="en-GB" sz="2000" b="1" i="1" kern="1200" dirty="0"/>
            <a:t>One way I’ve changed personally since starting counselling training.”</a:t>
          </a:r>
          <a:endParaRPr lang="en-US" sz="2000" b="1" kern="1200" dirty="0"/>
        </a:p>
      </dsp:txBody>
      <dsp:txXfrm>
        <a:off x="3028786" y="1991030"/>
        <a:ext cx="2804216" cy="2986558"/>
      </dsp:txXfrm>
    </dsp:sp>
    <dsp:sp modelId="{C360C806-6B35-4C43-8B85-E4141519A2C0}">
      <dsp:nvSpPr>
        <dsp:cNvPr id="0" name=""/>
        <dsp:cNvSpPr/>
      </dsp:nvSpPr>
      <dsp:spPr>
        <a:xfrm>
          <a:off x="3028786" y="806260"/>
          <a:ext cx="2804216" cy="134602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6994" tIns="165100" rIns="27699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028786" y="806260"/>
        <a:ext cx="2804216" cy="1346023"/>
      </dsp:txXfrm>
    </dsp:sp>
    <dsp:sp modelId="{37ED1F43-22A0-494C-BD56-5F1948AC675A}">
      <dsp:nvSpPr>
        <dsp:cNvPr id="0" name=""/>
        <dsp:cNvSpPr/>
      </dsp:nvSpPr>
      <dsp:spPr>
        <a:xfrm>
          <a:off x="6057340" y="-7"/>
          <a:ext cx="2804216" cy="4977596"/>
        </a:xfrm>
        <a:prstGeom prst="rect">
          <a:avLst/>
        </a:prstGeom>
        <a:gradFill flip="none" rotWithShape="1">
          <a:gsLst>
            <a:gs pos="0">
              <a:schemeClr val="accent5">
                <a:lumMod val="89000"/>
              </a:schemeClr>
            </a:gs>
            <a:gs pos="23000">
              <a:schemeClr val="accent5">
                <a:lumMod val="89000"/>
              </a:schemeClr>
            </a:gs>
            <a:gs pos="69000">
              <a:schemeClr val="accent5">
                <a:lumMod val="75000"/>
              </a:schemeClr>
            </a:gs>
            <a:gs pos="97000">
              <a:schemeClr val="accent5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6994" tIns="0" rIns="276994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Round 2: Reflect back feelings and themes only (no advice).</a:t>
          </a:r>
          <a:endParaRPr lang="en-US" sz="2500" kern="1200" dirty="0"/>
        </a:p>
      </dsp:txBody>
      <dsp:txXfrm>
        <a:off x="6057340" y="1991030"/>
        <a:ext cx="2804216" cy="2986558"/>
      </dsp:txXfrm>
    </dsp:sp>
    <dsp:sp modelId="{13B205EC-ED2A-4EC2-819F-35BD760E330C}">
      <dsp:nvSpPr>
        <dsp:cNvPr id="0" name=""/>
        <dsp:cNvSpPr/>
      </dsp:nvSpPr>
      <dsp:spPr>
        <a:xfrm>
          <a:off x="6057340" y="806260"/>
          <a:ext cx="2804216" cy="134602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6994" tIns="165100" rIns="27699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6057340" y="806260"/>
        <a:ext cx="2804216" cy="1346023"/>
      </dsp:txXfrm>
    </dsp:sp>
    <dsp:sp modelId="{F5E09564-F039-48CB-AD5F-ECC9436E87B2}">
      <dsp:nvSpPr>
        <dsp:cNvPr id="0" name=""/>
        <dsp:cNvSpPr/>
      </dsp:nvSpPr>
      <dsp:spPr>
        <a:xfrm>
          <a:off x="9085894" y="-7"/>
          <a:ext cx="2804216" cy="4977596"/>
        </a:xfrm>
        <a:prstGeom prst="rect">
          <a:avLst/>
        </a:prstGeom>
        <a:gradFill flip="none" rotWithShape="0">
          <a:gsLst>
            <a:gs pos="0">
              <a:schemeClr val="accent5">
                <a:lumMod val="89000"/>
              </a:schemeClr>
            </a:gs>
            <a:gs pos="23000">
              <a:schemeClr val="accent5">
                <a:lumMod val="89000"/>
              </a:schemeClr>
            </a:gs>
            <a:gs pos="69000">
              <a:schemeClr val="accent5">
                <a:lumMod val="75000"/>
              </a:schemeClr>
            </a:gs>
            <a:gs pos="97000">
              <a:schemeClr val="accent5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6994" tIns="0" rIns="276994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Swap roles and repeat.</a:t>
          </a:r>
          <a:endParaRPr lang="en-US" sz="2500" kern="1200" dirty="0"/>
        </a:p>
      </dsp:txBody>
      <dsp:txXfrm>
        <a:off x="9085894" y="1991030"/>
        <a:ext cx="2804216" cy="2986558"/>
      </dsp:txXfrm>
    </dsp:sp>
    <dsp:sp modelId="{883048B8-269C-4D51-8D02-6E189D873B6F}">
      <dsp:nvSpPr>
        <dsp:cNvPr id="0" name=""/>
        <dsp:cNvSpPr/>
      </dsp:nvSpPr>
      <dsp:spPr>
        <a:xfrm>
          <a:off x="9085894" y="806260"/>
          <a:ext cx="2804216" cy="134602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6994" tIns="165100" rIns="27699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04</a:t>
          </a:r>
        </a:p>
      </dsp:txBody>
      <dsp:txXfrm>
        <a:off x="9085894" y="806260"/>
        <a:ext cx="2804216" cy="134602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52AC66-30FE-4F32-A735-627D7D317D1A}">
      <dsp:nvSpPr>
        <dsp:cNvPr id="0" name=""/>
        <dsp:cNvSpPr/>
      </dsp:nvSpPr>
      <dsp:spPr>
        <a:xfrm>
          <a:off x="0" y="534"/>
          <a:ext cx="11594969" cy="12509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DF769C-060D-4428-A95B-D97C10F7BAC5}">
      <dsp:nvSpPr>
        <dsp:cNvPr id="0" name=""/>
        <dsp:cNvSpPr/>
      </dsp:nvSpPr>
      <dsp:spPr>
        <a:xfrm>
          <a:off x="378422" y="282005"/>
          <a:ext cx="688040" cy="6880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02667-7D79-4AE3-8028-B33CD8836D84}">
      <dsp:nvSpPr>
        <dsp:cNvPr id="0" name=""/>
        <dsp:cNvSpPr/>
      </dsp:nvSpPr>
      <dsp:spPr>
        <a:xfrm>
          <a:off x="1444885" y="534"/>
          <a:ext cx="10150083" cy="1250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396" tIns="132396" rIns="132396" bIns="132396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What was it like to be ‘listened to’ again?</a:t>
          </a:r>
          <a:endParaRPr lang="en-US" sz="3200" kern="1200" dirty="0"/>
        </a:p>
      </dsp:txBody>
      <dsp:txXfrm>
        <a:off x="1444885" y="534"/>
        <a:ext cx="10150083" cy="1250983"/>
      </dsp:txXfrm>
    </dsp:sp>
    <dsp:sp modelId="{760F2ACB-0BF2-4CD6-B587-1549F4496924}">
      <dsp:nvSpPr>
        <dsp:cNvPr id="0" name=""/>
        <dsp:cNvSpPr/>
      </dsp:nvSpPr>
      <dsp:spPr>
        <a:xfrm>
          <a:off x="0" y="1589908"/>
          <a:ext cx="11594969" cy="12509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CE22FA-0F0A-42F4-A012-08AEC97E44DD}">
      <dsp:nvSpPr>
        <dsp:cNvPr id="0" name=""/>
        <dsp:cNvSpPr/>
      </dsp:nvSpPr>
      <dsp:spPr>
        <a:xfrm>
          <a:off x="378422" y="1845734"/>
          <a:ext cx="688040" cy="6880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CF3CA-542D-4D61-9243-77056CA88E6D}">
      <dsp:nvSpPr>
        <dsp:cNvPr id="0" name=""/>
        <dsp:cNvSpPr/>
      </dsp:nvSpPr>
      <dsp:spPr>
        <a:xfrm>
          <a:off x="1444885" y="1564263"/>
          <a:ext cx="10150083" cy="1250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396" tIns="132396" rIns="132396" bIns="132396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What was it like to ‘really’ listen again?</a:t>
          </a:r>
          <a:endParaRPr lang="en-US" sz="3200" kern="1200" dirty="0"/>
        </a:p>
      </dsp:txBody>
      <dsp:txXfrm>
        <a:off x="1444885" y="1564263"/>
        <a:ext cx="10150083" cy="1250983"/>
      </dsp:txXfrm>
    </dsp:sp>
    <dsp:sp modelId="{8A9B7AE3-B7BD-4E04-87AC-AE4BF41C6A22}">
      <dsp:nvSpPr>
        <dsp:cNvPr id="0" name=""/>
        <dsp:cNvSpPr/>
      </dsp:nvSpPr>
      <dsp:spPr>
        <a:xfrm>
          <a:off x="0" y="3127992"/>
          <a:ext cx="11594969" cy="12509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1F4074-9AC5-4BDE-A08A-C78C74BCA71C}">
      <dsp:nvSpPr>
        <dsp:cNvPr id="0" name=""/>
        <dsp:cNvSpPr/>
      </dsp:nvSpPr>
      <dsp:spPr>
        <a:xfrm>
          <a:off x="378422" y="3409463"/>
          <a:ext cx="688040" cy="6880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FC1F76-EEF6-4841-9195-C146EE5DB398}">
      <dsp:nvSpPr>
        <dsp:cNvPr id="0" name=""/>
        <dsp:cNvSpPr/>
      </dsp:nvSpPr>
      <dsp:spPr>
        <a:xfrm>
          <a:off x="1444885" y="3127992"/>
          <a:ext cx="10150083" cy="1250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396" tIns="132396" rIns="132396" bIns="132396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What skills came back easily? What felt rusty?</a:t>
          </a:r>
          <a:endParaRPr lang="en-US" sz="3200" kern="1200" dirty="0"/>
        </a:p>
      </dsp:txBody>
      <dsp:txXfrm>
        <a:off x="1444885" y="3127992"/>
        <a:ext cx="10150083" cy="12509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5B6793-0007-4DCF-ABDD-2DC7942250A1}">
      <dsp:nvSpPr>
        <dsp:cNvPr id="0" name=""/>
        <dsp:cNvSpPr/>
      </dsp:nvSpPr>
      <dsp:spPr>
        <a:xfrm>
          <a:off x="0" y="0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64108-C657-4EAC-8B1F-E6013E456A01}">
      <dsp:nvSpPr>
        <dsp:cNvPr id="0" name=""/>
        <dsp:cNvSpPr/>
      </dsp:nvSpPr>
      <dsp:spPr>
        <a:xfrm>
          <a:off x="0" y="0"/>
          <a:ext cx="2318993" cy="3651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Moodle Page</a:t>
          </a:r>
          <a:endParaRPr lang="en-US" sz="4800" kern="1200"/>
        </a:p>
      </dsp:txBody>
      <dsp:txXfrm>
        <a:off x="0" y="0"/>
        <a:ext cx="2318993" cy="3651349"/>
      </dsp:txXfrm>
    </dsp:sp>
    <dsp:sp modelId="{10B8CEB4-DE7C-48C4-9305-9E6FA57B0BBE}">
      <dsp:nvSpPr>
        <dsp:cNvPr id="0" name=""/>
        <dsp:cNvSpPr/>
      </dsp:nvSpPr>
      <dsp:spPr>
        <a:xfrm>
          <a:off x="2492918" y="42922"/>
          <a:ext cx="9102050" cy="85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Assessment Guidance and Turnitin Portal Titles</a:t>
          </a:r>
          <a:endParaRPr lang="en-US" sz="3600" kern="1200"/>
        </a:p>
      </dsp:txBody>
      <dsp:txXfrm>
        <a:off x="2492918" y="42922"/>
        <a:ext cx="9102050" cy="858459"/>
      </dsp:txXfrm>
    </dsp:sp>
    <dsp:sp modelId="{B08909FC-4E10-495E-8013-EA76737E4F77}">
      <dsp:nvSpPr>
        <dsp:cNvPr id="0" name=""/>
        <dsp:cNvSpPr/>
      </dsp:nvSpPr>
      <dsp:spPr>
        <a:xfrm>
          <a:off x="2318993" y="901382"/>
          <a:ext cx="9275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948DC-B9CB-4694-A940-B04315F22648}">
      <dsp:nvSpPr>
        <dsp:cNvPr id="0" name=""/>
        <dsp:cNvSpPr/>
      </dsp:nvSpPr>
      <dsp:spPr>
        <a:xfrm>
          <a:off x="2492918" y="944305"/>
          <a:ext cx="9102050" cy="85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Module Descriptor </a:t>
          </a:r>
          <a:endParaRPr lang="en-US" sz="3600" kern="1200"/>
        </a:p>
      </dsp:txBody>
      <dsp:txXfrm>
        <a:off x="2492918" y="944305"/>
        <a:ext cx="9102050" cy="858459"/>
      </dsp:txXfrm>
    </dsp:sp>
    <dsp:sp modelId="{00B0581E-CED4-4BB2-A9B1-F2B73DA183AC}">
      <dsp:nvSpPr>
        <dsp:cNvPr id="0" name=""/>
        <dsp:cNvSpPr/>
      </dsp:nvSpPr>
      <dsp:spPr>
        <a:xfrm>
          <a:off x="2318993" y="1802764"/>
          <a:ext cx="9275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86D064-7E1F-49AA-89F3-8A4049C7A75A}">
      <dsp:nvSpPr>
        <dsp:cNvPr id="0" name=""/>
        <dsp:cNvSpPr/>
      </dsp:nvSpPr>
      <dsp:spPr>
        <a:xfrm>
          <a:off x="2492918" y="1845687"/>
          <a:ext cx="9102050" cy="85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Weekly Tiles</a:t>
          </a:r>
          <a:endParaRPr lang="en-US" sz="3600" kern="1200"/>
        </a:p>
      </dsp:txBody>
      <dsp:txXfrm>
        <a:off x="2492918" y="1845687"/>
        <a:ext cx="9102050" cy="858459"/>
      </dsp:txXfrm>
    </dsp:sp>
    <dsp:sp modelId="{162E51A7-5DB8-4A99-9987-4F5D1FF6747F}">
      <dsp:nvSpPr>
        <dsp:cNvPr id="0" name=""/>
        <dsp:cNvSpPr/>
      </dsp:nvSpPr>
      <dsp:spPr>
        <a:xfrm>
          <a:off x="2318993" y="2704146"/>
          <a:ext cx="9275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9A3544-9A56-4C7A-8F75-80C442BAC1BD}">
      <dsp:nvSpPr>
        <dsp:cNvPr id="0" name=""/>
        <dsp:cNvSpPr/>
      </dsp:nvSpPr>
      <dsp:spPr>
        <a:xfrm>
          <a:off x="2492918" y="2747069"/>
          <a:ext cx="9102050" cy="858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Working in a circle – creating a safe place</a:t>
          </a:r>
          <a:endParaRPr lang="en-US" sz="3600" kern="1200"/>
        </a:p>
      </dsp:txBody>
      <dsp:txXfrm>
        <a:off x="2492918" y="2747069"/>
        <a:ext cx="9102050" cy="858459"/>
      </dsp:txXfrm>
    </dsp:sp>
    <dsp:sp modelId="{3D3FD579-F5B3-4C36-9AD3-5ECD481BDC76}">
      <dsp:nvSpPr>
        <dsp:cNvPr id="0" name=""/>
        <dsp:cNvSpPr/>
      </dsp:nvSpPr>
      <dsp:spPr>
        <a:xfrm>
          <a:off x="2318993" y="3605528"/>
          <a:ext cx="92759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50CAC9-247B-4BE2-BA6D-97D026ADE797}">
      <dsp:nvSpPr>
        <dsp:cNvPr id="0" name=""/>
        <dsp:cNvSpPr/>
      </dsp:nvSpPr>
      <dsp:spPr>
        <a:xfrm>
          <a:off x="0" y="445"/>
          <a:ext cx="11594969" cy="10429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EF8F8A-9BDF-44A0-B19A-ED8376AF5D5B}">
      <dsp:nvSpPr>
        <dsp:cNvPr id="0" name=""/>
        <dsp:cNvSpPr/>
      </dsp:nvSpPr>
      <dsp:spPr>
        <a:xfrm>
          <a:off x="315503" y="235117"/>
          <a:ext cx="573643" cy="5736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B4472F-745C-4315-9EB2-010633B9822C}">
      <dsp:nvSpPr>
        <dsp:cNvPr id="0" name=""/>
        <dsp:cNvSpPr/>
      </dsp:nvSpPr>
      <dsp:spPr>
        <a:xfrm>
          <a:off x="1204650" y="445"/>
          <a:ext cx="10390318" cy="1042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3" tIns="110383" rIns="110383" bIns="1103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Portfolio of Evidence from voluntary/work-based experience</a:t>
          </a:r>
          <a:endParaRPr lang="en-US" sz="2500" kern="1200"/>
        </a:p>
      </dsp:txBody>
      <dsp:txXfrm>
        <a:off x="1204650" y="445"/>
        <a:ext cx="10390318" cy="1042987"/>
      </dsp:txXfrm>
    </dsp:sp>
    <dsp:sp modelId="{66EBCE33-B876-4DFC-B5E6-6767FE11C7E0}">
      <dsp:nvSpPr>
        <dsp:cNvPr id="0" name=""/>
        <dsp:cNvSpPr/>
      </dsp:nvSpPr>
      <dsp:spPr>
        <a:xfrm>
          <a:off x="0" y="1304180"/>
          <a:ext cx="11594969" cy="10429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4888DA-912D-4373-B364-6C7C101892F6}">
      <dsp:nvSpPr>
        <dsp:cNvPr id="0" name=""/>
        <dsp:cNvSpPr/>
      </dsp:nvSpPr>
      <dsp:spPr>
        <a:xfrm>
          <a:off x="315503" y="1538852"/>
          <a:ext cx="573643" cy="5736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C1DF20-B302-42CF-8A20-D2349F58F008}">
      <dsp:nvSpPr>
        <dsp:cNvPr id="0" name=""/>
        <dsp:cNvSpPr/>
      </dsp:nvSpPr>
      <dsp:spPr>
        <a:xfrm>
          <a:off x="1204650" y="1304180"/>
          <a:ext cx="10390318" cy="1042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3" tIns="110383" rIns="110383" bIns="1103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Four elements</a:t>
          </a:r>
          <a:endParaRPr lang="en-US" sz="2500" kern="1200"/>
        </a:p>
      </dsp:txBody>
      <dsp:txXfrm>
        <a:off x="1204650" y="1304180"/>
        <a:ext cx="10390318" cy="1042987"/>
      </dsp:txXfrm>
    </dsp:sp>
    <dsp:sp modelId="{A2B77582-6626-4212-BB31-54BB7D63E4A7}">
      <dsp:nvSpPr>
        <dsp:cNvPr id="0" name=""/>
        <dsp:cNvSpPr/>
      </dsp:nvSpPr>
      <dsp:spPr>
        <a:xfrm>
          <a:off x="0" y="2607915"/>
          <a:ext cx="11594969" cy="10429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6BA7DF-4C4F-4E80-9650-B9FB03FF7442}">
      <dsp:nvSpPr>
        <dsp:cNvPr id="0" name=""/>
        <dsp:cNvSpPr/>
      </dsp:nvSpPr>
      <dsp:spPr>
        <a:xfrm>
          <a:off x="315503" y="2842587"/>
          <a:ext cx="573643" cy="5736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D3744-5445-41BE-8315-1A026782B2FF}">
      <dsp:nvSpPr>
        <dsp:cNvPr id="0" name=""/>
        <dsp:cNvSpPr/>
      </dsp:nvSpPr>
      <dsp:spPr>
        <a:xfrm>
          <a:off x="1204650" y="2607915"/>
          <a:ext cx="10390318" cy="1042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3" tIns="110383" rIns="110383" bIns="1103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Tuesday 5</a:t>
          </a:r>
          <a:r>
            <a:rPr lang="en-GB" sz="2500" kern="1200" baseline="30000"/>
            <a:t>th</a:t>
          </a:r>
          <a:r>
            <a:rPr lang="en-GB" sz="2500" kern="1200"/>
            <a:t> May 2026 by no later than 23:59pm</a:t>
          </a:r>
          <a:endParaRPr lang="en-US" sz="2500" kern="1200"/>
        </a:p>
      </dsp:txBody>
      <dsp:txXfrm>
        <a:off x="1204650" y="2607915"/>
        <a:ext cx="10390318" cy="104298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7F44F6-F6AC-4D2C-97F6-295C9954558E}">
      <dsp:nvSpPr>
        <dsp:cNvPr id="0" name=""/>
        <dsp:cNvSpPr/>
      </dsp:nvSpPr>
      <dsp:spPr>
        <a:xfrm>
          <a:off x="0" y="93591"/>
          <a:ext cx="11594969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Ethical competence isn’t … … …</a:t>
          </a:r>
        </a:p>
      </dsp:txBody>
      <dsp:txXfrm>
        <a:off x="43321" y="136912"/>
        <a:ext cx="11508327" cy="800803"/>
      </dsp:txXfrm>
    </dsp:sp>
    <dsp:sp modelId="{7A2BF1EA-4C26-47FA-8A2F-F0E0DFEA984A}">
      <dsp:nvSpPr>
        <dsp:cNvPr id="0" name=""/>
        <dsp:cNvSpPr/>
      </dsp:nvSpPr>
      <dsp:spPr>
        <a:xfrm>
          <a:off x="0" y="1062719"/>
          <a:ext cx="11594969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Asking, ‘Can I cope?’ …   …   …</a:t>
          </a:r>
          <a:endParaRPr lang="en-US" sz="3700" kern="1200" dirty="0"/>
        </a:p>
      </dsp:txBody>
      <dsp:txXfrm>
        <a:off x="43321" y="1106040"/>
        <a:ext cx="11508327" cy="800803"/>
      </dsp:txXfrm>
    </dsp:sp>
    <dsp:sp modelId="{6F88FAF8-2DCC-4B32-9BEC-A70B2530F6EC}">
      <dsp:nvSpPr>
        <dsp:cNvPr id="0" name=""/>
        <dsp:cNvSpPr/>
      </dsp:nvSpPr>
      <dsp:spPr>
        <a:xfrm>
          <a:off x="0" y="2056724"/>
          <a:ext cx="11594969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It’s …   …   …</a:t>
          </a:r>
          <a:endParaRPr lang="en-US" sz="3700" kern="1200"/>
        </a:p>
      </dsp:txBody>
      <dsp:txXfrm>
        <a:off x="43321" y="2100045"/>
        <a:ext cx="11508327" cy="800803"/>
      </dsp:txXfrm>
    </dsp:sp>
    <dsp:sp modelId="{8178531C-9950-4A90-ACE8-A52A8BF351E1}">
      <dsp:nvSpPr>
        <dsp:cNvPr id="0" name=""/>
        <dsp:cNvSpPr/>
      </dsp:nvSpPr>
      <dsp:spPr>
        <a:xfrm>
          <a:off x="0" y="3050729"/>
          <a:ext cx="11594969" cy="14292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Considering, </a:t>
          </a:r>
          <a:r>
            <a:rPr lang="en-GB" sz="3700" kern="1200" dirty="0">
              <a:solidFill>
                <a:srgbClr val="FF0000"/>
              </a:solidFill>
            </a:rPr>
            <a:t>‘Can I provide safe, effective care right now?’</a:t>
          </a:r>
          <a:endParaRPr lang="en-US" sz="3700" kern="1200" dirty="0">
            <a:solidFill>
              <a:srgbClr val="FF0000"/>
            </a:solidFill>
          </a:endParaRPr>
        </a:p>
      </dsp:txBody>
      <dsp:txXfrm>
        <a:off x="69771" y="3120500"/>
        <a:ext cx="11455427" cy="128971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0AF8B-044D-4F54-9A98-7D483874E2C5}">
      <dsp:nvSpPr>
        <dsp:cNvPr id="0" name=""/>
        <dsp:cNvSpPr/>
      </dsp:nvSpPr>
      <dsp:spPr>
        <a:xfrm>
          <a:off x="0" y="44378"/>
          <a:ext cx="12192001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What I need from you is:</a:t>
          </a:r>
          <a:endParaRPr lang="en-US" sz="3900" kern="1200"/>
        </a:p>
      </dsp:txBody>
      <dsp:txXfrm>
        <a:off x="45663" y="90041"/>
        <a:ext cx="12100675" cy="844089"/>
      </dsp:txXfrm>
    </dsp:sp>
    <dsp:sp modelId="{19784E2D-00AE-45B6-B175-A0A9FC31DD3C}">
      <dsp:nvSpPr>
        <dsp:cNvPr id="0" name=""/>
        <dsp:cNvSpPr/>
      </dsp:nvSpPr>
      <dsp:spPr>
        <a:xfrm>
          <a:off x="0" y="979793"/>
          <a:ext cx="12192001" cy="258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7096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Attendance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Commitment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Communication [Feedback]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Participation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Reading and PRACTICE</a:t>
          </a:r>
          <a:endParaRPr lang="en-US" sz="3000" kern="1200"/>
        </a:p>
      </dsp:txBody>
      <dsp:txXfrm>
        <a:off x="0" y="979793"/>
        <a:ext cx="12192001" cy="2583360"/>
      </dsp:txXfrm>
    </dsp:sp>
    <dsp:sp modelId="{F322A064-5F93-4624-A366-837EE9145C90}">
      <dsp:nvSpPr>
        <dsp:cNvPr id="0" name=""/>
        <dsp:cNvSpPr/>
      </dsp:nvSpPr>
      <dsp:spPr>
        <a:xfrm>
          <a:off x="0" y="3563154"/>
          <a:ext cx="12192001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What do you need from me?</a:t>
          </a:r>
          <a:endParaRPr lang="en-US" sz="3900" kern="1200"/>
        </a:p>
      </dsp:txBody>
      <dsp:txXfrm>
        <a:off x="45663" y="3608817"/>
        <a:ext cx="12100675" cy="84408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40EA83-D088-4403-828E-4CC16A2EAC7A}">
      <dsp:nvSpPr>
        <dsp:cNvPr id="0" name=""/>
        <dsp:cNvSpPr/>
      </dsp:nvSpPr>
      <dsp:spPr>
        <a:xfrm>
          <a:off x="0" y="0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5B874-94E3-4F18-A5AB-13E550585877}">
      <dsp:nvSpPr>
        <dsp:cNvPr id="0" name=""/>
        <dsp:cNvSpPr/>
      </dsp:nvSpPr>
      <dsp:spPr>
        <a:xfrm>
          <a:off x="0" y="0"/>
          <a:ext cx="11594969" cy="912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Contracting with your group, peers</a:t>
          </a:r>
          <a:endParaRPr lang="en-US" sz="3000" kern="1200"/>
        </a:p>
      </dsp:txBody>
      <dsp:txXfrm>
        <a:off x="0" y="0"/>
        <a:ext cx="11594969" cy="912837"/>
      </dsp:txXfrm>
    </dsp:sp>
    <dsp:sp modelId="{6AEA133A-21B1-4BB0-B75F-11A9A8A41BEF}">
      <dsp:nvSpPr>
        <dsp:cNvPr id="0" name=""/>
        <dsp:cNvSpPr/>
      </dsp:nvSpPr>
      <dsp:spPr>
        <a:xfrm>
          <a:off x="0" y="912837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30C4B-F00A-42A9-86F2-073F18A16B28}">
      <dsp:nvSpPr>
        <dsp:cNvPr id="0" name=""/>
        <dsp:cNvSpPr/>
      </dsp:nvSpPr>
      <dsp:spPr>
        <a:xfrm>
          <a:off x="0" y="912837"/>
          <a:ext cx="11594969" cy="912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More about … Ethical Frameworks and Codes of Conduct</a:t>
          </a:r>
          <a:endParaRPr lang="en-US" sz="3000" kern="1200" dirty="0"/>
        </a:p>
      </dsp:txBody>
      <dsp:txXfrm>
        <a:off x="0" y="912837"/>
        <a:ext cx="11594969" cy="912837"/>
      </dsp:txXfrm>
    </dsp:sp>
    <dsp:sp modelId="{FB9B1018-7588-4E1F-BBFF-74277F576B2A}">
      <dsp:nvSpPr>
        <dsp:cNvPr id="0" name=""/>
        <dsp:cNvSpPr/>
      </dsp:nvSpPr>
      <dsp:spPr>
        <a:xfrm>
          <a:off x="0" y="1825674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298FA2-EB68-4F8B-BEAE-3637A5EE23DC}">
      <dsp:nvSpPr>
        <dsp:cNvPr id="0" name=""/>
        <dsp:cNvSpPr/>
      </dsp:nvSpPr>
      <dsp:spPr>
        <a:xfrm>
          <a:off x="0" y="1825674"/>
          <a:ext cx="11594969" cy="912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Please review your basic foundational skills – See recommended reading </a:t>
          </a:r>
          <a:endParaRPr lang="en-US" sz="3000" kern="1200" dirty="0"/>
        </a:p>
      </dsp:txBody>
      <dsp:txXfrm>
        <a:off x="0" y="1825674"/>
        <a:ext cx="11594969" cy="912837"/>
      </dsp:txXfrm>
    </dsp:sp>
    <dsp:sp modelId="{CD47D091-362F-4E2F-AFF5-4B7685DD432A}">
      <dsp:nvSpPr>
        <dsp:cNvPr id="0" name=""/>
        <dsp:cNvSpPr/>
      </dsp:nvSpPr>
      <dsp:spPr>
        <a:xfrm>
          <a:off x="0" y="2738511"/>
          <a:ext cx="115949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7FFA4-9F3E-4F90-978C-6048DE9A5EDE}">
      <dsp:nvSpPr>
        <dsp:cNvPr id="0" name=""/>
        <dsp:cNvSpPr/>
      </dsp:nvSpPr>
      <dsp:spPr>
        <a:xfrm>
          <a:off x="0" y="2738511"/>
          <a:ext cx="11594969" cy="912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 Assessment 1 Workshop</a:t>
          </a:r>
          <a:endParaRPr lang="en-US" sz="3000" kern="1200" dirty="0"/>
        </a:p>
      </dsp:txBody>
      <dsp:txXfrm>
        <a:off x="0" y="2738511"/>
        <a:ext cx="11594969" cy="9128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521579-7413-4BD3-BF7B-43C9E0DA0C18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6016B0-94B5-481F-A89D-5E06511AD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978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Getting to know me:</a:t>
            </a:r>
          </a:p>
          <a:p>
            <a:endParaRPr lang="en-GB" dirty="0"/>
          </a:p>
          <a:p>
            <a:r>
              <a:rPr lang="en-GB" dirty="0"/>
              <a:t>Many of you will know me, but for those who don’t, I’m Dr Beverly Cole, a counselling lecturer and research supervisor at UWTSD.  I’m also a practising counselling and counselling supervisor, working in the NHS, the community and private practice.</a:t>
            </a:r>
          </a:p>
          <a:p>
            <a:endParaRPr lang="en-GB" dirty="0"/>
          </a:p>
          <a:p>
            <a:r>
              <a:rPr lang="en-GB" dirty="0"/>
              <a:t>Getting to know you: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292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C1ED0CBE-744A-4FF0-9726-4CF48F1184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4CD4A86-DBD6-4AB0-A036-CD2A09661BFE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CD822318-8841-4185-B95B-99F70409FB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7D40000-DB5E-44C6-8D32-FB81CF8FF1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52496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462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0" r:id="rId3"/>
    <p:sldLayoutId id="214748374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8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hyperlink" Target="https://www.canstockphoto.com/ethics-and-moral-dilemma-word-cloud-35539144.html" TargetMode="External"/><Relationship Id="rId1" Type="http://schemas.openxmlformats.org/officeDocument/2006/relationships/slideLayout" Target="../slideLayouts/slideLayout1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C84EDF-F523-7285-9FC7-EE5F91A9B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8392" y="0"/>
            <a:ext cx="8507978" cy="64928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7200" dirty="0"/>
              <a:t>Further Counselling Skills</a:t>
            </a:r>
            <a:br>
              <a:rPr lang="en-GB" sz="7200" dirty="0"/>
            </a:br>
            <a:r>
              <a:rPr lang="en-GB" sz="7200" dirty="0"/>
              <a:t>[ECPS5015]</a:t>
            </a:r>
          </a:p>
          <a:p>
            <a:pPr marL="0" indent="0">
              <a:buNone/>
            </a:pPr>
            <a:br>
              <a:rPr lang="en-GB" sz="7200" dirty="0"/>
            </a:br>
            <a:r>
              <a:rPr lang="en-GB" sz="7200" dirty="0"/>
              <a:t>Module Lead: </a:t>
            </a:r>
          </a:p>
          <a:p>
            <a:pPr marL="0" indent="0">
              <a:buNone/>
            </a:pPr>
            <a:r>
              <a:rPr lang="en-GB" sz="7200" dirty="0"/>
              <a:t>Dr Beverly Cole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171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5AC86-48EB-F64A-99C8-81336B12A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i="1" kern="1200"/>
              <a:t>Module ECPS5015</a:t>
            </a:r>
            <a:endParaRPr lang="en-US" kern="12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D6613C-2DBA-909D-9072-6640D43C98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3420162"/>
              </p:ext>
            </p:extLst>
          </p:nvPr>
        </p:nvGraphicFramePr>
        <p:xfrm>
          <a:off x="55985" y="2649894"/>
          <a:ext cx="12092472" cy="3842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blurry green and white background&#10;&#10;AI-generated content may be incorrect.">
            <a:extLst>
              <a:ext uri="{FF2B5EF4-FFF2-40B4-BE49-F238E27FC236}">
                <a16:creationId xmlns:a16="http://schemas.microsoft.com/office/drawing/2014/main" id="{17707D13-49BC-ED7C-E0F2-7FB9D92E2F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818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DD1FB9-01B0-8ADA-11B6-F1AE664FD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i="1"/>
              <a:t>Introduction to the Module </a:t>
            </a:r>
            <a:br>
              <a:rPr lang="en-GB" b="1" i="1"/>
            </a:br>
            <a:r>
              <a:rPr lang="en-GB" b="1" i="1"/>
              <a:t>ECPS5015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E6608A90-2256-7FDB-28DA-4521C4FD49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056102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1359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175EE-AFD0-4FB9-A549-B4B93E208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Getting back in the grove …</a:t>
            </a:r>
            <a:endParaRPr lang="en-GB" dirty="0"/>
          </a:p>
        </p:txBody>
      </p:sp>
      <p:pic>
        <p:nvPicPr>
          <p:cNvPr id="1026" name="Picture 2" descr="Online, Education, Tutorial, Certificates, Training">
            <a:extLst>
              <a:ext uri="{FF2B5EF4-FFF2-40B4-BE49-F238E27FC236}">
                <a16:creationId xmlns:a16="http://schemas.microsoft.com/office/drawing/2014/main" id="{C0FFEA4A-C93D-4072-81EA-56AB466450F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75" y="1905180"/>
            <a:ext cx="11150733" cy="367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8577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210B0-41B7-EBD0-B154-2C091989F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Introductions:</a:t>
            </a:r>
          </a:p>
        </p:txBody>
      </p:sp>
      <p:pic>
        <p:nvPicPr>
          <p:cNvPr id="2050" name="Picture 2" descr="Introduction Photos, Download The BEST Free Introduction Stock Photos ...">
            <a:extLst>
              <a:ext uri="{FF2B5EF4-FFF2-40B4-BE49-F238E27FC236}">
                <a16:creationId xmlns:a16="http://schemas.microsoft.com/office/drawing/2014/main" id="{ABEBE82D-4408-31A7-4136-0D6F5591E2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94" r="-1" b="28628"/>
          <a:stretch>
            <a:fillRect/>
          </a:stretch>
        </p:blipFill>
        <p:spPr bwMode="auto">
          <a:xfrm>
            <a:off x="301657" y="2881426"/>
            <a:ext cx="11594969" cy="3651349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648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2962F-9037-4D6D-A404-EDEEF4DE0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OPENING ROUND….</a:t>
            </a:r>
          </a:p>
        </p:txBody>
      </p:sp>
      <p:pic>
        <p:nvPicPr>
          <p:cNvPr id="11267" name="Content Placeholder 4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C4BC02EA-61AD-499D-BCB9-0E68F20D83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5404" y="1823049"/>
            <a:ext cx="12243412" cy="389338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89328-E06A-4F21-8D5C-5400A2FAE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986" y="0"/>
            <a:ext cx="11029616" cy="598098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Introductions:</a:t>
            </a:r>
          </a:p>
        </p:txBody>
      </p:sp>
      <p:pic>
        <p:nvPicPr>
          <p:cNvPr id="5" name="Content Placeholder 4" descr="A drawing of a person&#10;&#10;Description automatically generated">
            <a:extLst>
              <a:ext uri="{FF2B5EF4-FFF2-40B4-BE49-F238E27FC236}">
                <a16:creationId xmlns:a16="http://schemas.microsoft.com/office/drawing/2014/main" id="{AAF2C166-A471-49D2-A3C6-BD002DC947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715956"/>
            <a:ext cx="11949112" cy="5329237"/>
          </a:xfr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FB9C601-2C6E-BB57-0B83-28A278BB83EE}"/>
              </a:ext>
            </a:extLst>
          </p:cNvPr>
          <p:cNvCxnSpPr/>
          <p:nvPr/>
        </p:nvCxnSpPr>
        <p:spPr>
          <a:xfrm>
            <a:off x="9799608" y="5578415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3600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5AD150E2-B429-4EDB-9CEB-AA1243680C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7072" y="1794293"/>
            <a:ext cx="11082067" cy="393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19307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885DE15-7688-4E2A-83C1-CC2A598986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63259"/>
            <a:ext cx="12140242" cy="5704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3526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659F406-9D6D-4CC6-807D-AE4CCC7460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3810" y="580845"/>
            <a:ext cx="11352363" cy="118469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/>
              <a:t>In pairs, take turns, one to talk and one to listen.   Find out from each other</a:t>
            </a:r>
            <a:r>
              <a:rPr lang="en-GB" altLang="en-US" dirty="0"/>
              <a:t>: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A59D8A05-2579-4318-AE48-117EE2487D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9087" y="1989138"/>
            <a:ext cx="11122324" cy="4114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dirty="0"/>
              <a:t>Name</a:t>
            </a:r>
          </a:p>
          <a:p>
            <a:pPr eaLnBrk="1" hangingPunct="1"/>
            <a:r>
              <a:rPr lang="en-GB" altLang="en-US" sz="3600" dirty="0"/>
              <a:t>Knowledge about counselling, hopes, expectations, any concerns for the term</a:t>
            </a:r>
          </a:p>
          <a:p>
            <a:pPr eaLnBrk="1" hangingPunct="1"/>
            <a:r>
              <a:rPr lang="en-GB" altLang="en-US" sz="3600" dirty="0"/>
              <a:t>One surprising thing that you would not know about the person by looking at them</a:t>
            </a:r>
          </a:p>
          <a:p>
            <a:pPr eaLnBrk="1" hangingPunct="1"/>
            <a:r>
              <a:rPr lang="en-GB" altLang="en-US" sz="3600" dirty="0"/>
              <a:t>Introduce the person to the group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6A264-B3C1-4F38-9A54-7DBF04A0C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aim of our first lesson is: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1F668-5B36-7C33-75D2-E888FEE92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/>
              <a:t>To provide you with the opportunity to </a:t>
            </a:r>
            <a:r>
              <a:rPr lang="en-GB" sz="4400" b="1" i="1" dirty="0"/>
              <a:t>reconnect</a:t>
            </a:r>
            <a:r>
              <a:rPr lang="en-GB" sz="4400" dirty="0"/>
              <a:t> with your peers and give you the </a:t>
            </a:r>
            <a:r>
              <a:rPr lang="en-GB" sz="4400" b="1" i="1" dirty="0"/>
              <a:t>information</a:t>
            </a:r>
            <a:r>
              <a:rPr lang="en-GB" sz="4400" dirty="0"/>
              <a:t> you need to complete the ‘Further Counselling Skills’ Module  </a:t>
            </a:r>
          </a:p>
          <a:p>
            <a:endParaRPr lang="en-GB" sz="4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0981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5A5F8-DBF1-1BC1-6325-2B9C61D97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5" y="1202391"/>
            <a:ext cx="11594969" cy="63647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Learning Aims and Outcomes: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34645-A385-34E7-4FA9-C8B8D976C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886310"/>
            <a:ext cx="11896626" cy="4928558"/>
          </a:xfrm>
        </p:spPr>
        <p:txBody>
          <a:bodyPr>
            <a:normAutofit fontScale="77500" lnSpcReduction="20000"/>
          </a:bodyPr>
          <a:lstStyle/>
          <a:p>
            <a:pPr marL="0" lvl="0" indent="0" algn="just">
              <a:buNone/>
            </a:pPr>
            <a:endParaRPr lang="en-GB" sz="2800" b="1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algn="just">
              <a:buNone/>
            </a:pP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Aim:  </a:t>
            </a: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T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he advancement of counselling skills developed from Level </a:t>
            </a: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our that are utilised in a range of embedded counselling and mental health professions today.</a:t>
            </a:r>
          </a:p>
          <a:p>
            <a:pPr marL="0" lvl="0" indent="0" algn="just">
              <a:buNone/>
            </a:pPr>
            <a:endParaRPr lang="en-GB" sz="2800" b="1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LEARNING OUTCOMES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 :</a:t>
            </a:r>
          </a:p>
          <a:p>
            <a:pPr marL="0" indent="0" algn="just">
              <a:buNone/>
            </a:pP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to: </a:t>
            </a:r>
          </a:p>
          <a:p>
            <a:pPr marL="0" indent="0" algn="just">
              <a:buNone/>
            </a:pP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demonstrate appropriate use of a range counselling skills; 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gain contextual knowledge and awareness within a relevant placement that offer support and care within mental health and well-being; 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recognise the limits of knowledge, skill, ethical boundaries, and experience in counselling; 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take responsibility for their own learning and skill development, including effective personal planning, self-reflection, and project management skills. 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6965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B6FFC-4C41-7F60-8498-7E07C4E56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88" y="66547"/>
            <a:ext cx="11481847" cy="8167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Re-connecting activity </a:t>
            </a:r>
          </a:p>
        </p:txBody>
      </p:sp>
      <p:pic>
        <p:nvPicPr>
          <p:cNvPr id="4" name="Content Placeholder 3" descr="A group of people connected to strings&#10;&#10;AI-generated content may be incorrect.">
            <a:extLst>
              <a:ext uri="{FF2B5EF4-FFF2-40B4-BE49-F238E27FC236}">
                <a16:creationId xmlns:a16="http://schemas.microsoft.com/office/drawing/2014/main" id="{BE747AE7-DBD7-9F6A-CA51-6BC1088525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1194" r="1" b="23440"/>
          <a:stretch>
            <a:fillRect/>
          </a:stretch>
        </p:blipFill>
        <p:spPr>
          <a:xfrm>
            <a:off x="124408" y="1032588"/>
            <a:ext cx="12005387" cy="43689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009988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46C91-8F26-2F08-3E4D-E7590A32C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sz="3100"/>
              <a:t>Easing back into the learning space, counselling skills, and group safety.</a:t>
            </a:r>
            <a:br>
              <a:rPr lang="en-GB" sz="3100"/>
            </a:br>
            <a:endParaRPr lang="en-GB" sz="31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08D64E-DFF1-B0FE-F8FD-263F480B2D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2055560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0332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28B3A-8C7A-539C-8091-EEF45B837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946"/>
            <a:ext cx="11961627" cy="1012557"/>
          </a:xfrm>
        </p:spPr>
        <p:txBody>
          <a:bodyPr anchor="ctr"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100" b="1" dirty="0"/>
              <a:t>How: </a:t>
            </a:r>
            <a:r>
              <a:rPr lang="en-GB" sz="3100" i="1" dirty="0"/>
              <a:t>“</a:t>
            </a:r>
            <a:r>
              <a:rPr lang="en-GB" sz="3100" b="1" i="1" dirty="0"/>
              <a:t>One way I’ve changed personally since starting this Programme … … …</a:t>
            </a:r>
            <a:br>
              <a:rPr lang="en-US" sz="3100" b="1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C1098C12-5822-0474-C96F-531A6E0662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1343166"/>
              </p:ext>
            </p:extLst>
          </p:nvPr>
        </p:nvGraphicFramePr>
        <p:xfrm>
          <a:off x="71284" y="2112707"/>
          <a:ext cx="11890343" cy="4977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82274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7A54F-C478-A8D8-242F-ADB28ACE6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419" y="1273443"/>
            <a:ext cx="11594969" cy="1005183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Debrief (whole group):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73FF9B-BF01-AB09-9316-E86B9D8E8C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6362992"/>
              </p:ext>
            </p:extLst>
          </p:nvPr>
        </p:nvGraphicFramePr>
        <p:xfrm>
          <a:off x="301657" y="2153266"/>
          <a:ext cx="11594969" cy="43795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767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ROUND RULES. Office supplies on a white table GROUND RULES. Office supplies on a white table. ground rules stock pictures, royalty-free photos &amp; images">
            <a:extLst>
              <a:ext uri="{FF2B5EF4-FFF2-40B4-BE49-F238E27FC236}">
                <a16:creationId xmlns:a16="http://schemas.microsoft.com/office/drawing/2014/main" id="{75177BE0-708C-B365-2B8C-8C174AC2EB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44" b="1186"/>
          <a:stretch/>
        </p:blipFill>
        <p:spPr bwMode="auto">
          <a:xfrm>
            <a:off x="20" y="58067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A1618B-0962-5B44-5097-228AFB2A4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Ground Rules  </a:t>
            </a: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60174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2B844-F99F-4CFE-366D-56A5B8306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i="1" dirty="0"/>
              <a:t>Module Overview</a:t>
            </a:r>
            <a:endParaRPr lang="en-GB" i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271F41-51A6-38BA-5961-903F862C14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057708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3482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3F63A-D64B-554E-8B2E-E1A20B7F4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Assessments …. …. ….</a:t>
            </a:r>
          </a:p>
        </p:txBody>
      </p:sp>
      <p:pic>
        <p:nvPicPr>
          <p:cNvPr id="1026" name="Picture 2" descr="How to Write University Assignments - Top 11 Tips for Students">
            <a:extLst>
              <a:ext uri="{FF2B5EF4-FFF2-40B4-BE49-F238E27FC236}">
                <a16:creationId xmlns:a16="http://schemas.microsoft.com/office/drawing/2014/main" id="{29C1649E-6695-5629-418C-6AACCC2B738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81312"/>
            <a:ext cx="12192000" cy="3976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51468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7E68F-BBE5-C34F-F938-C41F80FE1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i="1"/>
              <a:t>Assessments Overview and Guidance  &amp; AI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4799E-A4E7-2C42-9FA9-360C7B9BD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Assessment 1:  Practical Skills</a:t>
            </a:r>
          </a:p>
          <a:p>
            <a:pPr marL="0" indent="0">
              <a:buNone/>
            </a:pPr>
            <a:r>
              <a:rPr lang="en-GB" dirty="0"/>
              <a:t>This will be completed over TEAMS and in Class </a:t>
            </a:r>
            <a:r>
              <a:rPr lang="en-GB" i="1" dirty="0"/>
              <a:t>(Please read assessment specification proforma for dates and further information)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Assessment 2:  Portfolio – Voluntary/Work Opportunity </a:t>
            </a:r>
          </a:p>
          <a:p>
            <a:pPr marL="0" indent="0">
              <a:buNone/>
            </a:pPr>
            <a:r>
              <a:rPr lang="en-GB" i="1" dirty="0"/>
              <a:t>(Please read assessment proforma for dates, further information and tasks)</a:t>
            </a:r>
          </a:p>
        </p:txBody>
      </p:sp>
    </p:spTree>
    <p:extLst>
      <p:ext uri="{BB962C8B-B14F-4D97-AF65-F5344CB8AC3E}">
        <p14:creationId xmlns:p14="http://schemas.microsoft.com/office/powerpoint/2010/main" val="852475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Hand holding a pen shading number on a sheet">
            <a:extLst>
              <a:ext uri="{FF2B5EF4-FFF2-40B4-BE49-F238E27FC236}">
                <a16:creationId xmlns:a16="http://schemas.microsoft.com/office/drawing/2014/main" id="{33A7D2A8-BFD8-9CD1-39BD-76173CE6BE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8" r="-1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9F6DBD9-D459-84CA-FC66-434B0A528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Assessment 1 : Recording of practice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7108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9D7E8-EACA-A9B3-B32F-7567944E8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Component One: Practical Skills Performance Recording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1C6E6-F8D1-371C-C8B5-70CE1752EC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Practical Skills to be recorded in-class on: </a:t>
            </a:r>
          </a:p>
          <a:p>
            <a:endParaRPr lang="en-GB" dirty="0"/>
          </a:p>
          <a:p>
            <a:r>
              <a:rPr lang="en-GB" dirty="0"/>
              <a:t>25</a:t>
            </a:r>
            <a:r>
              <a:rPr lang="en-GB" baseline="30000" dirty="0"/>
              <a:t>th</a:t>
            </a:r>
            <a:r>
              <a:rPr lang="en-GB" dirty="0"/>
              <a:t> March 2026</a:t>
            </a:r>
          </a:p>
          <a:p>
            <a:r>
              <a:rPr lang="en-GB" dirty="0"/>
              <a:t>22</a:t>
            </a:r>
            <a:r>
              <a:rPr lang="en-GB" baseline="30000" dirty="0"/>
              <a:t>nd</a:t>
            </a:r>
            <a:r>
              <a:rPr lang="en-GB" dirty="0"/>
              <a:t> April 2026</a:t>
            </a:r>
          </a:p>
          <a:p>
            <a:r>
              <a:rPr lang="en-GB" dirty="0"/>
              <a:t>29</a:t>
            </a:r>
            <a:r>
              <a:rPr lang="en-GB" baseline="30000" dirty="0"/>
              <a:t>th</a:t>
            </a:r>
            <a:r>
              <a:rPr lang="en-GB" dirty="0"/>
              <a:t> April 2026</a:t>
            </a:r>
          </a:p>
          <a:p>
            <a:endParaRPr lang="en-GB" dirty="0"/>
          </a:p>
          <a:p>
            <a:r>
              <a:rPr lang="en-GB" dirty="0"/>
              <a:t>Students must select their </a:t>
            </a:r>
            <a:r>
              <a:rPr lang="en-GB" b="1" dirty="0"/>
              <a:t>preferred recording </a:t>
            </a:r>
            <a:r>
              <a:rPr lang="en-GB" dirty="0"/>
              <a:t>and submit this by no later than 23:59pm on </a:t>
            </a:r>
            <a:r>
              <a:rPr lang="en-GB" b="1" dirty="0"/>
              <a:t>Thursday 30</a:t>
            </a:r>
            <a:r>
              <a:rPr lang="en-GB" b="1" baseline="30000" dirty="0"/>
              <a:t>th</a:t>
            </a:r>
            <a:r>
              <a:rPr lang="en-GB" b="1" dirty="0"/>
              <a:t> April 2026.  </a:t>
            </a:r>
          </a:p>
        </p:txBody>
      </p:sp>
    </p:spTree>
    <p:extLst>
      <p:ext uri="{BB962C8B-B14F-4D97-AF65-F5344CB8AC3E}">
        <p14:creationId xmlns:p14="http://schemas.microsoft.com/office/powerpoint/2010/main" val="4160123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F5819E-8C89-C63E-6292-642DE570CA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Hand holding a pen shading number on a sheet">
            <a:extLst>
              <a:ext uri="{FF2B5EF4-FFF2-40B4-BE49-F238E27FC236}">
                <a16:creationId xmlns:a16="http://schemas.microsoft.com/office/drawing/2014/main" id="{7C2B22FE-E201-CA7C-27EC-5FCDCC2194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8" r="-1" b="-1"/>
          <a:stretch>
            <a:fillRect/>
          </a:stretch>
        </p:blipFill>
        <p:spPr>
          <a:xfrm>
            <a:off x="4310743" y="10"/>
            <a:ext cx="7881256" cy="685799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805AA0C-DBF5-411D-F3D1-97ED814EB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43071"/>
            <a:ext cx="3974841" cy="314752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800" b="1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  <a:t>Assessment 2</a:t>
            </a:r>
            <a:r>
              <a:rPr lang="en-US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  <a:t>:</a:t>
            </a:r>
            <a:br>
              <a:rPr lang="en-US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lang="en-US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  <a:t>Portfolio</a:t>
            </a:r>
            <a:br>
              <a:rPr lang="en-GB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  <a:t>of </a:t>
            </a:r>
            <a:br>
              <a:rPr lang="en-GB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4800" dirty="0">
                <a:latin typeface="+mn-lt"/>
                <a:ea typeface="ADLaM Display" panose="02010000000000000000" pitchFamily="2" charset="0"/>
                <a:cs typeface="ADLaM Display" panose="02010000000000000000" pitchFamily="2" charset="0"/>
              </a:rPr>
              <a:t>Evidence </a:t>
            </a:r>
            <a:endParaRPr lang="en-US" sz="4800" dirty="0">
              <a:latin typeface="+mn-lt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738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D7AD6-DD9D-65E4-E579-E3C91BAA2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Component Two: Portfolio of Evidence 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943E10-EA1A-32E3-AD2D-5A8BB02B71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8485020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29088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EE6A4-BA0E-9ED9-6D58-00190729A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Voluntary/Work Placement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CFF10-3647-E1E4-0290-E755DDAB1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Identify an opportunity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 up to 60 hours….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 Well-being, Mental health, supportive listening roles…. </a:t>
            </a:r>
          </a:p>
          <a:p>
            <a:r>
              <a:rPr lang="en-GB" b="1" dirty="0"/>
              <a:t>Complete the information form – submit ASAP</a:t>
            </a:r>
          </a:p>
          <a:p>
            <a:r>
              <a:rPr lang="en-GB" b="1" dirty="0"/>
              <a:t>Start reflecting on your process – journalling, etc.</a:t>
            </a:r>
          </a:p>
          <a:p>
            <a:r>
              <a:rPr lang="en-GB" dirty="0"/>
              <a:t>Review the assessment assignment proforma for structure and layout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Do not wait till the end to work on your portfolio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8451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85485-45AD-D2EA-6940-D86AE58A8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i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Working within a Circle - Review</a:t>
            </a:r>
          </a:p>
        </p:txBody>
      </p:sp>
      <p:pic>
        <p:nvPicPr>
          <p:cNvPr id="3074" name="Picture 2" descr="Free people human circle illustration">
            <a:extLst>
              <a:ext uri="{FF2B5EF4-FFF2-40B4-BE49-F238E27FC236}">
                <a16:creationId xmlns:a16="http://schemas.microsoft.com/office/drawing/2014/main" id="{0035BE63-9130-A00D-8537-16BEB64684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3296" y="1574018"/>
            <a:ext cx="5568739" cy="5017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51691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39924-0469-748D-1521-0DFA3AD57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779" y="1248423"/>
            <a:ext cx="5861614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Triad work and skills: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CCC71-496C-CF43-1FEB-A29E86448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766" y="2696561"/>
            <a:ext cx="5702234" cy="3651349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5400" dirty="0">
                <a:latin typeface="+mj-lt"/>
              </a:rPr>
              <a:t>Small group and helping skills activities</a:t>
            </a:r>
          </a:p>
        </p:txBody>
      </p:sp>
      <p:pic>
        <p:nvPicPr>
          <p:cNvPr id="4102" name="Picture 6" descr="counseling clipart #4028987 | Clipart Library">
            <a:extLst>
              <a:ext uri="{FF2B5EF4-FFF2-40B4-BE49-F238E27FC236}">
                <a16:creationId xmlns:a16="http://schemas.microsoft.com/office/drawing/2014/main" id="{84DFA2E3-B7D0-A1A9-06BF-2C68A2A815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6" r="3" b="2216"/>
          <a:stretch>
            <a:fillRect/>
          </a:stretch>
        </p:blipFill>
        <p:spPr bwMode="auto">
          <a:xfrm>
            <a:off x="6194391" y="1300065"/>
            <a:ext cx="5702234" cy="544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9600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1758E-A185-44E8-79A5-B91F1A89F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7" y="1231145"/>
            <a:ext cx="11938959" cy="804689"/>
          </a:xfrm>
        </p:spPr>
        <p:txBody>
          <a:bodyPr anchor="ctr">
            <a:normAutofit/>
          </a:bodyPr>
          <a:lstStyle/>
          <a:p>
            <a:r>
              <a:rPr lang="en-GB" dirty="0"/>
              <a:t>Ethical competence  …   …   …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315D5F-8B46-8D95-1F5E-911FF5AFCA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3166005"/>
              </p:ext>
            </p:extLst>
          </p:nvPr>
        </p:nvGraphicFramePr>
        <p:xfrm>
          <a:off x="301657" y="1984076"/>
          <a:ext cx="11594969" cy="4548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50894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C659C-FA2C-D596-98F5-4123F23EB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72" y="1305464"/>
            <a:ext cx="12045619" cy="822385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Ethics and competence  - BACP counselling skills framework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F5E0B-8D62-98E4-2C85-A8B9E85F6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938068"/>
            <a:ext cx="11896626" cy="5072332"/>
          </a:xfrm>
        </p:spPr>
        <p:txBody>
          <a:bodyPr>
            <a:normAutofit/>
          </a:bodyPr>
          <a:lstStyle/>
          <a:p>
            <a:r>
              <a:rPr lang="en-GB" sz="3600" b="1" dirty="0"/>
              <a:t>GROUP 1</a:t>
            </a:r>
            <a:r>
              <a:rPr lang="en-GB" sz="3600" dirty="0"/>
              <a:t>: What does </a:t>
            </a:r>
            <a:r>
              <a:rPr lang="en-GB" sz="3600" i="1" dirty="0"/>
              <a:t>competence</a:t>
            </a:r>
            <a:r>
              <a:rPr lang="en-GB" sz="3600" dirty="0"/>
              <a:t> actually mean in counselling — beyond just having good intentions?</a:t>
            </a:r>
          </a:p>
          <a:p>
            <a:r>
              <a:rPr lang="en-GB" sz="3600" b="1" dirty="0"/>
              <a:t>GROUP 2:</a:t>
            </a:r>
            <a:r>
              <a:rPr lang="en-GB" sz="3600" dirty="0"/>
              <a:t>“What’s the difference between </a:t>
            </a:r>
            <a:r>
              <a:rPr lang="en-GB" sz="3600" i="1" dirty="0"/>
              <a:t>stretching yourself</a:t>
            </a:r>
            <a:r>
              <a:rPr lang="en-GB" sz="3600" dirty="0"/>
              <a:t> and </a:t>
            </a:r>
            <a:r>
              <a:rPr lang="en-GB" sz="3600" i="1" dirty="0"/>
              <a:t>working unethically</a:t>
            </a:r>
            <a:r>
              <a:rPr lang="en-GB" sz="3600" dirty="0"/>
              <a:t>?”</a:t>
            </a:r>
          </a:p>
          <a:p>
            <a:r>
              <a:rPr lang="en-GB" sz="3600" b="1" dirty="0"/>
              <a:t>GROUP 3:</a:t>
            </a:r>
            <a:r>
              <a:rPr lang="en-GB" sz="3600" dirty="0"/>
              <a:t>“What </a:t>
            </a:r>
            <a:r>
              <a:rPr lang="en-GB" sz="3600" i="1" dirty="0"/>
              <a:t>signals</a:t>
            </a:r>
            <a:r>
              <a:rPr lang="en-GB" sz="3600" dirty="0"/>
              <a:t> would tell you [as a helper] that your competence might be an issue?”</a:t>
            </a:r>
            <a:endParaRPr lang="en-GB" sz="3600" b="1" dirty="0"/>
          </a:p>
          <a:p>
            <a:r>
              <a:rPr lang="en-GB" sz="3600" b="1" dirty="0"/>
              <a:t>GROUP 4: </a:t>
            </a:r>
            <a:r>
              <a:rPr lang="en-GB" sz="3600" dirty="0"/>
              <a:t>What would you do if a client’s story closely mirrored your own unresolved personal experiences?.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0108839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78B8F-4511-2C89-A7AC-A0417AAB4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Feedback/Questions</a:t>
            </a:r>
          </a:p>
        </p:txBody>
      </p:sp>
      <p:pic>
        <p:nvPicPr>
          <p:cNvPr id="2050" name="Picture 2" descr="Free Question Question Mark photo and picture">
            <a:extLst>
              <a:ext uri="{FF2B5EF4-FFF2-40B4-BE49-F238E27FC236}">
                <a16:creationId xmlns:a16="http://schemas.microsoft.com/office/drawing/2014/main" id="{89521541-F01B-A70B-0263-8877F3F4CF1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00" y="2636521"/>
            <a:ext cx="7589520" cy="377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8927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75063-D0FB-472C-91C9-DC475CB2D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65651"/>
            <a:ext cx="11594969" cy="72417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dirty="0"/>
              <a:t>Modus operandi…..</a:t>
            </a:r>
          </a:p>
        </p:txBody>
      </p:sp>
      <p:graphicFrame>
        <p:nvGraphicFramePr>
          <p:cNvPr id="38917" name="Content Placeholder 2">
            <a:extLst>
              <a:ext uri="{FF2B5EF4-FFF2-40B4-BE49-F238E27FC236}">
                <a16:creationId xmlns:a16="http://schemas.microsoft.com/office/drawing/2014/main" id="{A9AB0FBD-F272-42CC-8C09-58CF013839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4030653"/>
              </p:ext>
            </p:extLst>
          </p:nvPr>
        </p:nvGraphicFramePr>
        <p:xfrm>
          <a:off x="-1" y="1989827"/>
          <a:ext cx="12192001" cy="4542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A53D9-67B5-44A0-BBB5-E79F5CE04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166" y="0"/>
            <a:ext cx="11029616" cy="161244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	Detailed information and a reading list available 	on moodle:</a:t>
            </a:r>
          </a:p>
        </p:txBody>
      </p:sp>
      <p:pic>
        <p:nvPicPr>
          <p:cNvPr id="9" name="Content Placeholder 8" descr="A picture containing clock&#10;&#10;Description automatically generated">
            <a:extLst>
              <a:ext uri="{FF2B5EF4-FFF2-40B4-BE49-F238E27FC236}">
                <a16:creationId xmlns:a16="http://schemas.microsoft.com/office/drawing/2014/main" id="{E7957E7E-469D-41A4-9033-64C8C258A4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93486" y="1869055"/>
            <a:ext cx="5314907" cy="5342627"/>
          </a:xfrm>
        </p:spPr>
      </p:pic>
      <p:pic>
        <p:nvPicPr>
          <p:cNvPr id="7" name="Content Placeholder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62124314-3BC5-4CE5-8E83-8436834F2B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808392" y="1869056"/>
            <a:ext cx="6383607" cy="5342627"/>
          </a:xfrm>
        </p:spPr>
      </p:pic>
    </p:spTree>
    <p:extLst>
      <p:ext uri="{BB962C8B-B14F-4D97-AF65-F5344CB8AC3E}">
        <p14:creationId xmlns:p14="http://schemas.microsoft.com/office/powerpoint/2010/main" val="30242395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7EAB440-1CA9-4409-87A2-9CFDDC8E7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0EC6AD-6D4E-409C-8CB6-93FA661DC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660" y="1921703"/>
            <a:ext cx="11029615" cy="3678303"/>
          </a:xfrm>
        </p:spPr>
        <p:txBody>
          <a:bodyPr>
            <a:normAutofit/>
          </a:bodyPr>
          <a:lstStyle/>
          <a:p>
            <a:pPr lvl="2">
              <a:lnSpc>
                <a:spcPct val="200000"/>
              </a:lnSpc>
            </a:pPr>
            <a:r>
              <a:rPr lang="en-GB" sz="4400" dirty="0"/>
              <a:t>“Learning </a:t>
            </a:r>
            <a:r>
              <a:rPr lang="en-GB" sz="4400" b="1" dirty="0"/>
              <a:t>by experience </a:t>
            </a:r>
            <a:r>
              <a:rPr lang="en-GB" sz="4400" dirty="0"/>
              <a:t>is invaluable” </a:t>
            </a:r>
            <a:r>
              <a:rPr lang="en-GB" sz="4400" dirty="0" err="1"/>
              <a:t>Fanthome</a:t>
            </a:r>
            <a:r>
              <a:rPr lang="en-GB" sz="4400" dirty="0"/>
              <a:t>, 2012</a:t>
            </a:r>
          </a:p>
        </p:txBody>
      </p:sp>
    </p:spTree>
    <p:extLst>
      <p:ext uri="{BB962C8B-B14F-4D97-AF65-F5344CB8AC3E}">
        <p14:creationId xmlns:p14="http://schemas.microsoft.com/office/powerpoint/2010/main" val="22967897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7F32DBF-770B-4D86-A617-5DBFC0B38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dirty="0"/>
              <a:t>Working safely and ethically</a:t>
            </a:r>
            <a:endParaRPr lang="en-GB"/>
          </a:p>
        </p:txBody>
      </p:sp>
      <p:sp>
        <p:nvSpPr>
          <p:cNvPr id="45059" name="Content Placeholder 4">
            <a:extLst>
              <a:ext uri="{FF2B5EF4-FFF2-40B4-BE49-F238E27FC236}">
                <a16:creationId xmlns:a16="http://schemas.microsoft.com/office/drawing/2014/main" id="{38137426-8B61-41D7-AD29-DAB1174CB6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3" y="2228004"/>
            <a:ext cx="5422390" cy="345968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altLang="en-US" sz="4800" dirty="0"/>
              <a:t>Keeping safe in the work we will be addressing</a:t>
            </a:r>
          </a:p>
        </p:txBody>
      </p:sp>
      <p:pic>
        <p:nvPicPr>
          <p:cNvPr id="45060" name="Content Placeholder 4" descr="ethics and moral dilemma word cloud">
            <a:hlinkClick r:id="rId2"/>
            <a:extLst>
              <a:ext uri="{FF2B5EF4-FFF2-40B4-BE49-F238E27FC236}">
                <a16:creationId xmlns:a16="http://schemas.microsoft.com/office/drawing/2014/main" id="{426F5836-98D9-4DFE-B99F-F6AA55638E21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30"/>
          <a:stretch>
            <a:fillRect/>
          </a:stretch>
        </p:blipFill>
        <p:spPr bwMode="auto">
          <a:xfrm>
            <a:off x="6188417" y="2228003"/>
            <a:ext cx="5422392" cy="363304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87873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783FF-4C2C-4E67-B57F-4B49AFDFD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928" y="633145"/>
            <a:ext cx="11029616" cy="1013800"/>
          </a:xfrm>
        </p:spPr>
        <p:txBody>
          <a:bodyPr/>
          <a:lstStyle/>
          <a:p>
            <a:pPr>
              <a:defRPr/>
            </a:pPr>
            <a:r>
              <a:rPr lang="en-GB" dirty="0"/>
              <a:t>TRIAD WORK……</a:t>
            </a:r>
          </a:p>
        </p:txBody>
      </p:sp>
      <p:pic>
        <p:nvPicPr>
          <p:cNvPr id="55299" name="Content Placeholder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75F92DD5-4170-4799-B7AE-A6AF8B6768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" y="1732934"/>
            <a:ext cx="6708188" cy="5081933"/>
          </a:xfrm>
        </p:spPr>
      </p:pic>
      <p:pic>
        <p:nvPicPr>
          <p:cNvPr id="55300" name="Picture 3">
            <a:extLst>
              <a:ext uri="{FF2B5EF4-FFF2-40B4-BE49-F238E27FC236}">
                <a16:creationId xmlns:a16="http://schemas.microsoft.com/office/drawing/2014/main" id="{80BFFB40-368B-46B3-80DD-45200EECE6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187" y="1755939"/>
            <a:ext cx="5541322" cy="5075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53676-C241-4D67-B4D5-4C9A1B05C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dirty="0"/>
              <a:t>Working safely….in group work</a:t>
            </a:r>
          </a:p>
        </p:txBody>
      </p:sp>
      <p:pic>
        <p:nvPicPr>
          <p:cNvPr id="53251" name="Content Placeholder 4" descr="A group of people sitting on a couch&#10;&#10;Description automatically generated">
            <a:extLst>
              <a:ext uri="{FF2B5EF4-FFF2-40B4-BE49-F238E27FC236}">
                <a16:creationId xmlns:a16="http://schemas.microsoft.com/office/drawing/2014/main" id="{F2482FCE-FA01-41EB-BEC9-2D5C49D54A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575" b="20463"/>
          <a:stretch>
            <a:fillRect/>
          </a:stretch>
        </p:blipFill>
        <p:spPr>
          <a:xfrm>
            <a:off x="581192" y="2180496"/>
            <a:ext cx="11029615" cy="3495685"/>
          </a:xfrm>
          <a:noFill/>
        </p:spPr>
      </p:pic>
    </p:spTree>
    <p:extLst>
      <p:ext uri="{BB962C8B-B14F-4D97-AF65-F5344CB8AC3E}">
        <p14:creationId xmlns:p14="http://schemas.microsoft.com/office/powerpoint/2010/main" val="26006189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4AD3E-C4C1-40F2-AB04-C3F7F3B22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Activity: Contract for group work:  </a:t>
            </a:r>
          </a:p>
        </p:txBody>
      </p:sp>
      <p:pic>
        <p:nvPicPr>
          <p:cNvPr id="2050" name="Picture 2" descr="Women at the Meeting">
            <a:extLst>
              <a:ext uri="{FF2B5EF4-FFF2-40B4-BE49-F238E27FC236}">
                <a16:creationId xmlns:a16="http://schemas.microsoft.com/office/drawing/2014/main" id="{36609102-D5FD-4478-AE23-9A218CCD08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98" b="41460"/>
          <a:stretch>
            <a:fillRect/>
          </a:stretch>
        </p:blipFill>
        <p:spPr bwMode="auto">
          <a:xfrm>
            <a:off x="581192" y="2180496"/>
            <a:ext cx="11029615" cy="367830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1606345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7CFC2B-789D-2F76-3864-0D48CC2530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97A00-E074-AC5B-2101-B62B43122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This lesson has: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283BF-552F-471F-27DF-F1BDF9E2E8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/>
              <a:t>Provided you with the opportunity to reconnect with your peers and offered the information you need to complete the Further Counselling Skills Module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43798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ADBFB-E61D-9094-4F35-93347BF10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673" y="1190771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Next Lesson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3F3A2F-1188-9C42-7502-33B2F6C85F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179920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1000</Words>
  <Application>Microsoft Office PowerPoint</Application>
  <PresentationFormat>Widescreen</PresentationFormat>
  <Paragraphs>136</Paragraphs>
  <Slides>39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39</vt:i4>
      </vt:variant>
    </vt:vector>
  </HeadingPairs>
  <TitlesOfParts>
    <vt:vector size="53" baseType="lpstr">
      <vt:lpstr>Aptos</vt:lpstr>
      <vt:lpstr>Arial</vt:lpstr>
      <vt:lpstr>Calibri</vt:lpstr>
      <vt:lpstr>Calibri Light</vt:lpstr>
      <vt:lpstr>Courier New</vt:lpstr>
      <vt:lpstr>Symbol</vt:lpstr>
      <vt:lpstr>Times New Roman</vt:lpstr>
      <vt:lpstr>Wingdings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Module ECPS5015</vt:lpstr>
      <vt:lpstr>Introduction to the Module  ECPS5015</vt:lpstr>
      <vt:lpstr>Getting back in the grove …</vt:lpstr>
      <vt:lpstr>Introductions:</vt:lpstr>
      <vt:lpstr>OPENING ROUND….</vt:lpstr>
      <vt:lpstr>Introductions:</vt:lpstr>
      <vt:lpstr>PowerPoint Presentation</vt:lpstr>
      <vt:lpstr>PowerPoint Presentation</vt:lpstr>
      <vt:lpstr>In pairs, take turns, one to talk and one to listen.   Find out from each other:</vt:lpstr>
      <vt:lpstr>The aim of our first lesson is:</vt:lpstr>
      <vt:lpstr>Learning Aims and Outcomes: </vt:lpstr>
      <vt:lpstr>Re-connecting activity </vt:lpstr>
      <vt:lpstr>Easing back into the learning space, counselling skills, and group safety. </vt:lpstr>
      <vt:lpstr>  How: “One way I’ve changed personally since starting this Programme … … …  </vt:lpstr>
      <vt:lpstr>Debrief (whole group): </vt:lpstr>
      <vt:lpstr>Ground Rules  </vt:lpstr>
      <vt:lpstr>Module Overview</vt:lpstr>
      <vt:lpstr>Module Assessments …. …. ….</vt:lpstr>
      <vt:lpstr>Assessments Overview and Guidance  &amp; AI Guidance</vt:lpstr>
      <vt:lpstr>Assessment 1 : Recording of practice</vt:lpstr>
      <vt:lpstr>Component One: Practical Skills Performance Recording</vt:lpstr>
      <vt:lpstr>Assessment 2:  Portfolio of  Evidence </vt:lpstr>
      <vt:lpstr>Component Two: Portfolio of Evidence  </vt:lpstr>
      <vt:lpstr>Voluntary/Work Placement </vt:lpstr>
      <vt:lpstr>Working within a Circle - Review</vt:lpstr>
      <vt:lpstr>Triad work and skills: </vt:lpstr>
      <vt:lpstr>Ethical competence  …   …   … </vt:lpstr>
      <vt:lpstr>Ethics and competence  - BACP counselling skills framework  </vt:lpstr>
      <vt:lpstr>Feedback/Questions</vt:lpstr>
      <vt:lpstr>Modus operandi…..</vt:lpstr>
      <vt:lpstr>  Detailed information and a reading list available  on moodle:</vt:lpstr>
      <vt:lpstr>Remember …</vt:lpstr>
      <vt:lpstr>Working safely and ethically</vt:lpstr>
      <vt:lpstr>TRIAD WORK……</vt:lpstr>
      <vt:lpstr>Working safely….in group work</vt:lpstr>
      <vt:lpstr>Activity: Contract for group work:  </vt:lpstr>
      <vt:lpstr>This lesson has:</vt:lpstr>
      <vt:lpstr>Next Lesson 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Beverly Cole</cp:lastModifiedBy>
  <cp:revision>29</cp:revision>
  <dcterms:created xsi:type="dcterms:W3CDTF">2021-03-09T15:35:42Z</dcterms:created>
  <dcterms:modified xsi:type="dcterms:W3CDTF">2026-02-03T21:56:07Z</dcterms:modified>
</cp:coreProperties>
</file>