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7" r:id="rId5"/>
    <p:sldId id="265" r:id="rId6"/>
    <p:sldId id="272" r:id="rId7"/>
    <p:sldId id="269" r:id="rId8"/>
    <p:sldId id="266" r:id="rId9"/>
    <p:sldId id="267" r:id="rId10"/>
    <p:sldId id="268" r:id="rId11"/>
    <p:sldId id="270" r:id="rId12"/>
    <p:sldId id="273" r:id="rId13"/>
    <p:sldId id="274" r:id="rId14"/>
    <p:sldId id="275" r:id="rId15"/>
    <p:sldId id="276" r:id="rId16"/>
    <p:sldId id="271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D03447BB-5D67-496B-8E87-E561075AD55C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90" d="100"/>
          <a:sy n="90" d="100"/>
        </p:scale>
        <p:origin x="3024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as Abdulsalam (2334721)" userId="07c21452-021b-4fc9-874c-687bddb85fa4" providerId="ADAL" clId="{F3D028D2-DA0C-4E18-81DA-D5B84DE9B3D2}"/>
    <pc:docChg chg="undo custSel modSld">
      <pc:chgData name="Chaas Abdulsalam (2334721)" userId="07c21452-021b-4fc9-874c-687bddb85fa4" providerId="ADAL" clId="{F3D028D2-DA0C-4E18-81DA-D5B84DE9B3D2}" dt="2024-07-08T16:29:34.093" v="130" actId="20577"/>
      <pc:docMkLst>
        <pc:docMk/>
      </pc:docMkLst>
      <pc:sldChg chg="delSp modSp mod">
        <pc:chgData name="Chaas Abdulsalam (2334721)" userId="07c21452-021b-4fc9-874c-687bddb85fa4" providerId="ADAL" clId="{F3D028D2-DA0C-4E18-81DA-D5B84DE9B3D2}" dt="2024-07-08T16:25:17.376" v="65" actId="478"/>
        <pc:sldMkLst>
          <pc:docMk/>
          <pc:sldMk cId="242861733" sldId="271"/>
        </pc:sldMkLst>
        <pc:spChg chg="del mod">
          <ac:chgData name="Chaas Abdulsalam (2334721)" userId="07c21452-021b-4fc9-874c-687bddb85fa4" providerId="ADAL" clId="{F3D028D2-DA0C-4E18-81DA-D5B84DE9B3D2}" dt="2024-07-08T16:25:17.376" v="65" actId="478"/>
          <ac:spMkLst>
            <pc:docMk/>
            <pc:sldMk cId="242861733" sldId="271"/>
            <ac:spMk id="3" creationId="{FD424B22-6DA4-027E-3AE0-EFB2EEEEAF74}"/>
          </ac:spMkLst>
        </pc:spChg>
      </pc:sldChg>
      <pc:sldChg chg="addSp delSp modSp mod modClrScheme chgLayout">
        <pc:chgData name="Chaas Abdulsalam (2334721)" userId="07c21452-021b-4fc9-874c-687bddb85fa4" providerId="ADAL" clId="{F3D028D2-DA0C-4E18-81DA-D5B84DE9B3D2}" dt="2024-07-08T16:29:34.093" v="130" actId="20577"/>
        <pc:sldMkLst>
          <pc:docMk/>
          <pc:sldMk cId="1162458140" sldId="276"/>
        </pc:sldMkLst>
        <pc:spChg chg="add del">
          <ac:chgData name="Chaas Abdulsalam (2334721)" userId="07c21452-021b-4fc9-874c-687bddb85fa4" providerId="ADAL" clId="{F3D028D2-DA0C-4E18-81DA-D5B84DE9B3D2}" dt="2024-07-08T16:21:23.154" v="2" actId="26606"/>
          <ac:spMkLst>
            <pc:docMk/>
            <pc:sldMk cId="1162458140" sldId="276"/>
            <ac:spMk id="9" creationId="{C63F3E8D-0079-DB77-2F55-29E934FE1CBC}"/>
          </ac:spMkLst>
        </pc:spChg>
        <pc:spChg chg="add del">
          <ac:chgData name="Chaas Abdulsalam (2334721)" userId="07c21452-021b-4fc9-874c-687bddb85fa4" providerId="ADAL" clId="{F3D028D2-DA0C-4E18-81DA-D5B84DE9B3D2}" dt="2024-07-08T16:21:23.154" v="2" actId="26606"/>
          <ac:spMkLst>
            <pc:docMk/>
            <pc:sldMk cId="1162458140" sldId="276"/>
            <ac:spMk id="11" creationId="{4125F5C9-0C68-7C02-2C2F-C2DD4765A9A4}"/>
          </ac:spMkLst>
        </pc:spChg>
        <pc:spChg chg="add del">
          <ac:chgData name="Chaas Abdulsalam (2334721)" userId="07c21452-021b-4fc9-874c-687bddb85fa4" providerId="ADAL" clId="{F3D028D2-DA0C-4E18-81DA-D5B84DE9B3D2}" dt="2024-07-08T16:21:23.154" v="2" actId="26606"/>
          <ac:spMkLst>
            <pc:docMk/>
            <pc:sldMk cId="1162458140" sldId="276"/>
            <ac:spMk id="13" creationId="{E836D91B-CD9F-8B69-1110-0EFE1C5FDBE4}"/>
          </ac:spMkLst>
        </pc:spChg>
        <pc:spChg chg="add del">
          <ac:chgData name="Chaas Abdulsalam (2334721)" userId="07c21452-021b-4fc9-874c-687bddb85fa4" providerId="ADAL" clId="{F3D028D2-DA0C-4E18-81DA-D5B84DE9B3D2}" dt="2024-07-08T16:21:23.154" v="2" actId="26606"/>
          <ac:spMkLst>
            <pc:docMk/>
            <pc:sldMk cId="1162458140" sldId="276"/>
            <ac:spMk id="15" creationId="{548EE4C8-B745-BFB3-3B64-0B60CADE7D11}"/>
          </ac:spMkLst>
        </pc:spChg>
        <pc:spChg chg="add del">
          <ac:chgData name="Chaas Abdulsalam (2334721)" userId="07c21452-021b-4fc9-874c-687bddb85fa4" providerId="ADAL" clId="{F3D028D2-DA0C-4E18-81DA-D5B84DE9B3D2}" dt="2024-07-08T16:21:23.154" v="2" actId="26606"/>
          <ac:spMkLst>
            <pc:docMk/>
            <pc:sldMk cId="1162458140" sldId="276"/>
            <ac:spMk id="17" creationId="{CC8BA4AC-0F96-6BAC-ECE6-CE04BA2C0482}"/>
          </ac:spMkLst>
        </pc:spChg>
        <pc:spChg chg="add mod">
          <ac:chgData name="Chaas Abdulsalam (2334721)" userId="07c21452-021b-4fc9-874c-687bddb85fa4" providerId="ADAL" clId="{F3D028D2-DA0C-4E18-81DA-D5B84DE9B3D2}" dt="2024-07-08T16:24:24.617" v="48" actId="1076"/>
          <ac:spMkLst>
            <pc:docMk/>
            <pc:sldMk cId="1162458140" sldId="276"/>
            <ac:spMk id="22" creationId="{23391D99-4596-F259-ABAC-83B034973F42}"/>
          </ac:spMkLst>
        </pc:spChg>
        <pc:spChg chg="add mod">
          <ac:chgData name="Chaas Abdulsalam (2334721)" userId="07c21452-021b-4fc9-874c-687bddb85fa4" providerId="ADAL" clId="{F3D028D2-DA0C-4E18-81DA-D5B84DE9B3D2}" dt="2024-07-08T16:29:34.093" v="130" actId="20577"/>
          <ac:spMkLst>
            <pc:docMk/>
            <pc:sldMk cId="1162458140" sldId="276"/>
            <ac:spMk id="24" creationId="{D86C7D01-D858-EC0C-DCD6-E0C100068A3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6AD469-F7A5-47C5-9BFE-E6463DA41A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8D6C9F9-4881-4FDB-9AEA-6895875DEE37}">
      <dgm:prSet/>
      <dgm:spPr/>
      <dgm:t>
        <a:bodyPr/>
        <a:lstStyle/>
        <a:p>
          <a:r>
            <a:rPr lang="en-GB" b="1" i="1" u="sng"/>
            <a:t>Benefits of Basketball:</a:t>
          </a:r>
          <a:endParaRPr lang="en-US"/>
        </a:p>
      </dgm:t>
    </dgm:pt>
    <dgm:pt modelId="{EB02D425-BEDC-4D91-BF39-CF87C3A9F134}" type="parTrans" cxnId="{EEE7FCDC-CCF5-46A4-A25B-AD01A7F02233}">
      <dgm:prSet/>
      <dgm:spPr/>
      <dgm:t>
        <a:bodyPr/>
        <a:lstStyle/>
        <a:p>
          <a:endParaRPr lang="en-US"/>
        </a:p>
      </dgm:t>
    </dgm:pt>
    <dgm:pt modelId="{E6B717F9-E13B-4FA3-B215-B2BD454EEBC0}" type="sibTrans" cxnId="{EEE7FCDC-CCF5-46A4-A25B-AD01A7F02233}">
      <dgm:prSet/>
      <dgm:spPr/>
      <dgm:t>
        <a:bodyPr/>
        <a:lstStyle/>
        <a:p>
          <a:endParaRPr lang="en-US"/>
        </a:p>
      </dgm:t>
    </dgm:pt>
    <dgm:pt modelId="{EA4E97D1-FE4B-462C-8778-DB89900F0F93}">
      <dgm:prSet/>
      <dgm:spPr/>
      <dgm:t>
        <a:bodyPr/>
        <a:lstStyle/>
        <a:p>
          <a:r>
            <a:rPr lang="en-GB" dirty="0"/>
            <a:t>Physical Benefits .Mental Benefits</a:t>
          </a:r>
          <a:endParaRPr lang="en-US" dirty="0"/>
        </a:p>
      </dgm:t>
    </dgm:pt>
    <dgm:pt modelId="{FAD39FE5-9142-4649-A07C-E9063F6AA6E0}" type="parTrans" cxnId="{1245023B-523B-41CB-A8EF-D8ED459CEDE5}">
      <dgm:prSet/>
      <dgm:spPr/>
      <dgm:t>
        <a:bodyPr/>
        <a:lstStyle/>
        <a:p>
          <a:endParaRPr lang="en-US"/>
        </a:p>
      </dgm:t>
    </dgm:pt>
    <dgm:pt modelId="{9004A6D4-E89F-4D80-8D15-3A65451034C8}" type="sibTrans" cxnId="{1245023B-523B-41CB-A8EF-D8ED459CEDE5}">
      <dgm:prSet/>
      <dgm:spPr/>
      <dgm:t>
        <a:bodyPr/>
        <a:lstStyle/>
        <a:p>
          <a:endParaRPr lang="en-US"/>
        </a:p>
      </dgm:t>
    </dgm:pt>
    <dgm:pt modelId="{CE7A2E73-9520-494C-A968-362C9EACC640}">
      <dgm:prSet/>
      <dgm:spPr/>
      <dgm:t>
        <a:bodyPr/>
        <a:lstStyle/>
        <a:p>
          <a:r>
            <a:rPr lang="en-GB"/>
            <a:t>Social Benefits .Improved fitness</a:t>
          </a:r>
          <a:endParaRPr lang="en-US"/>
        </a:p>
      </dgm:t>
    </dgm:pt>
    <dgm:pt modelId="{8B863208-F81C-4BB5-A5DF-741871B67777}" type="parTrans" cxnId="{0A704955-F074-445A-BF68-F2C94426D632}">
      <dgm:prSet/>
      <dgm:spPr/>
      <dgm:t>
        <a:bodyPr/>
        <a:lstStyle/>
        <a:p>
          <a:endParaRPr lang="en-US"/>
        </a:p>
      </dgm:t>
    </dgm:pt>
    <dgm:pt modelId="{45647BF2-7C64-4C9E-A896-AE118507E836}" type="sibTrans" cxnId="{0A704955-F074-445A-BF68-F2C94426D632}">
      <dgm:prSet/>
      <dgm:spPr/>
      <dgm:t>
        <a:bodyPr/>
        <a:lstStyle/>
        <a:p>
          <a:endParaRPr lang="en-US"/>
        </a:p>
      </dgm:t>
    </dgm:pt>
    <dgm:pt modelId="{114F9559-C3C7-4C5B-95B8-5F5080B4EF85}">
      <dgm:prSet/>
      <dgm:spPr/>
      <dgm:t>
        <a:bodyPr/>
        <a:lstStyle/>
        <a:p>
          <a:r>
            <a:rPr lang="en-GB"/>
            <a:t>Stress relief .Teamwork and cooperation</a:t>
          </a:r>
          <a:endParaRPr lang="en-US"/>
        </a:p>
      </dgm:t>
    </dgm:pt>
    <dgm:pt modelId="{B3958DEA-A101-4B5E-82E4-E1B8DADE543A}" type="parTrans" cxnId="{C8B6ACE1-CC4E-468E-8399-E0D9B7240284}">
      <dgm:prSet/>
      <dgm:spPr/>
      <dgm:t>
        <a:bodyPr/>
        <a:lstStyle/>
        <a:p>
          <a:endParaRPr lang="en-US"/>
        </a:p>
      </dgm:t>
    </dgm:pt>
    <dgm:pt modelId="{2CD85AA2-8A9D-428E-A65E-A1D139AC96AF}" type="sibTrans" cxnId="{C8B6ACE1-CC4E-468E-8399-E0D9B7240284}">
      <dgm:prSet/>
      <dgm:spPr/>
      <dgm:t>
        <a:bodyPr/>
        <a:lstStyle/>
        <a:p>
          <a:endParaRPr lang="en-US"/>
        </a:p>
      </dgm:t>
    </dgm:pt>
    <dgm:pt modelId="{EA298CA2-6FA1-4AA6-8410-3C15F31D9158}">
      <dgm:prSet/>
      <dgm:spPr/>
      <dgm:t>
        <a:bodyPr/>
        <a:lstStyle/>
        <a:p>
          <a:r>
            <a:rPr lang="en-GB"/>
            <a:t>Coordination .Boosts mental acuity</a:t>
          </a:r>
          <a:endParaRPr lang="en-US"/>
        </a:p>
      </dgm:t>
    </dgm:pt>
    <dgm:pt modelId="{CE0B9AEA-2B68-46FD-BE57-B6AA27038DC2}" type="parTrans" cxnId="{DA1311AE-FA1F-4453-8374-B5FFEB370432}">
      <dgm:prSet/>
      <dgm:spPr/>
      <dgm:t>
        <a:bodyPr/>
        <a:lstStyle/>
        <a:p>
          <a:endParaRPr lang="en-US"/>
        </a:p>
      </dgm:t>
    </dgm:pt>
    <dgm:pt modelId="{DCD4830E-87FF-437A-A20F-A441CA253245}" type="sibTrans" cxnId="{DA1311AE-FA1F-4453-8374-B5FFEB370432}">
      <dgm:prSet/>
      <dgm:spPr/>
      <dgm:t>
        <a:bodyPr/>
        <a:lstStyle/>
        <a:p>
          <a:endParaRPr lang="en-US"/>
        </a:p>
      </dgm:t>
    </dgm:pt>
    <dgm:pt modelId="{486F1E5C-8111-472E-B9F8-AC3BD0001E87}">
      <dgm:prSet/>
      <dgm:spPr/>
      <dgm:t>
        <a:bodyPr/>
        <a:lstStyle/>
        <a:p>
          <a:r>
            <a:rPr lang="en-GB"/>
            <a:t>Friendships and bonding .Cardiovascular health</a:t>
          </a:r>
          <a:endParaRPr lang="en-US"/>
        </a:p>
      </dgm:t>
    </dgm:pt>
    <dgm:pt modelId="{AD0C3544-52A9-4A81-9B8E-3690A0C9E49D}" type="parTrans" cxnId="{14DE1684-C6FB-4086-A1EB-305D69AC7751}">
      <dgm:prSet/>
      <dgm:spPr/>
      <dgm:t>
        <a:bodyPr/>
        <a:lstStyle/>
        <a:p>
          <a:endParaRPr lang="en-US"/>
        </a:p>
      </dgm:t>
    </dgm:pt>
    <dgm:pt modelId="{74D8D2BD-ADD9-4883-8E13-C71476FB3740}" type="sibTrans" cxnId="{14DE1684-C6FB-4086-A1EB-305D69AC7751}">
      <dgm:prSet/>
      <dgm:spPr/>
      <dgm:t>
        <a:bodyPr/>
        <a:lstStyle/>
        <a:p>
          <a:endParaRPr lang="en-US"/>
        </a:p>
      </dgm:t>
    </dgm:pt>
    <dgm:pt modelId="{9AF12F34-421B-4DC2-9EC8-5D24E9215A09}">
      <dgm:prSet/>
      <dgm:spPr/>
      <dgm:t>
        <a:bodyPr/>
        <a:lstStyle/>
        <a:p>
          <a:r>
            <a:rPr lang="en-GB"/>
            <a:t>Enhances concentration .Communication skills</a:t>
          </a:r>
          <a:endParaRPr lang="en-US"/>
        </a:p>
      </dgm:t>
    </dgm:pt>
    <dgm:pt modelId="{F2DC5A1E-A82B-450F-8701-6CB8A3B75BB6}" type="parTrans" cxnId="{3644FC98-079B-45E0-BBF9-E858C00955A9}">
      <dgm:prSet/>
      <dgm:spPr/>
      <dgm:t>
        <a:bodyPr/>
        <a:lstStyle/>
        <a:p>
          <a:endParaRPr lang="en-US"/>
        </a:p>
      </dgm:t>
    </dgm:pt>
    <dgm:pt modelId="{1FFC47B5-C9DF-4EEF-B70D-B7FC90FC4D79}" type="sibTrans" cxnId="{3644FC98-079B-45E0-BBF9-E858C00955A9}">
      <dgm:prSet/>
      <dgm:spPr/>
      <dgm:t>
        <a:bodyPr/>
        <a:lstStyle/>
        <a:p>
          <a:endParaRPr lang="en-US"/>
        </a:p>
      </dgm:t>
    </dgm:pt>
    <dgm:pt modelId="{42B8536D-31F2-4E46-AD27-41D474E92659}" type="pres">
      <dgm:prSet presAssocID="{466AD469-F7A5-47C5-9BFE-E6463DA41A31}" presName="root" presStyleCnt="0">
        <dgm:presLayoutVars>
          <dgm:dir/>
          <dgm:resizeHandles val="exact"/>
        </dgm:presLayoutVars>
      </dgm:prSet>
      <dgm:spPr/>
    </dgm:pt>
    <dgm:pt modelId="{D706BF4A-A524-4A70-A6A1-80C2C71C55B7}" type="pres">
      <dgm:prSet presAssocID="{F8D6C9F9-4881-4FDB-9AEA-6895875DEE37}" presName="compNode" presStyleCnt="0"/>
      <dgm:spPr/>
    </dgm:pt>
    <dgm:pt modelId="{54038B07-1367-42E6-9AC7-A29AA60DF21B}" type="pres">
      <dgm:prSet presAssocID="{F8D6C9F9-4881-4FDB-9AEA-6895875DEE37}" presName="bgRect" presStyleLbl="bgShp" presStyleIdx="0" presStyleCnt="7"/>
      <dgm:spPr/>
    </dgm:pt>
    <dgm:pt modelId="{20E96CB5-4536-4BA6-9FC8-0A75E073E872}" type="pres">
      <dgm:prSet presAssocID="{F8D6C9F9-4881-4FDB-9AEA-6895875DEE3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25D8CE45-251A-4AF4-9194-BBB773B5D417}" type="pres">
      <dgm:prSet presAssocID="{F8D6C9F9-4881-4FDB-9AEA-6895875DEE37}" presName="spaceRect" presStyleCnt="0"/>
      <dgm:spPr/>
    </dgm:pt>
    <dgm:pt modelId="{52DA81E1-EEFA-4D59-B662-9CAD31620E0A}" type="pres">
      <dgm:prSet presAssocID="{F8D6C9F9-4881-4FDB-9AEA-6895875DEE37}" presName="parTx" presStyleLbl="revTx" presStyleIdx="0" presStyleCnt="7">
        <dgm:presLayoutVars>
          <dgm:chMax val="0"/>
          <dgm:chPref val="0"/>
        </dgm:presLayoutVars>
      </dgm:prSet>
      <dgm:spPr/>
    </dgm:pt>
    <dgm:pt modelId="{CF7C657B-FFDB-4718-8A26-017D72A0396D}" type="pres">
      <dgm:prSet presAssocID="{E6B717F9-E13B-4FA3-B215-B2BD454EEBC0}" presName="sibTrans" presStyleCnt="0"/>
      <dgm:spPr/>
    </dgm:pt>
    <dgm:pt modelId="{0A544D51-89AD-468A-B00D-EBDBE14BE065}" type="pres">
      <dgm:prSet presAssocID="{EA4E97D1-FE4B-462C-8778-DB89900F0F93}" presName="compNode" presStyleCnt="0"/>
      <dgm:spPr/>
    </dgm:pt>
    <dgm:pt modelId="{5109AECC-6E0A-4AAE-8190-1A3FE471E5EA}" type="pres">
      <dgm:prSet presAssocID="{EA4E97D1-FE4B-462C-8778-DB89900F0F93}" presName="bgRect" presStyleLbl="bgShp" presStyleIdx="1" presStyleCnt="7"/>
      <dgm:spPr/>
    </dgm:pt>
    <dgm:pt modelId="{B8AB1A15-17B0-40CE-B5EA-913E4A11D066}" type="pres">
      <dgm:prSet presAssocID="{EA4E97D1-FE4B-462C-8778-DB89900F0F93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5C4210C-99FC-4698-8F53-265899FC4673}" type="pres">
      <dgm:prSet presAssocID="{EA4E97D1-FE4B-462C-8778-DB89900F0F93}" presName="spaceRect" presStyleCnt="0"/>
      <dgm:spPr/>
    </dgm:pt>
    <dgm:pt modelId="{9E997DDE-7073-4FAF-9EC0-EEA058156AF1}" type="pres">
      <dgm:prSet presAssocID="{EA4E97D1-FE4B-462C-8778-DB89900F0F93}" presName="parTx" presStyleLbl="revTx" presStyleIdx="1" presStyleCnt="7">
        <dgm:presLayoutVars>
          <dgm:chMax val="0"/>
          <dgm:chPref val="0"/>
        </dgm:presLayoutVars>
      </dgm:prSet>
      <dgm:spPr/>
    </dgm:pt>
    <dgm:pt modelId="{C7166F36-A09C-4FB4-96EA-7DF98FFB37FC}" type="pres">
      <dgm:prSet presAssocID="{9004A6D4-E89F-4D80-8D15-3A65451034C8}" presName="sibTrans" presStyleCnt="0"/>
      <dgm:spPr/>
    </dgm:pt>
    <dgm:pt modelId="{C48526BE-2751-4909-A0DD-7358E504E377}" type="pres">
      <dgm:prSet presAssocID="{CE7A2E73-9520-494C-A968-362C9EACC640}" presName="compNode" presStyleCnt="0"/>
      <dgm:spPr/>
    </dgm:pt>
    <dgm:pt modelId="{7EC0BD85-EFCC-4589-9BC3-421091D98CD0}" type="pres">
      <dgm:prSet presAssocID="{CE7A2E73-9520-494C-A968-362C9EACC640}" presName="bgRect" presStyleLbl="bgShp" presStyleIdx="2" presStyleCnt="7"/>
      <dgm:spPr/>
    </dgm:pt>
    <dgm:pt modelId="{57A1AF28-FDF7-4C13-BB37-6422232FDE3A}" type="pres">
      <dgm:prSet presAssocID="{CE7A2E73-9520-494C-A968-362C9EACC64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4CDCBDA7-2560-483E-B890-24489BF3B559}" type="pres">
      <dgm:prSet presAssocID="{CE7A2E73-9520-494C-A968-362C9EACC640}" presName="spaceRect" presStyleCnt="0"/>
      <dgm:spPr/>
    </dgm:pt>
    <dgm:pt modelId="{8E784B7A-5630-43C9-9D70-CAE8EEE46719}" type="pres">
      <dgm:prSet presAssocID="{CE7A2E73-9520-494C-A968-362C9EACC640}" presName="parTx" presStyleLbl="revTx" presStyleIdx="2" presStyleCnt="7">
        <dgm:presLayoutVars>
          <dgm:chMax val="0"/>
          <dgm:chPref val="0"/>
        </dgm:presLayoutVars>
      </dgm:prSet>
      <dgm:spPr/>
    </dgm:pt>
    <dgm:pt modelId="{29DAA021-C119-4E1C-B53A-F1C668F0F261}" type="pres">
      <dgm:prSet presAssocID="{45647BF2-7C64-4C9E-A896-AE118507E836}" presName="sibTrans" presStyleCnt="0"/>
      <dgm:spPr/>
    </dgm:pt>
    <dgm:pt modelId="{74C5CC9F-69A2-4B7A-ABBB-2F8211C9662C}" type="pres">
      <dgm:prSet presAssocID="{114F9559-C3C7-4C5B-95B8-5F5080B4EF85}" presName="compNode" presStyleCnt="0"/>
      <dgm:spPr/>
    </dgm:pt>
    <dgm:pt modelId="{D5D3D7AD-471E-462B-A654-0F399261C89F}" type="pres">
      <dgm:prSet presAssocID="{114F9559-C3C7-4C5B-95B8-5F5080B4EF85}" presName="bgRect" presStyleLbl="bgShp" presStyleIdx="3" presStyleCnt="7"/>
      <dgm:spPr/>
    </dgm:pt>
    <dgm:pt modelId="{08077084-75FB-41CC-9C62-7621CFA88342}" type="pres">
      <dgm:prSet presAssocID="{114F9559-C3C7-4C5B-95B8-5F5080B4EF8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32ECEB-9BAC-4E59-858D-4289DF60731F}" type="pres">
      <dgm:prSet presAssocID="{114F9559-C3C7-4C5B-95B8-5F5080B4EF85}" presName="spaceRect" presStyleCnt="0"/>
      <dgm:spPr/>
    </dgm:pt>
    <dgm:pt modelId="{3AA33B63-18A3-4866-A1E6-68B87F7D162E}" type="pres">
      <dgm:prSet presAssocID="{114F9559-C3C7-4C5B-95B8-5F5080B4EF85}" presName="parTx" presStyleLbl="revTx" presStyleIdx="3" presStyleCnt="7">
        <dgm:presLayoutVars>
          <dgm:chMax val="0"/>
          <dgm:chPref val="0"/>
        </dgm:presLayoutVars>
      </dgm:prSet>
      <dgm:spPr/>
    </dgm:pt>
    <dgm:pt modelId="{60C9759D-3C7B-4291-9AA7-B751CB2897C6}" type="pres">
      <dgm:prSet presAssocID="{2CD85AA2-8A9D-428E-A65E-A1D139AC96AF}" presName="sibTrans" presStyleCnt="0"/>
      <dgm:spPr/>
    </dgm:pt>
    <dgm:pt modelId="{307884FB-C798-4BCC-9AAF-0F0B24740FC8}" type="pres">
      <dgm:prSet presAssocID="{EA298CA2-6FA1-4AA6-8410-3C15F31D9158}" presName="compNode" presStyleCnt="0"/>
      <dgm:spPr/>
    </dgm:pt>
    <dgm:pt modelId="{A9BF7C2C-94AF-4E5C-AB1B-0373361CD4E2}" type="pres">
      <dgm:prSet presAssocID="{EA298CA2-6FA1-4AA6-8410-3C15F31D9158}" presName="bgRect" presStyleLbl="bgShp" presStyleIdx="4" presStyleCnt="7"/>
      <dgm:spPr/>
    </dgm:pt>
    <dgm:pt modelId="{29F22110-8A4B-4994-BE3B-D7422C747EDC}" type="pres">
      <dgm:prSet presAssocID="{EA298CA2-6FA1-4AA6-8410-3C15F31D915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B8CB2415-755F-4F97-BE3D-8DABD3C78DDC}" type="pres">
      <dgm:prSet presAssocID="{EA298CA2-6FA1-4AA6-8410-3C15F31D9158}" presName="spaceRect" presStyleCnt="0"/>
      <dgm:spPr/>
    </dgm:pt>
    <dgm:pt modelId="{C2FBECA6-5C70-4038-9668-8E5621B42FE9}" type="pres">
      <dgm:prSet presAssocID="{EA298CA2-6FA1-4AA6-8410-3C15F31D9158}" presName="parTx" presStyleLbl="revTx" presStyleIdx="4" presStyleCnt="7">
        <dgm:presLayoutVars>
          <dgm:chMax val="0"/>
          <dgm:chPref val="0"/>
        </dgm:presLayoutVars>
      </dgm:prSet>
      <dgm:spPr/>
    </dgm:pt>
    <dgm:pt modelId="{91545828-BD75-4D2F-B537-D55368751DF2}" type="pres">
      <dgm:prSet presAssocID="{DCD4830E-87FF-437A-A20F-A441CA253245}" presName="sibTrans" presStyleCnt="0"/>
      <dgm:spPr/>
    </dgm:pt>
    <dgm:pt modelId="{F78FDE93-3BD6-405E-B6B2-DFAEAA27DF72}" type="pres">
      <dgm:prSet presAssocID="{486F1E5C-8111-472E-B9F8-AC3BD0001E87}" presName="compNode" presStyleCnt="0"/>
      <dgm:spPr/>
    </dgm:pt>
    <dgm:pt modelId="{BA0A4BDF-56D2-4D27-BE9B-A631BA71FD1C}" type="pres">
      <dgm:prSet presAssocID="{486F1E5C-8111-472E-B9F8-AC3BD0001E87}" presName="bgRect" presStyleLbl="bgShp" presStyleIdx="5" presStyleCnt="7"/>
      <dgm:spPr/>
    </dgm:pt>
    <dgm:pt modelId="{3DB1329B-35AC-4565-982D-BF104F295B65}" type="pres">
      <dgm:prSet presAssocID="{486F1E5C-8111-472E-B9F8-AC3BD0001E8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6759C81D-FA47-42F7-8FF9-AB5773A18BFC}" type="pres">
      <dgm:prSet presAssocID="{486F1E5C-8111-472E-B9F8-AC3BD0001E87}" presName="spaceRect" presStyleCnt="0"/>
      <dgm:spPr/>
    </dgm:pt>
    <dgm:pt modelId="{8739EE90-4E19-46A9-A083-3864409FB1DB}" type="pres">
      <dgm:prSet presAssocID="{486F1E5C-8111-472E-B9F8-AC3BD0001E87}" presName="parTx" presStyleLbl="revTx" presStyleIdx="5" presStyleCnt="7">
        <dgm:presLayoutVars>
          <dgm:chMax val="0"/>
          <dgm:chPref val="0"/>
        </dgm:presLayoutVars>
      </dgm:prSet>
      <dgm:spPr/>
    </dgm:pt>
    <dgm:pt modelId="{5275AFE4-4987-4709-9BD4-3ABEC7F72125}" type="pres">
      <dgm:prSet presAssocID="{74D8D2BD-ADD9-4883-8E13-C71476FB3740}" presName="sibTrans" presStyleCnt="0"/>
      <dgm:spPr/>
    </dgm:pt>
    <dgm:pt modelId="{50F2D1C0-8A9A-4536-BFE8-117B74F05318}" type="pres">
      <dgm:prSet presAssocID="{9AF12F34-421B-4DC2-9EC8-5D24E9215A09}" presName="compNode" presStyleCnt="0"/>
      <dgm:spPr/>
    </dgm:pt>
    <dgm:pt modelId="{96F0502B-4C61-4B7B-987A-57B1B70E7D2C}" type="pres">
      <dgm:prSet presAssocID="{9AF12F34-421B-4DC2-9EC8-5D24E9215A09}" presName="bgRect" presStyleLbl="bgShp" presStyleIdx="6" presStyleCnt="7"/>
      <dgm:spPr/>
    </dgm:pt>
    <dgm:pt modelId="{FFB7AC97-46AB-4F37-A171-FA6847CF2BC8}" type="pres">
      <dgm:prSet presAssocID="{9AF12F34-421B-4DC2-9EC8-5D24E9215A0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366C546-7263-44FC-85ED-54C45B25FE0A}" type="pres">
      <dgm:prSet presAssocID="{9AF12F34-421B-4DC2-9EC8-5D24E9215A09}" presName="spaceRect" presStyleCnt="0"/>
      <dgm:spPr/>
    </dgm:pt>
    <dgm:pt modelId="{4621B73B-4B80-4249-B5E1-4F3704811178}" type="pres">
      <dgm:prSet presAssocID="{9AF12F34-421B-4DC2-9EC8-5D24E9215A0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73B98127-3752-421E-8144-5B000F64C689}" type="presOf" srcId="{114F9559-C3C7-4C5B-95B8-5F5080B4EF85}" destId="{3AA33B63-18A3-4866-A1E6-68B87F7D162E}" srcOrd="0" destOrd="0" presId="urn:microsoft.com/office/officeart/2018/2/layout/IconVerticalSolidList"/>
    <dgm:cxn modelId="{1245023B-523B-41CB-A8EF-D8ED459CEDE5}" srcId="{466AD469-F7A5-47C5-9BFE-E6463DA41A31}" destId="{EA4E97D1-FE4B-462C-8778-DB89900F0F93}" srcOrd="1" destOrd="0" parTransId="{FAD39FE5-9142-4649-A07C-E9063F6AA6E0}" sibTransId="{9004A6D4-E89F-4D80-8D15-3A65451034C8}"/>
    <dgm:cxn modelId="{0A704955-F074-445A-BF68-F2C94426D632}" srcId="{466AD469-F7A5-47C5-9BFE-E6463DA41A31}" destId="{CE7A2E73-9520-494C-A968-362C9EACC640}" srcOrd="2" destOrd="0" parTransId="{8B863208-F81C-4BB5-A5DF-741871B67777}" sibTransId="{45647BF2-7C64-4C9E-A896-AE118507E836}"/>
    <dgm:cxn modelId="{14DE1684-C6FB-4086-A1EB-305D69AC7751}" srcId="{466AD469-F7A5-47C5-9BFE-E6463DA41A31}" destId="{486F1E5C-8111-472E-B9F8-AC3BD0001E87}" srcOrd="5" destOrd="0" parTransId="{AD0C3544-52A9-4A81-9B8E-3690A0C9E49D}" sibTransId="{74D8D2BD-ADD9-4883-8E13-C71476FB3740}"/>
    <dgm:cxn modelId="{E43D308A-9E53-4CF6-895F-16984639F14C}" type="presOf" srcId="{EA298CA2-6FA1-4AA6-8410-3C15F31D9158}" destId="{C2FBECA6-5C70-4038-9668-8E5621B42FE9}" srcOrd="0" destOrd="0" presId="urn:microsoft.com/office/officeart/2018/2/layout/IconVerticalSolidList"/>
    <dgm:cxn modelId="{6B95998C-F4A4-4E54-8D32-57AB5D9CA856}" type="presOf" srcId="{CE7A2E73-9520-494C-A968-362C9EACC640}" destId="{8E784B7A-5630-43C9-9D70-CAE8EEE46719}" srcOrd="0" destOrd="0" presId="urn:microsoft.com/office/officeart/2018/2/layout/IconVerticalSolidList"/>
    <dgm:cxn modelId="{9874B28F-2660-456C-B0D1-B5BF91AB8F93}" type="presOf" srcId="{9AF12F34-421B-4DC2-9EC8-5D24E9215A09}" destId="{4621B73B-4B80-4249-B5E1-4F3704811178}" srcOrd="0" destOrd="0" presId="urn:microsoft.com/office/officeart/2018/2/layout/IconVerticalSolidList"/>
    <dgm:cxn modelId="{3644FC98-079B-45E0-BBF9-E858C00955A9}" srcId="{466AD469-F7A5-47C5-9BFE-E6463DA41A31}" destId="{9AF12F34-421B-4DC2-9EC8-5D24E9215A09}" srcOrd="6" destOrd="0" parTransId="{F2DC5A1E-A82B-450F-8701-6CB8A3B75BB6}" sibTransId="{1FFC47B5-C9DF-4EEF-B70D-B7FC90FC4D79}"/>
    <dgm:cxn modelId="{CBEDFEAB-C04C-4647-9BBA-5B7E18EAC080}" type="presOf" srcId="{466AD469-F7A5-47C5-9BFE-E6463DA41A31}" destId="{42B8536D-31F2-4E46-AD27-41D474E92659}" srcOrd="0" destOrd="0" presId="urn:microsoft.com/office/officeart/2018/2/layout/IconVerticalSolidList"/>
    <dgm:cxn modelId="{DA1311AE-FA1F-4453-8374-B5FFEB370432}" srcId="{466AD469-F7A5-47C5-9BFE-E6463DA41A31}" destId="{EA298CA2-6FA1-4AA6-8410-3C15F31D9158}" srcOrd="4" destOrd="0" parTransId="{CE0B9AEA-2B68-46FD-BE57-B6AA27038DC2}" sibTransId="{DCD4830E-87FF-437A-A20F-A441CA253245}"/>
    <dgm:cxn modelId="{D79C2FC0-AF0B-4C46-9E19-312A72C7B966}" type="presOf" srcId="{486F1E5C-8111-472E-B9F8-AC3BD0001E87}" destId="{8739EE90-4E19-46A9-A083-3864409FB1DB}" srcOrd="0" destOrd="0" presId="urn:microsoft.com/office/officeart/2018/2/layout/IconVerticalSolidList"/>
    <dgm:cxn modelId="{5645D3C2-88AE-4D5C-B804-B745C48C1BB4}" type="presOf" srcId="{EA4E97D1-FE4B-462C-8778-DB89900F0F93}" destId="{9E997DDE-7073-4FAF-9EC0-EEA058156AF1}" srcOrd="0" destOrd="0" presId="urn:microsoft.com/office/officeart/2018/2/layout/IconVerticalSolidList"/>
    <dgm:cxn modelId="{A20EE7C4-C76B-4F91-9412-73C3FE80C95A}" type="presOf" srcId="{F8D6C9F9-4881-4FDB-9AEA-6895875DEE37}" destId="{52DA81E1-EEFA-4D59-B662-9CAD31620E0A}" srcOrd="0" destOrd="0" presId="urn:microsoft.com/office/officeart/2018/2/layout/IconVerticalSolidList"/>
    <dgm:cxn modelId="{EEE7FCDC-CCF5-46A4-A25B-AD01A7F02233}" srcId="{466AD469-F7A5-47C5-9BFE-E6463DA41A31}" destId="{F8D6C9F9-4881-4FDB-9AEA-6895875DEE37}" srcOrd="0" destOrd="0" parTransId="{EB02D425-BEDC-4D91-BF39-CF87C3A9F134}" sibTransId="{E6B717F9-E13B-4FA3-B215-B2BD454EEBC0}"/>
    <dgm:cxn modelId="{C8B6ACE1-CC4E-468E-8399-E0D9B7240284}" srcId="{466AD469-F7A5-47C5-9BFE-E6463DA41A31}" destId="{114F9559-C3C7-4C5B-95B8-5F5080B4EF85}" srcOrd="3" destOrd="0" parTransId="{B3958DEA-A101-4B5E-82E4-E1B8DADE543A}" sibTransId="{2CD85AA2-8A9D-428E-A65E-A1D139AC96AF}"/>
    <dgm:cxn modelId="{6DE4E6C9-8BDD-4358-838C-E6E724DE2573}" type="presParOf" srcId="{42B8536D-31F2-4E46-AD27-41D474E92659}" destId="{D706BF4A-A524-4A70-A6A1-80C2C71C55B7}" srcOrd="0" destOrd="0" presId="urn:microsoft.com/office/officeart/2018/2/layout/IconVerticalSolidList"/>
    <dgm:cxn modelId="{E585BE73-5790-47ED-948D-9F3C74142039}" type="presParOf" srcId="{D706BF4A-A524-4A70-A6A1-80C2C71C55B7}" destId="{54038B07-1367-42E6-9AC7-A29AA60DF21B}" srcOrd="0" destOrd="0" presId="urn:microsoft.com/office/officeart/2018/2/layout/IconVerticalSolidList"/>
    <dgm:cxn modelId="{7C81BED2-AE5C-4764-B73F-5636006D621E}" type="presParOf" srcId="{D706BF4A-A524-4A70-A6A1-80C2C71C55B7}" destId="{20E96CB5-4536-4BA6-9FC8-0A75E073E872}" srcOrd="1" destOrd="0" presId="urn:microsoft.com/office/officeart/2018/2/layout/IconVerticalSolidList"/>
    <dgm:cxn modelId="{D4868EA0-036A-4BB0-A10A-3144A54F4520}" type="presParOf" srcId="{D706BF4A-A524-4A70-A6A1-80C2C71C55B7}" destId="{25D8CE45-251A-4AF4-9194-BBB773B5D417}" srcOrd="2" destOrd="0" presId="urn:microsoft.com/office/officeart/2018/2/layout/IconVerticalSolidList"/>
    <dgm:cxn modelId="{4EFBF0D1-90E6-4801-83BE-DBD137091D79}" type="presParOf" srcId="{D706BF4A-A524-4A70-A6A1-80C2C71C55B7}" destId="{52DA81E1-EEFA-4D59-B662-9CAD31620E0A}" srcOrd="3" destOrd="0" presId="urn:microsoft.com/office/officeart/2018/2/layout/IconVerticalSolidList"/>
    <dgm:cxn modelId="{0D6FB4EF-1ABF-4071-B885-677F0227B4C4}" type="presParOf" srcId="{42B8536D-31F2-4E46-AD27-41D474E92659}" destId="{CF7C657B-FFDB-4718-8A26-017D72A0396D}" srcOrd="1" destOrd="0" presId="urn:microsoft.com/office/officeart/2018/2/layout/IconVerticalSolidList"/>
    <dgm:cxn modelId="{5FFA02C0-60EE-4943-BFA7-9AD166907F74}" type="presParOf" srcId="{42B8536D-31F2-4E46-AD27-41D474E92659}" destId="{0A544D51-89AD-468A-B00D-EBDBE14BE065}" srcOrd="2" destOrd="0" presId="urn:microsoft.com/office/officeart/2018/2/layout/IconVerticalSolidList"/>
    <dgm:cxn modelId="{095D1526-9239-4F54-AA8E-B858683A4B2A}" type="presParOf" srcId="{0A544D51-89AD-468A-B00D-EBDBE14BE065}" destId="{5109AECC-6E0A-4AAE-8190-1A3FE471E5EA}" srcOrd="0" destOrd="0" presId="urn:microsoft.com/office/officeart/2018/2/layout/IconVerticalSolidList"/>
    <dgm:cxn modelId="{025B25E9-F6F4-4180-8484-1C1DCA723BB0}" type="presParOf" srcId="{0A544D51-89AD-468A-B00D-EBDBE14BE065}" destId="{B8AB1A15-17B0-40CE-B5EA-913E4A11D066}" srcOrd="1" destOrd="0" presId="urn:microsoft.com/office/officeart/2018/2/layout/IconVerticalSolidList"/>
    <dgm:cxn modelId="{01F44413-5F02-49B0-B7A0-50C25AC81037}" type="presParOf" srcId="{0A544D51-89AD-468A-B00D-EBDBE14BE065}" destId="{25C4210C-99FC-4698-8F53-265899FC4673}" srcOrd="2" destOrd="0" presId="urn:microsoft.com/office/officeart/2018/2/layout/IconVerticalSolidList"/>
    <dgm:cxn modelId="{C9EAFE52-ED41-4D4B-8A0A-B47C86C32A95}" type="presParOf" srcId="{0A544D51-89AD-468A-B00D-EBDBE14BE065}" destId="{9E997DDE-7073-4FAF-9EC0-EEA058156AF1}" srcOrd="3" destOrd="0" presId="urn:microsoft.com/office/officeart/2018/2/layout/IconVerticalSolidList"/>
    <dgm:cxn modelId="{95660A2F-679C-4186-8853-6FCAA773FD30}" type="presParOf" srcId="{42B8536D-31F2-4E46-AD27-41D474E92659}" destId="{C7166F36-A09C-4FB4-96EA-7DF98FFB37FC}" srcOrd="3" destOrd="0" presId="urn:microsoft.com/office/officeart/2018/2/layout/IconVerticalSolidList"/>
    <dgm:cxn modelId="{6435E3FE-840E-4435-AFDD-4421B9B19E16}" type="presParOf" srcId="{42B8536D-31F2-4E46-AD27-41D474E92659}" destId="{C48526BE-2751-4909-A0DD-7358E504E377}" srcOrd="4" destOrd="0" presId="urn:microsoft.com/office/officeart/2018/2/layout/IconVerticalSolidList"/>
    <dgm:cxn modelId="{AF917D4B-03B9-4304-8BCB-DB79D9CC52B0}" type="presParOf" srcId="{C48526BE-2751-4909-A0DD-7358E504E377}" destId="{7EC0BD85-EFCC-4589-9BC3-421091D98CD0}" srcOrd="0" destOrd="0" presId="urn:microsoft.com/office/officeart/2018/2/layout/IconVerticalSolidList"/>
    <dgm:cxn modelId="{271F4D3E-DD79-4DD7-A504-4C5933814286}" type="presParOf" srcId="{C48526BE-2751-4909-A0DD-7358E504E377}" destId="{57A1AF28-FDF7-4C13-BB37-6422232FDE3A}" srcOrd="1" destOrd="0" presId="urn:microsoft.com/office/officeart/2018/2/layout/IconVerticalSolidList"/>
    <dgm:cxn modelId="{0057275B-5EDD-4D02-9715-39FA78592272}" type="presParOf" srcId="{C48526BE-2751-4909-A0DD-7358E504E377}" destId="{4CDCBDA7-2560-483E-B890-24489BF3B559}" srcOrd="2" destOrd="0" presId="urn:microsoft.com/office/officeart/2018/2/layout/IconVerticalSolidList"/>
    <dgm:cxn modelId="{6BFF328A-2112-49F9-9493-47DB26BE949A}" type="presParOf" srcId="{C48526BE-2751-4909-A0DD-7358E504E377}" destId="{8E784B7A-5630-43C9-9D70-CAE8EEE46719}" srcOrd="3" destOrd="0" presId="urn:microsoft.com/office/officeart/2018/2/layout/IconVerticalSolidList"/>
    <dgm:cxn modelId="{30723564-17DF-43D5-B266-AA25080A5F03}" type="presParOf" srcId="{42B8536D-31F2-4E46-AD27-41D474E92659}" destId="{29DAA021-C119-4E1C-B53A-F1C668F0F261}" srcOrd="5" destOrd="0" presId="urn:microsoft.com/office/officeart/2018/2/layout/IconVerticalSolidList"/>
    <dgm:cxn modelId="{A510526C-CF3D-4709-AC05-9D2ED735D58E}" type="presParOf" srcId="{42B8536D-31F2-4E46-AD27-41D474E92659}" destId="{74C5CC9F-69A2-4B7A-ABBB-2F8211C9662C}" srcOrd="6" destOrd="0" presId="urn:microsoft.com/office/officeart/2018/2/layout/IconVerticalSolidList"/>
    <dgm:cxn modelId="{DFF4CB66-CF22-4D69-A9D8-76E30B7DB731}" type="presParOf" srcId="{74C5CC9F-69A2-4B7A-ABBB-2F8211C9662C}" destId="{D5D3D7AD-471E-462B-A654-0F399261C89F}" srcOrd="0" destOrd="0" presId="urn:microsoft.com/office/officeart/2018/2/layout/IconVerticalSolidList"/>
    <dgm:cxn modelId="{186CE5FC-D114-4709-B494-A75F7CDD5F07}" type="presParOf" srcId="{74C5CC9F-69A2-4B7A-ABBB-2F8211C9662C}" destId="{08077084-75FB-41CC-9C62-7621CFA88342}" srcOrd="1" destOrd="0" presId="urn:microsoft.com/office/officeart/2018/2/layout/IconVerticalSolidList"/>
    <dgm:cxn modelId="{05929867-4FA1-48E7-8E26-C118E0650280}" type="presParOf" srcId="{74C5CC9F-69A2-4B7A-ABBB-2F8211C9662C}" destId="{2532ECEB-9BAC-4E59-858D-4289DF60731F}" srcOrd="2" destOrd="0" presId="urn:microsoft.com/office/officeart/2018/2/layout/IconVerticalSolidList"/>
    <dgm:cxn modelId="{809C2599-AA1F-4866-A531-42395B86B376}" type="presParOf" srcId="{74C5CC9F-69A2-4B7A-ABBB-2F8211C9662C}" destId="{3AA33B63-18A3-4866-A1E6-68B87F7D162E}" srcOrd="3" destOrd="0" presId="urn:microsoft.com/office/officeart/2018/2/layout/IconVerticalSolidList"/>
    <dgm:cxn modelId="{24875897-A407-4313-93DE-162DA9F7082D}" type="presParOf" srcId="{42B8536D-31F2-4E46-AD27-41D474E92659}" destId="{60C9759D-3C7B-4291-9AA7-B751CB2897C6}" srcOrd="7" destOrd="0" presId="urn:microsoft.com/office/officeart/2018/2/layout/IconVerticalSolidList"/>
    <dgm:cxn modelId="{36359B43-449A-4705-BA64-C47D41410F0E}" type="presParOf" srcId="{42B8536D-31F2-4E46-AD27-41D474E92659}" destId="{307884FB-C798-4BCC-9AAF-0F0B24740FC8}" srcOrd="8" destOrd="0" presId="urn:microsoft.com/office/officeart/2018/2/layout/IconVerticalSolidList"/>
    <dgm:cxn modelId="{E1285EB3-CCDA-4FF8-8750-E4529B3DB585}" type="presParOf" srcId="{307884FB-C798-4BCC-9AAF-0F0B24740FC8}" destId="{A9BF7C2C-94AF-4E5C-AB1B-0373361CD4E2}" srcOrd="0" destOrd="0" presId="urn:microsoft.com/office/officeart/2018/2/layout/IconVerticalSolidList"/>
    <dgm:cxn modelId="{4B285B5A-A58C-4ECA-80B7-AAACA027D7EB}" type="presParOf" srcId="{307884FB-C798-4BCC-9AAF-0F0B24740FC8}" destId="{29F22110-8A4B-4994-BE3B-D7422C747EDC}" srcOrd="1" destOrd="0" presId="urn:microsoft.com/office/officeart/2018/2/layout/IconVerticalSolidList"/>
    <dgm:cxn modelId="{72140F6E-3963-4DB4-8D34-ED3D27422B5E}" type="presParOf" srcId="{307884FB-C798-4BCC-9AAF-0F0B24740FC8}" destId="{B8CB2415-755F-4F97-BE3D-8DABD3C78DDC}" srcOrd="2" destOrd="0" presId="urn:microsoft.com/office/officeart/2018/2/layout/IconVerticalSolidList"/>
    <dgm:cxn modelId="{D0515F19-7356-4C64-8A46-C55885DEED9E}" type="presParOf" srcId="{307884FB-C798-4BCC-9AAF-0F0B24740FC8}" destId="{C2FBECA6-5C70-4038-9668-8E5621B42FE9}" srcOrd="3" destOrd="0" presId="urn:microsoft.com/office/officeart/2018/2/layout/IconVerticalSolidList"/>
    <dgm:cxn modelId="{0B0A7C42-BC41-4B3E-9460-0B80DCB85E5E}" type="presParOf" srcId="{42B8536D-31F2-4E46-AD27-41D474E92659}" destId="{91545828-BD75-4D2F-B537-D55368751DF2}" srcOrd="9" destOrd="0" presId="urn:microsoft.com/office/officeart/2018/2/layout/IconVerticalSolidList"/>
    <dgm:cxn modelId="{E1371674-7021-4EB2-9DFD-03AE230946CE}" type="presParOf" srcId="{42B8536D-31F2-4E46-AD27-41D474E92659}" destId="{F78FDE93-3BD6-405E-B6B2-DFAEAA27DF72}" srcOrd="10" destOrd="0" presId="urn:microsoft.com/office/officeart/2018/2/layout/IconVerticalSolidList"/>
    <dgm:cxn modelId="{747220E7-B822-40DE-AA95-B54590573C33}" type="presParOf" srcId="{F78FDE93-3BD6-405E-B6B2-DFAEAA27DF72}" destId="{BA0A4BDF-56D2-4D27-BE9B-A631BA71FD1C}" srcOrd="0" destOrd="0" presId="urn:microsoft.com/office/officeart/2018/2/layout/IconVerticalSolidList"/>
    <dgm:cxn modelId="{CBBBFD57-4AF6-4A4F-9309-C1699AEEB39A}" type="presParOf" srcId="{F78FDE93-3BD6-405E-B6B2-DFAEAA27DF72}" destId="{3DB1329B-35AC-4565-982D-BF104F295B65}" srcOrd="1" destOrd="0" presId="urn:microsoft.com/office/officeart/2018/2/layout/IconVerticalSolidList"/>
    <dgm:cxn modelId="{63AB09C8-1C5A-4726-8F79-7B4B0B70C6B3}" type="presParOf" srcId="{F78FDE93-3BD6-405E-B6B2-DFAEAA27DF72}" destId="{6759C81D-FA47-42F7-8FF9-AB5773A18BFC}" srcOrd="2" destOrd="0" presId="urn:microsoft.com/office/officeart/2018/2/layout/IconVerticalSolidList"/>
    <dgm:cxn modelId="{DDF14B91-CCC7-42F9-B000-49AB5DBD88B6}" type="presParOf" srcId="{F78FDE93-3BD6-405E-B6B2-DFAEAA27DF72}" destId="{8739EE90-4E19-46A9-A083-3864409FB1DB}" srcOrd="3" destOrd="0" presId="urn:microsoft.com/office/officeart/2018/2/layout/IconVerticalSolidList"/>
    <dgm:cxn modelId="{3F7F872D-4A2A-4C27-BD20-39F88BAD1A38}" type="presParOf" srcId="{42B8536D-31F2-4E46-AD27-41D474E92659}" destId="{5275AFE4-4987-4709-9BD4-3ABEC7F72125}" srcOrd="11" destOrd="0" presId="urn:microsoft.com/office/officeart/2018/2/layout/IconVerticalSolidList"/>
    <dgm:cxn modelId="{9F13A1FE-AB49-4D49-BA21-C2A27CFA2F07}" type="presParOf" srcId="{42B8536D-31F2-4E46-AD27-41D474E92659}" destId="{50F2D1C0-8A9A-4536-BFE8-117B74F05318}" srcOrd="12" destOrd="0" presId="urn:microsoft.com/office/officeart/2018/2/layout/IconVerticalSolidList"/>
    <dgm:cxn modelId="{A86693B9-9905-4DAE-8754-8A2602567718}" type="presParOf" srcId="{50F2D1C0-8A9A-4536-BFE8-117B74F05318}" destId="{96F0502B-4C61-4B7B-987A-57B1B70E7D2C}" srcOrd="0" destOrd="0" presId="urn:microsoft.com/office/officeart/2018/2/layout/IconVerticalSolidList"/>
    <dgm:cxn modelId="{891658FE-1025-4430-BA30-023880A7186E}" type="presParOf" srcId="{50F2D1C0-8A9A-4536-BFE8-117B74F05318}" destId="{FFB7AC97-46AB-4F37-A171-FA6847CF2BC8}" srcOrd="1" destOrd="0" presId="urn:microsoft.com/office/officeart/2018/2/layout/IconVerticalSolidList"/>
    <dgm:cxn modelId="{4986F7C7-8988-4664-8D4F-2DC1F6143E6B}" type="presParOf" srcId="{50F2D1C0-8A9A-4536-BFE8-117B74F05318}" destId="{6366C546-7263-44FC-85ED-54C45B25FE0A}" srcOrd="2" destOrd="0" presId="urn:microsoft.com/office/officeart/2018/2/layout/IconVerticalSolidList"/>
    <dgm:cxn modelId="{B888CCEF-2B91-4C2D-A4F7-A78E95C491FE}" type="presParOf" srcId="{50F2D1C0-8A9A-4536-BFE8-117B74F05318}" destId="{4621B73B-4B80-4249-B5E1-4F37048111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38B07-1367-42E6-9AC7-A29AA60DF21B}">
      <dsp:nvSpPr>
        <dsp:cNvPr id="0" name=""/>
        <dsp:cNvSpPr/>
      </dsp:nvSpPr>
      <dsp:spPr>
        <a:xfrm>
          <a:off x="0" y="44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96CB5-4536-4BA6-9FC8-0A75E073E872}">
      <dsp:nvSpPr>
        <dsp:cNvPr id="0" name=""/>
        <dsp:cNvSpPr/>
      </dsp:nvSpPr>
      <dsp:spPr>
        <a:xfrm>
          <a:off x="184372" y="137579"/>
          <a:ext cx="335222" cy="3352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A81E1-EEFA-4D59-B662-9CAD31620E0A}">
      <dsp:nvSpPr>
        <dsp:cNvPr id="0" name=""/>
        <dsp:cNvSpPr/>
      </dsp:nvSpPr>
      <dsp:spPr>
        <a:xfrm>
          <a:off x="703967" y="44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1" u="sng" kern="1200"/>
            <a:t>Benefits of Basketball:</a:t>
          </a:r>
          <a:endParaRPr lang="en-US" sz="1600" kern="1200"/>
        </a:p>
      </dsp:txBody>
      <dsp:txXfrm>
        <a:off x="703967" y="442"/>
        <a:ext cx="5468232" cy="609495"/>
      </dsp:txXfrm>
    </dsp:sp>
    <dsp:sp modelId="{5109AECC-6E0A-4AAE-8190-1A3FE471E5EA}">
      <dsp:nvSpPr>
        <dsp:cNvPr id="0" name=""/>
        <dsp:cNvSpPr/>
      </dsp:nvSpPr>
      <dsp:spPr>
        <a:xfrm>
          <a:off x="0" y="76231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B1A15-17B0-40CE-B5EA-913E4A11D066}">
      <dsp:nvSpPr>
        <dsp:cNvPr id="0" name=""/>
        <dsp:cNvSpPr/>
      </dsp:nvSpPr>
      <dsp:spPr>
        <a:xfrm>
          <a:off x="184372" y="899449"/>
          <a:ext cx="335222" cy="3352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97DDE-7073-4FAF-9EC0-EEA058156AF1}">
      <dsp:nvSpPr>
        <dsp:cNvPr id="0" name=""/>
        <dsp:cNvSpPr/>
      </dsp:nvSpPr>
      <dsp:spPr>
        <a:xfrm>
          <a:off x="703967" y="76231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Physical Benefits .Mental Benefits</a:t>
          </a:r>
          <a:endParaRPr lang="en-US" sz="1600" kern="1200" dirty="0"/>
        </a:p>
      </dsp:txBody>
      <dsp:txXfrm>
        <a:off x="703967" y="762312"/>
        <a:ext cx="5468232" cy="609495"/>
      </dsp:txXfrm>
    </dsp:sp>
    <dsp:sp modelId="{7EC0BD85-EFCC-4589-9BC3-421091D98CD0}">
      <dsp:nvSpPr>
        <dsp:cNvPr id="0" name=""/>
        <dsp:cNvSpPr/>
      </dsp:nvSpPr>
      <dsp:spPr>
        <a:xfrm>
          <a:off x="0" y="152418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1AF28-FDF7-4C13-BB37-6422232FDE3A}">
      <dsp:nvSpPr>
        <dsp:cNvPr id="0" name=""/>
        <dsp:cNvSpPr/>
      </dsp:nvSpPr>
      <dsp:spPr>
        <a:xfrm>
          <a:off x="184372" y="1661319"/>
          <a:ext cx="335222" cy="3352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84B7A-5630-43C9-9D70-CAE8EEE46719}">
      <dsp:nvSpPr>
        <dsp:cNvPr id="0" name=""/>
        <dsp:cNvSpPr/>
      </dsp:nvSpPr>
      <dsp:spPr>
        <a:xfrm>
          <a:off x="703967" y="152418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Benefits .Improved fitness</a:t>
          </a:r>
          <a:endParaRPr lang="en-US" sz="1600" kern="1200"/>
        </a:p>
      </dsp:txBody>
      <dsp:txXfrm>
        <a:off x="703967" y="1524182"/>
        <a:ext cx="5468232" cy="609495"/>
      </dsp:txXfrm>
    </dsp:sp>
    <dsp:sp modelId="{D5D3D7AD-471E-462B-A654-0F399261C89F}">
      <dsp:nvSpPr>
        <dsp:cNvPr id="0" name=""/>
        <dsp:cNvSpPr/>
      </dsp:nvSpPr>
      <dsp:spPr>
        <a:xfrm>
          <a:off x="0" y="228605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77084-75FB-41CC-9C62-7621CFA88342}">
      <dsp:nvSpPr>
        <dsp:cNvPr id="0" name=""/>
        <dsp:cNvSpPr/>
      </dsp:nvSpPr>
      <dsp:spPr>
        <a:xfrm>
          <a:off x="184372" y="2423189"/>
          <a:ext cx="335222" cy="3352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33B63-18A3-4866-A1E6-68B87F7D162E}">
      <dsp:nvSpPr>
        <dsp:cNvPr id="0" name=""/>
        <dsp:cNvSpPr/>
      </dsp:nvSpPr>
      <dsp:spPr>
        <a:xfrm>
          <a:off x="703967" y="228605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Stress relief .Teamwork and cooperation</a:t>
          </a:r>
          <a:endParaRPr lang="en-US" sz="1600" kern="1200"/>
        </a:p>
      </dsp:txBody>
      <dsp:txXfrm>
        <a:off x="703967" y="2286052"/>
        <a:ext cx="5468232" cy="609495"/>
      </dsp:txXfrm>
    </dsp:sp>
    <dsp:sp modelId="{A9BF7C2C-94AF-4E5C-AB1B-0373361CD4E2}">
      <dsp:nvSpPr>
        <dsp:cNvPr id="0" name=""/>
        <dsp:cNvSpPr/>
      </dsp:nvSpPr>
      <dsp:spPr>
        <a:xfrm>
          <a:off x="0" y="304792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22110-8A4B-4994-BE3B-D7422C747EDC}">
      <dsp:nvSpPr>
        <dsp:cNvPr id="0" name=""/>
        <dsp:cNvSpPr/>
      </dsp:nvSpPr>
      <dsp:spPr>
        <a:xfrm>
          <a:off x="184372" y="3185059"/>
          <a:ext cx="335222" cy="3352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BECA6-5C70-4038-9668-8E5621B42FE9}">
      <dsp:nvSpPr>
        <dsp:cNvPr id="0" name=""/>
        <dsp:cNvSpPr/>
      </dsp:nvSpPr>
      <dsp:spPr>
        <a:xfrm>
          <a:off x="703967" y="304792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Coordination .Boosts mental acuity</a:t>
          </a:r>
          <a:endParaRPr lang="en-US" sz="1600" kern="1200"/>
        </a:p>
      </dsp:txBody>
      <dsp:txXfrm>
        <a:off x="703967" y="3047922"/>
        <a:ext cx="5468232" cy="609495"/>
      </dsp:txXfrm>
    </dsp:sp>
    <dsp:sp modelId="{BA0A4BDF-56D2-4D27-BE9B-A631BA71FD1C}">
      <dsp:nvSpPr>
        <dsp:cNvPr id="0" name=""/>
        <dsp:cNvSpPr/>
      </dsp:nvSpPr>
      <dsp:spPr>
        <a:xfrm>
          <a:off x="0" y="380979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1329B-35AC-4565-982D-BF104F295B65}">
      <dsp:nvSpPr>
        <dsp:cNvPr id="0" name=""/>
        <dsp:cNvSpPr/>
      </dsp:nvSpPr>
      <dsp:spPr>
        <a:xfrm>
          <a:off x="184372" y="3946928"/>
          <a:ext cx="335222" cy="33522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9EE90-4E19-46A9-A083-3864409FB1DB}">
      <dsp:nvSpPr>
        <dsp:cNvPr id="0" name=""/>
        <dsp:cNvSpPr/>
      </dsp:nvSpPr>
      <dsp:spPr>
        <a:xfrm>
          <a:off x="703967" y="380979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Friendships and bonding .Cardiovascular health</a:t>
          </a:r>
          <a:endParaRPr lang="en-US" sz="1600" kern="1200"/>
        </a:p>
      </dsp:txBody>
      <dsp:txXfrm>
        <a:off x="703967" y="3809792"/>
        <a:ext cx="5468232" cy="609495"/>
      </dsp:txXfrm>
    </dsp:sp>
    <dsp:sp modelId="{96F0502B-4C61-4B7B-987A-57B1B70E7D2C}">
      <dsp:nvSpPr>
        <dsp:cNvPr id="0" name=""/>
        <dsp:cNvSpPr/>
      </dsp:nvSpPr>
      <dsp:spPr>
        <a:xfrm>
          <a:off x="0" y="4571662"/>
          <a:ext cx="6172199" cy="60949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7AC97-46AB-4F37-A171-FA6847CF2BC8}">
      <dsp:nvSpPr>
        <dsp:cNvPr id="0" name=""/>
        <dsp:cNvSpPr/>
      </dsp:nvSpPr>
      <dsp:spPr>
        <a:xfrm>
          <a:off x="184372" y="4708798"/>
          <a:ext cx="335222" cy="33522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1B73B-4B80-4249-B5E1-4F3704811178}">
      <dsp:nvSpPr>
        <dsp:cNvPr id="0" name=""/>
        <dsp:cNvSpPr/>
      </dsp:nvSpPr>
      <dsp:spPr>
        <a:xfrm>
          <a:off x="703967" y="4571662"/>
          <a:ext cx="5468232" cy="609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505" tIns="64505" rIns="64505" bIns="645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Enhances concentration .Communication skills</a:t>
          </a:r>
          <a:endParaRPr lang="en-US" sz="1600" kern="1200"/>
        </a:p>
      </dsp:txBody>
      <dsp:txXfrm>
        <a:off x="703967" y="4571662"/>
        <a:ext cx="5468232" cy="6094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94720C-6A47-49ED-AEC8-373CA2256AA5}" type="datetime1">
              <a:rPr lang="en-GB" smtClean="0"/>
              <a:t>08/07/2024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ECB32D8-F2D2-4D01-80A9-88F3B128AE7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8472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0655DAF-1C7D-4191-81CD-A5D12814339A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5C1D8F7-2BDD-4C56-98AF-2E212EF349F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076194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225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36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2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647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543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123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38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5C1D8F7-2BDD-4C56-98AF-2E212EF349F3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588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38800" y="304801"/>
            <a:ext cx="5486400" cy="2514599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38800" y="2895600"/>
            <a:ext cx="5486400" cy="914400"/>
          </a:xfrm>
        </p:spPr>
        <p:txBody>
          <a:bodyPr rtlCol="0"/>
          <a:lstStyle>
            <a:lvl1pPr marL="0" indent="0" algn="l">
              <a:spcBef>
                <a:spcPts val="1200"/>
              </a:spcBef>
              <a:buNone/>
              <a:defRPr sz="2400">
                <a:solidFill>
                  <a:schemeClr val="bg2">
                    <a:lumMod val="25000"/>
                    <a:lumOff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2053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1D9C39-C0B6-4B1B-A0FD-F204F03E2496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7300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0450" y="1676401"/>
            <a:ext cx="10058400" cy="175260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0450" y="3581400"/>
            <a:ext cx="10058400" cy="1143000"/>
          </a:xfrm>
        </p:spPr>
        <p:txBody>
          <a:bodyPr rtlCol="0"/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E2FDA1-44FA-40D3-A3E2-E680FD6415BC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566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676401"/>
            <a:ext cx="4846320" cy="4343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676401"/>
            <a:ext cx="4846320" cy="4343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A9139E-2988-41E5-9295-C3D3EA82181D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025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681163"/>
            <a:ext cx="4846320" cy="823912"/>
          </a:xfrm>
        </p:spPr>
        <p:txBody>
          <a:bodyPr rtlCol="0" anchor="ctr"/>
          <a:lstStyle>
            <a:lvl1pPr marL="0" indent="0">
              <a:buNone/>
              <a:defRPr sz="2400" b="0">
                <a:solidFill>
                  <a:schemeClr val="bg2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5075"/>
            <a:ext cx="4846320" cy="351472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681163"/>
            <a:ext cx="4846320" cy="823912"/>
          </a:xfrm>
        </p:spPr>
        <p:txBody>
          <a:bodyPr rtlCol="0" anchor="ctr"/>
          <a:lstStyle>
            <a:lvl1pPr marL="0" indent="0">
              <a:buNone/>
              <a:defRPr sz="2400" b="0">
                <a:solidFill>
                  <a:schemeClr val="bg2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505075"/>
            <a:ext cx="4846320" cy="3514725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BBC51C-3456-44C6-919A-26DA97346891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924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2484D9-B9B6-41FC-8347-B4D59A04B113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1093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3D1795A-B336-43CC-93D1-1221DB6D2BF8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5120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7467600" cy="68580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8200"/>
            <a:ext cx="6172200" cy="5181601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802" y="3124200"/>
            <a:ext cx="3657600" cy="28956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959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7239000" cy="6858000"/>
          </a:xfrm>
          <a:solidFill>
            <a:schemeClr val="bg1"/>
          </a:solidFill>
        </p:spPr>
        <p:txBody>
          <a:bodyPr tIns="36576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801" y="3124200"/>
            <a:ext cx="3657600" cy="28956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>
          <a:xfrm>
            <a:off x="7239000" y="0"/>
            <a:ext cx="228600" cy="68580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4411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7A2F3A-C330-493F-83BF-4BBBFE8C5718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7451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365125"/>
            <a:ext cx="1828800" cy="5654675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365125"/>
            <a:ext cx="8001000" cy="5654675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22AB35A-6A21-462F-B629-4DBE2AA351BB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9043838-BFF5-400C-B067-3DF4A5F395D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4737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100584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676400"/>
            <a:ext cx="100584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70918" y="6392562"/>
            <a:ext cx="7082481" cy="180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34400" y="6392562"/>
            <a:ext cx="1295400" cy="180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59D25AC-6C20-4AD6-92C9-D48AA42BEF3B}" type="datetime1">
              <a:rPr lang="en-GB" noProof="0" smtClean="0"/>
              <a:t>08/07/2024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58400" y="6392562"/>
            <a:ext cx="1066800" cy="180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9043838-BFF5-400C-B067-3DF4A5F395D6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692095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https://en.wikipedia.org/wiki/Physical_education" TargetMode="External"/><Relationship Id="rId7" Type="http://schemas.openxmlformats.org/officeDocument/2006/relationships/hyperlink" Target="https://en.wikipedia.org/wiki/Basketball#cite_note-7" TargetMode="External"/><Relationship Id="rId2" Type="http://schemas.openxmlformats.org/officeDocument/2006/relationships/hyperlink" Target="https://en.wikipedia.org/wiki/James_Naismith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Springfield,_Massachusetts" TargetMode="External"/><Relationship Id="rId5" Type="http://schemas.openxmlformats.org/officeDocument/2006/relationships/hyperlink" Target="https://en.wikipedia.org/wiki/Springfield_College" TargetMode="External"/><Relationship Id="rId4" Type="http://schemas.openxmlformats.org/officeDocument/2006/relationships/hyperlink" Target="https://en.wikipedia.org/wiki/YMC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eam_spor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en.wikipedia.org/wiki/Basketball_court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asketball_position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4.jf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portsvirsa.com/most-popular-sports/" TargetMode="External"/><Relationship Id="rId7" Type="http://schemas.openxmlformats.org/officeDocument/2006/relationships/hyperlink" Target="https://www.wikihow.com/Play-Basketball" TargetMode="External"/><Relationship Id="rId2" Type="http://schemas.openxmlformats.org/officeDocument/2006/relationships/hyperlink" Target="https://www.bbc.co.uk/news/world-us-canada-113480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Basketball" TargetMode="External"/><Relationship Id="rId5" Type="http://schemas.openxmlformats.org/officeDocument/2006/relationships/hyperlink" Target="https://www.nike.com/ph/a/weighted-basketball?msockid=32831dfe7343659b0ddd095672a3645a" TargetMode="External"/><Relationship Id="rId4" Type="http://schemas.openxmlformats.org/officeDocument/2006/relationships/hyperlink" Target="https://www.forbes.com/sites/aliciajessop/2012/06/14/the-surge-of-the-nbas-international-viewership-and-popularity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My favourite hobby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Basketball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85A541-A356-7681-5C4D-26E0531510E6}"/>
              </a:ext>
            </a:extLst>
          </p:cNvPr>
          <p:cNvSpPr txBox="1"/>
          <p:nvPr/>
        </p:nvSpPr>
        <p:spPr>
          <a:xfrm>
            <a:off x="479376" y="404664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Chaas Abdulsalam</a:t>
            </a:r>
          </a:p>
          <a:p>
            <a:r>
              <a:rPr lang="en-GB" sz="3200" dirty="0">
                <a:solidFill>
                  <a:srgbClr val="FF0000"/>
                </a:solidFill>
              </a:rPr>
              <a:t>2334721</a:t>
            </a:r>
          </a:p>
        </p:txBody>
      </p:sp>
    </p:spTree>
    <p:extLst>
      <p:ext uri="{BB962C8B-B14F-4D97-AF65-F5344CB8AC3E}">
        <p14:creationId xmlns:p14="http://schemas.microsoft.com/office/powerpoint/2010/main" val="576090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800"/>
              <a:t>The basketball is a very well-known sport all over around the world .</a:t>
            </a:r>
            <a:br>
              <a:rPr lang="en-GB" sz="2800"/>
            </a:br>
            <a:r>
              <a:rPr lang="en-GB" sz="2800"/>
              <a:t>However, this sport has very simple rolls . </a:t>
            </a:r>
          </a:p>
        </p:txBody>
      </p:sp>
      <p:pic>
        <p:nvPicPr>
          <p:cNvPr id="5" name="Picture Placeholder 4" descr="Basketball players raising hands together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1401"/>
          <a:stretch/>
        </p:blipFill>
        <p:spPr>
          <a:xfrm>
            <a:off x="609600" y="838200"/>
            <a:ext cx="6172200" cy="5181601"/>
          </a:xfrm>
          <a:noFill/>
        </p:spPr>
      </p:pic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924802" y="3124200"/>
            <a:ext cx="3657600" cy="2895600"/>
          </a:xfrm>
        </p:spPr>
        <p:txBody>
          <a:bodyPr rtlCol="0">
            <a:normAutofit/>
          </a:bodyPr>
          <a:lstStyle/>
          <a:p>
            <a:pPr rtl="0"/>
            <a:r>
              <a:rPr lang="en-GB" sz="2200"/>
              <a:t>I enjoy playing basketball since I started it at university because it motivate me to :</a:t>
            </a:r>
          </a:p>
          <a:p>
            <a:pPr rtl="0"/>
            <a:r>
              <a:rPr lang="en-GB" sz="2200"/>
              <a:t>-cooperate with the team.</a:t>
            </a:r>
          </a:p>
          <a:p>
            <a:pPr rtl="0"/>
            <a:r>
              <a:rPr lang="en-GB" sz="2200"/>
              <a:t>-good for my physical work out .</a:t>
            </a:r>
          </a:p>
          <a:p>
            <a:pPr rtl="0"/>
            <a:r>
              <a:rPr lang="en-GB" sz="2200"/>
              <a:t>-very simple .</a:t>
            </a:r>
          </a:p>
        </p:txBody>
      </p:sp>
      <p:sp>
        <p:nvSpPr>
          <p:cNvPr id="6" name="Rounded Rectangle 5" hidden="1"/>
          <p:cNvSpPr/>
          <p:nvPr/>
        </p:nvSpPr>
        <p:spPr>
          <a:xfrm>
            <a:off x="12344400" y="152400"/>
            <a:ext cx="1295400" cy="6553200"/>
          </a:xfrm>
          <a:prstGeom prst="roundRect">
            <a:avLst>
              <a:gd name="adj" fmla="val 9717"/>
            </a:avLst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rtl="0">
              <a:spcAft>
                <a:spcPts val="600"/>
              </a:spcAft>
            </a:pPr>
            <a:r>
              <a:rPr lang="en-gb" sz="1200" b="1" i="1">
                <a:latin typeface="Arial" pitchFamily="34" charset="0"/>
                <a:cs typeface="Arial" pitchFamily="34" charset="0"/>
              </a:rPr>
              <a:t>NOTE:</a:t>
            </a:r>
          </a:p>
          <a:p>
            <a:pPr rtl="0">
              <a:spcAft>
                <a:spcPts val="600"/>
              </a:spcAft>
            </a:pPr>
            <a:r>
              <a:rPr lang="en-gb" sz="1200" i="1">
                <a:latin typeface="Arial" pitchFamily="34" charset="0"/>
                <a:cs typeface="Arial" pitchFamily="34" charset="0"/>
              </a:rPr>
              <a:t>To change images on this slide, select a picture and delete it. Then click the Insert Picture icon</a:t>
            </a:r>
          </a:p>
          <a:p>
            <a:pPr rtl="0">
              <a:spcAft>
                <a:spcPts val="600"/>
              </a:spcAft>
            </a:pPr>
            <a:r>
              <a:rPr lang="en-gb" sz="1200" i="1">
                <a:latin typeface="Arial" pitchFamily="34" charset="0"/>
                <a:cs typeface="Arial" pitchFamily="34" charset="0"/>
              </a:rPr>
              <a:t>in the placeholder to insert your own image.</a:t>
            </a:r>
          </a:p>
        </p:txBody>
      </p:sp>
    </p:spTree>
    <p:extLst>
      <p:ext uri="{BB962C8B-B14F-4D97-AF65-F5344CB8AC3E}">
        <p14:creationId xmlns:p14="http://schemas.microsoft.com/office/powerpoint/2010/main" val="305338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5450B-4D14-5D77-21D9-AE9B20918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04800"/>
            <a:ext cx="10058400" cy="1143000"/>
          </a:xfrm>
        </p:spPr>
        <p:txBody>
          <a:bodyPr anchor="b">
            <a:normAutofit/>
          </a:bodyPr>
          <a:lstStyle/>
          <a:p>
            <a:r>
              <a:rPr lang="en-GB" dirty="0"/>
              <a:t>The history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F306F-D5B0-4D42-1EAD-6232F79E61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1676401"/>
            <a:ext cx="4846320" cy="4343400"/>
          </a:xfrm>
        </p:spPr>
        <p:txBody>
          <a:bodyPr>
            <a:normAutofit/>
          </a:bodyPr>
          <a:lstStyle/>
          <a:p>
            <a:r>
              <a:rPr lang="en-GB" dirty="0"/>
              <a:t> </a:t>
            </a:r>
            <a:r>
              <a:rPr lang="en-GB" b="1" i="1">
                <a:hlinkClick r:id="rId2" tooltip="James Naismit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James Naismith</a:t>
            </a:r>
            <a:r>
              <a:rPr lang="en-GB" b="1" i="1"/>
              <a:t>,</a:t>
            </a:r>
          </a:p>
          <a:p>
            <a:r>
              <a:rPr lang="en-GB" b="1" i="1"/>
              <a:t> </a:t>
            </a:r>
            <a:r>
              <a:rPr lang="en-GB" dirty="0"/>
              <a:t>a Canadian-American professor of </a:t>
            </a:r>
            <a:r>
              <a:rPr lang="en-GB" dirty="0">
                <a:hlinkClick r:id="rId3" tooltip="Physical educ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physical education</a:t>
            </a:r>
            <a:r>
              <a:rPr lang="en-GB" dirty="0"/>
              <a:t> and instructor at the International </a:t>
            </a:r>
            <a:r>
              <a:rPr lang="en-GB" dirty="0">
                <a:hlinkClick r:id="rId4" tooltip="YMC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Young Men's Christian Association</a:t>
            </a:r>
            <a:r>
              <a:rPr lang="en-GB" dirty="0"/>
              <a:t> Training School (now </a:t>
            </a:r>
            <a:r>
              <a:rPr lang="en-GB" dirty="0">
                <a:hlinkClick r:id="rId5" tooltip="Springfield Colle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Springfield College</a:t>
            </a:r>
            <a:r>
              <a:rPr lang="en-GB" dirty="0"/>
              <a:t>) in </a:t>
            </a:r>
            <a:r>
              <a:rPr lang="en-GB" dirty="0">
                <a:hlinkClick r:id="rId6" tooltip="Springfield, Massachuset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Springfield, Massachusetts</a:t>
            </a:r>
            <a:r>
              <a:rPr lang="en-GB" dirty="0"/>
              <a:t>,</a:t>
            </a:r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[7]</a:t>
            </a:r>
            <a:r>
              <a:rPr lang="en-GB" dirty="0"/>
              <a:t> was trying to keep his gym class active on a rainy day.</a:t>
            </a:r>
          </a:p>
        </p:txBody>
      </p:sp>
      <p:pic>
        <p:nvPicPr>
          <p:cNvPr id="6" name="Picture Placeholder 5" descr="A person with a mustache wearing glasses&#10;&#10;Description automatically generated">
            <a:extLst>
              <a:ext uri="{FF2B5EF4-FFF2-40B4-BE49-F238E27FC236}">
                <a16:creationId xmlns:a16="http://schemas.microsoft.com/office/drawing/2014/main" id="{BEA862CB-6CE1-962E-850A-B711A1F9E7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5" r="1" b="20142"/>
          <a:stretch/>
        </p:blipFill>
        <p:spPr>
          <a:xfrm>
            <a:off x="6278880" y="1676401"/>
            <a:ext cx="4846320" cy="4343400"/>
          </a:xfrm>
          <a:noFill/>
        </p:spPr>
      </p:pic>
    </p:spTree>
    <p:extLst>
      <p:ext uri="{BB962C8B-B14F-4D97-AF65-F5344CB8AC3E}">
        <p14:creationId xmlns:p14="http://schemas.microsoft.com/office/powerpoint/2010/main" val="21121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5029200" cy="5140424"/>
          </a:xfrm>
        </p:spPr>
        <p:txBody>
          <a:bodyPr rtlCol="0" anchor="b">
            <a:normAutofit/>
          </a:bodyPr>
          <a:lstStyle/>
          <a:p>
            <a:pPr marL="228600" lvl="0" indent="-228600">
              <a:spcBef>
                <a:spcPts val="18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/>
              <a:t>Basketball is a team sport where two teams, typically of five players each, compete to score points by throwing a ball through the opponent's hoop.</a:t>
            </a:r>
            <a:br>
              <a:rPr lang="en-GB" sz="2000" dirty="0"/>
            </a:br>
            <a:r>
              <a:rPr lang="en-GB" sz="2000" dirty="0"/>
              <a:t>Popular worldwide with major leagues like the NBA.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-Physical activity and fitness</a:t>
            </a:r>
            <a:br>
              <a:rPr lang="en-GB" sz="2000" dirty="0"/>
            </a:br>
            <a:r>
              <a:rPr lang="en-GB" sz="2000" dirty="0"/>
              <a:t>-Team spirit and camaraderie</a:t>
            </a:r>
            <a:br>
              <a:rPr lang="en-GB" sz="2000" dirty="0"/>
            </a:br>
            <a:r>
              <a:rPr lang="en-GB" sz="2000" dirty="0"/>
              <a:t>-Excitement and thrill of the game</a:t>
            </a:r>
            <a:br>
              <a:rPr lang="en-GB" sz="2000" dirty="0"/>
            </a:br>
            <a:r>
              <a:rPr lang="en-GB" sz="2000" dirty="0"/>
              <a:t>-Strategic thinking and skills development</a:t>
            </a:r>
          </a:p>
        </p:txBody>
      </p:sp>
      <p:pic>
        <p:nvPicPr>
          <p:cNvPr id="8" name="Content Placeholder 7" descr="A group of men playing basketball&#10;&#10;Description automatically generated">
            <a:extLst>
              <a:ext uri="{FF2B5EF4-FFF2-40B4-BE49-F238E27FC236}">
                <a16:creationId xmlns:a16="http://schemas.microsoft.com/office/drawing/2014/main" id="{4B5DC989-FAD9-FD17-08AB-9E50C0E7F2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40" r="-2" b="16110"/>
          <a:stretch/>
        </p:blipFill>
        <p:spPr>
          <a:xfrm>
            <a:off x="6278880" y="1676401"/>
            <a:ext cx="4846320" cy="4343400"/>
          </a:xfrm>
          <a:noFill/>
        </p:spPr>
      </p:pic>
    </p:spTree>
    <p:extLst>
      <p:ext uri="{BB962C8B-B14F-4D97-AF65-F5344CB8AC3E}">
        <p14:creationId xmlns:p14="http://schemas.microsoft.com/office/powerpoint/2010/main" val="407879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z="2400" b="1" dirty="0">
                <a:latin typeface="+mn-lt"/>
                <a:ea typeface="+mn-ea"/>
                <a:cs typeface="+mn-cs"/>
              </a:rPr>
              <a:t>Basketball</a:t>
            </a:r>
            <a:r>
              <a:rPr lang="en-GB" sz="2400" dirty="0">
                <a:latin typeface="+mn-lt"/>
                <a:ea typeface="+mn-ea"/>
                <a:cs typeface="+mn-cs"/>
              </a:rPr>
              <a:t> is a </a:t>
            </a:r>
            <a:r>
              <a:rPr lang="en-GB" sz="2400" dirty="0">
                <a:latin typeface="+mn-lt"/>
                <a:ea typeface="+mn-ea"/>
                <a:cs typeface="+mn-cs"/>
                <a:hlinkClick r:id="rId3" tooltip="Team spor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team sport</a:t>
            </a:r>
            <a:r>
              <a:rPr lang="en-GB" sz="2400" dirty="0">
                <a:latin typeface="+mn-lt"/>
                <a:ea typeface="+mn-ea"/>
                <a:cs typeface="+mn-cs"/>
              </a:rPr>
              <a:t> in which two teams, most commonly of five players each, opposing one another on a rectangular </a:t>
            </a:r>
            <a:r>
              <a:rPr lang="en-GB" sz="2400" dirty="0">
                <a:latin typeface="+mn-lt"/>
                <a:ea typeface="+mn-ea"/>
                <a:cs typeface="+mn-cs"/>
                <a:hlinkClick r:id="rId4" tooltip="Basketball cour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court</a:t>
            </a:r>
            <a:r>
              <a:rPr lang="en-GB" sz="2400" dirty="0">
                <a:latin typeface="+mn-lt"/>
                <a:ea typeface="+mn-ea"/>
                <a:cs typeface="+mn-cs"/>
              </a:rPr>
              <a:t>.</a:t>
            </a:r>
            <a:br>
              <a:rPr lang="en-GB" sz="2400" dirty="0">
                <a:latin typeface="+mn-lt"/>
                <a:ea typeface="+mn-ea"/>
                <a:cs typeface="+mn-cs"/>
              </a:rPr>
            </a:br>
            <a:br>
              <a:rPr lang="en-GB" sz="2400" dirty="0">
                <a:latin typeface="+mn-lt"/>
                <a:ea typeface="+mn-ea"/>
                <a:cs typeface="+mn-cs"/>
              </a:rPr>
            </a:br>
            <a:endParaRPr lang="en-GB" sz="2400" dirty="0"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>
              <a:buNone/>
            </a:pPr>
            <a:r>
              <a:rPr lang="en-GB" sz="2200" dirty="0"/>
              <a:t>Rules and regulations</a:t>
            </a:r>
          </a:p>
          <a:p>
            <a:pPr algn="l"/>
            <a:r>
              <a:rPr lang="en-GB" sz="2200" dirty="0"/>
              <a:t>Playing regulations</a:t>
            </a:r>
          </a:p>
          <a:p>
            <a:r>
              <a:rPr lang="en-GB" sz="2200" dirty="0"/>
              <a:t>Equipment</a:t>
            </a:r>
          </a:p>
          <a:p>
            <a:r>
              <a:rPr lang="en-GB" sz="2200" dirty="0"/>
              <a:t>Violations</a:t>
            </a:r>
          </a:p>
          <a:p>
            <a:r>
              <a:rPr lang="en-GB" sz="2200" dirty="0"/>
              <a:t>Fouls</a:t>
            </a:r>
          </a:p>
          <a:p>
            <a:endParaRPr lang="en-GB" dirty="0"/>
          </a:p>
        </p:txBody>
      </p:sp>
      <p:pic>
        <p:nvPicPr>
          <p:cNvPr id="5" name="Picture 4" descr="A basketball court diagram with text&#10;&#10;Description automatically generated">
            <a:extLst>
              <a:ext uri="{FF2B5EF4-FFF2-40B4-BE49-F238E27FC236}">
                <a16:creationId xmlns:a16="http://schemas.microsoft.com/office/drawing/2014/main" id="{DFF1E77B-2EA0-92C5-05FC-78FB56A345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96303" y="-315416"/>
            <a:ext cx="4599794" cy="748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08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232186"/>
            <a:ext cx="10058400" cy="747936"/>
          </a:xfrm>
        </p:spPr>
        <p:txBody>
          <a:bodyPr rtlCol="0"/>
          <a:lstStyle/>
          <a:p>
            <a:pPr algn="l"/>
            <a:r>
              <a:rPr lang="en-GB" dirty="0"/>
              <a:t>Common techniques and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240" y="1124744"/>
            <a:ext cx="4846320" cy="4343400"/>
          </a:xfrm>
        </p:spPr>
        <p:txBody>
          <a:bodyPr rtlCol="0"/>
          <a:lstStyle/>
          <a:p>
            <a:pPr rtl="0"/>
            <a:r>
              <a:rPr lang="en-GB" sz="2000" dirty="0">
                <a:latin typeface="+mj-lt"/>
                <a:ea typeface="+mj-ea"/>
                <a:cs typeface="+mj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Basketball positions</a:t>
            </a:r>
            <a:endParaRPr lang="en-GB" sz="2000" dirty="0">
              <a:latin typeface="+mj-lt"/>
              <a:ea typeface="+mj-ea"/>
              <a:cs typeface="+mj-cs"/>
            </a:endParaRPr>
          </a:p>
          <a:p>
            <a:pPr algn="l"/>
            <a:r>
              <a:rPr lang="en-GB" sz="2000" dirty="0">
                <a:latin typeface="+mj-lt"/>
                <a:ea typeface="+mj-ea"/>
                <a:cs typeface="+mj-cs"/>
              </a:rPr>
              <a:t>Strategy</a:t>
            </a:r>
          </a:p>
          <a:p>
            <a:pPr algn="l"/>
            <a:r>
              <a:rPr lang="en-GB" sz="2000" dirty="0">
                <a:latin typeface="+mj-lt"/>
                <a:ea typeface="+mj-ea"/>
                <a:cs typeface="+mj-cs"/>
              </a:rPr>
              <a:t>Shooting</a:t>
            </a:r>
          </a:p>
          <a:p>
            <a:r>
              <a:rPr lang="en-GB" sz="2000" dirty="0">
                <a:latin typeface="+mj-lt"/>
                <a:ea typeface="+mj-ea"/>
                <a:cs typeface="+mj-cs"/>
              </a:rPr>
              <a:t>Rebounding</a:t>
            </a:r>
          </a:p>
          <a:p>
            <a:r>
              <a:rPr lang="en-GB" sz="2000" dirty="0">
                <a:latin typeface="+mj-lt"/>
                <a:ea typeface="+mj-ea"/>
                <a:cs typeface="+mj-cs"/>
              </a:rPr>
              <a:t>Passing</a:t>
            </a:r>
          </a:p>
          <a:p>
            <a:r>
              <a:rPr lang="en-GB" sz="2000" dirty="0">
                <a:latin typeface="+mj-lt"/>
                <a:ea typeface="+mj-ea"/>
                <a:cs typeface="+mj-cs"/>
              </a:rPr>
              <a:t>Dribbling</a:t>
            </a:r>
          </a:p>
          <a:p>
            <a:pPr algn="l"/>
            <a:endParaRPr lang="en-GB" b="1" i="0" dirty="0"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  <p:pic>
        <p:nvPicPr>
          <p:cNvPr id="14" name="Content Placeholder 13" descr="A basketball court with lines and numbers&#10;&#10;Description automatically generated">
            <a:extLst>
              <a:ext uri="{FF2B5EF4-FFF2-40B4-BE49-F238E27FC236}">
                <a16:creationId xmlns:a16="http://schemas.microsoft.com/office/drawing/2014/main" id="{E4E0D866-E108-6569-9B35-0665AF8934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218" y="764704"/>
            <a:ext cx="4846320" cy="4784796"/>
          </a:xfrm>
        </p:spPr>
      </p:pic>
      <p:pic>
        <p:nvPicPr>
          <p:cNvPr id="16" name="Picture 15" descr="A basketball going through a net&#10;&#10;Description automatically generated">
            <a:extLst>
              <a:ext uri="{FF2B5EF4-FFF2-40B4-BE49-F238E27FC236}">
                <a16:creationId xmlns:a16="http://schemas.microsoft.com/office/drawing/2014/main" id="{538C2CB1-98CC-C26F-77DD-4FF59A237B9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916" y="1556792"/>
            <a:ext cx="3129488" cy="246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39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rtlCol="0"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kern="0">
                <a:effectLst/>
              </a:rPr>
              <a:t>Details About Basketball</a:t>
            </a:r>
            <a:endParaRPr lang="en-GB" kern="100">
              <a:effectLst/>
            </a:endParaRPr>
          </a:p>
        </p:txBody>
      </p:sp>
      <p:pic>
        <p:nvPicPr>
          <p:cNvPr id="5" name="Picture 4" descr="A collage of basketball players&#10;&#10;Description automatically generated">
            <a:extLst>
              <a:ext uri="{FF2B5EF4-FFF2-40B4-BE49-F238E27FC236}">
                <a16:creationId xmlns:a16="http://schemas.microsoft.com/office/drawing/2014/main" id="{E3C3BCEB-A460-FDCD-5A5D-79A07FBA31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62" r="-2" b="1799"/>
          <a:stretch/>
        </p:blipFill>
        <p:spPr>
          <a:xfrm>
            <a:off x="20" y="10"/>
            <a:ext cx="7238980" cy="6857990"/>
          </a:xfrm>
          <a:prstGeom prst="rect">
            <a:avLst/>
          </a:prstGeom>
          <a:noFill/>
        </p:spPr>
      </p:pic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924801" y="3124200"/>
            <a:ext cx="3657600" cy="2895600"/>
          </a:xfrm>
        </p:spPr>
        <p:txBody>
          <a:bodyPr rtlCol="0">
            <a:normAutofit/>
          </a:bodyPr>
          <a:lstStyle/>
          <a:p>
            <a:pPr>
              <a:spcAft>
                <a:spcPts val="800"/>
              </a:spcAft>
            </a:pPr>
            <a:endParaRPr lang="en-GB" sz="1500" kern="100">
              <a:effectLst/>
            </a:endParaRPr>
          </a:p>
          <a:p>
            <a:pPr marL="228600" lvl="0" indent="-228600">
              <a:spcBef>
                <a:spcPts val="18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/>
              <a:t>Basic rules and objectives</a:t>
            </a:r>
          </a:p>
          <a:p>
            <a:pPr marL="228600" lvl="0" indent="-228600">
              <a:spcBef>
                <a:spcPts val="18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/>
              <a:t>Equipment needed (ball, hoop, court)</a:t>
            </a:r>
          </a:p>
          <a:p>
            <a:pPr marL="228600" lvl="0" indent="-228600">
              <a:spcBef>
                <a:spcPts val="18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/>
              <a:t>Famous players (Michael Jordan, LeBron James)</a:t>
            </a:r>
          </a:p>
          <a:p>
            <a:pPr marL="228600" lvl="0" indent="-228600">
              <a:spcBef>
                <a:spcPts val="18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500"/>
              <a:t>Major leagues and tournaments</a:t>
            </a:r>
          </a:p>
          <a:p>
            <a:pPr rtl="0"/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99311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260648"/>
            <a:ext cx="7128792" cy="4248472"/>
          </a:xfrm>
        </p:spPr>
        <p:txBody>
          <a:bodyPr rtlCol="0">
            <a:normAutofit fontScale="90000"/>
          </a:bodyPr>
          <a:lstStyle/>
          <a:p>
            <a:pPr>
              <a:lnSpc>
                <a:spcPts val="2175"/>
              </a:lnSpc>
              <a:spcAft>
                <a:spcPts val="800"/>
              </a:spcAft>
            </a:pPr>
            <a:r>
              <a:rPr lang="en-GB" sz="2800" b="1" u="sng" dirty="0">
                <a:latin typeface="+mn-lt"/>
                <a:ea typeface="+mn-ea"/>
                <a:cs typeface="+mn-cs"/>
              </a:rPr>
              <a:t>Steps in Playing Basketball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br>
              <a:rPr lang="en-GB" sz="2200" dirty="0">
                <a:latin typeface="+mn-lt"/>
                <a:ea typeface="+mn-ea"/>
                <a:cs typeface="+mn-cs"/>
              </a:rPr>
            </a:b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1-Dribbling: bouncing the ball while moving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2-Shooting: aiming and throwing the ball through the hoop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3-Passing: sending the ball to a teammate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4-Defense: preventing the opposing team from scoring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passing, and defence.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Bullet Points: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-Dribbling techniques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-Shooting forms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-Types of passes (chest, bounce, overhead)</a:t>
            </a:r>
            <a:br>
              <a:rPr lang="en-GB" sz="2200" dirty="0">
                <a:latin typeface="+mn-lt"/>
                <a:ea typeface="+mn-ea"/>
                <a:cs typeface="+mn-cs"/>
              </a:rPr>
            </a:br>
            <a:r>
              <a:rPr lang="en-GB" sz="2200" dirty="0">
                <a:latin typeface="+mn-lt"/>
                <a:ea typeface="+mn-ea"/>
                <a:cs typeface="+mn-cs"/>
              </a:rPr>
              <a:t>-Defensive strategies (man-to-man, zone)</a:t>
            </a:r>
          </a:p>
        </p:txBody>
      </p:sp>
      <p:pic>
        <p:nvPicPr>
          <p:cNvPr id="4" name="Picture 3" descr="A group of men playing basketball&#10;&#10;Description automatically generated">
            <a:extLst>
              <a:ext uri="{FF2B5EF4-FFF2-40B4-BE49-F238E27FC236}">
                <a16:creationId xmlns:a16="http://schemas.microsoft.com/office/drawing/2014/main" id="{8FED106A-A347-D35F-0E64-4E060AE206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072" y="1504"/>
            <a:ext cx="5014991" cy="637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55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6279B-73F2-2B6B-37B0-6DA2EE970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000"/>
              <a:t>Basketball offers numerous benefits including physical fitness, mental sharpness, and social interactions. It’s a holistic way to improve overall well-being.</a:t>
            </a:r>
            <a:br>
              <a:rPr lang="en-GB" sz="2000"/>
            </a:br>
            <a:endParaRPr lang="en-GB" sz="200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14AB456-52FD-6F03-1D1A-62846C0FD1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24802" y="3124200"/>
            <a:ext cx="3657600" cy="2895600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D0235F4-4C8D-4072-E6B1-F0585FEA36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3508150"/>
              </p:ext>
            </p:extLst>
          </p:nvPr>
        </p:nvGraphicFramePr>
        <p:xfrm>
          <a:off x="609600" y="838200"/>
          <a:ext cx="6172200" cy="5181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erson's feet on a basketball">
            <a:extLst>
              <a:ext uri="{FF2B5EF4-FFF2-40B4-BE49-F238E27FC236}">
                <a16:creationId xmlns:a16="http://schemas.microsoft.com/office/drawing/2014/main" id="{119D2270-2CEF-3327-D71B-166230B228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0" y="2971800"/>
            <a:ext cx="3830216" cy="3314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24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FCEF3-6859-84C0-8BE3-7A1DBA2AA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6628" y="620688"/>
            <a:ext cx="3657600" cy="1790328"/>
          </a:xfrm>
        </p:spPr>
        <p:txBody>
          <a:bodyPr anchor="b">
            <a:normAutofit/>
          </a:bodyPr>
          <a:lstStyle/>
          <a:p>
            <a:r>
              <a:rPr lang="en-GB" sz="2000" dirty="0"/>
              <a:t>Here are some interesting facts about basketball. Did you know it was invented using peach baskets? And who can forget the legendary Michael Jordan?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4" name="Picture 3" descr="A close-up of a basketball hoop&#10;&#10;Description automatically generated">
            <a:extLst>
              <a:ext uri="{FF2B5EF4-FFF2-40B4-BE49-F238E27FC236}">
                <a16:creationId xmlns:a16="http://schemas.microsoft.com/office/drawing/2014/main" id="{38083EF7-4D79-E75B-760A-8FB82CA42D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24" r="9701"/>
          <a:stretch/>
        </p:blipFill>
        <p:spPr>
          <a:xfrm>
            <a:off x="20" y="10"/>
            <a:ext cx="7238980" cy="6857990"/>
          </a:xfrm>
          <a:prstGeom prst="rect">
            <a:avLst/>
          </a:prstGeom>
          <a:noFill/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D49D569-76F0-8868-60F5-811E253632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3352" y="171128"/>
            <a:ext cx="10441160" cy="447977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2175"/>
              </a:lnSpc>
              <a:spcAft>
                <a:spcPts val="800"/>
              </a:spcAft>
            </a:pPr>
            <a:endParaRPr lang="en-GB" sz="7200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ts val="2175"/>
              </a:lnSpc>
              <a:spcAft>
                <a:spcPts val="800"/>
              </a:spcAft>
            </a:pPr>
            <a:endParaRPr lang="en-GB" sz="7200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ts val="2175"/>
              </a:lnSpc>
              <a:spcAft>
                <a:spcPts val="800"/>
              </a:spcAft>
            </a:pPr>
            <a:r>
              <a:rPr lang="en-GB" sz="7200" dirty="0">
                <a:latin typeface="+mj-lt"/>
                <a:ea typeface="+mj-ea"/>
                <a:cs typeface="+mj-cs"/>
              </a:rPr>
              <a:t> Fun or Surprising Facts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Basketball was invented by </a:t>
            </a:r>
            <a:r>
              <a:rPr lang="en-GB" sz="7200" dirty="0" err="1">
                <a:latin typeface="+mj-lt"/>
                <a:ea typeface="+mj-ea"/>
                <a:cs typeface="+mj-cs"/>
              </a:rPr>
              <a:t>Dr.</a:t>
            </a:r>
            <a:r>
              <a:rPr lang="en-GB" sz="7200" dirty="0">
                <a:latin typeface="+mj-lt"/>
                <a:ea typeface="+mj-ea"/>
                <a:cs typeface="+mj-cs"/>
              </a:rPr>
              <a:t> James Naismith in 1891.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The first hoops were made of peach baskets.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The NBA was founded in 1946.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Michael Jordan is often regarded as the greatest player of all time.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Bullet Points: (Animate text to appear one by one)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Invented in 1891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Peach baskets as first hoops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NBA founded in 1946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7200" dirty="0">
                <a:latin typeface="+mj-lt"/>
                <a:ea typeface="+mj-ea"/>
                <a:cs typeface="+mj-cs"/>
              </a:rPr>
              <a:t>Michael Jordan’s legacy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16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4504C39-7366-8F55-23D8-C4AE2750D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838200"/>
            <a:ext cx="3657600" cy="2133600"/>
          </a:xfrm>
        </p:spPr>
        <p:txBody>
          <a:bodyPr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u="sng"/>
              <a:t>Conclusion</a:t>
            </a:r>
            <a:br>
              <a:rPr lang="en-GB" b="1" u="sng"/>
            </a:br>
            <a:br>
              <a:rPr lang="en-GB" kern="100">
                <a:effectLst/>
              </a:rPr>
            </a:br>
            <a:endParaRPr lang="en-US"/>
          </a:p>
        </p:txBody>
      </p:sp>
      <p:pic>
        <p:nvPicPr>
          <p:cNvPr id="11" name="Picture 10" descr="Basketball going into hoop against sky">
            <a:extLst>
              <a:ext uri="{FF2B5EF4-FFF2-40B4-BE49-F238E27FC236}">
                <a16:creationId xmlns:a16="http://schemas.microsoft.com/office/drawing/2014/main" id="{FE94C7DF-159E-616D-7426-B933BC0EB6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34"/>
          <a:stretch/>
        </p:blipFill>
        <p:spPr>
          <a:xfrm>
            <a:off x="20" y="10"/>
            <a:ext cx="7238980" cy="6857990"/>
          </a:xfrm>
          <a:prstGeom prst="rect">
            <a:avLst/>
          </a:prstGeom>
          <a:noFill/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41A7122-B309-33CB-F2F4-FBA8B3F66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24801" y="2348880"/>
            <a:ext cx="3657600" cy="3670920"/>
          </a:xfrm>
        </p:spPr>
        <p:txBody>
          <a:bodyPr>
            <a:normAutofit/>
          </a:bodyPr>
          <a:lstStyle/>
          <a:p>
            <a:r>
              <a:rPr lang="en-GB" sz="1700" b="1" u="sng"/>
              <a:t>Basketball is more than just a sport; it’s a passion.</a:t>
            </a:r>
            <a:br>
              <a:rPr lang="en-GB" sz="1700" b="1" u="sng"/>
            </a:br>
            <a:r>
              <a:rPr lang="en-GB" sz="1700" b="1" u="sng"/>
              <a:t>It helps me stay active, build skills, and make friends.</a:t>
            </a:r>
            <a:br>
              <a:rPr lang="en-GB" sz="1700" b="1" u="sng"/>
            </a:br>
            <a:r>
              <a:rPr lang="en-GB" sz="1700" b="1" u="sng"/>
              <a:t>Thank you for listening!</a:t>
            </a:r>
            <a:br>
              <a:rPr lang="en-GB" sz="1700" b="1" u="sng"/>
            </a:br>
            <a:r>
              <a:rPr lang="en-GB" sz="1700" b="1" u="sng"/>
              <a:t>Speaker Notes:</a:t>
            </a:r>
            <a:br>
              <a:rPr lang="en-GB" sz="1700" b="1" u="sng"/>
            </a:br>
            <a:r>
              <a:rPr lang="en-GB" sz="1700" b="1" u="sng"/>
              <a:t>In conclusion, basketball is important to me because it keeps me active, helps improve my skills, and allows me to make new friends. Thank you for your attention.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22023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23391D99-4596-F259-ABAC-83B034973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188640"/>
            <a:ext cx="10058400" cy="5334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refrencese</a:t>
            </a:r>
            <a:endParaRPr lang="en-US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86C7D01-D858-EC0C-DCD6-E0C100068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722040"/>
            <a:ext cx="10058400" cy="5256584"/>
          </a:xfrm>
        </p:spPr>
        <p:txBody>
          <a:bodyPr>
            <a:normAutofit/>
          </a:bodyPr>
          <a:lstStyle/>
          <a:p>
            <a:r>
              <a:rPr lang="en-US" sz="1200" dirty="0"/>
              <a:t>Slide 1 </a:t>
            </a:r>
          </a:p>
          <a:p>
            <a:r>
              <a:rPr lang="en-GB" sz="1200" dirty="0">
                <a:hlinkClick r:id="rId2"/>
              </a:rPr>
              <a:t>The Canadian who invented basketball - BBC News</a:t>
            </a:r>
            <a:endParaRPr lang="en-GB" sz="1200" dirty="0"/>
          </a:p>
          <a:p>
            <a:r>
              <a:rPr lang="en-GB" sz="1200" dirty="0"/>
              <a:t>Slide 2</a:t>
            </a:r>
          </a:p>
          <a:p>
            <a:r>
              <a:rPr lang="en-GB" sz="1200" dirty="0">
                <a:hlinkClick r:id="rId3"/>
              </a:rPr>
              <a:t>Ranking The Top 10 Most Popular Sports In The World in 2023 (sportsvirsa.com)</a:t>
            </a:r>
            <a:endParaRPr lang="en-GB" sz="1200" dirty="0"/>
          </a:p>
          <a:p>
            <a:r>
              <a:rPr lang="en-GB" sz="1200" dirty="0"/>
              <a:t>Slid 3</a:t>
            </a:r>
          </a:p>
          <a:p>
            <a:r>
              <a:rPr lang="en-GB" sz="1200" dirty="0">
                <a:hlinkClick r:id="rId4"/>
              </a:rPr>
              <a:t>The Surge of the NBA's International Viewership and Popularity (forbes.com)</a:t>
            </a:r>
            <a:endParaRPr lang="en-GB" sz="1200" dirty="0"/>
          </a:p>
          <a:p>
            <a:r>
              <a:rPr lang="en-GB" sz="1200" dirty="0"/>
              <a:t>Slide 4</a:t>
            </a:r>
          </a:p>
          <a:p>
            <a:r>
              <a:rPr lang="en-GB" sz="1200" dirty="0">
                <a:hlinkClick r:id="rId5"/>
              </a:rPr>
              <a:t>What Is a Weighted Basketball — And What Are the Benefits of Using One?. Nike PH</a:t>
            </a:r>
            <a:endParaRPr lang="en-GB" sz="1200" dirty="0"/>
          </a:p>
          <a:p>
            <a:r>
              <a:rPr lang="en-GB" sz="1200" dirty="0"/>
              <a:t>Slid 5 .6 .7</a:t>
            </a:r>
          </a:p>
          <a:p>
            <a:r>
              <a:rPr lang="en-GB" sz="1200" dirty="0">
                <a:hlinkClick r:id="rId6"/>
              </a:rPr>
              <a:t>Basketball – Wikipedia</a:t>
            </a:r>
            <a:endParaRPr lang="en-GB" sz="1200" dirty="0"/>
          </a:p>
          <a:p>
            <a:r>
              <a:rPr lang="en-GB" sz="1200" dirty="0"/>
              <a:t>Slid 8 .9</a:t>
            </a:r>
          </a:p>
          <a:p>
            <a:r>
              <a:rPr lang="en-GB" sz="1200" dirty="0">
                <a:hlinkClick r:id="rId7"/>
              </a:rPr>
              <a:t>How to Play Basketball: The Basics, Rules, &amp; Fundamentals (wikihow.com)</a:t>
            </a:r>
            <a:endParaRPr lang="en-GB" sz="1200" dirty="0"/>
          </a:p>
          <a:p>
            <a:r>
              <a:rPr lang="en-GB" sz="1200" dirty="0"/>
              <a:t>Slide 10 </a:t>
            </a:r>
            <a:r>
              <a:rPr lang="en-GB" sz="1200"/>
              <a:t>and 11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45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86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asketball 16x9">
  <a:themeElements>
    <a:clrScheme name="Basketball">
      <a:dk1>
        <a:sysClr val="windowText" lastClr="000000"/>
      </a:dk1>
      <a:lt1>
        <a:sysClr val="window" lastClr="FFFFFF"/>
      </a:lt1>
      <a:dk2>
        <a:srgbClr val="51270B"/>
      </a:dk2>
      <a:lt2>
        <a:srgbClr val="CAAF92"/>
      </a:lt2>
      <a:accent1>
        <a:srgbClr val="8C061E"/>
      </a:accent1>
      <a:accent2>
        <a:srgbClr val="CD0205"/>
      </a:accent2>
      <a:accent3>
        <a:srgbClr val="D05002"/>
      </a:accent3>
      <a:accent4>
        <a:srgbClr val="052A5E"/>
      </a:accent4>
      <a:accent5>
        <a:srgbClr val="1A559C"/>
      </a:accent5>
      <a:accent6>
        <a:srgbClr val="156645"/>
      </a:accent6>
      <a:hlink>
        <a:srgbClr val="D05002"/>
      </a:hlink>
      <a:folHlink>
        <a:srgbClr val="808080"/>
      </a:folHlink>
    </a:clrScheme>
    <a:fontScheme name="Impact - Franklin Gothic Medium">
      <a:majorFont>
        <a:latin typeface="Impact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5870038_TF04001173.potx" id="{D0EEB541-0F0E-401C-B591-CFDA98BB1FE6}" vid="{09F514C9-38EF-4A71-908E-997A65D2498C}"/>
    </a:ext>
  </a:extLst>
</a:theme>
</file>

<file path=ppt/theme/theme2.xml><?xml version="1.0" encoding="utf-8"?>
<a:theme xmlns:a="http://schemas.openxmlformats.org/drawingml/2006/main" name="Office Theme">
  <a:themeElements>
    <a:clrScheme name="Basketball">
      <a:dk1>
        <a:sysClr val="windowText" lastClr="000000"/>
      </a:dk1>
      <a:lt1>
        <a:sysClr val="window" lastClr="FFFFFF"/>
      </a:lt1>
      <a:dk2>
        <a:srgbClr val="51270B"/>
      </a:dk2>
      <a:lt2>
        <a:srgbClr val="CAAF92"/>
      </a:lt2>
      <a:accent1>
        <a:srgbClr val="8C061E"/>
      </a:accent1>
      <a:accent2>
        <a:srgbClr val="CD0205"/>
      </a:accent2>
      <a:accent3>
        <a:srgbClr val="D05002"/>
      </a:accent3>
      <a:accent4>
        <a:srgbClr val="052A5E"/>
      </a:accent4>
      <a:accent5>
        <a:srgbClr val="1A559C"/>
      </a:accent5>
      <a:accent6>
        <a:srgbClr val="156645"/>
      </a:accent6>
      <a:hlink>
        <a:srgbClr val="D05002"/>
      </a:hlink>
      <a:folHlink>
        <a:srgbClr val="808080"/>
      </a:folHlink>
    </a:clrScheme>
    <a:fontScheme name="Impact - Franklin Gothic Medium">
      <a:majorFont>
        <a:latin typeface="Impact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asketball">
      <a:dk1>
        <a:sysClr val="windowText" lastClr="000000"/>
      </a:dk1>
      <a:lt1>
        <a:sysClr val="window" lastClr="FFFFFF"/>
      </a:lt1>
      <a:dk2>
        <a:srgbClr val="51270B"/>
      </a:dk2>
      <a:lt2>
        <a:srgbClr val="CAAF92"/>
      </a:lt2>
      <a:accent1>
        <a:srgbClr val="8C061E"/>
      </a:accent1>
      <a:accent2>
        <a:srgbClr val="CD0205"/>
      </a:accent2>
      <a:accent3>
        <a:srgbClr val="D05002"/>
      </a:accent3>
      <a:accent4>
        <a:srgbClr val="052A5E"/>
      </a:accent4>
      <a:accent5>
        <a:srgbClr val="1A559C"/>
      </a:accent5>
      <a:accent6>
        <a:srgbClr val="156645"/>
      </a:accent6>
      <a:hlink>
        <a:srgbClr val="D05002"/>
      </a:hlink>
      <a:folHlink>
        <a:srgbClr val="808080"/>
      </a:folHlink>
    </a:clrScheme>
    <a:fontScheme name="Impact - Franklin Gothic Medium">
      <a:majorFont>
        <a:latin typeface="Impact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4F9AC8A53AC34BAF7C2C36A66B8887" ma:contentTypeVersion="9" ma:contentTypeDescription="Create a new document." ma:contentTypeScope="" ma:versionID="182c6b0ba28ccf51d0e96b3e0933ed5e">
  <xsd:schema xmlns:xsd="http://www.w3.org/2001/XMLSchema" xmlns:xs="http://www.w3.org/2001/XMLSchema" xmlns:p="http://schemas.microsoft.com/office/2006/metadata/properties" xmlns:ns3="9c9529bf-c7ef-4b08-96bb-bac4f53910d7" targetNamespace="http://schemas.microsoft.com/office/2006/metadata/properties" ma:root="true" ma:fieldsID="3d24d41140587a4af62e761463feef24" ns3:_="">
    <xsd:import namespace="9c9529bf-c7ef-4b08-96bb-bac4f53910d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529bf-c7ef-4b08-96bb-bac4f53910d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1DDEFBA-1D7E-4587-9763-EBF5A6740E9A}">
  <ds:schemaRefs>
    <ds:schemaRef ds:uri="9c9529bf-c7ef-4b08-96bb-bac4f53910d7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8E42578-9CD4-4AFF-AA5E-F33052F6B6A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213951-8516-43EA-A187-70EC4147CB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9529bf-c7ef-4b08-96bb-bac4f53910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Basketball presentation (widescreen)</Template>
  <TotalTime>184</TotalTime>
  <Words>709</Words>
  <Application>Microsoft Office PowerPoint</Application>
  <PresentationFormat>Widescreen</PresentationFormat>
  <Paragraphs>85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Franklin Gothic Medium</vt:lpstr>
      <vt:lpstr>Impact</vt:lpstr>
      <vt:lpstr>Symbol</vt:lpstr>
      <vt:lpstr>Basketball 16x9</vt:lpstr>
      <vt:lpstr>My favourite hobby</vt:lpstr>
      <vt:lpstr>The basketball is a very well-known sport all over around the world . However, this sport has very simple rolls . </vt:lpstr>
      <vt:lpstr>The history</vt:lpstr>
      <vt:lpstr>Basketball is a team sport where two teams, typically of five players each, compete to score points by throwing a ball through the opponent's hoop. Popular worldwide with major leagues like the NBA.  -Physical activity and fitness -Team spirit and camaraderie -Excitement and thrill of the game -Strategic thinking and skills development</vt:lpstr>
      <vt:lpstr>Basketball is a team sport in which two teams, most commonly of five players each, opposing one another on a rectangular court.  </vt:lpstr>
      <vt:lpstr>Common techniques and practices</vt:lpstr>
      <vt:lpstr>Details About Basketball</vt:lpstr>
      <vt:lpstr>Steps in Playing Basketball   1-Dribbling: bouncing the ball while moving 2-Shooting: aiming and throwing the ball through the hoop 3-Passing: sending the ball to a teammate 4-Defense: preventing the opposing team from scoring passing, and defence.  Bullet Points: -Dribbling techniques -Shooting forms -Types of passes (chest, bounce, overhead) -Defensive strategies (man-to-man, zone)</vt:lpstr>
      <vt:lpstr>Basketball offers numerous benefits including physical fitness, mental sharpness, and social interactions. It’s a holistic way to improve overall well-being. </vt:lpstr>
      <vt:lpstr>Here are some interesting facts about basketball. Did you know it was invented using peach baskets? And who can forget the legendary Michael Jordan? </vt:lpstr>
      <vt:lpstr>Conclusion  </vt:lpstr>
      <vt:lpstr>refrencese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Chaas Abdulsalam (2334721)</dc:creator>
  <cp:lastModifiedBy>Chaas Abdulsalam (2334721)</cp:lastModifiedBy>
  <cp:revision>1</cp:revision>
  <dcterms:created xsi:type="dcterms:W3CDTF">2024-07-08T13:25:01Z</dcterms:created>
  <dcterms:modified xsi:type="dcterms:W3CDTF">2024-07-08T16:29:37Z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0x010100174F9AC8A53AC34BAF7C2C36A66B8887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