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144047-07CF-E343-AAC9-DB30546C02F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96948E1-3DE5-D441-9BF7-90C6A0E9045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5CABE73-5D2D-4D46-9FA3-8842BC7E3C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238BDB-BC21-7C44-A191-BCDC2535F98C}" type="datetimeFigureOut">
              <a:rPr lang="en-US" smtClean="0"/>
              <a:t>11/5/21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88AB453-8615-BD45-8403-938FA7F353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DA495D1-7CE9-6F40-84C0-E8D10FDBA1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4CF4A1-DAC0-7C42-A9F1-93EE3BB019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21211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CEC94F-60B5-9A40-B6A6-0CBCAA080F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58C73C5-0C3D-C84D-9863-F4D5502487F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09F704F-FFC9-BC43-9BBC-89ADBC06E9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238BDB-BC21-7C44-A191-BCDC2535F98C}" type="datetimeFigureOut">
              <a:rPr lang="en-US" smtClean="0"/>
              <a:t>11/5/21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540C3D3-CDFC-7E46-B6F8-043F392F29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07526D3-18C5-754D-B14F-663C12D1CB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4CF4A1-DAC0-7C42-A9F1-93EE3BB019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61353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DCBF9E-D726-9545-BECD-3B9A9F8204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D0F4676-7A0E-CB43-9D81-E0D5F6839BE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20D4FF8-4E2F-FA4C-9B2B-B9BF194CA6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238BDB-BC21-7C44-A191-BCDC2535F98C}" type="datetimeFigureOut">
              <a:rPr lang="en-US" smtClean="0"/>
              <a:t>11/5/21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C081A23-14EC-1946-A80C-F2DD284C26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4DC5E84-5031-624E-A640-42571A9687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4CF4A1-DAC0-7C42-A9F1-93EE3BB019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66650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24BFBE-37D4-8B40-B621-2715B354EE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FED5344-B0CA-F64A-BD7B-5E290917B75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CD2367F-55C4-2541-9550-3E4C2F9784D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4C1FF72-6C8D-924A-8D38-E8966DC44A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238BDB-BC21-7C44-A191-BCDC2535F98C}" type="datetimeFigureOut">
              <a:rPr lang="en-US" smtClean="0"/>
              <a:t>11/5/21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66C1C3A-1FCF-914C-BB32-F0029026D1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ECDBC4C-69C4-0048-8ECC-F6C0FDE390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4CF4A1-DAC0-7C42-A9F1-93EE3BB019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75966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AA9BF2-D9E0-544D-A385-4218FF628F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59EDAFE-08E3-1D47-9B25-4F65A406339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BD02C87-572A-004C-97D5-689271BEF08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84FBBE8-2833-F649-AA5E-A0912B9628F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8FBE6BA-6D7E-A244-A703-A357CE33B03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7481B47-7359-FE42-8E97-2249DB87D9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238BDB-BC21-7C44-A191-BCDC2535F98C}" type="datetimeFigureOut">
              <a:rPr lang="en-US" smtClean="0"/>
              <a:t>11/5/21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89C792C-5E72-3247-888B-E59F64E2AE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F56D4DF-0941-C347-B037-41CEA174E9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4CF4A1-DAC0-7C42-A9F1-93EE3BB019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9893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96326B-C595-724D-B51B-1574DF2FEE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6B432A7-92FA-BF43-BAC1-7DC71F799D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238BDB-BC21-7C44-A191-BCDC2535F98C}" type="datetimeFigureOut">
              <a:rPr lang="en-US" smtClean="0"/>
              <a:t>11/5/21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296C085-093F-FD48-A545-D3A074FC33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087C587-BAAE-A84D-8ADE-E1058507BE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4CF4A1-DAC0-7C42-A9F1-93EE3BB019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00494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DAC7E59-9C8E-8D44-9855-0D5ECF09C6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238BDB-BC21-7C44-A191-BCDC2535F98C}" type="datetimeFigureOut">
              <a:rPr lang="en-US" smtClean="0"/>
              <a:t>11/5/21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1E7169C-FA78-8F41-9947-2E5557BAAC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F52CEB7-6424-A344-88F2-55F32B6B02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4CF4A1-DAC0-7C42-A9F1-93EE3BB019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3109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87CE40-E318-9E41-BCF3-9B2FA069DE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22EC019-A5E1-B046-A31E-A13D50DF2AC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5866863-728D-0B47-8720-FACB9F10242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D284CB5-2F16-974B-8501-1E5A0AAAC8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238BDB-BC21-7C44-A191-BCDC2535F98C}" type="datetimeFigureOut">
              <a:rPr lang="en-US" smtClean="0"/>
              <a:t>11/5/21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3313BC6-B5DF-D547-8AD9-AF2895661F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5E61BC6-BBDA-9C41-82AD-BD0433E8FA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4CF4A1-DAC0-7C42-A9F1-93EE3BB019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02071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AABA0D-A7DD-F540-8A89-523847B12E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C8A577E-660E-0047-98C5-AA8C00338BF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245FB60-22BB-FF49-AFA5-9CDB4E3E203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F01F83E-8A0E-F548-A5E7-A28941B687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238BDB-BC21-7C44-A191-BCDC2535F98C}" type="datetimeFigureOut">
              <a:rPr lang="en-US" smtClean="0"/>
              <a:t>11/5/21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168BBB5-ECD9-094D-AF22-8644227552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10912B5-9ADB-9841-9C97-3F86D1D3B2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4CF4A1-DAC0-7C42-A9F1-93EE3BB019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17692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1D7433-E404-7348-A355-A81F2FCE3F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1EC7B12-B932-6E4C-9762-AB61BAE5C59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A68BB8C-442B-4B46-B92C-293B03DA90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238BDB-BC21-7C44-A191-BCDC2535F98C}" type="datetimeFigureOut">
              <a:rPr lang="en-US" smtClean="0"/>
              <a:t>11/5/21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8F7B59C-172F-D64F-91F2-79E2F28BE0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87A8842-DD2D-9F45-B363-2BFB00A749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4CF4A1-DAC0-7C42-A9F1-93EE3BB019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30928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5A34667-7471-FD42-B3BD-E18843F3478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2CECCD8-EEF3-004C-8D6C-210F79BEF8D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FFB0483-4B64-FD4C-8E4D-DDDED97025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238BDB-BC21-7C44-A191-BCDC2535F98C}" type="datetimeFigureOut">
              <a:rPr lang="en-US" smtClean="0"/>
              <a:t>11/5/21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BDD7F2E-B8AF-5444-8DBB-6035FE97F3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CC6577B-E145-6B49-B51B-AEBA0CAAEA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4CF4A1-DAC0-7C42-A9F1-93EE3BB019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35308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41223D9-6BCD-5441-840A-FF1A9DCEB7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A2DDEAD-E432-404B-8B7E-6C4D9AEB704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93AAEF-F3D3-924C-B7AB-076E536752E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238BDB-BC21-7C44-A191-BCDC2535F98C}" type="datetimeFigureOut">
              <a:rPr lang="en-US" smtClean="0"/>
              <a:t>11/5/21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4DA9E6-1849-4C48-9C5C-E32497FE9F2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3E4F9F0-19A6-D54D-88FB-948DCE19E2B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4CF4A1-DAC0-7C42-A9F1-93EE3BB019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39990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2151139A-886F-4B97-8815-729AD3831B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00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5428AC11-BFDF-42EF-80FF-717BBF9090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08628" y="1408629"/>
            <a:ext cx="6858000" cy="4040744"/>
          </a:xfrm>
          <a:prstGeom prst="rect">
            <a:avLst/>
          </a:prstGeom>
          <a:gradFill>
            <a:gsLst>
              <a:gs pos="11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18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2CC56AF6-38E4-490B-8E2B-1A1037B4ED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-159565" y="2659832"/>
            <a:ext cx="4355594" cy="4040742"/>
          </a:xfrm>
          <a:prstGeom prst="rect">
            <a:avLst/>
          </a:prstGeom>
          <a:gradFill>
            <a:gsLst>
              <a:gs pos="0">
                <a:schemeClr val="accent1">
                  <a:alpha val="50000"/>
                </a:schemeClr>
              </a:gs>
              <a:gs pos="100000">
                <a:schemeClr val="accent1">
                  <a:lumMod val="50000"/>
                  <a:alpha val="0"/>
                </a:schemeClr>
              </a:gs>
            </a:gsLst>
            <a:lin ang="11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2339A6F5-AD6A-4D80-8AD9-6290D13AC4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-1180882" y="1638513"/>
            <a:ext cx="6857572" cy="3581401"/>
          </a:xfrm>
          <a:prstGeom prst="rect">
            <a:avLst/>
          </a:prstGeom>
          <a:gradFill>
            <a:gsLst>
              <a:gs pos="0">
                <a:srgbClr val="000000">
                  <a:alpha val="61000"/>
                </a:srgbClr>
              </a:gs>
              <a:gs pos="95000">
                <a:schemeClr val="accent5">
                  <a:alpha val="0"/>
                </a:schemeClr>
              </a:gs>
            </a:gsLst>
            <a:lin ang="13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F93A979-3E1F-A044-BA0E-205F2CB718A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60042" y="2945176"/>
            <a:ext cx="2878688" cy="2757975"/>
          </a:xfrm>
        </p:spPr>
        <p:txBody>
          <a:bodyPr anchor="t">
            <a:normAutofit/>
          </a:bodyPr>
          <a:lstStyle/>
          <a:p>
            <a:pPr algn="l"/>
            <a:r>
              <a:rPr lang="en-GB" sz="4000" dirty="0" err="1">
                <a:solidFill>
                  <a:srgbClr val="FFFFFF"/>
                </a:solidFill>
              </a:rPr>
              <a:t>Salah</a:t>
            </a:r>
            <a:r>
              <a:rPr lang="en-GB" sz="4000" dirty="0">
                <a:solidFill>
                  <a:srgbClr val="FFFFFF"/>
                </a:solidFill>
              </a:rPr>
              <a:t> Uddin </a:t>
            </a:r>
            <a:r>
              <a:rPr lang="en-GB" sz="4000" dirty="0" err="1">
                <a:solidFill>
                  <a:srgbClr val="FFFFFF"/>
                </a:solidFill>
              </a:rPr>
              <a:t>Tuhin</a:t>
            </a:r>
            <a:br>
              <a:rPr lang="en-GB" sz="4000">
                <a:solidFill>
                  <a:srgbClr val="FFFFFF"/>
                </a:solidFill>
              </a:rPr>
            </a:br>
            <a:r>
              <a:rPr lang="en-GB" sz="4000">
                <a:solidFill>
                  <a:srgbClr val="FFFFFF"/>
                </a:solidFill>
              </a:rPr>
              <a:t>2018033</a:t>
            </a:r>
            <a:endParaRPr lang="en-US" sz="4000">
              <a:solidFill>
                <a:srgbClr val="FFFFFF"/>
              </a:solidFill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0E9AB61-530E-C94F-AD9E-53AEBEAF51B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60042" y="1062507"/>
            <a:ext cx="2708196" cy="1097758"/>
          </a:xfrm>
        </p:spPr>
        <p:txBody>
          <a:bodyPr anchor="b">
            <a:normAutofit lnSpcReduction="10000"/>
          </a:bodyPr>
          <a:lstStyle/>
          <a:p>
            <a:pPr algn="l"/>
            <a:r>
              <a:rPr lang="en-GB" sz="2000" dirty="0">
                <a:solidFill>
                  <a:srgbClr val="FFFFFF"/>
                </a:solidFill>
              </a:rPr>
              <a:t>Module </a:t>
            </a:r>
          </a:p>
          <a:p>
            <a:pPr algn="l"/>
            <a:r>
              <a:rPr lang="en-GB" sz="2000" dirty="0">
                <a:solidFill>
                  <a:srgbClr val="FFFFFF"/>
                </a:solidFill>
              </a:rPr>
              <a:t>BMIH4002</a:t>
            </a:r>
          </a:p>
          <a:p>
            <a:pPr algn="l"/>
            <a:r>
              <a:rPr lang="en-GB" sz="2000" dirty="0">
                <a:solidFill>
                  <a:srgbClr val="FFFFFF"/>
                </a:solidFill>
              </a:rPr>
              <a:t>Assessment 2</a:t>
            </a:r>
            <a:endParaRPr lang="en-US" sz="2000" dirty="0">
              <a:solidFill>
                <a:srgbClr val="FFFFFF"/>
              </a:solidFill>
            </a:endParaRPr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76801171-BF74-224D-81E9-36C410930A5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75217" y="1204549"/>
            <a:ext cx="3147413" cy="4448642"/>
          </a:xfrm>
          <a:prstGeom prst="rect">
            <a:avLst/>
          </a:prstGeom>
        </p:spPr>
      </p:pic>
      <p:pic>
        <p:nvPicPr>
          <p:cNvPr id="5" name="Picture 5">
            <a:extLst>
              <a:ext uri="{FF2B5EF4-FFF2-40B4-BE49-F238E27FC236}">
                <a16:creationId xmlns:a16="http://schemas.microsoft.com/office/drawing/2014/main" id="{A460B00B-408F-2A43-BCF1-196ED7C5F6E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66414" y="1208524"/>
            <a:ext cx="3141973" cy="44409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472913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PresentationFormat>Widescreen</PresentationFormat>
  <Slides>1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Salah Uddin Tuhin 2018033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Salah Uddin Tuhin 2018033</dc:title>
  <dc:creator>Tamona Fardous Uddin (2018405)</dc:creator>
  <cp:lastModifiedBy>Tamona Fardous Uddin (2018405)</cp:lastModifiedBy>
  <cp:revision>1</cp:revision>
  <dcterms:created xsi:type="dcterms:W3CDTF">2021-11-05T13:56:17Z</dcterms:created>
  <dcterms:modified xsi:type="dcterms:W3CDTF">2021-11-05T13:58:31Z</dcterms:modified>
</cp:coreProperties>
</file>