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9" r:id="rId2"/>
    <p:sldId id="260" r:id="rId3"/>
    <p:sldId id="256" r:id="rId4"/>
    <p:sldId id="258" r:id="rId5"/>
    <p:sldId id="261" r:id="rId6"/>
    <p:sldId id="262" r:id="rId7"/>
    <p:sldId id="257"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AE9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19"/>
    <p:restoredTop sz="94658"/>
  </p:normalViewPr>
  <p:slideViewPr>
    <p:cSldViewPr snapToGrid="0">
      <p:cViewPr varScale="1">
        <p:scale>
          <a:sx n="120" d="100"/>
          <a:sy n="120" d="100"/>
        </p:scale>
        <p:origin x="30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27AA4-404A-A4E7-C407-F7CA972E4F1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FC1C587-2744-C8C7-6A78-E32B8726B5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6B694ED-B67D-1239-D910-B74A7C247B96}"/>
              </a:ext>
            </a:extLst>
          </p:cNvPr>
          <p:cNvSpPr>
            <a:spLocks noGrp="1"/>
          </p:cNvSpPr>
          <p:nvPr>
            <p:ph type="dt" sz="half" idx="10"/>
          </p:nvPr>
        </p:nvSpPr>
        <p:spPr/>
        <p:txBody>
          <a:bodyPr/>
          <a:lstStyle/>
          <a:p>
            <a:fld id="{8583E12E-9241-0D44-B178-E39BFC412993}" type="datetimeFigureOut">
              <a:rPr lang="en-US" smtClean="0"/>
              <a:t>7/7/26</a:t>
            </a:fld>
            <a:endParaRPr lang="en-US"/>
          </a:p>
        </p:txBody>
      </p:sp>
      <p:sp>
        <p:nvSpPr>
          <p:cNvPr id="5" name="Footer Placeholder 4">
            <a:extLst>
              <a:ext uri="{FF2B5EF4-FFF2-40B4-BE49-F238E27FC236}">
                <a16:creationId xmlns:a16="http://schemas.microsoft.com/office/drawing/2014/main" id="{0CFA7159-7E01-533B-BDCE-A636D7EFCE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A55FB3-6EBF-FDB5-CE73-218F6596E321}"/>
              </a:ext>
            </a:extLst>
          </p:cNvPr>
          <p:cNvSpPr>
            <a:spLocks noGrp="1"/>
          </p:cNvSpPr>
          <p:nvPr>
            <p:ph type="sldNum" sz="quarter" idx="12"/>
          </p:nvPr>
        </p:nvSpPr>
        <p:spPr/>
        <p:txBody>
          <a:bodyPr/>
          <a:lstStyle/>
          <a:p>
            <a:fld id="{D8751189-57BD-5D45-8741-4ECB63FB4712}" type="slidenum">
              <a:rPr lang="en-US" smtClean="0"/>
              <a:t>‹#›</a:t>
            </a:fld>
            <a:endParaRPr lang="en-US"/>
          </a:p>
        </p:txBody>
      </p:sp>
    </p:spTree>
    <p:extLst>
      <p:ext uri="{BB962C8B-B14F-4D97-AF65-F5344CB8AC3E}">
        <p14:creationId xmlns:p14="http://schemas.microsoft.com/office/powerpoint/2010/main" val="42015784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4FDCA-4878-D481-0E45-CD4CC2D61C8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A35A74C-43AD-CC46-6492-96507428CC6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48C5D09-0DA3-B261-FA9B-A46F40540DEB}"/>
              </a:ext>
            </a:extLst>
          </p:cNvPr>
          <p:cNvSpPr>
            <a:spLocks noGrp="1"/>
          </p:cNvSpPr>
          <p:nvPr>
            <p:ph type="dt" sz="half" idx="10"/>
          </p:nvPr>
        </p:nvSpPr>
        <p:spPr/>
        <p:txBody>
          <a:bodyPr/>
          <a:lstStyle/>
          <a:p>
            <a:fld id="{8583E12E-9241-0D44-B178-E39BFC412993}" type="datetimeFigureOut">
              <a:rPr lang="en-US" smtClean="0"/>
              <a:t>7/7/26</a:t>
            </a:fld>
            <a:endParaRPr lang="en-US"/>
          </a:p>
        </p:txBody>
      </p:sp>
      <p:sp>
        <p:nvSpPr>
          <p:cNvPr id="5" name="Footer Placeholder 4">
            <a:extLst>
              <a:ext uri="{FF2B5EF4-FFF2-40B4-BE49-F238E27FC236}">
                <a16:creationId xmlns:a16="http://schemas.microsoft.com/office/drawing/2014/main" id="{23F7AD7A-98DF-FF16-8AAB-1FED9B7EF8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6EC0AC-B917-0970-EFFD-55BAF7D959DE}"/>
              </a:ext>
            </a:extLst>
          </p:cNvPr>
          <p:cNvSpPr>
            <a:spLocks noGrp="1"/>
          </p:cNvSpPr>
          <p:nvPr>
            <p:ph type="sldNum" sz="quarter" idx="12"/>
          </p:nvPr>
        </p:nvSpPr>
        <p:spPr/>
        <p:txBody>
          <a:bodyPr/>
          <a:lstStyle/>
          <a:p>
            <a:fld id="{D8751189-57BD-5D45-8741-4ECB63FB4712}" type="slidenum">
              <a:rPr lang="en-US" smtClean="0"/>
              <a:t>‹#›</a:t>
            </a:fld>
            <a:endParaRPr lang="en-US"/>
          </a:p>
        </p:txBody>
      </p:sp>
    </p:spTree>
    <p:extLst>
      <p:ext uri="{BB962C8B-B14F-4D97-AF65-F5344CB8AC3E}">
        <p14:creationId xmlns:p14="http://schemas.microsoft.com/office/powerpoint/2010/main" val="39347475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518B8-9BFB-070A-09FD-D49A38DAF06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782F202-427C-491F-8A91-FDD441345A7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C71D4C9-9050-AB50-2A51-FFB3E19BCCB4}"/>
              </a:ext>
            </a:extLst>
          </p:cNvPr>
          <p:cNvSpPr>
            <a:spLocks noGrp="1"/>
          </p:cNvSpPr>
          <p:nvPr>
            <p:ph type="dt" sz="half" idx="10"/>
          </p:nvPr>
        </p:nvSpPr>
        <p:spPr/>
        <p:txBody>
          <a:bodyPr/>
          <a:lstStyle/>
          <a:p>
            <a:fld id="{8583E12E-9241-0D44-B178-E39BFC412993}" type="datetimeFigureOut">
              <a:rPr lang="en-US" smtClean="0"/>
              <a:t>7/7/26</a:t>
            </a:fld>
            <a:endParaRPr lang="en-US"/>
          </a:p>
        </p:txBody>
      </p:sp>
      <p:sp>
        <p:nvSpPr>
          <p:cNvPr id="5" name="Footer Placeholder 4">
            <a:extLst>
              <a:ext uri="{FF2B5EF4-FFF2-40B4-BE49-F238E27FC236}">
                <a16:creationId xmlns:a16="http://schemas.microsoft.com/office/drawing/2014/main" id="{485173D8-6FB1-C363-6F5D-83D8B21422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2675A6-AF1F-05AC-9396-21086553595A}"/>
              </a:ext>
            </a:extLst>
          </p:cNvPr>
          <p:cNvSpPr>
            <a:spLocks noGrp="1"/>
          </p:cNvSpPr>
          <p:nvPr>
            <p:ph type="sldNum" sz="quarter" idx="12"/>
          </p:nvPr>
        </p:nvSpPr>
        <p:spPr/>
        <p:txBody>
          <a:bodyPr/>
          <a:lstStyle/>
          <a:p>
            <a:fld id="{D8751189-57BD-5D45-8741-4ECB63FB4712}" type="slidenum">
              <a:rPr lang="en-US" smtClean="0"/>
              <a:t>‹#›</a:t>
            </a:fld>
            <a:endParaRPr lang="en-US"/>
          </a:p>
        </p:txBody>
      </p:sp>
    </p:spTree>
    <p:extLst>
      <p:ext uri="{BB962C8B-B14F-4D97-AF65-F5344CB8AC3E}">
        <p14:creationId xmlns:p14="http://schemas.microsoft.com/office/powerpoint/2010/main" val="34911781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352BF-CA28-7C34-0264-6926D71C4E2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B6D6DB2-8150-DD0C-BE16-AFED02A0C94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893E1B7-56D6-C94A-B1BF-1DBB84CD04B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2E47152-885B-771E-BA9A-74EE72482997}"/>
              </a:ext>
            </a:extLst>
          </p:cNvPr>
          <p:cNvSpPr>
            <a:spLocks noGrp="1"/>
          </p:cNvSpPr>
          <p:nvPr>
            <p:ph type="dt" sz="half" idx="10"/>
          </p:nvPr>
        </p:nvSpPr>
        <p:spPr/>
        <p:txBody>
          <a:bodyPr/>
          <a:lstStyle/>
          <a:p>
            <a:fld id="{8583E12E-9241-0D44-B178-E39BFC412993}" type="datetimeFigureOut">
              <a:rPr lang="en-US" smtClean="0"/>
              <a:t>7/7/26</a:t>
            </a:fld>
            <a:endParaRPr lang="en-US"/>
          </a:p>
        </p:txBody>
      </p:sp>
      <p:sp>
        <p:nvSpPr>
          <p:cNvPr id="6" name="Footer Placeholder 5">
            <a:extLst>
              <a:ext uri="{FF2B5EF4-FFF2-40B4-BE49-F238E27FC236}">
                <a16:creationId xmlns:a16="http://schemas.microsoft.com/office/drawing/2014/main" id="{332EA7ED-39AA-CB67-008B-14C08C439C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249EC6-AB3C-050D-5DC7-4887F72C67C7}"/>
              </a:ext>
            </a:extLst>
          </p:cNvPr>
          <p:cNvSpPr>
            <a:spLocks noGrp="1"/>
          </p:cNvSpPr>
          <p:nvPr>
            <p:ph type="sldNum" sz="quarter" idx="12"/>
          </p:nvPr>
        </p:nvSpPr>
        <p:spPr/>
        <p:txBody>
          <a:bodyPr/>
          <a:lstStyle/>
          <a:p>
            <a:fld id="{D8751189-57BD-5D45-8741-4ECB63FB4712}" type="slidenum">
              <a:rPr lang="en-US" smtClean="0"/>
              <a:t>‹#›</a:t>
            </a:fld>
            <a:endParaRPr lang="en-US"/>
          </a:p>
        </p:txBody>
      </p:sp>
    </p:spTree>
    <p:extLst>
      <p:ext uri="{BB962C8B-B14F-4D97-AF65-F5344CB8AC3E}">
        <p14:creationId xmlns:p14="http://schemas.microsoft.com/office/powerpoint/2010/main" val="34105470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7D16A-90A4-550D-5AD0-103FBEDB633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745CED2-3852-515E-ACE5-A5E987B54D3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58EAE22-0E54-D256-DD9B-A61C88D2553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3F84F54-716A-BAE7-0F6D-3BE608DCF3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C372EF-2F12-4F42-6316-4D8325D03C6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F088F8B-F8DA-031D-2B8E-9DE9D7A66114}"/>
              </a:ext>
            </a:extLst>
          </p:cNvPr>
          <p:cNvSpPr>
            <a:spLocks noGrp="1"/>
          </p:cNvSpPr>
          <p:nvPr>
            <p:ph type="dt" sz="half" idx="10"/>
          </p:nvPr>
        </p:nvSpPr>
        <p:spPr/>
        <p:txBody>
          <a:bodyPr/>
          <a:lstStyle/>
          <a:p>
            <a:fld id="{8583E12E-9241-0D44-B178-E39BFC412993}" type="datetimeFigureOut">
              <a:rPr lang="en-US" smtClean="0"/>
              <a:t>7/7/26</a:t>
            </a:fld>
            <a:endParaRPr lang="en-US"/>
          </a:p>
        </p:txBody>
      </p:sp>
      <p:sp>
        <p:nvSpPr>
          <p:cNvPr id="8" name="Footer Placeholder 7">
            <a:extLst>
              <a:ext uri="{FF2B5EF4-FFF2-40B4-BE49-F238E27FC236}">
                <a16:creationId xmlns:a16="http://schemas.microsoft.com/office/drawing/2014/main" id="{C8B63A70-A9AF-E608-F9D6-2F33C2D245A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3870EEA-B94B-9C94-AB21-34E7F3192C21}"/>
              </a:ext>
            </a:extLst>
          </p:cNvPr>
          <p:cNvSpPr>
            <a:spLocks noGrp="1"/>
          </p:cNvSpPr>
          <p:nvPr>
            <p:ph type="sldNum" sz="quarter" idx="12"/>
          </p:nvPr>
        </p:nvSpPr>
        <p:spPr/>
        <p:txBody>
          <a:bodyPr/>
          <a:lstStyle/>
          <a:p>
            <a:fld id="{D8751189-57BD-5D45-8741-4ECB63FB4712}" type="slidenum">
              <a:rPr lang="en-US" smtClean="0"/>
              <a:t>‹#›</a:t>
            </a:fld>
            <a:endParaRPr lang="en-US"/>
          </a:p>
        </p:txBody>
      </p:sp>
    </p:spTree>
    <p:extLst>
      <p:ext uri="{BB962C8B-B14F-4D97-AF65-F5344CB8AC3E}">
        <p14:creationId xmlns:p14="http://schemas.microsoft.com/office/powerpoint/2010/main" val="41664464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4C873-032E-66C3-B537-03FA3ECB379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51C368D-F6DF-3C68-6721-729DA9C15E9E}"/>
              </a:ext>
            </a:extLst>
          </p:cNvPr>
          <p:cNvSpPr>
            <a:spLocks noGrp="1"/>
          </p:cNvSpPr>
          <p:nvPr>
            <p:ph type="dt" sz="half" idx="10"/>
          </p:nvPr>
        </p:nvSpPr>
        <p:spPr/>
        <p:txBody>
          <a:bodyPr/>
          <a:lstStyle/>
          <a:p>
            <a:fld id="{8583E12E-9241-0D44-B178-E39BFC412993}" type="datetimeFigureOut">
              <a:rPr lang="en-US" smtClean="0"/>
              <a:t>7/7/26</a:t>
            </a:fld>
            <a:endParaRPr lang="en-US"/>
          </a:p>
        </p:txBody>
      </p:sp>
      <p:sp>
        <p:nvSpPr>
          <p:cNvPr id="4" name="Footer Placeholder 3">
            <a:extLst>
              <a:ext uri="{FF2B5EF4-FFF2-40B4-BE49-F238E27FC236}">
                <a16:creationId xmlns:a16="http://schemas.microsoft.com/office/drawing/2014/main" id="{CF10F607-4430-E5D7-A7D7-0DF6CC5392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6477EB2-A31A-C1B8-D803-BD59839642E4}"/>
              </a:ext>
            </a:extLst>
          </p:cNvPr>
          <p:cNvSpPr>
            <a:spLocks noGrp="1"/>
          </p:cNvSpPr>
          <p:nvPr>
            <p:ph type="sldNum" sz="quarter" idx="12"/>
          </p:nvPr>
        </p:nvSpPr>
        <p:spPr/>
        <p:txBody>
          <a:bodyPr/>
          <a:lstStyle/>
          <a:p>
            <a:fld id="{D8751189-57BD-5D45-8741-4ECB63FB4712}" type="slidenum">
              <a:rPr lang="en-US" smtClean="0"/>
              <a:t>‹#›</a:t>
            </a:fld>
            <a:endParaRPr lang="en-US"/>
          </a:p>
        </p:txBody>
      </p:sp>
    </p:spTree>
    <p:extLst>
      <p:ext uri="{BB962C8B-B14F-4D97-AF65-F5344CB8AC3E}">
        <p14:creationId xmlns:p14="http://schemas.microsoft.com/office/powerpoint/2010/main" val="4313776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49366F-8781-5D22-D458-4BF1FDDCCC7B}"/>
              </a:ext>
            </a:extLst>
          </p:cNvPr>
          <p:cNvSpPr>
            <a:spLocks noGrp="1"/>
          </p:cNvSpPr>
          <p:nvPr>
            <p:ph type="dt" sz="half" idx="10"/>
          </p:nvPr>
        </p:nvSpPr>
        <p:spPr/>
        <p:txBody>
          <a:bodyPr/>
          <a:lstStyle/>
          <a:p>
            <a:fld id="{8583E12E-9241-0D44-B178-E39BFC412993}" type="datetimeFigureOut">
              <a:rPr lang="en-US" smtClean="0"/>
              <a:t>7/7/26</a:t>
            </a:fld>
            <a:endParaRPr lang="en-US"/>
          </a:p>
        </p:txBody>
      </p:sp>
      <p:sp>
        <p:nvSpPr>
          <p:cNvPr id="3" name="Footer Placeholder 2">
            <a:extLst>
              <a:ext uri="{FF2B5EF4-FFF2-40B4-BE49-F238E27FC236}">
                <a16:creationId xmlns:a16="http://schemas.microsoft.com/office/drawing/2014/main" id="{5EA321FC-F9B4-F435-BFA2-31E43CBAB6D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C01150-06E2-5E13-DF8E-44650B86C5F0}"/>
              </a:ext>
            </a:extLst>
          </p:cNvPr>
          <p:cNvSpPr>
            <a:spLocks noGrp="1"/>
          </p:cNvSpPr>
          <p:nvPr>
            <p:ph type="sldNum" sz="quarter" idx="12"/>
          </p:nvPr>
        </p:nvSpPr>
        <p:spPr/>
        <p:txBody>
          <a:bodyPr/>
          <a:lstStyle/>
          <a:p>
            <a:fld id="{D8751189-57BD-5D45-8741-4ECB63FB4712}" type="slidenum">
              <a:rPr lang="en-US" smtClean="0"/>
              <a:t>‹#›</a:t>
            </a:fld>
            <a:endParaRPr lang="en-US"/>
          </a:p>
        </p:txBody>
      </p:sp>
    </p:spTree>
    <p:extLst>
      <p:ext uri="{BB962C8B-B14F-4D97-AF65-F5344CB8AC3E}">
        <p14:creationId xmlns:p14="http://schemas.microsoft.com/office/powerpoint/2010/main" val="23587135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CDB6D-B60B-C44E-3DD4-F1D658C7999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2138A85-BF7A-A883-B072-9C52761206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B223B46-9A03-0655-C35D-18A4B4D406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D03A183-B01D-A16C-677C-41AE1D3DF441}"/>
              </a:ext>
            </a:extLst>
          </p:cNvPr>
          <p:cNvSpPr>
            <a:spLocks noGrp="1"/>
          </p:cNvSpPr>
          <p:nvPr>
            <p:ph type="dt" sz="half" idx="10"/>
          </p:nvPr>
        </p:nvSpPr>
        <p:spPr/>
        <p:txBody>
          <a:bodyPr/>
          <a:lstStyle/>
          <a:p>
            <a:fld id="{8583E12E-9241-0D44-B178-E39BFC412993}" type="datetimeFigureOut">
              <a:rPr lang="en-US" smtClean="0"/>
              <a:t>7/7/26</a:t>
            </a:fld>
            <a:endParaRPr lang="en-US"/>
          </a:p>
        </p:txBody>
      </p:sp>
      <p:sp>
        <p:nvSpPr>
          <p:cNvPr id="6" name="Footer Placeholder 5">
            <a:extLst>
              <a:ext uri="{FF2B5EF4-FFF2-40B4-BE49-F238E27FC236}">
                <a16:creationId xmlns:a16="http://schemas.microsoft.com/office/drawing/2014/main" id="{7A7094DC-97EC-7CDA-E4A0-CC9DBD021D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DB22932-BD5A-199E-79A0-6D175A9A9964}"/>
              </a:ext>
            </a:extLst>
          </p:cNvPr>
          <p:cNvSpPr>
            <a:spLocks noGrp="1"/>
          </p:cNvSpPr>
          <p:nvPr>
            <p:ph type="sldNum" sz="quarter" idx="12"/>
          </p:nvPr>
        </p:nvSpPr>
        <p:spPr/>
        <p:txBody>
          <a:bodyPr/>
          <a:lstStyle/>
          <a:p>
            <a:fld id="{D8751189-57BD-5D45-8741-4ECB63FB4712}" type="slidenum">
              <a:rPr lang="en-US" smtClean="0"/>
              <a:t>‹#›</a:t>
            </a:fld>
            <a:endParaRPr lang="en-US"/>
          </a:p>
        </p:txBody>
      </p:sp>
    </p:spTree>
    <p:extLst>
      <p:ext uri="{BB962C8B-B14F-4D97-AF65-F5344CB8AC3E}">
        <p14:creationId xmlns:p14="http://schemas.microsoft.com/office/powerpoint/2010/main" val="25926558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27475-58BF-6698-688F-6F0F4FDC0A4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4EE8B5B-8DD3-0BED-6521-A1FD5E7B522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B645C9D-60C4-AC86-DA6E-3CFB951341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74E745B-F2A4-0AB3-D933-542C54534C88}"/>
              </a:ext>
            </a:extLst>
          </p:cNvPr>
          <p:cNvSpPr>
            <a:spLocks noGrp="1"/>
          </p:cNvSpPr>
          <p:nvPr>
            <p:ph type="dt" sz="half" idx="10"/>
          </p:nvPr>
        </p:nvSpPr>
        <p:spPr/>
        <p:txBody>
          <a:bodyPr/>
          <a:lstStyle/>
          <a:p>
            <a:fld id="{8583E12E-9241-0D44-B178-E39BFC412993}" type="datetimeFigureOut">
              <a:rPr lang="en-US" smtClean="0"/>
              <a:t>7/7/26</a:t>
            </a:fld>
            <a:endParaRPr lang="en-US"/>
          </a:p>
        </p:txBody>
      </p:sp>
      <p:sp>
        <p:nvSpPr>
          <p:cNvPr id="6" name="Footer Placeholder 5">
            <a:extLst>
              <a:ext uri="{FF2B5EF4-FFF2-40B4-BE49-F238E27FC236}">
                <a16:creationId xmlns:a16="http://schemas.microsoft.com/office/drawing/2014/main" id="{F5E11012-5F45-25BA-5D26-85009FDE1BE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AB55D66-DFF2-7D50-EB5C-B2B3BC4443C1}"/>
              </a:ext>
            </a:extLst>
          </p:cNvPr>
          <p:cNvSpPr>
            <a:spLocks noGrp="1"/>
          </p:cNvSpPr>
          <p:nvPr>
            <p:ph type="sldNum" sz="quarter" idx="12"/>
          </p:nvPr>
        </p:nvSpPr>
        <p:spPr/>
        <p:txBody>
          <a:bodyPr/>
          <a:lstStyle/>
          <a:p>
            <a:fld id="{D8751189-57BD-5D45-8741-4ECB63FB4712}" type="slidenum">
              <a:rPr lang="en-US" smtClean="0"/>
              <a:t>‹#›</a:t>
            </a:fld>
            <a:endParaRPr lang="en-US"/>
          </a:p>
        </p:txBody>
      </p:sp>
    </p:spTree>
    <p:extLst>
      <p:ext uri="{BB962C8B-B14F-4D97-AF65-F5344CB8AC3E}">
        <p14:creationId xmlns:p14="http://schemas.microsoft.com/office/powerpoint/2010/main" val="25699132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FBF37-15C9-7CF3-345D-F96814EA5AC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F7A3E5F-B42E-B4B7-B0CC-DA2152AD7C5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EB0990F-116F-B905-36F1-62DA8479E0A6}"/>
              </a:ext>
            </a:extLst>
          </p:cNvPr>
          <p:cNvSpPr>
            <a:spLocks noGrp="1"/>
          </p:cNvSpPr>
          <p:nvPr>
            <p:ph type="dt" sz="half" idx="10"/>
          </p:nvPr>
        </p:nvSpPr>
        <p:spPr/>
        <p:txBody>
          <a:bodyPr/>
          <a:lstStyle/>
          <a:p>
            <a:fld id="{8583E12E-9241-0D44-B178-E39BFC412993}" type="datetimeFigureOut">
              <a:rPr lang="en-US" smtClean="0"/>
              <a:t>7/7/26</a:t>
            </a:fld>
            <a:endParaRPr lang="en-US"/>
          </a:p>
        </p:txBody>
      </p:sp>
      <p:sp>
        <p:nvSpPr>
          <p:cNvPr id="5" name="Footer Placeholder 4">
            <a:extLst>
              <a:ext uri="{FF2B5EF4-FFF2-40B4-BE49-F238E27FC236}">
                <a16:creationId xmlns:a16="http://schemas.microsoft.com/office/drawing/2014/main" id="{9B120FEC-6BCD-4E9A-4ED8-72DE5BD859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562A00-9226-BA20-F916-F1D0A35038EA}"/>
              </a:ext>
            </a:extLst>
          </p:cNvPr>
          <p:cNvSpPr>
            <a:spLocks noGrp="1"/>
          </p:cNvSpPr>
          <p:nvPr>
            <p:ph type="sldNum" sz="quarter" idx="12"/>
          </p:nvPr>
        </p:nvSpPr>
        <p:spPr/>
        <p:txBody>
          <a:bodyPr/>
          <a:lstStyle/>
          <a:p>
            <a:fld id="{D8751189-57BD-5D45-8741-4ECB63FB4712}" type="slidenum">
              <a:rPr lang="en-US" smtClean="0"/>
              <a:t>‹#›</a:t>
            </a:fld>
            <a:endParaRPr lang="en-US"/>
          </a:p>
        </p:txBody>
      </p:sp>
    </p:spTree>
    <p:extLst>
      <p:ext uri="{BB962C8B-B14F-4D97-AF65-F5344CB8AC3E}">
        <p14:creationId xmlns:p14="http://schemas.microsoft.com/office/powerpoint/2010/main" val="18272477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F36BE5-E240-64DB-DD4F-8A3271370A3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C6442F5-4758-74D5-27D5-9FE1136FB2F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C135C5A-8E90-6513-E18D-98190E17C533}"/>
              </a:ext>
            </a:extLst>
          </p:cNvPr>
          <p:cNvSpPr>
            <a:spLocks noGrp="1"/>
          </p:cNvSpPr>
          <p:nvPr>
            <p:ph type="dt" sz="half" idx="10"/>
          </p:nvPr>
        </p:nvSpPr>
        <p:spPr/>
        <p:txBody>
          <a:bodyPr/>
          <a:lstStyle/>
          <a:p>
            <a:fld id="{8583E12E-9241-0D44-B178-E39BFC412993}" type="datetimeFigureOut">
              <a:rPr lang="en-US" smtClean="0"/>
              <a:t>7/7/26</a:t>
            </a:fld>
            <a:endParaRPr lang="en-US"/>
          </a:p>
        </p:txBody>
      </p:sp>
      <p:sp>
        <p:nvSpPr>
          <p:cNvPr id="5" name="Footer Placeholder 4">
            <a:extLst>
              <a:ext uri="{FF2B5EF4-FFF2-40B4-BE49-F238E27FC236}">
                <a16:creationId xmlns:a16="http://schemas.microsoft.com/office/drawing/2014/main" id="{356AF9BE-295C-82BE-4631-19616331F1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2DA4DD-829C-66A3-747A-328DBA196FEB}"/>
              </a:ext>
            </a:extLst>
          </p:cNvPr>
          <p:cNvSpPr>
            <a:spLocks noGrp="1"/>
          </p:cNvSpPr>
          <p:nvPr>
            <p:ph type="sldNum" sz="quarter" idx="12"/>
          </p:nvPr>
        </p:nvSpPr>
        <p:spPr/>
        <p:txBody>
          <a:bodyPr/>
          <a:lstStyle/>
          <a:p>
            <a:fld id="{D8751189-57BD-5D45-8741-4ECB63FB4712}" type="slidenum">
              <a:rPr lang="en-US" smtClean="0"/>
              <a:t>‹#›</a:t>
            </a:fld>
            <a:endParaRPr lang="en-US"/>
          </a:p>
        </p:txBody>
      </p:sp>
    </p:spTree>
    <p:extLst>
      <p:ext uri="{BB962C8B-B14F-4D97-AF65-F5344CB8AC3E}">
        <p14:creationId xmlns:p14="http://schemas.microsoft.com/office/powerpoint/2010/main" val="22569813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8AE98A">
            <a:alpha val="42486"/>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1A0919-0AE4-212B-3C3F-71C541430E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E3FC9EE-AA04-7740-8C90-4083336D51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3B17F37-F4CF-E7A5-C091-831CB3E7A61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583E12E-9241-0D44-B178-E39BFC412993}" type="datetimeFigureOut">
              <a:rPr lang="en-US" smtClean="0"/>
              <a:t>7/7/26</a:t>
            </a:fld>
            <a:endParaRPr lang="en-US"/>
          </a:p>
        </p:txBody>
      </p:sp>
      <p:sp>
        <p:nvSpPr>
          <p:cNvPr id="5" name="Footer Placeholder 4">
            <a:extLst>
              <a:ext uri="{FF2B5EF4-FFF2-40B4-BE49-F238E27FC236}">
                <a16:creationId xmlns:a16="http://schemas.microsoft.com/office/drawing/2014/main" id="{1BAA12D1-C451-594D-6922-362BF0CE388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EA57A45-37AC-302E-7205-EC6A21A2EC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8751189-57BD-5D45-8741-4ECB63FB4712}" type="slidenum">
              <a:rPr lang="en-US" smtClean="0"/>
              <a:t>‹#›</a:t>
            </a:fld>
            <a:endParaRPr lang="en-US"/>
          </a:p>
        </p:txBody>
      </p:sp>
    </p:spTree>
    <p:extLst>
      <p:ext uri="{BB962C8B-B14F-4D97-AF65-F5344CB8AC3E}">
        <p14:creationId xmlns:p14="http://schemas.microsoft.com/office/powerpoint/2010/main" val="34058908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4.jpeg"/><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99A3887-6789-925D-15E2-160028B41476}"/>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4000" kern="1200">
                <a:solidFill>
                  <a:srgbClr val="FFFFFF"/>
                </a:solidFill>
                <a:latin typeface="+mj-lt"/>
                <a:ea typeface="+mj-ea"/>
                <a:cs typeface="+mj-cs"/>
              </a:rPr>
              <a:t>My John Muir Award Journey</a:t>
            </a:r>
          </a:p>
        </p:txBody>
      </p:sp>
      <p:sp>
        <p:nvSpPr>
          <p:cNvPr id="10" name="TextBox 9">
            <a:extLst>
              <a:ext uri="{FF2B5EF4-FFF2-40B4-BE49-F238E27FC236}">
                <a16:creationId xmlns:a16="http://schemas.microsoft.com/office/drawing/2014/main" id="{5F341DAD-E8FC-C96C-B81E-F3FBDC083320}"/>
              </a:ext>
            </a:extLst>
          </p:cNvPr>
          <p:cNvSpPr txBox="1"/>
          <p:nvPr/>
        </p:nvSpPr>
        <p:spPr>
          <a:xfrm>
            <a:off x="4603468" y="5839017"/>
            <a:ext cx="6829520" cy="403749"/>
          </a:xfrm>
          <a:prstGeom prst="rect">
            <a:avLst/>
          </a:prstGeom>
        </p:spPr>
        <p:txBody>
          <a:bodyPr vert="horz" lIns="91440" tIns="45720" rIns="91440" bIns="45720" rtlCol="0">
            <a:normAutofit/>
          </a:bodyPr>
          <a:lstStyle/>
          <a:p>
            <a:pPr>
              <a:lnSpc>
                <a:spcPct val="90000"/>
              </a:lnSpc>
              <a:spcBef>
                <a:spcPts val="1000"/>
              </a:spcBef>
            </a:pPr>
            <a:r>
              <a:rPr lang="en-US" kern="1200">
                <a:solidFill>
                  <a:srgbClr val="E7E6E6"/>
                </a:solidFill>
                <a:latin typeface="+mn-lt"/>
                <a:ea typeface="+mn-ea"/>
                <a:cs typeface="+mn-cs"/>
              </a:rPr>
              <a:t>Lucie Williams</a:t>
            </a:r>
          </a:p>
        </p:txBody>
      </p:sp>
      <p:pic>
        <p:nvPicPr>
          <p:cNvPr id="33" name="Picture 32">
            <a:extLst>
              <a:ext uri="{FF2B5EF4-FFF2-40B4-BE49-F238E27FC236}">
                <a16:creationId xmlns:a16="http://schemas.microsoft.com/office/drawing/2014/main" id="{D4439D17-1078-8464-13D9-7FDF9A5A762F}"/>
              </a:ext>
            </a:extLst>
          </p:cNvPr>
          <p:cNvPicPr>
            <a:picLocks noChangeAspect="1"/>
          </p:cNvPicPr>
          <p:nvPr/>
        </p:nvPicPr>
        <p:blipFill>
          <a:blip r:embed="rId2"/>
          <a:srcRect l="17272" r="43022" b="3"/>
          <a:stretch>
            <a:fillRect/>
          </a:stretch>
        </p:blipFill>
        <p:spPr>
          <a:xfrm rot="5400000">
            <a:off x="1211145" y="-571775"/>
            <a:ext cx="2010551" cy="3797570"/>
          </a:xfrm>
          <a:prstGeom prst="rect">
            <a:avLst/>
          </a:prstGeom>
        </p:spPr>
      </p:pic>
      <p:pic>
        <p:nvPicPr>
          <p:cNvPr id="29" name="Picture 28">
            <a:extLst>
              <a:ext uri="{FF2B5EF4-FFF2-40B4-BE49-F238E27FC236}">
                <a16:creationId xmlns:a16="http://schemas.microsoft.com/office/drawing/2014/main" id="{AE224A2F-90FB-F2CF-3E0C-D792FB192E03}"/>
              </a:ext>
            </a:extLst>
          </p:cNvPr>
          <p:cNvPicPr>
            <a:picLocks noChangeAspect="1"/>
          </p:cNvPicPr>
          <p:nvPr/>
        </p:nvPicPr>
        <p:blipFill>
          <a:blip r:embed="rId3"/>
          <a:srcRect r="18716" b="1"/>
          <a:stretch>
            <a:fillRect/>
          </a:stretch>
        </p:blipFill>
        <p:spPr>
          <a:xfrm rot="5400000">
            <a:off x="4043623" y="480657"/>
            <a:ext cx="4111323" cy="3793472"/>
          </a:xfrm>
          <a:prstGeom prst="rect">
            <a:avLst/>
          </a:prstGeom>
        </p:spPr>
      </p:pic>
      <p:pic>
        <p:nvPicPr>
          <p:cNvPr id="14" name="Picture 13">
            <a:extLst>
              <a:ext uri="{FF2B5EF4-FFF2-40B4-BE49-F238E27FC236}">
                <a16:creationId xmlns:a16="http://schemas.microsoft.com/office/drawing/2014/main" id="{7B8FF7EA-5749-9830-EF2A-09660F46361C}"/>
              </a:ext>
            </a:extLst>
          </p:cNvPr>
          <p:cNvPicPr>
            <a:picLocks noChangeAspect="1"/>
          </p:cNvPicPr>
          <p:nvPr/>
        </p:nvPicPr>
        <p:blipFill>
          <a:blip r:embed="rId4">
            <a:extLst>
              <a:ext uri="{28A0092B-C50C-407E-A947-70E740481C1C}">
                <a14:useLocalDpi xmlns:a14="http://schemas.microsoft.com/office/drawing/2010/main" val="0"/>
              </a:ext>
            </a:extLst>
          </a:blip>
          <a:srcRect t="22371" b="24692"/>
          <a:stretch>
            <a:fillRect/>
          </a:stretch>
        </p:blipFill>
        <p:spPr bwMode="auto">
          <a:xfrm>
            <a:off x="8086176" y="321733"/>
            <a:ext cx="3797984" cy="2010552"/>
          </a:xfrm>
          <a:prstGeom prst="rect">
            <a:avLst/>
          </a:prstGeom>
          <a:noFill/>
        </p:spPr>
      </p:pic>
      <p:pic>
        <p:nvPicPr>
          <p:cNvPr id="35" name="Picture 34">
            <a:extLst>
              <a:ext uri="{FF2B5EF4-FFF2-40B4-BE49-F238E27FC236}">
                <a16:creationId xmlns:a16="http://schemas.microsoft.com/office/drawing/2014/main" id="{07A0C69C-644D-51DF-D226-A96267EE82B7}"/>
              </a:ext>
            </a:extLst>
          </p:cNvPr>
          <p:cNvPicPr>
            <a:picLocks noChangeAspect="1"/>
          </p:cNvPicPr>
          <p:nvPr/>
        </p:nvPicPr>
        <p:blipFill>
          <a:blip r:embed="rId5"/>
          <a:srcRect l="21779" r="38419" b="-2"/>
          <a:stretch>
            <a:fillRect/>
          </a:stretch>
        </p:blipFill>
        <p:spPr>
          <a:xfrm rot="5400000">
            <a:off x="1208112" y="1531619"/>
            <a:ext cx="2013804" cy="3794760"/>
          </a:xfrm>
          <a:prstGeom prst="rect">
            <a:avLst/>
          </a:prstGeom>
        </p:spPr>
      </p:pic>
      <p:pic>
        <p:nvPicPr>
          <p:cNvPr id="12" name="Picture 11">
            <a:extLst>
              <a:ext uri="{FF2B5EF4-FFF2-40B4-BE49-F238E27FC236}">
                <a16:creationId xmlns:a16="http://schemas.microsoft.com/office/drawing/2014/main" id="{868A4EE5-E6A1-F061-B7E4-6FDA0833FBFF}"/>
              </a:ext>
            </a:extLst>
          </p:cNvPr>
          <p:cNvPicPr>
            <a:picLocks noChangeAspect="1"/>
          </p:cNvPicPr>
          <p:nvPr/>
        </p:nvPicPr>
        <p:blipFill>
          <a:blip r:embed="rId6"/>
          <a:srcRect r="4621"/>
          <a:stretch>
            <a:fillRect/>
          </a:stretch>
        </p:blipFill>
        <p:spPr>
          <a:xfrm>
            <a:off x="8082952" y="2431705"/>
            <a:ext cx="3797983" cy="2000947"/>
          </a:xfrm>
          <a:prstGeom prst="rect">
            <a:avLst/>
          </a:prstGeom>
        </p:spPr>
      </p:pic>
      <p:pic>
        <p:nvPicPr>
          <p:cNvPr id="31" name="Picture 30">
            <a:extLst>
              <a:ext uri="{FF2B5EF4-FFF2-40B4-BE49-F238E27FC236}">
                <a16:creationId xmlns:a16="http://schemas.microsoft.com/office/drawing/2014/main" id="{6B16AF21-E58C-ECE3-70F2-349DF3274BC6}"/>
              </a:ext>
            </a:extLst>
          </p:cNvPr>
          <p:cNvPicPr>
            <a:picLocks noChangeAspect="1"/>
          </p:cNvPicPr>
          <p:nvPr/>
        </p:nvPicPr>
        <p:blipFill>
          <a:blip r:embed="rId7"/>
          <a:srcRect l="16767" r="43495" b="-2"/>
          <a:stretch>
            <a:fillRect/>
          </a:stretch>
        </p:blipFill>
        <p:spPr>
          <a:xfrm rot="5400000">
            <a:off x="1209738" y="3633611"/>
            <a:ext cx="2010551" cy="3794760"/>
          </a:xfrm>
          <a:prstGeom prst="rect">
            <a:avLst/>
          </a:prstGeom>
        </p:spPr>
      </p:pic>
      <p:cxnSp>
        <p:nvCxnSpPr>
          <p:cNvPr id="45" name="Straight Connector 44">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9418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676D4F-6201-449C-E87E-D02A284707A1}"/>
              </a:ext>
            </a:extLst>
          </p:cNvPr>
          <p:cNvSpPr>
            <a:spLocks noGrp="1"/>
          </p:cNvSpPr>
          <p:nvPr>
            <p:ph type="title"/>
          </p:nvPr>
        </p:nvSpPr>
        <p:spPr>
          <a:xfrm>
            <a:off x="640080" y="325369"/>
            <a:ext cx="4368602" cy="1956841"/>
          </a:xfrm>
        </p:spPr>
        <p:txBody>
          <a:bodyPr anchor="b">
            <a:normAutofit/>
          </a:bodyPr>
          <a:lstStyle/>
          <a:p>
            <a:r>
              <a:rPr lang="en-US" sz="5400"/>
              <a:t>Who was John Muir?</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D3AA16-17B4-7B65-8302-FB698E625659}"/>
              </a:ext>
            </a:extLst>
          </p:cNvPr>
          <p:cNvSpPr>
            <a:spLocks noGrp="1"/>
          </p:cNvSpPr>
          <p:nvPr>
            <p:ph idx="1"/>
          </p:nvPr>
        </p:nvSpPr>
        <p:spPr>
          <a:xfrm>
            <a:off x="640080" y="2872899"/>
            <a:ext cx="4243589" cy="3320668"/>
          </a:xfrm>
        </p:spPr>
        <p:txBody>
          <a:bodyPr>
            <a:normAutofit lnSpcReduction="10000"/>
          </a:bodyPr>
          <a:lstStyle/>
          <a:p>
            <a:pPr marL="0" indent="0">
              <a:buNone/>
            </a:pPr>
            <a:r>
              <a:rPr lang="en-US" sz="1700" dirty="0"/>
              <a:t>John Muir was a Scottish naturalist who loved to explore nature. He had a strong belief that everyone should want to protect nature and natural wildlife. From his ideas, it inspired people to develop national parks, and to develop the love and understanding of the environment. His four challenges are to Discover, Explore, Conserve, Share. </a:t>
            </a:r>
          </a:p>
          <a:p>
            <a:pPr marL="0" indent="0">
              <a:buNone/>
            </a:pPr>
            <a:r>
              <a:rPr lang="en-US" sz="1700" dirty="0"/>
              <a:t>My plan based off John Muir is to use my area that I live, my own garden and my place of work the school yards. From this I hope to inspire the young minds in our care to continue improving the environment by protecting it.</a:t>
            </a:r>
          </a:p>
        </p:txBody>
      </p:sp>
      <p:pic>
        <p:nvPicPr>
          <p:cNvPr id="4" name="Picture 3" descr="Muir on rock">
            <a:extLst>
              <a:ext uri="{FF2B5EF4-FFF2-40B4-BE49-F238E27FC236}">
                <a16:creationId xmlns:a16="http://schemas.microsoft.com/office/drawing/2014/main" id="{00966817-D54A-4E82-C7CF-37EF69A29169}"/>
              </a:ext>
            </a:extLst>
          </p:cNvPr>
          <p:cNvPicPr>
            <a:picLocks noChangeAspect="1"/>
          </p:cNvPicPr>
          <p:nvPr/>
        </p:nvPicPr>
        <p:blipFill>
          <a:blip r:embed="rId2"/>
          <a:srcRect l="25883" r="11427"/>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85586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FD8E5-C3DE-F75D-2C6C-5DC3369B2BEC}"/>
              </a:ext>
            </a:extLst>
          </p:cNvPr>
          <p:cNvSpPr>
            <a:spLocks noGrp="1"/>
          </p:cNvSpPr>
          <p:nvPr>
            <p:ph type="ctrTitle"/>
          </p:nvPr>
        </p:nvSpPr>
        <p:spPr>
          <a:xfrm>
            <a:off x="8042175" y="714621"/>
            <a:ext cx="3333749" cy="3901454"/>
          </a:xfrm>
        </p:spPr>
        <p:txBody>
          <a:bodyPr vert="horz" lIns="91440" tIns="45720" rIns="91440" bIns="45720" rtlCol="0" anchor="t">
            <a:normAutofit/>
          </a:bodyPr>
          <a:lstStyle/>
          <a:p>
            <a:pPr algn="l"/>
            <a:r>
              <a:rPr lang="en-US" sz="3600" kern="1200" dirty="0">
                <a:solidFill>
                  <a:schemeClr val="tx1"/>
                </a:solidFill>
                <a:latin typeface="+mj-lt"/>
                <a:ea typeface="+mj-ea"/>
                <a:cs typeface="+mj-cs"/>
              </a:rPr>
              <a:t>Discover: Exploring My Garden </a:t>
            </a:r>
          </a:p>
        </p:txBody>
      </p:sp>
      <p:sp>
        <p:nvSpPr>
          <p:cNvPr id="25" name="TextBox 24">
            <a:extLst>
              <a:ext uri="{FF2B5EF4-FFF2-40B4-BE49-F238E27FC236}">
                <a16:creationId xmlns:a16="http://schemas.microsoft.com/office/drawing/2014/main" id="{B74C95E9-B6CF-1315-DB21-7EF9207DBDFE}"/>
              </a:ext>
            </a:extLst>
          </p:cNvPr>
          <p:cNvSpPr txBox="1"/>
          <p:nvPr/>
        </p:nvSpPr>
        <p:spPr>
          <a:xfrm>
            <a:off x="8042175" y="2844226"/>
            <a:ext cx="3724918" cy="2857351"/>
          </a:xfrm>
          <a:prstGeom prst="rect">
            <a:avLst/>
          </a:prstGeom>
        </p:spPr>
        <p:txBody>
          <a:bodyPr vert="horz" lIns="91440" tIns="45720" rIns="91440" bIns="45720" rtlCol="0" anchor="t">
            <a:normAutofit/>
          </a:bodyPr>
          <a:lstStyle/>
          <a:p>
            <a:pPr>
              <a:lnSpc>
                <a:spcPct val="90000"/>
              </a:lnSpc>
              <a:spcBef>
                <a:spcPts val="1000"/>
              </a:spcBef>
            </a:pPr>
            <a:r>
              <a:rPr lang="en-US" kern="1200" dirty="0">
                <a:solidFill>
                  <a:schemeClr val="tx1"/>
                </a:solidFill>
                <a:latin typeface="+mn-lt"/>
                <a:ea typeface="+mn-ea"/>
                <a:cs typeface="+mn-cs"/>
              </a:rPr>
              <a:t>I discovered that in my garden and school are full of life, I noticed the trees, birds and insects and different species of plants. Taking the time to closely look helped me appreciate nature that I see everyday. </a:t>
            </a:r>
          </a:p>
          <a:p>
            <a:pPr>
              <a:lnSpc>
                <a:spcPct val="90000"/>
              </a:lnSpc>
              <a:spcBef>
                <a:spcPts val="1000"/>
              </a:spcBef>
            </a:pPr>
            <a:endParaRPr lang="en-US" kern="1200" dirty="0">
              <a:solidFill>
                <a:schemeClr val="tx1"/>
              </a:solidFill>
              <a:latin typeface="+mn-lt"/>
              <a:ea typeface="+mn-ea"/>
              <a:cs typeface="+mn-cs"/>
            </a:endParaRPr>
          </a:p>
        </p:txBody>
      </p:sp>
      <p:pic>
        <p:nvPicPr>
          <p:cNvPr id="23" name="Picture 22">
            <a:extLst>
              <a:ext uri="{FF2B5EF4-FFF2-40B4-BE49-F238E27FC236}">
                <a16:creationId xmlns:a16="http://schemas.microsoft.com/office/drawing/2014/main" id="{9F013796-8480-47E1-8989-21E28857D7C3}"/>
              </a:ext>
            </a:extLst>
          </p:cNvPr>
          <p:cNvPicPr>
            <a:picLocks noChangeAspect="1"/>
          </p:cNvPicPr>
          <p:nvPr/>
        </p:nvPicPr>
        <p:blipFill>
          <a:blip r:embed="rId2"/>
          <a:srcRect t="5174" r="3" b="4832"/>
          <a:stretch>
            <a:fillRect/>
          </a:stretch>
        </p:blipFill>
        <p:spPr>
          <a:xfrm rot="5400000">
            <a:off x="-84011" y="1673195"/>
            <a:ext cx="5205865" cy="3513843"/>
          </a:xfrm>
          <a:prstGeom prst="rect">
            <a:avLst/>
          </a:prstGeom>
        </p:spPr>
      </p:pic>
      <p:pic>
        <p:nvPicPr>
          <p:cNvPr id="17" name="Picture 16">
            <a:extLst>
              <a:ext uri="{FF2B5EF4-FFF2-40B4-BE49-F238E27FC236}">
                <a16:creationId xmlns:a16="http://schemas.microsoft.com/office/drawing/2014/main" id="{F14CD10B-6710-1728-34D0-7A79252B185F}"/>
              </a:ext>
            </a:extLst>
          </p:cNvPr>
          <p:cNvPicPr>
            <a:picLocks noChangeAspect="1"/>
          </p:cNvPicPr>
          <p:nvPr/>
        </p:nvPicPr>
        <p:blipFill>
          <a:blip r:embed="rId3"/>
          <a:srcRect l="6601" r="32349" b="2"/>
          <a:stretch>
            <a:fillRect/>
          </a:stretch>
        </p:blipFill>
        <p:spPr>
          <a:xfrm rot="5400000">
            <a:off x="4626637" y="533483"/>
            <a:ext cx="2570927" cy="3158329"/>
          </a:xfrm>
          <a:prstGeom prst="rect">
            <a:avLst/>
          </a:prstGeom>
        </p:spPr>
      </p:pic>
      <p:pic>
        <p:nvPicPr>
          <p:cNvPr id="21" name="Picture 20">
            <a:extLst>
              <a:ext uri="{FF2B5EF4-FFF2-40B4-BE49-F238E27FC236}">
                <a16:creationId xmlns:a16="http://schemas.microsoft.com/office/drawing/2014/main" id="{E2791517-DE74-9D58-5D25-9B7EFE663CB9}"/>
              </a:ext>
            </a:extLst>
          </p:cNvPr>
          <p:cNvPicPr>
            <a:picLocks noChangeAspect="1"/>
          </p:cNvPicPr>
          <p:nvPr/>
        </p:nvPicPr>
        <p:blipFill>
          <a:blip r:embed="rId4"/>
          <a:srcRect l="6025" r="32755" b="2"/>
          <a:stretch>
            <a:fillRect/>
          </a:stretch>
        </p:blipFill>
        <p:spPr>
          <a:xfrm rot="5400000">
            <a:off x="4623050" y="3164834"/>
            <a:ext cx="2578101" cy="3158329"/>
          </a:xfrm>
          <a:prstGeom prst="rect">
            <a:avLst/>
          </a:prstGeom>
        </p:spPr>
      </p:pic>
      <p:cxnSp>
        <p:nvCxnSpPr>
          <p:cNvPr id="30" name="Straight Connector 29">
            <a:extLst>
              <a:ext uri="{FF2B5EF4-FFF2-40B4-BE49-F238E27FC236}">
                <a16:creationId xmlns:a16="http://schemas.microsoft.com/office/drawing/2014/main" id="{D86ADE37-32BE-02EB-C33F-C47B69D894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45314" y="5181888"/>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Title 1">
            <a:extLst>
              <a:ext uri="{FF2B5EF4-FFF2-40B4-BE49-F238E27FC236}">
                <a16:creationId xmlns:a16="http://schemas.microsoft.com/office/drawing/2014/main" id="{D2188B58-A930-184B-A3BD-94F063F37A9D}"/>
              </a:ext>
            </a:extLst>
          </p:cNvPr>
          <p:cNvSpPr txBox="1">
            <a:spLocks/>
          </p:cNvSpPr>
          <p:nvPr/>
        </p:nvSpPr>
        <p:spPr>
          <a:xfrm>
            <a:off x="4654296" y="2706624"/>
            <a:ext cx="6894576" cy="3483864"/>
          </a:xfrm>
          <a:prstGeom prst="rect">
            <a:avLst/>
          </a:prstGeom>
        </p:spPr>
        <p:txBody>
          <a:bodyPr vert="horz" lIns="91440" tIns="45720" rIns="91440" bIns="45720" rtlCol="0">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endParaRPr lang="en-US" sz="2200" dirty="0">
              <a:latin typeface="+mn-lt"/>
              <a:ea typeface="+mn-ea"/>
              <a:cs typeface="+mn-cs"/>
            </a:endParaRPr>
          </a:p>
        </p:txBody>
      </p:sp>
    </p:spTree>
    <p:extLst>
      <p:ext uri="{BB962C8B-B14F-4D97-AF65-F5344CB8AC3E}">
        <p14:creationId xmlns:p14="http://schemas.microsoft.com/office/powerpoint/2010/main" val="3465293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65C5CA1-E62E-C0F5-1879-CB275C2DCCF4}"/>
              </a:ext>
            </a:extLst>
          </p:cNvPr>
          <p:cNvSpPr>
            <a:spLocks noGrp="1"/>
          </p:cNvSpPr>
          <p:nvPr>
            <p:ph type="title"/>
          </p:nvPr>
        </p:nvSpPr>
        <p:spPr>
          <a:xfrm>
            <a:off x="4261224" y="4936792"/>
            <a:ext cx="6871065" cy="84192"/>
          </a:xfrm>
        </p:spPr>
        <p:txBody>
          <a:bodyPr vert="horz" lIns="91440" tIns="45720" rIns="91440" bIns="45720" rtlCol="0" anchor="b">
            <a:noAutofit/>
          </a:bodyPr>
          <a:lstStyle/>
          <a:p>
            <a:r>
              <a:rPr lang="en-US" sz="2400" kern="1200" dirty="0">
                <a:solidFill>
                  <a:srgbClr val="FFFFFF"/>
                </a:solidFill>
                <a:latin typeface="+mj-lt"/>
                <a:ea typeface="+mj-ea"/>
                <a:cs typeface="+mj-cs"/>
              </a:rPr>
              <a:t>Discover: Planting and Growing Wildflowers</a:t>
            </a:r>
          </a:p>
        </p:txBody>
      </p:sp>
      <p:pic>
        <p:nvPicPr>
          <p:cNvPr id="14" name="Picture 13">
            <a:extLst>
              <a:ext uri="{FF2B5EF4-FFF2-40B4-BE49-F238E27FC236}">
                <a16:creationId xmlns:a16="http://schemas.microsoft.com/office/drawing/2014/main" id="{65C40268-94DE-D155-626B-88EB54F7734B}"/>
              </a:ext>
            </a:extLst>
          </p:cNvPr>
          <p:cNvPicPr>
            <a:picLocks noChangeAspect="1"/>
          </p:cNvPicPr>
          <p:nvPr/>
        </p:nvPicPr>
        <p:blipFill>
          <a:blip r:embed="rId2"/>
          <a:srcRect l="9269" r="9448" b="1"/>
          <a:stretch>
            <a:fillRect/>
          </a:stretch>
        </p:blipFill>
        <p:spPr>
          <a:xfrm rot="5400000">
            <a:off x="148914" y="480657"/>
            <a:ext cx="4111323" cy="3793472"/>
          </a:xfrm>
          <a:prstGeom prst="rect">
            <a:avLst/>
          </a:prstGeom>
        </p:spPr>
      </p:pic>
      <p:pic>
        <p:nvPicPr>
          <p:cNvPr id="5" name="Picture 4">
            <a:extLst>
              <a:ext uri="{FF2B5EF4-FFF2-40B4-BE49-F238E27FC236}">
                <a16:creationId xmlns:a16="http://schemas.microsoft.com/office/drawing/2014/main" id="{552C794E-AFC1-B264-9C7B-27C10143A821}"/>
              </a:ext>
            </a:extLst>
          </p:cNvPr>
          <p:cNvPicPr>
            <a:picLocks noChangeAspect="1"/>
          </p:cNvPicPr>
          <p:nvPr/>
        </p:nvPicPr>
        <p:blipFill>
          <a:blip r:embed="rId3"/>
          <a:srcRect r="5089" b="3"/>
          <a:stretch>
            <a:fillRect/>
          </a:stretch>
        </p:blipFill>
        <p:spPr>
          <a:xfrm>
            <a:off x="4194959" y="321734"/>
            <a:ext cx="3797570" cy="2010551"/>
          </a:xfrm>
          <a:prstGeom prst="rect">
            <a:avLst/>
          </a:prstGeom>
        </p:spPr>
      </p:pic>
      <p:pic>
        <p:nvPicPr>
          <p:cNvPr id="8" name="Picture 7">
            <a:extLst>
              <a:ext uri="{FF2B5EF4-FFF2-40B4-BE49-F238E27FC236}">
                <a16:creationId xmlns:a16="http://schemas.microsoft.com/office/drawing/2014/main" id="{AA9926B6-6489-5E99-5CE8-19D011B8640C}"/>
              </a:ext>
            </a:extLst>
          </p:cNvPr>
          <p:cNvPicPr>
            <a:picLocks noChangeAspect="1"/>
          </p:cNvPicPr>
          <p:nvPr/>
        </p:nvPicPr>
        <p:blipFill>
          <a:blip r:embed="rId4"/>
          <a:srcRect l="23512" r="36686" b="-2"/>
          <a:stretch>
            <a:fillRect/>
          </a:stretch>
        </p:blipFill>
        <p:spPr>
          <a:xfrm rot="5400000">
            <a:off x="5080658" y="1531619"/>
            <a:ext cx="2013804" cy="3794760"/>
          </a:xfrm>
          <a:prstGeom prst="rect">
            <a:avLst/>
          </a:prstGeom>
        </p:spPr>
      </p:pic>
      <p:pic>
        <p:nvPicPr>
          <p:cNvPr id="10" name="Picture 9">
            <a:extLst>
              <a:ext uri="{FF2B5EF4-FFF2-40B4-BE49-F238E27FC236}">
                <a16:creationId xmlns:a16="http://schemas.microsoft.com/office/drawing/2014/main" id="{DA10C2EE-FFC7-4FF9-851E-9E11302C0A7F}"/>
              </a:ext>
            </a:extLst>
          </p:cNvPr>
          <p:cNvPicPr>
            <a:picLocks noChangeAspect="1"/>
          </p:cNvPicPr>
          <p:nvPr/>
        </p:nvPicPr>
        <p:blipFill>
          <a:blip r:embed="rId5"/>
          <a:srcRect r="18813"/>
          <a:stretch>
            <a:fillRect/>
          </a:stretch>
        </p:blipFill>
        <p:spPr>
          <a:xfrm rot="5400000">
            <a:off x="7929507" y="478401"/>
            <a:ext cx="4111321" cy="3797984"/>
          </a:xfrm>
          <a:prstGeom prst="rect">
            <a:avLst/>
          </a:prstGeom>
        </p:spPr>
      </p:pic>
      <p:pic>
        <p:nvPicPr>
          <p:cNvPr id="12" name="Picture 11">
            <a:extLst>
              <a:ext uri="{FF2B5EF4-FFF2-40B4-BE49-F238E27FC236}">
                <a16:creationId xmlns:a16="http://schemas.microsoft.com/office/drawing/2014/main" id="{EA83E12C-C3AB-7129-21B4-D6D34A902C91}"/>
              </a:ext>
            </a:extLst>
          </p:cNvPr>
          <p:cNvPicPr>
            <a:picLocks noChangeAspect="1"/>
          </p:cNvPicPr>
          <p:nvPr/>
        </p:nvPicPr>
        <p:blipFill>
          <a:blip r:embed="rId6"/>
          <a:srcRect t="26775" r="1" b="2583"/>
          <a:stretch>
            <a:fillRect/>
          </a:stretch>
        </p:blipFill>
        <p:spPr>
          <a:xfrm>
            <a:off x="307840" y="4525715"/>
            <a:ext cx="3794760" cy="2010551"/>
          </a:xfrm>
          <a:prstGeom prst="rect">
            <a:avLst/>
          </a:prstGeom>
        </p:spPr>
      </p:pic>
      <p:cxnSp>
        <p:nvCxnSpPr>
          <p:cNvPr id="29" name="Straight Connector 28">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06AE05EF-FCC2-1DCC-0B4E-07282B29DF8A}"/>
              </a:ext>
            </a:extLst>
          </p:cNvPr>
          <p:cNvSpPr txBox="1"/>
          <p:nvPr/>
        </p:nvSpPr>
        <p:spPr>
          <a:xfrm>
            <a:off x="4261224" y="5093932"/>
            <a:ext cx="7318758" cy="1200329"/>
          </a:xfrm>
          <a:prstGeom prst="rect">
            <a:avLst/>
          </a:prstGeom>
          <a:noFill/>
        </p:spPr>
        <p:txBody>
          <a:bodyPr wrap="square" rtlCol="0">
            <a:spAutoFit/>
          </a:bodyPr>
          <a:lstStyle/>
          <a:p>
            <a:r>
              <a:rPr lang="en-US" dirty="0">
                <a:solidFill>
                  <a:schemeClr val="bg1"/>
                </a:solidFill>
              </a:rPr>
              <a:t>I decided to plant some wildflowers where I watched them grow from small plants into </a:t>
            </a:r>
            <a:r>
              <a:rPr lang="en-US" dirty="0" err="1">
                <a:solidFill>
                  <a:schemeClr val="bg1"/>
                </a:solidFill>
              </a:rPr>
              <a:t>colourful</a:t>
            </a:r>
            <a:r>
              <a:rPr lang="en-US" dirty="0">
                <a:solidFill>
                  <a:schemeClr val="bg1"/>
                </a:solidFill>
              </a:rPr>
              <a:t>, vibrant plants. I also discovered that they immediately began to attract insects, making the area brighter and more welcoming to the wildlife.</a:t>
            </a:r>
          </a:p>
        </p:txBody>
      </p:sp>
    </p:spTree>
    <p:extLst>
      <p:ext uri="{BB962C8B-B14F-4D97-AF65-F5344CB8AC3E}">
        <p14:creationId xmlns:p14="http://schemas.microsoft.com/office/powerpoint/2010/main" val="1995324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C0CCF94-9536-4A63-8FF2-E37827C92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C970655A-F4C2-4D7E-BAB6-D3BFC5CAE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8174"/>
            <a:ext cx="12192000" cy="4939827"/>
          </a:xfrm>
          <a:custGeom>
            <a:avLst/>
            <a:gdLst>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499101 w 12192000"/>
              <a:gd name="connsiteY144" fmla="*/ 232983 h 4939827"/>
              <a:gd name="connsiteX145" fmla="*/ 4558432 w 12192000"/>
              <a:gd name="connsiteY145" fmla="*/ 269194 h 4939827"/>
              <a:gd name="connsiteX146" fmla="*/ 4635061 w 12192000"/>
              <a:gd name="connsiteY146" fmla="*/ 280682 h 4939827"/>
              <a:gd name="connsiteX147" fmla="*/ 4680829 w 12192000"/>
              <a:gd name="connsiteY147" fmla="*/ 287953 h 4939827"/>
              <a:gd name="connsiteX148" fmla="*/ 4807427 w 12192000"/>
              <a:gd name="connsiteY148" fmla="*/ 276835 h 4939827"/>
              <a:gd name="connsiteX149" fmla="*/ 5028933 w 12192000"/>
              <a:gd name="connsiteY149" fmla="*/ 183887 h 4939827"/>
              <a:gd name="connsiteX150" fmla="*/ 5093642 w 12192000"/>
              <a:gd name="connsiteY150" fmla="*/ 177214 h 4939827"/>
              <a:gd name="connsiteX151" fmla="*/ 5102642 w 12192000"/>
              <a:gd name="connsiteY151" fmla="*/ 186816 h 4939827"/>
              <a:gd name="connsiteX152" fmla="*/ 5193590 w 12192000"/>
              <a:gd name="connsiteY152" fmla="*/ 136361 h 4939827"/>
              <a:gd name="connsiteX153" fmla="*/ 5323922 w 12192000"/>
              <a:gd name="connsiteY153" fmla="*/ 146332 h 4939827"/>
              <a:gd name="connsiteX154" fmla="*/ 5421860 w 12192000"/>
              <a:gd name="connsiteY154" fmla="*/ 167298 h 4939827"/>
              <a:gd name="connsiteX155" fmla="*/ 5476948 w 12192000"/>
              <a:gd name="connsiteY155" fmla="*/ 173249 h 4939827"/>
              <a:gd name="connsiteX156" fmla="*/ 5516842 w 12192000"/>
              <a:gd name="connsiteY156" fmla="*/ 184018 h 4939827"/>
              <a:gd name="connsiteX157" fmla="*/ 5619415 w 12192000"/>
              <a:gd name="connsiteY157" fmla="*/ 176781 h 4939827"/>
              <a:gd name="connsiteX158" fmla="*/ 5789867 w 12192000"/>
              <a:gd name="connsiteY158" fmla="*/ 150304 h 4939827"/>
              <a:gd name="connsiteX159" fmla="*/ 5825953 w 12192000"/>
              <a:gd name="connsiteY159" fmla="*/ 147907 h 4939827"/>
              <a:gd name="connsiteX160" fmla="*/ 5856168 w 12192000"/>
              <a:gd name="connsiteY160" fmla="*/ 158719 h 4939827"/>
              <a:gd name="connsiteX161" fmla="*/ 5862476 w 12192000"/>
              <a:gd name="connsiteY161" fmla="*/ 172447 h 4939827"/>
              <a:gd name="connsiteX162" fmla="*/ 5882195 w 12192000"/>
              <a:gd name="connsiteY162" fmla="*/ 173195 h 4939827"/>
              <a:gd name="connsiteX163" fmla="*/ 5887271 w 12192000"/>
              <a:gd name="connsiteY163" fmla="*/ 176084 h 4939827"/>
              <a:gd name="connsiteX164" fmla="*/ 5916552 w 12192000"/>
              <a:gd name="connsiteY164" fmla="*/ 189955 h 4939827"/>
              <a:gd name="connsiteX165" fmla="*/ 5983240 w 12192000"/>
              <a:gd name="connsiteY165" fmla="*/ 152755 h 4939827"/>
              <a:gd name="connsiteX166" fmla="*/ 6061852 w 12192000"/>
              <a:gd name="connsiteY166" fmla="*/ 161953 h 4939827"/>
              <a:gd name="connsiteX167" fmla="*/ 6408386 w 12192000"/>
              <a:gd name="connsiteY167" fmla="*/ 157590 h 4939827"/>
              <a:gd name="connsiteX168" fmla="*/ 6531386 w 12192000"/>
              <a:gd name="connsiteY168" fmla="*/ 156103 h 4939827"/>
              <a:gd name="connsiteX169" fmla="*/ 6721509 w 12192000"/>
              <a:gd name="connsiteY169" fmla="*/ 54829 h 4939827"/>
              <a:gd name="connsiteX170" fmla="*/ 6947884 w 12192000"/>
              <a:gd name="connsiteY170" fmla="*/ 47587 h 4939827"/>
              <a:gd name="connsiteX171" fmla="*/ 6965101 w 12192000"/>
              <a:gd name="connsiteY171" fmla="*/ 25718 h 4939827"/>
              <a:gd name="connsiteX172" fmla="*/ 6986370 w 12192000"/>
              <a:gd name="connsiteY172" fmla="*/ 12659 h 4939827"/>
              <a:gd name="connsiteX173" fmla="*/ 6989536 w 12192000"/>
              <a:gd name="connsiteY173" fmla="*/ 14528 h 4939827"/>
              <a:gd name="connsiteX174" fmla="*/ 7015933 w 12192000"/>
              <a:gd name="connsiteY174" fmla="*/ 9653 h 4939827"/>
              <a:gd name="connsiteX175" fmla="*/ 7020592 w 12192000"/>
              <a:gd name="connsiteY175" fmla="*/ 1651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558432 w 12192000"/>
              <a:gd name="connsiteY144" fmla="*/ 269194 h 4939827"/>
              <a:gd name="connsiteX145" fmla="*/ 4635061 w 12192000"/>
              <a:gd name="connsiteY145" fmla="*/ 280682 h 4939827"/>
              <a:gd name="connsiteX146" fmla="*/ 4680829 w 12192000"/>
              <a:gd name="connsiteY146" fmla="*/ 287953 h 4939827"/>
              <a:gd name="connsiteX147" fmla="*/ 4807427 w 12192000"/>
              <a:gd name="connsiteY147" fmla="*/ 276835 h 4939827"/>
              <a:gd name="connsiteX148" fmla="*/ 5028933 w 12192000"/>
              <a:gd name="connsiteY148" fmla="*/ 183887 h 4939827"/>
              <a:gd name="connsiteX149" fmla="*/ 5093642 w 12192000"/>
              <a:gd name="connsiteY149" fmla="*/ 177214 h 4939827"/>
              <a:gd name="connsiteX150" fmla="*/ 5102642 w 12192000"/>
              <a:gd name="connsiteY150" fmla="*/ 186816 h 4939827"/>
              <a:gd name="connsiteX151" fmla="*/ 5193590 w 12192000"/>
              <a:gd name="connsiteY151" fmla="*/ 136361 h 4939827"/>
              <a:gd name="connsiteX152" fmla="*/ 5323922 w 12192000"/>
              <a:gd name="connsiteY152" fmla="*/ 146332 h 4939827"/>
              <a:gd name="connsiteX153" fmla="*/ 5421860 w 12192000"/>
              <a:gd name="connsiteY153" fmla="*/ 167298 h 4939827"/>
              <a:gd name="connsiteX154" fmla="*/ 5476948 w 12192000"/>
              <a:gd name="connsiteY154" fmla="*/ 173249 h 4939827"/>
              <a:gd name="connsiteX155" fmla="*/ 5516842 w 12192000"/>
              <a:gd name="connsiteY155" fmla="*/ 184018 h 4939827"/>
              <a:gd name="connsiteX156" fmla="*/ 5619415 w 12192000"/>
              <a:gd name="connsiteY156" fmla="*/ 176781 h 4939827"/>
              <a:gd name="connsiteX157" fmla="*/ 5789867 w 12192000"/>
              <a:gd name="connsiteY157" fmla="*/ 150304 h 4939827"/>
              <a:gd name="connsiteX158" fmla="*/ 5825953 w 12192000"/>
              <a:gd name="connsiteY158" fmla="*/ 147907 h 4939827"/>
              <a:gd name="connsiteX159" fmla="*/ 5856168 w 12192000"/>
              <a:gd name="connsiteY159" fmla="*/ 158719 h 4939827"/>
              <a:gd name="connsiteX160" fmla="*/ 5862476 w 12192000"/>
              <a:gd name="connsiteY160" fmla="*/ 172447 h 4939827"/>
              <a:gd name="connsiteX161" fmla="*/ 5882195 w 12192000"/>
              <a:gd name="connsiteY161" fmla="*/ 173195 h 4939827"/>
              <a:gd name="connsiteX162" fmla="*/ 5887271 w 12192000"/>
              <a:gd name="connsiteY162" fmla="*/ 176084 h 4939827"/>
              <a:gd name="connsiteX163" fmla="*/ 5916552 w 12192000"/>
              <a:gd name="connsiteY163" fmla="*/ 189955 h 4939827"/>
              <a:gd name="connsiteX164" fmla="*/ 5983240 w 12192000"/>
              <a:gd name="connsiteY164" fmla="*/ 152755 h 4939827"/>
              <a:gd name="connsiteX165" fmla="*/ 6061852 w 12192000"/>
              <a:gd name="connsiteY165" fmla="*/ 161953 h 4939827"/>
              <a:gd name="connsiteX166" fmla="*/ 6408386 w 12192000"/>
              <a:gd name="connsiteY166" fmla="*/ 157590 h 4939827"/>
              <a:gd name="connsiteX167" fmla="*/ 6531386 w 12192000"/>
              <a:gd name="connsiteY167" fmla="*/ 156103 h 4939827"/>
              <a:gd name="connsiteX168" fmla="*/ 6721509 w 12192000"/>
              <a:gd name="connsiteY168" fmla="*/ 54829 h 4939827"/>
              <a:gd name="connsiteX169" fmla="*/ 6947884 w 12192000"/>
              <a:gd name="connsiteY169" fmla="*/ 47587 h 4939827"/>
              <a:gd name="connsiteX170" fmla="*/ 6965101 w 12192000"/>
              <a:gd name="connsiteY170" fmla="*/ 25718 h 4939827"/>
              <a:gd name="connsiteX171" fmla="*/ 6986370 w 12192000"/>
              <a:gd name="connsiteY171" fmla="*/ 12659 h 4939827"/>
              <a:gd name="connsiteX172" fmla="*/ 6989536 w 12192000"/>
              <a:gd name="connsiteY172" fmla="*/ 14528 h 4939827"/>
              <a:gd name="connsiteX173" fmla="*/ 7015933 w 12192000"/>
              <a:gd name="connsiteY173" fmla="*/ 9653 h 4939827"/>
              <a:gd name="connsiteX174" fmla="*/ 7020592 w 12192000"/>
              <a:gd name="connsiteY174" fmla="*/ 1651 h 4939827"/>
              <a:gd name="connsiteX175" fmla="*/ 7025905 w 12192000"/>
              <a:gd name="connsiteY17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680829 w 12192000"/>
              <a:gd name="connsiteY145" fmla="*/ 287953 h 4939827"/>
              <a:gd name="connsiteX146" fmla="*/ 4807427 w 12192000"/>
              <a:gd name="connsiteY146" fmla="*/ 276835 h 4939827"/>
              <a:gd name="connsiteX147" fmla="*/ 5028933 w 12192000"/>
              <a:gd name="connsiteY147" fmla="*/ 183887 h 4939827"/>
              <a:gd name="connsiteX148" fmla="*/ 5093642 w 12192000"/>
              <a:gd name="connsiteY148" fmla="*/ 177214 h 4939827"/>
              <a:gd name="connsiteX149" fmla="*/ 5102642 w 12192000"/>
              <a:gd name="connsiteY149" fmla="*/ 186816 h 4939827"/>
              <a:gd name="connsiteX150" fmla="*/ 5193590 w 12192000"/>
              <a:gd name="connsiteY150" fmla="*/ 136361 h 4939827"/>
              <a:gd name="connsiteX151" fmla="*/ 5323922 w 12192000"/>
              <a:gd name="connsiteY151" fmla="*/ 146332 h 4939827"/>
              <a:gd name="connsiteX152" fmla="*/ 5421860 w 12192000"/>
              <a:gd name="connsiteY152" fmla="*/ 167298 h 4939827"/>
              <a:gd name="connsiteX153" fmla="*/ 5476948 w 12192000"/>
              <a:gd name="connsiteY153" fmla="*/ 173249 h 4939827"/>
              <a:gd name="connsiteX154" fmla="*/ 5516842 w 12192000"/>
              <a:gd name="connsiteY154" fmla="*/ 184018 h 4939827"/>
              <a:gd name="connsiteX155" fmla="*/ 5619415 w 12192000"/>
              <a:gd name="connsiteY155" fmla="*/ 176781 h 4939827"/>
              <a:gd name="connsiteX156" fmla="*/ 5789867 w 12192000"/>
              <a:gd name="connsiteY156" fmla="*/ 150304 h 4939827"/>
              <a:gd name="connsiteX157" fmla="*/ 5825953 w 12192000"/>
              <a:gd name="connsiteY157" fmla="*/ 147907 h 4939827"/>
              <a:gd name="connsiteX158" fmla="*/ 5856168 w 12192000"/>
              <a:gd name="connsiteY158" fmla="*/ 158719 h 4939827"/>
              <a:gd name="connsiteX159" fmla="*/ 5862476 w 12192000"/>
              <a:gd name="connsiteY159" fmla="*/ 172447 h 4939827"/>
              <a:gd name="connsiteX160" fmla="*/ 5882195 w 12192000"/>
              <a:gd name="connsiteY160" fmla="*/ 173195 h 4939827"/>
              <a:gd name="connsiteX161" fmla="*/ 5887271 w 12192000"/>
              <a:gd name="connsiteY161" fmla="*/ 176084 h 4939827"/>
              <a:gd name="connsiteX162" fmla="*/ 5916552 w 12192000"/>
              <a:gd name="connsiteY162" fmla="*/ 189955 h 4939827"/>
              <a:gd name="connsiteX163" fmla="*/ 5983240 w 12192000"/>
              <a:gd name="connsiteY163" fmla="*/ 152755 h 4939827"/>
              <a:gd name="connsiteX164" fmla="*/ 6061852 w 12192000"/>
              <a:gd name="connsiteY164" fmla="*/ 161953 h 4939827"/>
              <a:gd name="connsiteX165" fmla="*/ 6408386 w 12192000"/>
              <a:gd name="connsiteY165" fmla="*/ 157590 h 4939827"/>
              <a:gd name="connsiteX166" fmla="*/ 6531386 w 12192000"/>
              <a:gd name="connsiteY166" fmla="*/ 156103 h 4939827"/>
              <a:gd name="connsiteX167" fmla="*/ 6721509 w 12192000"/>
              <a:gd name="connsiteY167" fmla="*/ 54829 h 4939827"/>
              <a:gd name="connsiteX168" fmla="*/ 6947884 w 12192000"/>
              <a:gd name="connsiteY168" fmla="*/ 47587 h 4939827"/>
              <a:gd name="connsiteX169" fmla="*/ 6965101 w 12192000"/>
              <a:gd name="connsiteY169" fmla="*/ 25718 h 4939827"/>
              <a:gd name="connsiteX170" fmla="*/ 6986370 w 12192000"/>
              <a:gd name="connsiteY170" fmla="*/ 12659 h 4939827"/>
              <a:gd name="connsiteX171" fmla="*/ 6989536 w 12192000"/>
              <a:gd name="connsiteY171" fmla="*/ 14528 h 4939827"/>
              <a:gd name="connsiteX172" fmla="*/ 7015933 w 12192000"/>
              <a:gd name="connsiteY172" fmla="*/ 9653 h 4939827"/>
              <a:gd name="connsiteX173" fmla="*/ 7020592 w 12192000"/>
              <a:gd name="connsiteY173" fmla="*/ 1651 h 4939827"/>
              <a:gd name="connsiteX174" fmla="*/ 7025905 w 12192000"/>
              <a:gd name="connsiteY17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08386 w 12192000"/>
              <a:gd name="connsiteY164" fmla="*/ 157590 h 4939827"/>
              <a:gd name="connsiteX165" fmla="*/ 6531386 w 12192000"/>
              <a:gd name="connsiteY165" fmla="*/ 156103 h 4939827"/>
              <a:gd name="connsiteX166" fmla="*/ 6721509 w 12192000"/>
              <a:gd name="connsiteY166" fmla="*/ 54829 h 4939827"/>
              <a:gd name="connsiteX167" fmla="*/ 6947884 w 12192000"/>
              <a:gd name="connsiteY167" fmla="*/ 47587 h 4939827"/>
              <a:gd name="connsiteX168" fmla="*/ 6965101 w 12192000"/>
              <a:gd name="connsiteY168" fmla="*/ 25718 h 4939827"/>
              <a:gd name="connsiteX169" fmla="*/ 6986370 w 12192000"/>
              <a:gd name="connsiteY169" fmla="*/ 12659 h 4939827"/>
              <a:gd name="connsiteX170" fmla="*/ 6989536 w 12192000"/>
              <a:gd name="connsiteY170" fmla="*/ 14528 h 4939827"/>
              <a:gd name="connsiteX171" fmla="*/ 7015933 w 12192000"/>
              <a:gd name="connsiteY171" fmla="*/ 9653 h 4939827"/>
              <a:gd name="connsiteX172" fmla="*/ 7020592 w 12192000"/>
              <a:gd name="connsiteY172" fmla="*/ 1651 h 4939827"/>
              <a:gd name="connsiteX173" fmla="*/ 7025905 w 12192000"/>
              <a:gd name="connsiteY17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21509 w 12192000"/>
              <a:gd name="connsiteY165" fmla="*/ 54829 h 4939827"/>
              <a:gd name="connsiteX166" fmla="*/ 6947884 w 12192000"/>
              <a:gd name="connsiteY166" fmla="*/ 47587 h 4939827"/>
              <a:gd name="connsiteX167" fmla="*/ 6965101 w 12192000"/>
              <a:gd name="connsiteY167" fmla="*/ 25718 h 4939827"/>
              <a:gd name="connsiteX168" fmla="*/ 6986370 w 12192000"/>
              <a:gd name="connsiteY168" fmla="*/ 12659 h 4939827"/>
              <a:gd name="connsiteX169" fmla="*/ 6989536 w 12192000"/>
              <a:gd name="connsiteY169" fmla="*/ 14528 h 4939827"/>
              <a:gd name="connsiteX170" fmla="*/ 7015933 w 12192000"/>
              <a:gd name="connsiteY170" fmla="*/ 9653 h 4939827"/>
              <a:gd name="connsiteX171" fmla="*/ 7020592 w 12192000"/>
              <a:gd name="connsiteY171" fmla="*/ 1651 h 4939827"/>
              <a:gd name="connsiteX172" fmla="*/ 7025905 w 12192000"/>
              <a:gd name="connsiteY17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947884 w 12192000"/>
              <a:gd name="connsiteY165" fmla="*/ 47587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152287 w 12192000"/>
              <a:gd name="connsiteY163" fmla="*/ 116736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56458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922756 w 12192000"/>
              <a:gd name="connsiteY135" fmla="*/ 194044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98001 w 12192000"/>
              <a:gd name="connsiteY124" fmla="*/ 231941 h 4939827"/>
              <a:gd name="connsiteX125" fmla="*/ 3561557 w 12192000"/>
              <a:gd name="connsiteY125" fmla="*/ 228095 h 4939827"/>
              <a:gd name="connsiteX126" fmla="*/ 3611920 w 12192000"/>
              <a:gd name="connsiteY126" fmla="*/ 218094 h 4939827"/>
              <a:gd name="connsiteX127" fmla="*/ 3620528 w 12192000"/>
              <a:gd name="connsiteY127" fmla="*/ 218788 h 4939827"/>
              <a:gd name="connsiteX128" fmla="*/ 3620766 w 12192000"/>
              <a:gd name="connsiteY128" fmla="*/ 218511 h 4939827"/>
              <a:gd name="connsiteX129" fmla="*/ 3629977 w 12192000"/>
              <a:gd name="connsiteY129" fmla="*/ 218664 h 4939827"/>
              <a:gd name="connsiteX130" fmla="*/ 3636217 w 12192000"/>
              <a:gd name="connsiteY130" fmla="*/ 220048 h 4939827"/>
              <a:gd name="connsiteX131" fmla="*/ 3709484 w 12192000"/>
              <a:gd name="connsiteY131" fmla="*/ 186927 h 4939827"/>
              <a:gd name="connsiteX132" fmla="*/ 3761342 w 12192000"/>
              <a:gd name="connsiteY132" fmla="*/ 177474 h 4939827"/>
              <a:gd name="connsiteX133" fmla="*/ 3799748 w 12192000"/>
              <a:gd name="connsiteY133" fmla="*/ 167154 h 4939827"/>
              <a:gd name="connsiteX134" fmla="*/ 3922756 w 12192000"/>
              <a:gd name="connsiteY134" fmla="*/ 194044 h 4939827"/>
              <a:gd name="connsiteX135" fmla="*/ 4028476 w 12192000"/>
              <a:gd name="connsiteY135" fmla="*/ 223679 h 4939827"/>
              <a:gd name="connsiteX136" fmla="*/ 4191582 w 12192000"/>
              <a:gd name="connsiteY136" fmla="*/ 238952 h 4939827"/>
              <a:gd name="connsiteX137" fmla="*/ 4251024 w 12192000"/>
              <a:gd name="connsiteY137" fmla="*/ 240874 h 4939827"/>
              <a:gd name="connsiteX138" fmla="*/ 4355275 w 12192000"/>
              <a:gd name="connsiteY138" fmla="*/ 260205 h 4939827"/>
              <a:gd name="connsiteX139" fmla="*/ 4423807 w 12192000"/>
              <a:gd name="connsiteY139" fmla="*/ 270366 h 4939827"/>
              <a:gd name="connsiteX140" fmla="*/ 4558432 w 12192000"/>
              <a:gd name="connsiteY140" fmla="*/ 269194 h 4939827"/>
              <a:gd name="connsiteX141" fmla="*/ 4635061 w 12192000"/>
              <a:gd name="connsiteY141" fmla="*/ 280682 h 4939827"/>
              <a:gd name="connsiteX142" fmla="*/ 4807427 w 12192000"/>
              <a:gd name="connsiteY142" fmla="*/ 276835 h 4939827"/>
              <a:gd name="connsiteX143" fmla="*/ 5028933 w 12192000"/>
              <a:gd name="connsiteY143" fmla="*/ 183887 h 4939827"/>
              <a:gd name="connsiteX144" fmla="*/ 5093642 w 12192000"/>
              <a:gd name="connsiteY144" fmla="*/ 177214 h 4939827"/>
              <a:gd name="connsiteX145" fmla="*/ 5102642 w 12192000"/>
              <a:gd name="connsiteY145" fmla="*/ 186816 h 4939827"/>
              <a:gd name="connsiteX146" fmla="*/ 5193590 w 12192000"/>
              <a:gd name="connsiteY146" fmla="*/ 156458 h 4939827"/>
              <a:gd name="connsiteX147" fmla="*/ 5323922 w 12192000"/>
              <a:gd name="connsiteY147" fmla="*/ 146332 h 4939827"/>
              <a:gd name="connsiteX148" fmla="*/ 5421860 w 12192000"/>
              <a:gd name="connsiteY148" fmla="*/ 167298 h 4939827"/>
              <a:gd name="connsiteX149" fmla="*/ 5476948 w 12192000"/>
              <a:gd name="connsiteY149" fmla="*/ 173249 h 4939827"/>
              <a:gd name="connsiteX150" fmla="*/ 5516842 w 12192000"/>
              <a:gd name="connsiteY150" fmla="*/ 184018 h 4939827"/>
              <a:gd name="connsiteX151" fmla="*/ 5619415 w 12192000"/>
              <a:gd name="connsiteY151" fmla="*/ 176781 h 4939827"/>
              <a:gd name="connsiteX152" fmla="*/ 5789867 w 12192000"/>
              <a:gd name="connsiteY152" fmla="*/ 150304 h 4939827"/>
              <a:gd name="connsiteX153" fmla="*/ 5825953 w 12192000"/>
              <a:gd name="connsiteY153" fmla="*/ 147907 h 4939827"/>
              <a:gd name="connsiteX154" fmla="*/ 5856168 w 12192000"/>
              <a:gd name="connsiteY154" fmla="*/ 158719 h 4939827"/>
              <a:gd name="connsiteX155" fmla="*/ 5862476 w 12192000"/>
              <a:gd name="connsiteY155" fmla="*/ 172447 h 4939827"/>
              <a:gd name="connsiteX156" fmla="*/ 5882195 w 12192000"/>
              <a:gd name="connsiteY156" fmla="*/ 173195 h 4939827"/>
              <a:gd name="connsiteX157" fmla="*/ 5887271 w 12192000"/>
              <a:gd name="connsiteY157" fmla="*/ 176084 h 4939827"/>
              <a:gd name="connsiteX158" fmla="*/ 5921577 w 12192000"/>
              <a:gd name="connsiteY158" fmla="*/ 169858 h 4939827"/>
              <a:gd name="connsiteX159" fmla="*/ 5983240 w 12192000"/>
              <a:gd name="connsiteY159" fmla="*/ 152755 h 4939827"/>
              <a:gd name="connsiteX160" fmla="*/ 6152287 w 12192000"/>
              <a:gd name="connsiteY160" fmla="*/ 116736 h 4939827"/>
              <a:gd name="connsiteX161" fmla="*/ 6415830 w 12192000"/>
              <a:gd name="connsiteY161" fmla="*/ 136006 h 4939827"/>
              <a:gd name="connsiteX162" fmla="*/ 6756965 w 12192000"/>
              <a:gd name="connsiteY162" fmla="*/ 57636 h 4939827"/>
              <a:gd name="connsiteX163" fmla="*/ 6819400 w 12192000"/>
              <a:gd name="connsiteY163" fmla="*/ 30742 h 4939827"/>
              <a:gd name="connsiteX164" fmla="*/ 6986370 w 12192000"/>
              <a:gd name="connsiteY164" fmla="*/ 12659 h 4939827"/>
              <a:gd name="connsiteX165" fmla="*/ 6989536 w 12192000"/>
              <a:gd name="connsiteY165" fmla="*/ 14528 h 4939827"/>
              <a:gd name="connsiteX166" fmla="*/ 7015933 w 12192000"/>
              <a:gd name="connsiteY166" fmla="*/ 9653 h 4939827"/>
              <a:gd name="connsiteX167" fmla="*/ 7020592 w 12192000"/>
              <a:gd name="connsiteY167" fmla="*/ 1651 h 4939827"/>
              <a:gd name="connsiteX168" fmla="*/ 7025905 w 12192000"/>
              <a:gd name="connsiteY16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30844 w 12192000"/>
              <a:gd name="connsiteY115" fmla="*/ 225861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3030844 w 12192000"/>
              <a:gd name="connsiteY114" fmla="*/ 225861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87089 w 12192000"/>
              <a:gd name="connsiteY55" fmla="*/ 303891 h 4939827"/>
              <a:gd name="connsiteX56" fmla="*/ 9371484 w 12192000"/>
              <a:gd name="connsiteY56" fmla="*/ 329634 h 4939827"/>
              <a:gd name="connsiteX57" fmla="*/ 9404829 w 12192000"/>
              <a:gd name="connsiteY57" fmla="*/ 339038 h 4939827"/>
              <a:gd name="connsiteX58" fmla="*/ 9427021 w 12192000"/>
              <a:gd name="connsiteY58" fmla="*/ 358784 h 4939827"/>
              <a:gd name="connsiteX59" fmla="*/ 9670844 w 12192000"/>
              <a:gd name="connsiteY59" fmla="*/ 405128 h 4939827"/>
              <a:gd name="connsiteX60" fmla="*/ 9816083 w 12192000"/>
              <a:gd name="connsiteY60" fmla="*/ 416573 h 4939827"/>
              <a:gd name="connsiteX61" fmla="*/ 9936741 w 12192000"/>
              <a:gd name="connsiteY61" fmla="*/ 437044 h 4939827"/>
              <a:gd name="connsiteX62" fmla="*/ 10050093 w 12192000"/>
              <a:gd name="connsiteY62" fmla="*/ 443783 h 4939827"/>
              <a:gd name="connsiteX63" fmla="*/ 10130090 w 12192000"/>
              <a:gd name="connsiteY63" fmla="*/ 459520 h 4939827"/>
              <a:gd name="connsiteX64" fmla="*/ 10173456 w 12192000"/>
              <a:gd name="connsiteY64" fmla="*/ 457749 h 4939827"/>
              <a:gd name="connsiteX65" fmla="*/ 10218232 w 12192000"/>
              <a:gd name="connsiteY65" fmla="*/ 459820 h 4939827"/>
              <a:gd name="connsiteX66" fmla="*/ 10354176 w 12192000"/>
              <a:gd name="connsiteY66" fmla="*/ 471377 h 4939827"/>
              <a:gd name="connsiteX67" fmla="*/ 10430681 w 12192000"/>
              <a:gd name="connsiteY67" fmla="*/ 481226 h 4939827"/>
              <a:gd name="connsiteX68" fmla="*/ 10478169 w 12192000"/>
              <a:gd name="connsiteY68" fmla="*/ 481774 h 4939827"/>
              <a:gd name="connsiteX69" fmla="*/ 10540907 w 12192000"/>
              <a:gd name="connsiteY69" fmla="*/ 485607 h 4939827"/>
              <a:gd name="connsiteX70" fmla="*/ 10614941 w 12192000"/>
              <a:gd name="connsiteY70" fmla="*/ 487592 h 4939827"/>
              <a:gd name="connsiteX71" fmla="*/ 10674098 w 12192000"/>
              <a:gd name="connsiteY71" fmla="*/ 521656 h 4939827"/>
              <a:gd name="connsiteX72" fmla="*/ 10874834 w 12192000"/>
              <a:gd name="connsiteY72" fmla="*/ 574867 h 4939827"/>
              <a:gd name="connsiteX73" fmla="*/ 10944981 w 12192000"/>
              <a:gd name="connsiteY73" fmla="*/ 615042 h 4939827"/>
              <a:gd name="connsiteX74" fmla="*/ 11006376 w 12192000"/>
              <a:gd name="connsiteY74" fmla="*/ 645957 h 4939827"/>
              <a:gd name="connsiteX75" fmla="*/ 11076308 w 12192000"/>
              <a:gd name="connsiteY75" fmla="*/ 675698 h 4939827"/>
              <a:gd name="connsiteX76" fmla="*/ 11148789 w 12192000"/>
              <a:gd name="connsiteY76" fmla="*/ 685041 h 4939827"/>
              <a:gd name="connsiteX77" fmla="*/ 11249129 w 12192000"/>
              <a:gd name="connsiteY77" fmla="*/ 684218 h 4939827"/>
              <a:gd name="connsiteX78" fmla="*/ 11299915 w 12192000"/>
              <a:gd name="connsiteY78" fmla="*/ 692177 h 4939827"/>
              <a:gd name="connsiteX79" fmla="*/ 11386973 w 12192000"/>
              <a:gd name="connsiteY79" fmla="*/ 708209 h 4939827"/>
              <a:gd name="connsiteX80" fmla="*/ 11500105 w 12192000"/>
              <a:gd name="connsiteY80" fmla="*/ 735014 h 4939827"/>
              <a:gd name="connsiteX81" fmla="*/ 11621735 w 12192000"/>
              <a:gd name="connsiteY81" fmla="*/ 789584 h 4939827"/>
              <a:gd name="connsiteX82" fmla="*/ 11691200 w 12192000"/>
              <a:gd name="connsiteY82" fmla="*/ 867902 h 4939827"/>
              <a:gd name="connsiteX83" fmla="*/ 11819427 w 12192000"/>
              <a:gd name="connsiteY83" fmla="*/ 911634 h 4939827"/>
              <a:gd name="connsiteX84" fmla="*/ 11969720 w 12192000"/>
              <a:gd name="connsiteY84" fmla="*/ 964737 h 4939827"/>
              <a:gd name="connsiteX85" fmla="*/ 12055766 w 12192000"/>
              <a:gd name="connsiteY85" fmla="*/ 991268 h 4939827"/>
              <a:gd name="connsiteX86" fmla="*/ 12171539 w 12192000"/>
              <a:gd name="connsiteY86" fmla="*/ 995427 h 4939827"/>
              <a:gd name="connsiteX87" fmla="*/ 12187831 w 12192000"/>
              <a:gd name="connsiteY87" fmla="*/ 996580 h 4939827"/>
              <a:gd name="connsiteX88" fmla="*/ 12192000 w 12192000"/>
              <a:gd name="connsiteY88" fmla="*/ 996726 h 4939827"/>
              <a:gd name="connsiteX89" fmla="*/ 12192000 w 12192000"/>
              <a:gd name="connsiteY89" fmla="*/ 4939827 h 4939827"/>
              <a:gd name="connsiteX90" fmla="*/ 0 w 12192000"/>
              <a:gd name="connsiteY90" fmla="*/ 4939827 h 4939827"/>
              <a:gd name="connsiteX91" fmla="*/ 0 w 12192000"/>
              <a:gd name="connsiteY91" fmla="*/ 512043 h 4939827"/>
              <a:gd name="connsiteX92" fmla="*/ 7381 w 12192000"/>
              <a:gd name="connsiteY92" fmla="*/ 512580 h 4939827"/>
              <a:gd name="connsiteX93" fmla="*/ 100029 w 12192000"/>
              <a:gd name="connsiteY93" fmla="*/ 504758 h 4939827"/>
              <a:gd name="connsiteX94" fmla="*/ 155244 w 12192000"/>
              <a:gd name="connsiteY94" fmla="*/ 525130 h 4939827"/>
              <a:gd name="connsiteX95" fmla="*/ 254366 w 12192000"/>
              <a:gd name="connsiteY95" fmla="*/ 534449 h 4939827"/>
              <a:gd name="connsiteX96" fmla="*/ 447292 w 12192000"/>
              <a:gd name="connsiteY96" fmla="*/ 542725 h 4939827"/>
              <a:gd name="connsiteX97" fmla="*/ 628105 w 12192000"/>
              <a:gd name="connsiteY97" fmla="*/ 547853 h 4939827"/>
              <a:gd name="connsiteX98" fmla="*/ 783146 w 12192000"/>
              <a:gd name="connsiteY98" fmla="*/ 591799 h 4939827"/>
              <a:gd name="connsiteX99" fmla="*/ 1043676 w 12192000"/>
              <a:gd name="connsiteY99" fmla="*/ 591887 h 4939827"/>
              <a:gd name="connsiteX100" fmla="*/ 1281816 w 12192000"/>
              <a:gd name="connsiteY100" fmla="*/ 520946 h 4939827"/>
              <a:gd name="connsiteX101" fmla="*/ 1486347 w 12192000"/>
              <a:gd name="connsiteY101" fmla="*/ 487310 h 4939827"/>
              <a:gd name="connsiteX102" fmla="*/ 1568079 w 12192000"/>
              <a:gd name="connsiteY102" fmla="*/ 462531 h 4939827"/>
              <a:gd name="connsiteX103" fmla="*/ 1622516 w 12192000"/>
              <a:gd name="connsiteY103" fmla="*/ 466058 h 4939827"/>
              <a:gd name="connsiteX104" fmla="*/ 1655457 w 12192000"/>
              <a:gd name="connsiteY104" fmla="*/ 465359 h 4939827"/>
              <a:gd name="connsiteX105" fmla="*/ 1717454 w 12192000"/>
              <a:gd name="connsiteY105" fmla="*/ 417203 h 4939827"/>
              <a:gd name="connsiteX106" fmla="*/ 1913794 w 12192000"/>
              <a:gd name="connsiteY106" fmla="*/ 365255 h 4939827"/>
              <a:gd name="connsiteX107" fmla="*/ 2129762 w 12192000"/>
              <a:gd name="connsiteY107" fmla="*/ 367832 h 4939827"/>
              <a:gd name="connsiteX108" fmla="*/ 2376970 w 12192000"/>
              <a:gd name="connsiteY108" fmla="*/ 350129 h 4939827"/>
              <a:gd name="connsiteX109" fmla="*/ 2480155 w 12192000"/>
              <a:gd name="connsiteY109" fmla="*/ 359227 h 4939827"/>
              <a:gd name="connsiteX110" fmla="*/ 2586782 w 12192000"/>
              <a:gd name="connsiteY110" fmla="*/ 339352 h 4939827"/>
              <a:gd name="connsiteX111" fmla="*/ 2679617 w 12192000"/>
              <a:gd name="connsiteY111" fmla="*/ 305383 h 4939827"/>
              <a:gd name="connsiteX112" fmla="*/ 2788947 w 12192000"/>
              <a:gd name="connsiteY112" fmla="*/ 250375 h 4939827"/>
              <a:gd name="connsiteX113" fmla="*/ 2965530 w 12192000"/>
              <a:gd name="connsiteY113" fmla="*/ 245958 h 4939827"/>
              <a:gd name="connsiteX114" fmla="*/ 3103677 w 12192000"/>
              <a:gd name="connsiteY114" fmla="*/ 209527 h 4939827"/>
              <a:gd name="connsiteX115" fmla="*/ 3126759 w 12192000"/>
              <a:gd name="connsiteY115" fmla="*/ 211226 h 4939827"/>
              <a:gd name="connsiteX116" fmla="*/ 3164020 w 12192000"/>
              <a:gd name="connsiteY116" fmla="*/ 212779 h 4939827"/>
              <a:gd name="connsiteX117" fmla="*/ 3285019 w 12192000"/>
              <a:gd name="connsiteY117" fmla="*/ 220535 h 4939827"/>
              <a:gd name="connsiteX118" fmla="*/ 3365154 w 12192000"/>
              <a:gd name="connsiteY118" fmla="*/ 226416 h 4939827"/>
              <a:gd name="connsiteX119" fmla="*/ 3367507 w 12192000"/>
              <a:gd name="connsiteY119" fmla="*/ 225416 h 4939827"/>
              <a:gd name="connsiteX120" fmla="*/ 3387567 w 12192000"/>
              <a:gd name="connsiteY120" fmla="*/ 227103 h 4939827"/>
              <a:gd name="connsiteX121" fmla="*/ 3498001 w 12192000"/>
              <a:gd name="connsiteY121" fmla="*/ 231941 h 4939827"/>
              <a:gd name="connsiteX122" fmla="*/ 3561557 w 12192000"/>
              <a:gd name="connsiteY122" fmla="*/ 228095 h 4939827"/>
              <a:gd name="connsiteX123" fmla="*/ 3611920 w 12192000"/>
              <a:gd name="connsiteY123" fmla="*/ 218094 h 4939827"/>
              <a:gd name="connsiteX124" fmla="*/ 3620528 w 12192000"/>
              <a:gd name="connsiteY124" fmla="*/ 218788 h 4939827"/>
              <a:gd name="connsiteX125" fmla="*/ 3620766 w 12192000"/>
              <a:gd name="connsiteY125" fmla="*/ 218511 h 4939827"/>
              <a:gd name="connsiteX126" fmla="*/ 3629977 w 12192000"/>
              <a:gd name="connsiteY126" fmla="*/ 218664 h 4939827"/>
              <a:gd name="connsiteX127" fmla="*/ 3636217 w 12192000"/>
              <a:gd name="connsiteY127" fmla="*/ 220048 h 4939827"/>
              <a:gd name="connsiteX128" fmla="*/ 3709484 w 12192000"/>
              <a:gd name="connsiteY128" fmla="*/ 186927 h 4939827"/>
              <a:gd name="connsiteX129" fmla="*/ 3761342 w 12192000"/>
              <a:gd name="connsiteY129" fmla="*/ 177474 h 4939827"/>
              <a:gd name="connsiteX130" fmla="*/ 3799748 w 12192000"/>
              <a:gd name="connsiteY130" fmla="*/ 167154 h 4939827"/>
              <a:gd name="connsiteX131" fmla="*/ 3922756 w 12192000"/>
              <a:gd name="connsiteY131" fmla="*/ 194044 h 4939827"/>
              <a:gd name="connsiteX132" fmla="*/ 4028476 w 12192000"/>
              <a:gd name="connsiteY132" fmla="*/ 223679 h 4939827"/>
              <a:gd name="connsiteX133" fmla="*/ 4191582 w 12192000"/>
              <a:gd name="connsiteY133" fmla="*/ 238952 h 4939827"/>
              <a:gd name="connsiteX134" fmla="*/ 4251024 w 12192000"/>
              <a:gd name="connsiteY134" fmla="*/ 240874 h 4939827"/>
              <a:gd name="connsiteX135" fmla="*/ 4355275 w 12192000"/>
              <a:gd name="connsiteY135" fmla="*/ 260205 h 4939827"/>
              <a:gd name="connsiteX136" fmla="*/ 4423807 w 12192000"/>
              <a:gd name="connsiteY136" fmla="*/ 270366 h 4939827"/>
              <a:gd name="connsiteX137" fmla="*/ 4558432 w 12192000"/>
              <a:gd name="connsiteY137" fmla="*/ 269194 h 4939827"/>
              <a:gd name="connsiteX138" fmla="*/ 4635061 w 12192000"/>
              <a:gd name="connsiteY138" fmla="*/ 280682 h 4939827"/>
              <a:gd name="connsiteX139" fmla="*/ 4807427 w 12192000"/>
              <a:gd name="connsiteY139" fmla="*/ 276835 h 4939827"/>
              <a:gd name="connsiteX140" fmla="*/ 5028933 w 12192000"/>
              <a:gd name="connsiteY140" fmla="*/ 183887 h 4939827"/>
              <a:gd name="connsiteX141" fmla="*/ 5093642 w 12192000"/>
              <a:gd name="connsiteY141" fmla="*/ 177214 h 4939827"/>
              <a:gd name="connsiteX142" fmla="*/ 5102642 w 12192000"/>
              <a:gd name="connsiteY142" fmla="*/ 186816 h 4939827"/>
              <a:gd name="connsiteX143" fmla="*/ 5193590 w 12192000"/>
              <a:gd name="connsiteY143" fmla="*/ 156458 h 4939827"/>
              <a:gd name="connsiteX144" fmla="*/ 5323922 w 12192000"/>
              <a:gd name="connsiteY144" fmla="*/ 146332 h 4939827"/>
              <a:gd name="connsiteX145" fmla="*/ 5421860 w 12192000"/>
              <a:gd name="connsiteY145" fmla="*/ 167298 h 4939827"/>
              <a:gd name="connsiteX146" fmla="*/ 5476948 w 12192000"/>
              <a:gd name="connsiteY146" fmla="*/ 173249 h 4939827"/>
              <a:gd name="connsiteX147" fmla="*/ 5516842 w 12192000"/>
              <a:gd name="connsiteY147" fmla="*/ 184018 h 4939827"/>
              <a:gd name="connsiteX148" fmla="*/ 5619415 w 12192000"/>
              <a:gd name="connsiteY148" fmla="*/ 176781 h 4939827"/>
              <a:gd name="connsiteX149" fmla="*/ 5789867 w 12192000"/>
              <a:gd name="connsiteY149" fmla="*/ 150304 h 4939827"/>
              <a:gd name="connsiteX150" fmla="*/ 5825953 w 12192000"/>
              <a:gd name="connsiteY150" fmla="*/ 147907 h 4939827"/>
              <a:gd name="connsiteX151" fmla="*/ 5856168 w 12192000"/>
              <a:gd name="connsiteY151" fmla="*/ 158719 h 4939827"/>
              <a:gd name="connsiteX152" fmla="*/ 5862476 w 12192000"/>
              <a:gd name="connsiteY152" fmla="*/ 172447 h 4939827"/>
              <a:gd name="connsiteX153" fmla="*/ 5882195 w 12192000"/>
              <a:gd name="connsiteY153" fmla="*/ 173195 h 4939827"/>
              <a:gd name="connsiteX154" fmla="*/ 5887271 w 12192000"/>
              <a:gd name="connsiteY154" fmla="*/ 176084 h 4939827"/>
              <a:gd name="connsiteX155" fmla="*/ 5921577 w 12192000"/>
              <a:gd name="connsiteY155" fmla="*/ 169858 h 4939827"/>
              <a:gd name="connsiteX156" fmla="*/ 5983240 w 12192000"/>
              <a:gd name="connsiteY156" fmla="*/ 152755 h 4939827"/>
              <a:gd name="connsiteX157" fmla="*/ 6152287 w 12192000"/>
              <a:gd name="connsiteY157" fmla="*/ 116736 h 4939827"/>
              <a:gd name="connsiteX158" fmla="*/ 6415830 w 12192000"/>
              <a:gd name="connsiteY158" fmla="*/ 136006 h 4939827"/>
              <a:gd name="connsiteX159" fmla="*/ 6756965 w 12192000"/>
              <a:gd name="connsiteY159" fmla="*/ 57636 h 4939827"/>
              <a:gd name="connsiteX160" fmla="*/ 6819400 w 12192000"/>
              <a:gd name="connsiteY160" fmla="*/ 30742 h 4939827"/>
              <a:gd name="connsiteX161" fmla="*/ 6986370 w 12192000"/>
              <a:gd name="connsiteY161" fmla="*/ 12659 h 4939827"/>
              <a:gd name="connsiteX162" fmla="*/ 6989536 w 12192000"/>
              <a:gd name="connsiteY162" fmla="*/ 14528 h 4939827"/>
              <a:gd name="connsiteX163" fmla="*/ 7015933 w 12192000"/>
              <a:gd name="connsiteY163" fmla="*/ 9653 h 4939827"/>
              <a:gd name="connsiteX164" fmla="*/ 7020592 w 12192000"/>
              <a:gd name="connsiteY164" fmla="*/ 1651 h 4939827"/>
              <a:gd name="connsiteX165" fmla="*/ 7025905 w 12192000"/>
              <a:gd name="connsiteY16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371484 w 12192000"/>
              <a:gd name="connsiteY55" fmla="*/ 329634 h 4939827"/>
              <a:gd name="connsiteX56" fmla="*/ 9404829 w 12192000"/>
              <a:gd name="connsiteY56" fmla="*/ 339038 h 4939827"/>
              <a:gd name="connsiteX57" fmla="*/ 9427021 w 12192000"/>
              <a:gd name="connsiteY57" fmla="*/ 358784 h 4939827"/>
              <a:gd name="connsiteX58" fmla="*/ 9670844 w 12192000"/>
              <a:gd name="connsiteY58" fmla="*/ 405128 h 4939827"/>
              <a:gd name="connsiteX59" fmla="*/ 9816083 w 12192000"/>
              <a:gd name="connsiteY59" fmla="*/ 416573 h 4939827"/>
              <a:gd name="connsiteX60" fmla="*/ 9936741 w 12192000"/>
              <a:gd name="connsiteY60" fmla="*/ 437044 h 4939827"/>
              <a:gd name="connsiteX61" fmla="*/ 10050093 w 12192000"/>
              <a:gd name="connsiteY61" fmla="*/ 443783 h 4939827"/>
              <a:gd name="connsiteX62" fmla="*/ 10130090 w 12192000"/>
              <a:gd name="connsiteY62" fmla="*/ 459520 h 4939827"/>
              <a:gd name="connsiteX63" fmla="*/ 10173456 w 12192000"/>
              <a:gd name="connsiteY63" fmla="*/ 457749 h 4939827"/>
              <a:gd name="connsiteX64" fmla="*/ 10218232 w 12192000"/>
              <a:gd name="connsiteY64" fmla="*/ 459820 h 4939827"/>
              <a:gd name="connsiteX65" fmla="*/ 10354176 w 12192000"/>
              <a:gd name="connsiteY65" fmla="*/ 471377 h 4939827"/>
              <a:gd name="connsiteX66" fmla="*/ 10430681 w 12192000"/>
              <a:gd name="connsiteY66" fmla="*/ 481226 h 4939827"/>
              <a:gd name="connsiteX67" fmla="*/ 10478169 w 12192000"/>
              <a:gd name="connsiteY67" fmla="*/ 481774 h 4939827"/>
              <a:gd name="connsiteX68" fmla="*/ 10540907 w 12192000"/>
              <a:gd name="connsiteY68" fmla="*/ 485607 h 4939827"/>
              <a:gd name="connsiteX69" fmla="*/ 10614941 w 12192000"/>
              <a:gd name="connsiteY69" fmla="*/ 487592 h 4939827"/>
              <a:gd name="connsiteX70" fmla="*/ 10674098 w 12192000"/>
              <a:gd name="connsiteY70" fmla="*/ 521656 h 4939827"/>
              <a:gd name="connsiteX71" fmla="*/ 10874834 w 12192000"/>
              <a:gd name="connsiteY71" fmla="*/ 574867 h 4939827"/>
              <a:gd name="connsiteX72" fmla="*/ 10944981 w 12192000"/>
              <a:gd name="connsiteY72" fmla="*/ 615042 h 4939827"/>
              <a:gd name="connsiteX73" fmla="*/ 11006376 w 12192000"/>
              <a:gd name="connsiteY73" fmla="*/ 645957 h 4939827"/>
              <a:gd name="connsiteX74" fmla="*/ 11076308 w 12192000"/>
              <a:gd name="connsiteY74" fmla="*/ 675698 h 4939827"/>
              <a:gd name="connsiteX75" fmla="*/ 11148789 w 12192000"/>
              <a:gd name="connsiteY75" fmla="*/ 685041 h 4939827"/>
              <a:gd name="connsiteX76" fmla="*/ 11249129 w 12192000"/>
              <a:gd name="connsiteY76" fmla="*/ 684218 h 4939827"/>
              <a:gd name="connsiteX77" fmla="*/ 11299915 w 12192000"/>
              <a:gd name="connsiteY77" fmla="*/ 692177 h 4939827"/>
              <a:gd name="connsiteX78" fmla="*/ 11386973 w 12192000"/>
              <a:gd name="connsiteY78" fmla="*/ 708209 h 4939827"/>
              <a:gd name="connsiteX79" fmla="*/ 11500105 w 12192000"/>
              <a:gd name="connsiteY79" fmla="*/ 735014 h 4939827"/>
              <a:gd name="connsiteX80" fmla="*/ 11621735 w 12192000"/>
              <a:gd name="connsiteY80" fmla="*/ 789584 h 4939827"/>
              <a:gd name="connsiteX81" fmla="*/ 11691200 w 12192000"/>
              <a:gd name="connsiteY81" fmla="*/ 867902 h 4939827"/>
              <a:gd name="connsiteX82" fmla="*/ 11819427 w 12192000"/>
              <a:gd name="connsiteY82" fmla="*/ 911634 h 4939827"/>
              <a:gd name="connsiteX83" fmla="*/ 11969720 w 12192000"/>
              <a:gd name="connsiteY83" fmla="*/ 964737 h 4939827"/>
              <a:gd name="connsiteX84" fmla="*/ 12055766 w 12192000"/>
              <a:gd name="connsiteY84" fmla="*/ 991268 h 4939827"/>
              <a:gd name="connsiteX85" fmla="*/ 12171539 w 12192000"/>
              <a:gd name="connsiteY85" fmla="*/ 995427 h 4939827"/>
              <a:gd name="connsiteX86" fmla="*/ 12187831 w 12192000"/>
              <a:gd name="connsiteY86" fmla="*/ 996580 h 4939827"/>
              <a:gd name="connsiteX87" fmla="*/ 12192000 w 12192000"/>
              <a:gd name="connsiteY87" fmla="*/ 996726 h 4939827"/>
              <a:gd name="connsiteX88" fmla="*/ 12192000 w 12192000"/>
              <a:gd name="connsiteY88" fmla="*/ 4939827 h 4939827"/>
              <a:gd name="connsiteX89" fmla="*/ 0 w 12192000"/>
              <a:gd name="connsiteY89" fmla="*/ 4939827 h 4939827"/>
              <a:gd name="connsiteX90" fmla="*/ 0 w 12192000"/>
              <a:gd name="connsiteY90" fmla="*/ 512043 h 4939827"/>
              <a:gd name="connsiteX91" fmla="*/ 7381 w 12192000"/>
              <a:gd name="connsiteY91" fmla="*/ 512580 h 4939827"/>
              <a:gd name="connsiteX92" fmla="*/ 100029 w 12192000"/>
              <a:gd name="connsiteY92" fmla="*/ 504758 h 4939827"/>
              <a:gd name="connsiteX93" fmla="*/ 155244 w 12192000"/>
              <a:gd name="connsiteY93" fmla="*/ 525130 h 4939827"/>
              <a:gd name="connsiteX94" fmla="*/ 254366 w 12192000"/>
              <a:gd name="connsiteY94" fmla="*/ 534449 h 4939827"/>
              <a:gd name="connsiteX95" fmla="*/ 447292 w 12192000"/>
              <a:gd name="connsiteY95" fmla="*/ 542725 h 4939827"/>
              <a:gd name="connsiteX96" fmla="*/ 628105 w 12192000"/>
              <a:gd name="connsiteY96" fmla="*/ 547853 h 4939827"/>
              <a:gd name="connsiteX97" fmla="*/ 783146 w 12192000"/>
              <a:gd name="connsiteY97" fmla="*/ 591799 h 4939827"/>
              <a:gd name="connsiteX98" fmla="*/ 1043676 w 12192000"/>
              <a:gd name="connsiteY98" fmla="*/ 591887 h 4939827"/>
              <a:gd name="connsiteX99" fmla="*/ 1281816 w 12192000"/>
              <a:gd name="connsiteY99" fmla="*/ 520946 h 4939827"/>
              <a:gd name="connsiteX100" fmla="*/ 1486347 w 12192000"/>
              <a:gd name="connsiteY100" fmla="*/ 487310 h 4939827"/>
              <a:gd name="connsiteX101" fmla="*/ 1568079 w 12192000"/>
              <a:gd name="connsiteY101" fmla="*/ 462531 h 4939827"/>
              <a:gd name="connsiteX102" fmla="*/ 1622516 w 12192000"/>
              <a:gd name="connsiteY102" fmla="*/ 466058 h 4939827"/>
              <a:gd name="connsiteX103" fmla="*/ 1655457 w 12192000"/>
              <a:gd name="connsiteY103" fmla="*/ 465359 h 4939827"/>
              <a:gd name="connsiteX104" fmla="*/ 1717454 w 12192000"/>
              <a:gd name="connsiteY104" fmla="*/ 417203 h 4939827"/>
              <a:gd name="connsiteX105" fmla="*/ 1913794 w 12192000"/>
              <a:gd name="connsiteY105" fmla="*/ 365255 h 4939827"/>
              <a:gd name="connsiteX106" fmla="*/ 2129762 w 12192000"/>
              <a:gd name="connsiteY106" fmla="*/ 367832 h 4939827"/>
              <a:gd name="connsiteX107" fmla="*/ 2376970 w 12192000"/>
              <a:gd name="connsiteY107" fmla="*/ 350129 h 4939827"/>
              <a:gd name="connsiteX108" fmla="*/ 2480155 w 12192000"/>
              <a:gd name="connsiteY108" fmla="*/ 359227 h 4939827"/>
              <a:gd name="connsiteX109" fmla="*/ 2586782 w 12192000"/>
              <a:gd name="connsiteY109" fmla="*/ 339352 h 4939827"/>
              <a:gd name="connsiteX110" fmla="*/ 2679617 w 12192000"/>
              <a:gd name="connsiteY110" fmla="*/ 305383 h 4939827"/>
              <a:gd name="connsiteX111" fmla="*/ 2788947 w 12192000"/>
              <a:gd name="connsiteY111" fmla="*/ 250375 h 4939827"/>
              <a:gd name="connsiteX112" fmla="*/ 2965530 w 12192000"/>
              <a:gd name="connsiteY112" fmla="*/ 245958 h 4939827"/>
              <a:gd name="connsiteX113" fmla="*/ 3103677 w 12192000"/>
              <a:gd name="connsiteY113" fmla="*/ 209527 h 4939827"/>
              <a:gd name="connsiteX114" fmla="*/ 3126759 w 12192000"/>
              <a:gd name="connsiteY114" fmla="*/ 211226 h 4939827"/>
              <a:gd name="connsiteX115" fmla="*/ 3164020 w 12192000"/>
              <a:gd name="connsiteY115" fmla="*/ 212779 h 4939827"/>
              <a:gd name="connsiteX116" fmla="*/ 3285019 w 12192000"/>
              <a:gd name="connsiteY116" fmla="*/ 220535 h 4939827"/>
              <a:gd name="connsiteX117" fmla="*/ 3365154 w 12192000"/>
              <a:gd name="connsiteY117" fmla="*/ 226416 h 4939827"/>
              <a:gd name="connsiteX118" fmla="*/ 3367507 w 12192000"/>
              <a:gd name="connsiteY118" fmla="*/ 225416 h 4939827"/>
              <a:gd name="connsiteX119" fmla="*/ 3387567 w 12192000"/>
              <a:gd name="connsiteY119" fmla="*/ 227103 h 4939827"/>
              <a:gd name="connsiteX120" fmla="*/ 3498001 w 12192000"/>
              <a:gd name="connsiteY120" fmla="*/ 231941 h 4939827"/>
              <a:gd name="connsiteX121" fmla="*/ 3561557 w 12192000"/>
              <a:gd name="connsiteY121" fmla="*/ 228095 h 4939827"/>
              <a:gd name="connsiteX122" fmla="*/ 3611920 w 12192000"/>
              <a:gd name="connsiteY122" fmla="*/ 218094 h 4939827"/>
              <a:gd name="connsiteX123" fmla="*/ 3620528 w 12192000"/>
              <a:gd name="connsiteY123" fmla="*/ 218788 h 4939827"/>
              <a:gd name="connsiteX124" fmla="*/ 3620766 w 12192000"/>
              <a:gd name="connsiteY124" fmla="*/ 218511 h 4939827"/>
              <a:gd name="connsiteX125" fmla="*/ 3629977 w 12192000"/>
              <a:gd name="connsiteY125" fmla="*/ 218664 h 4939827"/>
              <a:gd name="connsiteX126" fmla="*/ 3636217 w 12192000"/>
              <a:gd name="connsiteY126" fmla="*/ 220048 h 4939827"/>
              <a:gd name="connsiteX127" fmla="*/ 3709484 w 12192000"/>
              <a:gd name="connsiteY127" fmla="*/ 186927 h 4939827"/>
              <a:gd name="connsiteX128" fmla="*/ 3761342 w 12192000"/>
              <a:gd name="connsiteY128" fmla="*/ 177474 h 4939827"/>
              <a:gd name="connsiteX129" fmla="*/ 3799748 w 12192000"/>
              <a:gd name="connsiteY129" fmla="*/ 167154 h 4939827"/>
              <a:gd name="connsiteX130" fmla="*/ 3922756 w 12192000"/>
              <a:gd name="connsiteY130" fmla="*/ 194044 h 4939827"/>
              <a:gd name="connsiteX131" fmla="*/ 4028476 w 12192000"/>
              <a:gd name="connsiteY131" fmla="*/ 223679 h 4939827"/>
              <a:gd name="connsiteX132" fmla="*/ 4191582 w 12192000"/>
              <a:gd name="connsiteY132" fmla="*/ 238952 h 4939827"/>
              <a:gd name="connsiteX133" fmla="*/ 4251024 w 12192000"/>
              <a:gd name="connsiteY133" fmla="*/ 240874 h 4939827"/>
              <a:gd name="connsiteX134" fmla="*/ 4355275 w 12192000"/>
              <a:gd name="connsiteY134" fmla="*/ 260205 h 4939827"/>
              <a:gd name="connsiteX135" fmla="*/ 4423807 w 12192000"/>
              <a:gd name="connsiteY135" fmla="*/ 270366 h 4939827"/>
              <a:gd name="connsiteX136" fmla="*/ 4558432 w 12192000"/>
              <a:gd name="connsiteY136" fmla="*/ 269194 h 4939827"/>
              <a:gd name="connsiteX137" fmla="*/ 4635061 w 12192000"/>
              <a:gd name="connsiteY137" fmla="*/ 280682 h 4939827"/>
              <a:gd name="connsiteX138" fmla="*/ 4807427 w 12192000"/>
              <a:gd name="connsiteY138" fmla="*/ 276835 h 4939827"/>
              <a:gd name="connsiteX139" fmla="*/ 5028933 w 12192000"/>
              <a:gd name="connsiteY139" fmla="*/ 183887 h 4939827"/>
              <a:gd name="connsiteX140" fmla="*/ 5093642 w 12192000"/>
              <a:gd name="connsiteY140" fmla="*/ 177214 h 4939827"/>
              <a:gd name="connsiteX141" fmla="*/ 5102642 w 12192000"/>
              <a:gd name="connsiteY141" fmla="*/ 186816 h 4939827"/>
              <a:gd name="connsiteX142" fmla="*/ 5193590 w 12192000"/>
              <a:gd name="connsiteY142" fmla="*/ 156458 h 4939827"/>
              <a:gd name="connsiteX143" fmla="*/ 5323922 w 12192000"/>
              <a:gd name="connsiteY143" fmla="*/ 146332 h 4939827"/>
              <a:gd name="connsiteX144" fmla="*/ 5421860 w 12192000"/>
              <a:gd name="connsiteY144" fmla="*/ 167298 h 4939827"/>
              <a:gd name="connsiteX145" fmla="*/ 5476948 w 12192000"/>
              <a:gd name="connsiteY145" fmla="*/ 173249 h 4939827"/>
              <a:gd name="connsiteX146" fmla="*/ 5516842 w 12192000"/>
              <a:gd name="connsiteY146" fmla="*/ 184018 h 4939827"/>
              <a:gd name="connsiteX147" fmla="*/ 5619415 w 12192000"/>
              <a:gd name="connsiteY147" fmla="*/ 176781 h 4939827"/>
              <a:gd name="connsiteX148" fmla="*/ 5789867 w 12192000"/>
              <a:gd name="connsiteY148" fmla="*/ 150304 h 4939827"/>
              <a:gd name="connsiteX149" fmla="*/ 5825953 w 12192000"/>
              <a:gd name="connsiteY149" fmla="*/ 147907 h 4939827"/>
              <a:gd name="connsiteX150" fmla="*/ 5856168 w 12192000"/>
              <a:gd name="connsiteY150" fmla="*/ 158719 h 4939827"/>
              <a:gd name="connsiteX151" fmla="*/ 5862476 w 12192000"/>
              <a:gd name="connsiteY151" fmla="*/ 172447 h 4939827"/>
              <a:gd name="connsiteX152" fmla="*/ 5882195 w 12192000"/>
              <a:gd name="connsiteY152" fmla="*/ 173195 h 4939827"/>
              <a:gd name="connsiteX153" fmla="*/ 5887271 w 12192000"/>
              <a:gd name="connsiteY153" fmla="*/ 176084 h 4939827"/>
              <a:gd name="connsiteX154" fmla="*/ 5921577 w 12192000"/>
              <a:gd name="connsiteY154" fmla="*/ 169858 h 4939827"/>
              <a:gd name="connsiteX155" fmla="*/ 5983240 w 12192000"/>
              <a:gd name="connsiteY155" fmla="*/ 152755 h 4939827"/>
              <a:gd name="connsiteX156" fmla="*/ 6152287 w 12192000"/>
              <a:gd name="connsiteY156" fmla="*/ 116736 h 4939827"/>
              <a:gd name="connsiteX157" fmla="*/ 6415830 w 12192000"/>
              <a:gd name="connsiteY157" fmla="*/ 136006 h 4939827"/>
              <a:gd name="connsiteX158" fmla="*/ 6756965 w 12192000"/>
              <a:gd name="connsiteY158" fmla="*/ 57636 h 4939827"/>
              <a:gd name="connsiteX159" fmla="*/ 6819400 w 12192000"/>
              <a:gd name="connsiteY159" fmla="*/ 30742 h 4939827"/>
              <a:gd name="connsiteX160" fmla="*/ 6986370 w 12192000"/>
              <a:gd name="connsiteY160" fmla="*/ 12659 h 4939827"/>
              <a:gd name="connsiteX161" fmla="*/ 6989536 w 12192000"/>
              <a:gd name="connsiteY161" fmla="*/ 14528 h 4939827"/>
              <a:gd name="connsiteX162" fmla="*/ 7015933 w 12192000"/>
              <a:gd name="connsiteY162" fmla="*/ 9653 h 4939827"/>
              <a:gd name="connsiteX163" fmla="*/ 7020592 w 12192000"/>
              <a:gd name="connsiteY163" fmla="*/ 1651 h 4939827"/>
              <a:gd name="connsiteX164" fmla="*/ 7025905 w 12192000"/>
              <a:gd name="connsiteY16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877301 w 12192000"/>
              <a:gd name="connsiteY15" fmla="*/ 186153 h 4939827"/>
              <a:gd name="connsiteX16" fmla="*/ 7952584 w 12192000"/>
              <a:gd name="connsiteY16" fmla="*/ 170181 h 4939827"/>
              <a:gd name="connsiteX17" fmla="*/ 8009534 w 12192000"/>
              <a:gd name="connsiteY17" fmla="*/ 176441 h 4939827"/>
              <a:gd name="connsiteX18" fmla="*/ 8058681 w 12192000"/>
              <a:gd name="connsiteY18" fmla="*/ 219431 h 4939827"/>
              <a:gd name="connsiteX19" fmla="*/ 8126175 w 12192000"/>
              <a:gd name="connsiteY19" fmla="*/ 240005 h 4939827"/>
              <a:gd name="connsiteX20" fmla="*/ 8166439 w 12192000"/>
              <a:gd name="connsiteY20" fmla="*/ 252699 h 4939827"/>
              <a:gd name="connsiteX21" fmla="*/ 8281371 w 12192000"/>
              <a:gd name="connsiteY21" fmla="*/ 256875 h 4939827"/>
              <a:gd name="connsiteX22" fmla="*/ 8381609 w 12192000"/>
              <a:gd name="connsiteY22" fmla="*/ 240618 h 4939827"/>
              <a:gd name="connsiteX23" fmla="*/ 8406759 w 12192000"/>
              <a:gd name="connsiteY23" fmla="*/ 232517 h 4939827"/>
              <a:gd name="connsiteX24" fmla="*/ 8426506 w 12192000"/>
              <a:gd name="connsiteY24" fmla="*/ 241842 h 4939827"/>
              <a:gd name="connsiteX25" fmla="*/ 8427949 w 12192000"/>
              <a:gd name="connsiteY25" fmla="*/ 240981 h 4939827"/>
              <a:gd name="connsiteX26" fmla="*/ 8441468 w 12192000"/>
              <a:gd name="connsiteY26" fmla="*/ 241157 h 4939827"/>
              <a:gd name="connsiteX27" fmla="*/ 8565757 w 12192000"/>
              <a:gd name="connsiteY27" fmla="*/ 255317 h 4939827"/>
              <a:gd name="connsiteX28" fmla="*/ 8573171 w 12192000"/>
              <a:gd name="connsiteY28" fmla="*/ 258426 h 4939827"/>
              <a:gd name="connsiteX29" fmla="*/ 8573548 w 12192000"/>
              <a:gd name="connsiteY29" fmla="*/ 258241 h 4939827"/>
              <a:gd name="connsiteX30" fmla="*/ 8581827 w 12192000"/>
              <a:gd name="connsiteY30" fmla="*/ 261028 h 4939827"/>
              <a:gd name="connsiteX31" fmla="*/ 8586687 w 12192000"/>
              <a:gd name="connsiteY31" fmla="*/ 264089 h 4939827"/>
              <a:gd name="connsiteX32" fmla="*/ 8601067 w 12192000"/>
              <a:gd name="connsiteY32" fmla="*/ 270114 h 4939827"/>
              <a:gd name="connsiteX33" fmla="*/ 8672650 w 12192000"/>
              <a:gd name="connsiteY33" fmla="*/ 254821 h 4939827"/>
              <a:gd name="connsiteX34" fmla="*/ 8785543 w 12192000"/>
              <a:gd name="connsiteY34" fmla="*/ 263406 h 4939827"/>
              <a:gd name="connsiteX35" fmla="*/ 8830588 w 12192000"/>
              <a:gd name="connsiteY35" fmla="*/ 265483 h 4939827"/>
              <a:gd name="connsiteX36" fmla="*/ 8905142 w 12192000"/>
              <a:gd name="connsiteY36" fmla="*/ 264958 h 4939827"/>
              <a:gd name="connsiteX37" fmla="*/ 8968582 w 12192000"/>
              <a:gd name="connsiteY37" fmla="*/ 262728 h 4939827"/>
              <a:gd name="connsiteX38" fmla="*/ 8972994 w 12192000"/>
              <a:gd name="connsiteY38" fmla="*/ 263284 h 4939827"/>
              <a:gd name="connsiteX39" fmla="*/ 9004605 w 12192000"/>
              <a:gd name="connsiteY39" fmla="*/ 258041 h 4939827"/>
              <a:gd name="connsiteX40" fmla="*/ 9016165 w 12192000"/>
              <a:gd name="connsiteY40" fmla="*/ 261258 h 4939827"/>
              <a:gd name="connsiteX41" fmla="*/ 9043297 w 12192000"/>
              <a:gd name="connsiteY41" fmla="*/ 281547 h 4939827"/>
              <a:gd name="connsiteX42" fmla="*/ 9048315 w 12192000"/>
              <a:gd name="connsiteY42" fmla="*/ 279264 h 4939827"/>
              <a:gd name="connsiteX43" fmla="*/ 9054706 w 12192000"/>
              <a:gd name="connsiteY43" fmla="*/ 278538 h 4939827"/>
              <a:gd name="connsiteX44" fmla="*/ 9070919 w 12192000"/>
              <a:gd name="connsiteY44" fmla="*/ 281810 h 4939827"/>
              <a:gd name="connsiteX45" fmla="*/ 9076813 w 12192000"/>
              <a:gd name="connsiteY45" fmla="*/ 283909 h 4939827"/>
              <a:gd name="connsiteX46" fmla="*/ 9085871 w 12192000"/>
              <a:gd name="connsiteY46" fmla="*/ 285133 h 4939827"/>
              <a:gd name="connsiteX47" fmla="*/ 9086159 w 12192000"/>
              <a:gd name="connsiteY47" fmla="*/ 284887 h 4939827"/>
              <a:gd name="connsiteX48" fmla="*/ 9134606 w 12192000"/>
              <a:gd name="connsiteY48" fmla="*/ 288168 h 4939827"/>
              <a:gd name="connsiteX49" fmla="*/ 9195590 w 12192000"/>
              <a:gd name="connsiteY49" fmla="*/ 279568 h 4939827"/>
              <a:gd name="connsiteX50" fmla="*/ 9219336 w 12192000"/>
              <a:gd name="connsiteY50" fmla="*/ 278133 h 4939827"/>
              <a:gd name="connsiteX51" fmla="*/ 9232362 w 12192000"/>
              <a:gd name="connsiteY51" fmla="*/ 275894 h 4939827"/>
              <a:gd name="connsiteX52" fmla="*/ 9233396 w 12192000"/>
              <a:gd name="connsiteY52" fmla="*/ 274803 h 4939827"/>
              <a:gd name="connsiteX53" fmla="*/ 9256213 w 12192000"/>
              <a:gd name="connsiteY53" fmla="*/ 281576 h 4939827"/>
              <a:gd name="connsiteX54" fmla="*/ 9371484 w 12192000"/>
              <a:gd name="connsiteY54" fmla="*/ 329634 h 4939827"/>
              <a:gd name="connsiteX55" fmla="*/ 9404829 w 12192000"/>
              <a:gd name="connsiteY55" fmla="*/ 339038 h 4939827"/>
              <a:gd name="connsiteX56" fmla="*/ 9427021 w 12192000"/>
              <a:gd name="connsiteY56" fmla="*/ 358784 h 4939827"/>
              <a:gd name="connsiteX57" fmla="*/ 9670844 w 12192000"/>
              <a:gd name="connsiteY57" fmla="*/ 405128 h 4939827"/>
              <a:gd name="connsiteX58" fmla="*/ 9816083 w 12192000"/>
              <a:gd name="connsiteY58" fmla="*/ 416573 h 4939827"/>
              <a:gd name="connsiteX59" fmla="*/ 9936741 w 12192000"/>
              <a:gd name="connsiteY59" fmla="*/ 437044 h 4939827"/>
              <a:gd name="connsiteX60" fmla="*/ 10050093 w 12192000"/>
              <a:gd name="connsiteY60" fmla="*/ 443783 h 4939827"/>
              <a:gd name="connsiteX61" fmla="*/ 10130090 w 12192000"/>
              <a:gd name="connsiteY61" fmla="*/ 459520 h 4939827"/>
              <a:gd name="connsiteX62" fmla="*/ 10173456 w 12192000"/>
              <a:gd name="connsiteY62" fmla="*/ 457749 h 4939827"/>
              <a:gd name="connsiteX63" fmla="*/ 10218232 w 12192000"/>
              <a:gd name="connsiteY63" fmla="*/ 459820 h 4939827"/>
              <a:gd name="connsiteX64" fmla="*/ 10354176 w 12192000"/>
              <a:gd name="connsiteY64" fmla="*/ 471377 h 4939827"/>
              <a:gd name="connsiteX65" fmla="*/ 10430681 w 12192000"/>
              <a:gd name="connsiteY65" fmla="*/ 481226 h 4939827"/>
              <a:gd name="connsiteX66" fmla="*/ 10478169 w 12192000"/>
              <a:gd name="connsiteY66" fmla="*/ 481774 h 4939827"/>
              <a:gd name="connsiteX67" fmla="*/ 10540907 w 12192000"/>
              <a:gd name="connsiteY67" fmla="*/ 485607 h 4939827"/>
              <a:gd name="connsiteX68" fmla="*/ 10614941 w 12192000"/>
              <a:gd name="connsiteY68" fmla="*/ 487592 h 4939827"/>
              <a:gd name="connsiteX69" fmla="*/ 10674098 w 12192000"/>
              <a:gd name="connsiteY69" fmla="*/ 521656 h 4939827"/>
              <a:gd name="connsiteX70" fmla="*/ 10874834 w 12192000"/>
              <a:gd name="connsiteY70" fmla="*/ 574867 h 4939827"/>
              <a:gd name="connsiteX71" fmla="*/ 10944981 w 12192000"/>
              <a:gd name="connsiteY71" fmla="*/ 615042 h 4939827"/>
              <a:gd name="connsiteX72" fmla="*/ 11006376 w 12192000"/>
              <a:gd name="connsiteY72" fmla="*/ 645957 h 4939827"/>
              <a:gd name="connsiteX73" fmla="*/ 11076308 w 12192000"/>
              <a:gd name="connsiteY73" fmla="*/ 675698 h 4939827"/>
              <a:gd name="connsiteX74" fmla="*/ 11148789 w 12192000"/>
              <a:gd name="connsiteY74" fmla="*/ 685041 h 4939827"/>
              <a:gd name="connsiteX75" fmla="*/ 11249129 w 12192000"/>
              <a:gd name="connsiteY75" fmla="*/ 684218 h 4939827"/>
              <a:gd name="connsiteX76" fmla="*/ 11299915 w 12192000"/>
              <a:gd name="connsiteY76" fmla="*/ 692177 h 4939827"/>
              <a:gd name="connsiteX77" fmla="*/ 11386973 w 12192000"/>
              <a:gd name="connsiteY77" fmla="*/ 708209 h 4939827"/>
              <a:gd name="connsiteX78" fmla="*/ 11500105 w 12192000"/>
              <a:gd name="connsiteY78" fmla="*/ 735014 h 4939827"/>
              <a:gd name="connsiteX79" fmla="*/ 11621735 w 12192000"/>
              <a:gd name="connsiteY79" fmla="*/ 789584 h 4939827"/>
              <a:gd name="connsiteX80" fmla="*/ 11691200 w 12192000"/>
              <a:gd name="connsiteY80" fmla="*/ 867902 h 4939827"/>
              <a:gd name="connsiteX81" fmla="*/ 11819427 w 12192000"/>
              <a:gd name="connsiteY81" fmla="*/ 911634 h 4939827"/>
              <a:gd name="connsiteX82" fmla="*/ 11969720 w 12192000"/>
              <a:gd name="connsiteY82" fmla="*/ 964737 h 4939827"/>
              <a:gd name="connsiteX83" fmla="*/ 12055766 w 12192000"/>
              <a:gd name="connsiteY83" fmla="*/ 991268 h 4939827"/>
              <a:gd name="connsiteX84" fmla="*/ 12171539 w 12192000"/>
              <a:gd name="connsiteY84" fmla="*/ 995427 h 4939827"/>
              <a:gd name="connsiteX85" fmla="*/ 12187831 w 12192000"/>
              <a:gd name="connsiteY85" fmla="*/ 996580 h 4939827"/>
              <a:gd name="connsiteX86" fmla="*/ 12192000 w 12192000"/>
              <a:gd name="connsiteY86" fmla="*/ 996726 h 4939827"/>
              <a:gd name="connsiteX87" fmla="*/ 12192000 w 12192000"/>
              <a:gd name="connsiteY87" fmla="*/ 4939827 h 4939827"/>
              <a:gd name="connsiteX88" fmla="*/ 0 w 12192000"/>
              <a:gd name="connsiteY88" fmla="*/ 4939827 h 4939827"/>
              <a:gd name="connsiteX89" fmla="*/ 0 w 12192000"/>
              <a:gd name="connsiteY89" fmla="*/ 512043 h 4939827"/>
              <a:gd name="connsiteX90" fmla="*/ 7381 w 12192000"/>
              <a:gd name="connsiteY90" fmla="*/ 512580 h 4939827"/>
              <a:gd name="connsiteX91" fmla="*/ 100029 w 12192000"/>
              <a:gd name="connsiteY91" fmla="*/ 504758 h 4939827"/>
              <a:gd name="connsiteX92" fmla="*/ 155244 w 12192000"/>
              <a:gd name="connsiteY92" fmla="*/ 525130 h 4939827"/>
              <a:gd name="connsiteX93" fmla="*/ 254366 w 12192000"/>
              <a:gd name="connsiteY93" fmla="*/ 534449 h 4939827"/>
              <a:gd name="connsiteX94" fmla="*/ 447292 w 12192000"/>
              <a:gd name="connsiteY94" fmla="*/ 542725 h 4939827"/>
              <a:gd name="connsiteX95" fmla="*/ 628105 w 12192000"/>
              <a:gd name="connsiteY95" fmla="*/ 547853 h 4939827"/>
              <a:gd name="connsiteX96" fmla="*/ 783146 w 12192000"/>
              <a:gd name="connsiteY96" fmla="*/ 591799 h 4939827"/>
              <a:gd name="connsiteX97" fmla="*/ 1043676 w 12192000"/>
              <a:gd name="connsiteY97" fmla="*/ 591887 h 4939827"/>
              <a:gd name="connsiteX98" fmla="*/ 1281816 w 12192000"/>
              <a:gd name="connsiteY98" fmla="*/ 520946 h 4939827"/>
              <a:gd name="connsiteX99" fmla="*/ 1486347 w 12192000"/>
              <a:gd name="connsiteY99" fmla="*/ 487310 h 4939827"/>
              <a:gd name="connsiteX100" fmla="*/ 1568079 w 12192000"/>
              <a:gd name="connsiteY100" fmla="*/ 462531 h 4939827"/>
              <a:gd name="connsiteX101" fmla="*/ 1622516 w 12192000"/>
              <a:gd name="connsiteY101" fmla="*/ 466058 h 4939827"/>
              <a:gd name="connsiteX102" fmla="*/ 1655457 w 12192000"/>
              <a:gd name="connsiteY102" fmla="*/ 465359 h 4939827"/>
              <a:gd name="connsiteX103" fmla="*/ 1717454 w 12192000"/>
              <a:gd name="connsiteY103" fmla="*/ 417203 h 4939827"/>
              <a:gd name="connsiteX104" fmla="*/ 1913794 w 12192000"/>
              <a:gd name="connsiteY104" fmla="*/ 365255 h 4939827"/>
              <a:gd name="connsiteX105" fmla="*/ 2129762 w 12192000"/>
              <a:gd name="connsiteY105" fmla="*/ 367832 h 4939827"/>
              <a:gd name="connsiteX106" fmla="*/ 2376970 w 12192000"/>
              <a:gd name="connsiteY106" fmla="*/ 350129 h 4939827"/>
              <a:gd name="connsiteX107" fmla="*/ 2480155 w 12192000"/>
              <a:gd name="connsiteY107" fmla="*/ 359227 h 4939827"/>
              <a:gd name="connsiteX108" fmla="*/ 2586782 w 12192000"/>
              <a:gd name="connsiteY108" fmla="*/ 339352 h 4939827"/>
              <a:gd name="connsiteX109" fmla="*/ 2679617 w 12192000"/>
              <a:gd name="connsiteY109" fmla="*/ 305383 h 4939827"/>
              <a:gd name="connsiteX110" fmla="*/ 2788947 w 12192000"/>
              <a:gd name="connsiteY110" fmla="*/ 250375 h 4939827"/>
              <a:gd name="connsiteX111" fmla="*/ 2965530 w 12192000"/>
              <a:gd name="connsiteY111" fmla="*/ 245958 h 4939827"/>
              <a:gd name="connsiteX112" fmla="*/ 3103677 w 12192000"/>
              <a:gd name="connsiteY112" fmla="*/ 209527 h 4939827"/>
              <a:gd name="connsiteX113" fmla="*/ 3126759 w 12192000"/>
              <a:gd name="connsiteY113" fmla="*/ 211226 h 4939827"/>
              <a:gd name="connsiteX114" fmla="*/ 3164020 w 12192000"/>
              <a:gd name="connsiteY114" fmla="*/ 212779 h 4939827"/>
              <a:gd name="connsiteX115" fmla="*/ 3285019 w 12192000"/>
              <a:gd name="connsiteY115" fmla="*/ 220535 h 4939827"/>
              <a:gd name="connsiteX116" fmla="*/ 3365154 w 12192000"/>
              <a:gd name="connsiteY116" fmla="*/ 226416 h 4939827"/>
              <a:gd name="connsiteX117" fmla="*/ 3367507 w 12192000"/>
              <a:gd name="connsiteY117" fmla="*/ 225416 h 4939827"/>
              <a:gd name="connsiteX118" fmla="*/ 3387567 w 12192000"/>
              <a:gd name="connsiteY118" fmla="*/ 227103 h 4939827"/>
              <a:gd name="connsiteX119" fmla="*/ 3498001 w 12192000"/>
              <a:gd name="connsiteY119" fmla="*/ 231941 h 4939827"/>
              <a:gd name="connsiteX120" fmla="*/ 3561557 w 12192000"/>
              <a:gd name="connsiteY120" fmla="*/ 228095 h 4939827"/>
              <a:gd name="connsiteX121" fmla="*/ 3611920 w 12192000"/>
              <a:gd name="connsiteY121" fmla="*/ 218094 h 4939827"/>
              <a:gd name="connsiteX122" fmla="*/ 3620528 w 12192000"/>
              <a:gd name="connsiteY122" fmla="*/ 218788 h 4939827"/>
              <a:gd name="connsiteX123" fmla="*/ 3620766 w 12192000"/>
              <a:gd name="connsiteY123" fmla="*/ 218511 h 4939827"/>
              <a:gd name="connsiteX124" fmla="*/ 3629977 w 12192000"/>
              <a:gd name="connsiteY124" fmla="*/ 218664 h 4939827"/>
              <a:gd name="connsiteX125" fmla="*/ 3636217 w 12192000"/>
              <a:gd name="connsiteY125" fmla="*/ 220048 h 4939827"/>
              <a:gd name="connsiteX126" fmla="*/ 3709484 w 12192000"/>
              <a:gd name="connsiteY126" fmla="*/ 186927 h 4939827"/>
              <a:gd name="connsiteX127" fmla="*/ 3761342 w 12192000"/>
              <a:gd name="connsiteY127" fmla="*/ 177474 h 4939827"/>
              <a:gd name="connsiteX128" fmla="*/ 3799748 w 12192000"/>
              <a:gd name="connsiteY128" fmla="*/ 167154 h 4939827"/>
              <a:gd name="connsiteX129" fmla="*/ 3922756 w 12192000"/>
              <a:gd name="connsiteY129" fmla="*/ 194044 h 4939827"/>
              <a:gd name="connsiteX130" fmla="*/ 4028476 w 12192000"/>
              <a:gd name="connsiteY130" fmla="*/ 223679 h 4939827"/>
              <a:gd name="connsiteX131" fmla="*/ 4191582 w 12192000"/>
              <a:gd name="connsiteY131" fmla="*/ 238952 h 4939827"/>
              <a:gd name="connsiteX132" fmla="*/ 4251024 w 12192000"/>
              <a:gd name="connsiteY132" fmla="*/ 240874 h 4939827"/>
              <a:gd name="connsiteX133" fmla="*/ 4355275 w 12192000"/>
              <a:gd name="connsiteY133" fmla="*/ 260205 h 4939827"/>
              <a:gd name="connsiteX134" fmla="*/ 4423807 w 12192000"/>
              <a:gd name="connsiteY134" fmla="*/ 270366 h 4939827"/>
              <a:gd name="connsiteX135" fmla="*/ 4558432 w 12192000"/>
              <a:gd name="connsiteY135" fmla="*/ 269194 h 4939827"/>
              <a:gd name="connsiteX136" fmla="*/ 4635061 w 12192000"/>
              <a:gd name="connsiteY136" fmla="*/ 280682 h 4939827"/>
              <a:gd name="connsiteX137" fmla="*/ 4807427 w 12192000"/>
              <a:gd name="connsiteY137" fmla="*/ 276835 h 4939827"/>
              <a:gd name="connsiteX138" fmla="*/ 5028933 w 12192000"/>
              <a:gd name="connsiteY138" fmla="*/ 183887 h 4939827"/>
              <a:gd name="connsiteX139" fmla="*/ 5093642 w 12192000"/>
              <a:gd name="connsiteY139" fmla="*/ 177214 h 4939827"/>
              <a:gd name="connsiteX140" fmla="*/ 5102642 w 12192000"/>
              <a:gd name="connsiteY140" fmla="*/ 186816 h 4939827"/>
              <a:gd name="connsiteX141" fmla="*/ 5193590 w 12192000"/>
              <a:gd name="connsiteY141" fmla="*/ 156458 h 4939827"/>
              <a:gd name="connsiteX142" fmla="*/ 5323922 w 12192000"/>
              <a:gd name="connsiteY142" fmla="*/ 146332 h 4939827"/>
              <a:gd name="connsiteX143" fmla="*/ 5421860 w 12192000"/>
              <a:gd name="connsiteY143" fmla="*/ 167298 h 4939827"/>
              <a:gd name="connsiteX144" fmla="*/ 5476948 w 12192000"/>
              <a:gd name="connsiteY144" fmla="*/ 173249 h 4939827"/>
              <a:gd name="connsiteX145" fmla="*/ 5516842 w 12192000"/>
              <a:gd name="connsiteY145" fmla="*/ 184018 h 4939827"/>
              <a:gd name="connsiteX146" fmla="*/ 5619415 w 12192000"/>
              <a:gd name="connsiteY146" fmla="*/ 176781 h 4939827"/>
              <a:gd name="connsiteX147" fmla="*/ 5789867 w 12192000"/>
              <a:gd name="connsiteY147" fmla="*/ 150304 h 4939827"/>
              <a:gd name="connsiteX148" fmla="*/ 5825953 w 12192000"/>
              <a:gd name="connsiteY148" fmla="*/ 147907 h 4939827"/>
              <a:gd name="connsiteX149" fmla="*/ 5856168 w 12192000"/>
              <a:gd name="connsiteY149" fmla="*/ 158719 h 4939827"/>
              <a:gd name="connsiteX150" fmla="*/ 5862476 w 12192000"/>
              <a:gd name="connsiteY150" fmla="*/ 172447 h 4939827"/>
              <a:gd name="connsiteX151" fmla="*/ 5882195 w 12192000"/>
              <a:gd name="connsiteY151" fmla="*/ 173195 h 4939827"/>
              <a:gd name="connsiteX152" fmla="*/ 5887271 w 12192000"/>
              <a:gd name="connsiteY152" fmla="*/ 176084 h 4939827"/>
              <a:gd name="connsiteX153" fmla="*/ 5921577 w 12192000"/>
              <a:gd name="connsiteY153" fmla="*/ 169858 h 4939827"/>
              <a:gd name="connsiteX154" fmla="*/ 5983240 w 12192000"/>
              <a:gd name="connsiteY154" fmla="*/ 152755 h 4939827"/>
              <a:gd name="connsiteX155" fmla="*/ 6152287 w 12192000"/>
              <a:gd name="connsiteY155" fmla="*/ 116736 h 4939827"/>
              <a:gd name="connsiteX156" fmla="*/ 6415830 w 12192000"/>
              <a:gd name="connsiteY156" fmla="*/ 136006 h 4939827"/>
              <a:gd name="connsiteX157" fmla="*/ 6756965 w 12192000"/>
              <a:gd name="connsiteY157" fmla="*/ 57636 h 4939827"/>
              <a:gd name="connsiteX158" fmla="*/ 6819400 w 12192000"/>
              <a:gd name="connsiteY158" fmla="*/ 30742 h 4939827"/>
              <a:gd name="connsiteX159" fmla="*/ 6986370 w 12192000"/>
              <a:gd name="connsiteY159" fmla="*/ 12659 h 4939827"/>
              <a:gd name="connsiteX160" fmla="*/ 6989536 w 12192000"/>
              <a:gd name="connsiteY160" fmla="*/ 14528 h 4939827"/>
              <a:gd name="connsiteX161" fmla="*/ 7015933 w 12192000"/>
              <a:gd name="connsiteY161" fmla="*/ 9653 h 4939827"/>
              <a:gd name="connsiteX162" fmla="*/ 7020592 w 12192000"/>
              <a:gd name="connsiteY162" fmla="*/ 1651 h 4939827"/>
              <a:gd name="connsiteX163" fmla="*/ 7025905 w 12192000"/>
              <a:gd name="connsiteY16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152287 w 12192000"/>
              <a:gd name="connsiteY154" fmla="*/ 116736 h 4939827"/>
              <a:gd name="connsiteX155" fmla="*/ 6415830 w 12192000"/>
              <a:gd name="connsiteY155" fmla="*/ 136006 h 4939827"/>
              <a:gd name="connsiteX156" fmla="*/ 6756965 w 12192000"/>
              <a:gd name="connsiteY156" fmla="*/ 57636 h 4939827"/>
              <a:gd name="connsiteX157" fmla="*/ 6819400 w 12192000"/>
              <a:gd name="connsiteY157" fmla="*/ 30742 h 4939827"/>
              <a:gd name="connsiteX158" fmla="*/ 6986370 w 12192000"/>
              <a:gd name="connsiteY158" fmla="*/ 12659 h 4939827"/>
              <a:gd name="connsiteX159" fmla="*/ 6989536 w 12192000"/>
              <a:gd name="connsiteY159" fmla="*/ 14528 h 4939827"/>
              <a:gd name="connsiteX160" fmla="*/ 7015933 w 12192000"/>
              <a:gd name="connsiteY160" fmla="*/ 9653 h 4939827"/>
              <a:gd name="connsiteX161" fmla="*/ 7020592 w 12192000"/>
              <a:gd name="connsiteY161" fmla="*/ 1651 h 4939827"/>
              <a:gd name="connsiteX162" fmla="*/ 7025905 w 12192000"/>
              <a:gd name="connsiteY16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256213 w 12192000"/>
              <a:gd name="connsiteY51" fmla="*/ 281576 h 4939827"/>
              <a:gd name="connsiteX52" fmla="*/ 9371484 w 12192000"/>
              <a:gd name="connsiteY52" fmla="*/ 329634 h 4939827"/>
              <a:gd name="connsiteX53" fmla="*/ 9404829 w 12192000"/>
              <a:gd name="connsiteY53" fmla="*/ 339038 h 4939827"/>
              <a:gd name="connsiteX54" fmla="*/ 9427021 w 12192000"/>
              <a:gd name="connsiteY54" fmla="*/ 358784 h 4939827"/>
              <a:gd name="connsiteX55" fmla="*/ 9670844 w 12192000"/>
              <a:gd name="connsiteY55" fmla="*/ 405128 h 4939827"/>
              <a:gd name="connsiteX56" fmla="*/ 9816083 w 12192000"/>
              <a:gd name="connsiteY56" fmla="*/ 416573 h 4939827"/>
              <a:gd name="connsiteX57" fmla="*/ 9936741 w 12192000"/>
              <a:gd name="connsiteY57" fmla="*/ 437044 h 4939827"/>
              <a:gd name="connsiteX58" fmla="*/ 10050093 w 12192000"/>
              <a:gd name="connsiteY58" fmla="*/ 443783 h 4939827"/>
              <a:gd name="connsiteX59" fmla="*/ 10130090 w 12192000"/>
              <a:gd name="connsiteY59" fmla="*/ 459520 h 4939827"/>
              <a:gd name="connsiteX60" fmla="*/ 10173456 w 12192000"/>
              <a:gd name="connsiteY60" fmla="*/ 457749 h 4939827"/>
              <a:gd name="connsiteX61" fmla="*/ 10218232 w 12192000"/>
              <a:gd name="connsiteY61" fmla="*/ 459820 h 4939827"/>
              <a:gd name="connsiteX62" fmla="*/ 10354176 w 12192000"/>
              <a:gd name="connsiteY62" fmla="*/ 471377 h 4939827"/>
              <a:gd name="connsiteX63" fmla="*/ 10430681 w 12192000"/>
              <a:gd name="connsiteY63" fmla="*/ 481226 h 4939827"/>
              <a:gd name="connsiteX64" fmla="*/ 10478169 w 12192000"/>
              <a:gd name="connsiteY64" fmla="*/ 481774 h 4939827"/>
              <a:gd name="connsiteX65" fmla="*/ 10540907 w 12192000"/>
              <a:gd name="connsiteY65" fmla="*/ 485607 h 4939827"/>
              <a:gd name="connsiteX66" fmla="*/ 10614941 w 12192000"/>
              <a:gd name="connsiteY66" fmla="*/ 487592 h 4939827"/>
              <a:gd name="connsiteX67" fmla="*/ 10674098 w 12192000"/>
              <a:gd name="connsiteY67" fmla="*/ 521656 h 4939827"/>
              <a:gd name="connsiteX68" fmla="*/ 10874834 w 12192000"/>
              <a:gd name="connsiteY68" fmla="*/ 574867 h 4939827"/>
              <a:gd name="connsiteX69" fmla="*/ 10944981 w 12192000"/>
              <a:gd name="connsiteY69" fmla="*/ 615042 h 4939827"/>
              <a:gd name="connsiteX70" fmla="*/ 11006376 w 12192000"/>
              <a:gd name="connsiteY70" fmla="*/ 645957 h 4939827"/>
              <a:gd name="connsiteX71" fmla="*/ 11076308 w 12192000"/>
              <a:gd name="connsiteY71" fmla="*/ 675698 h 4939827"/>
              <a:gd name="connsiteX72" fmla="*/ 11148789 w 12192000"/>
              <a:gd name="connsiteY72" fmla="*/ 685041 h 4939827"/>
              <a:gd name="connsiteX73" fmla="*/ 11249129 w 12192000"/>
              <a:gd name="connsiteY73" fmla="*/ 684218 h 4939827"/>
              <a:gd name="connsiteX74" fmla="*/ 11299915 w 12192000"/>
              <a:gd name="connsiteY74" fmla="*/ 692177 h 4939827"/>
              <a:gd name="connsiteX75" fmla="*/ 11386973 w 12192000"/>
              <a:gd name="connsiteY75" fmla="*/ 708209 h 4939827"/>
              <a:gd name="connsiteX76" fmla="*/ 11500105 w 12192000"/>
              <a:gd name="connsiteY76" fmla="*/ 735014 h 4939827"/>
              <a:gd name="connsiteX77" fmla="*/ 11621735 w 12192000"/>
              <a:gd name="connsiteY77" fmla="*/ 789584 h 4939827"/>
              <a:gd name="connsiteX78" fmla="*/ 11691200 w 12192000"/>
              <a:gd name="connsiteY78" fmla="*/ 867902 h 4939827"/>
              <a:gd name="connsiteX79" fmla="*/ 11819427 w 12192000"/>
              <a:gd name="connsiteY79" fmla="*/ 911634 h 4939827"/>
              <a:gd name="connsiteX80" fmla="*/ 11969720 w 12192000"/>
              <a:gd name="connsiteY80" fmla="*/ 964737 h 4939827"/>
              <a:gd name="connsiteX81" fmla="*/ 12055766 w 12192000"/>
              <a:gd name="connsiteY81" fmla="*/ 991268 h 4939827"/>
              <a:gd name="connsiteX82" fmla="*/ 12171539 w 12192000"/>
              <a:gd name="connsiteY82" fmla="*/ 995427 h 4939827"/>
              <a:gd name="connsiteX83" fmla="*/ 12187831 w 12192000"/>
              <a:gd name="connsiteY83" fmla="*/ 996580 h 4939827"/>
              <a:gd name="connsiteX84" fmla="*/ 12192000 w 12192000"/>
              <a:gd name="connsiteY84" fmla="*/ 996726 h 4939827"/>
              <a:gd name="connsiteX85" fmla="*/ 12192000 w 12192000"/>
              <a:gd name="connsiteY85" fmla="*/ 4939827 h 4939827"/>
              <a:gd name="connsiteX86" fmla="*/ 0 w 12192000"/>
              <a:gd name="connsiteY86" fmla="*/ 4939827 h 4939827"/>
              <a:gd name="connsiteX87" fmla="*/ 0 w 12192000"/>
              <a:gd name="connsiteY87" fmla="*/ 512043 h 4939827"/>
              <a:gd name="connsiteX88" fmla="*/ 7381 w 12192000"/>
              <a:gd name="connsiteY88" fmla="*/ 512580 h 4939827"/>
              <a:gd name="connsiteX89" fmla="*/ 100029 w 12192000"/>
              <a:gd name="connsiteY89" fmla="*/ 504758 h 4939827"/>
              <a:gd name="connsiteX90" fmla="*/ 155244 w 12192000"/>
              <a:gd name="connsiteY90" fmla="*/ 525130 h 4939827"/>
              <a:gd name="connsiteX91" fmla="*/ 254366 w 12192000"/>
              <a:gd name="connsiteY91" fmla="*/ 534449 h 4939827"/>
              <a:gd name="connsiteX92" fmla="*/ 447292 w 12192000"/>
              <a:gd name="connsiteY92" fmla="*/ 542725 h 4939827"/>
              <a:gd name="connsiteX93" fmla="*/ 628105 w 12192000"/>
              <a:gd name="connsiteY93" fmla="*/ 547853 h 4939827"/>
              <a:gd name="connsiteX94" fmla="*/ 783146 w 12192000"/>
              <a:gd name="connsiteY94" fmla="*/ 591799 h 4939827"/>
              <a:gd name="connsiteX95" fmla="*/ 1043676 w 12192000"/>
              <a:gd name="connsiteY95" fmla="*/ 591887 h 4939827"/>
              <a:gd name="connsiteX96" fmla="*/ 1281816 w 12192000"/>
              <a:gd name="connsiteY96" fmla="*/ 520946 h 4939827"/>
              <a:gd name="connsiteX97" fmla="*/ 1486347 w 12192000"/>
              <a:gd name="connsiteY97" fmla="*/ 487310 h 4939827"/>
              <a:gd name="connsiteX98" fmla="*/ 1568079 w 12192000"/>
              <a:gd name="connsiteY98" fmla="*/ 462531 h 4939827"/>
              <a:gd name="connsiteX99" fmla="*/ 1622516 w 12192000"/>
              <a:gd name="connsiteY99" fmla="*/ 466058 h 4939827"/>
              <a:gd name="connsiteX100" fmla="*/ 1655457 w 12192000"/>
              <a:gd name="connsiteY100" fmla="*/ 465359 h 4939827"/>
              <a:gd name="connsiteX101" fmla="*/ 1717454 w 12192000"/>
              <a:gd name="connsiteY101" fmla="*/ 417203 h 4939827"/>
              <a:gd name="connsiteX102" fmla="*/ 1913794 w 12192000"/>
              <a:gd name="connsiteY102" fmla="*/ 365255 h 4939827"/>
              <a:gd name="connsiteX103" fmla="*/ 2129762 w 12192000"/>
              <a:gd name="connsiteY103" fmla="*/ 367832 h 4939827"/>
              <a:gd name="connsiteX104" fmla="*/ 2376970 w 12192000"/>
              <a:gd name="connsiteY104" fmla="*/ 350129 h 4939827"/>
              <a:gd name="connsiteX105" fmla="*/ 2480155 w 12192000"/>
              <a:gd name="connsiteY105" fmla="*/ 359227 h 4939827"/>
              <a:gd name="connsiteX106" fmla="*/ 2586782 w 12192000"/>
              <a:gd name="connsiteY106" fmla="*/ 339352 h 4939827"/>
              <a:gd name="connsiteX107" fmla="*/ 2679617 w 12192000"/>
              <a:gd name="connsiteY107" fmla="*/ 305383 h 4939827"/>
              <a:gd name="connsiteX108" fmla="*/ 2788947 w 12192000"/>
              <a:gd name="connsiteY108" fmla="*/ 250375 h 4939827"/>
              <a:gd name="connsiteX109" fmla="*/ 2965530 w 12192000"/>
              <a:gd name="connsiteY109" fmla="*/ 245958 h 4939827"/>
              <a:gd name="connsiteX110" fmla="*/ 3103677 w 12192000"/>
              <a:gd name="connsiteY110" fmla="*/ 209527 h 4939827"/>
              <a:gd name="connsiteX111" fmla="*/ 3126759 w 12192000"/>
              <a:gd name="connsiteY111" fmla="*/ 211226 h 4939827"/>
              <a:gd name="connsiteX112" fmla="*/ 3164020 w 12192000"/>
              <a:gd name="connsiteY112" fmla="*/ 212779 h 4939827"/>
              <a:gd name="connsiteX113" fmla="*/ 3285019 w 12192000"/>
              <a:gd name="connsiteY113" fmla="*/ 220535 h 4939827"/>
              <a:gd name="connsiteX114" fmla="*/ 3365154 w 12192000"/>
              <a:gd name="connsiteY114" fmla="*/ 226416 h 4939827"/>
              <a:gd name="connsiteX115" fmla="*/ 3367507 w 12192000"/>
              <a:gd name="connsiteY115" fmla="*/ 225416 h 4939827"/>
              <a:gd name="connsiteX116" fmla="*/ 3387567 w 12192000"/>
              <a:gd name="connsiteY116" fmla="*/ 227103 h 4939827"/>
              <a:gd name="connsiteX117" fmla="*/ 3498001 w 12192000"/>
              <a:gd name="connsiteY117" fmla="*/ 231941 h 4939827"/>
              <a:gd name="connsiteX118" fmla="*/ 3561557 w 12192000"/>
              <a:gd name="connsiteY118" fmla="*/ 228095 h 4939827"/>
              <a:gd name="connsiteX119" fmla="*/ 3611920 w 12192000"/>
              <a:gd name="connsiteY119" fmla="*/ 218094 h 4939827"/>
              <a:gd name="connsiteX120" fmla="*/ 3620528 w 12192000"/>
              <a:gd name="connsiteY120" fmla="*/ 218788 h 4939827"/>
              <a:gd name="connsiteX121" fmla="*/ 3620766 w 12192000"/>
              <a:gd name="connsiteY121" fmla="*/ 218511 h 4939827"/>
              <a:gd name="connsiteX122" fmla="*/ 3629977 w 12192000"/>
              <a:gd name="connsiteY122" fmla="*/ 218664 h 4939827"/>
              <a:gd name="connsiteX123" fmla="*/ 3636217 w 12192000"/>
              <a:gd name="connsiteY123" fmla="*/ 220048 h 4939827"/>
              <a:gd name="connsiteX124" fmla="*/ 3709484 w 12192000"/>
              <a:gd name="connsiteY124" fmla="*/ 186927 h 4939827"/>
              <a:gd name="connsiteX125" fmla="*/ 3761342 w 12192000"/>
              <a:gd name="connsiteY125" fmla="*/ 177474 h 4939827"/>
              <a:gd name="connsiteX126" fmla="*/ 3799748 w 12192000"/>
              <a:gd name="connsiteY126" fmla="*/ 167154 h 4939827"/>
              <a:gd name="connsiteX127" fmla="*/ 3922756 w 12192000"/>
              <a:gd name="connsiteY127" fmla="*/ 194044 h 4939827"/>
              <a:gd name="connsiteX128" fmla="*/ 4028476 w 12192000"/>
              <a:gd name="connsiteY128" fmla="*/ 223679 h 4939827"/>
              <a:gd name="connsiteX129" fmla="*/ 4191582 w 12192000"/>
              <a:gd name="connsiteY129" fmla="*/ 238952 h 4939827"/>
              <a:gd name="connsiteX130" fmla="*/ 4251024 w 12192000"/>
              <a:gd name="connsiteY130" fmla="*/ 240874 h 4939827"/>
              <a:gd name="connsiteX131" fmla="*/ 4355275 w 12192000"/>
              <a:gd name="connsiteY131" fmla="*/ 260205 h 4939827"/>
              <a:gd name="connsiteX132" fmla="*/ 4423807 w 12192000"/>
              <a:gd name="connsiteY132" fmla="*/ 270366 h 4939827"/>
              <a:gd name="connsiteX133" fmla="*/ 4558432 w 12192000"/>
              <a:gd name="connsiteY133" fmla="*/ 269194 h 4939827"/>
              <a:gd name="connsiteX134" fmla="*/ 4635061 w 12192000"/>
              <a:gd name="connsiteY134" fmla="*/ 280682 h 4939827"/>
              <a:gd name="connsiteX135" fmla="*/ 4807427 w 12192000"/>
              <a:gd name="connsiteY135" fmla="*/ 276835 h 4939827"/>
              <a:gd name="connsiteX136" fmla="*/ 5028933 w 12192000"/>
              <a:gd name="connsiteY136" fmla="*/ 183887 h 4939827"/>
              <a:gd name="connsiteX137" fmla="*/ 5093642 w 12192000"/>
              <a:gd name="connsiteY137" fmla="*/ 177214 h 4939827"/>
              <a:gd name="connsiteX138" fmla="*/ 5102642 w 12192000"/>
              <a:gd name="connsiteY138" fmla="*/ 186816 h 4939827"/>
              <a:gd name="connsiteX139" fmla="*/ 5193590 w 12192000"/>
              <a:gd name="connsiteY139" fmla="*/ 156458 h 4939827"/>
              <a:gd name="connsiteX140" fmla="*/ 5323922 w 12192000"/>
              <a:gd name="connsiteY140" fmla="*/ 146332 h 4939827"/>
              <a:gd name="connsiteX141" fmla="*/ 5421860 w 12192000"/>
              <a:gd name="connsiteY141" fmla="*/ 167298 h 4939827"/>
              <a:gd name="connsiteX142" fmla="*/ 5476948 w 12192000"/>
              <a:gd name="connsiteY142" fmla="*/ 173249 h 4939827"/>
              <a:gd name="connsiteX143" fmla="*/ 5516842 w 12192000"/>
              <a:gd name="connsiteY143" fmla="*/ 184018 h 4939827"/>
              <a:gd name="connsiteX144" fmla="*/ 5619415 w 12192000"/>
              <a:gd name="connsiteY144" fmla="*/ 176781 h 4939827"/>
              <a:gd name="connsiteX145" fmla="*/ 5789867 w 12192000"/>
              <a:gd name="connsiteY145" fmla="*/ 150304 h 4939827"/>
              <a:gd name="connsiteX146" fmla="*/ 5825953 w 12192000"/>
              <a:gd name="connsiteY146" fmla="*/ 147907 h 4939827"/>
              <a:gd name="connsiteX147" fmla="*/ 5856168 w 12192000"/>
              <a:gd name="connsiteY147" fmla="*/ 158719 h 4939827"/>
              <a:gd name="connsiteX148" fmla="*/ 5862476 w 12192000"/>
              <a:gd name="connsiteY148" fmla="*/ 172447 h 4939827"/>
              <a:gd name="connsiteX149" fmla="*/ 5882195 w 12192000"/>
              <a:gd name="connsiteY149" fmla="*/ 173195 h 4939827"/>
              <a:gd name="connsiteX150" fmla="*/ 5952585 w 12192000"/>
              <a:gd name="connsiteY150" fmla="*/ 161012 h 4939827"/>
              <a:gd name="connsiteX151" fmla="*/ 6001964 w 12192000"/>
              <a:gd name="connsiteY151" fmla="*/ 154786 h 4939827"/>
              <a:gd name="connsiteX152" fmla="*/ 6184207 w 12192000"/>
              <a:gd name="connsiteY152" fmla="*/ 132658 h 4939827"/>
              <a:gd name="connsiteX153" fmla="*/ 6415830 w 12192000"/>
              <a:gd name="connsiteY153" fmla="*/ 136006 h 4939827"/>
              <a:gd name="connsiteX154" fmla="*/ 6756965 w 12192000"/>
              <a:gd name="connsiteY154" fmla="*/ 57636 h 4939827"/>
              <a:gd name="connsiteX155" fmla="*/ 6819400 w 12192000"/>
              <a:gd name="connsiteY155" fmla="*/ 30742 h 4939827"/>
              <a:gd name="connsiteX156" fmla="*/ 6986370 w 12192000"/>
              <a:gd name="connsiteY156" fmla="*/ 12659 h 4939827"/>
              <a:gd name="connsiteX157" fmla="*/ 6989536 w 12192000"/>
              <a:gd name="connsiteY157" fmla="*/ 14528 h 4939827"/>
              <a:gd name="connsiteX158" fmla="*/ 7015933 w 12192000"/>
              <a:gd name="connsiteY158" fmla="*/ 9653 h 4939827"/>
              <a:gd name="connsiteX159" fmla="*/ 7020592 w 12192000"/>
              <a:gd name="connsiteY159" fmla="*/ 1651 h 4939827"/>
              <a:gd name="connsiteX160" fmla="*/ 7025905 w 12192000"/>
              <a:gd name="connsiteY16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83638 w 12192000"/>
              <a:gd name="connsiteY50" fmla="*/ 299924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622021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281371 w 12192000"/>
              <a:gd name="connsiteY19" fmla="*/ 256875 h 4939827"/>
              <a:gd name="connsiteX20" fmla="*/ 8381609 w 12192000"/>
              <a:gd name="connsiteY20" fmla="*/ 240618 h 4939827"/>
              <a:gd name="connsiteX21" fmla="*/ 8406759 w 12192000"/>
              <a:gd name="connsiteY21" fmla="*/ 232517 h 4939827"/>
              <a:gd name="connsiteX22" fmla="*/ 8426506 w 12192000"/>
              <a:gd name="connsiteY22" fmla="*/ 241842 h 4939827"/>
              <a:gd name="connsiteX23" fmla="*/ 8427949 w 12192000"/>
              <a:gd name="connsiteY23" fmla="*/ 240981 h 4939827"/>
              <a:gd name="connsiteX24" fmla="*/ 8441468 w 12192000"/>
              <a:gd name="connsiteY24" fmla="*/ 241157 h 4939827"/>
              <a:gd name="connsiteX25" fmla="*/ 8565757 w 12192000"/>
              <a:gd name="connsiteY25" fmla="*/ 255317 h 4939827"/>
              <a:gd name="connsiteX26" fmla="*/ 8573171 w 12192000"/>
              <a:gd name="connsiteY26" fmla="*/ 258426 h 4939827"/>
              <a:gd name="connsiteX27" fmla="*/ 8573548 w 12192000"/>
              <a:gd name="connsiteY27" fmla="*/ 258241 h 4939827"/>
              <a:gd name="connsiteX28" fmla="*/ 8622021 w 12192000"/>
              <a:gd name="connsiteY28" fmla="*/ 261028 h 4939827"/>
              <a:gd name="connsiteX29" fmla="*/ 8672650 w 12192000"/>
              <a:gd name="connsiteY29" fmla="*/ 254821 h 4939827"/>
              <a:gd name="connsiteX30" fmla="*/ 8785543 w 12192000"/>
              <a:gd name="connsiteY30" fmla="*/ 263406 h 4939827"/>
              <a:gd name="connsiteX31" fmla="*/ 8830588 w 12192000"/>
              <a:gd name="connsiteY31" fmla="*/ 265483 h 4939827"/>
              <a:gd name="connsiteX32" fmla="*/ 8905142 w 12192000"/>
              <a:gd name="connsiteY32" fmla="*/ 264958 h 4939827"/>
              <a:gd name="connsiteX33" fmla="*/ 8968582 w 12192000"/>
              <a:gd name="connsiteY33" fmla="*/ 262728 h 4939827"/>
              <a:gd name="connsiteX34" fmla="*/ 8972994 w 12192000"/>
              <a:gd name="connsiteY34" fmla="*/ 263284 h 4939827"/>
              <a:gd name="connsiteX35" fmla="*/ 9004605 w 12192000"/>
              <a:gd name="connsiteY35" fmla="*/ 258041 h 4939827"/>
              <a:gd name="connsiteX36" fmla="*/ 9016165 w 12192000"/>
              <a:gd name="connsiteY36" fmla="*/ 261258 h 4939827"/>
              <a:gd name="connsiteX37" fmla="*/ 9043297 w 12192000"/>
              <a:gd name="connsiteY37" fmla="*/ 281547 h 4939827"/>
              <a:gd name="connsiteX38" fmla="*/ 9048315 w 12192000"/>
              <a:gd name="connsiteY38" fmla="*/ 279264 h 4939827"/>
              <a:gd name="connsiteX39" fmla="*/ 9054706 w 12192000"/>
              <a:gd name="connsiteY39" fmla="*/ 278538 h 4939827"/>
              <a:gd name="connsiteX40" fmla="*/ 9070919 w 12192000"/>
              <a:gd name="connsiteY40" fmla="*/ 281810 h 4939827"/>
              <a:gd name="connsiteX41" fmla="*/ 9076813 w 12192000"/>
              <a:gd name="connsiteY41" fmla="*/ 283909 h 4939827"/>
              <a:gd name="connsiteX42" fmla="*/ 9085871 w 12192000"/>
              <a:gd name="connsiteY42" fmla="*/ 285133 h 4939827"/>
              <a:gd name="connsiteX43" fmla="*/ 9086159 w 12192000"/>
              <a:gd name="connsiteY43" fmla="*/ 284887 h 4939827"/>
              <a:gd name="connsiteX44" fmla="*/ 9134606 w 12192000"/>
              <a:gd name="connsiteY44" fmla="*/ 288168 h 4939827"/>
              <a:gd name="connsiteX45" fmla="*/ 9195590 w 12192000"/>
              <a:gd name="connsiteY45" fmla="*/ 279568 h 4939827"/>
              <a:gd name="connsiteX46" fmla="*/ 9219336 w 12192000"/>
              <a:gd name="connsiteY46" fmla="*/ 278133 h 4939827"/>
              <a:gd name="connsiteX47" fmla="*/ 9232362 w 12192000"/>
              <a:gd name="connsiteY47" fmla="*/ 275894 h 4939827"/>
              <a:gd name="connsiteX48" fmla="*/ 9283638 w 12192000"/>
              <a:gd name="connsiteY48" fmla="*/ 299924 h 4939827"/>
              <a:gd name="connsiteX49" fmla="*/ 9371484 w 12192000"/>
              <a:gd name="connsiteY49" fmla="*/ 329634 h 4939827"/>
              <a:gd name="connsiteX50" fmla="*/ 9404829 w 12192000"/>
              <a:gd name="connsiteY50" fmla="*/ 339038 h 4939827"/>
              <a:gd name="connsiteX51" fmla="*/ 9427021 w 12192000"/>
              <a:gd name="connsiteY51" fmla="*/ 358784 h 4939827"/>
              <a:gd name="connsiteX52" fmla="*/ 9670844 w 12192000"/>
              <a:gd name="connsiteY52" fmla="*/ 405128 h 4939827"/>
              <a:gd name="connsiteX53" fmla="*/ 9816083 w 12192000"/>
              <a:gd name="connsiteY53" fmla="*/ 416573 h 4939827"/>
              <a:gd name="connsiteX54" fmla="*/ 9936741 w 12192000"/>
              <a:gd name="connsiteY54" fmla="*/ 437044 h 4939827"/>
              <a:gd name="connsiteX55" fmla="*/ 10050093 w 12192000"/>
              <a:gd name="connsiteY55" fmla="*/ 443783 h 4939827"/>
              <a:gd name="connsiteX56" fmla="*/ 10130090 w 12192000"/>
              <a:gd name="connsiteY56" fmla="*/ 459520 h 4939827"/>
              <a:gd name="connsiteX57" fmla="*/ 10173456 w 12192000"/>
              <a:gd name="connsiteY57" fmla="*/ 457749 h 4939827"/>
              <a:gd name="connsiteX58" fmla="*/ 10218232 w 12192000"/>
              <a:gd name="connsiteY58" fmla="*/ 459820 h 4939827"/>
              <a:gd name="connsiteX59" fmla="*/ 10354176 w 12192000"/>
              <a:gd name="connsiteY59" fmla="*/ 471377 h 4939827"/>
              <a:gd name="connsiteX60" fmla="*/ 10430681 w 12192000"/>
              <a:gd name="connsiteY60" fmla="*/ 481226 h 4939827"/>
              <a:gd name="connsiteX61" fmla="*/ 10478169 w 12192000"/>
              <a:gd name="connsiteY61" fmla="*/ 481774 h 4939827"/>
              <a:gd name="connsiteX62" fmla="*/ 10540907 w 12192000"/>
              <a:gd name="connsiteY62" fmla="*/ 485607 h 4939827"/>
              <a:gd name="connsiteX63" fmla="*/ 10614941 w 12192000"/>
              <a:gd name="connsiteY63" fmla="*/ 487592 h 4939827"/>
              <a:gd name="connsiteX64" fmla="*/ 10674098 w 12192000"/>
              <a:gd name="connsiteY64" fmla="*/ 521656 h 4939827"/>
              <a:gd name="connsiteX65" fmla="*/ 10874834 w 12192000"/>
              <a:gd name="connsiteY65" fmla="*/ 574867 h 4939827"/>
              <a:gd name="connsiteX66" fmla="*/ 10944981 w 12192000"/>
              <a:gd name="connsiteY66" fmla="*/ 615042 h 4939827"/>
              <a:gd name="connsiteX67" fmla="*/ 11006376 w 12192000"/>
              <a:gd name="connsiteY67" fmla="*/ 645957 h 4939827"/>
              <a:gd name="connsiteX68" fmla="*/ 11076308 w 12192000"/>
              <a:gd name="connsiteY68" fmla="*/ 675698 h 4939827"/>
              <a:gd name="connsiteX69" fmla="*/ 11148789 w 12192000"/>
              <a:gd name="connsiteY69" fmla="*/ 685041 h 4939827"/>
              <a:gd name="connsiteX70" fmla="*/ 11249129 w 12192000"/>
              <a:gd name="connsiteY70" fmla="*/ 684218 h 4939827"/>
              <a:gd name="connsiteX71" fmla="*/ 11299915 w 12192000"/>
              <a:gd name="connsiteY71" fmla="*/ 692177 h 4939827"/>
              <a:gd name="connsiteX72" fmla="*/ 11386973 w 12192000"/>
              <a:gd name="connsiteY72" fmla="*/ 708209 h 4939827"/>
              <a:gd name="connsiteX73" fmla="*/ 11500105 w 12192000"/>
              <a:gd name="connsiteY73" fmla="*/ 735014 h 4939827"/>
              <a:gd name="connsiteX74" fmla="*/ 11621735 w 12192000"/>
              <a:gd name="connsiteY74" fmla="*/ 789584 h 4939827"/>
              <a:gd name="connsiteX75" fmla="*/ 11691200 w 12192000"/>
              <a:gd name="connsiteY75" fmla="*/ 867902 h 4939827"/>
              <a:gd name="connsiteX76" fmla="*/ 11819427 w 12192000"/>
              <a:gd name="connsiteY76" fmla="*/ 911634 h 4939827"/>
              <a:gd name="connsiteX77" fmla="*/ 11969720 w 12192000"/>
              <a:gd name="connsiteY77" fmla="*/ 964737 h 4939827"/>
              <a:gd name="connsiteX78" fmla="*/ 12055766 w 12192000"/>
              <a:gd name="connsiteY78" fmla="*/ 991268 h 4939827"/>
              <a:gd name="connsiteX79" fmla="*/ 12171539 w 12192000"/>
              <a:gd name="connsiteY79" fmla="*/ 995427 h 4939827"/>
              <a:gd name="connsiteX80" fmla="*/ 12187831 w 12192000"/>
              <a:gd name="connsiteY80" fmla="*/ 996580 h 4939827"/>
              <a:gd name="connsiteX81" fmla="*/ 12192000 w 12192000"/>
              <a:gd name="connsiteY81" fmla="*/ 996726 h 4939827"/>
              <a:gd name="connsiteX82" fmla="*/ 12192000 w 12192000"/>
              <a:gd name="connsiteY82" fmla="*/ 4939827 h 4939827"/>
              <a:gd name="connsiteX83" fmla="*/ 0 w 12192000"/>
              <a:gd name="connsiteY83" fmla="*/ 4939827 h 4939827"/>
              <a:gd name="connsiteX84" fmla="*/ 0 w 12192000"/>
              <a:gd name="connsiteY84" fmla="*/ 512043 h 4939827"/>
              <a:gd name="connsiteX85" fmla="*/ 7381 w 12192000"/>
              <a:gd name="connsiteY85" fmla="*/ 512580 h 4939827"/>
              <a:gd name="connsiteX86" fmla="*/ 100029 w 12192000"/>
              <a:gd name="connsiteY86" fmla="*/ 504758 h 4939827"/>
              <a:gd name="connsiteX87" fmla="*/ 155244 w 12192000"/>
              <a:gd name="connsiteY87" fmla="*/ 525130 h 4939827"/>
              <a:gd name="connsiteX88" fmla="*/ 254366 w 12192000"/>
              <a:gd name="connsiteY88" fmla="*/ 534449 h 4939827"/>
              <a:gd name="connsiteX89" fmla="*/ 447292 w 12192000"/>
              <a:gd name="connsiteY89" fmla="*/ 542725 h 4939827"/>
              <a:gd name="connsiteX90" fmla="*/ 628105 w 12192000"/>
              <a:gd name="connsiteY90" fmla="*/ 547853 h 4939827"/>
              <a:gd name="connsiteX91" fmla="*/ 783146 w 12192000"/>
              <a:gd name="connsiteY91" fmla="*/ 591799 h 4939827"/>
              <a:gd name="connsiteX92" fmla="*/ 1043676 w 12192000"/>
              <a:gd name="connsiteY92" fmla="*/ 591887 h 4939827"/>
              <a:gd name="connsiteX93" fmla="*/ 1281816 w 12192000"/>
              <a:gd name="connsiteY93" fmla="*/ 520946 h 4939827"/>
              <a:gd name="connsiteX94" fmla="*/ 1486347 w 12192000"/>
              <a:gd name="connsiteY94" fmla="*/ 487310 h 4939827"/>
              <a:gd name="connsiteX95" fmla="*/ 1568079 w 12192000"/>
              <a:gd name="connsiteY95" fmla="*/ 462531 h 4939827"/>
              <a:gd name="connsiteX96" fmla="*/ 1622516 w 12192000"/>
              <a:gd name="connsiteY96" fmla="*/ 466058 h 4939827"/>
              <a:gd name="connsiteX97" fmla="*/ 1655457 w 12192000"/>
              <a:gd name="connsiteY97" fmla="*/ 465359 h 4939827"/>
              <a:gd name="connsiteX98" fmla="*/ 1717454 w 12192000"/>
              <a:gd name="connsiteY98" fmla="*/ 417203 h 4939827"/>
              <a:gd name="connsiteX99" fmla="*/ 1913794 w 12192000"/>
              <a:gd name="connsiteY99" fmla="*/ 365255 h 4939827"/>
              <a:gd name="connsiteX100" fmla="*/ 2129762 w 12192000"/>
              <a:gd name="connsiteY100" fmla="*/ 367832 h 4939827"/>
              <a:gd name="connsiteX101" fmla="*/ 2376970 w 12192000"/>
              <a:gd name="connsiteY101" fmla="*/ 350129 h 4939827"/>
              <a:gd name="connsiteX102" fmla="*/ 2480155 w 12192000"/>
              <a:gd name="connsiteY102" fmla="*/ 359227 h 4939827"/>
              <a:gd name="connsiteX103" fmla="*/ 2586782 w 12192000"/>
              <a:gd name="connsiteY103" fmla="*/ 339352 h 4939827"/>
              <a:gd name="connsiteX104" fmla="*/ 2679617 w 12192000"/>
              <a:gd name="connsiteY104" fmla="*/ 305383 h 4939827"/>
              <a:gd name="connsiteX105" fmla="*/ 2788947 w 12192000"/>
              <a:gd name="connsiteY105" fmla="*/ 250375 h 4939827"/>
              <a:gd name="connsiteX106" fmla="*/ 2965530 w 12192000"/>
              <a:gd name="connsiteY106" fmla="*/ 245958 h 4939827"/>
              <a:gd name="connsiteX107" fmla="*/ 3103677 w 12192000"/>
              <a:gd name="connsiteY107" fmla="*/ 209527 h 4939827"/>
              <a:gd name="connsiteX108" fmla="*/ 3126759 w 12192000"/>
              <a:gd name="connsiteY108" fmla="*/ 211226 h 4939827"/>
              <a:gd name="connsiteX109" fmla="*/ 3164020 w 12192000"/>
              <a:gd name="connsiteY109" fmla="*/ 212779 h 4939827"/>
              <a:gd name="connsiteX110" fmla="*/ 3285019 w 12192000"/>
              <a:gd name="connsiteY110" fmla="*/ 220535 h 4939827"/>
              <a:gd name="connsiteX111" fmla="*/ 3365154 w 12192000"/>
              <a:gd name="connsiteY111" fmla="*/ 226416 h 4939827"/>
              <a:gd name="connsiteX112" fmla="*/ 3367507 w 12192000"/>
              <a:gd name="connsiteY112" fmla="*/ 225416 h 4939827"/>
              <a:gd name="connsiteX113" fmla="*/ 3387567 w 12192000"/>
              <a:gd name="connsiteY113" fmla="*/ 227103 h 4939827"/>
              <a:gd name="connsiteX114" fmla="*/ 3498001 w 12192000"/>
              <a:gd name="connsiteY114" fmla="*/ 231941 h 4939827"/>
              <a:gd name="connsiteX115" fmla="*/ 3561557 w 12192000"/>
              <a:gd name="connsiteY115" fmla="*/ 228095 h 4939827"/>
              <a:gd name="connsiteX116" fmla="*/ 3611920 w 12192000"/>
              <a:gd name="connsiteY116" fmla="*/ 218094 h 4939827"/>
              <a:gd name="connsiteX117" fmla="*/ 3620528 w 12192000"/>
              <a:gd name="connsiteY117" fmla="*/ 218788 h 4939827"/>
              <a:gd name="connsiteX118" fmla="*/ 3620766 w 12192000"/>
              <a:gd name="connsiteY118" fmla="*/ 218511 h 4939827"/>
              <a:gd name="connsiteX119" fmla="*/ 3629977 w 12192000"/>
              <a:gd name="connsiteY119" fmla="*/ 218664 h 4939827"/>
              <a:gd name="connsiteX120" fmla="*/ 3636217 w 12192000"/>
              <a:gd name="connsiteY120" fmla="*/ 220048 h 4939827"/>
              <a:gd name="connsiteX121" fmla="*/ 3709484 w 12192000"/>
              <a:gd name="connsiteY121" fmla="*/ 186927 h 4939827"/>
              <a:gd name="connsiteX122" fmla="*/ 3761342 w 12192000"/>
              <a:gd name="connsiteY122" fmla="*/ 177474 h 4939827"/>
              <a:gd name="connsiteX123" fmla="*/ 3799748 w 12192000"/>
              <a:gd name="connsiteY123" fmla="*/ 167154 h 4939827"/>
              <a:gd name="connsiteX124" fmla="*/ 3922756 w 12192000"/>
              <a:gd name="connsiteY124" fmla="*/ 194044 h 4939827"/>
              <a:gd name="connsiteX125" fmla="*/ 4028476 w 12192000"/>
              <a:gd name="connsiteY125" fmla="*/ 223679 h 4939827"/>
              <a:gd name="connsiteX126" fmla="*/ 4191582 w 12192000"/>
              <a:gd name="connsiteY126" fmla="*/ 238952 h 4939827"/>
              <a:gd name="connsiteX127" fmla="*/ 4251024 w 12192000"/>
              <a:gd name="connsiteY127" fmla="*/ 240874 h 4939827"/>
              <a:gd name="connsiteX128" fmla="*/ 4355275 w 12192000"/>
              <a:gd name="connsiteY128" fmla="*/ 260205 h 4939827"/>
              <a:gd name="connsiteX129" fmla="*/ 4423807 w 12192000"/>
              <a:gd name="connsiteY129" fmla="*/ 270366 h 4939827"/>
              <a:gd name="connsiteX130" fmla="*/ 4558432 w 12192000"/>
              <a:gd name="connsiteY130" fmla="*/ 269194 h 4939827"/>
              <a:gd name="connsiteX131" fmla="*/ 4635061 w 12192000"/>
              <a:gd name="connsiteY131" fmla="*/ 280682 h 4939827"/>
              <a:gd name="connsiteX132" fmla="*/ 4807427 w 12192000"/>
              <a:gd name="connsiteY132" fmla="*/ 276835 h 4939827"/>
              <a:gd name="connsiteX133" fmla="*/ 5028933 w 12192000"/>
              <a:gd name="connsiteY133" fmla="*/ 183887 h 4939827"/>
              <a:gd name="connsiteX134" fmla="*/ 5093642 w 12192000"/>
              <a:gd name="connsiteY134" fmla="*/ 177214 h 4939827"/>
              <a:gd name="connsiteX135" fmla="*/ 5102642 w 12192000"/>
              <a:gd name="connsiteY135" fmla="*/ 186816 h 4939827"/>
              <a:gd name="connsiteX136" fmla="*/ 5193590 w 12192000"/>
              <a:gd name="connsiteY136" fmla="*/ 156458 h 4939827"/>
              <a:gd name="connsiteX137" fmla="*/ 5323922 w 12192000"/>
              <a:gd name="connsiteY137" fmla="*/ 146332 h 4939827"/>
              <a:gd name="connsiteX138" fmla="*/ 5421860 w 12192000"/>
              <a:gd name="connsiteY138" fmla="*/ 167298 h 4939827"/>
              <a:gd name="connsiteX139" fmla="*/ 5476948 w 12192000"/>
              <a:gd name="connsiteY139" fmla="*/ 173249 h 4939827"/>
              <a:gd name="connsiteX140" fmla="*/ 5516842 w 12192000"/>
              <a:gd name="connsiteY140" fmla="*/ 184018 h 4939827"/>
              <a:gd name="connsiteX141" fmla="*/ 5619415 w 12192000"/>
              <a:gd name="connsiteY141" fmla="*/ 176781 h 4939827"/>
              <a:gd name="connsiteX142" fmla="*/ 5789867 w 12192000"/>
              <a:gd name="connsiteY142" fmla="*/ 150304 h 4939827"/>
              <a:gd name="connsiteX143" fmla="*/ 5825953 w 12192000"/>
              <a:gd name="connsiteY143" fmla="*/ 147907 h 4939827"/>
              <a:gd name="connsiteX144" fmla="*/ 5856168 w 12192000"/>
              <a:gd name="connsiteY144" fmla="*/ 158719 h 4939827"/>
              <a:gd name="connsiteX145" fmla="*/ 5862476 w 12192000"/>
              <a:gd name="connsiteY145" fmla="*/ 172447 h 4939827"/>
              <a:gd name="connsiteX146" fmla="*/ 5882195 w 12192000"/>
              <a:gd name="connsiteY146" fmla="*/ 173195 h 4939827"/>
              <a:gd name="connsiteX147" fmla="*/ 5952585 w 12192000"/>
              <a:gd name="connsiteY147" fmla="*/ 161012 h 4939827"/>
              <a:gd name="connsiteX148" fmla="*/ 6001964 w 12192000"/>
              <a:gd name="connsiteY148" fmla="*/ 154786 h 4939827"/>
              <a:gd name="connsiteX149" fmla="*/ 6184207 w 12192000"/>
              <a:gd name="connsiteY149" fmla="*/ 132658 h 4939827"/>
              <a:gd name="connsiteX150" fmla="*/ 6415830 w 12192000"/>
              <a:gd name="connsiteY150" fmla="*/ 136006 h 4939827"/>
              <a:gd name="connsiteX151" fmla="*/ 6756965 w 12192000"/>
              <a:gd name="connsiteY151" fmla="*/ 57636 h 4939827"/>
              <a:gd name="connsiteX152" fmla="*/ 6819400 w 12192000"/>
              <a:gd name="connsiteY152" fmla="*/ 30742 h 4939827"/>
              <a:gd name="connsiteX153" fmla="*/ 6986370 w 12192000"/>
              <a:gd name="connsiteY153" fmla="*/ 12659 h 4939827"/>
              <a:gd name="connsiteX154" fmla="*/ 6989536 w 12192000"/>
              <a:gd name="connsiteY154" fmla="*/ 14528 h 4939827"/>
              <a:gd name="connsiteX155" fmla="*/ 7015933 w 12192000"/>
              <a:gd name="connsiteY155" fmla="*/ 9653 h 4939827"/>
              <a:gd name="connsiteX156" fmla="*/ 7020592 w 12192000"/>
              <a:gd name="connsiteY156" fmla="*/ 1651 h 4939827"/>
              <a:gd name="connsiteX157" fmla="*/ 7025905 w 12192000"/>
              <a:gd name="connsiteY15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58681 w 12192000"/>
              <a:gd name="connsiteY16" fmla="*/ 219431 h 4939827"/>
              <a:gd name="connsiteX17" fmla="*/ 8126175 w 12192000"/>
              <a:gd name="connsiteY17" fmla="*/ 240005 h 4939827"/>
              <a:gd name="connsiteX18" fmla="*/ 8281371 w 12192000"/>
              <a:gd name="connsiteY18" fmla="*/ 256875 h 4939827"/>
              <a:gd name="connsiteX19" fmla="*/ 8381609 w 12192000"/>
              <a:gd name="connsiteY19" fmla="*/ 240618 h 4939827"/>
              <a:gd name="connsiteX20" fmla="*/ 8406759 w 12192000"/>
              <a:gd name="connsiteY20" fmla="*/ 232517 h 4939827"/>
              <a:gd name="connsiteX21" fmla="*/ 8426506 w 12192000"/>
              <a:gd name="connsiteY21" fmla="*/ 241842 h 4939827"/>
              <a:gd name="connsiteX22" fmla="*/ 8427949 w 12192000"/>
              <a:gd name="connsiteY22" fmla="*/ 240981 h 4939827"/>
              <a:gd name="connsiteX23" fmla="*/ 8441468 w 12192000"/>
              <a:gd name="connsiteY23" fmla="*/ 241157 h 4939827"/>
              <a:gd name="connsiteX24" fmla="*/ 8565757 w 12192000"/>
              <a:gd name="connsiteY24" fmla="*/ 255317 h 4939827"/>
              <a:gd name="connsiteX25" fmla="*/ 8573171 w 12192000"/>
              <a:gd name="connsiteY25" fmla="*/ 258426 h 4939827"/>
              <a:gd name="connsiteX26" fmla="*/ 8573548 w 12192000"/>
              <a:gd name="connsiteY26" fmla="*/ 258241 h 4939827"/>
              <a:gd name="connsiteX27" fmla="*/ 8622021 w 12192000"/>
              <a:gd name="connsiteY27" fmla="*/ 261028 h 4939827"/>
              <a:gd name="connsiteX28" fmla="*/ 8672650 w 12192000"/>
              <a:gd name="connsiteY28" fmla="*/ 254821 h 4939827"/>
              <a:gd name="connsiteX29" fmla="*/ 8785543 w 12192000"/>
              <a:gd name="connsiteY29" fmla="*/ 263406 h 4939827"/>
              <a:gd name="connsiteX30" fmla="*/ 8830588 w 12192000"/>
              <a:gd name="connsiteY30" fmla="*/ 265483 h 4939827"/>
              <a:gd name="connsiteX31" fmla="*/ 8905142 w 12192000"/>
              <a:gd name="connsiteY31" fmla="*/ 264958 h 4939827"/>
              <a:gd name="connsiteX32" fmla="*/ 8968582 w 12192000"/>
              <a:gd name="connsiteY32" fmla="*/ 262728 h 4939827"/>
              <a:gd name="connsiteX33" fmla="*/ 8972994 w 12192000"/>
              <a:gd name="connsiteY33" fmla="*/ 263284 h 4939827"/>
              <a:gd name="connsiteX34" fmla="*/ 9004605 w 12192000"/>
              <a:gd name="connsiteY34" fmla="*/ 258041 h 4939827"/>
              <a:gd name="connsiteX35" fmla="*/ 9016165 w 12192000"/>
              <a:gd name="connsiteY35" fmla="*/ 261258 h 4939827"/>
              <a:gd name="connsiteX36" fmla="*/ 9043297 w 12192000"/>
              <a:gd name="connsiteY36" fmla="*/ 281547 h 4939827"/>
              <a:gd name="connsiteX37" fmla="*/ 9048315 w 12192000"/>
              <a:gd name="connsiteY37" fmla="*/ 279264 h 4939827"/>
              <a:gd name="connsiteX38" fmla="*/ 9054706 w 12192000"/>
              <a:gd name="connsiteY38" fmla="*/ 278538 h 4939827"/>
              <a:gd name="connsiteX39" fmla="*/ 9070919 w 12192000"/>
              <a:gd name="connsiteY39" fmla="*/ 281810 h 4939827"/>
              <a:gd name="connsiteX40" fmla="*/ 9076813 w 12192000"/>
              <a:gd name="connsiteY40" fmla="*/ 283909 h 4939827"/>
              <a:gd name="connsiteX41" fmla="*/ 9085871 w 12192000"/>
              <a:gd name="connsiteY41" fmla="*/ 285133 h 4939827"/>
              <a:gd name="connsiteX42" fmla="*/ 9086159 w 12192000"/>
              <a:gd name="connsiteY42" fmla="*/ 284887 h 4939827"/>
              <a:gd name="connsiteX43" fmla="*/ 9134606 w 12192000"/>
              <a:gd name="connsiteY43" fmla="*/ 288168 h 4939827"/>
              <a:gd name="connsiteX44" fmla="*/ 9195590 w 12192000"/>
              <a:gd name="connsiteY44" fmla="*/ 279568 h 4939827"/>
              <a:gd name="connsiteX45" fmla="*/ 9219336 w 12192000"/>
              <a:gd name="connsiteY45" fmla="*/ 278133 h 4939827"/>
              <a:gd name="connsiteX46" fmla="*/ 9232362 w 12192000"/>
              <a:gd name="connsiteY46" fmla="*/ 275894 h 4939827"/>
              <a:gd name="connsiteX47" fmla="*/ 9283638 w 12192000"/>
              <a:gd name="connsiteY47" fmla="*/ 299924 h 4939827"/>
              <a:gd name="connsiteX48" fmla="*/ 9371484 w 12192000"/>
              <a:gd name="connsiteY48" fmla="*/ 329634 h 4939827"/>
              <a:gd name="connsiteX49" fmla="*/ 9404829 w 12192000"/>
              <a:gd name="connsiteY49" fmla="*/ 339038 h 4939827"/>
              <a:gd name="connsiteX50" fmla="*/ 9427021 w 12192000"/>
              <a:gd name="connsiteY50" fmla="*/ 358784 h 4939827"/>
              <a:gd name="connsiteX51" fmla="*/ 9670844 w 12192000"/>
              <a:gd name="connsiteY51" fmla="*/ 405128 h 4939827"/>
              <a:gd name="connsiteX52" fmla="*/ 9816083 w 12192000"/>
              <a:gd name="connsiteY52" fmla="*/ 416573 h 4939827"/>
              <a:gd name="connsiteX53" fmla="*/ 9936741 w 12192000"/>
              <a:gd name="connsiteY53" fmla="*/ 437044 h 4939827"/>
              <a:gd name="connsiteX54" fmla="*/ 10050093 w 12192000"/>
              <a:gd name="connsiteY54" fmla="*/ 443783 h 4939827"/>
              <a:gd name="connsiteX55" fmla="*/ 10130090 w 12192000"/>
              <a:gd name="connsiteY55" fmla="*/ 459520 h 4939827"/>
              <a:gd name="connsiteX56" fmla="*/ 10173456 w 12192000"/>
              <a:gd name="connsiteY56" fmla="*/ 457749 h 4939827"/>
              <a:gd name="connsiteX57" fmla="*/ 10218232 w 12192000"/>
              <a:gd name="connsiteY57" fmla="*/ 459820 h 4939827"/>
              <a:gd name="connsiteX58" fmla="*/ 10354176 w 12192000"/>
              <a:gd name="connsiteY58" fmla="*/ 471377 h 4939827"/>
              <a:gd name="connsiteX59" fmla="*/ 10430681 w 12192000"/>
              <a:gd name="connsiteY59" fmla="*/ 481226 h 4939827"/>
              <a:gd name="connsiteX60" fmla="*/ 10478169 w 12192000"/>
              <a:gd name="connsiteY60" fmla="*/ 481774 h 4939827"/>
              <a:gd name="connsiteX61" fmla="*/ 10540907 w 12192000"/>
              <a:gd name="connsiteY61" fmla="*/ 485607 h 4939827"/>
              <a:gd name="connsiteX62" fmla="*/ 10614941 w 12192000"/>
              <a:gd name="connsiteY62" fmla="*/ 487592 h 4939827"/>
              <a:gd name="connsiteX63" fmla="*/ 10674098 w 12192000"/>
              <a:gd name="connsiteY63" fmla="*/ 521656 h 4939827"/>
              <a:gd name="connsiteX64" fmla="*/ 10874834 w 12192000"/>
              <a:gd name="connsiteY64" fmla="*/ 574867 h 4939827"/>
              <a:gd name="connsiteX65" fmla="*/ 10944981 w 12192000"/>
              <a:gd name="connsiteY65" fmla="*/ 615042 h 4939827"/>
              <a:gd name="connsiteX66" fmla="*/ 11006376 w 12192000"/>
              <a:gd name="connsiteY66" fmla="*/ 645957 h 4939827"/>
              <a:gd name="connsiteX67" fmla="*/ 11076308 w 12192000"/>
              <a:gd name="connsiteY67" fmla="*/ 675698 h 4939827"/>
              <a:gd name="connsiteX68" fmla="*/ 11148789 w 12192000"/>
              <a:gd name="connsiteY68" fmla="*/ 685041 h 4939827"/>
              <a:gd name="connsiteX69" fmla="*/ 11249129 w 12192000"/>
              <a:gd name="connsiteY69" fmla="*/ 684218 h 4939827"/>
              <a:gd name="connsiteX70" fmla="*/ 11299915 w 12192000"/>
              <a:gd name="connsiteY70" fmla="*/ 692177 h 4939827"/>
              <a:gd name="connsiteX71" fmla="*/ 11386973 w 12192000"/>
              <a:gd name="connsiteY71" fmla="*/ 708209 h 4939827"/>
              <a:gd name="connsiteX72" fmla="*/ 11500105 w 12192000"/>
              <a:gd name="connsiteY72" fmla="*/ 735014 h 4939827"/>
              <a:gd name="connsiteX73" fmla="*/ 11621735 w 12192000"/>
              <a:gd name="connsiteY73" fmla="*/ 789584 h 4939827"/>
              <a:gd name="connsiteX74" fmla="*/ 11691200 w 12192000"/>
              <a:gd name="connsiteY74" fmla="*/ 867902 h 4939827"/>
              <a:gd name="connsiteX75" fmla="*/ 11819427 w 12192000"/>
              <a:gd name="connsiteY75" fmla="*/ 911634 h 4939827"/>
              <a:gd name="connsiteX76" fmla="*/ 11969720 w 12192000"/>
              <a:gd name="connsiteY76" fmla="*/ 964737 h 4939827"/>
              <a:gd name="connsiteX77" fmla="*/ 12055766 w 12192000"/>
              <a:gd name="connsiteY77" fmla="*/ 991268 h 4939827"/>
              <a:gd name="connsiteX78" fmla="*/ 12171539 w 12192000"/>
              <a:gd name="connsiteY78" fmla="*/ 995427 h 4939827"/>
              <a:gd name="connsiteX79" fmla="*/ 12187831 w 12192000"/>
              <a:gd name="connsiteY79" fmla="*/ 996580 h 4939827"/>
              <a:gd name="connsiteX80" fmla="*/ 12192000 w 12192000"/>
              <a:gd name="connsiteY80" fmla="*/ 996726 h 4939827"/>
              <a:gd name="connsiteX81" fmla="*/ 12192000 w 12192000"/>
              <a:gd name="connsiteY81" fmla="*/ 4939827 h 4939827"/>
              <a:gd name="connsiteX82" fmla="*/ 0 w 12192000"/>
              <a:gd name="connsiteY82" fmla="*/ 4939827 h 4939827"/>
              <a:gd name="connsiteX83" fmla="*/ 0 w 12192000"/>
              <a:gd name="connsiteY83" fmla="*/ 512043 h 4939827"/>
              <a:gd name="connsiteX84" fmla="*/ 7381 w 12192000"/>
              <a:gd name="connsiteY84" fmla="*/ 512580 h 4939827"/>
              <a:gd name="connsiteX85" fmla="*/ 100029 w 12192000"/>
              <a:gd name="connsiteY85" fmla="*/ 504758 h 4939827"/>
              <a:gd name="connsiteX86" fmla="*/ 155244 w 12192000"/>
              <a:gd name="connsiteY86" fmla="*/ 525130 h 4939827"/>
              <a:gd name="connsiteX87" fmla="*/ 254366 w 12192000"/>
              <a:gd name="connsiteY87" fmla="*/ 534449 h 4939827"/>
              <a:gd name="connsiteX88" fmla="*/ 447292 w 12192000"/>
              <a:gd name="connsiteY88" fmla="*/ 542725 h 4939827"/>
              <a:gd name="connsiteX89" fmla="*/ 628105 w 12192000"/>
              <a:gd name="connsiteY89" fmla="*/ 547853 h 4939827"/>
              <a:gd name="connsiteX90" fmla="*/ 783146 w 12192000"/>
              <a:gd name="connsiteY90" fmla="*/ 591799 h 4939827"/>
              <a:gd name="connsiteX91" fmla="*/ 1043676 w 12192000"/>
              <a:gd name="connsiteY91" fmla="*/ 591887 h 4939827"/>
              <a:gd name="connsiteX92" fmla="*/ 1281816 w 12192000"/>
              <a:gd name="connsiteY92" fmla="*/ 520946 h 4939827"/>
              <a:gd name="connsiteX93" fmla="*/ 1486347 w 12192000"/>
              <a:gd name="connsiteY93" fmla="*/ 487310 h 4939827"/>
              <a:gd name="connsiteX94" fmla="*/ 1568079 w 12192000"/>
              <a:gd name="connsiteY94" fmla="*/ 462531 h 4939827"/>
              <a:gd name="connsiteX95" fmla="*/ 1622516 w 12192000"/>
              <a:gd name="connsiteY95" fmla="*/ 466058 h 4939827"/>
              <a:gd name="connsiteX96" fmla="*/ 1655457 w 12192000"/>
              <a:gd name="connsiteY96" fmla="*/ 465359 h 4939827"/>
              <a:gd name="connsiteX97" fmla="*/ 1717454 w 12192000"/>
              <a:gd name="connsiteY97" fmla="*/ 417203 h 4939827"/>
              <a:gd name="connsiteX98" fmla="*/ 1913794 w 12192000"/>
              <a:gd name="connsiteY98" fmla="*/ 365255 h 4939827"/>
              <a:gd name="connsiteX99" fmla="*/ 2129762 w 12192000"/>
              <a:gd name="connsiteY99" fmla="*/ 367832 h 4939827"/>
              <a:gd name="connsiteX100" fmla="*/ 2376970 w 12192000"/>
              <a:gd name="connsiteY100" fmla="*/ 350129 h 4939827"/>
              <a:gd name="connsiteX101" fmla="*/ 2480155 w 12192000"/>
              <a:gd name="connsiteY101" fmla="*/ 359227 h 4939827"/>
              <a:gd name="connsiteX102" fmla="*/ 2586782 w 12192000"/>
              <a:gd name="connsiteY102" fmla="*/ 339352 h 4939827"/>
              <a:gd name="connsiteX103" fmla="*/ 2679617 w 12192000"/>
              <a:gd name="connsiteY103" fmla="*/ 305383 h 4939827"/>
              <a:gd name="connsiteX104" fmla="*/ 2788947 w 12192000"/>
              <a:gd name="connsiteY104" fmla="*/ 250375 h 4939827"/>
              <a:gd name="connsiteX105" fmla="*/ 2965530 w 12192000"/>
              <a:gd name="connsiteY105" fmla="*/ 245958 h 4939827"/>
              <a:gd name="connsiteX106" fmla="*/ 3103677 w 12192000"/>
              <a:gd name="connsiteY106" fmla="*/ 209527 h 4939827"/>
              <a:gd name="connsiteX107" fmla="*/ 3126759 w 12192000"/>
              <a:gd name="connsiteY107" fmla="*/ 211226 h 4939827"/>
              <a:gd name="connsiteX108" fmla="*/ 3164020 w 12192000"/>
              <a:gd name="connsiteY108" fmla="*/ 212779 h 4939827"/>
              <a:gd name="connsiteX109" fmla="*/ 3285019 w 12192000"/>
              <a:gd name="connsiteY109" fmla="*/ 220535 h 4939827"/>
              <a:gd name="connsiteX110" fmla="*/ 3365154 w 12192000"/>
              <a:gd name="connsiteY110" fmla="*/ 226416 h 4939827"/>
              <a:gd name="connsiteX111" fmla="*/ 3367507 w 12192000"/>
              <a:gd name="connsiteY111" fmla="*/ 225416 h 4939827"/>
              <a:gd name="connsiteX112" fmla="*/ 3387567 w 12192000"/>
              <a:gd name="connsiteY112" fmla="*/ 227103 h 4939827"/>
              <a:gd name="connsiteX113" fmla="*/ 3498001 w 12192000"/>
              <a:gd name="connsiteY113" fmla="*/ 231941 h 4939827"/>
              <a:gd name="connsiteX114" fmla="*/ 3561557 w 12192000"/>
              <a:gd name="connsiteY114" fmla="*/ 228095 h 4939827"/>
              <a:gd name="connsiteX115" fmla="*/ 3611920 w 12192000"/>
              <a:gd name="connsiteY115" fmla="*/ 218094 h 4939827"/>
              <a:gd name="connsiteX116" fmla="*/ 3620528 w 12192000"/>
              <a:gd name="connsiteY116" fmla="*/ 218788 h 4939827"/>
              <a:gd name="connsiteX117" fmla="*/ 3620766 w 12192000"/>
              <a:gd name="connsiteY117" fmla="*/ 218511 h 4939827"/>
              <a:gd name="connsiteX118" fmla="*/ 3629977 w 12192000"/>
              <a:gd name="connsiteY118" fmla="*/ 218664 h 4939827"/>
              <a:gd name="connsiteX119" fmla="*/ 3636217 w 12192000"/>
              <a:gd name="connsiteY119" fmla="*/ 220048 h 4939827"/>
              <a:gd name="connsiteX120" fmla="*/ 3709484 w 12192000"/>
              <a:gd name="connsiteY120" fmla="*/ 186927 h 4939827"/>
              <a:gd name="connsiteX121" fmla="*/ 3761342 w 12192000"/>
              <a:gd name="connsiteY121" fmla="*/ 177474 h 4939827"/>
              <a:gd name="connsiteX122" fmla="*/ 3799748 w 12192000"/>
              <a:gd name="connsiteY122" fmla="*/ 167154 h 4939827"/>
              <a:gd name="connsiteX123" fmla="*/ 3922756 w 12192000"/>
              <a:gd name="connsiteY123" fmla="*/ 194044 h 4939827"/>
              <a:gd name="connsiteX124" fmla="*/ 4028476 w 12192000"/>
              <a:gd name="connsiteY124" fmla="*/ 223679 h 4939827"/>
              <a:gd name="connsiteX125" fmla="*/ 4191582 w 12192000"/>
              <a:gd name="connsiteY125" fmla="*/ 238952 h 4939827"/>
              <a:gd name="connsiteX126" fmla="*/ 4251024 w 12192000"/>
              <a:gd name="connsiteY126" fmla="*/ 240874 h 4939827"/>
              <a:gd name="connsiteX127" fmla="*/ 4355275 w 12192000"/>
              <a:gd name="connsiteY127" fmla="*/ 260205 h 4939827"/>
              <a:gd name="connsiteX128" fmla="*/ 4423807 w 12192000"/>
              <a:gd name="connsiteY128" fmla="*/ 270366 h 4939827"/>
              <a:gd name="connsiteX129" fmla="*/ 4558432 w 12192000"/>
              <a:gd name="connsiteY129" fmla="*/ 269194 h 4939827"/>
              <a:gd name="connsiteX130" fmla="*/ 4635061 w 12192000"/>
              <a:gd name="connsiteY130" fmla="*/ 280682 h 4939827"/>
              <a:gd name="connsiteX131" fmla="*/ 4807427 w 12192000"/>
              <a:gd name="connsiteY131" fmla="*/ 276835 h 4939827"/>
              <a:gd name="connsiteX132" fmla="*/ 5028933 w 12192000"/>
              <a:gd name="connsiteY132" fmla="*/ 183887 h 4939827"/>
              <a:gd name="connsiteX133" fmla="*/ 5093642 w 12192000"/>
              <a:gd name="connsiteY133" fmla="*/ 177214 h 4939827"/>
              <a:gd name="connsiteX134" fmla="*/ 5102642 w 12192000"/>
              <a:gd name="connsiteY134" fmla="*/ 186816 h 4939827"/>
              <a:gd name="connsiteX135" fmla="*/ 5193590 w 12192000"/>
              <a:gd name="connsiteY135" fmla="*/ 156458 h 4939827"/>
              <a:gd name="connsiteX136" fmla="*/ 5323922 w 12192000"/>
              <a:gd name="connsiteY136" fmla="*/ 146332 h 4939827"/>
              <a:gd name="connsiteX137" fmla="*/ 5421860 w 12192000"/>
              <a:gd name="connsiteY137" fmla="*/ 167298 h 4939827"/>
              <a:gd name="connsiteX138" fmla="*/ 5476948 w 12192000"/>
              <a:gd name="connsiteY138" fmla="*/ 173249 h 4939827"/>
              <a:gd name="connsiteX139" fmla="*/ 5516842 w 12192000"/>
              <a:gd name="connsiteY139" fmla="*/ 184018 h 4939827"/>
              <a:gd name="connsiteX140" fmla="*/ 5619415 w 12192000"/>
              <a:gd name="connsiteY140" fmla="*/ 176781 h 4939827"/>
              <a:gd name="connsiteX141" fmla="*/ 5789867 w 12192000"/>
              <a:gd name="connsiteY141" fmla="*/ 150304 h 4939827"/>
              <a:gd name="connsiteX142" fmla="*/ 5825953 w 12192000"/>
              <a:gd name="connsiteY142" fmla="*/ 147907 h 4939827"/>
              <a:gd name="connsiteX143" fmla="*/ 5856168 w 12192000"/>
              <a:gd name="connsiteY143" fmla="*/ 158719 h 4939827"/>
              <a:gd name="connsiteX144" fmla="*/ 5862476 w 12192000"/>
              <a:gd name="connsiteY144" fmla="*/ 172447 h 4939827"/>
              <a:gd name="connsiteX145" fmla="*/ 5882195 w 12192000"/>
              <a:gd name="connsiteY145" fmla="*/ 173195 h 4939827"/>
              <a:gd name="connsiteX146" fmla="*/ 5952585 w 12192000"/>
              <a:gd name="connsiteY146" fmla="*/ 161012 h 4939827"/>
              <a:gd name="connsiteX147" fmla="*/ 6001964 w 12192000"/>
              <a:gd name="connsiteY147" fmla="*/ 154786 h 4939827"/>
              <a:gd name="connsiteX148" fmla="*/ 6184207 w 12192000"/>
              <a:gd name="connsiteY148" fmla="*/ 132658 h 4939827"/>
              <a:gd name="connsiteX149" fmla="*/ 6415830 w 12192000"/>
              <a:gd name="connsiteY149" fmla="*/ 136006 h 4939827"/>
              <a:gd name="connsiteX150" fmla="*/ 6756965 w 12192000"/>
              <a:gd name="connsiteY150" fmla="*/ 57636 h 4939827"/>
              <a:gd name="connsiteX151" fmla="*/ 6819400 w 12192000"/>
              <a:gd name="connsiteY151" fmla="*/ 30742 h 4939827"/>
              <a:gd name="connsiteX152" fmla="*/ 6986370 w 12192000"/>
              <a:gd name="connsiteY152" fmla="*/ 12659 h 4939827"/>
              <a:gd name="connsiteX153" fmla="*/ 6989536 w 12192000"/>
              <a:gd name="connsiteY153" fmla="*/ 14528 h 4939827"/>
              <a:gd name="connsiteX154" fmla="*/ 7015933 w 12192000"/>
              <a:gd name="connsiteY154" fmla="*/ 9653 h 4939827"/>
              <a:gd name="connsiteX155" fmla="*/ 7020592 w 12192000"/>
              <a:gd name="connsiteY155" fmla="*/ 1651 h 4939827"/>
              <a:gd name="connsiteX156" fmla="*/ 7025905 w 12192000"/>
              <a:gd name="connsiteY156" fmla="*/ 0 h 493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Lst>
            <a:rect l="l" t="t" r="r" b="b"/>
            <a:pathLst>
              <a:path w="12192000" h="4939827">
                <a:moveTo>
                  <a:pt x="7025905" y="0"/>
                </a:moveTo>
                <a:lnTo>
                  <a:pt x="7032579" y="2808"/>
                </a:lnTo>
                <a:cubicBezTo>
                  <a:pt x="7044119" y="6590"/>
                  <a:pt x="7059062" y="10207"/>
                  <a:pt x="7079505" y="12971"/>
                </a:cubicBezTo>
                <a:cubicBezTo>
                  <a:pt x="7111522" y="10537"/>
                  <a:pt x="7122591" y="11519"/>
                  <a:pt x="7158791" y="12462"/>
                </a:cubicBezTo>
                <a:lnTo>
                  <a:pt x="7233338" y="24846"/>
                </a:lnTo>
                <a:cubicBezTo>
                  <a:pt x="7247177" y="23787"/>
                  <a:pt x="7254856" y="25962"/>
                  <a:pt x="7259791" y="29557"/>
                </a:cubicBezTo>
                <a:lnTo>
                  <a:pt x="7263923" y="35029"/>
                </a:lnTo>
                <a:lnTo>
                  <a:pt x="7281549" y="39654"/>
                </a:lnTo>
                <a:lnTo>
                  <a:pt x="7374735" y="65326"/>
                </a:lnTo>
                <a:lnTo>
                  <a:pt x="7376078" y="63849"/>
                </a:lnTo>
                <a:lnTo>
                  <a:pt x="7402026" y="60308"/>
                </a:lnTo>
                <a:lnTo>
                  <a:pt x="7415091" y="77403"/>
                </a:lnTo>
                <a:cubicBezTo>
                  <a:pt x="7421672" y="79965"/>
                  <a:pt x="7475806" y="92960"/>
                  <a:pt x="7488682" y="83440"/>
                </a:cubicBezTo>
                <a:cubicBezTo>
                  <a:pt x="7541625" y="94782"/>
                  <a:pt x="7683214" y="133614"/>
                  <a:pt x="7732750" y="145456"/>
                </a:cubicBezTo>
                <a:cubicBezTo>
                  <a:pt x="7748318" y="162765"/>
                  <a:pt x="7764581" y="171696"/>
                  <a:pt x="7785900" y="154493"/>
                </a:cubicBezTo>
                <a:cubicBezTo>
                  <a:pt x="7822539" y="158614"/>
                  <a:pt x="7915312" y="166523"/>
                  <a:pt x="7952584" y="170181"/>
                </a:cubicBezTo>
                <a:cubicBezTo>
                  <a:pt x="7998047" y="181004"/>
                  <a:pt x="8029749" y="207794"/>
                  <a:pt x="8058681" y="219431"/>
                </a:cubicBezTo>
                <a:cubicBezTo>
                  <a:pt x="8095466" y="185885"/>
                  <a:pt x="8090835" y="241759"/>
                  <a:pt x="8126175" y="240005"/>
                </a:cubicBezTo>
                <a:cubicBezTo>
                  <a:pt x="8163290" y="246246"/>
                  <a:pt x="8238799" y="256773"/>
                  <a:pt x="8281371" y="256875"/>
                </a:cubicBezTo>
                <a:cubicBezTo>
                  <a:pt x="8313651" y="251026"/>
                  <a:pt x="8346882" y="248570"/>
                  <a:pt x="8381609" y="240618"/>
                </a:cubicBezTo>
                <a:lnTo>
                  <a:pt x="8406759" y="232517"/>
                </a:lnTo>
                <a:lnTo>
                  <a:pt x="8426506" y="241842"/>
                </a:lnTo>
                <a:lnTo>
                  <a:pt x="8427949" y="240981"/>
                </a:lnTo>
                <a:cubicBezTo>
                  <a:pt x="8431925" y="239458"/>
                  <a:pt x="8436260" y="239096"/>
                  <a:pt x="8441468" y="241157"/>
                </a:cubicBezTo>
                <a:lnTo>
                  <a:pt x="8565757" y="255317"/>
                </a:lnTo>
                <a:lnTo>
                  <a:pt x="8573171" y="258426"/>
                </a:lnTo>
                <a:lnTo>
                  <a:pt x="8573548" y="258241"/>
                </a:lnTo>
                <a:cubicBezTo>
                  <a:pt x="8575650" y="258391"/>
                  <a:pt x="8618469" y="259217"/>
                  <a:pt x="8622021" y="261028"/>
                </a:cubicBezTo>
                <a:lnTo>
                  <a:pt x="8672650" y="254821"/>
                </a:lnTo>
                <a:cubicBezTo>
                  <a:pt x="8716151" y="260353"/>
                  <a:pt x="8748971" y="243487"/>
                  <a:pt x="8785543" y="263406"/>
                </a:cubicBezTo>
                <a:cubicBezTo>
                  <a:pt x="8826293" y="268498"/>
                  <a:pt x="8797654" y="254573"/>
                  <a:pt x="8830588" y="265483"/>
                </a:cubicBezTo>
                <a:cubicBezTo>
                  <a:pt x="8849202" y="267272"/>
                  <a:pt x="8877544" y="266277"/>
                  <a:pt x="8905142" y="264958"/>
                </a:cubicBezTo>
                <a:lnTo>
                  <a:pt x="8968582" y="262728"/>
                </a:lnTo>
                <a:lnTo>
                  <a:pt x="8972994" y="263284"/>
                </a:lnTo>
                <a:lnTo>
                  <a:pt x="9004605" y="258041"/>
                </a:lnTo>
                <a:lnTo>
                  <a:pt x="9016165" y="261258"/>
                </a:lnTo>
                <a:cubicBezTo>
                  <a:pt x="9028775" y="267579"/>
                  <a:pt x="9039083" y="277488"/>
                  <a:pt x="9043297" y="281547"/>
                </a:cubicBezTo>
                <a:lnTo>
                  <a:pt x="9048315" y="279264"/>
                </a:lnTo>
                <a:lnTo>
                  <a:pt x="9054706" y="278538"/>
                </a:lnTo>
                <a:lnTo>
                  <a:pt x="9070919" y="281810"/>
                </a:lnTo>
                <a:lnTo>
                  <a:pt x="9076813" y="283909"/>
                </a:lnTo>
                <a:cubicBezTo>
                  <a:pt x="9080948" y="285030"/>
                  <a:pt x="9083794" y="285362"/>
                  <a:pt x="9085871" y="285133"/>
                </a:cubicBezTo>
                <a:lnTo>
                  <a:pt x="9086159" y="284887"/>
                </a:lnTo>
                <a:lnTo>
                  <a:pt x="9134606" y="288168"/>
                </a:lnTo>
                <a:cubicBezTo>
                  <a:pt x="9149441" y="274272"/>
                  <a:pt x="9194106" y="309414"/>
                  <a:pt x="9195590" y="279568"/>
                </a:cubicBezTo>
                <a:cubicBezTo>
                  <a:pt x="9212898" y="284479"/>
                  <a:pt x="9220866" y="298055"/>
                  <a:pt x="9219336" y="278133"/>
                </a:cubicBezTo>
                <a:cubicBezTo>
                  <a:pt x="9225159" y="279201"/>
                  <a:pt x="9229164" y="278078"/>
                  <a:pt x="9232362" y="275894"/>
                </a:cubicBezTo>
                <a:lnTo>
                  <a:pt x="9283638" y="299924"/>
                </a:lnTo>
                <a:lnTo>
                  <a:pt x="9371484" y="329634"/>
                </a:lnTo>
                <a:lnTo>
                  <a:pt x="9404829" y="339038"/>
                </a:lnTo>
                <a:lnTo>
                  <a:pt x="9427021" y="358784"/>
                </a:lnTo>
                <a:cubicBezTo>
                  <a:pt x="9500124" y="364086"/>
                  <a:pt x="9604652" y="390635"/>
                  <a:pt x="9670844" y="405128"/>
                </a:cubicBezTo>
                <a:cubicBezTo>
                  <a:pt x="9688531" y="417998"/>
                  <a:pt x="9762277" y="426463"/>
                  <a:pt x="9816083" y="416573"/>
                </a:cubicBezTo>
                <a:lnTo>
                  <a:pt x="9936741" y="437044"/>
                </a:lnTo>
                <a:cubicBezTo>
                  <a:pt x="9978091" y="447025"/>
                  <a:pt x="10008641" y="443705"/>
                  <a:pt x="10050093" y="443783"/>
                </a:cubicBezTo>
                <a:cubicBezTo>
                  <a:pt x="10074709" y="448779"/>
                  <a:pt x="10088915" y="449258"/>
                  <a:pt x="10130090" y="459520"/>
                </a:cubicBezTo>
                <a:cubicBezTo>
                  <a:pt x="10137791" y="458564"/>
                  <a:pt x="10165777" y="459877"/>
                  <a:pt x="10173456" y="457749"/>
                </a:cubicBezTo>
                <a:lnTo>
                  <a:pt x="10218232" y="459820"/>
                </a:lnTo>
                <a:lnTo>
                  <a:pt x="10354176" y="471377"/>
                </a:lnTo>
                <a:cubicBezTo>
                  <a:pt x="10367946" y="478917"/>
                  <a:pt x="10417270" y="488110"/>
                  <a:pt x="10430681" y="481226"/>
                </a:cubicBezTo>
                <a:cubicBezTo>
                  <a:pt x="10441804" y="481366"/>
                  <a:pt x="10469025" y="490181"/>
                  <a:pt x="10478169" y="481774"/>
                </a:cubicBezTo>
                <a:cubicBezTo>
                  <a:pt x="10503830" y="488972"/>
                  <a:pt x="10531359" y="489751"/>
                  <a:pt x="10540907" y="485607"/>
                </a:cubicBezTo>
                <a:cubicBezTo>
                  <a:pt x="10569054" y="475472"/>
                  <a:pt x="10590882" y="489185"/>
                  <a:pt x="10614941" y="487592"/>
                </a:cubicBezTo>
                <a:cubicBezTo>
                  <a:pt x="10654657" y="492458"/>
                  <a:pt x="10645652" y="516778"/>
                  <a:pt x="10674098" y="521656"/>
                </a:cubicBezTo>
                <a:cubicBezTo>
                  <a:pt x="10737163" y="537583"/>
                  <a:pt x="10829686" y="559302"/>
                  <a:pt x="10874834" y="574867"/>
                </a:cubicBezTo>
                <a:cubicBezTo>
                  <a:pt x="10919981" y="590432"/>
                  <a:pt x="10878682" y="577481"/>
                  <a:pt x="10944981" y="615042"/>
                </a:cubicBezTo>
                <a:cubicBezTo>
                  <a:pt x="10976235" y="616974"/>
                  <a:pt x="10982969" y="648568"/>
                  <a:pt x="11006376" y="645957"/>
                </a:cubicBezTo>
                <a:cubicBezTo>
                  <a:pt x="11005343" y="630631"/>
                  <a:pt x="11047577" y="676048"/>
                  <a:pt x="11076308" y="675698"/>
                </a:cubicBezTo>
                <a:cubicBezTo>
                  <a:pt x="11093142" y="677175"/>
                  <a:pt x="11131116" y="681348"/>
                  <a:pt x="11148789" y="685041"/>
                </a:cubicBezTo>
                <a:cubicBezTo>
                  <a:pt x="11177310" y="688243"/>
                  <a:pt x="11217768" y="714725"/>
                  <a:pt x="11249129" y="684218"/>
                </a:cubicBezTo>
                <a:cubicBezTo>
                  <a:pt x="11276269" y="697037"/>
                  <a:pt x="11257432" y="693670"/>
                  <a:pt x="11299915" y="692177"/>
                </a:cubicBezTo>
                <a:cubicBezTo>
                  <a:pt x="11314401" y="703224"/>
                  <a:pt x="11371412" y="714421"/>
                  <a:pt x="11386973" y="708209"/>
                </a:cubicBezTo>
                <a:cubicBezTo>
                  <a:pt x="11425657" y="716286"/>
                  <a:pt x="11454555" y="715485"/>
                  <a:pt x="11500105" y="735014"/>
                </a:cubicBezTo>
                <a:cubicBezTo>
                  <a:pt x="11545172" y="751781"/>
                  <a:pt x="11573053" y="787789"/>
                  <a:pt x="11621735" y="789584"/>
                </a:cubicBezTo>
                <a:lnTo>
                  <a:pt x="11691200" y="867902"/>
                </a:lnTo>
                <a:cubicBezTo>
                  <a:pt x="11734106" y="911360"/>
                  <a:pt x="11773008" y="895495"/>
                  <a:pt x="11819427" y="911634"/>
                </a:cubicBezTo>
                <a:lnTo>
                  <a:pt x="11969720" y="964737"/>
                </a:lnTo>
                <a:cubicBezTo>
                  <a:pt x="12009110" y="978008"/>
                  <a:pt x="12010206" y="989588"/>
                  <a:pt x="12055766" y="991268"/>
                </a:cubicBezTo>
                <a:cubicBezTo>
                  <a:pt x="12105723" y="1003445"/>
                  <a:pt x="12068493" y="1020292"/>
                  <a:pt x="12171539" y="995427"/>
                </a:cubicBezTo>
                <a:cubicBezTo>
                  <a:pt x="12174929" y="995822"/>
                  <a:pt x="12180763" y="996228"/>
                  <a:pt x="12187831" y="996580"/>
                </a:cubicBezTo>
                <a:lnTo>
                  <a:pt x="12192000" y="996726"/>
                </a:lnTo>
                <a:lnTo>
                  <a:pt x="12192000" y="4939827"/>
                </a:lnTo>
                <a:lnTo>
                  <a:pt x="0" y="4939827"/>
                </a:lnTo>
                <a:lnTo>
                  <a:pt x="0" y="512043"/>
                </a:lnTo>
                <a:lnTo>
                  <a:pt x="7381" y="512580"/>
                </a:lnTo>
                <a:cubicBezTo>
                  <a:pt x="39359" y="514524"/>
                  <a:pt x="72732" y="514144"/>
                  <a:pt x="100029" y="504758"/>
                </a:cubicBezTo>
                <a:cubicBezTo>
                  <a:pt x="115935" y="525779"/>
                  <a:pt x="143126" y="489229"/>
                  <a:pt x="155244" y="525130"/>
                </a:cubicBezTo>
                <a:cubicBezTo>
                  <a:pt x="173881" y="522487"/>
                  <a:pt x="242791" y="514086"/>
                  <a:pt x="254366" y="534449"/>
                </a:cubicBezTo>
                <a:cubicBezTo>
                  <a:pt x="303041" y="537382"/>
                  <a:pt x="380161" y="541650"/>
                  <a:pt x="447292" y="542725"/>
                </a:cubicBezTo>
                <a:cubicBezTo>
                  <a:pt x="530282" y="553078"/>
                  <a:pt x="572130" y="539673"/>
                  <a:pt x="628105" y="547853"/>
                </a:cubicBezTo>
                <a:cubicBezTo>
                  <a:pt x="661608" y="509671"/>
                  <a:pt x="746152" y="605137"/>
                  <a:pt x="783146" y="591799"/>
                </a:cubicBezTo>
                <a:cubicBezTo>
                  <a:pt x="862499" y="590113"/>
                  <a:pt x="949481" y="579142"/>
                  <a:pt x="1043676" y="591887"/>
                </a:cubicBezTo>
                <a:cubicBezTo>
                  <a:pt x="1120353" y="576991"/>
                  <a:pt x="1172004" y="553592"/>
                  <a:pt x="1281816" y="520946"/>
                </a:cubicBezTo>
                <a:cubicBezTo>
                  <a:pt x="1339915" y="511282"/>
                  <a:pt x="1459480" y="554579"/>
                  <a:pt x="1486347" y="487310"/>
                </a:cubicBezTo>
                <a:cubicBezTo>
                  <a:pt x="1507765" y="532008"/>
                  <a:pt x="1539168" y="465954"/>
                  <a:pt x="1568079" y="462531"/>
                </a:cubicBezTo>
                <a:cubicBezTo>
                  <a:pt x="1587821" y="491525"/>
                  <a:pt x="1601468" y="469316"/>
                  <a:pt x="1622516" y="466058"/>
                </a:cubicBezTo>
                <a:cubicBezTo>
                  <a:pt x="1630056" y="483510"/>
                  <a:pt x="1647504" y="484261"/>
                  <a:pt x="1655457" y="465359"/>
                </a:cubicBezTo>
                <a:cubicBezTo>
                  <a:pt x="1651800" y="419723"/>
                  <a:pt x="1709718" y="447719"/>
                  <a:pt x="1717454" y="417203"/>
                </a:cubicBezTo>
                <a:cubicBezTo>
                  <a:pt x="1753115" y="414011"/>
                  <a:pt x="1882851" y="412376"/>
                  <a:pt x="1913794" y="365255"/>
                </a:cubicBezTo>
                <a:cubicBezTo>
                  <a:pt x="2001060" y="361067"/>
                  <a:pt x="2099559" y="366414"/>
                  <a:pt x="2129762" y="367832"/>
                </a:cubicBezTo>
                <a:cubicBezTo>
                  <a:pt x="2215380" y="355065"/>
                  <a:pt x="2248807" y="343296"/>
                  <a:pt x="2376970" y="350129"/>
                </a:cubicBezTo>
                <a:cubicBezTo>
                  <a:pt x="2393251" y="360463"/>
                  <a:pt x="2473371" y="379419"/>
                  <a:pt x="2480155" y="359227"/>
                </a:cubicBezTo>
                <a:cubicBezTo>
                  <a:pt x="2520060" y="359505"/>
                  <a:pt x="2561270" y="311415"/>
                  <a:pt x="2586782" y="339352"/>
                </a:cubicBezTo>
                <a:cubicBezTo>
                  <a:pt x="2585230" y="294982"/>
                  <a:pt x="2653633" y="316689"/>
                  <a:pt x="2679617" y="305383"/>
                </a:cubicBezTo>
                <a:cubicBezTo>
                  <a:pt x="2721434" y="266011"/>
                  <a:pt x="2746765" y="276002"/>
                  <a:pt x="2788947" y="250375"/>
                </a:cubicBezTo>
                <a:cubicBezTo>
                  <a:pt x="2851672" y="235447"/>
                  <a:pt x="2913075" y="252766"/>
                  <a:pt x="2965530" y="245958"/>
                </a:cubicBezTo>
                <a:cubicBezTo>
                  <a:pt x="3001911" y="238336"/>
                  <a:pt x="3090203" y="217828"/>
                  <a:pt x="3103677" y="209527"/>
                </a:cubicBezTo>
                <a:lnTo>
                  <a:pt x="3126759" y="211226"/>
                </a:lnTo>
                <a:cubicBezTo>
                  <a:pt x="3136908" y="211889"/>
                  <a:pt x="3148903" y="212490"/>
                  <a:pt x="3164020" y="212779"/>
                </a:cubicBezTo>
                <a:cubicBezTo>
                  <a:pt x="3225474" y="210084"/>
                  <a:pt x="3231859" y="218227"/>
                  <a:pt x="3285019" y="220535"/>
                </a:cubicBezTo>
                <a:cubicBezTo>
                  <a:pt x="3318541" y="222809"/>
                  <a:pt x="3359787" y="223898"/>
                  <a:pt x="3365154" y="226416"/>
                </a:cubicBezTo>
                <a:lnTo>
                  <a:pt x="3367507" y="225416"/>
                </a:lnTo>
                <a:cubicBezTo>
                  <a:pt x="3377583" y="223667"/>
                  <a:pt x="3383502" y="224760"/>
                  <a:pt x="3387567" y="227103"/>
                </a:cubicBezTo>
                <a:lnTo>
                  <a:pt x="3498001" y="231941"/>
                </a:lnTo>
                <a:cubicBezTo>
                  <a:pt x="3513569" y="226158"/>
                  <a:pt x="3539132" y="232525"/>
                  <a:pt x="3561557" y="228095"/>
                </a:cubicBezTo>
                <a:cubicBezTo>
                  <a:pt x="3574944" y="230843"/>
                  <a:pt x="3597426" y="216287"/>
                  <a:pt x="3611920" y="218094"/>
                </a:cubicBezTo>
                <a:lnTo>
                  <a:pt x="3620528" y="218788"/>
                </a:lnTo>
                <a:lnTo>
                  <a:pt x="3620766" y="218511"/>
                </a:lnTo>
                <a:cubicBezTo>
                  <a:pt x="3622780" y="218042"/>
                  <a:pt x="3625663" y="218038"/>
                  <a:pt x="3629977" y="218664"/>
                </a:cubicBezTo>
                <a:lnTo>
                  <a:pt x="3636217" y="220048"/>
                </a:lnTo>
                <a:lnTo>
                  <a:pt x="3709484" y="186927"/>
                </a:lnTo>
                <a:cubicBezTo>
                  <a:pt x="3731015" y="183190"/>
                  <a:pt x="3745790" y="180810"/>
                  <a:pt x="3761342" y="177474"/>
                </a:cubicBezTo>
                <a:lnTo>
                  <a:pt x="3799748" y="167154"/>
                </a:lnTo>
                <a:lnTo>
                  <a:pt x="3922756" y="194044"/>
                </a:lnTo>
                <a:cubicBezTo>
                  <a:pt x="3960877" y="203465"/>
                  <a:pt x="3965250" y="215357"/>
                  <a:pt x="4028476" y="223679"/>
                </a:cubicBezTo>
                <a:cubicBezTo>
                  <a:pt x="4088751" y="228019"/>
                  <a:pt x="4139112" y="248870"/>
                  <a:pt x="4191582" y="238952"/>
                </a:cubicBezTo>
                <a:cubicBezTo>
                  <a:pt x="4210842" y="254091"/>
                  <a:pt x="4229809" y="260810"/>
                  <a:pt x="4251024" y="240874"/>
                </a:cubicBezTo>
                <a:cubicBezTo>
                  <a:pt x="4306627" y="250935"/>
                  <a:pt x="4317066" y="281625"/>
                  <a:pt x="4355275" y="260205"/>
                </a:cubicBezTo>
                <a:cubicBezTo>
                  <a:pt x="4390577" y="327090"/>
                  <a:pt x="4385658" y="272111"/>
                  <a:pt x="4423807" y="270366"/>
                </a:cubicBezTo>
                <a:cubicBezTo>
                  <a:pt x="4457666" y="271864"/>
                  <a:pt x="4523223" y="267475"/>
                  <a:pt x="4558432" y="269194"/>
                </a:cubicBezTo>
                <a:cubicBezTo>
                  <a:pt x="4594553" y="230955"/>
                  <a:pt x="4596517" y="287120"/>
                  <a:pt x="4635061" y="280682"/>
                </a:cubicBezTo>
                <a:cubicBezTo>
                  <a:pt x="4676560" y="281955"/>
                  <a:pt x="4741782" y="292968"/>
                  <a:pt x="4807427" y="276835"/>
                </a:cubicBezTo>
                <a:cubicBezTo>
                  <a:pt x="4876769" y="256626"/>
                  <a:pt x="4951997" y="249407"/>
                  <a:pt x="5028933" y="183887"/>
                </a:cubicBezTo>
                <a:cubicBezTo>
                  <a:pt x="5044713" y="164149"/>
                  <a:pt x="5073685" y="161161"/>
                  <a:pt x="5093642" y="177214"/>
                </a:cubicBezTo>
                <a:cubicBezTo>
                  <a:pt x="5097077" y="179978"/>
                  <a:pt x="5100108" y="183212"/>
                  <a:pt x="5102642" y="186816"/>
                </a:cubicBezTo>
                <a:cubicBezTo>
                  <a:pt x="5150234" y="139156"/>
                  <a:pt x="5169674" y="190314"/>
                  <a:pt x="5193590" y="156458"/>
                </a:cubicBezTo>
                <a:cubicBezTo>
                  <a:pt x="5257854" y="151722"/>
                  <a:pt x="5301917" y="175841"/>
                  <a:pt x="5323922" y="146332"/>
                </a:cubicBezTo>
                <a:cubicBezTo>
                  <a:pt x="5355266" y="153538"/>
                  <a:pt x="5392601" y="198271"/>
                  <a:pt x="5421860" y="167298"/>
                </a:cubicBezTo>
                <a:cubicBezTo>
                  <a:pt x="5420630" y="196364"/>
                  <a:pt x="5461576" y="151467"/>
                  <a:pt x="5476948" y="173249"/>
                </a:cubicBezTo>
                <a:cubicBezTo>
                  <a:pt x="5487334" y="191763"/>
                  <a:pt x="5502178" y="182456"/>
                  <a:pt x="5516842" y="184018"/>
                </a:cubicBezTo>
                <a:cubicBezTo>
                  <a:pt x="5533140" y="200158"/>
                  <a:pt x="5599828" y="189750"/>
                  <a:pt x="5619415" y="176781"/>
                </a:cubicBezTo>
                <a:cubicBezTo>
                  <a:pt x="5690073" y="168499"/>
                  <a:pt x="5748631" y="186964"/>
                  <a:pt x="5789867" y="150304"/>
                </a:cubicBezTo>
                <a:cubicBezTo>
                  <a:pt x="5802836" y="146282"/>
                  <a:pt x="5814753" y="145947"/>
                  <a:pt x="5825953" y="147907"/>
                </a:cubicBezTo>
                <a:lnTo>
                  <a:pt x="5856168" y="158719"/>
                </a:lnTo>
                <a:lnTo>
                  <a:pt x="5862476" y="172447"/>
                </a:lnTo>
                <a:lnTo>
                  <a:pt x="5882195" y="173195"/>
                </a:lnTo>
                <a:lnTo>
                  <a:pt x="5952585" y="161012"/>
                </a:lnTo>
                <a:cubicBezTo>
                  <a:pt x="5962273" y="166588"/>
                  <a:pt x="5992020" y="151579"/>
                  <a:pt x="6001964" y="154786"/>
                </a:cubicBezTo>
                <a:cubicBezTo>
                  <a:pt x="6061748" y="122178"/>
                  <a:pt x="6101539" y="131534"/>
                  <a:pt x="6184207" y="132658"/>
                </a:cubicBezTo>
                <a:cubicBezTo>
                  <a:pt x="6266582" y="127016"/>
                  <a:pt x="6286876" y="151859"/>
                  <a:pt x="6415830" y="136006"/>
                </a:cubicBezTo>
                <a:cubicBezTo>
                  <a:pt x="6563502" y="116945"/>
                  <a:pt x="6684679" y="79367"/>
                  <a:pt x="6756965" y="57636"/>
                </a:cubicBezTo>
                <a:cubicBezTo>
                  <a:pt x="6761544" y="48663"/>
                  <a:pt x="6812642" y="36519"/>
                  <a:pt x="6819400" y="30742"/>
                </a:cubicBezTo>
                <a:lnTo>
                  <a:pt x="6986370" y="12659"/>
                </a:lnTo>
                <a:lnTo>
                  <a:pt x="6989536" y="14528"/>
                </a:lnTo>
                <a:cubicBezTo>
                  <a:pt x="7002946" y="17364"/>
                  <a:pt x="7010700" y="14716"/>
                  <a:pt x="7015933" y="9653"/>
                </a:cubicBezTo>
                <a:lnTo>
                  <a:pt x="7020592" y="1651"/>
                </a:lnTo>
                <a:lnTo>
                  <a:pt x="702590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46CF46C-CA92-6684-D085-9435BC959BAD}"/>
              </a:ext>
            </a:extLst>
          </p:cNvPr>
          <p:cNvSpPr>
            <a:spLocks noGrp="1"/>
          </p:cNvSpPr>
          <p:nvPr>
            <p:ph type="title"/>
          </p:nvPr>
        </p:nvSpPr>
        <p:spPr>
          <a:xfrm>
            <a:off x="1165693" y="83840"/>
            <a:ext cx="9859618" cy="642797"/>
          </a:xfrm>
        </p:spPr>
        <p:txBody>
          <a:bodyPr vert="horz" lIns="91440" tIns="45720" rIns="91440" bIns="45720" rtlCol="0" anchor="b">
            <a:normAutofit/>
          </a:bodyPr>
          <a:lstStyle/>
          <a:p>
            <a:pPr algn="ctr"/>
            <a:r>
              <a:rPr lang="en-US" sz="3600" dirty="0"/>
              <a:t>Explore: Bees visiting my flowers</a:t>
            </a:r>
          </a:p>
        </p:txBody>
      </p:sp>
      <p:sp>
        <p:nvSpPr>
          <p:cNvPr id="14" name="Freeform: Shape 13">
            <a:extLst>
              <a:ext uri="{FF2B5EF4-FFF2-40B4-BE49-F238E27FC236}">
                <a16:creationId xmlns:a16="http://schemas.microsoft.com/office/drawing/2014/main" id="{3389D0BC-BA1D-4360-88F9-D9ECCBDAB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7950" y="647758"/>
            <a:ext cx="8355105" cy="439265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F4FF47F8-5471-C00D-D412-0C70AD83608B}"/>
              </a:ext>
            </a:extLst>
          </p:cNvPr>
          <p:cNvPicPr>
            <a:picLocks noGrp="1" noChangeAspect="1"/>
          </p:cNvPicPr>
          <p:nvPr>
            <p:ph idx="1"/>
          </p:nvPr>
        </p:nvPicPr>
        <p:blipFill>
          <a:blip r:embed="rId2"/>
          <a:srcRect r="928" b="1"/>
          <a:stretch>
            <a:fillRect/>
          </a:stretch>
        </p:blipFill>
        <p:spPr>
          <a:xfrm>
            <a:off x="2079812" y="805516"/>
            <a:ext cx="8032376" cy="4074026"/>
          </a:xfrm>
          <a:prstGeom prst="rect">
            <a:avLst/>
          </a:prstGeom>
        </p:spPr>
      </p:pic>
      <p:sp>
        <p:nvSpPr>
          <p:cNvPr id="6" name="TextBox 5">
            <a:extLst>
              <a:ext uri="{FF2B5EF4-FFF2-40B4-BE49-F238E27FC236}">
                <a16:creationId xmlns:a16="http://schemas.microsoft.com/office/drawing/2014/main" id="{096082C0-E9B6-48E0-E486-22745D3144F0}"/>
              </a:ext>
            </a:extLst>
          </p:cNvPr>
          <p:cNvSpPr txBox="1"/>
          <p:nvPr/>
        </p:nvSpPr>
        <p:spPr>
          <a:xfrm>
            <a:off x="1122218" y="5375564"/>
            <a:ext cx="10280073" cy="923330"/>
          </a:xfrm>
          <a:prstGeom prst="rect">
            <a:avLst/>
          </a:prstGeom>
          <a:noFill/>
        </p:spPr>
        <p:txBody>
          <a:bodyPr wrap="square" rtlCol="0">
            <a:spAutoFit/>
          </a:bodyPr>
          <a:lstStyle/>
          <a:p>
            <a:pPr algn="ctr"/>
            <a:r>
              <a:rPr lang="en-US" dirty="0"/>
              <a:t>While Exploring my wildflowers, I found that they attracted a lot bees, that were collecting nectar pollen. Seeing this showed me how important bees are for pollenating plants. It was so exciting to see the wildlife using the flowers I had planted and cared for, being used for their purpose.</a:t>
            </a:r>
          </a:p>
        </p:txBody>
      </p:sp>
    </p:spTree>
    <p:extLst>
      <p:ext uri="{BB962C8B-B14F-4D97-AF65-F5344CB8AC3E}">
        <p14:creationId xmlns:p14="http://schemas.microsoft.com/office/powerpoint/2010/main" val="24879155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DC7A5A-4782-3A31-9ACB-3BD0A28CCE6A}"/>
              </a:ext>
            </a:extLst>
          </p:cNvPr>
          <p:cNvSpPr>
            <a:spLocks noGrp="1"/>
          </p:cNvSpPr>
          <p:nvPr>
            <p:ph type="title"/>
          </p:nvPr>
        </p:nvSpPr>
        <p:spPr>
          <a:xfrm>
            <a:off x="477509" y="403985"/>
            <a:ext cx="4909088" cy="2005580"/>
          </a:xfrm>
        </p:spPr>
        <p:txBody>
          <a:bodyPr vert="horz" lIns="91440" tIns="45720" rIns="91440" bIns="45720" rtlCol="0" anchor="b">
            <a:normAutofit fontScale="90000"/>
          </a:bodyPr>
          <a:lstStyle/>
          <a:p>
            <a:r>
              <a:rPr lang="en-US" sz="6000" kern="1200" dirty="0">
                <a:solidFill>
                  <a:schemeClr val="tx1"/>
                </a:solidFill>
                <a:latin typeface="+mj-lt"/>
                <a:ea typeface="+mj-ea"/>
                <a:cs typeface="+mj-cs"/>
              </a:rPr>
              <a:t>Explore: Listening to Bird Songs</a:t>
            </a:r>
          </a:p>
        </p:txBody>
      </p:sp>
      <p:grpSp>
        <p:nvGrpSpPr>
          <p:cNvPr id="11" name="Group 10">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12" name="Straight Connector 11">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Birds 6005_64B02B8B-DE95-431D-BBF7-E0D4E9C72B47.mp4">
            <a:hlinkClick r:id="" action="ppaction://media"/>
            <a:extLst>
              <a:ext uri="{FF2B5EF4-FFF2-40B4-BE49-F238E27FC236}">
                <a16:creationId xmlns:a16="http://schemas.microsoft.com/office/drawing/2014/main" id="{85BFA64B-A6FF-6F8B-9AE8-12121EE653F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860789" y="557360"/>
            <a:ext cx="3168396" cy="5632704"/>
          </a:xfrm>
          <a:prstGeom prst="rect">
            <a:avLst/>
          </a:prstGeom>
        </p:spPr>
      </p:pic>
      <p:sp>
        <p:nvSpPr>
          <p:cNvPr id="5" name="TextBox 4">
            <a:extLst>
              <a:ext uri="{FF2B5EF4-FFF2-40B4-BE49-F238E27FC236}">
                <a16:creationId xmlns:a16="http://schemas.microsoft.com/office/drawing/2014/main" id="{27D9C901-C6ED-4F77-CF17-A855FBB33DCC}"/>
              </a:ext>
            </a:extLst>
          </p:cNvPr>
          <p:cNvSpPr txBox="1"/>
          <p:nvPr/>
        </p:nvSpPr>
        <p:spPr>
          <a:xfrm>
            <a:off x="477510" y="2544227"/>
            <a:ext cx="4579905" cy="3139321"/>
          </a:xfrm>
          <a:prstGeom prst="rect">
            <a:avLst/>
          </a:prstGeom>
          <a:noFill/>
        </p:spPr>
        <p:txBody>
          <a:bodyPr wrap="square" rtlCol="0">
            <a:spAutoFit/>
          </a:bodyPr>
          <a:lstStyle/>
          <a:p>
            <a:r>
              <a:rPr lang="en-US" dirty="0"/>
              <a:t>I spent my time in class and at home listening carefully to the birds and recorded the birds communicating and singing among one another. In the video you can hear different bird calls and songs, showing that the birds have unique sounds to themselves and their species. This activity helped me and the children in class as not only did they enjoy nature by using sight, but they also had to use their hearing senses to listen for the birds.</a:t>
            </a:r>
          </a:p>
        </p:txBody>
      </p:sp>
    </p:spTree>
    <p:extLst>
      <p:ext uri="{BB962C8B-B14F-4D97-AF65-F5344CB8AC3E}">
        <p14:creationId xmlns:p14="http://schemas.microsoft.com/office/powerpoint/2010/main" val="3777052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8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6B1427-9BF8-E79D-6F31-C4C7160E0AB6}"/>
              </a:ext>
            </a:extLst>
          </p:cNvPr>
          <p:cNvSpPr>
            <a:spLocks noGrp="1"/>
          </p:cNvSpPr>
          <p:nvPr>
            <p:ph type="title"/>
          </p:nvPr>
        </p:nvSpPr>
        <p:spPr>
          <a:xfrm>
            <a:off x="116957" y="4688975"/>
            <a:ext cx="12188951" cy="1983606"/>
          </a:xfrm>
        </p:spPr>
        <p:txBody>
          <a:bodyPr vert="horz" lIns="91440" tIns="45720" rIns="91440" bIns="45720" rtlCol="0" anchor="t">
            <a:normAutofit fontScale="90000"/>
          </a:bodyPr>
          <a:lstStyle/>
          <a:p>
            <a:r>
              <a:rPr lang="en-US" sz="3100" dirty="0">
                <a:solidFill>
                  <a:schemeClr val="tx2"/>
                </a:solidFill>
              </a:rPr>
              <a:t>Conserve: Bird Feeders made from recycled bottles</a:t>
            </a:r>
            <a:br>
              <a:rPr lang="en-US" sz="3100" dirty="0">
                <a:solidFill>
                  <a:schemeClr val="tx2"/>
                </a:solidFill>
              </a:rPr>
            </a:br>
            <a:r>
              <a:rPr lang="en-US" sz="3100" dirty="0">
                <a:solidFill>
                  <a:schemeClr val="tx2"/>
                </a:solidFill>
              </a:rPr>
              <a:t>In class the children and I used recycled plastic to create our own bird feeders, instead of throwing away the bottled we chose to reuse them. Using the recycled bottles helps reduce the waste and provide birds with another space to find food. This showed me that small actions can make a positive change for wildlife. </a:t>
            </a:r>
            <a:br>
              <a:rPr lang="en-US" sz="3100" dirty="0">
                <a:solidFill>
                  <a:schemeClr val="tx2"/>
                </a:solidFill>
              </a:rPr>
            </a:br>
            <a:endParaRPr lang="en-US" sz="3100" dirty="0">
              <a:solidFill>
                <a:schemeClr val="tx2"/>
              </a:solidFill>
            </a:endParaRPr>
          </a:p>
        </p:txBody>
      </p:sp>
      <p:pic>
        <p:nvPicPr>
          <p:cNvPr id="5" name="Picture 4">
            <a:extLst>
              <a:ext uri="{FF2B5EF4-FFF2-40B4-BE49-F238E27FC236}">
                <a16:creationId xmlns:a16="http://schemas.microsoft.com/office/drawing/2014/main" id="{964B3EA7-D118-1283-566B-726F5D8D64C1}"/>
              </a:ext>
            </a:extLst>
          </p:cNvPr>
          <p:cNvPicPr>
            <a:picLocks noChangeAspect="1"/>
          </p:cNvPicPr>
          <p:nvPr/>
        </p:nvPicPr>
        <p:blipFill>
          <a:blip r:embed="rId2" cstate="print">
            <a:extLst>
              <a:ext uri="{28A0092B-C50C-407E-A947-70E740481C1C}">
                <a14:useLocalDpi xmlns:a14="http://schemas.microsoft.com/office/drawing/2010/main" val="0"/>
              </a:ext>
            </a:extLst>
          </a:blip>
          <a:srcRect t="2483" b="28595"/>
          <a:stretch>
            <a:fillRect/>
          </a:stretch>
        </p:blipFill>
        <p:spPr bwMode="auto">
          <a:xfrm>
            <a:off x="-3050" y="292547"/>
            <a:ext cx="12192001" cy="4201449"/>
          </a:xfrm>
          <a:prstGeom prst="rect">
            <a:avLst/>
          </a:prstGeom>
          <a:noFill/>
        </p:spPr>
      </p:pic>
      <p:grpSp>
        <p:nvGrpSpPr>
          <p:cNvPr id="32" name="Group 31">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33" name="Freeform: Shape 32">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grpSp>
      <p:sp>
        <p:nvSpPr>
          <p:cNvPr id="16" name="Title 1">
            <a:extLst>
              <a:ext uri="{FF2B5EF4-FFF2-40B4-BE49-F238E27FC236}">
                <a16:creationId xmlns:a16="http://schemas.microsoft.com/office/drawing/2014/main" id="{9FC5797F-8EB9-BAB6-116A-1A5881EEA7D7}"/>
              </a:ext>
            </a:extLst>
          </p:cNvPr>
          <p:cNvSpPr txBox="1">
            <a:spLocks/>
          </p:cNvSpPr>
          <p:nvPr/>
        </p:nvSpPr>
        <p:spPr>
          <a:xfrm>
            <a:off x="4932218" y="918823"/>
            <a:ext cx="6609022" cy="1921838"/>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endParaRPr lang="en-US" sz="3600" dirty="0">
              <a:solidFill>
                <a:schemeClr val="accent3">
                  <a:lumMod val="75000"/>
                </a:schemeClr>
              </a:solidFill>
            </a:endParaRPr>
          </a:p>
        </p:txBody>
      </p:sp>
    </p:spTree>
    <p:extLst>
      <p:ext uri="{BB962C8B-B14F-4D97-AF65-F5344CB8AC3E}">
        <p14:creationId xmlns:p14="http://schemas.microsoft.com/office/powerpoint/2010/main" val="1371802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E0800B-50F4-3BB4-6787-5A2FF095F340}"/>
              </a:ext>
            </a:extLst>
          </p:cNvPr>
          <p:cNvSpPr>
            <a:spLocks noGrp="1"/>
          </p:cNvSpPr>
          <p:nvPr>
            <p:ph type="title"/>
          </p:nvPr>
        </p:nvSpPr>
        <p:spPr>
          <a:xfrm>
            <a:off x="761798" y="281469"/>
            <a:ext cx="5334197" cy="672904"/>
          </a:xfrm>
        </p:spPr>
        <p:txBody>
          <a:bodyPr anchor="ctr">
            <a:normAutofit/>
          </a:bodyPr>
          <a:lstStyle/>
          <a:p>
            <a:r>
              <a:rPr lang="en-US" sz="4000" dirty="0"/>
              <a:t>Trees around the school</a:t>
            </a:r>
          </a:p>
        </p:txBody>
      </p:sp>
      <p:sp>
        <p:nvSpPr>
          <p:cNvPr id="3" name="Content Placeholder 2">
            <a:extLst>
              <a:ext uri="{FF2B5EF4-FFF2-40B4-BE49-F238E27FC236}">
                <a16:creationId xmlns:a16="http://schemas.microsoft.com/office/drawing/2014/main" id="{0EB60159-6A0D-7ECD-5981-E148D4E712BB}"/>
              </a:ext>
            </a:extLst>
          </p:cNvPr>
          <p:cNvSpPr>
            <a:spLocks noGrp="1"/>
          </p:cNvSpPr>
          <p:nvPr>
            <p:ph idx="1"/>
          </p:nvPr>
        </p:nvSpPr>
        <p:spPr>
          <a:xfrm>
            <a:off x="761799" y="954373"/>
            <a:ext cx="5334197" cy="6182866"/>
          </a:xfrm>
        </p:spPr>
        <p:txBody>
          <a:bodyPr anchor="ctr">
            <a:normAutofit/>
          </a:bodyPr>
          <a:lstStyle/>
          <a:p>
            <a:pPr marL="0" indent="0">
              <a:buNone/>
            </a:pPr>
            <a:r>
              <a:rPr lang="en-US" sz="1700" b="1" dirty="0"/>
              <a:t>Trees around the school- </a:t>
            </a:r>
            <a:r>
              <a:rPr lang="en-US" sz="1700" dirty="0"/>
              <a:t>The trees that were planted at my school and the area I live, provide shelter, homes and food for different animals. They also help provide air that we breathe and make it more visually appealing for the areas. Trees are an important part of having a healthy environment. </a:t>
            </a:r>
          </a:p>
          <a:p>
            <a:pPr marL="0" indent="0">
              <a:buNone/>
            </a:pPr>
            <a:r>
              <a:rPr lang="en-US" sz="1700" b="1" dirty="0"/>
              <a:t>Share- </a:t>
            </a:r>
            <a:r>
              <a:rPr lang="en-US" sz="1700" dirty="0"/>
              <a:t>I shared what I learned and experienced with family and friends and other teachers in my school. I showed them videos of the birds singing, I showed them the development of my wildflowers and the bird feeders I made. Sharing these experiences encouraged them to do this in their own garden and with their classes. </a:t>
            </a:r>
          </a:p>
          <a:p>
            <a:pPr marL="0" indent="0">
              <a:buNone/>
            </a:pPr>
            <a:r>
              <a:rPr lang="en-US" sz="1700" b="1" dirty="0"/>
              <a:t>What I Learned- T</a:t>
            </a:r>
            <a:r>
              <a:rPr lang="en-US" sz="1700" dirty="0"/>
              <a:t>his journey helped me to see that the small actions we make can help nature in many ways. Planting flowers, using recycled materials and creating areas for wildlife to thrive all make a huge impact on nature. The important message that I gained rom this experience is to take a step back, slow down and take notice of our surrounds in depth to see how amazing and connect to nature and wildlife can be.</a:t>
            </a:r>
          </a:p>
          <a:p>
            <a:pPr marL="0" indent="0">
              <a:buNone/>
            </a:pPr>
            <a:endParaRPr lang="en-US" sz="1700" b="1" dirty="0"/>
          </a:p>
          <a:p>
            <a:pPr marL="0" indent="0">
              <a:buNone/>
            </a:pPr>
            <a:endParaRPr lang="en-US" sz="1700" dirty="0"/>
          </a:p>
        </p:txBody>
      </p:sp>
      <p:pic>
        <p:nvPicPr>
          <p:cNvPr id="5" name="Picture 4" descr="Worm's-eye view of a large tree">
            <a:extLst>
              <a:ext uri="{FF2B5EF4-FFF2-40B4-BE49-F238E27FC236}">
                <a16:creationId xmlns:a16="http://schemas.microsoft.com/office/drawing/2014/main" id="{4C56A7A9-6A65-3E3E-F572-D985E1AA8387}"/>
              </a:ext>
            </a:extLst>
          </p:cNvPr>
          <p:cNvPicPr>
            <a:picLocks noChangeAspect="1"/>
          </p:cNvPicPr>
          <p:nvPr/>
        </p:nvPicPr>
        <p:blipFill>
          <a:blip r:embed="rId2"/>
          <a:srcRect l="11197" r="36967"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9618739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4495</TotalTime>
  <Words>645</Words>
  <Application>Microsoft Macintosh PowerPoint</Application>
  <PresentationFormat>Widescreen</PresentationFormat>
  <Paragraphs>18</Paragraphs>
  <Slides>8</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Display</vt:lpstr>
      <vt:lpstr>Arial</vt:lpstr>
      <vt:lpstr>Calibri</vt:lpstr>
      <vt:lpstr>Office Theme</vt:lpstr>
      <vt:lpstr>My John Muir Award Journey</vt:lpstr>
      <vt:lpstr>Who was John Muir?</vt:lpstr>
      <vt:lpstr>Discover: Exploring My Garden </vt:lpstr>
      <vt:lpstr>Discover: Planting and Growing Wildflowers</vt:lpstr>
      <vt:lpstr>Explore: Bees visiting my flowers</vt:lpstr>
      <vt:lpstr>Explore: Listening to Bird Songs</vt:lpstr>
      <vt:lpstr>Conserve: Bird Feeders made from recycled bottles In class the children and I used recycled plastic to create our own bird feeders, instead of throwing away the bottled we chose to reuse them. Using the recycled bottles helps reduce the waste and provide birds with another space to find food. This showed me that small actions can make a positive change for wildlife.  </vt:lpstr>
      <vt:lpstr>Trees around the school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Lucie Williams (2416818)</dc:creator>
  <cp:lastModifiedBy>Lucie Williams (2416818)</cp:lastModifiedBy>
  <cp:revision>7</cp:revision>
  <dcterms:created xsi:type="dcterms:W3CDTF">2026-07-05T18:19:54Z</dcterms:created>
  <dcterms:modified xsi:type="dcterms:W3CDTF">2026-07-09T17:17:19Z</dcterms:modified>
</cp:coreProperties>
</file>