
<file path=[Content_Types].xml><?xml version="1.0" encoding="utf-8"?>
<Types xmlns="http://schemas.openxmlformats.org/package/2006/content-types"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62d43a60e2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62d43a60e2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62d43a60e2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62d43a60e2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62d43a60e2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62d43a60e2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62d43a60e2_0_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62d43a60e2_0_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62d43a60e2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62d43a60e2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62d43a60e2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62d43a60e2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62d43a60e2_0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62d43a60e2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62d43a60e2_0_3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62d43a60e2_0_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62d43a60e2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62d43a60e2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62d43a60e2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62d43a60e2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62d43a60e2_0_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62d43a60e2_0_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Marketing In Practice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400">
                <a:solidFill>
                  <a:schemeClr val="dk1"/>
                </a:solidFill>
              </a:rPr>
              <a:t>An overview of marketing teams</a:t>
            </a:r>
            <a:endParaRPr sz="24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will we cover today</a:t>
            </a:r>
            <a:endParaRPr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Marketing Roles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How Marketing Teams Interact With Other Departments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How Marketing &amp; Sales Teams Work Together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May A Marketing Team ‘Look Like’? </a:t>
            </a:r>
            <a:endParaRPr/>
          </a:p>
        </p:txBody>
      </p:sp>
      <p:sp>
        <p:nvSpPr>
          <p:cNvPr id="67" name="Google Shape;67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Marketing teams come in all shapes and sizes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From 0 team members to 50+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Marketing teams can include generalists and specialists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There are thousands of different job titles, we are going to explore the most common ones</a:t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Exercise 1 </a:t>
            </a:r>
            <a:endParaRPr/>
          </a:p>
        </p:txBody>
      </p:sp>
      <p:sp>
        <p:nvSpPr>
          <p:cNvPr id="73" name="Google Shape;73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I am going to hand out a pile of job titles and a pile of job descriptions. Please match them up! </a:t>
            </a:r>
            <a:endParaRPr sz="28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•Are there any roles which are similar?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•Which people may work very closely together?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•Who may be especially concerned with budgets and targets?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•Who may be especially concerned with customer messages?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Leaders</a:t>
            </a:r>
            <a:endParaRPr/>
          </a:p>
        </p:txBody>
      </p:sp>
      <p:sp>
        <p:nvSpPr>
          <p:cNvPr id="79" name="Google Shape;79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CMO/ Marketing Director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Digital Marketing Manager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Brand Manager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"/>
              <a:t>CRM Manager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Media Specialists and Support</a:t>
            </a:r>
            <a:endParaRPr/>
          </a:p>
        </p:txBody>
      </p:sp>
      <p:sp>
        <p:nvSpPr>
          <p:cNvPr id="85" name="Google Shape;85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PPC Executive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SEO Executive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Social Media Manager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PR Manager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Content Manager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Copywriter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Designer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Media Specialists and Support</a:t>
            </a:r>
            <a:endParaRPr/>
          </a:p>
        </p:txBody>
      </p:sp>
      <p:sp>
        <p:nvSpPr>
          <p:cNvPr id="91" name="Google Shape;91;p1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UX Manager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Analyst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Marketing Assistant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Marketing Executive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Media Planner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Researcher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Exercise</a:t>
            </a:r>
            <a:endParaRPr/>
          </a:p>
        </p:txBody>
      </p:sp>
      <p:sp>
        <p:nvSpPr>
          <p:cNvPr id="97" name="Google Shape;97;p2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 who does the following?...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800">
                <a:solidFill>
                  <a:schemeClr val="dk1"/>
                </a:solidFill>
              </a:rPr>
              <a:t>-</a:t>
            </a:r>
            <a:r>
              <a:rPr lang="en">
                <a:solidFill>
                  <a:schemeClr val="dk1"/>
                </a:solidFill>
              </a:rPr>
              <a:t>I work out how our new campaign has performed by analysing the data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-I will try and get our products  talked about in the media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-I will try and get our company to appear in the Google search engine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-Together we decide which media we are going to use to promote the sunglasses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Other departments</a:t>
            </a:r>
            <a:endParaRPr/>
          </a:p>
        </p:txBody>
      </p:sp>
      <p:sp>
        <p:nvSpPr>
          <p:cNvPr id="103" name="Google Shape;103;p2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SMT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Sales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Product Development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Compliance/legal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Customer Service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Finance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Technology/IT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Exercise</a:t>
            </a:r>
            <a:endParaRPr/>
          </a:p>
        </p:txBody>
      </p:sp>
      <p:sp>
        <p:nvSpPr>
          <p:cNvPr id="109" name="Google Shape;109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I have just started working in the sunglasses company as a Marketing manager and have some big plans!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I want to launch a new campaign which states that we sell the ‘cheapest sunglasses’ in the UK.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Who should I speak to, and why?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Communication is key!</a:t>
            </a:r>
            <a:endParaRPr/>
          </a:p>
        </p:txBody>
      </p:sp>
      <p:sp>
        <p:nvSpPr>
          <p:cNvPr id="115" name="Google Shape;115;p2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But Why?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" name="Google Shape;121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