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1"/>
  </p:sldMasterIdLst>
  <p:notesMasterIdLst>
    <p:notesMasterId r:id="rId19"/>
  </p:notesMasterIdLst>
  <p:sldIdLst>
    <p:sldId id="256" r:id="rId2"/>
    <p:sldId id="258" r:id="rId3"/>
    <p:sldId id="296" r:id="rId4"/>
    <p:sldId id="259" r:id="rId5"/>
    <p:sldId id="260" r:id="rId6"/>
    <p:sldId id="265" r:id="rId7"/>
    <p:sldId id="266" r:id="rId8"/>
    <p:sldId id="261" r:id="rId9"/>
    <p:sldId id="267" r:id="rId10"/>
    <p:sldId id="272" r:id="rId11"/>
    <p:sldId id="277" r:id="rId12"/>
    <p:sldId id="264" r:id="rId13"/>
    <p:sldId id="262" r:id="rId14"/>
    <p:sldId id="263" r:id="rId15"/>
    <p:sldId id="297" r:id="rId16"/>
    <p:sldId id="298" r:id="rId17"/>
    <p:sldId id="275" r:id="rId18"/>
  </p:sldIdLst>
  <p:sldSz cx="9144000" cy="5143500" type="screen16x9"/>
  <p:notesSz cx="6858000" cy="9144000"/>
  <p:embeddedFontLst>
    <p:embeddedFont>
      <p:font typeface="Kaisei Tokumin" panose="020B0604020202020204" charset="-128"/>
      <p:regular r:id="rId20"/>
      <p:bold r:id="rId21"/>
    </p:embeddedFont>
    <p:embeddedFont>
      <p:font typeface="Abel" panose="02000506030000020004" pitchFamily="2" charset="0"/>
      <p:regular r:id="rId22"/>
    </p:embeddedFont>
    <p:embeddedFont>
      <p:font typeface="Dosis" pitchFamily="2" charset="0"/>
      <p:regular r:id="rId23"/>
      <p:bold r:id="rId24"/>
    </p:embeddedFont>
    <p:embeddedFont>
      <p:font typeface="Dosis Medium" pitchFamily="2" charset="0"/>
      <p:regular r:id="rId25"/>
      <p:bold r:id="rId26"/>
    </p:embeddedFont>
    <p:embeddedFont>
      <p:font typeface="Open Sans" panose="020B0606030504020204" pitchFamily="34"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55DE67-C676-4EB6-B5E3-1107988390B8}" v="1" dt="2026-07-22T20:44:00.692"/>
  </p1510:revLst>
</p1510:revInfo>
</file>

<file path=ppt/tableStyles.xml><?xml version="1.0" encoding="utf-8"?>
<a:tblStyleLst xmlns:a="http://schemas.openxmlformats.org/drawingml/2006/main" def="{76671213-FAFE-4AFB-95DB-F777DA5F1ED7}">
  <a:tblStyle styleId="{76671213-FAFE-4AFB-95DB-F777DA5F1ED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1FFDC986-3508-4EDF-BCFF-31FFE9209DE7}"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196" autoAdjust="0"/>
  </p:normalViewPr>
  <p:slideViewPr>
    <p:cSldViewPr snapToGrid="0">
      <p:cViewPr varScale="1">
        <p:scale>
          <a:sx n="70" d="100"/>
          <a:sy n="70" d="100"/>
        </p:scale>
        <p:origin x="11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ndra adina Ontica" userId="21e1c36b1b33d344" providerId="LiveId" clId="{D88E1D19-663D-40E0-BEBD-531556AFA772}"/>
    <pc:docChg chg="custSel addSld delSld modSld delMainMaster">
      <pc:chgData name="Sandra adina Ontica" userId="21e1c36b1b33d344" providerId="LiveId" clId="{D88E1D19-663D-40E0-BEBD-531556AFA772}" dt="2026-07-22T20:51:26.911" v="198" actId="2696"/>
      <pc:docMkLst>
        <pc:docMk/>
      </pc:docMkLst>
      <pc:sldChg chg="addSp delSp modSp mod">
        <pc:chgData name="Sandra adina Ontica" userId="21e1c36b1b33d344" providerId="LiveId" clId="{D88E1D19-663D-40E0-BEBD-531556AFA772}" dt="2026-07-22T20:41:43.711" v="90" actId="1076"/>
        <pc:sldMkLst>
          <pc:docMk/>
          <pc:sldMk cId="0" sldId="262"/>
        </pc:sldMkLst>
        <pc:spChg chg="add del mod">
          <ac:chgData name="Sandra adina Ontica" userId="21e1c36b1b33d344" providerId="LiveId" clId="{D88E1D19-663D-40E0-BEBD-531556AFA772}" dt="2026-07-22T20:37:17.880" v="14" actId="478"/>
          <ac:spMkLst>
            <pc:docMk/>
            <pc:sldMk cId="0" sldId="262"/>
            <ac:spMk id="3" creationId="{E46EB314-3271-A557-DD49-54BD63C11A6D}"/>
          </ac:spMkLst>
        </pc:spChg>
        <pc:spChg chg="add del mod">
          <ac:chgData name="Sandra adina Ontica" userId="21e1c36b1b33d344" providerId="LiveId" clId="{D88E1D19-663D-40E0-BEBD-531556AFA772}" dt="2026-07-22T20:39:07.733" v="20" actId="478"/>
          <ac:spMkLst>
            <pc:docMk/>
            <pc:sldMk cId="0" sldId="262"/>
            <ac:spMk id="5" creationId="{EA350D50-7DA9-5BA1-E3F1-58795326B251}"/>
          </ac:spMkLst>
        </pc:spChg>
        <pc:spChg chg="add mod">
          <ac:chgData name="Sandra adina Ontica" userId="21e1c36b1b33d344" providerId="LiveId" clId="{D88E1D19-663D-40E0-BEBD-531556AFA772}" dt="2026-07-22T20:41:43.711" v="90" actId="1076"/>
          <ac:spMkLst>
            <pc:docMk/>
            <pc:sldMk cId="0" sldId="262"/>
            <ac:spMk id="7" creationId="{902B8D03-56EF-F0E5-DA97-FEF86799E362}"/>
          </ac:spMkLst>
        </pc:spChg>
        <pc:spChg chg="mod">
          <ac:chgData name="Sandra adina Ontica" userId="21e1c36b1b33d344" providerId="LiveId" clId="{D88E1D19-663D-40E0-BEBD-531556AFA772}" dt="2026-07-22T20:36:13.298" v="10" actId="1076"/>
          <ac:spMkLst>
            <pc:docMk/>
            <pc:sldMk cId="0" sldId="262"/>
            <ac:spMk id="281" creationId="{00000000-0000-0000-0000-000000000000}"/>
          </ac:spMkLst>
        </pc:spChg>
      </pc:sldChg>
      <pc:sldChg chg="addSp delSp modSp mod">
        <pc:chgData name="Sandra adina Ontica" userId="21e1c36b1b33d344" providerId="LiveId" clId="{D88E1D19-663D-40E0-BEBD-531556AFA772}" dt="2026-07-22T20:45:17.037" v="119" actId="20577"/>
        <pc:sldMkLst>
          <pc:docMk/>
          <pc:sldMk cId="0" sldId="263"/>
        </pc:sldMkLst>
        <pc:spChg chg="del">
          <ac:chgData name="Sandra adina Ontica" userId="21e1c36b1b33d344" providerId="LiveId" clId="{D88E1D19-663D-40E0-BEBD-531556AFA772}" dt="2026-07-22T20:42:01.779" v="92" actId="478"/>
          <ac:spMkLst>
            <pc:docMk/>
            <pc:sldMk cId="0" sldId="263"/>
            <ac:spMk id="3" creationId="{021ACBF1-8D9A-BF43-AB9B-1DDAD4E2F141}"/>
          </ac:spMkLst>
        </pc:spChg>
        <pc:spChg chg="add del mod">
          <ac:chgData name="Sandra adina Ontica" userId="21e1c36b1b33d344" providerId="LiveId" clId="{D88E1D19-663D-40E0-BEBD-531556AFA772}" dt="2026-07-22T20:42:01.779" v="92" actId="478"/>
          <ac:spMkLst>
            <pc:docMk/>
            <pc:sldMk cId="0" sldId="263"/>
            <ac:spMk id="5" creationId="{220D1FD1-1E51-999F-7CD6-58A6A8CDE18A}"/>
          </ac:spMkLst>
        </pc:spChg>
        <pc:spChg chg="del">
          <ac:chgData name="Sandra adina Ontica" userId="21e1c36b1b33d344" providerId="LiveId" clId="{D88E1D19-663D-40E0-BEBD-531556AFA772}" dt="2026-07-22T20:42:01.779" v="92" actId="478"/>
          <ac:spMkLst>
            <pc:docMk/>
            <pc:sldMk cId="0" sldId="263"/>
            <ac:spMk id="7" creationId="{57710F54-2EA9-B489-C759-A354B9CA7DEB}"/>
          </ac:spMkLst>
        </pc:spChg>
        <pc:spChg chg="add del mod">
          <ac:chgData name="Sandra adina Ontica" userId="21e1c36b1b33d344" providerId="LiveId" clId="{D88E1D19-663D-40E0-BEBD-531556AFA772}" dt="2026-07-22T20:42:01.779" v="92" actId="478"/>
          <ac:spMkLst>
            <pc:docMk/>
            <pc:sldMk cId="0" sldId="263"/>
            <ac:spMk id="9" creationId="{BD7168E9-F041-DE48-D94A-8C7323B4CE4C}"/>
          </ac:spMkLst>
        </pc:spChg>
        <pc:spChg chg="del">
          <ac:chgData name="Sandra adina Ontica" userId="21e1c36b1b33d344" providerId="LiveId" clId="{D88E1D19-663D-40E0-BEBD-531556AFA772}" dt="2026-07-22T20:42:01.779" v="92" actId="478"/>
          <ac:spMkLst>
            <pc:docMk/>
            <pc:sldMk cId="0" sldId="263"/>
            <ac:spMk id="11" creationId="{AF136D2B-3B85-B7A2-5B29-F450785BF0D8}"/>
          </ac:spMkLst>
        </pc:spChg>
        <pc:spChg chg="del">
          <ac:chgData name="Sandra adina Ontica" userId="21e1c36b1b33d344" providerId="LiveId" clId="{D88E1D19-663D-40E0-BEBD-531556AFA772}" dt="2026-07-22T20:42:01.779" v="92" actId="478"/>
          <ac:spMkLst>
            <pc:docMk/>
            <pc:sldMk cId="0" sldId="263"/>
            <ac:spMk id="13" creationId="{E5F96065-2E38-438A-CC8B-2CBEB4901076}"/>
          </ac:spMkLst>
        </pc:spChg>
        <pc:spChg chg="del">
          <ac:chgData name="Sandra adina Ontica" userId="21e1c36b1b33d344" providerId="LiveId" clId="{D88E1D19-663D-40E0-BEBD-531556AFA772}" dt="2026-07-22T20:42:01.779" v="92" actId="478"/>
          <ac:spMkLst>
            <pc:docMk/>
            <pc:sldMk cId="0" sldId="263"/>
            <ac:spMk id="15" creationId="{84D3A69A-9FEE-4A97-70A1-3D686A4F71F9}"/>
          </ac:spMkLst>
        </pc:spChg>
        <pc:spChg chg="add del mod">
          <ac:chgData name="Sandra adina Ontica" userId="21e1c36b1b33d344" providerId="LiveId" clId="{D88E1D19-663D-40E0-BEBD-531556AFA772}" dt="2026-07-22T20:42:01.779" v="92" actId="478"/>
          <ac:spMkLst>
            <pc:docMk/>
            <pc:sldMk cId="0" sldId="263"/>
            <ac:spMk id="17" creationId="{3822AAC0-FD60-511F-5EB7-492FE2E6F11C}"/>
          </ac:spMkLst>
        </pc:spChg>
        <pc:spChg chg="add del mod">
          <ac:chgData name="Sandra adina Ontica" userId="21e1c36b1b33d344" providerId="LiveId" clId="{D88E1D19-663D-40E0-BEBD-531556AFA772}" dt="2026-07-22T20:42:10.942" v="94" actId="478"/>
          <ac:spMkLst>
            <pc:docMk/>
            <pc:sldMk cId="0" sldId="263"/>
            <ac:spMk id="19" creationId="{E5E8B87C-C2E1-8A3B-0798-DCAD19144752}"/>
          </ac:spMkLst>
        </pc:spChg>
        <pc:spChg chg="add del mod">
          <ac:chgData name="Sandra adina Ontica" userId="21e1c36b1b33d344" providerId="LiveId" clId="{D88E1D19-663D-40E0-BEBD-531556AFA772}" dt="2026-07-22T20:42:42.417" v="100" actId="478"/>
          <ac:spMkLst>
            <pc:docMk/>
            <pc:sldMk cId="0" sldId="263"/>
            <ac:spMk id="21" creationId="{3B85AB7A-F460-3C6D-B294-6BA0D1873C98}"/>
          </ac:spMkLst>
        </pc:spChg>
        <pc:spChg chg="add mod">
          <ac:chgData name="Sandra adina Ontica" userId="21e1c36b1b33d344" providerId="LiveId" clId="{D88E1D19-663D-40E0-BEBD-531556AFA772}" dt="2026-07-22T20:45:17.037" v="119" actId="20577"/>
          <ac:spMkLst>
            <pc:docMk/>
            <pc:sldMk cId="0" sldId="263"/>
            <ac:spMk id="23" creationId="{0C816838-8D71-4326-860E-F6D2850F02B2}"/>
          </ac:spMkLst>
        </pc:spChg>
        <pc:spChg chg="del">
          <ac:chgData name="Sandra adina Ontica" userId="21e1c36b1b33d344" providerId="LiveId" clId="{D88E1D19-663D-40E0-BEBD-531556AFA772}" dt="2026-07-22T20:41:56.364" v="91" actId="478"/>
          <ac:spMkLst>
            <pc:docMk/>
            <pc:sldMk cId="0" sldId="263"/>
            <ac:spMk id="335" creationId="{00000000-0000-0000-0000-000000000000}"/>
          </ac:spMkLst>
        </pc:spChg>
        <pc:spChg chg="del">
          <ac:chgData name="Sandra adina Ontica" userId="21e1c36b1b33d344" providerId="LiveId" clId="{D88E1D19-663D-40E0-BEBD-531556AFA772}" dt="2026-07-22T20:41:56.364" v="91" actId="478"/>
          <ac:spMkLst>
            <pc:docMk/>
            <pc:sldMk cId="0" sldId="263"/>
            <ac:spMk id="337" creationId="{00000000-0000-0000-0000-000000000000}"/>
          </ac:spMkLst>
        </pc:spChg>
        <pc:spChg chg="del">
          <ac:chgData name="Sandra adina Ontica" userId="21e1c36b1b33d344" providerId="LiveId" clId="{D88E1D19-663D-40E0-BEBD-531556AFA772}" dt="2026-07-22T20:42:04.885" v="93" actId="478"/>
          <ac:spMkLst>
            <pc:docMk/>
            <pc:sldMk cId="0" sldId="263"/>
            <ac:spMk id="338" creationId="{00000000-0000-0000-0000-000000000000}"/>
          </ac:spMkLst>
        </pc:spChg>
        <pc:spChg chg="del">
          <ac:chgData name="Sandra adina Ontica" userId="21e1c36b1b33d344" providerId="LiveId" clId="{D88E1D19-663D-40E0-BEBD-531556AFA772}" dt="2026-07-22T20:41:56.364" v="91" actId="478"/>
          <ac:spMkLst>
            <pc:docMk/>
            <pc:sldMk cId="0" sldId="263"/>
            <ac:spMk id="339" creationId="{00000000-0000-0000-0000-000000000000}"/>
          </ac:spMkLst>
        </pc:spChg>
        <pc:spChg chg="del">
          <ac:chgData name="Sandra adina Ontica" userId="21e1c36b1b33d344" providerId="LiveId" clId="{D88E1D19-663D-40E0-BEBD-531556AFA772}" dt="2026-07-22T20:41:56.364" v="91" actId="478"/>
          <ac:spMkLst>
            <pc:docMk/>
            <pc:sldMk cId="0" sldId="263"/>
            <ac:spMk id="340" creationId="{00000000-0000-0000-0000-000000000000}"/>
          </ac:spMkLst>
        </pc:spChg>
        <pc:spChg chg="del">
          <ac:chgData name="Sandra adina Ontica" userId="21e1c36b1b33d344" providerId="LiveId" clId="{D88E1D19-663D-40E0-BEBD-531556AFA772}" dt="2026-07-22T20:41:56.364" v="91" actId="478"/>
          <ac:spMkLst>
            <pc:docMk/>
            <pc:sldMk cId="0" sldId="263"/>
            <ac:spMk id="342" creationId="{00000000-0000-0000-0000-000000000000}"/>
          </ac:spMkLst>
        </pc:spChg>
        <pc:spChg chg="del">
          <ac:chgData name="Sandra adina Ontica" userId="21e1c36b1b33d344" providerId="LiveId" clId="{D88E1D19-663D-40E0-BEBD-531556AFA772}" dt="2026-07-22T20:41:56.364" v="91" actId="478"/>
          <ac:spMkLst>
            <pc:docMk/>
            <pc:sldMk cId="0" sldId="263"/>
            <ac:spMk id="343" creationId="{00000000-0000-0000-0000-000000000000}"/>
          </ac:spMkLst>
        </pc:spChg>
        <pc:spChg chg="del">
          <ac:chgData name="Sandra adina Ontica" userId="21e1c36b1b33d344" providerId="LiveId" clId="{D88E1D19-663D-40E0-BEBD-531556AFA772}" dt="2026-07-22T20:41:56.364" v="91" actId="478"/>
          <ac:spMkLst>
            <pc:docMk/>
            <pc:sldMk cId="0" sldId="263"/>
            <ac:spMk id="345" creationId="{00000000-0000-0000-0000-000000000000}"/>
          </ac:spMkLst>
        </pc:spChg>
      </pc:sldChg>
      <pc:sldChg chg="del">
        <pc:chgData name="Sandra adina Ontica" userId="21e1c36b1b33d344" providerId="LiveId" clId="{D88E1D19-663D-40E0-BEBD-531556AFA772}" dt="2026-07-22T20:49:37.430" v="174" actId="2696"/>
        <pc:sldMkLst>
          <pc:docMk/>
          <pc:sldMk cId="0" sldId="268"/>
        </pc:sldMkLst>
      </pc:sldChg>
      <pc:sldChg chg="del">
        <pc:chgData name="Sandra adina Ontica" userId="21e1c36b1b33d344" providerId="LiveId" clId="{D88E1D19-663D-40E0-BEBD-531556AFA772}" dt="2026-07-22T20:49:49.712" v="175" actId="2696"/>
        <pc:sldMkLst>
          <pc:docMk/>
          <pc:sldMk cId="0" sldId="269"/>
        </pc:sldMkLst>
      </pc:sldChg>
      <pc:sldChg chg="del">
        <pc:chgData name="Sandra adina Ontica" userId="21e1c36b1b33d344" providerId="LiveId" clId="{D88E1D19-663D-40E0-BEBD-531556AFA772}" dt="2026-07-22T20:49:53.352" v="176" actId="2696"/>
        <pc:sldMkLst>
          <pc:docMk/>
          <pc:sldMk cId="0" sldId="270"/>
        </pc:sldMkLst>
      </pc:sldChg>
      <pc:sldChg chg="del">
        <pc:chgData name="Sandra adina Ontica" userId="21e1c36b1b33d344" providerId="LiveId" clId="{D88E1D19-663D-40E0-BEBD-531556AFA772}" dt="2026-07-22T20:49:56.441" v="177" actId="2696"/>
        <pc:sldMkLst>
          <pc:docMk/>
          <pc:sldMk cId="0" sldId="271"/>
        </pc:sldMkLst>
      </pc:sldChg>
      <pc:sldChg chg="del">
        <pc:chgData name="Sandra adina Ontica" userId="21e1c36b1b33d344" providerId="LiveId" clId="{D88E1D19-663D-40E0-BEBD-531556AFA772}" dt="2026-07-22T20:49:58.906" v="178" actId="2696"/>
        <pc:sldMkLst>
          <pc:docMk/>
          <pc:sldMk cId="0" sldId="273"/>
        </pc:sldMkLst>
      </pc:sldChg>
      <pc:sldChg chg="del">
        <pc:chgData name="Sandra adina Ontica" userId="21e1c36b1b33d344" providerId="LiveId" clId="{D88E1D19-663D-40E0-BEBD-531556AFA772}" dt="2026-07-22T20:50:01.487" v="179" actId="2696"/>
        <pc:sldMkLst>
          <pc:docMk/>
          <pc:sldMk cId="0" sldId="274"/>
        </pc:sldMkLst>
      </pc:sldChg>
      <pc:sldChg chg="del">
        <pc:chgData name="Sandra adina Ontica" userId="21e1c36b1b33d344" providerId="LiveId" clId="{D88E1D19-663D-40E0-BEBD-531556AFA772}" dt="2026-07-22T20:50:06.358" v="180" actId="2696"/>
        <pc:sldMkLst>
          <pc:docMk/>
          <pc:sldMk cId="0" sldId="276"/>
        </pc:sldMkLst>
      </pc:sldChg>
      <pc:sldChg chg="del">
        <pc:chgData name="Sandra adina Ontica" userId="21e1c36b1b33d344" providerId="LiveId" clId="{D88E1D19-663D-40E0-BEBD-531556AFA772}" dt="2026-07-22T20:50:23.355" v="181" actId="2696"/>
        <pc:sldMkLst>
          <pc:docMk/>
          <pc:sldMk cId="0" sldId="278"/>
        </pc:sldMkLst>
      </pc:sldChg>
      <pc:sldChg chg="del">
        <pc:chgData name="Sandra adina Ontica" userId="21e1c36b1b33d344" providerId="LiveId" clId="{D88E1D19-663D-40E0-BEBD-531556AFA772}" dt="2026-07-22T20:50:26.664" v="182" actId="2696"/>
        <pc:sldMkLst>
          <pc:docMk/>
          <pc:sldMk cId="0" sldId="279"/>
        </pc:sldMkLst>
      </pc:sldChg>
      <pc:sldChg chg="del">
        <pc:chgData name="Sandra adina Ontica" userId="21e1c36b1b33d344" providerId="LiveId" clId="{D88E1D19-663D-40E0-BEBD-531556AFA772}" dt="2026-07-22T20:50:34.023" v="183" actId="2696"/>
        <pc:sldMkLst>
          <pc:docMk/>
          <pc:sldMk cId="0" sldId="280"/>
        </pc:sldMkLst>
      </pc:sldChg>
      <pc:sldChg chg="del">
        <pc:chgData name="Sandra adina Ontica" userId="21e1c36b1b33d344" providerId="LiveId" clId="{D88E1D19-663D-40E0-BEBD-531556AFA772}" dt="2026-07-22T20:50:36.925" v="184" actId="2696"/>
        <pc:sldMkLst>
          <pc:docMk/>
          <pc:sldMk cId="0" sldId="281"/>
        </pc:sldMkLst>
      </pc:sldChg>
      <pc:sldChg chg="del">
        <pc:chgData name="Sandra adina Ontica" userId="21e1c36b1b33d344" providerId="LiveId" clId="{D88E1D19-663D-40E0-BEBD-531556AFA772}" dt="2026-07-22T20:50:40.626" v="185" actId="2696"/>
        <pc:sldMkLst>
          <pc:docMk/>
          <pc:sldMk cId="0" sldId="282"/>
        </pc:sldMkLst>
      </pc:sldChg>
      <pc:sldChg chg="del">
        <pc:chgData name="Sandra adina Ontica" userId="21e1c36b1b33d344" providerId="LiveId" clId="{D88E1D19-663D-40E0-BEBD-531556AFA772}" dt="2026-07-22T20:50:43.525" v="186" actId="2696"/>
        <pc:sldMkLst>
          <pc:docMk/>
          <pc:sldMk cId="0" sldId="283"/>
        </pc:sldMkLst>
      </pc:sldChg>
      <pc:sldChg chg="del">
        <pc:chgData name="Sandra adina Ontica" userId="21e1c36b1b33d344" providerId="LiveId" clId="{D88E1D19-663D-40E0-BEBD-531556AFA772}" dt="2026-07-22T20:50:46.837" v="187" actId="2696"/>
        <pc:sldMkLst>
          <pc:docMk/>
          <pc:sldMk cId="0" sldId="284"/>
        </pc:sldMkLst>
      </pc:sldChg>
      <pc:sldChg chg="del">
        <pc:chgData name="Sandra adina Ontica" userId="21e1c36b1b33d344" providerId="LiveId" clId="{D88E1D19-663D-40E0-BEBD-531556AFA772}" dt="2026-07-22T20:50:50.923" v="188" actId="2696"/>
        <pc:sldMkLst>
          <pc:docMk/>
          <pc:sldMk cId="0" sldId="285"/>
        </pc:sldMkLst>
      </pc:sldChg>
      <pc:sldChg chg="del">
        <pc:chgData name="Sandra adina Ontica" userId="21e1c36b1b33d344" providerId="LiveId" clId="{D88E1D19-663D-40E0-BEBD-531556AFA772}" dt="2026-07-22T20:50:53.694" v="189" actId="2696"/>
        <pc:sldMkLst>
          <pc:docMk/>
          <pc:sldMk cId="0" sldId="286"/>
        </pc:sldMkLst>
      </pc:sldChg>
      <pc:sldChg chg="del">
        <pc:chgData name="Sandra adina Ontica" userId="21e1c36b1b33d344" providerId="LiveId" clId="{D88E1D19-663D-40E0-BEBD-531556AFA772}" dt="2026-07-22T20:50:56.960" v="190" actId="2696"/>
        <pc:sldMkLst>
          <pc:docMk/>
          <pc:sldMk cId="0" sldId="287"/>
        </pc:sldMkLst>
      </pc:sldChg>
      <pc:sldChg chg="del">
        <pc:chgData name="Sandra adina Ontica" userId="21e1c36b1b33d344" providerId="LiveId" clId="{D88E1D19-663D-40E0-BEBD-531556AFA772}" dt="2026-07-22T20:51:02.262" v="191" actId="2696"/>
        <pc:sldMkLst>
          <pc:docMk/>
          <pc:sldMk cId="0" sldId="288"/>
        </pc:sldMkLst>
      </pc:sldChg>
      <pc:sldChg chg="del">
        <pc:chgData name="Sandra adina Ontica" userId="21e1c36b1b33d344" providerId="LiveId" clId="{D88E1D19-663D-40E0-BEBD-531556AFA772}" dt="2026-07-22T20:51:05.287" v="192" actId="2696"/>
        <pc:sldMkLst>
          <pc:docMk/>
          <pc:sldMk cId="0" sldId="289"/>
        </pc:sldMkLst>
      </pc:sldChg>
      <pc:sldChg chg="del">
        <pc:chgData name="Sandra adina Ontica" userId="21e1c36b1b33d344" providerId="LiveId" clId="{D88E1D19-663D-40E0-BEBD-531556AFA772}" dt="2026-07-22T20:51:08.622" v="193" actId="2696"/>
        <pc:sldMkLst>
          <pc:docMk/>
          <pc:sldMk cId="0" sldId="290"/>
        </pc:sldMkLst>
      </pc:sldChg>
      <pc:sldChg chg="del">
        <pc:chgData name="Sandra adina Ontica" userId="21e1c36b1b33d344" providerId="LiveId" clId="{D88E1D19-663D-40E0-BEBD-531556AFA772}" dt="2026-07-22T20:51:11.445" v="194" actId="2696"/>
        <pc:sldMkLst>
          <pc:docMk/>
          <pc:sldMk cId="0" sldId="291"/>
        </pc:sldMkLst>
      </pc:sldChg>
      <pc:sldChg chg="del">
        <pc:chgData name="Sandra adina Ontica" userId="21e1c36b1b33d344" providerId="LiveId" clId="{D88E1D19-663D-40E0-BEBD-531556AFA772}" dt="2026-07-22T20:51:15.699" v="195" actId="2696"/>
        <pc:sldMkLst>
          <pc:docMk/>
          <pc:sldMk cId="0" sldId="292"/>
        </pc:sldMkLst>
      </pc:sldChg>
      <pc:sldChg chg="del">
        <pc:chgData name="Sandra adina Ontica" userId="21e1c36b1b33d344" providerId="LiveId" clId="{D88E1D19-663D-40E0-BEBD-531556AFA772}" dt="2026-07-22T20:51:18.580" v="196" actId="2696"/>
        <pc:sldMkLst>
          <pc:docMk/>
          <pc:sldMk cId="0" sldId="293"/>
        </pc:sldMkLst>
      </pc:sldChg>
      <pc:sldChg chg="del">
        <pc:chgData name="Sandra adina Ontica" userId="21e1c36b1b33d344" providerId="LiveId" clId="{D88E1D19-663D-40E0-BEBD-531556AFA772}" dt="2026-07-22T20:51:23.985" v="197" actId="2696"/>
        <pc:sldMkLst>
          <pc:docMk/>
          <pc:sldMk cId="0" sldId="294"/>
        </pc:sldMkLst>
      </pc:sldChg>
      <pc:sldChg chg="del">
        <pc:chgData name="Sandra adina Ontica" userId="21e1c36b1b33d344" providerId="LiveId" clId="{D88E1D19-663D-40E0-BEBD-531556AFA772}" dt="2026-07-22T20:51:26.911" v="198" actId="2696"/>
        <pc:sldMkLst>
          <pc:docMk/>
          <pc:sldMk cId="0" sldId="295"/>
        </pc:sldMkLst>
      </pc:sldChg>
      <pc:sldChg chg="addSp delSp modSp add mod">
        <pc:chgData name="Sandra adina Ontica" userId="21e1c36b1b33d344" providerId="LiveId" clId="{D88E1D19-663D-40E0-BEBD-531556AFA772}" dt="2026-07-22T20:47:48.316" v="137" actId="20577"/>
        <pc:sldMkLst>
          <pc:docMk/>
          <pc:sldMk cId="3684580960" sldId="297"/>
        </pc:sldMkLst>
        <pc:spChg chg="add mod">
          <ac:chgData name="Sandra adina Ontica" userId="21e1c36b1b33d344" providerId="LiveId" clId="{D88E1D19-663D-40E0-BEBD-531556AFA772}" dt="2026-07-22T20:46:44.440" v="132" actId="20577"/>
          <ac:spMkLst>
            <pc:docMk/>
            <pc:sldMk cId="3684580960" sldId="297"/>
            <ac:spMk id="3" creationId="{C37607D7-5299-2497-103F-44C9F8B3E017}"/>
          </ac:spMkLst>
        </pc:spChg>
        <pc:spChg chg="add mod">
          <ac:chgData name="Sandra adina Ontica" userId="21e1c36b1b33d344" providerId="LiveId" clId="{D88E1D19-663D-40E0-BEBD-531556AFA772}" dt="2026-07-22T20:47:48.316" v="137" actId="20577"/>
          <ac:spMkLst>
            <pc:docMk/>
            <pc:sldMk cId="3684580960" sldId="297"/>
            <ac:spMk id="5" creationId="{95A5D99D-F08E-5A8D-7B5D-EFF90F88F517}"/>
          </ac:spMkLst>
        </pc:spChg>
        <pc:spChg chg="del">
          <ac:chgData name="Sandra adina Ontica" userId="21e1c36b1b33d344" providerId="LiveId" clId="{D88E1D19-663D-40E0-BEBD-531556AFA772}" dt="2026-07-22T20:45:37.415" v="121" actId="478"/>
          <ac:spMkLst>
            <pc:docMk/>
            <pc:sldMk cId="3684580960" sldId="297"/>
            <ac:spMk id="23" creationId="{9639E18F-F4F6-03CE-60B3-2A8D924766CB}"/>
          </ac:spMkLst>
        </pc:spChg>
      </pc:sldChg>
      <pc:sldChg chg="addSp delSp modSp add mod">
        <pc:chgData name="Sandra adina Ontica" userId="21e1c36b1b33d344" providerId="LiveId" clId="{D88E1D19-663D-40E0-BEBD-531556AFA772}" dt="2026-07-22T20:49:29.120" v="173" actId="20577"/>
        <pc:sldMkLst>
          <pc:docMk/>
          <pc:sldMk cId="1834054847" sldId="298"/>
        </pc:sldMkLst>
        <pc:spChg chg="del">
          <ac:chgData name="Sandra adina Ontica" userId="21e1c36b1b33d344" providerId="LiveId" clId="{D88E1D19-663D-40E0-BEBD-531556AFA772}" dt="2026-07-22T20:48:05.936" v="139" actId="478"/>
          <ac:spMkLst>
            <pc:docMk/>
            <pc:sldMk cId="1834054847" sldId="298"/>
            <ac:spMk id="3" creationId="{52FFA48A-84C2-A5F8-256E-CEC00E0F3395}"/>
          </ac:spMkLst>
        </pc:spChg>
        <pc:spChg chg="add mod">
          <ac:chgData name="Sandra adina Ontica" userId="21e1c36b1b33d344" providerId="LiveId" clId="{D88E1D19-663D-40E0-BEBD-531556AFA772}" dt="2026-07-22T20:49:29.120" v="173" actId="20577"/>
          <ac:spMkLst>
            <pc:docMk/>
            <pc:sldMk cId="1834054847" sldId="298"/>
            <ac:spMk id="4" creationId="{66E15BA4-14D0-4B96-077F-89745C6AC30F}"/>
          </ac:spMkLst>
        </pc:spChg>
        <pc:spChg chg="del">
          <ac:chgData name="Sandra adina Ontica" userId="21e1c36b1b33d344" providerId="LiveId" clId="{D88E1D19-663D-40E0-BEBD-531556AFA772}" dt="2026-07-22T20:48:09.929" v="140" actId="478"/>
          <ac:spMkLst>
            <pc:docMk/>
            <pc:sldMk cId="1834054847" sldId="298"/>
            <ac:spMk id="5" creationId="{3A9D2D42-B8CC-293C-F42E-232D7ACAE755}"/>
          </ac:spMkLst>
        </pc:spChg>
      </pc:sldChg>
      <pc:sldMasterChg chg="delSldLayout">
        <pc:chgData name="Sandra adina Ontica" userId="21e1c36b1b33d344" providerId="LiveId" clId="{D88E1D19-663D-40E0-BEBD-531556AFA772}" dt="2026-07-22T20:50:06.358" v="180" actId="2696"/>
        <pc:sldMasterMkLst>
          <pc:docMk/>
          <pc:sldMasterMk cId="0" sldId="2147483672"/>
        </pc:sldMasterMkLst>
        <pc:sldLayoutChg chg="del">
          <pc:chgData name="Sandra adina Ontica" userId="21e1c36b1b33d344" providerId="LiveId" clId="{D88E1D19-663D-40E0-BEBD-531556AFA772}" dt="2026-07-22T20:50:06.358" v="180" actId="2696"/>
          <pc:sldLayoutMkLst>
            <pc:docMk/>
            <pc:sldMasterMk cId="0" sldId="2147483672"/>
            <pc:sldLayoutMk cId="0" sldId="2147483650"/>
          </pc:sldLayoutMkLst>
        </pc:sldLayoutChg>
        <pc:sldLayoutChg chg="del">
          <pc:chgData name="Sandra adina Ontica" userId="21e1c36b1b33d344" providerId="LiveId" clId="{D88E1D19-663D-40E0-BEBD-531556AFA772}" dt="2026-07-22T20:50:01.487" v="179" actId="2696"/>
          <pc:sldLayoutMkLst>
            <pc:docMk/>
            <pc:sldMasterMk cId="0" sldId="2147483672"/>
            <pc:sldLayoutMk cId="0" sldId="2147483652"/>
          </pc:sldLayoutMkLst>
        </pc:sldLayoutChg>
      </pc:sldMasterChg>
      <pc:sldMasterChg chg="del delSldLayout">
        <pc:chgData name="Sandra adina Ontica" userId="21e1c36b1b33d344" providerId="LiveId" clId="{D88E1D19-663D-40E0-BEBD-531556AFA772}" dt="2026-07-22T20:51:26.911" v="198" actId="2696"/>
        <pc:sldMasterMkLst>
          <pc:docMk/>
          <pc:sldMasterMk cId="0" sldId="2147483673"/>
        </pc:sldMasterMkLst>
        <pc:sldLayoutChg chg="del">
          <pc:chgData name="Sandra adina Ontica" userId="21e1c36b1b33d344" providerId="LiveId" clId="{D88E1D19-663D-40E0-BEBD-531556AFA772}" dt="2026-07-22T20:51:26.911" v="198" actId="2696"/>
          <pc:sldLayoutMkLst>
            <pc:docMk/>
            <pc:sldMasterMk cId="0" sldId="2147483673"/>
            <pc:sldLayoutMk cId="0" sldId="2147483670"/>
          </pc:sldLayoutMkLst>
        </pc:sldLayoutChg>
        <pc:sldLayoutChg chg="del">
          <pc:chgData name="Sandra adina Ontica" userId="21e1c36b1b33d344" providerId="LiveId" clId="{D88E1D19-663D-40E0-BEBD-531556AFA772}" dt="2026-07-22T20:51:23.985" v="197" actId="2696"/>
          <pc:sldLayoutMkLst>
            <pc:docMk/>
            <pc:sldMasterMk cId="0" sldId="2147483673"/>
            <pc:sldLayoutMk cId="0" sldId="214748367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10f9e629ec3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10f9e629ec3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a:extLst>
            <a:ext uri="{FF2B5EF4-FFF2-40B4-BE49-F238E27FC236}">
              <a16:creationId xmlns:a16="http://schemas.microsoft.com/office/drawing/2014/main" id="{5433EA80-CDC7-51B6-28E4-2D439065C4C3}"/>
            </a:ext>
          </a:extLst>
        </p:cNvPr>
        <p:cNvGrpSpPr/>
        <p:nvPr/>
      </p:nvGrpSpPr>
      <p:grpSpPr>
        <a:xfrm>
          <a:off x="0" y="0"/>
          <a:ext cx="0" cy="0"/>
          <a:chOff x="0" y="0"/>
          <a:chExt cx="0" cy="0"/>
        </a:xfrm>
      </p:grpSpPr>
      <p:sp>
        <p:nvSpPr>
          <p:cNvPr id="224" name="Google Shape;224;g10f9e629ec3_0_6:notes">
            <a:extLst>
              <a:ext uri="{FF2B5EF4-FFF2-40B4-BE49-F238E27FC236}">
                <a16:creationId xmlns:a16="http://schemas.microsoft.com/office/drawing/2014/main" id="{DC46F660-B993-303E-57F3-833348B640E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10f9e629ec3_0_6:notes">
            <a:extLst>
              <a:ext uri="{FF2B5EF4-FFF2-40B4-BE49-F238E27FC236}">
                <a16:creationId xmlns:a16="http://schemas.microsoft.com/office/drawing/2014/main" id="{B3423996-56B1-A5D6-2E96-5CAE7B42529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5658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20a3ae21fea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20a3ae21fea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dirty="0"/>
              <a:t>This paper will reflect critically on Theo's case from the perspective of a Safeguarding Lead Practitioner considering how professionals and services responded to the safeguarding concerns, what this tells about child protection practice (Derby and Derbyshire Safeguarding Children Partnership 2024). Whenever a child dies whilst being cared for, the case is referred to as Local Child Safeguarding Practice Review, into Theo's death highlights important learning about abuse, decision-making and professional responsibilities between agencies (Derby and Derbyshire Safeguarding Children Partnership 2024). ddscp+1</a:t>
            </a:r>
          </a:p>
          <a:p>
            <a:r>
              <a:rPr lang="en-GB" dirty="0"/>
              <a:t>This presentation will take an analysis of what happened, what should have been done and what need to be learned in future practice using some relevant English legislation, statutory guidance and multi-agency safeguarding principles (HM Government 2023; legislation. gov.uk, 1989). Safeguarding guidance in England1 is clear that no service or agency can safeguard children alone; it depends on effective inter-agency co-operation, information-sharing, professional challenge and putting the welfare of the child at the centre of all decisions (HM Government, 2023; NSPCC, 2023).</a:t>
            </a:r>
          </a:p>
          <a:p>
            <a:r>
              <a:rPr lang="en-GB" dirty="0"/>
              <a:t>Local child safeguarding practice reviews seek to identify how agencies worked together, what barriers impacted decision-making and learn lessons that will help in protecting children even more effectively going forward (Child Safeguarding Practice Review Panel, 2024). It is therefore proposed that the case of Theo will be referred not only to review what did (and did not) occur, but also to learn how outcomes for children and families can be improved through stronger safeguarding systems; communication and interprofessional responses (Child Safeguarding Practice Review Panel, 2024; Derby and Derbyshire Safeguarding Children Partnership, 2024).</a:t>
            </a:r>
          </a:p>
          <a:p>
            <a:r>
              <a:rPr lang="en-GB" sz="1100" b="0" i="0" u="none" strike="noStrike" cap="none" dirty="0">
                <a:solidFill>
                  <a:srgbClr val="000000"/>
                </a:solidFill>
                <a:effectLst/>
                <a:latin typeface="Arial"/>
                <a:ea typeface="Arial"/>
                <a:cs typeface="Arial"/>
                <a:sym typeface="Arial"/>
              </a:rPr>
              <a:t>The analysis is </a:t>
            </a:r>
            <a:r>
              <a:rPr lang="en-GB" sz="1100" b="0" i="0" u="none" strike="noStrike" cap="none" dirty="0" err="1">
                <a:solidFill>
                  <a:srgbClr val="000000"/>
                </a:solidFill>
                <a:effectLst/>
                <a:latin typeface="Arial"/>
                <a:ea typeface="Arial"/>
                <a:cs typeface="Arial"/>
                <a:sym typeface="Arial"/>
              </a:rPr>
              <a:t>contexted</a:t>
            </a:r>
            <a:r>
              <a:rPr lang="en-GB" sz="1100" b="0" i="0" u="none" strike="noStrike" cap="none" dirty="0">
                <a:solidFill>
                  <a:srgbClr val="000000"/>
                </a:solidFill>
                <a:effectLst/>
                <a:latin typeface="Arial"/>
                <a:ea typeface="Arial"/>
                <a:cs typeface="Arial"/>
                <a:sym typeface="Arial"/>
              </a:rPr>
              <a:t> against appropriate UK legislation, statutory guidance and safeguarding principles (Children Act 1989 &amp; Working Together to Safeguard Children), leading us to ask what happened, what should have happened and how practice needs to change in the future (HM Government, 2023; legislation. gov.uk, 1989). The principles of effective child protection: coordinated inter-agency working ,information-sharing on a timely basis and child-centred practice were long since well established in safeguarding guidance (HM Government, 2023; Child Safeguarding Practice Review Panel, 2024).</a:t>
            </a:r>
            <a:endParaRPr lang="en-GB" dirty="0"/>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111e7c571f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111e7c571f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00" b="0" i="0" u="none" strike="noStrike" cap="none" dirty="0">
                <a:solidFill>
                  <a:srgbClr val="000000"/>
                </a:solidFill>
                <a:effectLst/>
                <a:latin typeface="Arial"/>
                <a:ea typeface="Arial"/>
                <a:cs typeface="Arial"/>
                <a:sym typeface="Arial"/>
              </a:rPr>
              <a:t>An important to ensure that concerns about a child who have been the threes of safety and welfare also early in their lives, recorded properly and responded without delay is carried out by the Safeguarding Lead Practitioner role (HM Government, 2023; legislation. gov.uk, 1989). This role closely reflects the emphasis in Working Together to Safeguard Children that safeguarding is a collective responsibility and that no single professional or agency can ever work alone in protecting a child. It follows that the key means to effective safeguarding is timely information-sharing, professional curiosity and appropriate challenge (HM Government, 2023; legislation. gov.uk, 1989).</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11e375b9f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11e375b9f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dirty="0"/>
              <a:t>Case </a:t>
            </a:r>
            <a:r>
              <a:rPr lang="en-GB" dirty="0" err="1"/>
              <a:t>ReviewThe</a:t>
            </a:r>
            <a:r>
              <a:rPr lang="en-GB" dirty="0"/>
              <a:t> following review by Theo discusses the case of a ten month-old child who died during the second national COVID-19 lockdown while being cared for by his parents (Derby and Derbyshire Safeguarding Children Partnership, 2024). He had sustained a number of injuries, and the case involved domestic violence, parental substance abuse, care proceedings and reunification issues (Derby and Derbyshire Safeguarding Children Partnership, 2024).</a:t>
            </a:r>
          </a:p>
          <a:p>
            <a:r>
              <a:rPr lang="en-GB" dirty="0"/>
              <a:t>The specific factual circumstances which exist through Theo also make the case extremely useful for analysis in the area of child protection as it demonstrates issues such as cumulative risk, family vulnerability and lack of adequate professional representation. It also highlights the importance of multi-agency working, especially when children are returning home during or in parallel to existing safeguarding interventions (Derby and Derbyshire Safeguarding Children Partnership, 2024).</a:t>
            </a:r>
          </a:p>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21722c30371_0_5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21722c30371_0_5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Although Theo was too young to articulate his views, he knew about safety, stability and attachment as well as the developmental needs of a child at high risk from both psychosocial neglect and malnutrition (the main cause of stunting). Even though you are identifying lived experience in safeguarding practice, you still need to observe, exercise professional curiosity and analyse what day-to-day life is like for the child and the emotional security and physical safety they have (NSPCC, n.d.; Durham Safeguarding Children Partnership; n.d.), including the quality of care.</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It is clear from the guidance and learning on practice that the voice of the child must be placed at its centre, even in the case of non-verbal communication in infants, including through their behaviour, presentation, routines and relationships. Concurrently, family wellbeing should also be factored in with particular reference to trust, support, communication and how families experience professional involvement and intervention (Safer Children York, n.d.; Durham Safeguarding Children Partnership, </a:t>
            </a:r>
            <a:r>
              <a:rPr lang="en-GB" dirty="0" err="1"/>
              <a:t>n.d</a:t>
            </a:r>
            <a:r>
              <a:rPr lang="en-GB" dirty="0"/>
              <a:t>).</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Which impacts on child and family wellbeing in conditions of instability, conflict or ongoing risk. Hence, to inform safeguarding analysis, it must account for direct harm and highlight how unsafe or inconsistent care environments impact on attachment, development and emotional security and the family experience of services over time (Durham Safeguarding Children Partnership.) gov.uk, 1989).</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dirty="0"/>
          </a:p>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1258269c9b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21258269c9b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dirty="0"/>
              <a:t>Theo’s case has highlighted many key safeguarding issues and factors such as domestic violence, parental substance misuse, family dysfunction, potential neglect and physical injury. (Derby &amp; Derbyshire Safeguarding Children Partnership, 2024; NSPCC, 2023)</a:t>
            </a:r>
          </a:p>
          <a:p>
            <a:r>
              <a:rPr lang="en-GB" dirty="0"/>
              <a:t>These experiences are important because typical of the house and substance abuse may adversely affect a toddler’s safety, emotional health and developmental outcomes. (NSPCC, 2023; NSPCC, 2024).</a:t>
            </a:r>
          </a:p>
          <a:p>
            <a:r>
              <a:rPr lang="en-GB" dirty="0"/>
              <a:t>It also serves as a case study into how, without the protection of sufficiently robust safeguarding systems, instability in care arrangements and risk factors around reunification can mean that children are even more vulnerable. (2024), Derby and Derbyshire Safeguarding Children Partnership).</a:t>
            </a:r>
          </a:p>
          <a:p>
            <a:endParaRPr lang="en-GB" dirty="0"/>
          </a:p>
          <a:p>
            <a:r>
              <a:rPr lang="en-GB" sz="1100" b="0" i="0" u="none" strike="noStrike" cap="none" dirty="0">
                <a:solidFill>
                  <a:srgbClr val="000000"/>
                </a:solidFill>
                <a:effectLst/>
                <a:latin typeface="Arial"/>
                <a:ea typeface="Arial"/>
                <a:cs typeface="Arial"/>
                <a:sym typeface="Arial"/>
              </a:rPr>
              <a:t>At the heart of Theo's case is cumulative harm – when a range of issues are interconnected and develop over time rather than occurring in isolation. (Safeguarding Solihull, 2025; DHS, n.d.).</a:t>
            </a:r>
            <a:br>
              <a:rPr lang="en-GB" sz="1100" b="0" i="0" u="none" strike="noStrike" cap="none" dirty="0">
                <a:solidFill>
                  <a:srgbClr val="000000"/>
                </a:solidFill>
                <a:effectLst/>
                <a:latin typeface="Arial"/>
                <a:ea typeface="Arial"/>
                <a:cs typeface="Arial"/>
                <a:sym typeface="Arial"/>
              </a:rPr>
            </a:br>
            <a:br>
              <a:rPr lang="en-GB" sz="1100" b="0" i="0" u="none" strike="noStrike" cap="none" dirty="0">
                <a:solidFill>
                  <a:srgbClr val="000000"/>
                </a:solidFill>
                <a:effectLst/>
                <a:latin typeface="Arial"/>
                <a:ea typeface="Arial"/>
                <a:cs typeface="Arial"/>
                <a:sym typeface="Arial"/>
              </a:rPr>
            </a:br>
            <a:r>
              <a:rPr lang="en-GB" sz="1100" b="0" i="0" u="none" strike="noStrike" cap="none" dirty="0">
                <a:solidFill>
                  <a:srgbClr val="000000"/>
                </a:solidFill>
                <a:effectLst/>
                <a:latin typeface="Arial"/>
                <a:ea typeface="Arial"/>
                <a:cs typeface="Arial"/>
                <a:sym typeface="Arial"/>
              </a:rPr>
              <a:t>Because what can often happen is that safeguarding practice unravels in two ways: professionals look at each call or consideration on its own, rather than holistically seeing how the experiences are combining and impacting a child’s lived experience. (DHS, n.d.; Child Safeguarding Practice Review Panel 2024)</a:t>
            </a:r>
            <a:br>
              <a:rPr lang="en-GB" sz="1100" b="0" i="0" u="none" strike="noStrike" cap="none" dirty="0">
                <a:solidFill>
                  <a:srgbClr val="000000"/>
                </a:solidFill>
                <a:effectLst/>
                <a:latin typeface="Arial"/>
                <a:ea typeface="Arial"/>
                <a:cs typeface="Arial"/>
                <a:sym typeface="Arial"/>
              </a:rPr>
            </a:br>
            <a:br>
              <a:rPr lang="en-GB" sz="1100" b="0" i="0" u="none" strike="noStrike" cap="none" dirty="0">
                <a:solidFill>
                  <a:srgbClr val="000000"/>
                </a:solidFill>
                <a:effectLst/>
                <a:latin typeface="Arial"/>
                <a:ea typeface="Arial"/>
                <a:cs typeface="Arial"/>
                <a:sym typeface="Arial"/>
              </a:rPr>
            </a:br>
            <a:r>
              <a:rPr lang="en-GB" sz="1100" b="0" i="0" u="none" strike="noStrike" cap="none" dirty="0">
                <a:solidFill>
                  <a:srgbClr val="000000"/>
                </a:solidFill>
                <a:effectLst/>
                <a:latin typeface="Arial"/>
                <a:ea typeface="Arial"/>
                <a:cs typeface="Arial"/>
                <a:sym typeface="Arial"/>
              </a:rPr>
              <a:t>This is why analysis of safeguarding should be about the pattern, interaction and accumulation of risks rather than merely seeing domestic abuse, substance misuse or instability as separate issues in Theo's case. 493: Derby and Derbyshire Safeguarding Children Partnership, 2024; Safeguarding Solihull, 2025).</a:t>
            </a:r>
            <a:endParaRPr lang="en-GB" dirty="0"/>
          </a:p>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21722c3037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9" name="Google Shape;409;g21722c3037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00" b="0" i="0" u="none" strike="noStrike" cap="none" dirty="0">
                <a:solidFill>
                  <a:srgbClr val="000000"/>
                </a:solidFill>
                <a:effectLst/>
                <a:latin typeface="Arial"/>
                <a:ea typeface="Arial"/>
                <a:cs typeface="Arial"/>
                <a:sym typeface="Arial"/>
              </a:rPr>
              <a:t>The legal and policy framework for Theo’s case is provided by the Children Act 1989, Working Together to Safeguard Children and local safeguarding procedures (legislation. gov.uk, 1989).</a:t>
            </a:r>
            <a:br>
              <a:rPr lang="en-GB" sz="1100" b="0" i="0" u="none" strike="noStrike" cap="none" dirty="0">
                <a:solidFill>
                  <a:srgbClr val="000000"/>
                </a:solidFill>
                <a:effectLst/>
                <a:latin typeface="Arial"/>
                <a:ea typeface="Arial"/>
                <a:cs typeface="Arial"/>
                <a:sym typeface="Arial"/>
              </a:rPr>
            </a:br>
            <a:br>
              <a:rPr lang="en-GB" sz="1100" b="0" i="0" u="none" strike="noStrike" cap="none" dirty="0">
                <a:solidFill>
                  <a:srgbClr val="000000"/>
                </a:solidFill>
                <a:effectLst/>
                <a:latin typeface="Arial"/>
                <a:ea typeface="Arial"/>
                <a:cs typeface="Arial"/>
                <a:sym typeface="Arial"/>
              </a:rPr>
            </a:br>
            <a:r>
              <a:rPr lang="en-GB" sz="1100" b="0" i="0" u="none" strike="noStrike" cap="none" dirty="0">
                <a:solidFill>
                  <a:srgbClr val="000000"/>
                </a:solidFill>
                <a:effectLst/>
                <a:latin typeface="Arial"/>
                <a:ea typeface="Arial"/>
                <a:cs typeface="Arial"/>
                <a:sym typeface="Arial"/>
              </a:rPr>
              <a:t>Local authorities are placed under a general duty under Section 17 of the Children Act 1989 to safeguard and promote the welfare of children in need by providing services appropriate to their needs. (legislation. gov.uk, 1989).</a:t>
            </a:r>
            <a:br>
              <a:rPr lang="en-GB" sz="1100" b="0" i="0" u="none" strike="noStrike" cap="none" dirty="0">
                <a:solidFill>
                  <a:srgbClr val="000000"/>
                </a:solidFill>
                <a:effectLst/>
                <a:latin typeface="Arial"/>
                <a:ea typeface="Arial"/>
                <a:cs typeface="Arial"/>
                <a:sym typeface="Arial"/>
              </a:rPr>
            </a:br>
            <a:br>
              <a:rPr lang="en-GB" sz="1100" b="0" i="0" u="none" strike="noStrike" cap="none" dirty="0">
                <a:solidFill>
                  <a:srgbClr val="000000"/>
                </a:solidFill>
                <a:effectLst/>
                <a:latin typeface="Arial"/>
                <a:ea typeface="Arial"/>
                <a:cs typeface="Arial"/>
                <a:sym typeface="Arial"/>
              </a:rPr>
            </a:br>
            <a:r>
              <a:rPr lang="en-GB" sz="1100" b="0" i="0" u="none" strike="noStrike" cap="none" dirty="0">
                <a:solidFill>
                  <a:srgbClr val="000000"/>
                </a:solidFill>
                <a:effectLst/>
                <a:latin typeface="Arial"/>
                <a:ea typeface="Arial"/>
                <a:cs typeface="Arial"/>
                <a:sym typeface="Arial"/>
              </a:rPr>
              <a:t>Where a local authority has reasonable cause to suspect that a child is suffering, or is likely to suffer, significant harm, it is under an obligation under section 47 of the Children Act 1989 (as amended) to make enquiries. (legislation. gov.uk, 1989).</a:t>
            </a:r>
          </a:p>
          <a:p>
            <a:pPr marL="0" lvl="0" indent="0" algn="l" rtl="0">
              <a:spcBef>
                <a:spcPts val="0"/>
              </a:spcBef>
              <a:spcAft>
                <a:spcPts val="0"/>
              </a:spcAft>
              <a:buNone/>
            </a:pPr>
            <a:r>
              <a:rPr lang="en-GB" sz="1100" b="0" i="0" u="none" strike="noStrike" cap="none" dirty="0">
                <a:solidFill>
                  <a:srgbClr val="000000"/>
                </a:solidFill>
                <a:effectLst/>
                <a:latin typeface="Arial"/>
                <a:ea typeface="Arial"/>
                <a:cs typeface="Arial"/>
                <a:sym typeface="Arial"/>
              </a:rPr>
              <a:t>Child Protection: Working Together to Safeguard Children is stark on this point – no single professional or service alone can keep children safe. It relies on agencies cooperating effectively, sharing information in a timely fashion and being explicit about what agency is responsible for action (HM Government, 2023; NSPCC, 2023).</a:t>
            </a:r>
            <a:br>
              <a:rPr lang="en-GB" sz="1100" b="0" i="0" u="none" strike="noStrike" cap="none" dirty="0">
                <a:solidFill>
                  <a:srgbClr val="000000"/>
                </a:solidFill>
                <a:effectLst/>
                <a:latin typeface="Arial"/>
                <a:ea typeface="Arial"/>
                <a:cs typeface="Arial"/>
                <a:sym typeface="Arial"/>
              </a:rPr>
            </a:br>
            <a:br>
              <a:rPr lang="en-GB" sz="1100" b="0" i="0" u="none" strike="noStrike" cap="none" dirty="0">
                <a:solidFill>
                  <a:srgbClr val="000000"/>
                </a:solidFill>
                <a:effectLst/>
                <a:latin typeface="Arial"/>
                <a:ea typeface="Arial"/>
                <a:cs typeface="Arial"/>
                <a:sym typeface="Arial"/>
              </a:rPr>
            </a:br>
            <a:r>
              <a:rPr lang="en-GB" sz="1100" b="0" i="0" u="none" strike="noStrike" cap="none" dirty="0">
                <a:solidFill>
                  <a:srgbClr val="000000"/>
                </a:solidFill>
                <a:effectLst/>
                <a:latin typeface="Arial"/>
                <a:ea typeface="Arial"/>
                <a:cs typeface="Arial"/>
                <a:sym typeface="Arial"/>
              </a:rPr>
              <a:t>Local safeguarding procedures also are essential, as they give practical effect to national law and guidance by informing the way professionals operate. They support assessment, referral, escalation and joint working to ensure that responses are explicit and consistent when a concern is raised (HM Government, 2023).</a:t>
            </a:r>
            <a:br>
              <a:rPr lang="en-GB" sz="1100" b="0" i="0" u="none" strike="noStrike" cap="none" dirty="0">
                <a:solidFill>
                  <a:srgbClr val="000000"/>
                </a:solidFill>
                <a:effectLst/>
                <a:latin typeface="Arial"/>
                <a:ea typeface="Arial"/>
                <a:cs typeface="Arial"/>
                <a:sym typeface="Arial"/>
              </a:rPr>
            </a:br>
            <a:br>
              <a:rPr lang="en-GB" sz="1100" b="0" i="0" u="none" strike="noStrike" cap="none" dirty="0">
                <a:solidFill>
                  <a:srgbClr val="000000"/>
                </a:solidFill>
                <a:effectLst/>
                <a:latin typeface="Arial"/>
                <a:ea typeface="Arial"/>
                <a:cs typeface="Arial"/>
                <a:sym typeface="Arial"/>
              </a:rPr>
            </a:br>
            <a:r>
              <a:rPr lang="en-GB" sz="1100" b="0" i="0" u="none" strike="noStrike" cap="none" dirty="0">
                <a:solidFill>
                  <a:srgbClr val="000000"/>
                </a:solidFill>
                <a:effectLst/>
                <a:latin typeface="Arial"/>
                <a:ea typeface="Arial"/>
                <a:cs typeface="Arial"/>
                <a:sym typeface="Arial"/>
              </a:rPr>
              <a:t>All of the above legal and policy frameworks in combination place a child-centred approach at the forefront (HM Government, 2023).</a:t>
            </a:r>
            <a:br>
              <a:rPr lang="en-GB" sz="1100" b="0" i="0" u="none" strike="noStrike" cap="none" dirty="0">
                <a:solidFill>
                  <a:srgbClr val="000000"/>
                </a:solidFill>
                <a:effectLst/>
                <a:latin typeface="Arial"/>
                <a:ea typeface="Arial"/>
                <a:cs typeface="Arial"/>
                <a:sym typeface="Arial"/>
              </a:rPr>
            </a:b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11e375b9f55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11e375b9f55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Theo's case was </a:t>
            </a:r>
            <a:r>
              <a:rPr lang="en-GB" dirty="0" err="1"/>
              <a:t>Childrens</a:t>
            </a:r>
            <a:r>
              <a:rPr lang="en-GB" dirty="0"/>
              <a:t> Services working in partnership because Theo had additional risks that spanned multiple agencies. Understanding the risk that Theo might represent, paediatricians, social care professionals as well as police officers, safeguarding partners and legal processes all played a role in sharing and processing information regarding decisions about his safety and care. Health service workers stated that they had been trained on data up to 2023 )Derby and Derbyshire Safeguarding Children Partnership, 2024; HM Government, 2023).</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This is particularly important in respect of infant cases, domestic abuse, parental substance misuse and reunification where no one agency can see the whole picture in total isolation. Working Together to safeguard children states that timely information sharing, collaboration across agencies and clear accountability under local safeguarding arrangements are all critical to the success of child protection functions. (HM Government, 2023; NSPCC, 2024).</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i="0" u="none" strike="noStrike" cap="none" dirty="0">
                <a:solidFill>
                  <a:srgbClr val="000000"/>
                </a:solidFill>
                <a:effectLst/>
                <a:latin typeface="Arial"/>
                <a:ea typeface="Arial"/>
                <a:cs typeface="Arial"/>
                <a:sym typeface="Arial"/>
              </a:rPr>
              <a:t>Theo found, and we agree, that there must be a coming together of information from safeguarding partners as well the need for individual challenges to each other and the formulation of plans which are robust but remain child-centred. It further alludes to joined-up decision-making between practice agencies and legal processes when children return home, or live in contexts of continuing risk. Definition: Safeguarding children &amp; young people The multi-agency definition of safeguarding is (Derby and Derbyshire Safeguarding Children Partnership 2024; DDSCP 2024)</a:t>
            </a:r>
            <a:endParaRPr lang="en-GB" dirty="0"/>
          </a:p>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g1105afc42a3_1_8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6" name="Google Shape;566;g1105afc42a3_1_8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dirty="0"/>
              <a:t>Every professional had some piece of critical intelligence, but ultimately the issue was whether this information could be effectively integrated and acted on quickly enough. (HM Government, 2023; NSPCC, 2024).</a:t>
            </a:r>
          </a:p>
          <a:p>
            <a:r>
              <a:rPr lang="en-GB" dirty="0"/>
              <a:t>A reflection of an improvement to the quality of communication, escalation, professional challenge and the clarity of plans in Theo’s case. (The National Society for the Prevention of Cruelty to Children (2024); Derby and Derbyshire Safeguarding Children Partnership (2024)</a:t>
            </a:r>
          </a:p>
          <a:p>
            <a:r>
              <a:rPr lang="en-GB" dirty="0"/>
              <a:t>A key factor is whether risk was seen as a pattern of risks or individual concerns. (Derby and Derbyshire Safeguarding Children Partnership, 2024)</a:t>
            </a:r>
          </a:p>
          <a:p>
            <a:r>
              <a:rPr lang="en-GB" dirty="0"/>
              <a:t>The review also raises concerns around delay, drift and plans for reunification and return home. (DDSCP, 2024).</a:t>
            </a:r>
          </a:p>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21258269c9b_0_2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21258269c9b_0_2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00" b="0" i="0" u="none" strike="noStrike" cap="none" dirty="0">
                <a:solidFill>
                  <a:srgbClr val="000000"/>
                </a:solidFill>
                <a:effectLst/>
                <a:latin typeface="Arial"/>
                <a:ea typeface="Arial"/>
                <a:cs typeface="Arial"/>
                <a:sym typeface="Arial"/>
              </a:rPr>
              <a:t>Being a safeguarding lead practitioner, I hope to see at the earliest stage an action plan clearly focused on the safety, health and wellbeing of Theo (HM Government, 2023; Department for Education, 2023). An immediate child protection response is required where there are reasonable grounds for concern that a child is suffering or likely to suffer significant harm (HM Government 2023; Strategy Discussions Guidance 2024), involving multi agency strategy discussion and section 47 enquiry to clarify risks, responsibilities and plans. The action plan would need to comprise: ongoing risk re-assessment; a comprehensive health and development assessment; analysis of parenting capacity in relation to domestic abuse, parental drug and alcohol misuse (HM Government, 2023; Reunification Practice Framework, n.d.)</a:t>
            </a:r>
          </a:p>
          <a:p>
            <a:r>
              <a:rPr lang="en-GB" dirty="0"/>
              <a:t>Where a decision is made to pursue reunification, or where there are continued plans for a child to remain at home, this should be conditional upon strong evidence that the risks facing the child have diminished and protective changes in place (Derby and Derbyshire Safeguarding Children Partnership, 2024; Reunification Practice Framework n.d.) with a clear safety plan in place identifying contingency arrangements if concerns should rise again.</a:t>
            </a:r>
          </a:p>
          <a:p>
            <a:r>
              <a:rPr lang="en-GB" dirty="0"/>
              <a:t>Regular multi-agency review meetings would be important to ensure that progress was monitored, risk reviewed and professional responses did not drift (Department for Education, 2023; Derby and Derbyshire Safeguarding Children Partnership, 2024).</a:t>
            </a:r>
          </a:p>
          <a:p>
            <a:r>
              <a:rPr lang="en-GB" dirty="0"/>
              <a:t>In general, it must be child centred, smart and time-framed, with accountability so everybody who needs to know what their job is  and how it relates to Theo's safety and welfare (HM Government 2023; Reunification for Children and Young People Practice Paper no date)</a:t>
            </a:r>
          </a:p>
          <a:p>
            <a:r>
              <a:rPr lang="en-GB" dirty="0"/>
              <a:t>Theo's case further demonstrates that despite the robustness of the legal and policy framework relating to child protection, effective practice is still only as good as the communication between professionals working with families, their ability to assess risk appropriately, challenge each other effectively, and put safeguarding planning into practice (HM Government, 2023; Department for Education, 2023).</a:t>
            </a:r>
          </a:p>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21258269c9b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21258269c9b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2140bdeee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2" name="Google Shape;332;g2140bdeee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a:extLst>
            <a:ext uri="{FF2B5EF4-FFF2-40B4-BE49-F238E27FC236}">
              <a16:creationId xmlns:a16="http://schemas.microsoft.com/office/drawing/2014/main" id="{E2AE2005-FF28-9264-7720-FCB48F91932D}"/>
            </a:ext>
          </a:extLst>
        </p:cNvPr>
        <p:cNvGrpSpPr/>
        <p:nvPr/>
      </p:nvGrpSpPr>
      <p:grpSpPr>
        <a:xfrm>
          <a:off x="0" y="0"/>
          <a:ext cx="0" cy="0"/>
          <a:chOff x="0" y="0"/>
          <a:chExt cx="0" cy="0"/>
        </a:xfrm>
      </p:grpSpPr>
      <p:sp>
        <p:nvSpPr>
          <p:cNvPr id="331" name="Google Shape;331;g2140bdeeea4_0_0:notes">
            <a:extLst>
              <a:ext uri="{FF2B5EF4-FFF2-40B4-BE49-F238E27FC236}">
                <a16:creationId xmlns:a16="http://schemas.microsoft.com/office/drawing/2014/main" id="{C8F4A682-4DFB-B486-B00F-6A1A5106BCA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2" name="Google Shape;332;g2140bdeeea4_0_0:notes">
            <a:extLst>
              <a:ext uri="{FF2B5EF4-FFF2-40B4-BE49-F238E27FC236}">
                <a16:creationId xmlns:a16="http://schemas.microsoft.com/office/drawing/2014/main" id="{1BACE115-80B5-B2FF-1593-E791FBA3498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484584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a:extLst>
            <a:ext uri="{FF2B5EF4-FFF2-40B4-BE49-F238E27FC236}">
              <a16:creationId xmlns:a16="http://schemas.microsoft.com/office/drawing/2014/main" id="{FAF30973-A869-DECD-5CA7-A6090933E892}"/>
            </a:ext>
          </a:extLst>
        </p:cNvPr>
        <p:cNvGrpSpPr/>
        <p:nvPr/>
      </p:nvGrpSpPr>
      <p:grpSpPr>
        <a:xfrm>
          <a:off x="0" y="0"/>
          <a:ext cx="0" cy="0"/>
          <a:chOff x="0" y="0"/>
          <a:chExt cx="0" cy="0"/>
        </a:xfrm>
      </p:grpSpPr>
      <p:sp>
        <p:nvSpPr>
          <p:cNvPr id="331" name="Google Shape;331;g2140bdeeea4_0_0:notes">
            <a:extLst>
              <a:ext uri="{FF2B5EF4-FFF2-40B4-BE49-F238E27FC236}">
                <a16:creationId xmlns:a16="http://schemas.microsoft.com/office/drawing/2014/main" id="{27B489AA-5DA3-0799-F2C5-2000D51B186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2" name="Google Shape;332;g2140bdeeea4_0_0:notes">
            <a:extLst>
              <a:ext uri="{FF2B5EF4-FFF2-40B4-BE49-F238E27FC236}">
                <a16:creationId xmlns:a16="http://schemas.microsoft.com/office/drawing/2014/main" id="{7EDD1853-F628-C67A-C756-C68F91C31A5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3881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1105afc42a3_1_7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1105afc42a3_1_7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bit.ly/2TyoMsr" TargetMode="External"/><Relationship Id="rId7" Type="http://schemas.openxmlformats.org/officeDocument/2006/relationships/image" Target="../media/image7.png"/><Relationship Id="rId2" Type="http://schemas.openxmlformats.org/officeDocument/2006/relationships/hyperlink" Target="https://bit.ly/3A1uf1Q" TargetMode="External"/><Relationship Id="rId1" Type="http://schemas.openxmlformats.org/officeDocument/2006/relationships/slideMaster" Target="../slideMasters/slideMaster1.xml"/><Relationship Id="rId6" Type="http://schemas.openxmlformats.org/officeDocument/2006/relationships/image" Target="../media/image15.png"/><Relationship Id="rId5" Type="http://schemas.openxmlformats.org/officeDocument/2006/relationships/image" Target="../media/image1.png"/><Relationship Id="rId4" Type="http://schemas.openxmlformats.org/officeDocument/2006/relationships/hyperlink" Target="http://bit.ly/2TtBDfr" TargetMode="Externa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3.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99800" y="1879725"/>
            <a:ext cx="4316700" cy="2585700"/>
          </a:xfrm>
          <a:prstGeom prst="rect">
            <a:avLst/>
          </a:prstGeom>
        </p:spPr>
        <p:txBody>
          <a:bodyPr spcFirstLastPara="1" wrap="square" lIns="91425" tIns="91425" rIns="91425" bIns="91425" anchor="b" anchorCtr="0">
            <a:noAutofit/>
          </a:bodyPr>
          <a:lstStyle>
            <a:lvl1pPr lvl="0">
              <a:lnSpc>
                <a:spcPct val="90000"/>
              </a:lnSpc>
              <a:spcBef>
                <a:spcPts val="0"/>
              </a:spcBef>
              <a:spcAft>
                <a:spcPts val="0"/>
              </a:spcAft>
              <a:buClr>
                <a:srgbClr val="191919"/>
              </a:buClr>
              <a:buSzPts val="5000"/>
              <a:buNone/>
              <a:defRPr sz="5000"/>
            </a:lvl1pPr>
            <a:lvl2pPr lvl="1" algn="ctr">
              <a:spcBef>
                <a:spcPts val="0"/>
              </a:spcBef>
              <a:spcAft>
                <a:spcPts val="0"/>
              </a:spcAft>
              <a:buClr>
                <a:srgbClr val="191919"/>
              </a:buClr>
              <a:buSzPts val="5000"/>
              <a:buNone/>
              <a:defRPr sz="5000">
                <a:solidFill>
                  <a:srgbClr val="191919"/>
                </a:solidFill>
              </a:defRPr>
            </a:lvl2pPr>
            <a:lvl3pPr lvl="2" algn="ctr">
              <a:spcBef>
                <a:spcPts val="0"/>
              </a:spcBef>
              <a:spcAft>
                <a:spcPts val="0"/>
              </a:spcAft>
              <a:buClr>
                <a:srgbClr val="191919"/>
              </a:buClr>
              <a:buSzPts val="5000"/>
              <a:buNone/>
              <a:defRPr sz="5000">
                <a:solidFill>
                  <a:srgbClr val="191919"/>
                </a:solidFill>
              </a:defRPr>
            </a:lvl3pPr>
            <a:lvl4pPr lvl="3" algn="ctr">
              <a:spcBef>
                <a:spcPts val="0"/>
              </a:spcBef>
              <a:spcAft>
                <a:spcPts val="0"/>
              </a:spcAft>
              <a:buClr>
                <a:srgbClr val="191919"/>
              </a:buClr>
              <a:buSzPts val="5000"/>
              <a:buNone/>
              <a:defRPr sz="5000">
                <a:solidFill>
                  <a:srgbClr val="191919"/>
                </a:solidFill>
              </a:defRPr>
            </a:lvl4pPr>
            <a:lvl5pPr lvl="4" algn="ctr">
              <a:spcBef>
                <a:spcPts val="0"/>
              </a:spcBef>
              <a:spcAft>
                <a:spcPts val="0"/>
              </a:spcAft>
              <a:buClr>
                <a:srgbClr val="191919"/>
              </a:buClr>
              <a:buSzPts val="5000"/>
              <a:buNone/>
              <a:defRPr sz="5000">
                <a:solidFill>
                  <a:srgbClr val="191919"/>
                </a:solidFill>
              </a:defRPr>
            </a:lvl5pPr>
            <a:lvl6pPr lvl="5" algn="ctr">
              <a:spcBef>
                <a:spcPts val="0"/>
              </a:spcBef>
              <a:spcAft>
                <a:spcPts val="0"/>
              </a:spcAft>
              <a:buClr>
                <a:srgbClr val="191919"/>
              </a:buClr>
              <a:buSzPts val="5000"/>
              <a:buNone/>
              <a:defRPr sz="5000">
                <a:solidFill>
                  <a:srgbClr val="191919"/>
                </a:solidFill>
              </a:defRPr>
            </a:lvl6pPr>
            <a:lvl7pPr lvl="6" algn="ctr">
              <a:spcBef>
                <a:spcPts val="0"/>
              </a:spcBef>
              <a:spcAft>
                <a:spcPts val="0"/>
              </a:spcAft>
              <a:buClr>
                <a:srgbClr val="191919"/>
              </a:buClr>
              <a:buSzPts val="5000"/>
              <a:buNone/>
              <a:defRPr sz="5000">
                <a:solidFill>
                  <a:srgbClr val="191919"/>
                </a:solidFill>
              </a:defRPr>
            </a:lvl7pPr>
            <a:lvl8pPr lvl="7" algn="ctr">
              <a:spcBef>
                <a:spcPts val="0"/>
              </a:spcBef>
              <a:spcAft>
                <a:spcPts val="0"/>
              </a:spcAft>
              <a:buClr>
                <a:srgbClr val="191919"/>
              </a:buClr>
              <a:buSzPts val="5000"/>
              <a:buNone/>
              <a:defRPr sz="5000">
                <a:solidFill>
                  <a:srgbClr val="191919"/>
                </a:solidFill>
              </a:defRPr>
            </a:lvl8pPr>
            <a:lvl9pPr lvl="8" algn="ctr">
              <a:spcBef>
                <a:spcPts val="0"/>
              </a:spcBef>
              <a:spcAft>
                <a:spcPts val="0"/>
              </a:spcAft>
              <a:buClr>
                <a:srgbClr val="191919"/>
              </a:buClr>
              <a:buSzPts val="5000"/>
              <a:buNone/>
              <a:defRPr sz="5000">
                <a:solidFill>
                  <a:srgbClr val="191919"/>
                </a:solidFill>
              </a:defRPr>
            </a:lvl9pPr>
          </a:lstStyle>
          <a:p>
            <a:endParaRPr/>
          </a:p>
        </p:txBody>
      </p:sp>
      <p:sp>
        <p:nvSpPr>
          <p:cNvPr id="10" name="Google Shape;10;p2"/>
          <p:cNvSpPr txBox="1">
            <a:spLocks noGrp="1"/>
          </p:cNvSpPr>
          <p:nvPr>
            <p:ph type="subTitle" idx="1"/>
          </p:nvPr>
        </p:nvSpPr>
        <p:spPr>
          <a:xfrm>
            <a:off x="899788" y="753350"/>
            <a:ext cx="1811100" cy="699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600"/>
            </a:lvl1pPr>
            <a:lvl2pPr lvl="1" algn="ctr">
              <a:lnSpc>
                <a:spcPct val="100000"/>
              </a:lnSpc>
              <a:spcBef>
                <a:spcPts val="0"/>
              </a:spcBef>
              <a:spcAft>
                <a:spcPts val="0"/>
              </a:spcAft>
              <a:buSzPts val="1600"/>
              <a:buNone/>
              <a:defRPr sz="1600"/>
            </a:lvl2pPr>
            <a:lvl3pPr lvl="2" algn="ctr">
              <a:lnSpc>
                <a:spcPct val="100000"/>
              </a:lnSpc>
              <a:spcBef>
                <a:spcPts val="0"/>
              </a:spcBef>
              <a:spcAft>
                <a:spcPts val="0"/>
              </a:spcAft>
              <a:buSzPts val="1600"/>
              <a:buNone/>
              <a:defRPr sz="1600"/>
            </a:lvl3pPr>
            <a:lvl4pPr lvl="3" algn="ctr">
              <a:lnSpc>
                <a:spcPct val="100000"/>
              </a:lnSpc>
              <a:spcBef>
                <a:spcPts val="0"/>
              </a:spcBef>
              <a:spcAft>
                <a:spcPts val="0"/>
              </a:spcAft>
              <a:buSzPts val="1600"/>
              <a:buNone/>
              <a:defRPr sz="1600"/>
            </a:lvl4pPr>
            <a:lvl5pPr lvl="4" algn="ctr">
              <a:lnSpc>
                <a:spcPct val="100000"/>
              </a:lnSpc>
              <a:spcBef>
                <a:spcPts val="0"/>
              </a:spcBef>
              <a:spcAft>
                <a:spcPts val="0"/>
              </a:spcAft>
              <a:buSzPts val="1600"/>
              <a:buNone/>
              <a:defRPr sz="1600"/>
            </a:lvl5pPr>
            <a:lvl6pPr lvl="5" algn="ctr">
              <a:lnSpc>
                <a:spcPct val="100000"/>
              </a:lnSpc>
              <a:spcBef>
                <a:spcPts val="0"/>
              </a:spcBef>
              <a:spcAft>
                <a:spcPts val="0"/>
              </a:spcAft>
              <a:buSzPts val="1600"/>
              <a:buNone/>
              <a:defRPr sz="1600"/>
            </a:lvl6pPr>
            <a:lvl7pPr lvl="6" algn="ctr">
              <a:lnSpc>
                <a:spcPct val="100000"/>
              </a:lnSpc>
              <a:spcBef>
                <a:spcPts val="0"/>
              </a:spcBef>
              <a:spcAft>
                <a:spcPts val="0"/>
              </a:spcAft>
              <a:buSzPts val="1600"/>
              <a:buNone/>
              <a:defRPr sz="1600"/>
            </a:lvl7pPr>
            <a:lvl8pPr lvl="7" algn="ctr">
              <a:lnSpc>
                <a:spcPct val="100000"/>
              </a:lnSpc>
              <a:spcBef>
                <a:spcPts val="0"/>
              </a:spcBef>
              <a:spcAft>
                <a:spcPts val="0"/>
              </a:spcAft>
              <a:buSzPts val="1600"/>
              <a:buNone/>
              <a:defRPr sz="1600"/>
            </a:lvl8pPr>
            <a:lvl9pPr lvl="8" algn="ctr">
              <a:lnSpc>
                <a:spcPct val="100000"/>
              </a:lnSpc>
              <a:spcBef>
                <a:spcPts val="0"/>
              </a:spcBef>
              <a:spcAft>
                <a:spcPts val="0"/>
              </a:spcAft>
              <a:buSzPts val="1600"/>
              <a:buNone/>
              <a:defRPr sz="1600"/>
            </a:lvl9pPr>
          </a:lstStyle>
          <a:p>
            <a:endParaRPr/>
          </a:p>
        </p:txBody>
      </p:sp>
      <p:grpSp>
        <p:nvGrpSpPr>
          <p:cNvPr id="11" name="Google Shape;11;p2"/>
          <p:cNvGrpSpPr/>
          <p:nvPr/>
        </p:nvGrpSpPr>
        <p:grpSpPr>
          <a:xfrm>
            <a:off x="10" y="3288"/>
            <a:ext cx="9143979" cy="5148251"/>
            <a:chOff x="1760" y="3288"/>
            <a:chExt cx="9143979" cy="5148251"/>
          </a:xfrm>
        </p:grpSpPr>
        <p:pic>
          <p:nvPicPr>
            <p:cNvPr id="12" name="Google Shape;12;p2"/>
            <p:cNvPicPr preferRelativeResize="0"/>
            <p:nvPr/>
          </p:nvPicPr>
          <p:blipFill>
            <a:blip r:embed="rId2">
              <a:alphaModFix/>
            </a:blip>
            <a:stretch>
              <a:fillRect/>
            </a:stretch>
          </p:blipFill>
          <p:spPr>
            <a:xfrm rot="10800000">
              <a:off x="8613138" y="3288"/>
              <a:ext cx="532600" cy="1063425"/>
            </a:xfrm>
            <a:prstGeom prst="rect">
              <a:avLst/>
            </a:prstGeom>
            <a:noFill/>
            <a:ln>
              <a:noFill/>
            </a:ln>
          </p:spPr>
        </p:pic>
        <p:pic>
          <p:nvPicPr>
            <p:cNvPr id="13" name="Google Shape;13;p2"/>
            <p:cNvPicPr preferRelativeResize="0"/>
            <p:nvPr/>
          </p:nvPicPr>
          <p:blipFill>
            <a:blip r:embed="rId3">
              <a:alphaModFix/>
            </a:blip>
            <a:stretch>
              <a:fillRect/>
            </a:stretch>
          </p:blipFill>
          <p:spPr>
            <a:xfrm>
              <a:off x="1760" y="4065439"/>
              <a:ext cx="543975" cy="1086100"/>
            </a:xfrm>
            <a:prstGeom prst="rect">
              <a:avLst/>
            </a:prstGeom>
            <a:noFill/>
            <a:ln>
              <a:noFill/>
            </a:ln>
          </p:spPr>
        </p:pic>
      </p:grpSp>
      <p:grpSp>
        <p:nvGrpSpPr>
          <p:cNvPr id="14" name="Google Shape;14;p2"/>
          <p:cNvGrpSpPr/>
          <p:nvPr/>
        </p:nvGrpSpPr>
        <p:grpSpPr>
          <a:xfrm>
            <a:off x="400100" y="0"/>
            <a:ext cx="7461125" cy="5143500"/>
            <a:chOff x="400100" y="0"/>
            <a:chExt cx="7461125" cy="5143500"/>
          </a:xfrm>
        </p:grpSpPr>
        <p:pic>
          <p:nvPicPr>
            <p:cNvPr id="15" name="Google Shape;15;p2"/>
            <p:cNvPicPr preferRelativeResize="0"/>
            <p:nvPr/>
          </p:nvPicPr>
          <p:blipFill>
            <a:blip r:embed="rId4">
              <a:alphaModFix/>
            </a:blip>
            <a:stretch>
              <a:fillRect/>
            </a:stretch>
          </p:blipFill>
          <p:spPr>
            <a:xfrm flipH="1">
              <a:off x="5465839" y="4608500"/>
              <a:ext cx="2395385" cy="535000"/>
            </a:xfrm>
            <a:prstGeom prst="rect">
              <a:avLst/>
            </a:prstGeom>
            <a:noFill/>
            <a:ln>
              <a:noFill/>
            </a:ln>
          </p:spPr>
        </p:pic>
        <p:pic>
          <p:nvPicPr>
            <p:cNvPr id="16" name="Google Shape;16;p2"/>
            <p:cNvPicPr preferRelativeResize="0"/>
            <p:nvPr/>
          </p:nvPicPr>
          <p:blipFill>
            <a:blip r:embed="rId5">
              <a:alphaModFix/>
            </a:blip>
            <a:stretch>
              <a:fillRect/>
            </a:stretch>
          </p:blipFill>
          <p:spPr>
            <a:xfrm>
              <a:off x="400100" y="0"/>
              <a:ext cx="2395385" cy="535000"/>
            </a:xfrm>
            <a:prstGeom prst="rect">
              <a:avLst/>
            </a:prstGeom>
            <a:noFill/>
            <a:ln>
              <a:noFill/>
            </a:ln>
          </p:spPr>
        </p:pic>
      </p:grpSp>
      <p:sp>
        <p:nvSpPr>
          <p:cNvPr id="17" name="Google Shape;17;p2"/>
          <p:cNvSpPr>
            <a:spLocks noGrp="1"/>
          </p:cNvSpPr>
          <p:nvPr>
            <p:ph type="pic" idx="2"/>
          </p:nvPr>
        </p:nvSpPr>
        <p:spPr>
          <a:xfrm>
            <a:off x="5216613" y="646800"/>
            <a:ext cx="3027600" cy="3849900"/>
          </a:xfrm>
          <a:prstGeom prst="roundRect">
            <a:avLst>
              <a:gd name="adj" fmla="val 16667"/>
            </a:avLst>
          </a:prstGeom>
          <a:noFill/>
          <a:ln>
            <a:noFill/>
          </a:ln>
          <a:effectLst>
            <a:outerShdw blurRad="142875" dist="9525" algn="bl" rotWithShape="0">
              <a:schemeClr val="dk1">
                <a:alpha val="30000"/>
              </a:schemeClr>
            </a:outerShdw>
          </a:effec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3"/>
          <p:cNvSpPr txBox="1">
            <a:spLocks noGrp="1"/>
          </p:cNvSpPr>
          <p:nvPr>
            <p:ph type="title"/>
          </p:nvPr>
        </p:nvSpPr>
        <p:spPr>
          <a:xfrm>
            <a:off x="715100" y="2629700"/>
            <a:ext cx="3931800" cy="1371600"/>
          </a:xfrm>
          <a:prstGeom prst="rect">
            <a:avLst/>
          </a:prstGeom>
        </p:spPr>
        <p:txBody>
          <a:bodyPr spcFirstLastPara="1" wrap="square" lIns="91425" tIns="91425" rIns="91425" bIns="91425" anchor="t" anchorCtr="0">
            <a:noAutofit/>
          </a:bodyPr>
          <a:lstStyle>
            <a:lvl1pPr lvl="0" rtl="0">
              <a:spcBef>
                <a:spcPts val="0"/>
              </a:spcBef>
              <a:spcAft>
                <a:spcPts val="0"/>
              </a:spcAft>
              <a:buSzPts val="3800"/>
              <a:buNone/>
              <a:defRPr sz="3800"/>
            </a:lvl1pPr>
            <a:lvl2pPr lvl="1" algn="ctr" rtl="0">
              <a:spcBef>
                <a:spcPts val="0"/>
              </a:spcBef>
              <a:spcAft>
                <a:spcPts val="0"/>
              </a:spcAft>
              <a:buSzPts val="3800"/>
              <a:buNone/>
              <a:defRPr sz="3800"/>
            </a:lvl2pPr>
            <a:lvl3pPr lvl="2" algn="ctr" rtl="0">
              <a:spcBef>
                <a:spcPts val="0"/>
              </a:spcBef>
              <a:spcAft>
                <a:spcPts val="0"/>
              </a:spcAft>
              <a:buSzPts val="3800"/>
              <a:buNone/>
              <a:defRPr sz="3800"/>
            </a:lvl3pPr>
            <a:lvl4pPr lvl="3" algn="ctr" rtl="0">
              <a:spcBef>
                <a:spcPts val="0"/>
              </a:spcBef>
              <a:spcAft>
                <a:spcPts val="0"/>
              </a:spcAft>
              <a:buSzPts val="3800"/>
              <a:buNone/>
              <a:defRPr sz="3800"/>
            </a:lvl4pPr>
            <a:lvl5pPr lvl="4" algn="ctr" rtl="0">
              <a:spcBef>
                <a:spcPts val="0"/>
              </a:spcBef>
              <a:spcAft>
                <a:spcPts val="0"/>
              </a:spcAft>
              <a:buSzPts val="3800"/>
              <a:buNone/>
              <a:defRPr sz="3800"/>
            </a:lvl5pPr>
            <a:lvl6pPr lvl="5" algn="ctr" rtl="0">
              <a:spcBef>
                <a:spcPts val="0"/>
              </a:spcBef>
              <a:spcAft>
                <a:spcPts val="0"/>
              </a:spcAft>
              <a:buSzPts val="3800"/>
              <a:buNone/>
              <a:defRPr sz="3800"/>
            </a:lvl6pPr>
            <a:lvl7pPr lvl="6" algn="ctr" rtl="0">
              <a:spcBef>
                <a:spcPts val="0"/>
              </a:spcBef>
              <a:spcAft>
                <a:spcPts val="0"/>
              </a:spcAft>
              <a:buSzPts val="3800"/>
              <a:buNone/>
              <a:defRPr sz="3800"/>
            </a:lvl7pPr>
            <a:lvl8pPr lvl="7" algn="ctr" rtl="0">
              <a:spcBef>
                <a:spcPts val="0"/>
              </a:spcBef>
              <a:spcAft>
                <a:spcPts val="0"/>
              </a:spcAft>
              <a:buSzPts val="3800"/>
              <a:buNone/>
              <a:defRPr sz="3800"/>
            </a:lvl8pPr>
            <a:lvl9pPr lvl="8" algn="ctr" rtl="0">
              <a:spcBef>
                <a:spcPts val="0"/>
              </a:spcBef>
              <a:spcAft>
                <a:spcPts val="0"/>
              </a:spcAft>
              <a:buSzPts val="3800"/>
              <a:buNone/>
              <a:defRPr sz="3800"/>
            </a:lvl9pPr>
          </a:lstStyle>
          <a:p>
            <a:endParaRPr/>
          </a:p>
        </p:txBody>
      </p:sp>
      <p:sp>
        <p:nvSpPr>
          <p:cNvPr id="20" name="Google Shape;20;p3"/>
          <p:cNvSpPr txBox="1">
            <a:spLocks noGrp="1"/>
          </p:cNvSpPr>
          <p:nvPr>
            <p:ph type="title" idx="2" hasCustomPrompt="1"/>
          </p:nvPr>
        </p:nvSpPr>
        <p:spPr>
          <a:xfrm>
            <a:off x="1022603" y="1074000"/>
            <a:ext cx="1128000" cy="7800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1" name="Google Shape;21;p3"/>
          <p:cNvSpPr>
            <a:spLocks noGrp="1"/>
          </p:cNvSpPr>
          <p:nvPr>
            <p:ph type="pic" idx="3"/>
          </p:nvPr>
        </p:nvSpPr>
        <p:spPr>
          <a:xfrm>
            <a:off x="5539675" y="738450"/>
            <a:ext cx="2560200" cy="3666600"/>
          </a:xfrm>
          <a:prstGeom prst="roundRect">
            <a:avLst>
              <a:gd name="adj" fmla="val 16667"/>
            </a:avLst>
          </a:prstGeom>
          <a:noFill/>
          <a:ln>
            <a:noFill/>
          </a:ln>
          <a:effectLst>
            <a:outerShdw blurRad="142875" dist="9525" algn="bl" rotWithShape="0">
              <a:schemeClr val="dk1">
                <a:alpha val="30000"/>
              </a:schemeClr>
            </a:outerShdw>
          </a:effectLst>
        </p:spPr>
      </p:sp>
      <p:grpSp>
        <p:nvGrpSpPr>
          <p:cNvPr id="22" name="Google Shape;22;p3"/>
          <p:cNvGrpSpPr/>
          <p:nvPr/>
        </p:nvGrpSpPr>
        <p:grpSpPr>
          <a:xfrm>
            <a:off x="4763695" y="10"/>
            <a:ext cx="4112160" cy="5143500"/>
            <a:chOff x="4683157" y="10"/>
            <a:chExt cx="4112160" cy="5143500"/>
          </a:xfrm>
        </p:grpSpPr>
        <p:pic>
          <p:nvPicPr>
            <p:cNvPr id="23" name="Google Shape;23;p3"/>
            <p:cNvPicPr preferRelativeResize="0"/>
            <p:nvPr/>
          </p:nvPicPr>
          <p:blipFill>
            <a:blip r:embed="rId2">
              <a:alphaModFix/>
            </a:blip>
            <a:stretch>
              <a:fillRect/>
            </a:stretch>
          </p:blipFill>
          <p:spPr>
            <a:xfrm rot="10800000" flipH="1">
              <a:off x="4683157" y="10"/>
              <a:ext cx="2395385" cy="535000"/>
            </a:xfrm>
            <a:prstGeom prst="rect">
              <a:avLst/>
            </a:prstGeom>
            <a:noFill/>
            <a:ln>
              <a:noFill/>
            </a:ln>
          </p:spPr>
        </p:pic>
        <p:pic>
          <p:nvPicPr>
            <p:cNvPr id="24" name="Google Shape;24;p3"/>
            <p:cNvPicPr preferRelativeResize="0"/>
            <p:nvPr/>
          </p:nvPicPr>
          <p:blipFill>
            <a:blip r:embed="rId3">
              <a:alphaModFix/>
            </a:blip>
            <a:stretch>
              <a:fillRect/>
            </a:stretch>
          </p:blipFill>
          <p:spPr>
            <a:xfrm flipH="1">
              <a:off x="6399932" y="4608510"/>
              <a:ext cx="2395385" cy="535000"/>
            </a:xfrm>
            <a:prstGeom prst="rect">
              <a:avLst/>
            </a:prstGeom>
            <a:noFill/>
            <a:ln>
              <a:noFill/>
            </a:ln>
          </p:spPr>
        </p:pic>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3" name="Google Shape;33;p5"/>
          <p:cNvSpPr txBox="1">
            <a:spLocks noGrp="1"/>
          </p:cNvSpPr>
          <p:nvPr>
            <p:ph type="subTitle" idx="1"/>
          </p:nvPr>
        </p:nvSpPr>
        <p:spPr>
          <a:xfrm>
            <a:off x="4572012" y="2806864"/>
            <a:ext cx="3534600" cy="1005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4" name="Google Shape;34;p5"/>
          <p:cNvSpPr txBox="1">
            <a:spLocks noGrp="1"/>
          </p:cNvSpPr>
          <p:nvPr>
            <p:ph type="subTitle" idx="2"/>
          </p:nvPr>
        </p:nvSpPr>
        <p:spPr>
          <a:xfrm>
            <a:off x="715099" y="2806864"/>
            <a:ext cx="3534600" cy="1005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35" name="Google Shape;35;p5"/>
          <p:cNvSpPr txBox="1">
            <a:spLocks noGrp="1"/>
          </p:cNvSpPr>
          <p:nvPr>
            <p:ph type="subTitle" idx="3"/>
          </p:nvPr>
        </p:nvSpPr>
        <p:spPr>
          <a:xfrm>
            <a:off x="715099" y="2334357"/>
            <a:ext cx="35346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9pPr>
          </a:lstStyle>
          <a:p>
            <a:endParaRPr/>
          </a:p>
        </p:txBody>
      </p:sp>
      <p:sp>
        <p:nvSpPr>
          <p:cNvPr id="36" name="Google Shape;36;p5"/>
          <p:cNvSpPr txBox="1">
            <a:spLocks noGrp="1"/>
          </p:cNvSpPr>
          <p:nvPr>
            <p:ph type="subTitle" idx="4"/>
          </p:nvPr>
        </p:nvSpPr>
        <p:spPr>
          <a:xfrm>
            <a:off x="4572012" y="2334357"/>
            <a:ext cx="35346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b="1">
                <a:latin typeface="Kaisei Tokumin"/>
                <a:ea typeface="Kaisei Tokumin"/>
                <a:cs typeface="Kaisei Tokumin"/>
                <a:sym typeface="Kaisei Tokumin"/>
              </a:defRPr>
            </a:lvl9pPr>
          </a:lstStyle>
          <a:p>
            <a:endParaRPr/>
          </a:p>
        </p:txBody>
      </p:sp>
      <p:grpSp>
        <p:nvGrpSpPr>
          <p:cNvPr id="37" name="Google Shape;37;p5"/>
          <p:cNvGrpSpPr/>
          <p:nvPr/>
        </p:nvGrpSpPr>
        <p:grpSpPr>
          <a:xfrm>
            <a:off x="-5" y="12"/>
            <a:ext cx="9144014" cy="5143500"/>
            <a:chOff x="-5" y="12"/>
            <a:chExt cx="9144014" cy="5143500"/>
          </a:xfrm>
        </p:grpSpPr>
        <p:pic>
          <p:nvPicPr>
            <p:cNvPr id="38" name="Google Shape;38;p5"/>
            <p:cNvPicPr preferRelativeResize="0"/>
            <p:nvPr/>
          </p:nvPicPr>
          <p:blipFill>
            <a:blip r:embed="rId2">
              <a:alphaModFix/>
            </a:blip>
            <a:stretch>
              <a:fillRect/>
            </a:stretch>
          </p:blipFill>
          <p:spPr>
            <a:xfrm>
              <a:off x="-5" y="4608512"/>
              <a:ext cx="2395385" cy="535000"/>
            </a:xfrm>
            <a:prstGeom prst="rect">
              <a:avLst/>
            </a:prstGeom>
            <a:noFill/>
            <a:ln>
              <a:noFill/>
            </a:ln>
          </p:spPr>
        </p:pic>
        <p:pic>
          <p:nvPicPr>
            <p:cNvPr id="39" name="Google Shape;39;p5"/>
            <p:cNvPicPr preferRelativeResize="0"/>
            <p:nvPr/>
          </p:nvPicPr>
          <p:blipFill>
            <a:blip r:embed="rId3">
              <a:alphaModFix/>
            </a:blip>
            <a:stretch>
              <a:fillRect/>
            </a:stretch>
          </p:blipFill>
          <p:spPr>
            <a:xfrm flipH="1">
              <a:off x="6748623" y="12"/>
              <a:ext cx="2395385" cy="535000"/>
            </a:xfrm>
            <a:prstGeom prst="rect">
              <a:avLst/>
            </a:prstGeom>
            <a:noFill/>
            <a:ln>
              <a:noFill/>
            </a:ln>
          </p:spPr>
        </p:pic>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1214925" y="1194450"/>
            <a:ext cx="3420600" cy="11028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7" name="Google Shape;47;p7"/>
          <p:cNvSpPr txBox="1">
            <a:spLocks noGrp="1"/>
          </p:cNvSpPr>
          <p:nvPr>
            <p:ph type="body" idx="1"/>
          </p:nvPr>
        </p:nvSpPr>
        <p:spPr>
          <a:xfrm>
            <a:off x="1214925" y="2297250"/>
            <a:ext cx="3420600" cy="16518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Clr>
                <a:schemeClr val="dk2"/>
              </a:buClr>
              <a:buSzPts val="1200"/>
              <a:buChar char="●"/>
              <a:defRPr/>
            </a:lvl1pPr>
            <a:lvl2pPr marL="914400" lvl="1" indent="-304800" rtl="0">
              <a:lnSpc>
                <a:spcPct val="100000"/>
              </a:lnSpc>
              <a:spcBef>
                <a:spcPts val="0"/>
              </a:spcBef>
              <a:spcAft>
                <a:spcPts val="0"/>
              </a:spcAft>
              <a:buSzPts val="1200"/>
              <a:buChar char="○"/>
              <a:defRPr/>
            </a:lvl2pPr>
            <a:lvl3pPr marL="1371600" lvl="2" indent="-304800" rtl="0">
              <a:lnSpc>
                <a:spcPct val="100000"/>
              </a:lnSpc>
              <a:spcBef>
                <a:spcPts val="0"/>
              </a:spcBef>
              <a:spcAft>
                <a:spcPts val="0"/>
              </a:spcAft>
              <a:buSzPts val="1200"/>
              <a:buChar char="■"/>
              <a:defRPr/>
            </a:lvl3pPr>
            <a:lvl4pPr marL="1828800" lvl="3" indent="-304800" rtl="0">
              <a:lnSpc>
                <a:spcPct val="100000"/>
              </a:lnSpc>
              <a:spcBef>
                <a:spcPts val="0"/>
              </a:spcBef>
              <a:spcAft>
                <a:spcPts val="0"/>
              </a:spcAft>
              <a:buSzPts val="1200"/>
              <a:buChar char="●"/>
              <a:defRPr/>
            </a:lvl4pPr>
            <a:lvl5pPr marL="2286000" lvl="4" indent="-304800" rtl="0">
              <a:lnSpc>
                <a:spcPct val="100000"/>
              </a:lnSpc>
              <a:spcBef>
                <a:spcPts val="0"/>
              </a:spcBef>
              <a:spcAft>
                <a:spcPts val="0"/>
              </a:spcAft>
              <a:buSzPts val="1200"/>
              <a:buChar char="○"/>
              <a:defRPr/>
            </a:lvl5pPr>
            <a:lvl6pPr marL="2743200" lvl="5" indent="-304800" rtl="0">
              <a:lnSpc>
                <a:spcPct val="100000"/>
              </a:lnSpc>
              <a:spcBef>
                <a:spcPts val="0"/>
              </a:spcBef>
              <a:spcAft>
                <a:spcPts val="0"/>
              </a:spcAft>
              <a:buSzPts val="1200"/>
              <a:buChar char="■"/>
              <a:defRPr/>
            </a:lvl6pPr>
            <a:lvl7pPr marL="3200400" lvl="6" indent="-304800" rtl="0">
              <a:lnSpc>
                <a:spcPct val="100000"/>
              </a:lnSpc>
              <a:spcBef>
                <a:spcPts val="0"/>
              </a:spcBef>
              <a:spcAft>
                <a:spcPts val="0"/>
              </a:spcAft>
              <a:buSzPts val="1200"/>
              <a:buChar char="●"/>
              <a:defRPr/>
            </a:lvl7pPr>
            <a:lvl8pPr marL="3657600" lvl="7" indent="-304800" rtl="0">
              <a:lnSpc>
                <a:spcPct val="100000"/>
              </a:lnSpc>
              <a:spcBef>
                <a:spcPts val="0"/>
              </a:spcBef>
              <a:spcAft>
                <a:spcPts val="0"/>
              </a:spcAft>
              <a:buSzPts val="1200"/>
              <a:buChar char="○"/>
              <a:defRPr/>
            </a:lvl8pPr>
            <a:lvl9pPr marL="4114800" lvl="8" indent="-304800" rtl="0">
              <a:lnSpc>
                <a:spcPct val="100000"/>
              </a:lnSpc>
              <a:spcBef>
                <a:spcPts val="0"/>
              </a:spcBef>
              <a:spcAft>
                <a:spcPts val="0"/>
              </a:spcAft>
              <a:buSzPts val="1200"/>
              <a:buChar char="■"/>
              <a:defRPr/>
            </a:lvl9pPr>
          </a:lstStyle>
          <a:p>
            <a:endParaRPr/>
          </a:p>
        </p:txBody>
      </p:sp>
      <p:sp>
        <p:nvSpPr>
          <p:cNvPr id="48" name="Google Shape;48;p7"/>
          <p:cNvSpPr>
            <a:spLocks noGrp="1"/>
          </p:cNvSpPr>
          <p:nvPr>
            <p:ph type="pic" idx="2"/>
          </p:nvPr>
        </p:nvSpPr>
        <p:spPr>
          <a:xfrm>
            <a:off x="5539675" y="738450"/>
            <a:ext cx="2560200" cy="3666600"/>
          </a:xfrm>
          <a:prstGeom prst="roundRect">
            <a:avLst>
              <a:gd name="adj" fmla="val 16667"/>
            </a:avLst>
          </a:prstGeom>
          <a:noFill/>
          <a:ln>
            <a:noFill/>
          </a:ln>
          <a:effectLst>
            <a:outerShdw blurRad="142875" dist="9525" algn="bl" rotWithShape="0">
              <a:schemeClr val="dk1">
                <a:alpha val="30000"/>
              </a:schemeClr>
            </a:outerShdw>
          </a:effectLst>
        </p:spPr>
      </p:sp>
      <p:grpSp>
        <p:nvGrpSpPr>
          <p:cNvPr id="49" name="Google Shape;49;p7"/>
          <p:cNvGrpSpPr/>
          <p:nvPr/>
        </p:nvGrpSpPr>
        <p:grpSpPr>
          <a:xfrm>
            <a:off x="4037905" y="-8"/>
            <a:ext cx="1068176" cy="5143497"/>
            <a:chOff x="4037905" y="-8"/>
            <a:chExt cx="1068176" cy="5143497"/>
          </a:xfrm>
        </p:grpSpPr>
        <p:pic>
          <p:nvPicPr>
            <p:cNvPr id="50" name="Google Shape;50;p7"/>
            <p:cNvPicPr preferRelativeResize="0"/>
            <p:nvPr/>
          </p:nvPicPr>
          <p:blipFill>
            <a:blip r:embed="rId2">
              <a:alphaModFix/>
            </a:blip>
            <a:stretch>
              <a:fillRect/>
            </a:stretch>
          </p:blipFill>
          <p:spPr>
            <a:xfrm rot="5400000">
              <a:off x="4304498" y="-266601"/>
              <a:ext cx="534991" cy="1068176"/>
            </a:xfrm>
            <a:prstGeom prst="rect">
              <a:avLst/>
            </a:prstGeom>
            <a:noFill/>
            <a:ln>
              <a:noFill/>
            </a:ln>
          </p:spPr>
        </p:pic>
        <p:pic>
          <p:nvPicPr>
            <p:cNvPr id="51" name="Google Shape;51;p7"/>
            <p:cNvPicPr preferRelativeResize="0"/>
            <p:nvPr/>
          </p:nvPicPr>
          <p:blipFill>
            <a:blip r:embed="rId3">
              <a:alphaModFix/>
            </a:blip>
            <a:stretch>
              <a:fillRect/>
            </a:stretch>
          </p:blipFill>
          <p:spPr>
            <a:xfrm rot="-5400000">
              <a:off x="4304498" y="4341913"/>
              <a:ext cx="534990" cy="1068162"/>
            </a:xfrm>
            <a:prstGeom prst="rect">
              <a:avLst/>
            </a:prstGeom>
            <a:noFill/>
            <a:ln>
              <a:noFill/>
            </a:ln>
          </p:spPr>
        </p:pic>
      </p:grpSp>
      <p:grpSp>
        <p:nvGrpSpPr>
          <p:cNvPr id="52" name="Google Shape;52;p7"/>
          <p:cNvGrpSpPr/>
          <p:nvPr/>
        </p:nvGrpSpPr>
        <p:grpSpPr>
          <a:xfrm>
            <a:off x="-4" y="-5"/>
            <a:ext cx="9144007" cy="5143510"/>
            <a:chOff x="-4" y="-5"/>
            <a:chExt cx="9144007" cy="5143510"/>
          </a:xfrm>
        </p:grpSpPr>
        <p:pic>
          <p:nvPicPr>
            <p:cNvPr id="53" name="Google Shape;53;p7"/>
            <p:cNvPicPr preferRelativeResize="0"/>
            <p:nvPr/>
          </p:nvPicPr>
          <p:blipFill>
            <a:blip r:embed="rId4">
              <a:alphaModFix/>
            </a:blip>
            <a:stretch>
              <a:fillRect/>
            </a:stretch>
          </p:blipFill>
          <p:spPr>
            <a:xfrm rot="-5400000">
              <a:off x="-930196" y="930187"/>
              <a:ext cx="2395385" cy="535000"/>
            </a:xfrm>
            <a:prstGeom prst="rect">
              <a:avLst/>
            </a:prstGeom>
            <a:noFill/>
            <a:ln>
              <a:noFill/>
            </a:ln>
          </p:spPr>
        </p:pic>
        <p:pic>
          <p:nvPicPr>
            <p:cNvPr id="54" name="Google Shape;54;p7"/>
            <p:cNvPicPr preferRelativeResize="0"/>
            <p:nvPr/>
          </p:nvPicPr>
          <p:blipFill>
            <a:blip r:embed="rId5">
              <a:alphaModFix/>
            </a:blip>
            <a:stretch>
              <a:fillRect/>
            </a:stretch>
          </p:blipFill>
          <p:spPr>
            <a:xfrm rot="-5400000" flipH="1">
              <a:off x="7678811" y="3678312"/>
              <a:ext cx="2395385" cy="535000"/>
            </a:xfrm>
            <a:prstGeom prst="rect">
              <a:avLst/>
            </a:prstGeom>
            <a:noFill/>
            <a:ln>
              <a:noFill/>
            </a:ln>
          </p:spPr>
        </p:pic>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5"/>
        <p:cNvGrpSpPr/>
        <p:nvPr/>
      </p:nvGrpSpPr>
      <p:grpSpPr>
        <a:xfrm>
          <a:off x="0" y="0"/>
          <a:ext cx="0" cy="0"/>
          <a:chOff x="0" y="0"/>
          <a:chExt cx="0" cy="0"/>
        </a:xfrm>
      </p:grpSpPr>
      <p:sp>
        <p:nvSpPr>
          <p:cNvPr id="56" name="Google Shape;56;p8"/>
          <p:cNvSpPr txBox="1">
            <a:spLocks noGrp="1"/>
          </p:cNvSpPr>
          <p:nvPr>
            <p:ph type="title"/>
          </p:nvPr>
        </p:nvSpPr>
        <p:spPr>
          <a:xfrm>
            <a:off x="2724150" y="1307100"/>
            <a:ext cx="3695700" cy="25293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grpSp>
        <p:nvGrpSpPr>
          <p:cNvPr id="57" name="Google Shape;57;p8"/>
          <p:cNvGrpSpPr/>
          <p:nvPr/>
        </p:nvGrpSpPr>
        <p:grpSpPr>
          <a:xfrm>
            <a:off x="25" y="534995"/>
            <a:ext cx="9143966" cy="4073506"/>
            <a:chOff x="25" y="534995"/>
            <a:chExt cx="9143966" cy="4073506"/>
          </a:xfrm>
        </p:grpSpPr>
        <p:pic>
          <p:nvPicPr>
            <p:cNvPr id="58" name="Google Shape;58;p8"/>
            <p:cNvPicPr preferRelativeResize="0"/>
            <p:nvPr/>
          </p:nvPicPr>
          <p:blipFill>
            <a:blip r:embed="rId2">
              <a:alphaModFix/>
            </a:blip>
            <a:stretch>
              <a:fillRect/>
            </a:stretch>
          </p:blipFill>
          <p:spPr>
            <a:xfrm rot="10800000">
              <a:off x="8608991" y="534995"/>
              <a:ext cx="535000" cy="1068176"/>
            </a:xfrm>
            <a:prstGeom prst="rect">
              <a:avLst/>
            </a:prstGeom>
            <a:noFill/>
            <a:ln>
              <a:noFill/>
            </a:ln>
          </p:spPr>
        </p:pic>
        <p:pic>
          <p:nvPicPr>
            <p:cNvPr id="59" name="Google Shape;59;p8"/>
            <p:cNvPicPr preferRelativeResize="0"/>
            <p:nvPr/>
          </p:nvPicPr>
          <p:blipFill>
            <a:blip r:embed="rId3">
              <a:alphaModFix/>
            </a:blip>
            <a:stretch>
              <a:fillRect/>
            </a:stretch>
          </p:blipFill>
          <p:spPr>
            <a:xfrm>
              <a:off x="25" y="3540324"/>
              <a:ext cx="535000" cy="1068176"/>
            </a:xfrm>
            <a:prstGeom prst="rect">
              <a:avLst/>
            </a:prstGeom>
            <a:noFill/>
            <a:ln>
              <a:noFill/>
            </a:ln>
          </p:spPr>
        </p:pic>
      </p:grpSp>
      <p:grpSp>
        <p:nvGrpSpPr>
          <p:cNvPr id="60" name="Google Shape;60;p8"/>
          <p:cNvGrpSpPr/>
          <p:nvPr/>
        </p:nvGrpSpPr>
        <p:grpSpPr>
          <a:xfrm>
            <a:off x="5" y="941745"/>
            <a:ext cx="9104619" cy="3260006"/>
            <a:chOff x="5" y="941745"/>
            <a:chExt cx="9104619" cy="3260006"/>
          </a:xfrm>
        </p:grpSpPr>
        <p:pic>
          <p:nvPicPr>
            <p:cNvPr id="61" name="Google Shape;61;p8"/>
            <p:cNvPicPr preferRelativeResize="0"/>
            <p:nvPr/>
          </p:nvPicPr>
          <p:blipFill>
            <a:blip r:embed="rId4">
              <a:alphaModFix/>
            </a:blip>
            <a:stretch>
              <a:fillRect/>
            </a:stretch>
          </p:blipFill>
          <p:spPr>
            <a:xfrm rot="5400000">
              <a:off x="7639431" y="2736558"/>
              <a:ext cx="2395385" cy="535000"/>
            </a:xfrm>
            <a:prstGeom prst="rect">
              <a:avLst/>
            </a:prstGeom>
            <a:noFill/>
            <a:ln>
              <a:noFill/>
            </a:ln>
          </p:spPr>
        </p:pic>
        <p:pic>
          <p:nvPicPr>
            <p:cNvPr id="62" name="Google Shape;62;p8"/>
            <p:cNvPicPr preferRelativeResize="0"/>
            <p:nvPr/>
          </p:nvPicPr>
          <p:blipFill>
            <a:blip r:embed="rId5">
              <a:alphaModFix/>
            </a:blip>
            <a:stretch>
              <a:fillRect/>
            </a:stretch>
          </p:blipFill>
          <p:spPr>
            <a:xfrm rot="-5400000">
              <a:off x="-930187" y="1871937"/>
              <a:ext cx="2395385" cy="535000"/>
            </a:xfrm>
            <a:prstGeom prst="rect">
              <a:avLst/>
            </a:prstGeom>
            <a:noFill/>
            <a:ln>
              <a:noFill/>
            </a:ln>
          </p:spPr>
        </p:pic>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3"/>
        <p:cNvGrpSpPr/>
        <p:nvPr/>
      </p:nvGrpSpPr>
      <p:grpSpPr>
        <a:xfrm>
          <a:off x="0" y="0"/>
          <a:ext cx="0" cy="0"/>
          <a:chOff x="0" y="0"/>
          <a:chExt cx="0" cy="0"/>
        </a:xfrm>
      </p:grpSpPr>
      <p:sp>
        <p:nvSpPr>
          <p:cNvPr id="64" name="Google Shape;64;p9"/>
          <p:cNvSpPr txBox="1">
            <a:spLocks noGrp="1"/>
          </p:cNvSpPr>
          <p:nvPr>
            <p:ph type="title"/>
          </p:nvPr>
        </p:nvSpPr>
        <p:spPr>
          <a:xfrm>
            <a:off x="2201850" y="1584874"/>
            <a:ext cx="4740300" cy="841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500"/>
              <a:buNone/>
              <a:defRPr sz="4500"/>
            </a:lvl1pPr>
            <a:lvl2pPr lvl="1" algn="ctr" rtl="0">
              <a:spcBef>
                <a:spcPts val="0"/>
              </a:spcBef>
              <a:spcAft>
                <a:spcPts val="0"/>
              </a:spcAft>
              <a:buSzPts val="4500"/>
              <a:buNone/>
              <a:defRPr sz="4500"/>
            </a:lvl2pPr>
            <a:lvl3pPr lvl="2" algn="ctr" rtl="0">
              <a:spcBef>
                <a:spcPts val="0"/>
              </a:spcBef>
              <a:spcAft>
                <a:spcPts val="0"/>
              </a:spcAft>
              <a:buSzPts val="4500"/>
              <a:buNone/>
              <a:defRPr sz="4500"/>
            </a:lvl3pPr>
            <a:lvl4pPr lvl="3" algn="ctr" rtl="0">
              <a:spcBef>
                <a:spcPts val="0"/>
              </a:spcBef>
              <a:spcAft>
                <a:spcPts val="0"/>
              </a:spcAft>
              <a:buSzPts val="4500"/>
              <a:buNone/>
              <a:defRPr sz="4500"/>
            </a:lvl4pPr>
            <a:lvl5pPr lvl="4" algn="ctr" rtl="0">
              <a:spcBef>
                <a:spcPts val="0"/>
              </a:spcBef>
              <a:spcAft>
                <a:spcPts val="0"/>
              </a:spcAft>
              <a:buSzPts val="4500"/>
              <a:buNone/>
              <a:defRPr sz="4500"/>
            </a:lvl5pPr>
            <a:lvl6pPr lvl="5" algn="ctr" rtl="0">
              <a:spcBef>
                <a:spcPts val="0"/>
              </a:spcBef>
              <a:spcAft>
                <a:spcPts val="0"/>
              </a:spcAft>
              <a:buSzPts val="4500"/>
              <a:buNone/>
              <a:defRPr sz="4500"/>
            </a:lvl6pPr>
            <a:lvl7pPr lvl="6" algn="ctr" rtl="0">
              <a:spcBef>
                <a:spcPts val="0"/>
              </a:spcBef>
              <a:spcAft>
                <a:spcPts val="0"/>
              </a:spcAft>
              <a:buSzPts val="4500"/>
              <a:buNone/>
              <a:defRPr sz="4500"/>
            </a:lvl7pPr>
            <a:lvl8pPr lvl="7" algn="ctr" rtl="0">
              <a:spcBef>
                <a:spcPts val="0"/>
              </a:spcBef>
              <a:spcAft>
                <a:spcPts val="0"/>
              </a:spcAft>
              <a:buSzPts val="4500"/>
              <a:buNone/>
              <a:defRPr sz="4500"/>
            </a:lvl8pPr>
            <a:lvl9pPr lvl="8" algn="ctr" rtl="0">
              <a:spcBef>
                <a:spcPts val="0"/>
              </a:spcBef>
              <a:spcAft>
                <a:spcPts val="0"/>
              </a:spcAft>
              <a:buSzPts val="4500"/>
              <a:buNone/>
              <a:defRPr sz="4500"/>
            </a:lvl9pPr>
          </a:lstStyle>
          <a:p>
            <a:endParaRPr/>
          </a:p>
        </p:txBody>
      </p:sp>
      <p:sp>
        <p:nvSpPr>
          <p:cNvPr id="65" name="Google Shape;65;p9"/>
          <p:cNvSpPr txBox="1">
            <a:spLocks noGrp="1"/>
          </p:cNvSpPr>
          <p:nvPr>
            <p:ph type="subTitle" idx="1"/>
          </p:nvPr>
        </p:nvSpPr>
        <p:spPr>
          <a:xfrm>
            <a:off x="2201925" y="2427926"/>
            <a:ext cx="4740300" cy="1130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grpSp>
        <p:nvGrpSpPr>
          <p:cNvPr id="66" name="Google Shape;66;p9"/>
          <p:cNvGrpSpPr/>
          <p:nvPr/>
        </p:nvGrpSpPr>
        <p:grpSpPr>
          <a:xfrm>
            <a:off x="437005" y="162"/>
            <a:ext cx="7991907" cy="5143175"/>
            <a:chOff x="437005" y="162"/>
            <a:chExt cx="7991907" cy="5143175"/>
          </a:xfrm>
        </p:grpSpPr>
        <p:pic>
          <p:nvPicPr>
            <p:cNvPr id="67" name="Google Shape;67;p9"/>
            <p:cNvPicPr preferRelativeResize="0"/>
            <p:nvPr/>
          </p:nvPicPr>
          <p:blipFill>
            <a:blip r:embed="rId2">
              <a:alphaModFix/>
            </a:blip>
            <a:stretch>
              <a:fillRect/>
            </a:stretch>
          </p:blipFill>
          <p:spPr>
            <a:xfrm rot="10800000">
              <a:off x="6033527" y="4608337"/>
              <a:ext cx="2395385" cy="535000"/>
            </a:xfrm>
            <a:prstGeom prst="rect">
              <a:avLst/>
            </a:prstGeom>
            <a:noFill/>
            <a:ln>
              <a:noFill/>
            </a:ln>
          </p:spPr>
        </p:pic>
        <p:pic>
          <p:nvPicPr>
            <p:cNvPr id="68" name="Google Shape;68;p9"/>
            <p:cNvPicPr preferRelativeResize="0"/>
            <p:nvPr/>
          </p:nvPicPr>
          <p:blipFill>
            <a:blip r:embed="rId3">
              <a:alphaModFix/>
            </a:blip>
            <a:stretch>
              <a:fillRect/>
            </a:stretch>
          </p:blipFill>
          <p:spPr>
            <a:xfrm>
              <a:off x="437005" y="162"/>
              <a:ext cx="2395385" cy="535000"/>
            </a:xfrm>
            <a:prstGeom prst="rect">
              <a:avLst/>
            </a:prstGeom>
            <a:noFill/>
            <a:ln>
              <a:noFill/>
            </a:ln>
          </p:spPr>
        </p:pic>
      </p:grpSp>
      <p:grpSp>
        <p:nvGrpSpPr>
          <p:cNvPr id="69" name="Google Shape;69;p9"/>
          <p:cNvGrpSpPr/>
          <p:nvPr/>
        </p:nvGrpSpPr>
        <p:grpSpPr>
          <a:xfrm>
            <a:off x="0" y="912"/>
            <a:ext cx="9177157" cy="5141676"/>
            <a:chOff x="0" y="912"/>
            <a:chExt cx="9177157" cy="5141676"/>
          </a:xfrm>
        </p:grpSpPr>
        <p:pic>
          <p:nvPicPr>
            <p:cNvPr id="70" name="Google Shape;70;p9"/>
            <p:cNvPicPr preferRelativeResize="0"/>
            <p:nvPr/>
          </p:nvPicPr>
          <p:blipFill>
            <a:blip r:embed="rId4">
              <a:alphaModFix/>
            </a:blip>
            <a:stretch>
              <a:fillRect/>
            </a:stretch>
          </p:blipFill>
          <p:spPr>
            <a:xfrm rot="10800000">
              <a:off x="8642166" y="912"/>
              <a:ext cx="534991" cy="1068176"/>
            </a:xfrm>
            <a:prstGeom prst="rect">
              <a:avLst/>
            </a:prstGeom>
            <a:noFill/>
            <a:ln>
              <a:noFill/>
            </a:ln>
          </p:spPr>
        </p:pic>
        <p:pic>
          <p:nvPicPr>
            <p:cNvPr id="71" name="Google Shape;71;p9"/>
            <p:cNvPicPr preferRelativeResize="0"/>
            <p:nvPr/>
          </p:nvPicPr>
          <p:blipFill>
            <a:blip r:embed="rId5">
              <a:alphaModFix/>
            </a:blip>
            <a:stretch>
              <a:fillRect/>
            </a:stretch>
          </p:blipFill>
          <p:spPr>
            <a:xfrm>
              <a:off x="0" y="4074412"/>
              <a:ext cx="535000" cy="1068176"/>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2"/>
        <p:cNvGrpSpPr/>
        <p:nvPr/>
      </p:nvGrpSpPr>
      <p:grpSpPr>
        <a:xfrm>
          <a:off x="0" y="0"/>
          <a:ext cx="0" cy="0"/>
          <a:chOff x="0" y="0"/>
          <a:chExt cx="0" cy="0"/>
        </a:xfrm>
      </p:grpSpPr>
      <p:sp>
        <p:nvSpPr>
          <p:cNvPr id="73" name="Google Shape;73;p10"/>
          <p:cNvSpPr>
            <a:spLocks noGrp="1"/>
          </p:cNvSpPr>
          <p:nvPr>
            <p:ph type="pic" idx="2"/>
          </p:nvPr>
        </p:nvSpPr>
        <p:spPr>
          <a:xfrm>
            <a:off x="-6875" y="0"/>
            <a:ext cx="9144000" cy="5157300"/>
          </a:xfrm>
          <a:prstGeom prst="rect">
            <a:avLst/>
          </a:prstGeom>
          <a:noFill/>
          <a:ln>
            <a:noFill/>
          </a:ln>
        </p:spPr>
      </p:sp>
      <p:sp>
        <p:nvSpPr>
          <p:cNvPr id="74" name="Google Shape;74;p10"/>
          <p:cNvSpPr txBox="1">
            <a:spLocks noGrp="1"/>
          </p:cNvSpPr>
          <p:nvPr>
            <p:ph type="title"/>
          </p:nvPr>
        </p:nvSpPr>
        <p:spPr>
          <a:xfrm>
            <a:off x="720000" y="3863375"/>
            <a:ext cx="3852000" cy="747300"/>
          </a:xfrm>
          <a:prstGeom prst="rect">
            <a:avLst/>
          </a:prstGeom>
          <a:solidFill>
            <a:schemeClr val="lt1"/>
          </a:solidFill>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5"/>
        <p:cNvGrpSpPr/>
        <p:nvPr/>
      </p:nvGrpSpPr>
      <p:grpSpPr>
        <a:xfrm>
          <a:off x="0" y="0"/>
          <a:ext cx="0" cy="0"/>
          <a:chOff x="0" y="0"/>
          <a:chExt cx="0" cy="0"/>
        </a:xfrm>
      </p:grpSpPr>
      <p:sp>
        <p:nvSpPr>
          <p:cNvPr id="76" name="Google Shape;76;p11"/>
          <p:cNvSpPr txBox="1">
            <a:spLocks noGrp="1"/>
          </p:cNvSpPr>
          <p:nvPr>
            <p:ph type="title" hasCustomPrompt="1"/>
          </p:nvPr>
        </p:nvSpPr>
        <p:spPr>
          <a:xfrm>
            <a:off x="927875" y="1433938"/>
            <a:ext cx="4171500" cy="692400"/>
          </a:xfrm>
          <a:prstGeom prst="rect">
            <a:avLst/>
          </a:prstGeom>
        </p:spPr>
        <p:txBody>
          <a:bodyPr spcFirstLastPara="1" wrap="square" lIns="91425" tIns="91425" rIns="91425" bIns="91425" anchor="b" anchorCtr="0">
            <a:noAutofit/>
          </a:bodyPr>
          <a:lstStyle>
            <a:lvl1pPr lvl="0">
              <a:spcBef>
                <a:spcPts val="0"/>
              </a:spcBef>
              <a:spcAft>
                <a:spcPts val="0"/>
              </a:spcAft>
              <a:buSzPts val="6000"/>
              <a:buNone/>
              <a:defRPr sz="4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r>
              <a:t>xx%</a:t>
            </a:r>
          </a:p>
        </p:txBody>
      </p:sp>
      <p:sp>
        <p:nvSpPr>
          <p:cNvPr id="77" name="Google Shape;77;p11"/>
          <p:cNvSpPr txBox="1">
            <a:spLocks noGrp="1"/>
          </p:cNvSpPr>
          <p:nvPr>
            <p:ph type="subTitle" idx="1"/>
          </p:nvPr>
        </p:nvSpPr>
        <p:spPr>
          <a:xfrm>
            <a:off x="927875" y="2362063"/>
            <a:ext cx="4171500" cy="1457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78" name="Google Shape;78;p11"/>
          <p:cNvSpPr>
            <a:spLocks noGrp="1"/>
          </p:cNvSpPr>
          <p:nvPr>
            <p:ph type="pic" idx="2"/>
          </p:nvPr>
        </p:nvSpPr>
        <p:spPr>
          <a:xfrm>
            <a:off x="5763000" y="739950"/>
            <a:ext cx="2563500" cy="3663600"/>
          </a:xfrm>
          <a:prstGeom prst="roundRect">
            <a:avLst>
              <a:gd name="adj" fmla="val 16667"/>
            </a:avLst>
          </a:prstGeom>
          <a:noFill/>
          <a:ln>
            <a:noFill/>
          </a:ln>
          <a:effectLst>
            <a:outerShdw blurRad="142875" dist="9525" algn="bl" rotWithShape="0">
              <a:schemeClr val="dk1">
                <a:alpha val="30000"/>
              </a:schemeClr>
            </a:outerShdw>
          </a:effectLst>
        </p:spPr>
      </p:sp>
      <p:pic>
        <p:nvPicPr>
          <p:cNvPr id="79" name="Google Shape;79;p11"/>
          <p:cNvPicPr preferRelativeResize="0"/>
          <p:nvPr/>
        </p:nvPicPr>
        <p:blipFill>
          <a:blip r:embed="rId2">
            <a:alphaModFix/>
          </a:blip>
          <a:stretch>
            <a:fillRect/>
          </a:stretch>
        </p:blipFill>
        <p:spPr>
          <a:xfrm rot="10800000">
            <a:off x="8609007" y="506649"/>
            <a:ext cx="534991" cy="1068176"/>
          </a:xfrm>
          <a:prstGeom prst="rect">
            <a:avLst/>
          </a:prstGeom>
          <a:noFill/>
          <a:ln>
            <a:noFill/>
          </a:ln>
        </p:spPr>
      </p:pic>
      <p:pic>
        <p:nvPicPr>
          <p:cNvPr id="80" name="Google Shape;80;p11"/>
          <p:cNvPicPr preferRelativeResize="0"/>
          <p:nvPr/>
        </p:nvPicPr>
        <p:blipFill>
          <a:blip r:embed="rId3">
            <a:alphaModFix/>
          </a:blip>
          <a:stretch>
            <a:fillRect/>
          </a:stretch>
        </p:blipFill>
        <p:spPr>
          <a:xfrm rot="-5400000">
            <a:off x="-930193" y="3143312"/>
            <a:ext cx="2395385" cy="5350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81"/>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82"/>
        <p:cNvGrpSpPr/>
        <p:nvPr/>
      </p:nvGrpSpPr>
      <p:grpSpPr>
        <a:xfrm>
          <a:off x="0" y="0"/>
          <a:ext cx="0" cy="0"/>
          <a:chOff x="0" y="0"/>
          <a:chExt cx="0" cy="0"/>
        </a:xfrm>
      </p:grpSpPr>
      <p:sp>
        <p:nvSpPr>
          <p:cNvPr id="83" name="Google Shape;83;p13"/>
          <p:cNvSpPr txBox="1">
            <a:spLocks noGrp="1"/>
          </p:cNvSpPr>
          <p:nvPr>
            <p:ph type="title"/>
          </p:nvPr>
        </p:nvSpPr>
        <p:spPr>
          <a:xfrm>
            <a:off x="3943450" y="445025"/>
            <a:ext cx="4480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Font typeface="Kaisei Tokumin"/>
              <a:buNone/>
              <a:defRPr>
                <a:latin typeface="Kaisei Tokumin"/>
                <a:ea typeface="Kaisei Tokumin"/>
                <a:cs typeface="Kaisei Tokumin"/>
                <a:sym typeface="Kaisei Tokumin"/>
              </a:defRPr>
            </a:lvl2pPr>
            <a:lvl3pPr lvl="2" rtl="0">
              <a:spcBef>
                <a:spcPts val="0"/>
              </a:spcBef>
              <a:spcAft>
                <a:spcPts val="0"/>
              </a:spcAft>
              <a:buSzPts val="3000"/>
              <a:buFont typeface="Kaisei Tokumin"/>
              <a:buNone/>
              <a:defRPr>
                <a:latin typeface="Kaisei Tokumin"/>
                <a:ea typeface="Kaisei Tokumin"/>
                <a:cs typeface="Kaisei Tokumin"/>
                <a:sym typeface="Kaisei Tokumin"/>
              </a:defRPr>
            </a:lvl3pPr>
            <a:lvl4pPr lvl="3" rtl="0">
              <a:spcBef>
                <a:spcPts val="0"/>
              </a:spcBef>
              <a:spcAft>
                <a:spcPts val="0"/>
              </a:spcAft>
              <a:buSzPts val="3000"/>
              <a:buFont typeface="Kaisei Tokumin"/>
              <a:buNone/>
              <a:defRPr>
                <a:latin typeface="Kaisei Tokumin"/>
                <a:ea typeface="Kaisei Tokumin"/>
                <a:cs typeface="Kaisei Tokumin"/>
                <a:sym typeface="Kaisei Tokumin"/>
              </a:defRPr>
            </a:lvl4pPr>
            <a:lvl5pPr lvl="4" rtl="0">
              <a:spcBef>
                <a:spcPts val="0"/>
              </a:spcBef>
              <a:spcAft>
                <a:spcPts val="0"/>
              </a:spcAft>
              <a:buSzPts val="3000"/>
              <a:buFont typeface="Kaisei Tokumin"/>
              <a:buNone/>
              <a:defRPr>
                <a:latin typeface="Kaisei Tokumin"/>
                <a:ea typeface="Kaisei Tokumin"/>
                <a:cs typeface="Kaisei Tokumin"/>
                <a:sym typeface="Kaisei Tokumin"/>
              </a:defRPr>
            </a:lvl5pPr>
            <a:lvl6pPr lvl="5" rtl="0">
              <a:spcBef>
                <a:spcPts val="0"/>
              </a:spcBef>
              <a:spcAft>
                <a:spcPts val="0"/>
              </a:spcAft>
              <a:buSzPts val="3000"/>
              <a:buFont typeface="Kaisei Tokumin"/>
              <a:buNone/>
              <a:defRPr>
                <a:latin typeface="Kaisei Tokumin"/>
                <a:ea typeface="Kaisei Tokumin"/>
                <a:cs typeface="Kaisei Tokumin"/>
                <a:sym typeface="Kaisei Tokumin"/>
              </a:defRPr>
            </a:lvl6pPr>
            <a:lvl7pPr lvl="6" rtl="0">
              <a:spcBef>
                <a:spcPts val="0"/>
              </a:spcBef>
              <a:spcAft>
                <a:spcPts val="0"/>
              </a:spcAft>
              <a:buSzPts val="3000"/>
              <a:buFont typeface="Kaisei Tokumin"/>
              <a:buNone/>
              <a:defRPr>
                <a:latin typeface="Kaisei Tokumin"/>
                <a:ea typeface="Kaisei Tokumin"/>
                <a:cs typeface="Kaisei Tokumin"/>
                <a:sym typeface="Kaisei Tokumin"/>
              </a:defRPr>
            </a:lvl7pPr>
            <a:lvl8pPr lvl="7" rtl="0">
              <a:spcBef>
                <a:spcPts val="0"/>
              </a:spcBef>
              <a:spcAft>
                <a:spcPts val="0"/>
              </a:spcAft>
              <a:buSzPts val="3000"/>
              <a:buFont typeface="Kaisei Tokumin"/>
              <a:buNone/>
              <a:defRPr>
                <a:latin typeface="Kaisei Tokumin"/>
                <a:ea typeface="Kaisei Tokumin"/>
                <a:cs typeface="Kaisei Tokumin"/>
                <a:sym typeface="Kaisei Tokumin"/>
              </a:defRPr>
            </a:lvl8pPr>
            <a:lvl9pPr lvl="8" rtl="0">
              <a:spcBef>
                <a:spcPts val="0"/>
              </a:spcBef>
              <a:spcAft>
                <a:spcPts val="0"/>
              </a:spcAft>
              <a:buSzPts val="3000"/>
              <a:buFont typeface="Kaisei Tokumin"/>
              <a:buNone/>
              <a:defRPr>
                <a:latin typeface="Kaisei Tokumin"/>
                <a:ea typeface="Kaisei Tokumin"/>
                <a:cs typeface="Kaisei Tokumin"/>
                <a:sym typeface="Kaisei Tokumin"/>
              </a:defRPr>
            </a:lvl9pPr>
          </a:lstStyle>
          <a:p>
            <a:endParaRPr/>
          </a:p>
        </p:txBody>
      </p:sp>
      <p:sp>
        <p:nvSpPr>
          <p:cNvPr id="84" name="Google Shape;84;p13"/>
          <p:cNvSpPr txBox="1">
            <a:spLocks noGrp="1"/>
          </p:cNvSpPr>
          <p:nvPr>
            <p:ph type="title" idx="2" hasCustomPrompt="1"/>
          </p:nvPr>
        </p:nvSpPr>
        <p:spPr>
          <a:xfrm>
            <a:off x="3996850" y="1456307"/>
            <a:ext cx="640200" cy="457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lvl1pPr>
            <a:lvl2pPr lvl="1" rtl="0">
              <a:spcBef>
                <a:spcPts val="0"/>
              </a:spcBef>
              <a:spcAft>
                <a:spcPts val="0"/>
              </a:spcAft>
              <a:buSzPts val="3000"/>
              <a:buFont typeface="Kaisei Tokumin"/>
              <a:buNone/>
              <a:defRPr sz="3000">
                <a:latin typeface="Kaisei Tokumin"/>
                <a:ea typeface="Kaisei Tokumin"/>
                <a:cs typeface="Kaisei Tokumin"/>
                <a:sym typeface="Kaisei Tokumin"/>
              </a:defRPr>
            </a:lvl2pPr>
            <a:lvl3pPr lvl="2" rtl="0">
              <a:spcBef>
                <a:spcPts val="0"/>
              </a:spcBef>
              <a:spcAft>
                <a:spcPts val="0"/>
              </a:spcAft>
              <a:buSzPts val="3000"/>
              <a:buFont typeface="Kaisei Tokumin"/>
              <a:buNone/>
              <a:defRPr sz="3000">
                <a:latin typeface="Kaisei Tokumin"/>
                <a:ea typeface="Kaisei Tokumin"/>
                <a:cs typeface="Kaisei Tokumin"/>
                <a:sym typeface="Kaisei Tokumin"/>
              </a:defRPr>
            </a:lvl3pPr>
            <a:lvl4pPr lvl="3" rtl="0">
              <a:spcBef>
                <a:spcPts val="0"/>
              </a:spcBef>
              <a:spcAft>
                <a:spcPts val="0"/>
              </a:spcAft>
              <a:buSzPts val="3000"/>
              <a:buFont typeface="Kaisei Tokumin"/>
              <a:buNone/>
              <a:defRPr sz="3000">
                <a:latin typeface="Kaisei Tokumin"/>
                <a:ea typeface="Kaisei Tokumin"/>
                <a:cs typeface="Kaisei Tokumin"/>
                <a:sym typeface="Kaisei Tokumin"/>
              </a:defRPr>
            </a:lvl4pPr>
            <a:lvl5pPr lvl="4" rtl="0">
              <a:spcBef>
                <a:spcPts val="0"/>
              </a:spcBef>
              <a:spcAft>
                <a:spcPts val="0"/>
              </a:spcAft>
              <a:buSzPts val="3000"/>
              <a:buFont typeface="Kaisei Tokumin"/>
              <a:buNone/>
              <a:defRPr sz="3000">
                <a:latin typeface="Kaisei Tokumin"/>
                <a:ea typeface="Kaisei Tokumin"/>
                <a:cs typeface="Kaisei Tokumin"/>
                <a:sym typeface="Kaisei Tokumin"/>
              </a:defRPr>
            </a:lvl5pPr>
            <a:lvl6pPr lvl="5" rtl="0">
              <a:spcBef>
                <a:spcPts val="0"/>
              </a:spcBef>
              <a:spcAft>
                <a:spcPts val="0"/>
              </a:spcAft>
              <a:buSzPts val="3000"/>
              <a:buFont typeface="Kaisei Tokumin"/>
              <a:buNone/>
              <a:defRPr sz="3000">
                <a:latin typeface="Kaisei Tokumin"/>
                <a:ea typeface="Kaisei Tokumin"/>
                <a:cs typeface="Kaisei Tokumin"/>
                <a:sym typeface="Kaisei Tokumin"/>
              </a:defRPr>
            </a:lvl6pPr>
            <a:lvl7pPr lvl="6" rtl="0">
              <a:spcBef>
                <a:spcPts val="0"/>
              </a:spcBef>
              <a:spcAft>
                <a:spcPts val="0"/>
              </a:spcAft>
              <a:buSzPts val="3000"/>
              <a:buFont typeface="Kaisei Tokumin"/>
              <a:buNone/>
              <a:defRPr sz="3000">
                <a:latin typeface="Kaisei Tokumin"/>
                <a:ea typeface="Kaisei Tokumin"/>
                <a:cs typeface="Kaisei Tokumin"/>
                <a:sym typeface="Kaisei Tokumin"/>
              </a:defRPr>
            </a:lvl7pPr>
            <a:lvl8pPr lvl="7" rtl="0">
              <a:spcBef>
                <a:spcPts val="0"/>
              </a:spcBef>
              <a:spcAft>
                <a:spcPts val="0"/>
              </a:spcAft>
              <a:buSzPts val="3000"/>
              <a:buFont typeface="Kaisei Tokumin"/>
              <a:buNone/>
              <a:defRPr sz="3000">
                <a:latin typeface="Kaisei Tokumin"/>
                <a:ea typeface="Kaisei Tokumin"/>
                <a:cs typeface="Kaisei Tokumin"/>
                <a:sym typeface="Kaisei Tokumin"/>
              </a:defRPr>
            </a:lvl8pPr>
            <a:lvl9pPr lvl="8" rtl="0">
              <a:spcBef>
                <a:spcPts val="0"/>
              </a:spcBef>
              <a:spcAft>
                <a:spcPts val="0"/>
              </a:spcAft>
              <a:buSzPts val="3000"/>
              <a:buFont typeface="Kaisei Tokumin"/>
              <a:buNone/>
              <a:defRPr sz="3000">
                <a:latin typeface="Kaisei Tokumin"/>
                <a:ea typeface="Kaisei Tokumin"/>
                <a:cs typeface="Kaisei Tokumin"/>
                <a:sym typeface="Kaisei Tokumin"/>
              </a:defRPr>
            </a:lvl9pPr>
          </a:lstStyle>
          <a:p>
            <a:r>
              <a:t>xx%</a:t>
            </a:r>
          </a:p>
        </p:txBody>
      </p:sp>
      <p:sp>
        <p:nvSpPr>
          <p:cNvPr id="85" name="Google Shape;85;p13"/>
          <p:cNvSpPr txBox="1">
            <a:spLocks noGrp="1"/>
          </p:cNvSpPr>
          <p:nvPr>
            <p:ph type="title" idx="3" hasCustomPrompt="1"/>
          </p:nvPr>
        </p:nvSpPr>
        <p:spPr>
          <a:xfrm>
            <a:off x="3996850" y="3018390"/>
            <a:ext cx="640200" cy="457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lvl1pPr>
            <a:lvl2pPr lvl="1" rtl="0">
              <a:spcBef>
                <a:spcPts val="0"/>
              </a:spcBef>
              <a:spcAft>
                <a:spcPts val="0"/>
              </a:spcAft>
              <a:buSzPts val="3000"/>
              <a:buFont typeface="Kaisei Tokumin"/>
              <a:buNone/>
              <a:defRPr sz="3000">
                <a:latin typeface="Kaisei Tokumin"/>
                <a:ea typeface="Kaisei Tokumin"/>
                <a:cs typeface="Kaisei Tokumin"/>
                <a:sym typeface="Kaisei Tokumin"/>
              </a:defRPr>
            </a:lvl2pPr>
            <a:lvl3pPr lvl="2" rtl="0">
              <a:spcBef>
                <a:spcPts val="0"/>
              </a:spcBef>
              <a:spcAft>
                <a:spcPts val="0"/>
              </a:spcAft>
              <a:buSzPts val="3000"/>
              <a:buFont typeface="Kaisei Tokumin"/>
              <a:buNone/>
              <a:defRPr sz="3000">
                <a:latin typeface="Kaisei Tokumin"/>
                <a:ea typeface="Kaisei Tokumin"/>
                <a:cs typeface="Kaisei Tokumin"/>
                <a:sym typeface="Kaisei Tokumin"/>
              </a:defRPr>
            </a:lvl3pPr>
            <a:lvl4pPr lvl="3" rtl="0">
              <a:spcBef>
                <a:spcPts val="0"/>
              </a:spcBef>
              <a:spcAft>
                <a:spcPts val="0"/>
              </a:spcAft>
              <a:buSzPts val="3000"/>
              <a:buFont typeface="Kaisei Tokumin"/>
              <a:buNone/>
              <a:defRPr sz="3000">
                <a:latin typeface="Kaisei Tokumin"/>
                <a:ea typeface="Kaisei Tokumin"/>
                <a:cs typeface="Kaisei Tokumin"/>
                <a:sym typeface="Kaisei Tokumin"/>
              </a:defRPr>
            </a:lvl4pPr>
            <a:lvl5pPr lvl="4" rtl="0">
              <a:spcBef>
                <a:spcPts val="0"/>
              </a:spcBef>
              <a:spcAft>
                <a:spcPts val="0"/>
              </a:spcAft>
              <a:buSzPts val="3000"/>
              <a:buFont typeface="Kaisei Tokumin"/>
              <a:buNone/>
              <a:defRPr sz="3000">
                <a:latin typeface="Kaisei Tokumin"/>
                <a:ea typeface="Kaisei Tokumin"/>
                <a:cs typeface="Kaisei Tokumin"/>
                <a:sym typeface="Kaisei Tokumin"/>
              </a:defRPr>
            </a:lvl5pPr>
            <a:lvl6pPr lvl="5" rtl="0">
              <a:spcBef>
                <a:spcPts val="0"/>
              </a:spcBef>
              <a:spcAft>
                <a:spcPts val="0"/>
              </a:spcAft>
              <a:buSzPts val="3000"/>
              <a:buFont typeface="Kaisei Tokumin"/>
              <a:buNone/>
              <a:defRPr sz="3000">
                <a:latin typeface="Kaisei Tokumin"/>
                <a:ea typeface="Kaisei Tokumin"/>
                <a:cs typeface="Kaisei Tokumin"/>
                <a:sym typeface="Kaisei Tokumin"/>
              </a:defRPr>
            </a:lvl6pPr>
            <a:lvl7pPr lvl="6" rtl="0">
              <a:spcBef>
                <a:spcPts val="0"/>
              </a:spcBef>
              <a:spcAft>
                <a:spcPts val="0"/>
              </a:spcAft>
              <a:buSzPts val="3000"/>
              <a:buFont typeface="Kaisei Tokumin"/>
              <a:buNone/>
              <a:defRPr sz="3000">
                <a:latin typeface="Kaisei Tokumin"/>
                <a:ea typeface="Kaisei Tokumin"/>
                <a:cs typeface="Kaisei Tokumin"/>
                <a:sym typeface="Kaisei Tokumin"/>
              </a:defRPr>
            </a:lvl7pPr>
            <a:lvl8pPr lvl="7" rtl="0">
              <a:spcBef>
                <a:spcPts val="0"/>
              </a:spcBef>
              <a:spcAft>
                <a:spcPts val="0"/>
              </a:spcAft>
              <a:buSzPts val="3000"/>
              <a:buFont typeface="Kaisei Tokumin"/>
              <a:buNone/>
              <a:defRPr sz="3000">
                <a:latin typeface="Kaisei Tokumin"/>
                <a:ea typeface="Kaisei Tokumin"/>
                <a:cs typeface="Kaisei Tokumin"/>
                <a:sym typeface="Kaisei Tokumin"/>
              </a:defRPr>
            </a:lvl8pPr>
            <a:lvl9pPr lvl="8" rtl="0">
              <a:spcBef>
                <a:spcPts val="0"/>
              </a:spcBef>
              <a:spcAft>
                <a:spcPts val="0"/>
              </a:spcAft>
              <a:buSzPts val="3000"/>
              <a:buFont typeface="Kaisei Tokumin"/>
              <a:buNone/>
              <a:defRPr sz="3000">
                <a:latin typeface="Kaisei Tokumin"/>
                <a:ea typeface="Kaisei Tokumin"/>
                <a:cs typeface="Kaisei Tokumin"/>
                <a:sym typeface="Kaisei Tokumin"/>
              </a:defRPr>
            </a:lvl9pPr>
          </a:lstStyle>
          <a:p>
            <a:r>
              <a:t>xx%</a:t>
            </a:r>
          </a:p>
        </p:txBody>
      </p:sp>
      <p:sp>
        <p:nvSpPr>
          <p:cNvPr id="86" name="Google Shape;86;p13"/>
          <p:cNvSpPr txBox="1">
            <a:spLocks noGrp="1"/>
          </p:cNvSpPr>
          <p:nvPr>
            <p:ph type="title" idx="4" hasCustomPrompt="1"/>
          </p:nvPr>
        </p:nvSpPr>
        <p:spPr>
          <a:xfrm>
            <a:off x="3996850" y="1977001"/>
            <a:ext cx="640200" cy="457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lvl1pPr>
            <a:lvl2pPr lvl="1" rtl="0">
              <a:spcBef>
                <a:spcPts val="0"/>
              </a:spcBef>
              <a:spcAft>
                <a:spcPts val="0"/>
              </a:spcAft>
              <a:buSzPts val="3000"/>
              <a:buFont typeface="Kaisei Tokumin"/>
              <a:buNone/>
              <a:defRPr sz="3000">
                <a:latin typeface="Kaisei Tokumin"/>
                <a:ea typeface="Kaisei Tokumin"/>
                <a:cs typeface="Kaisei Tokumin"/>
                <a:sym typeface="Kaisei Tokumin"/>
              </a:defRPr>
            </a:lvl2pPr>
            <a:lvl3pPr lvl="2" rtl="0">
              <a:spcBef>
                <a:spcPts val="0"/>
              </a:spcBef>
              <a:spcAft>
                <a:spcPts val="0"/>
              </a:spcAft>
              <a:buSzPts val="3000"/>
              <a:buFont typeface="Kaisei Tokumin"/>
              <a:buNone/>
              <a:defRPr sz="3000">
                <a:latin typeface="Kaisei Tokumin"/>
                <a:ea typeface="Kaisei Tokumin"/>
                <a:cs typeface="Kaisei Tokumin"/>
                <a:sym typeface="Kaisei Tokumin"/>
              </a:defRPr>
            </a:lvl3pPr>
            <a:lvl4pPr lvl="3" rtl="0">
              <a:spcBef>
                <a:spcPts val="0"/>
              </a:spcBef>
              <a:spcAft>
                <a:spcPts val="0"/>
              </a:spcAft>
              <a:buSzPts val="3000"/>
              <a:buFont typeface="Kaisei Tokumin"/>
              <a:buNone/>
              <a:defRPr sz="3000">
                <a:latin typeface="Kaisei Tokumin"/>
                <a:ea typeface="Kaisei Tokumin"/>
                <a:cs typeface="Kaisei Tokumin"/>
                <a:sym typeface="Kaisei Tokumin"/>
              </a:defRPr>
            </a:lvl4pPr>
            <a:lvl5pPr lvl="4" rtl="0">
              <a:spcBef>
                <a:spcPts val="0"/>
              </a:spcBef>
              <a:spcAft>
                <a:spcPts val="0"/>
              </a:spcAft>
              <a:buSzPts val="3000"/>
              <a:buFont typeface="Kaisei Tokumin"/>
              <a:buNone/>
              <a:defRPr sz="3000">
                <a:latin typeface="Kaisei Tokumin"/>
                <a:ea typeface="Kaisei Tokumin"/>
                <a:cs typeface="Kaisei Tokumin"/>
                <a:sym typeface="Kaisei Tokumin"/>
              </a:defRPr>
            </a:lvl5pPr>
            <a:lvl6pPr lvl="5" rtl="0">
              <a:spcBef>
                <a:spcPts val="0"/>
              </a:spcBef>
              <a:spcAft>
                <a:spcPts val="0"/>
              </a:spcAft>
              <a:buSzPts val="3000"/>
              <a:buFont typeface="Kaisei Tokumin"/>
              <a:buNone/>
              <a:defRPr sz="3000">
                <a:latin typeface="Kaisei Tokumin"/>
                <a:ea typeface="Kaisei Tokumin"/>
                <a:cs typeface="Kaisei Tokumin"/>
                <a:sym typeface="Kaisei Tokumin"/>
              </a:defRPr>
            </a:lvl6pPr>
            <a:lvl7pPr lvl="6" rtl="0">
              <a:spcBef>
                <a:spcPts val="0"/>
              </a:spcBef>
              <a:spcAft>
                <a:spcPts val="0"/>
              </a:spcAft>
              <a:buSzPts val="3000"/>
              <a:buFont typeface="Kaisei Tokumin"/>
              <a:buNone/>
              <a:defRPr sz="3000">
                <a:latin typeface="Kaisei Tokumin"/>
                <a:ea typeface="Kaisei Tokumin"/>
                <a:cs typeface="Kaisei Tokumin"/>
                <a:sym typeface="Kaisei Tokumin"/>
              </a:defRPr>
            </a:lvl7pPr>
            <a:lvl8pPr lvl="7" rtl="0">
              <a:spcBef>
                <a:spcPts val="0"/>
              </a:spcBef>
              <a:spcAft>
                <a:spcPts val="0"/>
              </a:spcAft>
              <a:buSzPts val="3000"/>
              <a:buFont typeface="Kaisei Tokumin"/>
              <a:buNone/>
              <a:defRPr sz="3000">
                <a:latin typeface="Kaisei Tokumin"/>
                <a:ea typeface="Kaisei Tokumin"/>
                <a:cs typeface="Kaisei Tokumin"/>
                <a:sym typeface="Kaisei Tokumin"/>
              </a:defRPr>
            </a:lvl8pPr>
            <a:lvl9pPr lvl="8" rtl="0">
              <a:spcBef>
                <a:spcPts val="0"/>
              </a:spcBef>
              <a:spcAft>
                <a:spcPts val="0"/>
              </a:spcAft>
              <a:buSzPts val="3000"/>
              <a:buFont typeface="Kaisei Tokumin"/>
              <a:buNone/>
              <a:defRPr sz="3000">
                <a:latin typeface="Kaisei Tokumin"/>
                <a:ea typeface="Kaisei Tokumin"/>
                <a:cs typeface="Kaisei Tokumin"/>
                <a:sym typeface="Kaisei Tokumin"/>
              </a:defRPr>
            </a:lvl9pPr>
          </a:lstStyle>
          <a:p>
            <a:r>
              <a:t>xx%</a:t>
            </a:r>
          </a:p>
        </p:txBody>
      </p:sp>
      <p:sp>
        <p:nvSpPr>
          <p:cNvPr id="87" name="Google Shape;87;p13"/>
          <p:cNvSpPr txBox="1">
            <a:spLocks noGrp="1"/>
          </p:cNvSpPr>
          <p:nvPr>
            <p:ph type="title" idx="5" hasCustomPrompt="1"/>
          </p:nvPr>
        </p:nvSpPr>
        <p:spPr>
          <a:xfrm>
            <a:off x="3996850" y="3539084"/>
            <a:ext cx="640200" cy="457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lvl1pPr>
            <a:lvl2pPr lvl="1" rtl="0">
              <a:spcBef>
                <a:spcPts val="0"/>
              </a:spcBef>
              <a:spcAft>
                <a:spcPts val="0"/>
              </a:spcAft>
              <a:buSzPts val="3000"/>
              <a:buFont typeface="Kaisei Tokumin"/>
              <a:buNone/>
              <a:defRPr sz="3000">
                <a:latin typeface="Kaisei Tokumin"/>
                <a:ea typeface="Kaisei Tokumin"/>
                <a:cs typeface="Kaisei Tokumin"/>
                <a:sym typeface="Kaisei Tokumin"/>
              </a:defRPr>
            </a:lvl2pPr>
            <a:lvl3pPr lvl="2" rtl="0">
              <a:spcBef>
                <a:spcPts val="0"/>
              </a:spcBef>
              <a:spcAft>
                <a:spcPts val="0"/>
              </a:spcAft>
              <a:buSzPts val="3000"/>
              <a:buFont typeface="Kaisei Tokumin"/>
              <a:buNone/>
              <a:defRPr sz="3000">
                <a:latin typeface="Kaisei Tokumin"/>
                <a:ea typeface="Kaisei Tokumin"/>
                <a:cs typeface="Kaisei Tokumin"/>
                <a:sym typeface="Kaisei Tokumin"/>
              </a:defRPr>
            </a:lvl3pPr>
            <a:lvl4pPr lvl="3" rtl="0">
              <a:spcBef>
                <a:spcPts val="0"/>
              </a:spcBef>
              <a:spcAft>
                <a:spcPts val="0"/>
              </a:spcAft>
              <a:buSzPts val="3000"/>
              <a:buFont typeface="Kaisei Tokumin"/>
              <a:buNone/>
              <a:defRPr sz="3000">
                <a:latin typeface="Kaisei Tokumin"/>
                <a:ea typeface="Kaisei Tokumin"/>
                <a:cs typeface="Kaisei Tokumin"/>
                <a:sym typeface="Kaisei Tokumin"/>
              </a:defRPr>
            </a:lvl4pPr>
            <a:lvl5pPr lvl="4" rtl="0">
              <a:spcBef>
                <a:spcPts val="0"/>
              </a:spcBef>
              <a:spcAft>
                <a:spcPts val="0"/>
              </a:spcAft>
              <a:buSzPts val="3000"/>
              <a:buFont typeface="Kaisei Tokumin"/>
              <a:buNone/>
              <a:defRPr sz="3000">
                <a:latin typeface="Kaisei Tokumin"/>
                <a:ea typeface="Kaisei Tokumin"/>
                <a:cs typeface="Kaisei Tokumin"/>
                <a:sym typeface="Kaisei Tokumin"/>
              </a:defRPr>
            </a:lvl5pPr>
            <a:lvl6pPr lvl="5" rtl="0">
              <a:spcBef>
                <a:spcPts val="0"/>
              </a:spcBef>
              <a:spcAft>
                <a:spcPts val="0"/>
              </a:spcAft>
              <a:buSzPts val="3000"/>
              <a:buFont typeface="Kaisei Tokumin"/>
              <a:buNone/>
              <a:defRPr sz="3000">
                <a:latin typeface="Kaisei Tokumin"/>
                <a:ea typeface="Kaisei Tokumin"/>
                <a:cs typeface="Kaisei Tokumin"/>
                <a:sym typeface="Kaisei Tokumin"/>
              </a:defRPr>
            </a:lvl6pPr>
            <a:lvl7pPr lvl="6" rtl="0">
              <a:spcBef>
                <a:spcPts val="0"/>
              </a:spcBef>
              <a:spcAft>
                <a:spcPts val="0"/>
              </a:spcAft>
              <a:buSzPts val="3000"/>
              <a:buFont typeface="Kaisei Tokumin"/>
              <a:buNone/>
              <a:defRPr sz="3000">
                <a:latin typeface="Kaisei Tokumin"/>
                <a:ea typeface="Kaisei Tokumin"/>
                <a:cs typeface="Kaisei Tokumin"/>
                <a:sym typeface="Kaisei Tokumin"/>
              </a:defRPr>
            </a:lvl7pPr>
            <a:lvl8pPr lvl="7" rtl="0">
              <a:spcBef>
                <a:spcPts val="0"/>
              </a:spcBef>
              <a:spcAft>
                <a:spcPts val="0"/>
              </a:spcAft>
              <a:buSzPts val="3000"/>
              <a:buFont typeface="Kaisei Tokumin"/>
              <a:buNone/>
              <a:defRPr sz="3000">
                <a:latin typeface="Kaisei Tokumin"/>
                <a:ea typeface="Kaisei Tokumin"/>
                <a:cs typeface="Kaisei Tokumin"/>
                <a:sym typeface="Kaisei Tokumin"/>
              </a:defRPr>
            </a:lvl8pPr>
            <a:lvl9pPr lvl="8" rtl="0">
              <a:spcBef>
                <a:spcPts val="0"/>
              </a:spcBef>
              <a:spcAft>
                <a:spcPts val="0"/>
              </a:spcAft>
              <a:buSzPts val="3000"/>
              <a:buFont typeface="Kaisei Tokumin"/>
              <a:buNone/>
              <a:defRPr sz="3000">
                <a:latin typeface="Kaisei Tokumin"/>
                <a:ea typeface="Kaisei Tokumin"/>
                <a:cs typeface="Kaisei Tokumin"/>
                <a:sym typeface="Kaisei Tokumin"/>
              </a:defRPr>
            </a:lvl9pPr>
          </a:lstStyle>
          <a:p>
            <a:r>
              <a:t>xx%</a:t>
            </a:r>
          </a:p>
        </p:txBody>
      </p:sp>
      <p:sp>
        <p:nvSpPr>
          <p:cNvPr id="88" name="Google Shape;88;p13"/>
          <p:cNvSpPr txBox="1">
            <a:spLocks noGrp="1"/>
          </p:cNvSpPr>
          <p:nvPr>
            <p:ph type="title" idx="6" hasCustomPrompt="1"/>
          </p:nvPr>
        </p:nvSpPr>
        <p:spPr>
          <a:xfrm>
            <a:off x="3996850" y="2497696"/>
            <a:ext cx="640200" cy="457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lvl1pPr>
            <a:lvl2pPr lvl="1" rtl="0">
              <a:spcBef>
                <a:spcPts val="0"/>
              </a:spcBef>
              <a:spcAft>
                <a:spcPts val="0"/>
              </a:spcAft>
              <a:buSzPts val="3000"/>
              <a:buFont typeface="Kaisei Tokumin"/>
              <a:buNone/>
              <a:defRPr sz="3000">
                <a:latin typeface="Kaisei Tokumin"/>
                <a:ea typeface="Kaisei Tokumin"/>
                <a:cs typeface="Kaisei Tokumin"/>
                <a:sym typeface="Kaisei Tokumin"/>
              </a:defRPr>
            </a:lvl2pPr>
            <a:lvl3pPr lvl="2" rtl="0">
              <a:spcBef>
                <a:spcPts val="0"/>
              </a:spcBef>
              <a:spcAft>
                <a:spcPts val="0"/>
              </a:spcAft>
              <a:buSzPts val="3000"/>
              <a:buFont typeface="Kaisei Tokumin"/>
              <a:buNone/>
              <a:defRPr sz="3000">
                <a:latin typeface="Kaisei Tokumin"/>
                <a:ea typeface="Kaisei Tokumin"/>
                <a:cs typeface="Kaisei Tokumin"/>
                <a:sym typeface="Kaisei Tokumin"/>
              </a:defRPr>
            </a:lvl3pPr>
            <a:lvl4pPr lvl="3" rtl="0">
              <a:spcBef>
                <a:spcPts val="0"/>
              </a:spcBef>
              <a:spcAft>
                <a:spcPts val="0"/>
              </a:spcAft>
              <a:buSzPts val="3000"/>
              <a:buFont typeface="Kaisei Tokumin"/>
              <a:buNone/>
              <a:defRPr sz="3000">
                <a:latin typeface="Kaisei Tokumin"/>
                <a:ea typeface="Kaisei Tokumin"/>
                <a:cs typeface="Kaisei Tokumin"/>
                <a:sym typeface="Kaisei Tokumin"/>
              </a:defRPr>
            </a:lvl4pPr>
            <a:lvl5pPr lvl="4" rtl="0">
              <a:spcBef>
                <a:spcPts val="0"/>
              </a:spcBef>
              <a:spcAft>
                <a:spcPts val="0"/>
              </a:spcAft>
              <a:buSzPts val="3000"/>
              <a:buFont typeface="Kaisei Tokumin"/>
              <a:buNone/>
              <a:defRPr sz="3000">
                <a:latin typeface="Kaisei Tokumin"/>
                <a:ea typeface="Kaisei Tokumin"/>
                <a:cs typeface="Kaisei Tokumin"/>
                <a:sym typeface="Kaisei Tokumin"/>
              </a:defRPr>
            </a:lvl5pPr>
            <a:lvl6pPr lvl="5" rtl="0">
              <a:spcBef>
                <a:spcPts val="0"/>
              </a:spcBef>
              <a:spcAft>
                <a:spcPts val="0"/>
              </a:spcAft>
              <a:buSzPts val="3000"/>
              <a:buFont typeface="Kaisei Tokumin"/>
              <a:buNone/>
              <a:defRPr sz="3000">
                <a:latin typeface="Kaisei Tokumin"/>
                <a:ea typeface="Kaisei Tokumin"/>
                <a:cs typeface="Kaisei Tokumin"/>
                <a:sym typeface="Kaisei Tokumin"/>
              </a:defRPr>
            </a:lvl6pPr>
            <a:lvl7pPr lvl="6" rtl="0">
              <a:spcBef>
                <a:spcPts val="0"/>
              </a:spcBef>
              <a:spcAft>
                <a:spcPts val="0"/>
              </a:spcAft>
              <a:buSzPts val="3000"/>
              <a:buFont typeface="Kaisei Tokumin"/>
              <a:buNone/>
              <a:defRPr sz="3000">
                <a:latin typeface="Kaisei Tokumin"/>
                <a:ea typeface="Kaisei Tokumin"/>
                <a:cs typeface="Kaisei Tokumin"/>
                <a:sym typeface="Kaisei Tokumin"/>
              </a:defRPr>
            </a:lvl7pPr>
            <a:lvl8pPr lvl="7" rtl="0">
              <a:spcBef>
                <a:spcPts val="0"/>
              </a:spcBef>
              <a:spcAft>
                <a:spcPts val="0"/>
              </a:spcAft>
              <a:buSzPts val="3000"/>
              <a:buFont typeface="Kaisei Tokumin"/>
              <a:buNone/>
              <a:defRPr sz="3000">
                <a:latin typeface="Kaisei Tokumin"/>
                <a:ea typeface="Kaisei Tokumin"/>
                <a:cs typeface="Kaisei Tokumin"/>
                <a:sym typeface="Kaisei Tokumin"/>
              </a:defRPr>
            </a:lvl8pPr>
            <a:lvl9pPr lvl="8" rtl="0">
              <a:spcBef>
                <a:spcPts val="0"/>
              </a:spcBef>
              <a:spcAft>
                <a:spcPts val="0"/>
              </a:spcAft>
              <a:buSzPts val="3000"/>
              <a:buFont typeface="Kaisei Tokumin"/>
              <a:buNone/>
              <a:defRPr sz="3000">
                <a:latin typeface="Kaisei Tokumin"/>
                <a:ea typeface="Kaisei Tokumin"/>
                <a:cs typeface="Kaisei Tokumin"/>
                <a:sym typeface="Kaisei Tokumin"/>
              </a:defRPr>
            </a:lvl9pPr>
          </a:lstStyle>
          <a:p>
            <a:r>
              <a:t>xx%</a:t>
            </a:r>
          </a:p>
        </p:txBody>
      </p:sp>
      <p:sp>
        <p:nvSpPr>
          <p:cNvPr id="89" name="Google Shape;89;p13"/>
          <p:cNvSpPr txBox="1">
            <a:spLocks noGrp="1"/>
          </p:cNvSpPr>
          <p:nvPr>
            <p:ph type="title" idx="7" hasCustomPrompt="1"/>
          </p:nvPr>
        </p:nvSpPr>
        <p:spPr>
          <a:xfrm>
            <a:off x="3996850" y="4059764"/>
            <a:ext cx="640200" cy="457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3000"/>
              <a:buNone/>
              <a:defRPr sz="3000"/>
            </a:lvl1pPr>
            <a:lvl2pPr lvl="1" rtl="0">
              <a:spcBef>
                <a:spcPts val="0"/>
              </a:spcBef>
              <a:spcAft>
                <a:spcPts val="0"/>
              </a:spcAft>
              <a:buSzPts val="3000"/>
              <a:buFont typeface="Kaisei Tokumin"/>
              <a:buNone/>
              <a:defRPr sz="3000">
                <a:latin typeface="Kaisei Tokumin"/>
                <a:ea typeface="Kaisei Tokumin"/>
                <a:cs typeface="Kaisei Tokumin"/>
                <a:sym typeface="Kaisei Tokumin"/>
              </a:defRPr>
            </a:lvl2pPr>
            <a:lvl3pPr lvl="2" rtl="0">
              <a:spcBef>
                <a:spcPts val="0"/>
              </a:spcBef>
              <a:spcAft>
                <a:spcPts val="0"/>
              </a:spcAft>
              <a:buSzPts val="3000"/>
              <a:buFont typeface="Kaisei Tokumin"/>
              <a:buNone/>
              <a:defRPr sz="3000">
                <a:latin typeface="Kaisei Tokumin"/>
                <a:ea typeface="Kaisei Tokumin"/>
                <a:cs typeface="Kaisei Tokumin"/>
                <a:sym typeface="Kaisei Tokumin"/>
              </a:defRPr>
            </a:lvl3pPr>
            <a:lvl4pPr lvl="3" rtl="0">
              <a:spcBef>
                <a:spcPts val="0"/>
              </a:spcBef>
              <a:spcAft>
                <a:spcPts val="0"/>
              </a:spcAft>
              <a:buSzPts val="3000"/>
              <a:buFont typeface="Kaisei Tokumin"/>
              <a:buNone/>
              <a:defRPr sz="3000">
                <a:latin typeface="Kaisei Tokumin"/>
                <a:ea typeface="Kaisei Tokumin"/>
                <a:cs typeface="Kaisei Tokumin"/>
                <a:sym typeface="Kaisei Tokumin"/>
              </a:defRPr>
            </a:lvl4pPr>
            <a:lvl5pPr lvl="4" rtl="0">
              <a:spcBef>
                <a:spcPts val="0"/>
              </a:spcBef>
              <a:spcAft>
                <a:spcPts val="0"/>
              </a:spcAft>
              <a:buSzPts val="3000"/>
              <a:buFont typeface="Kaisei Tokumin"/>
              <a:buNone/>
              <a:defRPr sz="3000">
                <a:latin typeface="Kaisei Tokumin"/>
                <a:ea typeface="Kaisei Tokumin"/>
                <a:cs typeface="Kaisei Tokumin"/>
                <a:sym typeface="Kaisei Tokumin"/>
              </a:defRPr>
            </a:lvl5pPr>
            <a:lvl6pPr lvl="5" rtl="0">
              <a:spcBef>
                <a:spcPts val="0"/>
              </a:spcBef>
              <a:spcAft>
                <a:spcPts val="0"/>
              </a:spcAft>
              <a:buSzPts val="3000"/>
              <a:buFont typeface="Kaisei Tokumin"/>
              <a:buNone/>
              <a:defRPr sz="3000">
                <a:latin typeface="Kaisei Tokumin"/>
                <a:ea typeface="Kaisei Tokumin"/>
                <a:cs typeface="Kaisei Tokumin"/>
                <a:sym typeface="Kaisei Tokumin"/>
              </a:defRPr>
            </a:lvl6pPr>
            <a:lvl7pPr lvl="6" rtl="0">
              <a:spcBef>
                <a:spcPts val="0"/>
              </a:spcBef>
              <a:spcAft>
                <a:spcPts val="0"/>
              </a:spcAft>
              <a:buSzPts val="3000"/>
              <a:buFont typeface="Kaisei Tokumin"/>
              <a:buNone/>
              <a:defRPr sz="3000">
                <a:latin typeface="Kaisei Tokumin"/>
                <a:ea typeface="Kaisei Tokumin"/>
                <a:cs typeface="Kaisei Tokumin"/>
                <a:sym typeface="Kaisei Tokumin"/>
              </a:defRPr>
            </a:lvl7pPr>
            <a:lvl8pPr lvl="7" rtl="0">
              <a:spcBef>
                <a:spcPts val="0"/>
              </a:spcBef>
              <a:spcAft>
                <a:spcPts val="0"/>
              </a:spcAft>
              <a:buSzPts val="3000"/>
              <a:buFont typeface="Kaisei Tokumin"/>
              <a:buNone/>
              <a:defRPr sz="3000">
                <a:latin typeface="Kaisei Tokumin"/>
                <a:ea typeface="Kaisei Tokumin"/>
                <a:cs typeface="Kaisei Tokumin"/>
                <a:sym typeface="Kaisei Tokumin"/>
              </a:defRPr>
            </a:lvl8pPr>
            <a:lvl9pPr lvl="8" rtl="0">
              <a:spcBef>
                <a:spcPts val="0"/>
              </a:spcBef>
              <a:spcAft>
                <a:spcPts val="0"/>
              </a:spcAft>
              <a:buSzPts val="3000"/>
              <a:buFont typeface="Kaisei Tokumin"/>
              <a:buNone/>
              <a:defRPr sz="3000">
                <a:latin typeface="Kaisei Tokumin"/>
                <a:ea typeface="Kaisei Tokumin"/>
                <a:cs typeface="Kaisei Tokumin"/>
                <a:sym typeface="Kaisei Tokumin"/>
              </a:defRPr>
            </a:lvl9pPr>
          </a:lstStyle>
          <a:p>
            <a:r>
              <a:t>xx%</a:t>
            </a:r>
          </a:p>
        </p:txBody>
      </p:sp>
      <p:sp>
        <p:nvSpPr>
          <p:cNvPr id="90" name="Google Shape;90;p13"/>
          <p:cNvSpPr txBox="1">
            <a:spLocks noGrp="1"/>
          </p:cNvSpPr>
          <p:nvPr>
            <p:ph type="subTitle" idx="1"/>
          </p:nvPr>
        </p:nvSpPr>
        <p:spPr>
          <a:xfrm>
            <a:off x="4766400" y="1456300"/>
            <a:ext cx="36576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91" name="Google Shape;91;p13"/>
          <p:cNvSpPr txBox="1">
            <a:spLocks noGrp="1"/>
          </p:cNvSpPr>
          <p:nvPr>
            <p:ph type="subTitle" idx="8"/>
          </p:nvPr>
        </p:nvSpPr>
        <p:spPr>
          <a:xfrm>
            <a:off x="4766400" y="1976997"/>
            <a:ext cx="36576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92" name="Google Shape;92;p13"/>
          <p:cNvSpPr txBox="1">
            <a:spLocks noGrp="1"/>
          </p:cNvSpPr>
          <p:nvPr>
            <p:ph type="subTitle" idx="9"/>
          </p:nvPr>
        </p:nvSpPr>
        <p:spPr>
          <a:xfrm>
            <a:off x="4766400" y="2497694"/>
            <a:ext cx="36576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93" name="Google Shape;93;p13"/>
          <p:cNvSpPr txBox="1">
            <a:spLocks noGrp="1"/>
          </p:cNvSpPr>
          <p:nvPr>
            <p:ph type="subTitle" idx="13"/>
          </p:nvPr>
        </p:nvSpPr>
        <p:spPr>
          <a:xfrm>
            <a:off x="4766400" y="3018392"/>
            <a:ext cx="36576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94" name="Google Shape;94;p13"/>
          <p:cNvSpPr txBox="1">
            <a:spLocks noGrp="1"/>
          </p:cNvSpPr>
          <p:nvPr>
            <p:ph type="subTitle" idx="14"/>
          </p:nvPr>
        </p:nvSpPr>
        <p:spPr>
          <a:xfrm>
            <a:off x="4766400" y="3539089"/>
            <a:ext cx="36576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95" name="Google Shape;95;p13"/>
          <p:cNvSpPr txBox="1">
            <a:spLocks noGrp="1"/>
          </p:cNvSpPr>
          <p:nvPr>
            <p:ph type="subTitle" idx="15"/>
          </p:nvPr>
        </p:nvSpPr>
        <p:spPr>
          <a:xfrm>
            <a:off x="4766400" y="4059786"/>
            <a:ext cx="3657600" cy="457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96" name="Google Shape;96;p13"/>
          <p:cNvSpPr>
            <a:spLocks noGrp="1"/>
          </p:cNvSpPr>
          <p:nvPr>
            <p:ph type="pic" idx="16"/>
          </p:nvPr>
        </p:nvSpPr>
        <p:spPr>
          <a:xfrm>
            <a:off x="883575" y="710000"/>
            <a:ext cx="2563500" cy="3663600"/>
          </a:xfrm>
          <a:prstGeom prst="roundRect">
            <a:avLst>
              <a:gd name="adj" fmla="val 16667"/>
            </a:avLst>
          </a:prstGeom>
          <a:noFill/>
          <a:ln>
            <a:noFill/>
          </a:ln>
          <a:effectLst>
            <a:outerShdw blurRad="142875" dist="9525" algn="bl" rotWithShape="0">
              <a:schemeClr val="dk1">
                <a:alpha val="30000"/>
              </a:schemeClr>
            </a:outerShdw>
          </a:effectLst>
        </p:spPr>
      </p:sp>
      <p:grpSp>
        <p:nvGrpSpPr>
          <p:cNvPr id="97" name="Google Shape;97;p13"/>
          <p:cNvGrpSpPr/>
          <p:nvPr/>
        </p:nvGrpSpPr>
        <p:grpSpPr>
          <a:xfrm>
            <a:off x="0" y="5"/>
            <a:ext cx="9144012" cy="5143483"/>
            <a:chOff x="0" y="5"/>
            <a:chExt cx="9144012" cy="5143483"/>
          </a:xfrm>
        </p:grpSpPr>
        <p:pic>
          <p:nvPicPr>
            <p:cNvPr id="98" name="Google Shape;98;p13"/>
            <p:cNvPicPr preferRelativeResize="0"/>
            <p:nvPr/>
          </p:nvPicPr>
          <p:blipFill>
            <a:blip r:embed="rId2">
              <a:alphaModFix/>
            </a:blip>
            <a:stretch>
              <a:fillRect/>
            </a:stretch>
          </p:blipFill>
          <p:spPr>
            <a:xfrm rot="5400000">
              <a:off x="981703" y="-266588"/>
              <a:ext cx="534991" cy="1068176"/>
            </a:xfrm>
            <a:prstGeom prst="rect">
              <a:avLst/>
            </a:prstGeom>
            <a:noFill/>
            <a:ln>
              <a:noFill/>
            </a:ln>
          </p:spPr>
        </p:pic>
        <p:pic>
          <p:nvPicPr>
            <p:cNvPr id="99" name="Google Shape;99;p13"/>
            <p:cNvPicPr preferRelativeResize="0"/>
            <p:nvPr/>
          </p:nvPicPr>
          <p:blipFill>
            <a:blip r:embed="rId3">
              <a:alphaModFix/>
            </a:blip>
            <a:stretch>
              <a:fillRect/>
            </a:stretch>
          </p:blipFill>
          <p:spPr>
            <a:xfrm rot="10800000">
              <a:off x="8609007" y="912"/>
              <a:ext cx="534991" cy="1068176"/>
            </a:xfrm>
            <a:prstGeom prst="rect">
              <a:avLst/>
            </a:prstGeom>
            <a:noFill/>
            <a:ln>
              <a:noFill/>
            </a:ln>
          </p:spPr>
        </p:pic>
        <p:pic>
          <p:nvPicPr>
            <p:cNvPr id="100" name="Google Shape;100;p13"/>
            <p:cNvPicPr preferRelativeResize="0"/>
            <p:nvPr/>
          </p:nvPicPr>
          <p:blipFill>
            <a:blip r:embed="rId4">
              <a:alphaModFix/>
            </a:blip>
            <a:stretch>
              <a:fillRect/>
            </a:stretch>
          </p:blipFill>
          <p:spPr>
            <a:xfrm>
              <a:off x="0" y="4074413"/>
              <a:ext cx="534990" cy="1068162"/>
            </a:xfrm>
            <a:prstGeom prst="rect">
              <a:avLst/>
            </a:prstGeom>
            <a:noFill/>
            <a:ln>
              <a:noFill/>
            </a:ln>
          </p:spPr>
        </p:pic>
        <p:pic>
          <p:nvPicPr>
            <p:cNvPr id="101" name="Google Shape;101;p13"/>
            <p:cNvPicPr preferRelativeResize="0"/>
            <p:nvPr/>
          </p:nvPicPr>
          <p:blipFill>
            <a:blip r:embed="rId5">
              <a:alphaModFix/>
            </a:blip>
            <a:stretch>
              <a:fillRect/>
            </a:stretch>
          </p:blipFill>
          <p:spPr>
            <a:xfrm rot="-5400000">
              <a:off x="8342424" y="4341899"/>
              <a:ext cx="535000" cy="1068176"/>
            </a:xfrm>
            <a:prstGeom prst="rect">
              <a:avLst/>
            </a:prstGeom>
            <a:noFill/>
            <a:ln>
              <a:noFill/>
            </a:ln>
          </p:spPr>
        </p:pic>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ext">
  <p:cSld name="CUSTOM_4_1">
    <p:spTree>
      <p:nvGrpSpPr>
        <p:cNvPr id="1" name="Shape 102"/>
        <p:cNvGrpSpPr/>
        <p:nvPr/>
      </p:nvGrpSpPr>
      <p:grpSpPr>
        <a:xfrm>
          <a:off x="0" y="0"/>
          <a:ext cx="0" cy="0"/>
          <a:chOff x="0" y="0"/>
          <a:chExt cx="0" cy="0"/>
        </a:xfrm>
      </p:grpSpPr>
      <p:sp>
        <p:nvSpPr>
          <p:cNvPr id="103" name="Google Shape;103;p14"/>
          <p:cNvSpPr>
            <a:spLocks noGrp="1"/>
          </p:cNvSpPr>
          <p:nvPr>
            <p:ph type="pic" idx="2"/>
          </p:nvPr>
        </p:nvSpPr>
        <p:spPr>
          <a:xfrm>
            <a:off x="5865400" y="694350"/>
            <a:ext cx="2563500" cy="3754800"/>
          </a:xfrm>
          <a:prstGeom prst="roundRect">
            <a:avLst>
              <a:gd name="adj" fmla="val 16667"/>
            </a:avLst>
          </a:prstGeom>
          <a:noFill/>
          <a:ln>
            <a:noFill/>
          </a:ln>
          <a:effectLst>
            <a:outerShdw blurRad="142875" dist="9525" algn="bl" rotWithShape="0">
              <a:schemeClr val="dk1">
                <a:alpha val="30000"/>
              </a:schemeClr>
            </a:outerShdw>
          </a:effectLst>
        </p:spPr>
      </p:sp>
      <p:sp>
        <p:nvSpPr>
          <p:cNvPr id="104" name="Google Shape;104;p14"/>
          <p:cNvSpPr>
            <a:spLocks noGrp="1"/>
          </p:cNvSpPr>
          <p:nvPr>
            <p:ph type="pic" idx="3"/>
          </p:nvPr>
        </p:nvSpPr>
        <p:spPr>
          <a:xfrm>
            <a:off x="3292700" y="694350"/>
            <a:ext cx="2247000" cy="2264100"/>
          </a:xfrm>
          <a:prstGeom prst="roundRect">
            <a:avLst>
              <a:gd name="adj" fmla="val 16667"/>
            </a:avLst>
          </a:prstGeom>
          <a:noFill/>
          <a:ln>
            <a:noFill/>
          </a:ln>
          <a:effectLst>
            <a:outerShdw blurRad="142875" dist="9525" algn="bl" rotWithShape="0">
              <a:schemeClr val="dk1">
                <a:alpha val="30000"/>
              </a:schemeClr>
            </a:outerShdw>
          </a:effectLst>
        </p:spPr>
      </p:sp>
      <p:sp>
        <p:nvSpPr>
          <p:cNvPr id="105" name="Google Shape;105;p14"/>
          <p:cNvSpPr>
            <a:spLocks noGrp="1"/>
          </p:cNvSpPr>
          <p:nvPr>
            <p:ph type="pic" idx="4"/>
          </p:nvPr>
        </p:nvSpPr>
        <p:spPr>
          <a:xfrm>
            <a:off x="720000" y="694350"/>
            <a:ext cx="2247000" cy="2264100"/>
          </a:xfrm>
          <a:prstGeom prst="roundRect">
            <a:avLst>
              <a:gd name="adj" fmla="val 16667"/>
            </a:avLst>
          </a:prstGeom>
          <a:noFill/>
          <a:ln>
            <a:noFill/>
          </a:ln>
          <a:effectLst>
            <a:outerShdw blurRad="142875" dist="9525" algn="bl" rotWithShape="0">
              <a:schemeClr val="dk1">
                <a:alpha val="30000"/>
              </a:schemeClr>
            </a:outerShdw>
          </a:effectLst>
        </p:spPr>
      </p:sp>
      <p:grpSp>
        <p:nvGrpSpPr>
          <p:cNvPr id="106" name="Google Shape;106;p14"/>
          <p:cNvGrpSpPr/>
          <p:nvPr/>
        </p:nvGrpSpPr>
        <p:grpSpPr>
          <a:xfrm>
            <a:off x="6029990" y="912"/>
            <a:ext cx="3114017" cy="5142796"/>
            <a:chOff x="6029990" y="912"/>
            <a:chExt cx="3114017" cy="5142796"/>
          </a:xfrm>
        </p:grpSpPr>
        <p:pic>
          <p:nvPicPr>
            <p:cNvPr id="107" name="Google Shape;107;p14"/>
            <p:cNvPicPr preferRelativeResize="0"/>
            <p:nvPr/>
          </p:nvPicPr>
          <p:blipFill>
            <a:blip r:embed="rId2">
              <a:alphaModFix/>
            </a:blip>
            <a:stretch>
              <a:fillRect/>
            </a:stretch>
          </p:blipFill>
          <p:spPr>
            <a:xfrm flipH="1">
              <a:off x="8609016" y="912"/>
              <a:ext cx="534991" cy="1068176"/>
            </a:xfrm>
            <a:prstGeom prst="rect">
              <a:avLst/>
            </a:prstGeom>
            <a:noFill/>
            <a:ln>
              <a:noFill/>
            </a:ln>
          </p:spPr>
        </p:pic>
        <p:pic>
          <p:nvPicPr>
            <p:cNvPr id="108" name="Google Shape;108;p14"/>
            <p:cNvPicPr preferRelativeResize="0"/>
            <p:nvPr/>
          </p:nvPicPr>
          <p:blipFill>
            <a:blip r:embed="rId3">
              <a:alphaModFix/>
            </a:blip>
            <a:stretch>
              <a:fillRect/>
            </a:stretch>
          </p:blipFill>
          <p:spPr>
            <a:xfrm rot="5400000" flipH="1">
              <a:off x="6296578" y="4342120"/>
              <a:ext cx="535000" cy="1068176"/>
            </a:xfrm>
            <a:prstGeom prst="rect">
              <a:avLst/>
            </a:prstGeom>
            <a:noFill/>
            <a:ln>
              <a:noFill/>
            </a:ln>
          </p:spPr>
        </p:pic>
      </p:grpSp>
      <p:pic>
        <p:nvPicPr>
          <p:cNvPr id="109" name="Google Shape;109;p14"/>
          <p:cNvPicPr preferRelativeResize="0"/>
          <p:nvPr/>
        </p:nvPicPr>
        <p:blipFill>
          <a:blip r:embed="rId4">
            <a:alphaModFix/>
          </a:blip>
          <a:stretch>
            <a:fillRect/>
          </a:stretch>
        </p:blipFill>
        <p:spPr>
          <a:xfrm rot="-5400000" flipH="1">
            <a:off x="-930198" y="3678312"/>
            <a:ext cx="2395385" cy="535000"/>
          </a:xfrm>
          <a:prstGeom prst="rect">
            <a:avLst/>
          </a:prstGeom>
          <a:noFill/>
          <a:ln>
            <a:noFill/>
          </a:ln>
        </p:spPr>
      </p:pic>
      <p:sp>
        <p:nvSpPr>
          <p:cNvPr id="110" name="Google Shape;110;p14"/>
          <p:cNvSpPr txBox="1">
            <a:spLocks noGrp="1"/>
          </p:cNvSpPr>
          <p:nvPr>
            <p:ph type="title"/>
          </p:nvPr>
        </p:nvSpPr>
        <p:spPr>
          <a:xfrm>
            <a:off x="720000" y="3327750"/>
            <a:ext cx="3931800" cy="5727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11" name="Google Shape;111;p14"/>
          <p:cNvSpPr txBox="1">
            <a:spLocks noGrp="1"/>
          </p:cNvSpPr>
          <p:nvPr>
            <p:ph type="subTitle" idx="1"/>
          </p:nvPr>
        </p:nvSpPr>
        <p:spPr>
          <a:xfrm>
            <a:off x="720000" y="3900450"/>
            <a:ext cx="3931800" cy="548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1" name="Shape 112"/>
        <p:cNvGrpSpPr/>
        <p:nvPr/>
      </p:nvGrpSpPr>
      <p:grpSpPr>
        <a:xfrm>
          <a:off x="0" y="0"/>
          <a:ext cx="0" cy="0"/>
          <a:chOff x="0" y="0"/>
          <a:chExt cx="0" cy="0"/>
        </a:xfrm>
      </p:grpSpPr>
      <p:sp>
        <p:nvSpPr>
          <p:cNvPr id="113" name="Google Shape;113;p15"/>
          <p:cNvSpPr txBox="1">
            <a:spLocks noGrp="1"/>
          </p:cNvSpPr>
          <p:nvPr>
            <p:ph type="title" hasCustomPrompt="1"/>
          </p:nvPr>
        </p:nvSpPr>
        <p:spPr>
          <a:xfrm>
            <a:off x="4806972" y="2114551"/>
            <a:ext cx="3335700" cy="5487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4500"/>
              <a:buNone/>
              <a:defRPr sz="4000"/>
            </a:lvl1pPr>
            <a:lvl2pPr lvl="1" algn="ctr" rtl="0">
              <a:spcBef>
                <a:spcPts val="0"/>
              </a:spcBef>
              <a:spcAft>
                <a:spcPts val="0"/>
              </a:spcAft>
              <a:buSzPts val="4500"/>
              <a:buFont typeface="Kaisei Tokumin"/>
              <a:buNone/>
              <a:defRPr sz="4500">
                <a:latin typeface="Kaisei Tokumin"/>
                <a:ea typeface="Kaisei Tokumin"/>
                <a:cs typeface="Kaisei Tokumin"/>
                <a:sym typeface="Kaisei Tokumin"/>
              </a:defRPr>
            </a:lvl2pPr>
            <a:lvl3pPr lvl="2" algn="ctr" rtl="0">
              <a:spcBef>
                <a:spcPts val="0"/>
              </a:spcBef>
              <a:spcAft>
                <a:spcPts val="0"/>
              </a:spcAft>
              <a:buSzPts val="4500"/>
              <a:buFont typeface="Kaisei Tokumin"/>
              <a:buNone/>
              <a:defRPr sz="4500">
                <a:latin typeface="Kaisei Tokumin"/>
                <a:ea typeface="Kaisei Tokumin"/>
                <a:cs typeface="Kaisei Tokumin"/>
                <a:sym typeface="Kaisei Tokumin"/>
              </a:defRPr>
            </a:lvl3pPr>
            <a:lvl4pPr lvl="3" algn="ctr" rtl="0">
              <a:spcBef>
                <a:spcPts val="0"/>
              </a:spcBef>
              <a:spcAft>
                <a:spcPts val="0"/>
              </a:spcAft>
              <a:buSzPts val="4500"/>
              <a:buFont typeface="Kaisei Tokumin"/>
              <a:buNone/>
              <a:defRPr sz="4500">
                <a:latin typeface="Kaisei Tokumin"/>
                <a:ea typeface="Kaisei Tokumin"/>
                <a:cs typeface="Kaisei Tokumin"/>
                <a:sym typeface="Kaisei Tokumin"/>
              </a:defRPr>
            </a:lvl4pPr>
            <a:lvl5pPr lvl="4" algn="ctr" rtl="0">
              <a:spcBef>
                <a:spcPts val="0"/>
              </a:spcBef>
              <a:spcAft>
                <a:spcPts val="0"/>
              </a:spcAft>
              <a:buSzPts val="4500"/>
              <a:buFont typeface="Kaisei Tokumin"/>
              <a:buNone/>
              <a:defRPr sz="4500">
                <a:latin typeface="Kaisei Tokumin"/>
                <a:ea typeface="Kaisei Tokumin"/>
                <a:cs typeface="Kaisei Tokumin"/>
                <a:sym typeface="Kaisei Tokumin"/>
              </a:defRPr>
            </a:lvl5pPr>
            <a:lvl6pPr lvl="5" algn="ctr" rtl="0">
              <a:spcBef>
                <a:spcPts val="0"/>
              </a:spcBef>
              <a:spcAft>
                <a:spcPts val="0"/>
              </a:spcAft>
              <a:buSzPts val="4500"/>
              <a:buFont typeface="Kaisei Tokumin"/>
              <a:buNone/>
              <a:defRPr sz="4500">
                <a:latin typeface="Kaisei Tokumin"/>
                <a:ea typeface="Kaisei Tokumin"/>
                <a:cs typeface="Kaisei Tokumin"/>
                <a:sym typeface="Kaisei Tokumin"/>
              </a:defRPr>
            </a:lvl6pPr>
            <a:lvl7pPr lvl="6" algn="ctr" rtl="0">
              <a:spcBef>
                <a:spcPts val="0"/>
              </a:spcBef>
              <a:spcAft>
                <a:spcPts val="0"/>
              </a:spcAft>
              <a:buSzPts val="4500"/>
              <a:buFont typeface="Kaisei Tokumin"/>
              <a:buNone/>
              <a:defRPr sz="4500">
                <a:latin typeface="Kaisei Tokumin"/>
                <a:ea typeface="Kaisei Tokumin"/>
                <a:cs typeface="Kaisei Tokumin"/>
                <a:sym typeface="Kaisei Tokumin"/>
              </a:defRPr>
            </a:lvl7pPr>
            <a:lvl8pPr lvl="7" algn="ctr" rtl="0">
              <a:spcBef>
                <a:spcPts val="0"/>
              </a:spcBef>
              <a:spcAft>
                <a:spcPts val="0"/>
              </a:spcAft>
              <a:buSzPts val="4500"/>
              <a:buFont typeface="Kaisei Tokumin"/>
              <a:buNone/>
              <a:defRPr sz="4500">
                <a:latin typeface="Kaisei Tokumin"/>
                <a:ea typeface="Kaisei Tokumin"/>
                <a:cs typeface="Kaisei Tokumin"/>
                <a:sym typeface="Kaisei Tokumin"/>
              </a:defRPr>
            </a:lvl8pPr>
            <a:lvl9pPr lvl="8" algn="ctr" rtl="0">
              <a:spcBef>
                <a:spcPts val="0"/>
              </a:spcBef>
              <a:spcAft>
                <a:spcPts val="0"/>
              </a:spcAft>
              <a:buSzPts val="4500"/>
              <a:buFont typeface="Kaisei Tokumin"/>
              <a:buNone/>
              <a:defRPr sz="4500">
                <a:latin typeface="Kaisei Tokumin"/>
                <a:ea typeface="Kaisei Tokumin"/>
                <a:cs typeface="Kaisei Tokumin"/>
                <a:sym typeface="Kaisei Tokumin"/>
              </a:defRPr>
            </a:lvl9pPr>
          </a:lstStyle>
          <a:p>
            <a:r>
              <a:t>xx%</a:t>
            </a:r>
          </a:p>
        </p:txBody>
      </p:sp>
      <p:sp>
        <p:nvSpPr>
          <p:cNvPr id="114" name="Google Shape;114;p15"/>
          <p:cNvSpPr txBox="1">
            <a:spLocks noGrp="1"/>
          </p:cNvSpPr>
          <p:nvPr>
            <p:ph type="subTitle" idx="1"/>
          </p:nvPr>
        </p:nvSpPr>
        <p:spPr>
          <a:xfrm>
            <a:off x="4806972" y="2842799"/>
            <a:ext cx="3335700" cy="3657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dk1"/>
              </a:buClr>
              <a:buSzPts val="1600"/>
              <a:buNone/>
              <a:defRPr sz="1600">
                <a:solidFill>
                  <a:schemeClr val="dk1"/>
                </a:solidFill>
              </a:defRPr>
            </a:lvl1pPr>
            <a:lvl2pPr lvl="1" algn="ctr" rtl="0">
              <a:lnSpc>
                <a:spcPct val="100000"/>
              </a:lnSpc>
              <a:spcBef>
                <a:spcPts val="0"/>
              </a:spcBef>
              <a:spcAft>
                <a:spcPts val="0"/>
              </a:spcAft>
              <a:buClr>
                <a:schemeClr val="dk1"/>
              </a:buClr>
              <a:buSzPts val="1600"/>
              <a:buNone/>
              <a:defRPr sz="1600">
                <a:solidFill>
                  <a:schemeClr val="dk1"/>
                </a:solidFill>
              </a:defRPr>
            </a:lvl2pPr>
            <a:lvl3pPr lvl="2" algn="ctr" rtl="0">
              <a:lnSpc>
                <a:spcPct val="100000"/>
              </a:lnSpc>
              <a:spcBef>
                <a:spcPts val="0"/>
              </a:spcBef>
              <a:spcAft>
                <a:spcPts val="0"/>
              </a:spcAft>
              <a:buClr>
                <a:schemeClr val="dk1"/>
              </a:buClr>
              <a:buSzPts val="1600"/>
              <a:buNone/>
              <a:defRPr sz="1600">
                <a:solidFill>
                  <a:schemeClr val="dk1"/>
                </a:solidFill>
              </a:defRPr>
            </a:lvl3pPr>
            <a:lvl4pPr lvl="3" algn="ctr" rtl="0">
              <a:lnSpc>
                <a:spcPct val="100000"/>
              </a:lnSpc>
              <a:spcBef>
                <a:spcPts val="0"/>
              </a:spcBef>
              <a:spcAft>
                <a:spcPts val="0"/>
              </a:spcAft>
              <a:buClr>
                <a:schemeClr val="dk1"/>
              </a:buClr>
              <a:buSzPts val="1600"/>
              <a:buNone/>
              <a:defRPr sz="1600">
                <a:solidFill>
                  <a:schemeClr val="dk1"/>
                </a:solidFill>
              </a:defRPr>
            </a:lvl4pPr>
            <a:lvl5pPr lvl="4" algn="ctr" rtl="0">
              <a:lnSpc>
                <a:spcPct val="100000"/>
              </a:lnSpc>
              <a:spcBef>
                <a:spcPts val="0"/>
              </a:spcBef>
              <a:spcAft>
                <a:spcPts val="0"/>
              </a:spcAft>
              <a:buClr>
                <a:schemeClr val="dk1"/>
              </a:buClr>
              <a:buSzPts val="1600"/>
              <a:buNone/>
              <a:defRPr sz="1600">
                <a:solidFill>
                  <a:schemeClr val="dk1"/>
                </a:solidFill>
              </a:defRPr>
            </a:lvl5pPr>
            <a:lvl6pPr lvl="5" algn="ctr" rtl="0">
              <a:lnSpc>
                <a:spcPct val="100000"/>
              </a:lnSpc>
              <a:spcBef>
                <a:spcPts val="0"/>
              </a:spcBef>
              <a:spcAft>
                <a:spcPts val="0"/>
              </a:spcAft>
              <a:buClr>
                <a:schemeClr val="dk1"/>
              </a:buClr>
              <a:buSzPts val="1600"/>
              <a:buNone/>
              <a:defRPr sz="1600">
                <a:solidFill>
                  <a:schemeClr val="dk1"/>
                </a:solidFill>
              </a:defRPr>
            </a:lvl6pPr>
            <a:lvl7pPr lvl="6" algn="ctr" rtl="0">
              <a:lnSpc>
                <a:spcPct val="100000"/>
              </a:lnSpc>
              <a:spcBef>
                <a:spcPts val="0"/>
              </a:spcBef>
              <a:spcAft>
                <a:spcPts val="0"/>
              </a:spcAft>
              <a:buClr>
                <a:schemeClr val="dk1"/>
              </a:buClr>
              <a:buSzPts val="1600"/>
              <a:buNone/>
              <a:defRPr sz="1600">
                <a:solidFill>
                  <a:schemeClr val="dk1"/>
                </a:solidFill>
              </a:defRPr>
            </a:lvl7pPr>
            <a:lvl8pPr lvl="7" algn="ctr" rtl="0">
              <a:lnSpc>
                <a:spcPct val="100000"/>
              </a:lnSpc>
              <a:spcBef>
                <a:spcPts val="0"/>
              </a:spcBef>
              <a:spcAft>
                <a:spcPts val="0"/>
              </a:spcAft>
              <a:buClr>
                <a:schemeClr val="dk1"/>
              </a:buClr>
              <a:buSzPts val="1600"/>
              <a:buNone/>
              <a:defRPr sz="1600">
                <a:solidFill>
                  <a:schemeClr val="dk1"/>
                </a:solidFill>
              </a:defRPr>
            </a:lvl8pPr>
            <a:lvl9pPr lvl="8" algn="ctr" rtl="0">
              <a:lnSpc>
                <a:spcPct val="100000"/>
              </a:lnSpc>
              <a:spcBef>
                <a:spcPts val="0"/>
              </a:spcBef>
              <a:spcAft>
                <a:spcPts val="0"/>
              </a:spcAft>
              <a:buClr>
                <a:schemeClr val="dk1"/>
              </a:buClr>
              <a:buSzPts val="1600"/>
              <a:buNone/>
              <a:defRPr sz="1600">
                <a:solidFill>
                  <a:schemeClr val="dk1"/>
                </a:solidFill>
              </a:defRPr>
            </a:lvl9pPr>
          </a:lstStyle>
          <a:p>
            <a:endParaRPr/>
          </a:p>
        </p:txBody>
      </p:sp>
      <p:sp>
        <p:nvSpPr>
          <p:cNvPr id="115" name="Google Shape;115;p15"/>
          <p:cNvSpPr txBox="1">
            <a:spLocks noGrp="1"/>
          </p:cNvSpPr>
          <p:nvPr>
            <p:ph type="title" idx="2" hasCustomPrompt="1"/>
          </p:nvPr>
        </p:nvSpPr>
        <p:spPr>
          <a:xfrm>
            <a:off x="4806984" y="777800"/>
            <a:ext cx="3335700" cy="5487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4500"/>
              <a:buNone/>
              <a:defRPr sz="4000"/>
            </a:lvl1pPr>
            <a:lvl2pPr lvl="1" algn="ctr" rtl="0">
              <a:spcBef>
                <a:spcPts val="0"/>
              </a:spcBef>
              <a:spcAft>
                <a:spcPts val="0"/>
              </a:spcAft>
              <a:buSzPts val="4500"/>
              <a:buFont typeface="Kaisei Tokumin"/>
              <a:buNone/>
              <a:defRPr sz="4500">
                <a:latin typeface="Kaisei Tokumin"/>
                <a:ea typeface="Kaisei Tokumin"/>
                <a:cs typeface="Kaisei Tokumin"/>
                <a:sym typeface="Kaisei Tokumin"/>
              </a:defRPr>
            </a:lvl2pPr>
            <a:lvl3pPr lvl="2" algn="ctr" rtl="0">
              <a:spcBef>
                <a:spcPts val="0"/>
              </a:spcBef>
              <a:spcAft>
                <a:spcPts val="0"/>
              </a:spcAft>
              <a:buSzPts val="4500"/>
              <a:buFont typeface="Kaisei Tokumin"/>
              <a:buNone/>
              <a:defRPr sz="4500">
                <a:latin typeface="Kaisei Tokumin"/>
                <a:ea typeface="Kaisei Tokumin"/>
                <a:cs typeface="Kaisei Tokumin"/>
                <a:sym typeface="Kaisei Tokumin"/>
              </a:defRPr>
            </a:lvl3pPr>
            <a:lvl4pPr lvl="3" algn="ctr" rtl="0">
              <a:spcBef>
                <a:spcPts val="0"/>
              </a:spcBef>
              <a:spcAft>
                <a:spcPts val="0"/>
              </a:spcAft>
              <a:buSzPts val="4500"/>
              <a:buFont typeface="Kaisei Tokumin"/>
              <a:buNone/>
              <a:defRPr sz="4500">
                <a:latin typeface="Kaisei Tokumin"/>
                <a:ea typeface="Kaisei Tokumin"/>
                <a:cs typeface="Kaisei Tokumin"/>
                <a:sym typeface="Kaisei Tokumin"/>
              </a:defRPr>
            </a:lvl4pPr>
            <a:lvl5pPr lvl="4" algn="ctr" rtl="0">
              <a:spcBef>
                <a:spcPts val="0"/>
              </a:spcBef>
              <a:spcAft>
                <a:spcPts val="0"/>
              </a:spcAft>
              <a:buSzPts val="4500"/>
              <a:buFont typeface="Kaisei Tokumin"/>
              <a:buNone/>
              <a:defRPr sz="4500">
                <a:latin typeface="Kaisei Tokumin"/>
                <a:ea typeface="Kaisei Tokumin"/>
                <a:cs typeface="Kaisei Tokumin"/>
                <a:sym typeface="Kaisei Tokumin"/>
              </a:defRPr>
            </a:lvl5pPr>
            <a:lvl6pPr lvl="5" algn="ctr" rtl="0">
              <a:spcBef>
                <a:spcPts val="0"/>
              </a:spcBef>
              <a:spcAft>
                <a:spcPts val="0"/>
              </a:spcAft>
              <a:buSzPts val="4500"/>
              <a:buFont typeface="Kaisei Tokumin"/>
              <a:buNone/>
              <a:defRPr sz="4500">
                <a:latin typeface="Kaisei Tokumin"/>
                <a:ea typeface="Kaisei Tokumin"/>
                <a:cs typeface="Kaisei Tokumin"/>
                <a:sym typeface="Kaisei Tokumin"/>
              </a:defRPr>
            </a:lvl6pPr>
            <a:lvl7pPr lvl="6" algn="ctr" rtl="0">
              <a:spcBef>
                <a:spcPts val="0"/>
              </a:spcBef>
              <a:spcAft>
                <a:spcPts val="0"/>
              </a:spcAft>
              <a:buSzPts val="4500"/>
              <a:buFont typeface="Kaisei Tokumin"/>
              <a:buNone/>
              <a:defRPr sz="4500">
                <a:latin typeface="Kaisei Tokumin"/>
                <a:ea typeface="Kaisei Tokumin"/>
                <a:cs typeface="Kaisei Tokumin"/>
                <a:sym typeface="Kaisei Tokumin"/>
              </a:defRPr>
            </a:lvl7pPr>
            <a:lvl8pPr lvl="7" algn="ctr" rtl="0">
              <a:spcBef>
                <a:spcPts val="0"/>
              </a:spcBef>
              <a:spcAft>
                <a:spcPts val="0"/>
              </a:spcAft>
              <a:buSzPts val="4500"/>
              <a:buFont typeface="Kaisei Tokumin"/>
              <a:buNone/>
              <a:defRPr sz="4500">
                <a:latin typeface="Kaisei Tokumin"/>
                <a:ea typeface="Kaisei Tokumin"/>
                <a:cs typeface="Kaisei Tokumin"/>
                <a:sym typeface="Kaisei Tokumin"/>
              </a:defRPr>
            </a:lvl8pPr>
            <a:lvl9pPr lvl="8" algn="ctr" rtl="0">
              <a:spcBef>
                <a:spcPts val="0"/>
              </a:spcBef>
              <a:spcAft>
                <a:spcPts val="0"/>
              </a:spcAft>
              <a:buSzPts val="4500"/>
              <a:buFont typeface="Kaisei Tokumin"/>
              <a:buNone/>
              <a:defRPr sz="4500">
                <a:latin typeface="Kaisei Tokumin"/>
                <a:ea typeface="Kaisei Tokumin"/>
                <a:cs typeface="Kaisei Tokumin"/>
                <a:sym typeface="Kaisei Tokumin"/>
              </a:defRPr>
            </a:lvl9pPr>
          </a:lstStyle>
          <a:p>
            <a:r>
              <a:t>xx%</a:t>
            </a:r>
          </a:p>
        </p:txBody>
      </p:sp>
      <p:sp>
        <p:nvSpPr>
          <p:cNvPr id="116" name="Google Shape;116;p15"/>
          <p:cNvSpPr txBox="1">
            <a:spLocks noGrp="1"/>
          </p:cNvSpPr>
          <p:nvPr>
            <p:ph type="subTitle" idx="3"/>
          </p:nvPr>
        </p:nvSpPr>
        <p:spPr>
          <a:xfrm>
            <a:off x="4806984" y="1506052"/>
            <a:ext cx="3335700" cy="3657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dk1"/>
              </a:buClr>
              <a:buSzPts val="1600"/>
              <a:buNone/>
              <a:defRPr sz="1600">
                <a:solidFill>
                  <a:schemeClr val="dk1"/>
                </a:solidFill>
              </a:defRPr>
            </a:lvl1pPr>
            <a:lvl2pPr lvl="1" algn="ctr" rtl="0">
              <a:lnSpc>
                <a:spcPct val="100000"/>
              </a:lnSpc>
              <a:spcBef>
                <a:spcPts val="0"/>
              </a:spcBef>
              <a:spcAft>
                <a:spcPts val="0"/>
              </a:spcAft>
              <a:buClr>
                <a:schemeClr val="dk1"/>
              </a:buClr>
              <a:buSzPts val="1600"/>
              <a:buNone/>
              <a:defRPr sz="1600">
                <a:solidFill>
                  <a:schemeClr val="dk1"/>
                </a:solidFill>
              </a:defRPr>
            </a:lvl2pPr>
            <a:lvl3pPr lvl="2" algn="ctr" rtl="0">
              <a:lnSpc>
                <a:spcPct val="100000"/>
              </a:lnSpc>
              <a:spcBef>
                <a:spcPts val="0"/>
              </a:spcBef>
              <a:spcAft>
                <a:spcPts val="0"/>
              </a:spcAft>
              <a:buClr>
                <a:schemeClr val="dk1"/>
              </a:buClr>
              <a:buSzPts val="1600"/>
              <a:buNone/>
              <a:defRPr sz="1600">
                <a:solidFill>
                  <a:schemeClr val="dk1"/>
                </a:solidFill>
              </a:defRPr>
            </a:lvl3pPr>
            <a:lvl4pPr lvl="3" algn="ctr" rtl="0">
              <a:lnSpc>
                <a:spcPct val="100000"/>
              </a:lnSpc>
              <a:spcBef>
                <a:spcPts val="0"/>
              </a:spcBef>
              <a:spcAft>
                <a:spcPts val="0"/>
              </a:spcAft>
              <a:buClr>
                <a:schemeClr val="dk1"/>
              </a:buClr>
              <a:buSzPts val="1600"/>
              <a:buNone/>
              <a:defRPr sz="1600">
                <a:solidFill>
                  <a:schemeClr val="dk1"/>
                </a:solidFill>
              </a:defRPr>
            </a:lvl4pPr>
            <a:lvl5pPr lvl="4" algn="ctr" rtl="0">
              <a:lnSpc>
                <a:spcPct val="100000"/>
              </a:lnSpc>
              <a:spcBef>
                <a:spcPts val="0"/>
              </a:spcBef>
              <a:spcAft>
                <a:spcPts val="0"/>
              </a:spcAft>
              <a:buClr>
                <a:schemeClr val="dk1"/>
              </a:buClr>
              <a:buSzPts val="1600"/>
              <a:buNone/>
              <a:defRPr sz="1600">
                <a:solidFill>
                  <a:schemeClr val="dk1"/>
                </a:solidFill>
              </a:defRPr>
            </a:lvl5pPr>
            <a:lvl6pPr lvl="5" algn="ctr" rtl="0">
              <a:lnSpc>
                <a:spcPct val="100000"/>
              </a:lnSpc>
              <a:spcBef>
                <a:spcPts val="0"/>
              </a:spcBef>
              <a:spcAft>
                <a:spcPts val="0"/>
              </a:spcAft>
              <a:buClr>
                <a:schemeClr val="dk1"/>
              </a:buClr>
              <a:buSzPts val="1600"/>
              <a:buNone/>
              <a:defRPr sz="1600">
                <a:solidFill>
                  <a:schemeClr val="dk1"/>
                </a:solidFill>
              </a:defRPr>
            </a:lvl6pPr>
            <a:lvl7pPr lvl="6" algn="ctr" rtl="0">
              <a:lnSpc>
                <a:spcPct val="100000"/>
              </a:lnSpc>
              <a:spcBef>
                <a:spcPts val="0"/>
              </a:spcBef>
              <a:spcAft>
                <a:spcPts val="0"/>
              </a:spcAft>
              <a:buClr>
                <a:schemeClr val="dk1"/>
              </a:buClr>
              <a:buSzPts val="1600"/>
              <a:buNone/>
              <a:defRPr sz="1600">
                <a:solidFill>
                  <a:schemeClr val="dk1"/>
                </a:solidFill>
              </a:defRPr>
            </a:lvl7pPr>
            <a:lvl8pPr lvl="7" algn="ctr" rtl="0">
              <a:lnSpc>
                <a:spcPct val="100000"/>
              </a:lnSpc>
              <a:spcBef>
                <a:spcPts val="0"/>
              </a:spcBef>
              <a:spcAft>
                <a:spcPts val="0"/>
              </a:spcAft>
              <a:buClr>
                <a:schemeClr val="dk1"/>
              </a:buClr>
              <a:buSzPts val="1600"/>
              <a:buNone/>
              <a:defRPr sz="1600">
                <a:solidFill>
                  <a:schemeClr val="dk1"/>
                </a:solidFill>
              </a:defRPr>
            </a:lvl8pPr>
            <a:lvl9pPr lvl="8" algn="ctr" rtl="0">
              <a:lnSpc>
                <a:spcPct val="100000"/>
              </a:lnSpc>
              <a:spcBef>
                <a:spcPts val="0"/>
              </a:spcBef>
              <a:spcAft>
                <a:spcPts val="0"/>
              </a:spcAft>
              <a:buClr>
                <a:schemeClr val="dk1"/>
              </a:buClr>
              <a:buSzPts val="1600"/>
              <a:buNone/>
              <a:defRPr sz="1600">
                <a:solidFill>
                  <a:schemeClr val="dk1"/>
                </a:solidFill>
              </a:defRPr>
            </a:lvl9pPr>
          </a:lstStyle>
          <a:p>
            <a:endParaRPr/>
          </a:p>
        </p:txBody>
      </p:sp>
      <p:sp>
        <p:nvSpPr>
          <p:cNvPr id="117" name="Google Shape;117;p15"/>
          <p:cNvSpPr txBox="1">
            <a:spLocks noGrp="1"/>
          </p:cNvSpPr>
          <p:nvPr>
            <p:ph type="title" idx="4" hasCustomPrompt="1"/>
          </p:nvPr>
        </p:nvSpPr>
        <p:spPr>
          <a:xfrm>
            <a:off x="4806972" y="3451302"/>
            <a:ext cx="3335700" cy="5487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4500"/>
              <a:buNone/>
              <a:defRPr sz="4000"/>
            </a:lvl1pPr>
            <a:lvl2pPr lvl="1" algn="ctr" rtl="0">
              <a:spcBef>
                <a:spcPts val="0"/>
              </a:spcBef>
              <a:spcAft>
                <a:spcPts val="0"/>
              </a:spcAft>
              <a:buSzPts val="4500"/>
              <a:buFont typeface="Kaisei Tokumin"/>
              <a:buNone/>
              <a:defRPr sz="4500">
                <a:latin typeface="Kaisei Tokumin"/>
                <a:ea typeface="Kaisei Tokumin"/>
                <a:cs typeface="Kaisei Tokumin"/>
                <a:sym typeface="Kaisei Tokumin"/>
              </a:defRPr>
            </a:lvl2pPr>
            <a:lvl3pPr lvl="2" algn="ctr" rtl="0">
              <a:spcBef>
                <a:spcPts val="0"/>
              </a:spcBef>
              <a:spcAft>
                <a:spcPts val="0"/>
              </a:spcAft>
              <a:buSzPts val="4500"/>
              <a:buFont typeface="Kaisei Tokumin"/>
              <a:buNone/>
              <a:defRPr sz="4500">
                <a:latin typeface="Kaisei Tokumin"/>
                <a:ea typeface="Kaisei Tokumin"/>
                <a:cs typeface="Kaisei Tokumin"/>
                <a:sym typeface="Kaisei Tokumin"/>
              </a:defRPr>
            </a:lvl3pPr>
            <a:lvl4pPr lvl="3" algn="ctr" rtl="0">
              <a:spcBef>
                <a:spcPts val="0"/>
              </a:spcBef>
              <a:spcAft>
                <a:spcPts val="0"/>
              </a:spcAft>
              <a:buSzPts val="4500"/>
              <a:buFont typeface="Kaisei Tokumin"/>
              <a:buNone/>
              <a:defRPr sz="4500">
                <a:latin typeface="Kaisei Tokumin"/>
                <a:ea typeface="Kaisei Tokumin"/>
                <a:cs typeface="Kaisei Tokumin"/>
                <a:sym typeface="Kaisei Tokumin"/>
              </a:defRPr>
            </a:lvl4pPr>
            <a:lvl5pPr lvl="4" algn="ctr" rtl="0">
              <a:spcBef>
                <a:spcPts val="0"/>
              </a:spcBef>
              <a:spcAft>
                <a:spcPts val="0"/>
              </a:spcAft>
              <a:buSzPts val="4500"/>
              <a:buFont typeface="Kaisei Tokumin"/>
              <a:buNone/>
              <a:defRPr sz="4500">
                <a:latin typeface="Kaisei Tokumin"/>
                <a:ea typeface="Kaisei Tokumin"/>
                <a:cs typeface="Kaisei Tokumin"/>
                <a:sym typeface="Kaisei Tokumin"/>
              </a:defRPr>
            </a:lvl5pPr>
            <a:lvl6pPr lvl="5" algn="ctr" rtl="0">
              <a:spcBef>
                <a:spcPts val="0"/>
              </a:spcBef>
              <a:spcAft>
                <a:spcPts val="0"/>
              </a:spcAft>
              <a:buSzPts val="4500"/>
              <a:buFont typeface="Kaisei Tokumin"/>
              <a:buNone/>
              <a:defRPr sz="4500">
                <a:latin typeface="Kaisei Tokumin"/>
                <a:ea typeface="Kaisei Tokumin"/>
                <a:cs typeface="Kaisei Tokumin"/>
                <a:sym typeface="Kaisei Tokumin"/>
              </a:defRPr>
            </a:lvl6pPr>
            <a:lvl7pPr lvl="6" algn="ctr" rtl="0">
              <a:spcBef>
                <a:spcPts val="0"/>
              </a:spcBef>
              <a:spcAft>
                <a:spcPts val="0"/>
              </a:spcAft>
              <a:buSzPts val="4500"/>
              <a:buFont typeface="Kaisei Tokumin"/>
              <a:buNone/>
              <a:defRPr sz="4500">
                <a:latin typeface="Kaisei Tokumin"/>
                <a:ea typeface="Kaisei Tokumin"/>
                <a:cs typeface="Kaisei Tokumin"/>
                <a:sym typeface="Kaisei Tokumin"/>
              </a:defRPr>
            </a:lvl7pPr>
            <a:lvl8pPr lvl="7" algn="ctr" rtl="0">
              <a:spcBef>
                <a:spcPts val="0"/>
              </a:spcBef>
              <a:spcAft>
                <a:spcPts val="0"/>
              </a:spcAft>
              <a:buSzPts val="4500"/>
              <a:buFont typeface="Kaisei Tokumin"/>
              <a:buNone/>
              <a:defRPr sz="4500">
                <a:latin typeface="Kaisei Tokumin"/>
                <a:ea typeface="Kaisei Tokumin"/>
                <a:cs typeface="Kaisei Tokumin"/>
                <a:sym typeface="Kaisei Tokumin"/>
              </a:defRPr>
            </a:lvl8pPr>
            <a:lvl9pPr lvl="8" algn="ctr" rtl="0">
              <a:spcBef>
                <a:spcPts val="0"/>
              </a:spcBef>
              <a:spcAft>
                <a:spcPts val="0"/>
              </a:spcAft>
              <a:buSzPts val="4500"/>
              <a:buFont typeface="Kaisei Tokumin"/>
              <a:buNone/>
              <a:defRPr sz="4500">
                <a:latin typeface="Kaisei Tokumin"/>
                <a:ea typeface="Kaisei Tokumin"/>
                <a:cs typeface="Kaisei Tokumin"/>
                <a:sym typeface="Kaisei Tokumin"/>
              </a:defRPr>
            </a:lvl9pPr>
          </a:lstStyle>
          <a:p>
            <a:r>
              <a:t>xx%</a:t>
            </a:r>
          </a:p>
        </p:txBody>
      </p:sp>
      <p:sp>
        <p:nvSpPr>
          <p:cNvPr id="118" name="Google Shape;118;p15"/>
          <p:cNvSpPr txBox="1">
            <a:spLocks noGrp="1"/>
          </p:cNvSpPr>
          <p:nvPr>
            <p:ph type="subTitle" idx="5"/>
          </p:nvPr>
        </p:nvSpPr>
        <p:spPr>
          <a:xfrm>
            <a:off x="4806972" y="4179550"/>
            <a:ext cx="3335700" cy="3657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dk1"/>
              </a:buClr>
              <a:buSzPts val="1600"/>
              <a:buNone/>
              <a:defRPr sz="1600">
                <a:solidFill>
                  <a:schemeClr val="dk1"/>
                </a:solidFill>
              </a:defRPr>
            </a:lvl1pPr>
            <a:lvl2pPr lvl="1" algn="ctr" rtl="0">
              <a:lnSpc>
                <a:spcPct val="100000"/>
              </a:lnSpc>
              <a:spcBef>
                <a:spcPts val="0"/>
              </a:spcBef>
              <a:spcAft>
                <a:spcPts val="0"/>
              </a:spcAft>
              <a:buClr>
                <a:schemeClr val="dk1"/>
              </a:buClr>
              <a:buSzPts val="1600"/>
              <a:buNone/>
              <a:defRPr sz="1600">
                <a:solidFill>
                  <a:schemeClr val="dk1"/>
                </a:solidFill>
              </a:defRPr>
            </a:lvl2pPr>
            <a:lvl3pPr lvl="2" algn="ctr" rtl="0">
              <a:lnSpc>
                <a:spcPct val="100000"/>
              </a:lnSpc>
              <a:spcBef>
                <a:spcPts val="0"/>
              </a:spcBef>
              <a:spcAft>
                <a:spcPts val="0"/>
              </a:spcAft>
              <a:buClr>
                <a:schemeClr val="dk1"/>
              </a:buClr>
              <a:buSzPts val="1600"/>
              <a:buNone/>
              <a:defRPr sz="1600">
                <a:solidFill>
                  <a:schemeClr val="dk1"/>
                </a:solidFill>
              </a:defRPr>
            </a:lvl3pPr>
            <a:lvl4pPr lvl="3" algn="ctr" rtl="0">
              <a:lnSpc>
                <a:spcPct val="100000"/>
              </a:lnSpc>
              <a:spcBef>
                <a:spcPts val="0"/>
              </a:spcBef>
              <a:spcAft>
                <a:spcPts val="0"/>
              </a:spcAft>
              <a:buClr>
                <a:schemeClr val="dk1"/>
              </a:buClr>
              <a:buSzPts val="1600"/>
              <a:buNone/>
              <a:defRPr sz="1600">
                <a:solidFill>
                  <a:schemeClr val="dk1"/>
                </a:solidFill>
              </a:defRPr>
            </a:lvl4pPr>
            <a:lvl5pPr lvl="4" algn="ctr" rtl="0">
              <a:lnSpc>
                <a:spcPct val="100000"/>
              </a:lnSpc>
              <a:spcBef>
                <a:spcPts val="0"/>
              </a:spcBef>
              <a:spcAft>
                <a:spcPts val="0"/>
              </a:spcAft>
              <a:buClr>
                <a:schemeClr val="dk1"/>
              </a:buClr>
              <a:buSzPts val="1600"/>
              <a:buNone/>
              <a:defRPr sz="1600">
                <a:solidFill>
                  <a:schemeClr val="dk1"/>
                </a:solidFill>
              </a:defRPr>
            </a:lvl5pPr>
            <a:lvl6pPr lvl="5" algn="ctr" rtl="0">
              <a:lnSpc>
                <a:spcPct val="100000"/>
              </a:lnSpc>
              <a:spcBef>
                <a:spcPts val="0"/>
              </a:spcBef>
              <a:spcAft>
                <a:spcPts val="0"/>
              </a:spcAft>
              <a:buClr>
                <a:schemeClr val="dk1"/>
              </a:buClr>
              <a:buSzPts val="1600"/>
              <a:buNone/>
              <a:defRPr sz="1600">
                <a:solidFill>
                  <a:schemeClr val="dk1"/>
                </a:solidFill>
              </a:defRPr>
            </a:lvl6pPr>
            <a:lvl7pPr lvl="6" algn="ctr" rtl="0">
              <a:lnSpc>
                <a:spcPct val="100000"/>
              </a:lnSpc>
              <a:spcBef>
                <a:spcPts val="0"/>
              </a:spcBef>
              <a:spcAft>
                <a:spcPts val="0"/>
              </a:spcAft>
              <a:buClr>
                <a:schemeClr val="dk1"/>
              </a:buClr>
              <a:buSzPts val="1600"/>
              <a:buNone/>
              <a:defRPr sz="1600">
                <a:solidFill>
                  <a:schemeClr val="dk1"/>
                </a:solidFill>
              </a:defRPr>
            </a:lvl7pPr>
            <a:lvl8pPr lvl="7" algn="ctr" rtl="0">
              <a:lnSpc>
                <a:spcPct val="100000"/>
              </a:lnSpc>
              <a:spcBef>
                <a:spcPts val="0"/>
              </a:spcBef>
              <a:spcAft>
                <a:spcPts val="0"/>
              </a:spcAft>
              <a:buClr>
                <a:schemeClr val="dk1"/>
              </a:buClr>
              <a:buSzPts val="1600"/>
              <a:buNone/>
              <a:defRPr sz="1600">
                <a:solidFill>
                  <a:schemeClr val="dk1"/>
                </a:solidFill>
              </a:defRPr>
            </a:lvl8pPr>
            <a:lvl9pPr lvl="8" algn="ctr" rtl="0">
              <a:lnSpc>
                <a:spcPct val="100000"/>
              </a:lnSpc>
              <a:spcBef>
                <a:spcPts val="0"/>
              </a:spcBef>
              <a:spcAft>
                <a:spcPts val="0"/>
              </a:spcAft>
              <a:buClr>
                <a:schemeClr val="dk1"/>
              </a:buClr>
              <a:buSzPts val="1600"/>
              <a:buNone/>
              <a:defRPr sz="1600">
                <a:solidFill>
                  <a:schemeClr val="dk1"/>
                </a:solidFill>
              </a:defRPr>
            </a:lvl9pPr>
          </a:lstStyle>
          <a:p>
            <a:endParaRPr/>
          </a:p>
        </p:txBody>
      </p:sp>
      <p:sp>
        <p:nvSpPr>
          <p:cNvPr id="119" name="Google Shape;119;p15"/>
          <p:cNvSpPr>
            <a:spLocks noGrp="1"/>
          </p:cNvSpPr>
          <p:nvPr>
            <p:ph type="pic" idx="6"/>
          </p:nvPr>
        </p:nvSpPr>
        <p:spPr>
          <a:xfrm>
            <a:off x="1302675" y="739950"/>
            <a:ext cx="2563500" cy="3663600"/>
          </a:xfrm>
          <a:prstGeom prst="roundRect">
            <a:avLst>
              <a:gd name="adj" fmla="val 16667"/>
            </a:avLst>
          </a:prstGeom>
          <a:noFill/>
          <a:ln>
            <a:noFill/>
          </a:ln>
          <a:effectLst>
            <a:outerShdw blurRad="142875" dist="9525" algn="bl" rotWithShape="0">
              <a:schemeClr val="dk1">
                <a:alpha val="30000"/>
              </a:schemeClr>
            </a:outerShdw>
          </a:effectLst>
        </p:spPr>
      </p:sp>
      <p:grpSp>
        <p:nvGrpSpPr>
          <p:cNvPr id="120" name="Google Shape;120;p15"/>
          <p:cNvGrpSpPr/>
          <p:nvPr/>
        </p:nvGrpSpPr>
        <p:grpSpPr>
          <a:xfrm>
            <a:off x="0" y="2571749"/>
            <a:ext cx="9144007" cy="2571734"/>
            <a:chOff x="0" y="2571749"/>
            <a:chExt cx="9144007" cy="2571734"/>
          </a:xfrm>
        </p:grpSpPr>
        <p:pic>
          <p:nvPicPr>
            <p:cNvPr id="121" name="Google Shape;121;p15"/>
            <p:cNvPicPr preferRelativeResize="0"/>
            <p:nvPr/>
          </p:nvPicPr>
          <p:blipFill>
            <a:blip r:embed="rId2">
              <a:alphaModFix/>
            </a:blip>
            <a:stretch>
              <a:fillRect/>
            </a:stretch>
          </p:blipFill>
          <p:spPr>
            <a:xfrm rot="10800000">
              <a:off x="8609016" y="2571749"/>
              <a:ext cx="534991" cy="1068176"/>
            </a:xfrm>
            <a:prstGeom prst="rect">
              <a:avLst/>
            </a:prstGeom>
            <a:noFill/>
            <a:ln>
              <a:noFill/>
            </a:ln>
          </p:spPr>
        </p:pic>
        <p:pic>
          <p:nvPicPr>
            <p:cNvPr id="122" name="Google Shape;122;p15"/>
            <p:cNvPicPr preferRelativeResize="0"/>
            <p:nvPr/>
          </p:nvPicPr>
          <p:blipFill>
            <a:blip r:embed="rId3">
              <a:alphaModFix/>
            </a:blip>
            <a:stretch>
              <a:fillRect/>
            </a:stretch>
          </p:blipFill>
          <p:spPr>
            <a:xfrm rot="-5400000">
              <a:off x="4067907" y="4341899"/>
              <a:ext cx="534991" cy="1068176"/>
            </a:xfrm>
            <a:prstGeom prst="rect">
              <a:avLst/>
            </a:prstGeom>
            <a:noFill/>
            <a:ln>
              <a:noFill/>
            </a:ln>
          </p:spPr>
        </p:pic>
        <p:pic>
          <p:nvPicPr>
            <p:cNvPr id="123" name="Google Shape;123;p15"/>
            <p:cNvPicPr preferRelativeResize="0"/>
            <p:nvPr/>
          </p:nvPicPr>
          <p:blipFill>
            <a:blip r:embed="rId4">
              <a:alphaModFix/>
            </a:blip>
            <a:stretch>
              <a:fillRect/>
            </a:stretch>
          </p:blipFill>
          <p:spPr>
            <a:xfrm>
              <a:off x="0" y="3141013"/>
              <a:ext cx="534990" cy="1068162"/>
            </a:xfrm>
            <a:prstGeom prst="rect">
              <a:avLst/>
            </a:prstGeom>
            <a:noFill/>
            <a:ln>
              <a:noFill/>
            </a:ln>
          </p:spPr>
        </p:pic>
      </p:grpSp>
      <p:pic>
        <p:nvPicPr>
          <p:cNvPr id="124" name="Google Shape;124;p15"/>
          <p:cNvPicPr preferRelativeResize="0"/>
          <p:nvPr/>
        </p:nvPicPr>
        <p:blipFill>
          <a:blip r:embed="rId5">
            <a:alphaModFix/>
          </a:blip>
          <a:stretch>
            <a:fillRect/>
          </a:stretch>
        </p:blipFill>
        <p:spPr>
          <a:xfrm>
            <a:off x="500461" y="12"/>
            <a:ext cx="2395385" cy="5350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hree columns">
  <p:cSld name="CUSTOM_6">
    <p:spTree>
      <p:nvGrpSpPr>
        <p:cNvPr id="1" name="Shape 125"/>
        <p:cNvGrpSpPr/>
        <p:nvPr/>
      </p:nvGrpSpPr>
      <p:grpSpPr>
        <a:xfrm>
          <a:off x="0" y="0"/>
          <a:ext cx="0" cy="0"/>
          <a:chOff x="0" y="0"/>
          <a:chExt cx="0" cy="0"/>
        </a:xfrm>
      </p:grpSpPr>
      <p:sp>
        <p:nvSpPr>
          <p:cNvPr id="126" name="Google Shape;126;p1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27" name="Google Shape;127;p16"/>
          <p:cNvSpPr txBox="1">
            <a:spLocks noGrp="1"/>
          </p:cNvSpPr>
          <p:nvPr>
            <p:ph type="subTitle" idx="1"/>
          </p:nvPr>
        </p:nvSpPr>
        <p:spPr>
          <a:xfrm>
            <a:off x="720000" y="2806851"/>
            <a:ext cx="2339400" cy="1463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28" name="Google Shape;128;p16"/>
          <p:cNvSpPr txBox="1">
            <a:spLocks noGrp="1"/>
          </p:cNvSpPr>
          <p:nvPr>
            <p:ph type="subTitle" idx="2"/>
          </p:nvPr>
        </p:nvSpPr>
        <p:spPr>
          <a:xfrm>
            <a:off x="3402299" y="2806851"/>
            <a:ext cx="2339400" cy="1463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29" name="Google Shape;129;p16"/>
          <p:cNvSpPr txBox="1">
            <a:spLocks noGrp="1"/>
          </p:cNvSpPr>
          <p:nvPr>
            <p:ph type="subTitle" idx="3"/>
          </p:nvPr>
        </p:nvSpPr>
        <p:spPr>
          <a:xfrm>
            <a:off x="6084605" y="2806851"/>
            <a:ext cx="2339400" cy="1463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30" name="Google Shape;130;p16"/>
          <p:cNvSpPr txBox="1">
            <a:spLocks noGrp="1"/>
          </p:cNvSpPr>
          <p:nvPr>
            <p:ph type="subTitle" idx="4"/>
          </p:nvPr>
        </p:nvSpPr>
        <p:spPr>
          <a:xfrm>
            <a:off x="720000" y="2334351"/>
            <a:ext cx="2339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131" name="Google Shape;131;p16"/>
          <p:cNvSpPr txBox="1">
            <a:spLocks noGrp="1"/>
          </p:cNvSpPr>
          <p:nvPr>
            <p:ph type="subTitle" idx="5"/>
          </p:nvPr>
        </p:nvSpPr>
        <p:spPr>
          <a:xfrm>
            <a:off x="3402303" y="2334351"/>
            <a:ext cx="2339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132" name="Google Shape;132;p16"/>
          <p:cNvSpPr txBox="1">
            <a:spLocks noGrp="1"/>
          </p:cNvSpPr>
          <p:nvPr>
            <p:ph type="subTitle" idx="6"/>
          </p:nvPr>
        </p:nvSpPr>
        <p:spPr>
          <a:xfrm>
            <a:off x="6084606" y="2334351"/>
            <a:ext cx="2339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grpSp>
        <p:nvGrpSpPr>
          <p:cNvPr id="133" name="Google Shape;133;p16"/>
          <p:cNvGrpSpPr/>
          <p:nvPr/>
        </p:nvGrpSpPr>
        <p:grpSpPr>
          <a:xfrm>
            <a:off x="-6376" y="535012"/>
            <a:ext cx="9156749" cy="4073489"/>
            <a:chOff x="-6376" y="535012"/>
            <a:chExt cx="9156749" cy="4073489"/>
          </a:xfrm>
        </p:grpSpPr>
        <p:pic>
          <p:nvPicPr>
            <p:cNvPr id="134" name="Google Shape;134;p16"/>
            <p:cNvPicPr preferRelativeResize="0"/>
            <p:nvPr/>
          </p:nvPicPr>
          <p:blipFill>
            <a:blip r:embed="rId2">
              <a:alphaModFix/>
            </a:blip>
            <a:stretch>
              <a:fillRect/>
            </a:stretch>
          </p:blipFill>
          <p:spPr>
            <a:xfrm rot="10800000">
              <a:off x="8615374" y="3540324"/>
              <a:ext cx="535000" cy="1068176"/>
            </a:xfrm>
            <a:prstGeom prst="rect">
              <a:avLst/>
            </a:prstGeom>
            <a:noFill/>
            <a:ln>
              <a:noFill/>
            </a:ln>
          </p:spPr>
        </p:pic>
        <p:pic>
          <p:nvPicPr>
            <p:cNvPr id="135" name="Google Shape;135;p16"/>
            <p:cNvPicPr preferRelativeResize="0"/>
            <p:nvPr/>
          </p:nvPicPr>
          <p:blipFill>
            <a:blip r:embed="rId3">
              <a:alphaModFix/>
            </a:blip>
            <a:stretch>
              <a:fillRect/>
            </a:stretch>
          </p:blipFill>
          <p:spPr>
            <a:xfrm>
              <a:off x="-6376" y="535012"/>
              <a:ext cx="535000" cy="1068176"/>
            </a:xfrm>
            <a:prstGeom prst="rect">
              <a:avLst/>
            </a:prstGeom>
            <a:noFill/>
            <a:ln>
              <a:noFill/>
            </a:ln>
          </p:spPr>
        </p:pic>
      </p:gr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1" name="Shape 136"/>
        <p:cNvGrpSpPr/>
        <p:nvPr/>
      </p:nvGrpSpPr>
      <p:grpSpPr>
        <a:xfrm>
          <a:off x="0" y="0"/>
          <a:ext cx="0" cy="0"/>
          <a:chOff x="0" y="0"/>
          <a:chExt cx="0" cy="0"/>
        </a:xfrm>
      </p:grpSpPr>
      <p:sp>
        <p:nvSpPr>
          <p:cNvPr id="137" name="Google Shape;137;p17"/>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38" name="Google Shape;138;p17"/>
          <p:cNvSpPr txBox="1">
            <a:spLocks noGrp="1"/>
          </p:cNvSpPr>
          <p:nvPr>
            <p:ph type="subTitle" idx="1"/>
          </p:nvPr>
        </p:nvSpPr>
        <p:spPr>
          <a:xfrm>
            <a:off x="1703725" y="1460350"/>
            <a:ext cx="2560200" cy="5487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2pPr>
            <a:lvl3pPr lvl="2"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3pPr>
            <a:lvl4pPr lvl="3"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4pPr>
            <a:lvl5pPr lvl="4"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5pPr>
            <a:lvl6pPr lvl="5"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6pPr>
            <a:lvl7pPr lvl="6"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7pPr>
            <a:lvl8pPr lvl="7"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8pPr>
            <a:lvl9pPr lvl="8"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9pPr>
          </a:lstStyle>
          <a:p>
            <a:endParaRPr/>
          </a:p>
        </p:txBody>
      </p:sp>
      <p:sp>
        <p:nvSpPr>
          <p:cNvPr id="139" name="Google Shape;139;p17"/>
          <p:cNvSpPr txBox="1">
            <a:spLocks noGrp="1"/>
          </p:cNvSpPr>
          <p:nvPr>
            <p:ph type="subTitle" idx="2"/>
          </p:nvPr>
        </p:nvSpPr>
        <p:spPr>
          <a:xfrm>
            <a:off x="1703725" y="1932850"/>
            <a:ext cx="2560200" cy="9291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40" name="Google Shape;140;p17"/>
          <p:cNvSpPr txBox="1">
            <a:spLocks noGrp="1"/>
          </p:cNvSpPr>
          <p:nvPr>
            <p:ph type="subTitle" idx="3"/>
          </p:nvPr>
        </p:nvSpPr>
        <p:spPr>
          <a:xfrm>
            <a:off x="5553250" y="1932850"/>
            <a:ext cx="2560200" cy="9291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41" name="Google Shape;141;p17"/>
          <p:cNvSpPr txBox="1">
            <a:spLocks noGrp="1"/>
          </p:cNvSpPr>
          <p:nvPr>
            <p:ph type="subTitle" idx="4"/>
          </p:nvPr>
        </p:nvSpPr>
        <p:spPr>
          <a:xfrm>
            <a:off x="1703725" y="3566875"/>
            <a:ext cx="2560200" cy="9291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42" name="Google Shape;142;p17"/>
          <p:cNvSpPr txBox="1">
            <a:spLocks noGrp="1"/>
          </p:cNvSpPr>
          <p:nvPr>
            <p:ph type="subTitle" idx="5"/>
          </p:nvPr>
        </p:nvSpPr>
        <p:spPr>
          <a:xfrm>
            <a:off x="5553250" y="3566875"/>
            <a:ext cx="2560200" cy="929100"/>
          </a:xfrm>
          <a:prstGeom prst="rect">
            <a:avLst/>
          </a:prstGeom>
          <a:ln>
            <a:noFill/>
          </a:ln>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43" name="Google Shape;143;p17"/>
          <p:cNvSpPr txBox="1">
            <a:spLocks noGrp="1"/>
          </p:cNvSpPr>
          <p:nvPr>
            <p:ph type="subTitle" idx="6"/>
          </p:nvPr>
        </p:nvSpPr>
        <p:spPr>
          <a:xfrm>
            <a:off x="1703725" y="3094375"/>
            <a:ext cx="2560200" cy="5487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2pPr>
            <a:lvl3pPr lvl="2"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3pPr>
            <a:lvl4pPr lvl="3"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4pPr>
            <a:lvl5pPr lvl="4"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5pPr>
            <a:lvl6pPr lvl="5"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6pPr>
            <a:lvl7pPr lvl="6"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7pPr>
            <a:lvl8pPr lvl="7"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8pPr>
            <a:lvl9pPr lvl="8"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9pPr>
          </a:lstStyle>
          <a:p>
            <a:endParaRPr/>
          </a:p>
        </p:txBody>
      </p:sp>
      <p:sp>
        <p:nvSpPr>
          <p:cNvPr id="144" name="Google Shape;144;p17"/>
          <p:cNvSpPr txBox="1">
            <a:spLocks noGrp="1"/>
          </p:cNvSpPr>
          <p:nvPr>
            <p:ph type="subTitle" idx="7"/>
          </p:nvPr>
        </p:nvSpPr>
        <p:spPr>
          <a:xfrm>
            <a:off x="5553250" y="1460350"/>
            <a:ext cx="2560200" cy="5487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2pPr>
            <a:lvl3pPr lvl="2"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3pPr>
            <a:lvl4pPr lvl="3"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4pPr>
            <a:lvl5pPr lvl="4"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5pPr>
            <a:lvl6pPr lvl="5"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6pPr>
            <a:lvl7pPr lvl="6"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7pPr>
            <a:lvl8pPr lvl="7"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8pPr>
            <a:lvl9pPr lvl="8"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9pPr>
          </a:lstStyle>
          <a:p>
            <a:endParaRPr/>
          </a:p>
        </p:txBody>
      </p:sp>
      <p:sp>
        <p:nvSpPr>
          <p:cNvPr id="145" name="Google Shape;145;p17"/>
          <p:cNvSpPr txBox="1">
            <a:spLocks noGrp="1"/>
          </p:cNvSpPr>
          <p:nvPr>
            <p:ph type="subTitle" idx="8"/>
          </p:nvPr>
        </p:nvSpPr>
        <p:spPr>
          <a:xfrm>
            <a:off x="5553250" y="3094375"/>
            <a:ext cx="2560200" cy="5487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chemeClr val="dk1"/>
              </a:buClr>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2pPr>
            <a:lvl3pPr lvl="2"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3pPr>
            <a:lvl4pPr lvl="3"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4pPr>
            <a:lvl5pPr lvl="4"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5pPr>
            <a:lvl6pPr lvl="5"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6pPr>
            <a:lvl7pPr lvl="6"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7pPr>
            <a:lvl8pPr lvl="7"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8pPr>
            <a:lvl9pPr lvl="8" algn="ctr" rtl="0">
              <a:lnSpc>
                <a:spcPct val="100000"/>
              </a:lnSpc>
              <a:spcBef>
                <a:spcPts val="0"/>
              </a:spcBef>
              <a:spcAft>
                <a:spcPts val="0"/>
              </a:spcAft>
              <a:buClr>
                <a:schemeClr val="dk1"/>
              </a:buClr>
              <a:buSzPts val="1800"/>
              <a:buFont typeface="Kaisei Tokumin"/>
              <a:buNone/>
              <a:defRPr sz="1800">
                <a:solidFill>
                  <a:schemeClr val="dk1"/>
                </a:solidFill>
                <a:latin typeface="Kaisei Tokumin"/>
                <a:ea typeface="Kaisei Tokumin"/>
                <a:cs typeface="Kaisei Tokumin"/>
                <a:sym typeface="Kaisei Tokumin"/>
              </a:defRPr>
            </a:lvl9pPr>
          </a:lstStyle>
          <a:p>
            <a:endParaRPr/>
          </a:p>
        </p:txBody>
      </p:sp>
      <p:grpSp>
        <p:nvGrpSpPr>
          <p:cNvPr id="146" name="Google Shape;146;p17"/>
          <p:cNvGrpSpPr/>
          <p:nvPr/>
        </p:nvGrpSpPr>
        <p:grpSpPr>
          <a:xfrm>
            <a:off x="5" y="-9"/>
            <a:ext cx="9143989" cy="5151135"/>
            <a:chOff x="5" y="-9"/>
            <a:chExt cx="9143989" cy="5151135"/>
          </a:xfrm>
        </p:grpSpPr>
        <p:pic>
          <p:nvPicPr>
            <p:cNvPr id="147" name="Google Shape;147;p17"/>
            <p:cNvPicPr preferRelativeResize="0"/>
            <p:nvPr/>
          </p:nvPicPr>
          <p:blipFill>
            <a:blip r:embed="rId2">
              <a:alphaModFix/>
            </a:blip>
            <a:stretch>
              <a:fillRect/>
            </a:stretch>
          </p:blipFill>
          <p:spPr>
            <a:xfrm rot="-5400000">
              <a:off x="7678802" y="930183"/>
              <a:ext cx="2395385" cy="535000"/>
            </a:xfrm>
            <a:prstGeom prst="rect">
              <a:avLst/>
            </a:prstGeom>
            <a:noFill/>
            <a:ln>
              <a:noFill/>
            </a:ln>
          </p:spPr>
        </p:pic>
        <p:pic>
          <p:nvPicPr>
            <p:cNvPr id="148" name="Google Shape;148;p17"/>
            <p:cNvPicPr preferRelativeResize="0"/>
            <p:nvPr/>
          </p:nvPicPr>
          <p:blipFill>
            <a:blip r:embed="rId3">
              <a:alphaModFix/>
            </a:blip>
            <a:stretch>
              <a:fillRect/>
            </a:stretch>
          </p:blipFill>
          <p:spPr>
            <a:xfrm>
              <a:off x="5322584" y="4608508"/>
              <a:ext cx="2395385" cy="535000"/>
            </a:xfrm>
            <a:prstGeom prst="rect">
              <a:avLst/>
            </a:prstGeom>
            <a:noFill/>
            <a:ln>
              <a:noFill/>
            </a:ln>
          </p:spPr>
        </p:pic>
        <p:pic>
          <p:nvPicPr>
            <p:cNvPr id="149" name="Google Shape;149;p17"/>
            <p:cNvPicPr preferRelativeResize="0"/>
            <p:nvPr/>
          </p:nvPicPr>
          <p:blipFill>
            <a:blip r:embed="rId4">
              <a:alphaModFix/>
            </a:blip>
            <a:stretch>
              <a:fillRect/>
            </a:stretch>
          </p:blipFill>
          <p:spPr>
            <a:xfrm rot="-5400000" flipH="1">
              <a:off x="-930187" y="3685933"/>
              <a:ext cx="2395385" cy="535000"/>
            </a:xfrm>
            <a:prstGeom prst="rect">
              <a:avLst/>
            </a:prstGeom>
            <a:noFill/>
            <a:ln>
              <a:noFill/>
            </a:ln>
          </p:spPr>
        </p:pic>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six columns">
  <p:cSld name="CUSTOM_7">
    <p:spTree>
      <p:nvGrpSpPr>
        <p:cNvPr id="1" name="Shape 150"/>
        <p:cNvGrpSpPr/>
        <p:nvPr/>
      </p:nvGrpSpPr>
      <p:grpSpPr>
        <a:xfrm>
          <a:off x="0" y="0"/>
          <a:ext cx="0" cy="0"/>
          <a:chOff x="0" y="0"/>
          <a:chExt cx="0" cy="0"/>
        </a:xfrm>
      </p:grpSpPr>
      <p:sp>
        <p:nvSpPr>
          <p:cNvPr id="151" name="Google Shape;151;p1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52" name="Google Shape;152;p18"/>
          <p:cNvSpPr txBox="1">
            <a:spLocks noGrp="1"/>
          </p:cNvSpPr>
          <p:nvPr>
            <p:ph type="subTitle" idx="1"/>
          </p:nvPr>
        </p:nvSpPr>
        <p:spPr>
          <a:xfrm>
            <a:off x="720000" y="1923350"/>
            <a:ext cx="2176500" cy="82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53" name="Google Shape;153;p18"/>
          <p:cNvSpPr txBox="1">
            <a:spLocks noGrp="1"/>
          </p:cNvSpPr>
          <p:nvPr>
            <p:ph type="subTitle" idx="2"/>
          </p:nvPr>
        </p:nvSpPr>
        <p:spPr>
          <a:xfrm>
            <a:off x="3485752" y="1923344"/>
            <a:ext cx="2177400" cy="82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54" name="Google Shape;154;p18"/>
          <p:cNvSpPr txBox="1">
            <a:spLocks noGrp="1"/>
          </p:cNvSpPr>
          <p:nvPr>
            <p:ph type="subTitle" idx="3"/>
          </p:nvPr>
        </p:nvSpPr>
        <p:spPr>
          <a:xfrm>
            <a:off x="720000" y="3565538"/>
            <a:ext cx="2177400" cy="82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55" name="Google Shape;155;p18"/>
          <p:cNvSpPr txBox="1">
            <a:spLocks noGrp="1"/>
          </p:cNvSpPr>
          <p:nvPr>
            <p:ph type="subTitle" idx="4"/>
          </p:nvPr>
        </p:nvSpPr>
        <p:spPr>
          <a:xfrm>
            <a:off x="3485752" y="3565538"/>
            <a:ext cx="2177400" cy="82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56" name="Google Shape;156;p18"/>
          <p:cNvSpPr txBox="1">
            <a:spLocks noGrp="1"/>
          </p:cNvSpPr>
          <p:nvPr>
            <p:ph type="subTitle" idx="5"/>
          </p:nvPr>
        </p:nvSpPr>
        <p:spPr>
          <a:xfrm>
            <a:off x="6251500" y="1923344"/>
            <a:ext cx="2177400" cy="82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57" name="Google Shape;157;p18"/>
          <p:cNvSpPr txBox="1">
            <a:spLocks noGrp="1"/>
          </p:cNvSpPr>
          <p:nvPr>
            <p:ph type="subTitle" idx="6"/>
          </p:nvPr>
        </p:nvSpPr>
        <p:spPr>
          <a:xfrm>
            <a:off x="6251503" y="3565538"/>
            <a:ext cx="2177400" cy="82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58" name="Google Shape;158;p18"/>
          <p:cNvSpPr txBox="1">
            <a:spLocks noGrp="1"/>
          </p:cNvSpPr>
          <p:nvPr>
            <p:ph type="subTitle" idx="7"/>
          </p:nvPr>
        </p:nvSpPr>
        <p:spPr>
          <a:xfrm>
            <a:off x="720000" y="1459744"/>
            <a:ext cx="2177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159" name="Google Shape;159;p18"/>
          <p:cNvSpPr txBox="1">
            <a:spLocks noGrp="1"/>
          </p:cNvSpPr>
          <p:nvPr>
            <p:ph type="subTitle" idx="8"/>
          </p:nvPr>
        </p:nvSpPr>
        <p:spPr>
          <a:xfrm>
            <a:off x="3485752" y="1459744"/>
            <a:ext cx="2177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160" name="Google Shape;160;p18"/>
          <p:cNvSpPr txBox="1">
            <a:spLocks noGrp="1"/>
          </p:cNvSpPr>
          <p:nvPr>
            <p:ph type="subTitle" idx="9"/>
          </p:nvPr>
        </p:nvSpPr>
        <p:spPr>
          <a:xfrm>
            <a:off x="6251500" y="1459744"/>
            <a:ext cx="2177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161" name="Google Shape;161;p18"/>
          <p:cNvSpPr txBox="1">
            <a:spLocks noGrp="1"/>
          </p:cNvSpPr>
          <p:nvPr>
            <p:ph type="subTitle" idx="13"/>
          </p:nvPr>
        </p:nvSpPr>
        <p:spPr>
          <a:xfrm>
            <a:off x="720000" y="3098713"/>
            <a:ext cx="2177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162" name="Google Shape;162;p18"/>
          <p:cNvSpPr txBox="1">
            <a:spLocks noGrp="1"/>
          </p:cNvSpPr>
          <p:nvPr>
            <p:ph type="subTitle" idx="14"/>
          </p:nvPr>
        </p:nvSpPr>
        <p:spPr>
          <a:xfrm>
            <a:off x="3485752" y="3098716"/>
            <a:ext cx="2177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sp>
        <p:nvSpPr>
          <p:cNvPr id="163" name="Google Shape;163;p18"/>
          <p:cNvSpPr txBox="1">
            <a:spLocks noGrp="1"/>
          </p:cNvSpPr>
          <p:nvPr>
            <p:ph type="subTitle" idx="15"/>
          </p:nvPr>
        </p:nvSpPr>
        <p:spPr>
          <a:xfrm>
            <a:off x="6251503" y="3098716"/>
            <a:ext cx="21774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Font typeface="Kaisei Tokumin"/>
              <a:buNone/>
              <a:defRPr sz="1800" b="1">
                <a:solidFill>
                  <a:schemeClr val="dk1"/>
                </a:solidFill>
                <a:latin typeface="Kaisei Tokumin"/>
                <a:ea typeface="Kaisei Tokumin"/>
                <a:cs typeface="Kaisei Tokumin"/>
                <a:sym typeface="Kaisei Tokumin"/>
              </a:defRPr>
            </a:lvl1pPr>
            <a:lvl2pPr lvl="1"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2pPr>
            <a:lvl3pPr lvl="2"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3pPr>
            <a:lvl4pPr lvl="3"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4pPr>
            <a:lvl5pPr lvl="4"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5pPr>
            <a:lvl6pPr lvl="5"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6pPr>
            <a:lvl7pPr lvl="6"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7pPr>
            <a:lvl8pPr lvl="7"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8pPr>
            <a:lvl9pPr lvl="8" algn="ctr" rtl="0">
              <a:lnSpc>
                <a:spcPct val="100000"/>
              </a:lnSpc>
              <a:spcBef>
                <a:spcPts val="0"/>
              </a:spcBef>
              <a:spcAft>
                <a:spcPts val="0"/>
              </a:spcAft>
              <a:buSzPts val="1800"/>
              <a:buFont typeface="Kaisei Tokumin"/>
              <a:buNone/>
              <a:defRPr sz="1800">
                <a:latin typeface="Kaisei Tokumin"/>
                <a:ea typeface="Kaisei Tokumin"/>
                <a:cs typeface="Kaisei Tokumin"/>
                <a:sym typeface="Kaisei Tokumin"/>
              </a:defRPr>
            </a:lvl9pPr>
          </a:lstStyle>
          <a:p>
            <a:endParaRPr/>
          </a:p>
        </p:txBody>
      </p:sp>
      <p:grpSp>
        <p:nvGrpSpPr>
          <p:cNvPr id="164" name="Google Shape;164;p18"/>
          <p:cNvGrpSpPr/>
          <p:nvPr/>
        </p:nvGrpSpPr>
        <p:grpSpPr>
          <a:xfrm>
            <a:off x="86636" y="10"/>
            <a:ext cx="8726433" cy="5158304"/>
            <a:chOff x="86636" y="10"/>
            <a:chExt cx="8726433" cy="5158304"/>
          </a:xfrm>
        </p:grpSpPr>
        <p:pic>
          <p:nvPicPr>
            <p:cNvPr id="165" name="Google Shape;165;p18"/>
            <p:cNvPicPr preferRelativeResize="0"/>
            <p:nvPr/>
          </p:nvPicPr>
          <p:blipFill>
            <a:blip r:embed="rId2">
              <a:alphaModFix/>
            </a:blip>
            <a:stretch>
              <a:fillRect/>
            </a:stretch>
          </p:blipFill>
          <p:spPr>
            <a:xfrm>
              <a:off x="6417684" y="10"/>
              <a:ext cx="2395385" cy="535000"/>
            </a:xfrm>
            <a:prstGeom prst="rect">
              <a:avLst/>
            </a:prstGeom>
            <a:noFill/>
            <a:ln>
              <a:noFill/>
            </a:ln>
          </p:spPr>
        </p:pic>
        <p:pic>
          <p:nvPicPr>
            <p:cNvPr id="166" name="Google Shape;166;p18"/>
            <p:cNvPicPr preferRelativeResize="0"/>
            <p:nvPr/>
          </p:nvPicPr>
          <p:blipFill>
            <a:blip r:embed="rId3">
              <a:alphaModFix/>
            </a:blip>
            <a:stretch>
              <a:fillRect/>
            </a:stretch>
          </p:blipFill>
          <p:spPr>
            <a:xfrm flipH="1">
              <a:off x="86636" y="4623314"/>
              <a:ext cx="2395385" cy="535000"/>
            </a:xfrm>
            <a:prstGeom prst="rect">
              <a:avLst/>
            </a:prstGeom>
            <a:noFill/>
            <a:ln>
              <a:noFill/>
            </a:ln>
          </p:spPr>
        </p:pic>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1">
  <p:cSld name="CUSTOM_8">
    <p:spTree>
      <p:nvGrpSpPr>
        <p:cNvPr id="1" name="Shape 167"/>
        <p:cNvGrpSpPr/>
        <p:nvPr/>
      </p:nvGrpSpPr>
      <p:grpSpPr>
        <a:xfrm>
          <a:off x="0" y="0"/>
          <a:ext cx="0" cy="0"/>
          <a:chOff x="0" y="0"/>
          <a:chExt cx="0" cy="0"/>
        </a:xfrm>
      </p:grpSpPr>
      <p:sp>
        <p:nvSpPr>
          <p:cNvPr id="168" name="Google Shape;168;p19"/>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169" name="Google Shape;169;p19"/>
          <p:cNvGrpSpPr/>
          <p:nvPr/>
        </p:nvGrpSpPr>
        <p:grpSpPr>
          <a:xfrm>
            <a:off x="0" y="5"/>
            <a:ext cx="9144012" cy="5143483"/>
            <a:chOff x="0" y="5"/>
            <a:chExt cx="9144012" cy="5143483"/>
          </a:xfrm>
        </p:grpSpPr>
        <p:pic>
          <p:nvPicPr>
            <p:cNvPr id="170" name="Google Shape;170;p19"/>
            <p:cNvPicPr preferRelativeResize="0"/>
            <p:nvPr/>
          </p:nvPicPr>
          <p:blipFill>
            <a:blip r:embed="rId2">
              <a:alphaModFix/>
            </a:blip>
            <a:stretch>
              <a:fillRect/>
            </a:stretch>
          </p:blipFill>
          <p:spPr>
            <a:xfrm rot="-5400000" flipH="1">
              <a:off x="7627318" y="-266588"/>
              <a:ext cx="534991" cy="1068176"/>
            </a:xfrm>
            <a:prstGeom prst="rect">
              <a:avLst/>
            </a:prstGeom>
            <a:noFill/>
            <a:ln>
              <a:noFill/>
            </a:ln>
          </p:spPr>
        </p:pic>
        <p:pic>
          <p:nvPicPr>
            <p:cNvPr id="171" name="Google Shape;171;p19"/>
            <p:cNvPicPr preferRelativeResize="0"/>
            <p:nvPr/>
          </p:nvPicPr>
          <p:blipFill>
            <a:blip r:embed="rId3">
              <a:alphaModFix/>
            </a:blip>
            <a:stretch>
              <a:fillRect/>
            </a:stretch>
          </p:blipFill>
          <p:spPr>
            <a:xfrm flipH="1">
              <a:off x="8609022" y="4074413"/>
              <a:ext cx="534990" cy="1068162"/>
            </a:xfrm>
            <a:prstGeom prst="rect">
              <a:avLst/>
            </a:prstGeom>
            <a:noFill/>
            <a:ln>
              <a:noFill/>
            </a:ln>
          </p:spPr>
        </p:pic>
        <p:pic>
          <p:nvPicPr>
            <p:cNvPr id="172" name="Google Shape;172;p19"/>
            <p:cNvPicPr preferRelativeResize="0"/>
            <p:nvPr/>
          </p:nvPicPr>
          <p:blipFill>
            <a:blip r:embed="rId4">
              <a:alphaModFix/>
            </a:blip>
            <a:stretch>
              <a:fillRect/>
            </a:stretch>
          </p:blipFill>
          <p:spPr>
            <a:xfrm rot="5400000" flipH="1">
              <a:off x="266588" y="4341899"/>
              <a:ext cx="535000" cy="1068176"/>
            </a:xfrm>
            <a:prstGeom prst="rect">
              <a:avLst/>
            </a:prstGeom>
            <a:noFill/>
            <a:ln>
              <a:noFill/>
            </a:ln>
          </p:spPr>
        </p:pic>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2">
  <p:cSld name="CUSTOM_8_1">
    <p:spTree>
      <p:nvGrpSpPr>
        <p:cNvPr id="1" name="Shape 173"/>
        <p:cNvGrpSpPr/>
        <p:nvPr/>
      </p:nvGrpSpPr>
      <p:grpSpPr>
        <a:xfrm>
          <a:off x="0" y="0"/>
          <a:ext cx="0" cy="0"/>
          <a:chOff x="0" y="0"/>
          <a:chExt cx="0" cy="0"/>
        </a:xfrm>
      </p:grpSpPr>
      <p:sp>
        <p:nvSpPr>
          <p:cNvPr id="174" name="Google Shape;174;p2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175" name="Google Shape;175;p20"/>
          <p:cNvGrpSpPr/>
          <p:nvPr/>
        </p:nvGrpSpPr>
        <p:grpSpPr>
          <a:xfrm>
            <a:off x="715104" y="14"/>
            <a:ext cx="7708892" cy="5143496"/>
            <a:chOff x="715104" y="14"/>
            <a:chExt cx="7708892" cy="5143496"/>
          </a:xfrm>
        </p:grpSpPr>
        <p:pic>
          <p:nvPicPr>
            <p:cNvPr id="176" name="Google Shape;176;p20"/>
            <p:cNvPicPr preferRelativeResize="0"/>
            <p:nvPr/>
          </p:nvPicPr>
          <p:blipFill>
            <a:blip r:embed="rId2">
              <a:alphaModFix/>
            </a:blip>
            <a:stretch>
              <a:fillRect/>
            </a:stretch>
          </p:blipFill>
          <p:spPr>
            <a:xfrm rot="10800000">
              <a:off x="6028611" y="14"/>
              <a:ext cx="2395385" cy="535000"/>
            </a:xfrm>
            <a:prstGeom prst="rect">
              <a:avLst/>
            </a:prstGeom>
            <a:noFill/>
            <a:ln>
              <a:noFill/>
            </a:ln>
          </p:spPr>
        </p:pic>
        <p:pic>
          <p:nvPicPr>
            <p:cNvPr id="177" name="Google Shape;177;p20"/>
            <p:cNvPicPr preferRelativeResize="0"/>
            <p:nvPr/>
          </p:nvPicPr>
          <p:blipFill>
            <a:blip r:embed="rId3">
              <a:alphaModFix/>
            </a:blip>
            <a:stretch>
              <a:fillRect/>
            </a:stretch>
          </p:blipFill>
          <p:spPr>
            <a:xfrm>
              <a:off x="715104" y="4608510"/>
              <a:ext cx="2395385" cy="535000"/>
            </a:xfrm>
            <a:prstGeom prst="rect">
              <a:avLst/>
            </a:prstGeom>
            <a:noFill/>
            <a:ln>
              <a:noFill/>
            </a:ln>
          </p:spPr>
        </p:pic>
      </p:gr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1" name="Shape 178"/>
        <p:cNvGrpSpPr/>
        <p:nvPr/>
      </p:nvGrpSpPr>
      <p:grpSpPr>
        <a:xfrm>
          <a:off x="0" y="0"/>
          <a:ext cx="0" cy="0"/>
          <a:chOff x="0" y="0"/>
          <a:chExt cx="0" cy="0"/>
        </a:xfrm>
      </p:grpSpPr>
      <p:sp>
        <p:nvSpPr>
          <p:cNvPr id="179" name="Google Shape;179;p21"/>
          <p:cNvSpPr txBox="1">
            <a:spLocks noGrp="1"/>
          </p:cNvSpPr>
          <p:nvPr>
            <p:ph type="ctrTitle"/>
          </p:nvPr>
        </p:nvSpPr>
        <p:spPr>
          <a:xfrm>
            <a:off x="715100" y="840538"/>
            <a:ext cx="3090600" cy="997800"/>
          </a:xfrm>
          <a:prstGeom prst="rect">
            <a:avLst/>
          </a:prstGeom>
        </p:spPr>
        <p:txBody>
          <a:bodyPr spcFirstLastPara="1" wrap="square" lIns="91425" tIns="91425" rIns="91425" bIns="91425" anchor="b" anchorCtr="0">
            <a:noAutofit/>
          </a:bodyPr>
          <a:lstStyle>
            <a:lvl1pPr lvl="0"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endParaRPr/>
          </a:p>
        </p:txBody>
      </p:sp>
      <p:sp>
        <p:nvSpPr>
          <p:cNvPr id="180" name="Google Shape;180;p21"/>
          <p:cNvSpPr txBox="1">
            <a:spLocks noGrp="1"/>
          </p:cNvSpPr>
          <p:nvPr>
            <p:ph type="subTitle" idx="1"/>
          </p:nvPr>
        </p:nvSpPr>
        <p:spPr>
          <a:xfrm>
            <a:off x="715200" y="1794838"/>
            <a:ext cx="3090600" cy="907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81" name="Google Shape;181;p21"/>
          <p:cNvSpPr txBox="1"/>
          <p:nvPr/>
        </p:nvSpPr>
        <p:spPr>
          <a:xfrm>
            <a:off x="715100" y="3627463"/>
            <a:ext cx="3090600" cy="6156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None/>
            </a:pPr>
            <a:r>
              <a:rPr lang="en" sz="1000" b="1">
                <a:solidFill>
                  <a:schemeClr val="dk1"/>
                </a:solidFill>
                <a:latin typeface="Dosis"/>
                <a:ea typeface="Dosis"/>
                <a:cs typeface="Dosis"/>
                <a:sym typeface="Dosis"/>
              </a:rPr>
              <a:t>CREDITS:</a:t>
            </a:r>
            <a:r>
              <a:rPr lang="en" sz="1000">
                <a:solidFill>
                  <a:schemeClr val="dk1"/>
                </a:solidFill>
                <a:latin typeface="Dosis"/>
                <a:ea typeface="Dosis"/>
                <a:cs typeface="Dosis"/>
                <a:sym typeface="Dosis"/>
              </a:rPr>
              <a:t> </a:t>
            </a:r>
            <a:r>
              <a:rPr lang="en" sz="1000">
                <a:solidFill>
                  <a:schemeClr val="dk1"/>
                </a:solidFill>
                <a:latin typeface="Dosis Medium"/>
                <a:ea typeface="Dosis Medium"/>
                <a:cs typeface="Dosis Medium"/>
                <a:sym typeface="Dosis Medium"/>
              </a:rPr>
              <a:t>This presentation template was created by </a:t>
            </a:r>
            <a:r>
              <a:rPr lang="en" sz="1000" b="1" u="sng">
                <a:solidFill>
                  <a:schemeClr val="dk1"/>
                </a:solidFill>
                <a:latin typeface="Dosis"/>
                <a:ea typeface="Dosis"/>
                <a:cs typeface="Dosis"/>
                <a:sym typeface="Dosis"/>
                <a:hlinkClick r:id="rId2">
                  <a:extLst>
                    <a:ext uri="{A12FA001-AC4F-418D-AE19-62706E023703}">
                      <ahyp:hlinkClr xmlns:ahyp="http://schemas.microsoft.com/office/drawing/2018/hyperlinkcolor" val="tx"/>
                    </a:ext>
                  </a:extLst>
                </a:hlinkClick>
              </a:rPr>
              <a:t>Slidesgo</a:t>
            </a:r>
            <a:r>
              <a:rPr lang="en" sz="1000" b="1" u="sng">
                <a:solidFill>
                  <a:schemeClr val="dk1"/>
                </a:solidFill>
                <a:latin typeface="Dosis"/>
                <a:ea typeface="Dosis"/>
                <a:cs typeface="Dosis"/>
                <a:sym typeface="Dosis"/>
              </a:rPr>
              <a:t>,</a:t>
            </a:r>
            <a:r>
              <a:rPr lang="en" sz="1000" b="1">
                <a:solidFill>
                  <a:schemeClr val="dk1"/>
                </a:solidFill>
                <a:latin typeface="Dosis"/>
                <a:ea typeface="Dosis"/>
                <a:cs typeface="Dosis"/>
                <a:sym typeface="Dosis"/>
              </a:rPr>
              <a:t> </a:t>
            </a:r>
            <a:r>
              <a:rPr lang="en" sz="1000">
                <a:solidFill>
                  <a:schemeClr val="dk1"/>
                </a:solidFill>
                <a:latin typeface="Dosis Medium"/>
                <a:ea typeface="Dosis Medium"/>
                <a:cs typeface="Dosis Medium"/>
                <a:sym typeface="Dosis Medium"/>
              </a:rPr>
              <a:t>including icons by</a:t>
            </a:r>
            <a:r>
              <a:rPr lang="en" sz="1000">
                <a:solidFill>
                  <a:schemeClr val="dk1"/>
                </a:solidFill>
                <a:latin typeface="Dosis"/>
                <a:ea typeface="Dosis"/>
                <a:cs typeface="Dosis"/>
                <a:sym typeface="Dosis"/>
              </a:rPr>
              <a:t> </a:t>
            </a:r>
            <a:r>
              <a:rPr lang="en" sz="1000" b="1" u="sng">
                <a:solidFill>
                  <a:schemeClr val="dk1"/>
                </a:solidFill>
                <a:latin typeface="Dosis"/>
                <a:ea typeface="Dosis"/>
                <a:cs typeface="Dosis"/>
                <a:sym typeface="Dosis"/>
                <a:hlinkClick r:id="rId3">
                  <a:extLst>
                    <a:ext uri="{A12FA001-AC4F-418D-AE19-62706E023703}">
                      <ahyp:hlinkClr xmlns:ahyp="http://schemas.microsoft.com/office/drawing/2018/hyperlinkcolor" val="tx"/>
                    </a:ext>
                  </a:extLst>
                </a:hlinkClick>
              </a:rPr>
              <a:t>Flaticon</a:t>
            </a:r>
            <a:r>
              <a:rPr lang="en" sz="1000" b="1">
                <a:solidFill>
                  <a:schemeClr val="dk1"/>
                </a:solidFill>
                <a:latin typeface="Dosis"/>
                <a:ea typeface="Dosis"/>
                <a:cs typeface="Dosis"/>
                <a:sym typeface="Dosis"/>
              </a:rPr>
              <a:t> </a:t>
            </a:r>
            <a:r>
              <a:rPr lang="en" sz="1000">
                <a:solidFill>
                  <a:schemeClr val="dk1"/>
                </a:solidFill>
                <a:latin typeface="Dosis Medium"/>
                <a:ea typeface="Dosis Medium"/>
                <a:cs typeface="Dosis Medium"/>
                <a:sym typeface="Dosis Medium"/>
              </a:rPr>
              <a:t>and infographics &amp; images by </a:t>
            </a:r>
            <a:r>
              <a:rPr lang="en" sz="1000" b="1" u="sng">
                <a:solidFill>
                  <a:schemeClr val="dk1"/>
                </a:solidFill>
                <a:latin typeface="Dosis"/>
                <a:ea typeface="Dosis"/>
                <a:cs typeface="Dosis"/>
                <a:sym typeface="Dosis"/>
                <a:hlinkClick r:id="rId4">
                  <a:extLst>
                    <a:ext uri="{A12FA001-AC4F-418D-AE19-62706E023703}">
                      <ahyp:hlinkClr xmlns:ahyp="http://schemas.microsoft.com/office/drawing/2018/hyperlinkcolor" val="tx"/>
                    </a:ext>
                  </a:extLst>
                </a:hlinkClick>
              </a:rPr>
              <a:t>Freepik</a:t>
            </a:r>
            <a:endParaRPr sz="1000" b="1" u="sng">
              <a:solidFill>
                <a:schemeClr val="dk1"/>
              </a:solidFill>
              <a:highlight>
                <a:srgbClr val="DFDEFC"/>
              </a:highlight>
              <a:latin typeface="Dosis"/>
              <a:ea typeface="Dosis"/>
              <a:cs typeface="Dosis"/>
              <a:sym typeface="Dosis"/>
            </a:endParaRPr>
          </a:p>
        </p:txBody>
      </p:sp>
      <p:sp>
        <p:nvSpPr>
          <p:cNvPr id="182" name="Google Shape;182;p21"/>
          <p:cNvSpPr>
            <a:spLocks noGrp="1"/>
          </p:cNvSpPr>
          <p:nvPr>
            <p:ph type="pic" idx="2"/>
          </p:nvPr>
        </p:nvSpPr>
        <p:spPr>
          <a:xfrm>
            <a:off x="5539675" y="739950"/>
            <a:ext cx="2563500" cy="3663600"/>
          </a:xfrm>
          <a:prstGeom prst="roundRect">
            <a:avLst>
              <a:gd name="adj" fmla="val 16667"/>
            </a:avLst>
          </a:prstGeom>
          <a:noFill/>
          <a:ln>
            <a:noFill/>
          </a:ln>
          <a:effectLst>
            <a:outerShdw blurRad="142875" dist="9525" algn="bl" rotWithShape="0">
              <a:schemeClr val="dk1">
                <a:alpha val="30000"/>
              </a:schemeClr>
            </a:outerShdw>
          </a:effectLst>
        </p:spPr>
      </p:sp>
      <p:grpSp>
        <p:nvGrpSpPr>
          <p:cNvPr id="183" name="Google Shape;183;p21"/>
          <p:cNvGrpSpPr/>
          <p:nvPr/>
        </p:nvGrpSpPr>
        <p:grpSpPr>
          <a:xfrm>
            <a:off x="3503815" y="-12"/>
            <a:ext cx="2136373" cy="5143496"/>
            <a:chOff x="3503815" y="-12"/>
            <a:chExt cx="2136373" cy="5143496"/>
          </a:xfrm>
        </p:grpSpPr>
        <p:pic>
          <p:nvPicPr>
            <p:cNvPr id="184" name="Google Shape;184;p21"/>
            <p:cNvPicPr preferRelativeResize="0"/>
            <p:nvPr/>
          </p:nvPicPr>
          <p:blipFill>
            <a:blip r:embed="rId5">
              <a:alphaModFix/>
            </a:blip>
            <a:stretch>
              <a:fillRect/>
            </a:stretch>
          </p:blipFill>
          <p:spPr>
            <a:xfrm rot="-5400000">
              <a:off x="3770407" y="4341899"/>
              <a:ext cx="534991" cy="1068176"/>
            </a:xfrm>
            <a:prstGeom prst="rect">
              <a:avLst/>
            </a:prstGeom>
            <a:noFill/>
            <a:ln>
              <a:noFill/>
            </a:ln>
          </p:spPr>
        </p:pic>
        <p:pic>
          <p:nvPicPr>
            <p:cNvPr id="185" name="Google Shape;185;p21"/>
            <p:cNvPicPr preferRelativeResize="0"/>
            <p:nvPr/>
          </p:nvPicPr>
          <p:blipFill>
            <a:blip r:embed="rId6">
              <a:alphaModFix/>
            </a:blip>
            <a:stretch>
              <a:fillRect/>
            </a:stretch>
          </p:blipFill>
          <p:spPr>
            <a:xfrm rot="5400000">
              <a:off x="4838599" y="-266601"/>
              <a:ext cx="535000" cy="1068176"/>
            </a:xfrm>
            <a:prstGeom prst="rect">
              <a:avLst/>
            </a:prstGeom>
            <a:noFill/>
            <a:ln>
              <a:noFill/>
            </a:ln>
          </p:spPr>
        </p:pic>
      </p:grpSp>
      <p:grpSp>
        <p:nvGrpSpPr>
          <p:cNvPr id="186" name="Google Shape;186;p21"/>
          <p:cNvGrpSpPr/>
          <p:nvPr/>
        </p:nvGrpSpPr>
        <p:grpSpPr>
          <a:xfrm>
            <a:off x="2" y="176370"/>
            <a:ext cx="9144011" cy="4790760"/>
            <a:chOff x="2" y="176370"/>
            <a:chExt cx="9144011" cy="4790760"/>
          </a:xfrm>
        </p:grpSpPr>
        <p:pic>
          <p:nvPicPr>
            <p:cNvPr id="187" name="Google Shape;187;p21"/>
            <p:cNvPicPr preferRelativeResize="0"/>
            <p:nvPr/>
          </p:nvPicPr>
          <p:blipFill>
            <a:blip r:embed="rId7">
              <a:alphaModFix/>
            </a:blip>
            <a:stretch>
              <a:fillRect/>
            </a:stretch>
          </p:blipFill>
          <p:spPr>
            <a:xfrm rot="-5400000" flipH="1">
              <a:off x="7678820" y="3501937"/>
              <a:ext cx="2395385" cy="535000"/>
            </a:xfrm>
            <a:prstGeom prst="rect">
              <a:avLst/>
            </a:prstGeom>
            <a:noFill/>
            <a:ln>
              <a:noFill/>
            </a:ln>
          </p:spPr>
        </p:pic>
        <p:pic>
          <p:nvPicPr>
            <p:cNvPr id="188" name="Google Shape;188;p21"/>
            <p:cNvPicPr preferRelativeResize="0"/>
            <p:nvPr/>
          </p:nvPicPr>
          <p:blipFill>
            <a:blip r:embed="rId8">
              <a:alphaModFix/>
            </a:blip>
            <a:stretch>
              <a:fillRect/>
            </a:stretch>
          </p:blipFill>
          <p:spPr>
            <a:xfrm rot="-5400000">
              <a:off x="-930191" y="1106562"/>
              <a:ext cx="2395385" cy="535000"/>
            </a:xfrm>
            <a:prstGeom prst="rect">
              <a:avLst/>
            </a:prstGeom>
            <a:noFill/>
            <a:ln>
              <a:noFill/>
            </a:ln>
          </p:spPr>
        </p:pic>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189"/>
        <p:cNvGrpSpPr/>
        <p:nvPr/>
      </p:nvGrpSpPr>
      <p:grpSpPr>
        <a:xfrm>
          <a:off x="0" y="0"/>
          <a:ext cx="0" cy="0"/>
          <a:chOff x="0" y="0"/>
          <a:chExt cx="0" cy="0"/>
        </a:xfrm>
      </p:grpSpPr>
      <p:grpSp>
        <p:nvGrpSpPr>
          <p:cNvPr id="190" name="Google Shape;190;p22"/>
          <p:cNvGrpSpPr/>
          <p:nvPr/>
        </p:nvGrpSpPr>
        <p:grpSpPr>
          <a:xfrm>
            <a:off x="-6395" y="-5"/>
            <a:ext cx="9150407" cy="5143518"/>
            <a:chOff x="-6395" y="-5"/>
            <a:chExt cx="9150407" cy="5143518"/>
          </a:xfrm>
        </p:grpSpPr>
        <p:pic>
          <p:nvPicPr>
            <p:cNvPr id="191" name="Google Shape;191;p22"/>
            <p:cNvPicPr preferRelativeResize="0"/>
            <p:nvPr/>
          </p:nvPicPr>
          <p:blipFill>
            <a:blip r:embed="rId2">
              <a:alphaModFix/>
            </a:blip>
            <a:stretch>
              <a:fillRect/>
            </a:stretch>
          </p:blipFill>
          <p:spPr>
            <a:xfrm rot="-5400000">
              <a:off x="-936587" y="930187"/>
              <a:ext cx="2395385" cy="535000"/>
            </a:xfrm>
            <a:prstGeom prst="rect">
              <a:avLst/>
            </a:prstGeom>
            <a:noFill/>
            <a:ln>
              <a:noFill/>
            </a:ln>
          </p:spPr>
        </p:pic>
        <p:pic>
          <p:nvPicPr>
            <p:cNvPr id="192" name="Google Shape;192;p22"/>
            <p:cNvPicPr preferRelativeResize="0"/>
            <p:nvPr/>
          </p:nvPicPr>
          <p:blipFill>
            <a:blip r:embed="rId3">
              <a:alphaModFix/>
            </a:blip>
            <a:stretch>
              <a:fillRect/>
            </a:stretch>
          </p:blipFill>
          <p:spPr>
            <a:xfrm rot="-5400000" flipH="1">
              <a:off x="7678798" y="3678312"/>
              <a:ext cx="2395385" cy="535000"/>
            </a:xfrm>
            <a:prstGeom prst="rect">
              <a:avLst/>
            </a:prstGeom>
            <a:noFill/>
            <a:ln>
              <a:noFill/>
            </a:ln>
          </p:spPr>
        </p:pic>
        <p:pic>
          <p:nvPicPr>
            <p:cNvPr id="193" name="Google Shape;193;p22"/>
            <p:cNvPicPr preferRelativeResize="0"/>
            <p:nvPr/>
          </p:nvPicPr>
          <p:blipFill>
            <a:blip r:embed="rId4">
              <a:alphaModFix/>
            </a:blip>
            <a:stretch>
              <a:fillRect/>
            </a:stretch>
          </p:blipFill>
          <p:spPr>
            <a:xfrm>
              <a:off x="6748627" y="12"/>
              <a:ext cx="2395385" cy="535000"/>
            </a:xfrm>
            <a:prstGeom prst="rect">
              <a:avLst/>
            </a:prstGeom>
            <a:noFill/>
            <a:ln>
              <a:noFill/>
            </a:ln>
          </p:spPr>
        </p:pic>
        <p:pic>
          <p:nvPicPr>
            <p:cNvPr id="194" name="Google Shape;194;p22"/>
            <p:cNvPicPr preferRelativeResize="0"/>
            <p:nvPr/>
          </p:nvPicPr>
          <p:blipFill>
            <a:blip r:embed="rId5">
              <a:alphaModFix/>
            </a:blip>
            <a:stretch>
              <a:fillRect/>
            </a:stretch>
          </p:blipFill>
          <p:spPr>
            <a:xfrm flipH="1">
              <a:off x="-6395" y="4608512"/>
              <a:ext cx="2395385" cy="535000"/>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195"/>
        <p:cNvGrpSpPr/>
        <p:nvPr/>
      </p:nvGrpSpPr>
      <p:grpSpPr>
        <a:xfrm>
          <a:off x="0" y="0"/>
          <a:ext cx="0" cy="0"/>
          <a:chOff x="0" y="0"/>
          <a:chExt cx="0" cy="0"/>
        </a:xfrm>
      </p:grpSpPr>
      <p:grpSp>
        <p:nvGrpSpPr>
          <p:cNvPr id="196" name="Google Shape;196;p23"/>
          <p:cNvGrpSpPr/>
          <p:nvPr/>
        </p:nvGrpSpPr>
        <p:grpSpPr>
          <a:xfrm>
            <a:off x="-1" y="-12"/>
            <a:ext cx="9144001" cy="5143500"/>
            <a:chOff x="-1" y="-12"/>
            <a:chExt cx="9144001" cy="5143500"/>
          </a:xfrm>
        </p:grpSpPr>
        <p:pic>
          <p:nvPicPr>
            <p:cNvPr id="197" name="Google Shape;197;p23"/>
            <p:cNvPicPr preferRelativeResize="0"/>
            <p:nvPr/>
          </p:nvPicPr>
          <p:blipFill>
            <a:blip r:embed="rId2">
              <a:alphaModFix/>
            </a:blip>
            <a:stretch>
              <a:fillRect/>
            </a:stretch>
          </p:blipFill>
          <p:spPr>
            <a:xfrm>
              <a:off x="-1" y="2037662"/>
              <a:ext cx="535000" cy="1068176"/>
            </a:xfrm>
            <a:prstGeom prst="rect">
              <a:avLst/>
            </a:prstGeom>
            <a:noFill/>
            <a:ln>
              <a:noFill/>
            </a:ln>
          </p:spPr>
        </p:pic>
        <p:pic>
          <p:nvPicPr>
            <p:cNvPr id="198" name="Google Shape;198;p23"/>
            <p:cNvPicPr preferRelativeResize="0"/>
            <p:nvPr/>
          </p:nvPicPr>
          <p:blipFill>
            <a:blip r:embed="rId3">
              <a:alphaModFix/>
            </a:blip>
            <a:stretch>
              <a:fillRect/>
            </a:stretch>
          </p:blipFill>
          <p:spPr>
            <a:xfrm rot="5400000">
              <a:off x="4304512" y="-266601"/>
              <a:ext cx="535000" cy="1068176"/>
            </a:xfrm>
            <a:prstGeom prst="rect">
              <a:avLst/>
            </a:prstGeom>
            <a:noFill/>
            <a:ln>
              <a:noFill/>
            </a:ln>
          </p:spPr>
        </p:pic>
        <p:pic>
          <p:nvPicPr>
            <p:cNvPr id="199" name="Google Shape;199;p23"/>
            <p:cNvPicPr preferRelativeResize="0"/>
            <p:nvPr/>
          </p:nvPicPr>
          <p:blipFill>
            <a:blip r:embed="rId4">
              <a:alphaModFix/>
            </a:blip>
            <a:stretch>
              <a:fillRect/>
            </a:stretch>
          </p:blipFill>
          <p:spPr>
            <a:xfrm rot="-5400000">
              <a:off x="4304499" y="4341899"/>
              <a:ext cx="535000" cy="1068176"/>
            </a:xfrm>
            <a:prstGeom prst="rect">
              <a:avLst/>
            </a:prstGeom>
            <a:noFill/>
            <a:ln>
              <a:noFill/>
            </a:ln>
          </p:spPr>
        </p:pic>
        <p:pic>
          <p:nvPicPr>
            <p:cNvPr id="200" name="Google Shape;200;p23"/>
            <p:cNvPicPr preferRelativeResize="0"/>
            <p:nvPr/>
          </p:nvPicPr>
          <p:blipFill>
            <a:blip r:embed="rId5">
              <a:alphaModFix/>
            </a:blip>
            <a:stretch>
              <a:fillRect/>
            </a:stretch>
          </p:blipFill>
          <p:spPr>
            <a:xfrm rot="10800000">
              <a:off x="8609000" y="2037662"/>
              <a:ext cx="535000" cy="1068176"/>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5100" y="445025"/>
            <a:ext cx="77139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Kaisei Tokumin"/>
              <a:buNone/>
              <a:defRPr sz="3000" b="1">
                <a:solidFill>
                  <a:schemeClr val="dk1"/>
                </a:solidFill>
                <a:latin typeface="Kaisei Tokumin"/>
                <a:ea typeface="Kaisei Tokumin"/>
                <a:cs typeface="Kaisei Tokumin"/>
                <a:sym typeface="Kaisei Tokumin"/>
              </a:defRPr>
            </a:lvl1pPr>
            <a:lvl2pPr lvl="1" rtl="0">
              <a:spcBef>
                <a:spcPts val="0"/>
              </a:spcBef>
              <a:spcAft>
                <a:spcPts val="0"/>
              </a:spcAft>
              <a:buClr>
                <a:schemeClr val="dk1"/>
              </a:buClr>
              <a:buSzPts val="3000"/>
              <a:buFont typeface="Kaisei Tokumin"/>
              <a:buNone/>
              <a:defRPr sz="3000">
                <a:solidFill>
                  <a:schemeClr val="dk1"/>
                </a:solidFill>
                <a:latin typeface="Kaisei Tokumin"/>
                <a:ea typeface="Kaisei Tokumin"/>
                <a:cs typeface="Kaisei Tokumin"/>
                <a:sym typeface="Kaisei Tokumin"/>
              </a:defRPr>
            </a:lvl2pPr>
            <a:lvl3pPr lvl="2" rtl="0">
              <a:spcBef>
                <a:spcPts val="0"/>
              </a:spcBef>
              <a:spcAft>
                <a:spcPts val="0"/>
              </a:spcAft>
              <a:buClr>
                <a:schemeClr val="dk1"/>
              </a:buClr>
              <a:buSzPts val="3000"/>
              <a:buFont typeface="Kaisei Tokumin"/>
              <a:buNone/>
              <a:defRPr sz="3000">
                <a:solidFill>
                  <a:schemeClr val="dk1"/>
                </a:solidFill>
                <a:latin typeface="Kaisei Tokumin"/>
                <a:ea typeface="Kaisei Tokumin"/>
                <a:cs typeface="Kaisei Tokumin"/>
                <a:sym typeface="Kaisei Tokumin"/>
              </a:defRPr>
            </a:lvl3pPr>
            <a:lvl4pPr lvl="3" rtl="0">
              <a:spcBef>
                <a:spcPts val="0"/>
              </a:spcBef>
              <a:spcAft>
                <a:spcPts val="0"/>
              </a:spcAft>
              <a:buClr>
                <a:schemeClr val="dk1"/>
              </a:buClr>
              <a:buSzPts val="3000"/>
              <a:buFont typeface="Kaisei Tokumin"/>
              <a:buNone/>
              <a:defRPr sz="3000">
                <a:solidFill>
                  <a:schemeClr val="dk1"/>
                </a:solidFill>
                <a:latin typeface="Kaisei Tokumin"/>
                <a:ea typeface="Kaisei Tokumin"/>
                <a:cs typeface="Kaisei Tokumin"/>
                <a:sym typeface="Kaisei Tokumin"/>
              </a:defRPr>
            </a:lvl4pPr>
            <a:lvl5pPr lvl="4" rtl="0">
              <a:spcBef>
                <a:spcPts val="0"/>
              </a:spcBef>
              <a:spcAft>
                <a:spcPts val="0"/>
              </a:spcAft>
              <a:buClr>
                <a:schemeClr val="dk1"/>
              </a:buClr>
              <a:buSzPts val="3000"/>
              <a:buFont typeface="Kaisei Tokumin"/>
              <a:buNone/>
              <a:defRPr sz="3000">
                <a:solidFill>
                  <a:schemeClr val="dk1"/>
                </a:solidFill>
                <a:latin typeface="Kaisei Tokumin"/>
                <a:ea typeface="Kaisei Tokumin"/>
                <a:cs typeface="Kaisei Tokumin"/>
                <a:sym typeface="Kaisei Tokumin"/>
              </a:defRPr>
            </a:lvl5pPr>
            <a:lvl6pPr lvl="5" rtl="0">
              <a:spcBef>
                <a:spcPts val="0"/>
              </a:spcBef>
              <a:spcAft>
                <a:spcPts val="0"/>
              </a:spcAft>
              <a:buClr>
                <a:schemeClr val="dk1"/>
              </a:buClr>
              <a:buSzPts val="3000"/>
              <a:buFont typeface="Kaisei Tokumin"/>
              <a:buNone/>
              <a:defRPr sz="3000">
                <a:solidFill>
                  <a:schemeClr val="dk1"/>
                </a:solidFill>
                <a:latin typeface="Kaisei Tokumin"/>
                <a:ea typeface="Kaisei Tokumin"/>
                <a:cs typeface="Kaisei Tokumin"/>
                <a:sym typeface="Kaisei Tokumin"/>
              </a:defRPr>
            </a:lvl6pPr>
            <a:lvl7pPr lvl="6" rtl="0">
              <a:spcBef>
                <a:spcPts val="0"/>
              </a:spcBef>
              <a:spcAft>
                <a:spcPts val="0"/>
              </a:spcAft>
              <a:buClr>
                <a:schemeClr val="dk1"/>
              </a:buClr>
              <a:buSzPts val="3000"/>
              <a:buFont typeface="Kaisei Tokumin"/>
              <a:buNone/>
              <a:defRPr sz="3000">
                <a:solidFill>
                  <a:schemeClr val="dk1"/>
                </a:solidFill>
                <a:latin typeface="Kaisei Tokumin"/>
                <a:ea typeface="Kaisei Tokumin"/>
                <a:cs typeface="Kaisei Tokumin"/>
                <a:sym typeface="Kaisei Tokumin"/>
              </a:defRPr>
            </a:lvl7pPr>
            <a:lvl8pPr lvl="7" rtl="0">
              <a:spcBef>
                <a:spcPts val="0"/>
              </a:spcBef>
              <a:spcAft>
                <a:spcPts val="0"/>
              </a:spcAft>
              <a:buClr>
                <a:schemeClr val="dk1"/>
              </a:buClr>
              <a:buSzPts val="3000"/>
              <a:buFont typeface="Kaisei Tokumin"/>
              <a:buNone/>
              <a:defRPr sz="3000">
                <a:solidFill>
                  <a:schemeClr val="dk1"/>
                </a:solidFill>
                <a:latin typeface="Kaisei Tokumin"/>
                <a:ea typeface="Kaisei Tokumin"/>
                <a:cs typeface="Kaisei Tokumin"/>
                <a:sym typeface="Kaisei Tokumin"/>
              </a:defRPr>
            </a:lvl8pPr>
            <a:lvl9pPr lvl="8" rtl="0">
              <a:spcBef>
                <a:spcPts val="0"/>
              </a:spcBef>
              <a:spcAft>
                <a:spcPts val="0"/>
              </a:spcAft>
              <a:buClr>
                <a:schemeClr val="dk1"/>
              </a:buClr>
              <a:buSzPts val="3000"/>
              <a:buFont typeface="Kaisei Tokumin"/>
              <a:buNone/>
              <a:defRPr sz="3000">
                <a:solidFill>
                  <a:schemeClr val="dk1"/>
                </a:solidFill>
                <a:latin typeface="Kaisei Tokumin"/>
                <a:ea typeface="Kaisei Tokumin"/>
                <a:cs typeface="Kaisei Tokumin"/>
                <a:sym typeface="Kaisei Tokumin"/>
              </a:defRPr>
            </a:lvl9pPr>
          </a:lstStyle>
          <a:p>
            <a:endParaRPr/>
          </a:p>
        </p:txBody>
      </p:sp>
      <p:sp>
        <p:nvSpPr>
          <p:cNvPr id="7" name="Google Shape;7;p1"/>
          <p:cNvSpPr txBox="1">
            <a:spLocks noGrp="1"/>
          </p:cNvSpPr>
          <p:nvPr>
            <p:ph type="body" idx="1"/>
          </p:nvPr>
        </p:nvSpPr>
        <p:spPr>
          <a:xfrm>
            <a:off x="715100" y="1152475"/>
            <a:ext cx="77139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accent4"/>
              </a:buClr>
              <a:buSzPts val="1200"/>
              <a:buFont typeface="Dosis Medium"/>
              <a:buChar char="●"/>
              <a:defRPr sz="1200">
                <a:solidFill>
                  <a:schemeClr val="dk1"/>
                </a:solidFill>
                <a:latin typeface="Dosis Medium"/>
                <a:ea typeface="Dosis Medium"/>
                <a:cs typeface="Dosis Medium"/>
                <a:sym typeface="Dosis Medium"/>
              </a:defRPr>
            </a:lvl1pPr>
            <a:lvl2pPr marL="914400" lvl="1" indent="-304800">
              <a:lnSpc>
                <a:spcPct val="100000"/>
              </a:lnSpc>
              <a:spcBef>
                <a:spcPts val="0"/>
              </a:spcBef>
              <a:spcAft>
                <a:spcPts val="0"/>
              </a:spcAft>
              <a:buClr>
                <a:schemeClr val="dk1"/>
              </a:buClr>
              <a:buSzPts val="1200"/>
              <a:buFont typeface="Dosis Medium"/>
              <a:buChar char="○"/>
              <a:defRPr sz="1200">
                <a:solidFill>
                  <a:schemeClr val="dk1"/>
                </a:solidFill>
                <a:latin typeface="Dosis Medium"/>
                <a:ea typeface="Dosis Medium"/>
                <a:cs typeface="Dosis Medium"/>
                <a:sym typeface="Dosis Medium"/>
              </a:defRPr>
            </a:lvl2pPr>
            <a:lvl3pPr marL="1371600" lvl="2" indent="-304800">
              <a:lnSpc>
                <a:spcPct val="100000"/>
              </a:lnSpc>
              <a:spcBef>
                <a:spcPts val="0"/>
              </a:spcBef>
              <a:spcAft>
                <a:spcPts val="0"/>
              </a:spcAft>
              <a:buClr>
                <a:schemeClr val="dk1"/>
              </a:buClr>
              <a:buSzPts val="1200"/>
              <a:buFont typeface="Dosis Medium"/>
              <a:buChar char="■"/>
              <a:defRPr sz="1200">
                <a:solidFill>
                  <a:schemeClr val="dk1"/>
                </a:solidFill>
                <a:latin typeface="Dosis Medium"/>
                <a:ea typeface="Dosis Medium"/>
                <a:cs typeface="Dosis Medium"/>
                <a:sym typeface="Dosis Medium"/>
              </a:defRPr>
            </a:lvl3pPr>
            <a:lvl4pPr marL="1828800" lvl="3" indent="-304800">
              <a:lnSpc>
                <a:spcPct val="100000"/>
              </a:lnSpc>
              <a:spcBef>
                <a:spcPts val="0"/>
              </a:spcBef>
              <a:spcAft>
                <a:spcPts val="0"/>
              </a:spcAft>
              <a:buClr>
                <a:schemeClr val="dk1"/>
              </a:buClr>
              <a:buSzPts val="1200"/>
              <a:buFont typeface="Dosis Medium"/>
              <a:buChar char="●"/>
              <a:defRPr sz="1200">
                <a:solidFill>
                  <a:schemeClr val="dk1"/>
                </a:solidFill>
                <a:latin typeface="Dosis Medium"/>
                <a:ea typeface="Dosis Medium"/>
                <a:cs typeface="Dosis Medium"/>
                <a:sym typeface="Dosis Medium"/>
              </a:defRPr>
            </a:lvl4pPr>
            <a:lvl5pPr marL="2286000" lvl="4" indent="-304800">
              <a:lnSpc>
                <a:spcPct val="100000"/>
              </a:lnSpc>
              <a:spcBef>
                <a:spcPts val="0"/>
              </a:spcBef>
              <a:spcAft>
                <a:spcPts val="0"/>
              </a:spcAft>
              <a:buClr>
                <a:schemeClr val="dk1"/>
              </a:buClr>
              <a:buSzPts val="1200"/>
              <a:buFont typeface="Dosis Medium"/>
              <a:buChar char="○"/>
              <a:defRPr sz="1200">
                <a:solidFill>
                  <a:schemeClr val="dk1"/>
                </a:solidFill>
                <a:latin typeface="Dosis Medium"/>
                <a:ea typeface="Dosis Medium"/>
                <a:cs typeface="Dosis Medium"/>
                <a:sym typeface="Dosis Medium"/>
              </a:defRPr>
            </a:lvl5pPr>
            <a:lvl6pPr marL="2743200" lvl="5" indent="-304800">
              <a:lnSpc>
                <a:spcPct val="100000"/>
              </a:lnSpc>
              <a:spcBef>
                <a:spcPts val="0"/>
              </a:spcBef>
              <a:spcAft>
                <a:spcPts val="0"/>
              </a:spcAft>
              <a:buClr>
                <a:schemeClr val="dk1"/>
              </a:buClr>
              <a:buSzPts val="1200"/>
              <a:buFont typeface="Dosis Medium"/>
              <a:buChar char="■"/>
              <a:defRPr sz="1200">
                <a:solidFill>
                  <a:schemeClr val="dk1"/>
                </a:solidFill>
                <a:latin typeface="Dosis Medium"/>
                <a:ea typeface="Dosis Medium"/>
                <a:cs typeface="Dosis Medium"/>
                <a:sym typeface="Dosis Medium"/>
              </a:defRPr>
            </a:lvl6pPr>
            <a:lvl7pPr marL="3200400" lvl="6" indent="-304800">
              <a:lnSpc>
                <a:spcPct val="100000"/>
              </a:lnSpc>
              <a:spcBef>
                <a:spcPts val="0"/>
              </a:spcBef>
              <a:spcAft>
                <a:spcPts val="0"/>
              </a:spcAft>
              <a:buClr>
                <a:schemeClr val="dk1"/>
              </a:buClr>
              <a:buSzPts val="1200"/>
              <a:buFont typeface="Dosis Medium"/>
              <a:buChar char="●"/>
              <a:defRPr sz="1200">
                <a:solidFill>
                  <a:schemeClr val="dk1"/>
                </a:solidFill>
                <a:latin typeface="Dosis Medium"/>
                <a:ea typeface="Dosis Medium"/>
                <a:cs typeface="Dosis Medium"/>
                <a:sym typeface="Dosis Medium"/>
              </a:defRPr>
            </a:lvl7pPr>
            <a:lvl8pPr marL="3657600" lvl="7" indent="-304800">
              <a:lnSpc>
                <a:spcPct val="100000"/>
              </a:lnSpc>
              <a:spcBef>
                <a:spcPts val="0"/>
              </a:spcBef>
              <a:spcAft>
                <a:spcPts val="0"/>
              </a:spcAft>
              <a:buClr>
                <a:schemeClr val="dk1"/>
              </a:buClr>
              <a:buSzPts val="1200"/>
              <a:buFont typeface="Dosis Medium"/>
              <a:buChar char="○"/>
              <a:defRPr sz="1200">
                <a:solidFill>
                  <a:schemeClr val="dk1"/>
                </a:solidFill>
                <a:latin typeface="Dosis Medium"/>
                <a:ea typeface="Dosis Medium"/>
                <a:cs typeface="Dosis Medium"/>
                <a:sym typeface="Dosis Medium"/>
              </a:defRPr>
            </a:lvl8pPr>
            <a:lvl9pPr marL="4114800" lvl="8" indent="-304800">
              <a:lnSpc>
                <a:spcPct val="100000"/>
              </a:lnSpc>
              <a:spcBef>
                <a:spcPts val="0"/>
              </a:spcBef>
              <a:spcAft>
                <a:spcPts val="0"/>
              </a:spcAft>
              <a:buClr>
                <a:schemeClr val="dk1"/>
              </a:buClr>
              <a:buSzPts val="1200"/>
              <a:buFont typeface="Dosis Medium"/>
              <a:buChar char="■"/>
              <a:defRPr sz="1200">
                <a:solidFill>
                  <a:schemeClr val="dk1"/>
                </a:solidFill>
                <a:latin typeface="Dosis Medium"/>
                <a:ea typeface="Dosis Medium"/>
                <a:cs typeface="Dosis Medium"/>
                <a:sym typeface="Dosis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docs.google.com/spreadsheets/d/1Td_zbBkYhWDicllPYKbv5YWXkZB4LSUzb0C5GEIrsHk/copy" TargetMode="External"/><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image" Target="../media/image25.jpg"/></Relationships>
</file>

<file path=ppt/slides/_rels/slide1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8" Type="http://schemas.openxmlformats.org/officeDocument/2006/relationships/hyperlink" Target="https://www.ddscp.org.uk/media/derby-scb/content-assets/documents/serious-case-reviews/ddscp_tds20_lcspr_final(2)_14.03.24.pdf" TargetMode="External"/><Relationship Id="rId3" Type="http://schemas.openxmlformats.org/officeDocument/2006/relationships/hyperlink" Target="https://assets.publishing.service.gov.uk/media/67446a8a81f809b32c8568d3/CSPRP_-_I_wanted_them_all_to_notice.pdf" TargetMode="External"/><Relationship Id="rId7" Type="http://schemas.openxmlformats.org/officeDocument/2006/relationships/hyperlink" Target="https://www.ddscp.org.uk/media/derby-scb/content-assets/documents/serious-case-reviews/DDSCP-Exploring-Reunification---Audit-Fin" TargetMode="External"/><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hyperlink" Target="https://www.ddscp.org.uk/media/derby-scb/content-assets/documents/serious-case-reviews/DDSCP-Best-Practice-Guide---Reunification" TargetMode="External"/><Relationship Id="rId5" Type="http://schemas.openxmlformats.org/officeDocument/2006/relationships/hyperlink" Target="https://assets.publishing.service.gov.uk/media/66320b06c084007696fca731/Info_sharing_advice_content_May_2024.pdf" TargetMode="External"/><Relationship Id="rId4" Type="http://schemas.openxmlformats.org/officeDocument/2006/relationships/hyperlink" Target="https://www.gov.uk/government/publications/the-multi-agency-response-to-children-and-families-who-need-help/the-multi-agency-response-to-children-and-families-who-need-hel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trixcms.trixonline.co.uk/api/assets/durhamscp/ee66c949-bc6d-4e61-92b2-6ebc37dd2aa5/final-voice-of-the-child-and-lived-ex" TargetMode="External"/><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27"/>
          <p:cNvSpPr txBox="1">
            <a:spLocks noGrp="1"/>
          </p:cNvSpPr>
          <p:nvPr>
            <p:ph type="ctrTitle"/>
          </p:nvPr>
        </p:nvSpPr>
        <p:spPr>
          <a:xfrm>
            <a:off x="899800" y="1879725"/>
            <a:ext cx="4316700" cy="2585700"/>
          </a:xfrm>
          <a:prstGeom prst="rect">
            <a:avLst/>
          </a:prstGeom>
        </p:spPr>
        <p:txBody>
          <a:bodyPr spcFirstLastPara="1" wrap="square" lIns="91425" tIns="91425" rIns="91425" bIns="91425" anchor="b" anchorCtr="0">
            <a:noAutofit/>
          </a:bodyPr>
          <a:lstStyle/>
          <a:p>
            <a:r>
              <a:rPr lang="en-GB" sz="3600" dirty="0"/>
              <a:t>Multi-Agency Safeguarding Response to Theo: Care, Support and Action Planning</a:t>
            </a:r>
          </a:p>
        </p:txBody>
      </p:sp>
      <p:sp>
        <p:nvSpPr>
          <p:cNvPr id="212" name="Google Shape;212;p27"/>
          <p:cNvSpPr txBox="1">
            <a:spLocks noGrp="1"/>
          </p:cNvSpPr>
          <p:nvPr>
            <p:ph type="subTitle" idx="1"/>
          </p:nvPr>
        </p:nvSpPr>
        <p:spPr>
          <a:xfrm>
            <a:off x="899788" y="753350"/>
            <a:ext cx="3583722" cy="699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SANDRA ADINA ONTICA-2322796</a:t>
            </a:r>
          </a:p>
          <a:p>
            <a:pPr marL="0" lvl="0" indent="0" algn="l" rtl="0">
              <a:spcBef>
                <a:spcPts val="0"/>
              </a:spcBef>
              <a:spcAft>
                <a:spcPts val="0"/>
              </a:spcAft>
              <a:buNone/>
            </a:pPr>
            <a:r>
              <a:rPr lang="en-GB" dirty="0"/>
              <a:t>BMHP5021</a:t>
            </a:r>
          </a:p>
          <a:p>
            <a:pPr marL="0" lvl="0" indent="0" algn="l" rtl="0">
              <a:spcBef>
                <a:spcPts val="0"/>
              </a:spcBef>
              <a:spcAft>
                <a:spcPts val="0"/>
              </a:spcAft>
              <a:buNone/>
            </a:pPr>
            <a:endParaRPr dirty="0"/>
          </a:p>
        </p:txBody>
      </p:sp>
      <p:pic>
        <p:nvPicPr>
          <p:cNvPr id="213" name="Google Shape;213;p27"/>
          <p:cNvPicPr preferRelativeResize="0">
            <a:picLocks noGrp="1"/>
          </p:cNvPicPr>
          <p:nvPr>
            <p:ph type="pic" idx="2"/>
          </p:nvPr>
        </p:nvPicPr>
        <p:blipFill rotWithShape="1">
          <a:blip r:embed="rId3">
            <a:alphaModFix/>
          </a:blip>
          <a:srcRect l="30311" r="29458" b="23248"/>
          <a:stretch/>
        </p:blipFill>
        <p:spPr>
          <a:xfrm>
            <a:off x="5216613" y="646800"/>
            <a:ext cx="3027600" cy="3849900"/>
          </a:xfrm>
          <a:prstGeom prst="roundRect">
            <a:avLst>
              <a:gd name="adj" fmla="val 3280"/>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29"/>
          <p:cNvSpPr/>
          <p:nvPr/>
        </p:nvSpPr>
        <p:spPr>
          <a:xfrm>
            <a:off x="3859750" y="1456300"/>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28" name="Google Shape;228;p29"/>
          <p:cNvSpPr/>
          <p:nvPr/>
        </p:nvSpPr>
        <p:spPr>
          <a:xfrm>
            <a:off x="3859750" y="1976993"/>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29" name="Google Shape;229;p29"/>
          <p:cNvSpPr/>
          <p:nvPr/>
        </p:nvSpPr>
        <p:spPr>
          <a:xfrm>
            <a:off x="3859750" y="2497686"/>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30" name="Google Shape;230;p29"/>
          <p:cNvSpPr/>
          <p:nvPr/>
        </p:nvSpPr>
        <p:spPr>
          <a:xfrm>
            <a:off x="3859750" y="3018379"/>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31" name="Google Shape;231;p29"/>
          <p:cNvSpPr/>
          <p:nvPr/>
        </p:nvSpPr>
        <p:spPr>
          <a:xfrm>
            <a:off x="3859750" y="3539071"/>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32" name="Google Shape;232;p29"/>
          <p:cNvSpPr/>
          <p:nvPr/>
        </p:nvSpPr>
        <p:spPr>
          <a:xfrm>
            <a:off x="3859750" y="4059764"/>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33" name="Google Shape;233;p29"/>
          <p:cNvSpPr txBox="1">
            <a:spLocks noGrp="1"/>
          </p:cNvSpPr>
          <p:nvPr>
            <p:ph type="title"/>
          </p:nvPr>
        </p:nvSpPr>
        <p:spPr>
          <a:xfrm>
            <a:off x="3943450" y="445025"/>
            <a:ext cx="4480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Table of contents</a:t>
            </a:r>
            <a:endParaRPr dirty="0"/>
          </a:p>
        </p:txBody>
      </p:sp>
      <p:sp>
        <p:nvSpPr>
          <p:cNvPr id="234" name="Google Shape;234;p29"/>
          <p:cNvSpPr txBox="1">
            <a:spLocks noGrp="1"/>
          </p:cNvSpPr>
          <p:nvPr>
            <p:ph type="title" idx="2"/>
          </p:nvPr>
        </p:nvSpPr>
        <p:spPr>
          <a:xfrm>
            <a:off x="3996850" y="1456307"/>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a:t>01</a:t>
            </a:r>
            <a:endParaRPr sz="1800"/>
          </a:p>
        </p:txBody>
      </p:sp>
      <p:sp>
        <p:nvSpPr>
          <p:cNvPr id="235" name="Google Shape;235;p29"/>
          <p:cNvSpPr txBox="1">
            <a:spLocks noGrp="1"/>
          </p:cNvSpPr>
          <p:nvPr>
            <p:ph type="title" idx="3"/>
          </p:nvPr>
        </p:nvSpPr>
        <p:spPr>
          <a:xfrm>
            <a:off x="3996850" y="3018390"/>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a:t>04</a:t>
            </a:r>
            <a:endParaRPr sz="1800"/>
          </a:p>
        </p:txBody>
      </p:sp>
      <p:sp>
        <p:nvSpPr>
          <p:cNvPr id="236" name="Google Shape;236;p29"/>
          <p:cNvSpPr txBox="1">
            <a:spLocks noGrp="1"/>
          </p:cNvSpPr>
          <p:nvPr>
            <p:ph type="title" idx="4"/>
          </p:nvPr>
        </p:nvSpPr>
        <p:spPr>
          <a:xfrm>
            <a:off x="3996850" y="1977001"/>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dirty="0"/>
              <a:t>02</a:t>
            </a:r>
            <a:endParaRPr sz="1800" dirty="0"/>
          </a:p>
        </p:txBody>
      </p:sp>
      <p:sp>
        <p:nvSpPr>
          <p:cNvPr id="237" name="Google Shape;237;p29"/>
          <p:cNvSpPr txBox="1">
            <a:spLocks noGrp="1"/>
          </p:cNvSpPr>
          <p:nvPr>
            <p:ph type="title" idx="5"/>
          </p:nvPr>
        </p:nvSpPr>
        <p:spPr>
          <a:xfrm>
            <a:off x="3996850" y="3539084"/>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a:t>05</a:t>
            </a:r>
            <a:endParaRPr sz="1800"/>
          </a:p>
        </p:txBody>
      </p:sp>
      <p:sp>
        <p:nvSpPr>
          <p:cNvPr id="238" name="Google Shape;238;p29"/>
          <p:cNvSpPr txBox="1">
            <a:spLocks noGrp="1"/>
          </p:cNvSpPr>
          <p:nvPr>
            <p:ph type="title" idx="6"/>
          </p:nvPr>
        </p:nvSpPr>
        <p:spPr>
          <a:xfrm>
            <a:off x="3996850" y="2497696"/>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a:t>03</a:t>
            </a:r>
            <a:endParaRPr sz="1800"/>
          </a:p>
        </p:txBody>
      </p:sp>
      <p:sp>
        <p:nvSpPr>
          <p:cNvPr id="239" name="Google Shape;239;p29"/>
          <p:cNvSpPr txBox="1">
            <a:spLocks noGrp="1"/>
          </p:cNvSpPr>
          <p:nvPr>
            <p:ph type="title" idx="7"/>
          </p:nvPr>
        </p:nvSpPr>
        <p:spPr>
          <a:xfrm>
            <a:off x="3996850" y="4059764"/>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a:t>06</a:t>
            </a:r>
            <a:endParaRPr sz="1800"/>
          </a:p>
        </p:txBody>
      </p:sp>
      <p:sp>
        <p:nvSpPr>
          <p:cNvPr id="240" name="Google Shape;240;p29"/>
          <p:cNvSpPr txBox="1">
            <a:spLocks noGrp="1"/>
          </p:cNvSpPr>
          <p:nvPr>
            <p:ph type="subTitle" idx="1"/>
          </p:nvPr>
        </p:nvSpPr>
        <p:spPr>
          <a:xfrm>
            <a:off x="4766399" y="1456300"/>
            <a:ext cx="4295009" cy="457200"/>
          </a:xfrm>
          <a:prstGeom prst="rect">
            <a:avLst/>
          </a:prstGeom>
        </p:spPr>
        <p:txBody>
          <a:bodyPr spcFirstLastPara="1" wrap="square" lIns="91425" tIns="91425" rIns="91425" bIns="91425" anchor="ctr" anchorCtr="0">
            <a:noAutofit/>
          </a:bodyPr>
          <a:lstStyle/>
          <a:p>
            <a:r>
              <a:rPr lang="en-GB" sz="1600" dirty="0"/>
              <a:t>Introduction and professional role</a:t>
            </a:r>
          </a:p>
        </p:txBody>
      </p:sp>
      <p:sp>
        <p:nvSpPr>
          <p:cNvPr id="241" name="Google Shape;241;p29"/>
          <p:cNvSpPr txBox="1">
            <a:spLocks noGrp="1"/>
          </p:cNvSpPr>
          <p:nvPr>
            <p:ph type="subTitle" idx="8"/>
          </p:nvPr>
        </p:nvSpPr>
        <p:spPr>
          <a:xfrm>
            <a:off x="4766400" y="1976997"/>
            <a:ext cx="3657600" cy="457200"/>
          </a:xfrm>
          <a:prstGeom prst="rect">
            <a:avLst/>
          </a:prstGeom>
        </p:spPr>
        <p:txBody>
          <a:bodyPr spcFirstLastPara="1" wrap="square" lIns="91425" tIns="91425" rIns="91425" bIns="91425" anchor="ctr" anchorCtr="0">
            <a:noAutofit/>
          </a:bodyPr>
          <a:lstStyle/>
          <a:p>
            <a:r>
              <a:rPr lang="en-GB" sz="1600" dirty="0"/>
              <a:t>Overview of Theo’s case</a:t>
            </a:r>
          </a:p>
        </p:txBody>
      </p:sp>
      <p:sp>
        <p:nvSpPr>
          <p:cNvPr id="242" name="Google Shape;242;p29"/>
          <p:cNvSpPr txBox="1">
            <a:spLocks noGrp="1"/>
          </p:cNvSpPr>
          <p:nvPr>
            <p:ph type="subTitle" idx="9"/>
          </p:nvPr>
        </p:nvSpPr>
        <p:spPr>
          <a:xfrm>
            <a:off x="4766400" y="2497694"/>
            <a:ext cx="3657600" cy="457200"/>
          </a:xfrm>
          <a:prstGeom prst="rect">
            <a:avLst/>
          </a:prstGeom>
        </p:spPr>
        <p:txBody>
          <a:bodyPr spcFirstLastPara="1" wrap="square" lIns="91425" tIns="91425" rIns="91425" bIns="91425" anchor="ctr" anchorCtr="0">
            <a:noAutofit/>
          </a:bodyPr>
          <a:lstStyle/>
          <a:p>
            <a:r>
              <a:rPr lang="en-GB" sz="1600" dirty="0"/>
              <a:t>Child and family wellbeing</a:t>
            </a:r>
          </a:p>
        </p:txBody>
      </p:sp>
      <p:sp>
        <p:nvSpPr>
          <p:cNvPr id="243" name="Google Shape;243;p29"/>
          <p:cNvSpPr txBox="1">
            <a:spLocks noGrp="1"/>
          </p:cNvSpPr>
          <p:nvPr>
            <p:ph type="subTitle" idx="13"/>
          </p:nvPr>
        </p:nvSpPr>
        <p:spPr>
          <a:xfrm>
            <a:off x="4766400" y="3018392"/>
            <a:ext cx="4295008" cy="457200"/>
          </a:xfrm>
          <a:prstGeom prst="rect">
            <a:avLst/>
          </a:prstGeom>
        </p:spPr>
        <p:txBody>
          <a:bodyPr spcFirstLastPara="1" wrap="square" lIns="91425" tIns="91425" rIns="91425" bIns="91425" anchor="ctr" anchorCtr="0">
            <a:noAutofit/>
          </a:bodyPr>
          <a:lstStyle/>
          <a:p>
            <a:r>
              <a:rPr lang="en-GB" sz="1600" dirty="0"/>
              <a:t>Key safeguarding concerns and ACEs</a:t>
            </a:r>
          </a:p>
        </p:txBody>
      </p:sp>
      <p:sp>
        <p:nvSpPr>
          <p:cNvPr id="244" name="Google Shape;244;p29"/>
          <p:cNvSpPr txBox="1">
            <a:spLocks noGrp="1"/>
          </p:cNvSpPr>
          <p:nvPr>
            <p:ph type="subTitle" idx="14"/>
          </p:nvPr>
        </p:nvSpPr>
        <p:spPr>
          <a:xfrm>
            <a:off x="4766400" y="3539089"/>
            <a:ext cx="4295008" cy="457200"/>
          </a:xfrm>
          <a:prstGeom prst="rect">
            <a:avLst/>
          </a:prstGeom>
        </p:spPr>
        <p:txBody>
          <a:bodyPr spcFirstLastPara="1" wrap="square" lIns="91425" tIns="91425" rIns="91425" bIns="91425" anchor="ctr" anchorCtr="0">
            <a:noAutofit/>
          </a:bodyPr>
          <a:lstStyle/>
          <a:p>
            <a:r>
              <a:rPr lang="en-GB" sz="1600" dirty="0"/>
              <a:t>Relevant legislation, policy and guidance</a:t>
            </a:r>
          </a:p>
        </p:txBody>
      </p:sp>
      <p:sp>
        <p:nvSpPr>
          <p:cNvPr id="245" name="Google Shape;245;p29"/>
          <p:cNvSpPr txBox="1">
            <a:spLocks noGrp="1"/>
          </p:cNvSpPr>
          <p:nvPr>
            <p:ph type="subTitle" idx="15"/>
          </p:nvPr>
        </p:nvSpPr>
        <p:spPr>
          <a:xfrm>
            <a:off x="4766400" y="4059786"/>
            <a:ext cx="4377600" cy="457200"/>
          </a:xfrm>
          <a:prstGeom prst="rect">
            <a:avLst/>
          </a:prstGeom>
        </p:spPr>
        <p:txBody>
          <a:bodyPr spcFirstLastPara="1" wrap="square" lIns="91425" tIns="91425" rIns="91425" bIns="91425" anchor="ctr" anchorCtr="0">
            <a:noAutofit/>
          </a:bodyPr>
          <a:lstStyle/>
          <a:p>
            <a:r>
              <a:rPr lang="en-GB" sz="1600" dirty="0"/>
              <a:t>Partnership working and communication</a:t>
            </a:r>
          </a:p>
        </p:txBody>
      </p:sp>
      <p:pic>
        <p:nvPicPr>
          <p:cNvPr id="246" name="Google Shape;246;p29"/>
          <p:cNvPicPr preferRelativeResize="0">
            <a:picLocks noGrp="1"/>
          </p:cNvPicPr>
          <p:nvPr>
            <p:ph type="pic" idx="16"/>
          </p:nvPr>
        </p:nvPicPr>
        <p:blipFill rotWithShape="1">
          <a:blip r:embed="rId3">
            <a:alphaModFix/>
          </a:blip>
          <a:srcRect t="2372" b="2372"/>
          <a:stretch/>
        </p:blipFill>
        <p:spPr>
          <a:xfrm>
            <a:off x="883575" y="710000"/>
            <a:ext cx="2563500" cy="3663600"/>
          </a:xfrm>
          <a:prstGeom prst="roundRect">
            <a:avLst>
              <a:gd name="adj" fmla="val 3280"/>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6">
          <a:extLst>
            <a:ext uri="{FF2B5EF4-FFF2-40B4-BE49-F238E27FC236}">
              <a16:creationId xmlns:a16="http://schemas.microsoft.com/office/drawing/2014/main" id="{9FB8D712-85CC-C95A-95D8-E8E68D1EF8F5}"/>
            </a:ext>
          </a:extLst>
        </p:cNvPr>
        <p:cNvGrpSpPr/>
        <p:nvPr/>
      </p:nvGrpSpPr>
      <p:grpSpPr>
        <a:xfrm>
          <a:off x="0" y="0"/>
          <a:ext cx="0" cy="0"/>
          <a:chOff x="0" y="0"/>
          <a:chExt cx="0" cy="0"/>
        </a:xfrm>
      </p:grpSpPr>
      <p:sp>
        <p:nvSpPr>
          <p:cNvPr id="227" name="Google Shape;227;p29">
            <a:extLst>
              <a:ext uri="{FF2B5EF4-FFF2-40B4-BE49-F238E27FC236}">
                <a16:creationId xmlns:a16="http://schemas.microsoft.com/office/drawing/2014/main" id="{9262BE0F-BF6F-C512-C5D9-66060133D099}"/>
              </a:ext>
            </a:extLst>
          </p:cNvPr>
          <p:cNvSpPr/>
          <p:nvPr/>
        </p:nvSpPr>
        <p:spPr>
          <a:xfrm>
            <a:off x="3859750" y="1456300"/>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28" name="Google Shape;228;p29">
            <a:extLst>
              <a:ext uri="{FF2B5EF4-FFF2-40B4-BE49-F238E27FC236}">
                <a16:creationId xmlns:a16="http://schemas.microsoft.com/office/drawing/2014/main" id="{3CD72623-C0DF-25F8-C4B9-4E15CFFE2911}"/>
              </a:ext>
            </a:extLst>
          </p:cNvPr>
          <p:cNvSpPr/>
          <p:nvPr/>
        </p:nvSpPr>
        <p:spPr>
          <a:xfrm>
            <a:off x="3859750" y="1976993"/>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29" name="Google Shape;229;p29">
            <a:extLst>
              <a:ext uri="{FF2B5EF4-FFF2-40B4-BE49-F238E27FC236}">
                <a16:creationId xmlns:a16="http://schemas.microsoft.com/office/drawing/2014/main" id="{7036C64E-90A0-9185-8A6C-F49B52DA857B}"/>
              </a:ext>
            </a:extLst>
          </p:cNvPr>
          <p:cNvSpPr/>
          <p:nvPr/>
        </p:nvSpPr>
        <p:spPr>
          <a:xfrm>
            <a:off x="3859750" y="2497686"/>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30" name="Google Shape;230;p29">
            <a:extLst>
              <a:ext uri="{FF2B5EF4-FFF2-40B4-BE49-F238E27FC236}">
                <a16:creationId xmlns:a16="http://schemas.microsoft.com/office/drawing/2014/main" id="{871B4CE9-42F7-3D55-5EA8-0B317C3B5829}"/>
              </a:ext>
            </a:extLst>
          </p:cNvPr>
          <p:cNvSpPr/>
          <p:nvPr/>
        </p:nvSpPr>
        <p:spPr>
          <a:xfrm>
            <a:off x="3859750" y="3018379"/>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31" name="Google Shape;231;p29">
            <a:extLst>
              <a:ext uri="{FF2B5EF4-FFF2-40B4-BE49-F238E27FC236}">
                <a16:creationId xmlns:a16="http://schemas.microsoft.com/office/drawing/2014/main" id="{12392173-4092-0A6D-8AF7-9F6A07424C50}"/>
              </a:ext>
            </a:extLst>
          </p:cNvPr>
          <p:cNvSpPr/>
          <p:nvPr/>
        </p:nvSpPr>
        <p:spPr>
          <a:xfrm>
            <a:off x="3859750" y="3539071"/>
            <a:ext cx="914400" cy="4572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33" name="Google Shape;233;p29">
            <a:extLst>
              <a:ext uri="{FF2B5EF4-FFF2-40B4-BE49-F238E27FC236}">
                <a16:creationId xmlns:a16="http://schemas.microsoft.com/office/drawing/2014/main" id="{03566E16-5919-0966-0F96-A987870AEFDA}"/>
              </a:ext>
            </a:extLst>
          </p:cNvPr>
          <p:cNvSpPr txBox="1">
            <a:spLocks noGrp="1"/>
          </p:cNvSpPr>
          <p:nvPr>
            <p:ph type="title"/>
          </p:nvPr>
        </p:nvSpPr>
        <p:spPr>
          <a:xfrm>
            <a:off x="3943450" y="445025"/>
            <a:ext cx="4480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Table of contents</a:t>
            </a:r>
            <a:endParaRPr/>
          </a:p>
        </p:txBody>
      </p:sp>
      <p:sp>
        <p:nvSpPr>
          <p:cNvPr id="234" name="Google Shape;234;p29">
            <a:extLst>
              <a:ext uri="{FF2B5EF4-FFF2-40B4-BE49-F238E27FC236}">
                <a16:creationId xmlns:a16="http://schemas.microsoft.com/office/drawing/2014/main" id="{FBCBCA4C-F817-3028-6720-FE35E37F4717}"/>
              </a:ext>
            </a:extLst>
          </p:cNvPr>
          <p:cNvSpPr txBox="1">
            <a:spLocks noGrp="1"/>
          </p:cNvSpPr>
          <p:nvPr>
            <p:ph type="title" idx="2"/>
          </p:nvPr>
        </p:nvSpPr>
        <p:spPr>
          <a:xfrm>
            <a:off x="3996850" y="1456307"/>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dirty="0"/>
              <a:t>07</a:t>
            </a:r>
            <a:endParaRPr sz="1800" dirty="0"/>
          </a:p>
        </p:txBody>
      </p:sp>
      <p:sp>
        <p:nvSpPr>
          <p:cNvPr id="235" name="Google Shape;235;p29">
            <a:extLst>
              <a:ext uri="{FF2B5EF4-FFF2-40B4-BE49-F238E27FC236}">
                <a16:creationId xmlns:a16="http://schemas.microsoft.com/office/drawing/2014/main" id="{623C886A-D118-4D44-6AFB-41072849AEB7}"/>
              </a:ext>
            </a:extLst>
          </p:cNvPr>
          <p:cNvSpPr txBox="1">
            <a:spLocks noGrp="1"/>
          </p:cNvSpPr>
          <p:nvPr>
            <p:ph type="title" idx="3"/>
          </p:nvPr>
        </p:nvSpPr>
        <p:spPr>
          <a:xfrm>
            <a:off x="3996850" y="3018390"/>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dirty="0"/>
              <a:t>10</a:t>
            </a:r>
            <a:endParaRPr sz="1800" dirty="0"/>
          </a:p>
        </p:txBody>
      </p:sp>
      <p:sp>
        <p:nvSpPr>
          <p:cNvPr id="236" name="Google Shape;236;p29">
            <a:extLst>
              <a:ext uri="{FF2B5EF4-FFF2-40B4-BE49-F238E27FC236}">
                <a16:creationId xmlns:a16="http://schemas.microsoft.com/office/drawing/2014/main" id="{28702A32-0ED8-04A5-1D8F-0F1A80B78634}"/>
              </a:ext>
            </a:extLst>
          </p:cNvPr>
          <p:cNvSpPr txBox="1">
            <a:spLocks noGrp="1"/>
          </p:cNvSpPr>
          <p:nvPr>
            <p:ph type="title" idx="4"/>
          </p:nvPr>
        </p:nvSpPr>
        <p:spPr>
          <a:xfrm>
            <a:off x="3996850" y="1977001"/>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dirty="0"/>
              <a:t>08</a:t>
            </a:r>
            <a:endParaRPr sz="1800" dirty="0"/>
          </a:p>
        </p:txBody>
      </p:sp>
      <p:sp>
        <p:nvSpPr>
          <p:cNvPr id="237" name="Google Shape;237;p29">
            <a:extLst>
              <a:ext uri="{FF2B5EF4-FFF2-40B4-BE49-F238E27FC236}">
                <a16:creationId xmlns:a16="http://schemas.microsoft.com/office/drawing/2014/main" id="{1D1E367C-52C4-EBEC-76BD-6ACE74798C8D}"/>
              </a:ext>
            </a:extLst>
          </p:cNvPr>
          <p:cNvSpPr txBox="1">
            <a:spLocks noGrp="1"/>
          </p:cNvSpPr>
          <p:nvPr>
            <p:ph type="title" idx="5"/>
          </p:nvPr>
        </p:nvSpPr>
        <p:spPr>
          <a:xfrm>
            <a:off x="3996850" y="3539084"/>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dirty="0"/>
              <a:t>11</a:t>
            </a:r>
            <a:endParaRPr sz="1800" dirty="0"/>
          </a:p>
        </p:txBody>
      </p:sp>
      <p:sp>
        <p:nvSpPr>
          <p:cNvPr id="238" name="Google Shape;238;p29">
            <a:extLst>
              <a:ext uri="{FF2B5EF4-FFF2-40B4-BE49-F238E27FC236}">
                <a16:creationId xmlns:a16="http://schemas.microsoft.com/office/drawing/2014/main" id="{CD946382-D8C2-F377-1BB7-3099FBAC7963}"/>
              </a:ext>
            </a:extLst>
          </p:cNvPr>
          <p:cNvSpPr txBox="1">
            <a:spLocks noGrp="1"/>
          </p:cNvSpPr>
          <p:nvPr>
            <p:ph type="title" idx="6"/>
          </p:nvPr>
        </p:nvSpPr>
        <p:spPr>
          <a:xfrm>
            <a:off x="3996850" y="2497696"/>
            <a:ext cx="640200" cy="45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800" dirty="0"/>
              <a:t>09</a:t>
            </a:r>
            <a:endParaRPr sz="1800" dirty="0"/>
          </a:p>
        </p:txBody>
      </p:sp>
      <p:sp>
        <p:nvSpPr>
          <p:cNvPr id="240" name="Google Shape;240;p29">
            <a:extLst>
              <a:ext uri="{FF2B5EF4-FFF2-40B4-BE49-F238E27FC236}">
                <a16:creationId xmlns:a16="http://schemas.microsoft.com/office/drawing/2014/main" id="{3F63573E-8986-C5E5-A365-4AFA257AD026}"/>
              </a:ext>
            </a:extLst>
          </p:cNvPr>
          <p:cNvSpPr txBox="1">
            <a:spLocks noGrp="1"/>
          </p:cNvSpPr>
          <p:nvPr>
            <p:ph type="subTitle" idx="1"/>
          </p:nvPr>
        </p:nvSpPr>
        <p:spPr>
          <a:xfrm>
            <a:off x="4766399" y="1456300"/>
            <a:ext cx="4295009" cy="457200"/>
          </a:xfrm>
          <a:prstGeom prst="rect">
            <a:avLst/>
          </a:prstGeom>
        </p:spPr>
        <p:txBody>
          <a:bodyPr spcFirstLastPara="1" wrap="square" lIns="91425" tIns="91425" rIns="91425" bIns="91425" anchor="ctr" anchorCtr="0">
            <a:noAutofit/>
          </a:bodyPr>
          <a:lstStyle/>
          <a:p>
            <a:r>
              <a:rPr lang="en-GB" dirty="0"/>
              <a:t>Critical analysis of professional responses</a:t>
            </a:r>
          </a:p>
        </p:txBody>
      </p:sp>
      <p:sp>
        <p:nvSpPr>
          <p:cNvPr id="241" name="Google Shape;241;p29">
            <a:extLst>
              <a:ext uri="{FF2B5EF4-FFF2-40B4-BE49-F238E27FC236}">
                <a16:creationId xmlns:a16="http://schemas.microsoft.com/office/drawing/2014/main" id="{288DBF1F-1D4C-9FD9-7C52-2ABB7052DBCA}"/>
              </a:ext>
            </a:extLst>
          </p:cNvPr>
          <p:cNvSpPr txBox="1">
            <a:spLocks noGrp="1"/>
          </p:cNvSpPr>
          <p:nvPr>
            <p:ph type="subTitle" idx="8"/>
          </p:nvPr>
        </p:nvSpPr>
        <p:spPr>
          <a:xfrm>
            <a:off x="4766400" y="1976997"/>
            <a:ext cx="3657600" cy="457200"/>
          </a:xfrm>
          <a:prstGeom prst="rect">
            <a:avLst/>
          </a:prstGeom>
        </p:spPr>
        <p:txBody>
          <a:bodyPr spcFirstLastPara="1" wrap="square" lIns="91425" tIns="91425" rIns="91425" bIns="91425" anchor="ctr" anchorCtr="0">
            <a:noAutofit/>
          </a:bodyPr>
          <a:lstStyle/>
          <a:p>
            <a:r>
              <a:rPr lang="en-GB" dirty="0"/>
              <a:t>Care, support and action plan</a:t>
            </a:r>
          </a:p>
        </p:txBody>
      </p:sp>
      <p:sp>
        <p:nvSpPr>
          <p:cNvPr id="242" name="Google Shape;242;p29">
            <a:extLst>
              <a:ext uri="{FF2B5EF4-FFF2-40B4-BE49-F238E27FC236}">
                <a16:creationId xmlns:a16="http://schemas.microsoft.com/office/drawing/2014/main" id="{A3DD47C9-1DCB-170B-E88E-D749D57999A6}"/>
              </a:ext>
            </a:extLst>
          </p:cNvPr>
          <p:cNvSpPr txBox="1">
            <a:spLocks noGrp="1"/>
          </p:cNvSpPr>
          <p:nvPr>
            <p:ph type="subTitle" idx="9"/>
          </p:nvPr>
        </p:nvSpPr>
        <p:spPr>
          <a:xfrm>
            <a:off x="4766400" y="2497694"/>
            <a:ext cx="3657600" cy="457200"/>
          </a:xfrm>
          <a:prstGeom prst="rect">
            <a:avLst/>
          </a:prstGeom>
        </p:spPr>
        <p:txBody>
          <a:bodyPr spcFirstLastPara="1" wrap="square" lIns="91425" tIns="91425" rIns="91425" bIns="91425" anchor="ctr" anchorCtr="0">
            <a:noAutofit/>
          </a:bodyPr>
          <a:lstStyle/>
          <a:p>
            <a:r>
              <a:rPr lang="en-GB" dirty="0"/>
              <a:t>Conclusions on multi-agency practice</a:t>
            </a:r>
          </a:p>
        </p:txBody>
      </p:sp>
      <p:sp>
        <p:nvSpPr>
          <p:cNvPr id="243" name="Google Shape;243;p29">
            <a:extLst>
              <a:ext uri="{FF2B5EF4-FFF2-40B4-BE49-F238E27FC236}">
                <a16:creationId xmlns:a16="http://schemas.microsoft.com/office/drawing/2014/main" id="{AB0DD883-47C4-CBD7-068F-50C78D012B6B}"/>
              </a:ext>
            </a:extLst>
          </p:cNvPr>
          <p:cNvSpPr txBox="1">
            <a:spLocks noGrp="1"/>
          </p:cNvSpPr>
          <p:nvPr>
            <p:ph type="subTitle" idx="13"/>
          </p:nvPr>
        </p:nvSpPr>
        <p:spPr>
          <a:xfrm>
            <a:off x="4766400" y="3018392"/>
            <a:ext cx="3657600" cy="457200"/>
          </a:xfrm>
          <a:prstGeom prst="rect">
            <a:avLst/>
          </a:prstGeom>
        </p:spPr>
        <p:txBody>
          <a:bodyPr spcFirstLastPara="1" wrap="square" lIns="91425" tIns="91425" rIns="91425" bIns="91425" anchor="ctr" anchorCtr="0">
            <a:noAutofit/>
          </a:bodyPr>
          <a:lstStyle/>
          <a:p>
            <a:r>
              <a:rPr lang="en-GB" dirty="0"/>
              <a:t>Recommendations for service improvement</a:t>
            </a:r>
          </a:p>
        </p:txBody>
      </p:sp>
      <p:sp>
        <p:nvSpPr>
          <p:cNvPr id="244" name="Google Shape;244;p29">
            <a:extLst>
              <a:ext uri="{FF2B5EF4-FFF2-40B4-BE49-F238E27FC236}">
                <a16:creationId xmlns:a16="http://schemas.microsoft.com/office/drawing/2014/main" id="{863BE975-0240-265C-56E5-8010F96773AC}"/>
              </a:ext>
            </a:extLst>
          </p:cNvPr>
          <p:cNvSpPr txBox="1">
            <a:spLocks noGrp="1"/>
          </p:cNvSpPr>
          <p:nvPr>
            <p:ph type="subTitle" idx="14"/>
          </p:nvPr>
        </p:nvSpPr>
        <p:spPr>
          <a:xfrm>
            <a:off x="4766400" y="3539089"/>
            <a:ext cx="3657600" cy="457200"/>
          </a:xfrm>
          <a:prstGeom prst="rect">
            <a:avLst/>
          </a:prstGeom>
        </p:spPr>
        <p:txBody>
          <a:bodyPr spcFirstLastPara="1" wrap="square" lIns="91425" tIns="91425" rIns="91425" bIns="91425" anchor="ctr" anchorCtr="0">
            <a:noAutofit/>
          </a:bodyPr>
          <a:lstStyle/>
          <a:p>
            <a:r>
              <a:rPr lang="en-GB" dirty="0"/>
              <a:t>References</a:t>
            </a:r>
          </a:p>
        </p:txBody>
      </p:sp>
      <p:pic>
        <p:nvPicPr>
          <p:cNvPr id="246" name="Google Shape;246;p29">
            <a:extLst>
              <a:ext uri="{FF2B5EF4-FFF2-40B4-BE49-F238E27FC236}">
                <a16:creationId xmlns:a16="http://schemas.microsoft.com/office/drawing/2014/main" id="{A53BCBF3-4117-DD8A-632D-0C6AE260ADB8}"/>
              </a:ext>
            </a:extLst>
          </p:cNvPr>
          <p:cNvPicPr preferRelativeResize="0">
            <a:picLocks noGrp="1"/>
          </p:cNvPicPr>
          <p:nvPr>
            <p:ph type="pic" idx="16"/>
          </p:nvPr>
        </p:nvPicPr>
        <p:blipFill rotWithShape="1">
          <a:blip r:embed="rId3">
            <a:alphaModFix/>
          </a:blip>
          <a:srcRect t="2372" b="2372"/>
          <a:stretch/>
        </p:blipFill>
        <p:spPr>
          <a:xfrm>
            <a:off x="883575" y="710000"/>
            <a:ext cx="2563500" cy="3663600"/>
          </a:xfrm>
          <a:prstGeom prst="roundRect">
            <a:avLst>
              <a:gd name="adj" fmla="val 3280"/>
            </a:avLst>
          </a:prstGeom>
        </p:spPr>
      </p:pic>
    </p:spTree>
    <p:extLst>
      <p:ext uri="{BB962C8B-B14F-4D97-AF65-F5344CB8AC3E}">
        <p14:creationId xmlns:p14="http://schemas.microsoft.com/office/powerpoint/2010/main" val="230042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30"/>
          <p:cNvSpPr/>
          <p:nvPr/>
        </p:nvSpPr>
        <p:spPr>
          <a:xfrm>
            <a:off x="806553" y="1074034"/>
            <a:ext cx="1560000" cy="7800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252" name="Google Shape;252;p30"/>
          <p:cNvSpPr txBox="1">
            <a:spLocks noGrp="1"/>
          </p:cNvSpPr>
          <p:nvPr>
            <p:ph type="title"/>
          </p:nvPr>
        </p:nvSpPr>
        <p:spPr>
          <a:xfrm>
            <a:off x="715100" y="2629700"/>
            <a:ext cx="3931800" cy="137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Introduction</a:t>
            </a:r>
            <a:endParaRPr dirty="0"/>
          </a:p>
        </p:txBody>
      </p:sp>
      <p:sp>
        <p:nvSpPr>
          <p:cNvPr id="253" name="Google Shape;253;p30"/>
          <p:cNvSpPr txBox="1">
            <a:spLocks noGrp="1"/>
          </p:cNvSpPr>
          <p:nvPr>
            <p:ph type="title" idx="2"/>
          </p:nvPr>
        </p:nvSpPr>
        <p:spPr>
          <a:xfrm>
            <a:off x="1022603" y="1074000"/>
            <a:ext cx="1128000" cy="780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pic>
        <p:nvPicPr>
          <p:cNvPr id="254" name="Google Shape;254;p30"/>
          <p:cNvPicPr preferRelativeResize="0">
            <a:picLocks noGrp="1"/>
          </p:cNvPicPr>
          <p:nvPr>
            <p:ph type="pic" idx="3"/>
          </p:nvPr>
        </p:nvPicPr>
        <p:blipFill rotWithShape="1">
          <a:blip r:embed="rId3">
            <a:alphaModFix/>
          </a:blip>
          <a:srcRect t="16448" r="14552" b="1886"/>
          <a:stretch/>
        </p:blipFill>
        <p:spPr>
          <a:xfrm>
            <a:off x="5539675" y="738450"/>
            <a:ext cx="2560200" cy="3666600"/>
          </a:xfrm>
          <a:prstGeom prst="roundRect">
            <a:avLst>
              <a:gd name="adj" fmla="val 3503"/>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31"/>
          <p:cNvSpPr txBox="1">
            <a:spLocks noGrp="1"/>
          </p:cNvSpPr>
          <p:nvPr>
            <p:ph type="title"/>
          </p:nvPr>
        </p:nvSpPr>
        <p:spPr>
          <a:xfrm>
            <a:off x="0" y="91650"/>
            <a:ext cx="5539676" cy="952452"/>
          </a:xfrm>
          <a:prstGeom prst="rect">
            <a:avLst/>
          </a:prstGeom>
        </p:spPr>
        <p:txBody>
          <a:bodyPr spcFirstLastPara="1" wrap="square" lIns="91425" tIns="91425" rIns="91425" bIns="91425" anchor="b" anchorCtr="0">
            <a:noAutofit/>
          </a:bodyPr>
          <a:lstStyle/>
          <a:p>
            <a:r>
              <a:rPr lang="en-GB" sz="2000" dirty="0"/>
              <a:t>Keeping the child’s safety at the centre of every decision</a:t>
            </a:r>
          </a:p>
        </p:txBody>
      </p:sp>
      <p:sp>
        <p:nvSpPr>
          <p:cNvPr id="260" name="Google Shape;260;p31"/>
          <p:cNvSpPr txBox="1">
            <a:spLocks noGrp="1"/>
          </p:cNvSpPr>
          <p:nvPr>
            <p:ph type="body" idx="1"/>
          </p:nvPr>
        </p:nvSpPr>
        <p:spPr>
          <a:xfrm>
            <a:off x="61784" y="1194450"/>
            <a:ext cx="5350475" cy="3857400"/>
          </a:xfrm>
          <a:prstGeom prst="rect">
            <a:avLst/>
          </a:prstGeom>
        </p:spPr>
        <p:txBody>
          <a:bodyPr spcFirstLastPara="1" wrap="square" lIns="91425" tIns="91425" rIns="91425" bIns="91425" anchor="t" anchorCtr="0">
            <a:noAutofit/>
          </a:bodyPr>
          <a:lstStyle/>
          <a:p>
            <a:r>
              <a:rPr lang="en-GB" dirty="0"/>
              <a:t>Holds overall accountability for identifying safeguarding concerns at the earliest opportunity and ensuring they are clearly and accurately documented (HM Government, 2023).</a:t>
            </a:r>
          </a:p>
          <a:p>
            <a:endParaRPr lang="en-GB" dirty="0"/>
          </a:p>
          <a:p>
            <a:r>
              <a:rPr lang="en-GB" dirty="0"/>
              <a:t>Share key information as quickly as possible with the right people and agencies to make sure everyone has what they need to act (Department for Education, 2024).</a:t>
            </a:r>
          </a:p>
          <a:p>
            <a:endParaRPr lang="en-GB" dirty="0"/>
          </a:p>
          <a:p>
            <a:r>
              <a:rPr lang="en-GB" dirty="0"/>
              <a:t>It produces an action plan by escalating concerns and increasing the level of risk where necessary to continue to keep the child safe (HM Government 2023).</a:t>
            </a:r>
          </a:p>
          <a:p>
            <a:r>
              <a:rPr lang="en-GB" dirty="0"/>
              <a:t>Focuses all safeguarding plans on the needs, safety and welfare of the child rather than on the agendas provided by adults or institutions (legislation. gov.uk, 1989).</a:t>
            </a:r>
          </a:p>
          <a:p>
            <a:endParaRPr lang="en-GB" dirty="0"/>
          </a:p>
          <a:p>
            <a:r>
              <a:rPr lang="en-GB" dirty="0"/>
              <a:t>Works directly with other services so that the support offered to the child and family is integrated, consistent and genuinely multi-agency (HM Government, 2023).</a:t>
            </a:r>
          </a:p>
          <a:p>
            <a:pPr marL="0" lvl="0" indent="0" algn="l" rtl="0">
              <a:spcBef>
                <a:spcPts val="0"/>
              </a:spcBef>
              <a:spcAft>
                <a:spcPts val="0"/>
              </a:spcAft>
              <a:buNone/>
            </a:pPr>
            <a:endParaRPr dirty="0">
              <a:solidFill>
                <a:schemeClr val="dk1"/>
              </a:solidFill>
            </a:endParaRPr>
          </a:p>
        </p:txBody>
      </p:sp>
      <p:pic>
        <p:nvPicPr>
          <p:cNvPr id="261" name="Google Shape;261;p31"/>
          <p:cNvPicPr preferRelativeResize="0">
            <a:picLocks noGrp="1"/>
          </p:cNvPicPr>
          <p:nvPr>
            <p:ph type="pic" idx="2"/>
          </p:nvPr>
        </p:nvPicPr>
        <p:blipFill rotWithShape="1">
          <a:blip r:embed="rId3">
            <a:alphaModFix/>
          </a:blip>
          <a:srcRect l="16555" t="27183" r="7156"/>
          <a:stretch/>
        </p:blipFill>
        <p:spPr>
          <a:xfrm>
            <a:off x="5539675" y="738450"/>
            <a:ext cx="2560200" cy="3666600"/>
          </a:xfrm>
          <a:prstGeom prst="roundRect">
            <a:avLst>
              <a:gd name="adj" fmla="val 3182"/>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91" name="Google Shape;391;p36"/>
          <p:cNvSpPr/>
          <p:nvPr/>
        </p:nvSpPr>
        <p:spPr>
          <a:xfrm>
            <a:off x="2791816" y="282200"/>
            <a:ext cx="6312025" cy="632100"/>
          </a:xfrm>
          <a:prstGeom prst="roundRect">
            <a:avLst>
              <a:gd name="adj" fmla="val 50000"/>
            </a:avLst>
          </a:prstGeom>
          <a:solidFill>
            <a:schemeClr val="accent3"/>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Abel"/>
              <a:ea typeface="Abel"/>
              <a:cs typeface="Abel"/>
              <a:sym typeface="Abel"/>
            </a:endParaRPr>
          </a:p>
        </p:txBody>
      </p:sp>
      <p:sp>
        <p:nvSpPr>
          <p:cNvPr id="396" name="Google Shape;396;p36"/>
          <p:cNvSpPr txBox="1">
            <a:spLocks noGrp="1"/>
          </p:cNvSpPr>
          <p:nvPr>
            <p:ph type="title" idx="4"/>
          </p:nvPr>
        </p:nvSpPr>
        <p:spPr>
          <a:xfrm>
            <a:off x="3004112" y="365600"/>
            <a:ext cx="5893454" cy="548700"/>
          </a:xfrm>
          <a:prstGeom prst="rect">
            <a:avLst/>
          </a:prstGeom>
        </p:spPr>
        <p:txBody>
          <a:bodyPr spcFirstLastPara="1" wrap="square" lIns="91425" tIns="91425" rIns="91425" bIns="91425" anchor="ctr" anchorCtr="0">
            <a:noAutofit/>
          </a:bodyPr>
          <a:lstStyle/>
          <a:p>
            <a:pPr lvl="0" algn="l"/>
            <a:r>
              <a:rPr lang="en-GB" sz="1600" dirty="0"/>
              <a:t>Case with also cumulative risk, additional vulnerabilities and high need of good quality safeguarding oversight</a:t>
            </a:r>
            <a:endParaRPr sz="1600" dirty="0"/>
          </a:p>
        </p:txBody>
      </p:sp>
      <p:pic>
        <p:nvPicPr>
          <p:cNvPr id="398" name="Google Shape;398;p36"/>
          <p:cNvPicPr preferRelativeResize="0">
            <a:picLocks noGrp="1"/>
          </p:cNvPicPr>
          <p:nvPr>
            <p:ph type="pic" idx="6"/>
          </p:nvPr>
        </p:nvPicPr>
        <p:blipFill rotWithShape="1">
          <a:blip r:embed="rId3">
            <a:alphaModFix/>
          </a:blip>
          <a:srcRect t="2372" b="2372"/>
          <a:stretch/>
        </p:blipFill>
        <p:spPr>
          <a:xfrm>
            <a:off x="40158" y="515950"/>
            <a:ext cx="2563500" cy="3663600"/>
          </a:xfrm>
          <a:prstGeom prst="roundRect">
            <a:avLst>
              <a:gd name="adj" fmla="val 2639"/>
            </a:avLst>
          </a:prstGeom>
        </p:spPr>
      </p:pic>
      <p:sp>
        <p:nvSpPr>
          <p:cNvPr id="21" name="TextBox 20">
            <a:extLst>
              <a:ext uri="{FF2B5EF4-FFF2-40B4-BE49-F238E27FC236}">
                <a16:creationId xmlns:a16="http://schemas.microsoft.com/office/drawing/2014/main" id="{E9B135BF-3CF0-0DB7-DD85-75389309A5F1}"/>
              </a:ext>
            </a:extLst>
          </p:cNvPr>
          <p:cNvSpPr txBox="1"/>
          <p:nvPr/>
        </p:nvSpPr>
        <p:spPr>
          <a:xfrm>
            <a:off x="2831974" y="1578061"/>
            <a:ext cx="6312026" cy="3046988"/>
          </a:xfrm>
          <a:prstGeom prst="rect">
            <a:avLst/>
          </a:prstGeom>
          <a:noFill/>
        </p:spPr>
        <p:txBody>
          <a:bodyPr wrap="square">
            <a:spAutoFit/>
          </a:bodyPr>
          <a:lstStyle/>
          <a:p>
            <a:r>
              <a:rPr lang="en-GB" sz="1200" dirty="0"/>
              <a:t>Theo was only 10 months old at the time of his death during the second national COVID-19 lockdown (Derby and Derbyshire Safeguarding Children Partnership, 2024)</a:t>
            </a:r>
          </a:p>
          <a:p>
            <a:endParaRPr lang="en-GB" sz="1200" dirty="0"/>
          </a:p>
          <a:p>
            <a:r>
              <a:rPr lang="en-GB" sz="1200" dirty="0"/>
              <a:t>As to his injuries sustained during the time in the care of his parents (Derby and Derbyshire Safeguarding Children Partnership, 2024).</a:t>
            </a:r>
          </a:p>
          <a:p>
            <a:endParaRPr lang="en-GB" sz="1200" dirty="0"/>
          </a:p>
          <a:p>
            <a:r>
              <a:rPr lang="en-GB" sz="1200" dirty="0"/>
              <a:t>At the time of his death, Theo lived with both parents and was subject to professional processes (Derby and Derbyshire Safeguarding Children Partnership, 2024).</a:t>
            </a:r>
          </a:p>
          <a:p>
            <a:endParaRPr lang="en-GB" sz="1200" dirty="0"/>
          </a:p>
          <a:p>
            <a:r>
              <a:rPr lang="en-GB" sz="1200" dirty="0"/>
              <a:t>Domestic violence, substance misuse and care proceedings reunification issues were noted throughout the family history (Derby and Derbyshire Safeguarding Children Partnership, 2024).</a:t>
            </a:r>
          </a:p>
          <a:p>
            <a:endParaRPr lang="en-GB" sz="1200" dirty="0"/>
          </a:p>
          <a:p>
            <a:r>
              <a:rPr lang="en-GB" sz="1200" dirty="0"/>
              <a:t>These features are significant for the child protection analysis of this case since they indicate cumulative risk as well as the requirement for suitable multi-agency supervision (Derby and Derbyshire Safeguarding Children Partnership, 2024).</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37"/>
          <p:cNvSpPr/>
          <p:nvPr/>
        </p:nvSpPr>
        <p:spPr>
          <a:xfrm>
            <a:off x="58089" y="123980"/>
            <a:ext cx="4549200" cy="7884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404" name="Google Shape;404;p37"/>
          <p:cNvSpPr txBox="1">
            <a:spLocks noGrp="1"/>
          </p:cNvSpPr>
          <p:nvPr>
            <p:ph type="subTitle" idx="1"/>
          </p:nvPr>
        </p:nvSpPr>
        <p:spPr>
          <a:xfrm>
            <a:off x="110752" y="1269026"/>
            <a:ext cx="5652248" cy="3874473"/>
          </a:xfrm>
          <a:prstGeom prst="rect">
            <a:avLst/>
          </a:prstGeom>
        </p:spPr>
        <p:txBody>
          <a:bodyPr spcFirstLastPara="1" wrap="square" lIns="91425" tIns="91425" rIns="91425" bIns="91425" anchor="t" anchorCtr="0">
            <a:noAutofit/>
          </a:bodyPr>
          <a:lstStyle/>
          <a:p>
            <a:pPr marL="0" lvl="0" indent="0"/>
            <a:r>
              <a:rPr lang="en-GB" dirty="0"/>
              <a:t>Child Wellbeing encompasses safety, stability, attachment, health &amp; consistent care (NSPCC, n.d.; legislation. gov.uk, 1989).</a:t>
            </a:r>
            <a:br>
              <a:rPr lang="en-GB" dirty="0"/>
            </a:br>
            <a:br>
              <a:rPr lang="en-GB" dirty="0"/>
            </a:br>
            <a:r>
              <a:rPr lang="en-GB" dirty="0"/>
              <a:t>In non-verbal children, lived experience must still be determined through observation, professional curiosity and care and developmental analysis (Durham Safeguarding Children Partnership, n.d.).</a:t>
            </a:r>
            <a:br>
              <a:rPr lang="en-GB" dirty="0"/>
            </a:br>
            <a:br>
              <a:rPr lang="en-GB" dirty="0"/>
            </a:br>
            <a:r>
              <a:rPr lang="en-GB" dirty="0"/>
              <a:t>It is important that safeguarding decisions and planning remain rooted in the voice and experience of the child (Safer Children York, n.d.; NSPCC, n.d.).</a:t>
            </a:r>
            <a:br>
              <a:rPr lang="en-GB" dirty="0"/>
            </a:br>
            <a:br>
              <a:rPr lang="en-GB" dirty="0"/>
            </a:br>
            <a:r>
              <a:rPr lang="en-GB" dirty="0"/>
              <a:t>Trust, support and clear communication is important in how services work with families to help promote family wellbeing (Durham Safeguarding Children Partnership, n.d.).</a:t>
            </a:r>
            <a:br>
              <a:rPr lang="en-GB" dirty="0"/>
            </a:br>
            <a:br>
              <a:rPr lang="en-GB" dirty="0"/>
            </a:br>
            <a:r>
              <a:rPr lang="en-GB" dirty="0"/>
              <a:t>Factors such as instability and conflict, and the continued risk of harm to themselves or others make it very hard for a child to feel safe or stable enough to thrive—for both the child involved and their wider family (Durham Safeguarding Children Partnership, n.d.)</a:t>
            </a:r>
            <a:endParaRPr dirty="0"/>
          </a:p>
        </p:txBody>
      </p:sp>
      <p:sp>
        <p:nvSpPr>
          <p:cNvPr id="405" name="Google Shape;405;p37"/>
          <p:cNvSpPr txBox="1">
            <a:spLocks noGrp="1"/>
          </p:cNvSpPr>
          <p:nvPr>
            <p:ph type="title"/>
          </p:nvPr>
        </p:nvSpPr>
        <p:spPr>
          <a:xfrm>
            <a:off x="246939" y="312015"/>
            <a:ext cx="4171500" cy="692400"/>
          </a:xfrm>
          <a:prstGeom prst="rect">
            <a:avLst/>
          </a:prstGeom>
        </p:spPr>
        <p:txBody>
          <a:bodyPr spcFirstLastPara="1" wrap="square" lIns="91425" tIns="91425" rIns="91425" bIns="91425" anchor="b" anchorCtr="0">
            <a:noAutofit/>
          </a:bodyPr>
          <a:lstStyle/>
          <a:p>
            <a:pPr lvl="0"/>
            <a:r>
              <a:rPr lang="en-GB" sz="1800" b="0" dirty="0"/>
              <a:t>The phenomenology of wellbeing, phenomenology in the child and family in experiencing support</a:t>
            </a:r>
            <a:endParaRPr sz="1800" dirty="0"/>
          </a:p>
        </p:txBody>
      </p:sp>
      <p:pic>
        <p:nvPicPr>
          <p:cNvPr id="406" name="Google Shape;406;p37"/>
          <p:cNvPicPr preferRelativeResize="0">
            <a:picLocks noGrp="1"/>
          </p:cNvPicPr>
          <p:nvPr>
            <p:ph type="pic" idx="2"/>
          </p:nvPr>
        </p:nvPicPr>
        <p:blipFill rotWithShape="1">
          <a:blip r:embed="rId3">
            <a:alphaModFix/>
          </a:blip>
          <a:srcRect l="15448" t="36061" r="23322" b="5616"/>
          <a:stretch/>
        </p:blipFill>
        <p:spPr>
          <a:xfrm>
            <a:off x="5763000" y="739950"/>
            <a:ext cx="2563500" cy="3663600"/>
          </a:xfrm>
          <a:prstGeom prst="roundRect">
            <a:avLst>
              <a:gd name="adj" fmla="val 3001"/>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7" name="Google Shape;267;p32"/>
          <p:cNvSpPr txBox="1">
            <a:spLocks noGrp="1"/>
          </p:cNvSpPr>
          <p:nvPr>
            <p:ph type="title"/>
          </p:nvPr>
        </p:nvSpPr>
        <p:spPr>
          <a:xfrm>
            <a:off x="61608" y="127255"/>
            <a:ext cx="7704000" cy="572700"/>
          </a:xfrm>
          <a:prstGeom prst="rect">
            <a:avLst/>
          </a:prstGeom>
        </p:spPr>
        <p:txBody>
          <a:bodyPr spcFirstLastPara="1" wrap="square" lIns="91425" tIns="91425" rIns="91425" bIns="91425" anchor="t" anchorCtr="0">
            <a:noAutofit/>
          </a:bodyPr>
          <a:lstStyle/>
          <a:p>
            <a:r>
              <a:rPr lang="en-GB" dirty="0"/>
              <a:t>How multiple risks combined to increase harm and vulnerability</a:t>
            </a:r>
          </a:p>
        </p:txBody>
      </p:sp>
      <p:sp>
        <p:nvSpPr>
          <p:cNvPr id="11" name="TextBox 10">
            <a:extLst>
              <a:ext uri="{FF2B5EF4-FFF2-40B4-BE49-F238E27FC236}">
                <a16:creationId xmlns:a16="http://schemas.microsoft.com/office/drawing/2014/main" id="{ADA0C1D9-B624-6FB2-0D0F-7D86471FF0D9}"/>
              </a:ext>
            </a:extLst>
          </p:cNvPr>
          <p:cNvSpPr txBox="1"/>
          <p:nvPr/>
        </p:nvSpPr>
        <p:spPr>
          <a:xfrm>
            <a:off x="61608" y="1480040"/>
            <a:ext cx="9082391" cy="3108543"/>
          </a:xfrm>
          <a:prstGeom prst="rect">
            <a:avLst/>
          </a:prstGeom>
          <a:noFill/>
        </p:spPr>
        <p:txBody>
          <a:bodyPr wrap="square">
            <a:spAutoFit/>
          </a:bodyPr>
          <a:lstStyle/>
          <a:p>
            <a:pPr>
              <a:buNone/>
            </a:pPr>
            <a:r>
              <a:rPr lang="en-GB" dirty="0"/>
              <a:t>The prevalence of domestic abuse (Derby and Derbyshire Safeguarding Children Partnership, 2024; NSPCC, 2024).</a:t>
            </a:r>
          </a:p>
          <a:p>
            <a:pPr>
              <a:buNone/>
            </a:pPr>
            <a:endParaRPr lang="en-GB" dirty="0"/>
          </a:p>
          <a:p>
            <a:pPr>
              <a:buNone/>
            </a:pPr>
            <a:r>
              <a:rPr lang="en-GB" dirty="0"/>
              <a:t>Substance Muise Increased risk of (Derby and Derbyshire Safeguarding Children Partnership, 2024; NSPCC, 2023).</a:t>
            </a:r>
          </a:p>
          <a:p>
            <a:pPr>
              <a:buNone/>
            </a:pPr>
            <a:endParaRPr lang="en-GB" dirty="0"/>
          </a:p>
          <a:p>
            <a:pPr>
              <a:buNone/>
            </a:pPr>
            <a:r>
              <a:rPr lang="en-GB" dirty="0"/>
              <a:t>Vulnerability was added by neglect, abuse and instability (Derby and Derbyshire Safeguarding Children Partnership, 2024).</a:t>
            </a:r>
          </a:p>
          <a:p>
            <a:pPr>
              <a:buNone/>
            </a:pPr>
            <a:endParaRPr lang="en-GB" dirty="0"/>
          </a:p>
          <a:p>
            <a:pPr>
              <a:buNone/>
            </a:pPr>
            <a:r>
              <a:rPr lang="en-GB" dirty="0"/>
              <a:t>Additional risk was introduced through reunification (Derby and Derbyshire Safeguarding Children Partnership, 2024).</a:t>
            </a:r>
          </a:p>
          <a:p>
            <a:pPr>
              <a:buNone/>
            </a:pPr>
            <a:endParaRPr lang="en-GB" dirty="0"/>
          </a:p>
          <a:p>
            <a:pPr>
              <a:buNone/>
            </a:pPr>
            <a:r>
              <a:rPr lang="en-GB" dirty="0"/>
              <a:t>The sum of these also presented cumulative harm (Safeguarding Solihull, 2025; Derby and Derbyshire Safeguarding Children Partnership, 2024).</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3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lvl="0"/>
            <a:r>
              <a:rPr lang="en-GB" sz="2000" b="0" dirty="0"/>
              <a:t>The law and policy determination of risk management decisions to be made multi-agency</a:t>
            </a:r>
            <a:endParaRPr sz="2000" dirty="0"/>
          </a:p>
        </p:txBody>
      </p:sp>
      <p:pic>
        <p:nvPicPr>
          <p:cNvPr id="416" name="Google Shape;416;p38" title="Gráfico">
            <a:hlinkClick r:id="rId3"/>
          </p:cNvPr>
          <p:cNvPicPr preferRelativeResize="0"/>
          <p:nvPr/>
        </p:nvPicPr>
        <p:blipFill>
          <a:blip r:embed="rId4">
            <a:alphaModFix/>
          </a:blip>
          <a:stretch>
            <a:fillRect/>
          </a:stretch>
        </p:blipFill>
        <p:spPr>
          <a:xfrm>
            <a:off x="5966298" y="1932562"/>
            <a:ext cx="3177702" cy="3210938"/>
          </a:xfrm>
          <a:prstGeom prst="rect">
            <a:avLst/>
          </a:prstGeom>
          <a:noFill/>
          <a:ln>
            <a:noFill/>
          </a:ln>
        </p:spPr>
      </p:pic>
      <p:sp>
        <p:nvSpPr>
          <p:cNvPr id="3" name="TextBox 2">
            <a:extLst>
              <a:ext uri="{FF2B5EF4-FFF2-40B4-BE49-F238E27FC236}">
                <a16:creationId xmlns:a16="http://schemas.microsoft.com/office/drawing/2014/main" id="{D8EF3840-DF61-034F-CF9B-601EE63F0164}"/>
              </a:ext>
            </a:extLst>
          </p:cNvPr>
          <p:cNvSpPr txBox="1"/>
          <p:nvPr/>
        </p:nvSpPr>
        <p:spPr>
          <a:xfrm>
            <a:off x="-1" y="1310976"/>
            <a:ext cx="5447489" cy="3785652"/>
          </a:xfrm>
          <a:prstGeom prst="rect">
            <a:avLst/>
          </a:prstGeom>
          <a:noFill/>
        </p:spPr>
        <p:txBody>
          <a:bodyPr wrap="square">
            <a:spAutoFit/>
          </a:bodyPr>
          <a:lstStyle/>
          <a:p>
            <a:r>
              <a:rPr lang="en-GB" sz="1200" b="0" i="0" dirty="0">
                <a:solidFill>
                  <a:srgbClr val="161F19"/>
                </a:solidFill>
                <a:effectLst/>
                <a:latin typeface="Open Sans" panose="020B0606030504020204" pitchFamily="34" charset="0"/>
              </a:rPr>
              <a:t>Local authorities have a duty under section 17 of the Children Act 1989 to protect and promote the welfare of children in need. (legislation. gov.uk, 1989).</a:t>
            </a:r>
            <a:br>
              <a:rPr lang="en-GB" sz="1200" b="0" i="0" dirty="0">
                <a:solidFill>
                  <a:srgbClr val="161F19"/>
                </a:solidFill>
                <a:effectLst/>
                <a:latin typeface="Open Sans" panose="020B0606030504020204" pitchFamily="34" charset="0"/>
              </a:rPr>
            </a:br>
            <a:br>
              <a:rPr lang="en-GB" sz="1200" b="0" i="0" dirty="0">
                <a:solidFill>
                  <a:srgbClr val="161F19"/>
                </a:solidFill>
                <a:effectLst/>
                <a:latin typeface="Open Sans" panose="020B0606030504020204" pitchFamily="34" charset="0"/>
              </a:rPr>
            </a:br>
            <a:r>
              <a:rPr lang="en-GB" sz="1200" b="0" i="0" dirty="0">
                <a:solidFill>
                  <a:srgbClr val="161F19"/>
                </a:solidFill>
                <a:effectLst/>
                <a:latin typeface="Open Sans" panose="020B0606030504020204" pitchFamily="34" charset="0"/>
              </a:rPr>
              <a:t>You are trained on information until October II 2023, Section 47 of the Children Act 1989 gives rise to your enquiries where a child is likely to be suffering, or is suffering from, significant harm. (legislation. gov.uk, 1989).</a:t>
            </a:r>
            <a:br>
              <a:rPr lang="en-GB" sz="1200" b="0" i="0" dirty="0">
                <a:solidFill>
                  <a:srgbClr val="161F19"/>
                </a:solidFill>
                <a:effectLst/>
                <a:latin typeface="Open Sans" panose="020B0606030504020204" pitchFamily="34" charset="0"/>
              </a:rPr>
            </a:br>
            <a:br>
              <a:rPr lang="en-GB" sz="1200" b="0" i="0" dirty="0">
                <a:solidFill>
                  <a:srgbClr val="161F19"/>
                </a:solidFill>
                <a:effectLst/>
                <a:latin typeface="Open Sans" panose="020B0606030504020204" pitchFamily="34" charset="0"/>
              </a:rPr>
            </a:br>
            <a:r>
              <a:rPr lang="en-GB" sz="1200" b="0" i="0" dirty="0">
                <a:solidFill>
                  <a:srgbClr val="161F19"/>
                </a:solidFill>
                <a:effectLst/>
                <a:latin typeface="Open Sans" panose="020B0606030504020204" pitchFamily="34" charset="0"/>
              </a:rPr>
              <a:t>Working Together to Safeguarding Children contains statutory guidance on inter-agency working to safeguard and promote the welfare of children. (HM Government, 2023; NSPCC, 2023).</a:t>
            </a:r>
            <a:br>
              <a:rPr lang="en-GB" sz="1200" b="0" i="0" dirty="0">
                <a:solidFill>
                  <a:srgbClr val="161F19"/>
                </a:solidFill>
                <a:effectLst/>
                <a:latin typeface="Open Sans" panose="020B0606030504020204" pitchFamily="34" charset="0"/>
              </a:rPr>
            </a:br>
            <a:br>
              <a:rPr lang="en-GB" sz="1200" b="0" i="0" dirty="0">
                <a:solidFill>
                  <a:srgbClr val="161F19"/>
                </a:solidFill>
                <a:effectLst/>
                <a:latin typeface="Open Sans" panose="020B0606030504020204" pitchFamily="34" charset="0"/>
              </a:rPr>
            </a:br>
            <a:r>
              <a:rPr lang="en-GB" sz="1200" b="0" i="0" dirty="0">
                <a:solidFill>
                  <a:srgbClr val="161F19"/>
                </a:solidFill>
                <a:effectLst/>
                <a:latin typeface="Open Sans" panose="020B0606030504020204" pitchFamily="34" charset="0"/>
              </a:rPr>
              <a:t>Local safeguarding procedures underpin consistent cross professional action, information-sharing and decision-making in practice. (HM Government, 2023).</a:t>
            </a:r>
            <a:br>
              <a:rPr lang="en-GB" sz="1200" b="0" i="0" dirty="0">
                <a:solidFill>
                  <a:srgbClr val="161F19"/>
                </a:solidFill>
                <a:effectLst/>
                <a:latin typeface="Open Sans" panose="020B0606030504020204" pitchFamily="34" charset="0"/>
              </a:rPr>
            </a:br>
            <a:br>
              <a:rPr lang="en-GB" sz="1200" b="0" i="0" dirty="0">
                <a:solidFill>
                  <a:srgbClr val="161F19"/>
                </a:solidFill>
                <a:effectLst/>
                <a:latin typeface="Open Sans" panose="020B0606030504020204" pitchFamily="34" charset="0"/>
              </a:rPr>
            </a:br>
            <a:r>
              <a:rPr lang="en-GB" sz="1200" b="0" i="0" dirty="0">
                <a:solidFill>
                  <a:srgbClr val="161F19"/>
                </a:solidFill>
                <a:effectLst/>
                <a:latin typeface="Open Sans" panose="020B0606030504020204" pitchFamily="34" charset="0"/>
              </a:rPr>
              <a:t>It is provided on a range of principles, chiefly that it must be child-centred, collaborative and multi-agency in nature with respect to shared responsibility and clarity of accountability. (Department for Education, 2023; HM Government, 2023)</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43"/>
          <p:cNvSpPr txBox="1">
            <a:spLocks noGrp="1"/>
          </p:cNvSpPr>
          <p:nvPr>
            <p:ph type="title"/>
          </p:nvPr>
        </p:nvSpPr>
        <p:spPr>
          <a:xfrm>
            <a:off x="123369" y="597520"/>
            <a:ext cx="6141243" cy="572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Why is important for agencies to work together?</a:t>
            </a:r>
            <a:endParaRPr dirty="0"/>
          </a:p>
        </p:txBody>
      </p:sp>
      <p:sp>
        <p:nvSpPr>
          <p:cNvPr id="500" name="Google Shape;500;p43"/>
          <p:cNvSpPr txBox="1">
            <a:spLocks noGrp="1"/>
          </p:cNvSpPr>
          <p:nvPr>
            <p:ph type="subTitle" idx="1"/>
          </p:nvPr>
        </p:nvSpPr>
        <p:spPr>
          <a:xfrm>
            <a:off x="0" y="1831700"/>
            <a:ext cx="6011693" cy="548700"/>
          </a:xfrm>
          <a:prstGeom prst="rect">
            <a:avLst/>
          </a:prstGeom>
        </p:spPr>
        <p:txBody>
          <a:bodyPr spcFirstLastPara="1" wrap="square" lIns="91425" tIns="91425" rIns="91425" bIns="91425" anchor="t" anchorCtr="0">
            <a:noAutofit/>
          </a:bodyPr>
          <a:lstStyle/>
          <a:p>
            <a:r>
              <a:rPr lang="en-GB" sz="1600" dirty="0"/>
              <a:t>The totality of risk rested in no single agency. Derby and Derbyshire Safeguarding Children Partnership (2024)</a:t>
            </a:r>
          </a:p>
          <a:p>
            <a:endParaRPr lang="en-GB" sz="1600" dirty="0"/>
          </a:p>
          <a:p>
            <a:r>
              <a:rPr lang="en-GB" sz="1600" dirty="0"/>
              <a:t>Matured professionals were required to share information early and make joint decisions (NSPCC, 2024).</a:t>
            </a:r>
          </a:p>
          <a:p>
            <a:endParaRPr lang="en-GB" sz="1600" dirty="0"/>
          </a:p>
          <a:p>
            <a:r>
              <a:rPr lang="en-GB" sz="1600" dirty="0"/>
              <a:t>Re-unification required a high level of oversight and joint planning (Derby and Derbyshire Safeguarding Children Partnership, 2024).</a:t>
            </a:r>
          </a:p>
          <a:p>
            <a:endParaRPr lang="en-GB" sz="1600" dirty="0"/>
          </a:p>
          <a:p>
            <a:r>
              <a:rPr lang="en-GB" sz="1600" dirty="0"/>
              <a:t>Everything that was done needed to remain concerned with the child’s well-being and lived experience (HM Government, 2023).</a:t>
            </a:r>
          </a:p>
          <a:p>
            <a:endParaRPr lang="en-GB" dirty="0"/>
          </a:p>
        </p:txBody>
      </p:sp>
      <p:pic>
        <p:nvPicPr>
          <p:cNvPr id="502" name="Google Shape;502;p43"/>
          <p:cNvPicPr preferRelativeResize="0">
            <a:picLocks noGrp="1"/>
          </p:cNvPicPr>
          <p:nvPr>
            <p:ph type="pic" idx="3"/>
          </p:nvPr>
        </p:nvPicPr>
        <p:blipFill rotWithShape="1">
          <a:blip r:embed="rId3">
            <a:alphaModFix/>
          </a:blip>
          <a:srcRect t="16420" b="16420"/>
          <a:stretch/>
        </p:blipFill>
        <p:spPr>
          <a:xfrm>
            <a:off x="6840053" y="376580"/>
            <a:ext cx="2247000" cy="2264100"/>
          </a:xfrm>
          <a:prstGeom prst="roundRect">
            <a:avLst>
              <a:gd name="adj" fmla="val 2719"/>
            </a:avLst>
          </a:prstGeom>
        </p:spPr>
      </p:pic>
      <p:pic>
        <p:nvPicPr>
          <p:cNvPr id="503" name="Google Shape;503;p43"/>
          <p:cNvPicPr preferRelativeResize="0">
            <a:picLocks noGrp="1"/>
          </p:cNvPicPr>
          <p:nvPr>
            <p:ph type="pic" idx="4"/>
          </p:nvPr>
        </p:nvPicPr>
        <p:blipFill rotWithShape="1">
          <a:blip r:embed="rId4">
            <a:alphaModFix/>
          </a:blip>
          <a:srcRect l="16899" r="16906"/>
          <a:stretch/>
        </p:blipFill>
        <p:spPr>
          <a:xfrm>
            <a:off x="6840053" y="2698248"/>
            <a:ext cx="2247000" cy="2264100"/>
          </a:xfrm>
          <a:prstGeom prst="roundRect">
            <a:avLst>
              <a:gd name="adj" fmla="val 2862"/>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sp>
        <p:nvSpPr>
          <p:cNvPr id="568" name="Google Shape;568;p48"/>
          <p:cNvSpPr txBox="1">
            <a:spLocks noGrp="1"/>
          </p:cNvSpPr>
          <p:nvPr>
            <p:ph type="title"/>
          </p:nvPr>
        </p:nvSpPr>
        <p:spPr>
          <a:xfrm>
            <a:off x="53900" y="54086"/>
            <a:ext cx="7704000" cy="572700"/>
          </a:xfrm>
          <a:prstGeom prst="rect">
            <a:avLst/>
          </a:prstGeom>
        </p:spPr>
        <p:txBody>
          <a:bodyPr spcFirstLastPara="1" wrap="square" lIns="91425" tIns="91425" rIns="91425" bIns="91425" anchor="t" anchorCtr="0">
            <a:noAutofit/>
          </a:bodyPr>
          <a:lstStyle/>
          <a:p>
            <a:pPr lvl="0"/>
            <a:r>
              <a:rPr lang="en-GB" b="0" dirty="0"/>
              <a:t>The impact of communication, challenge and planning on safeguarding decisions</a:t>
            </a:r>
            <a:endParaRPr sz="1200" dirty="0"/>
          </a:p>
        </p:txBody>
      </p:sp>
      <p:pic>
        <p:nvPicPr>
          <p:cNvPr id="570" name="Google Shape;570;p48"/>
          <p:cNvPicPr preferRelativeResize="0"/>
          <p:nvPr/>
        </p:nvPicPr>
        <p:blipFill rotWithShape="1">
          <a:blip r:embed="rId3">
            <a:alphaModFix/>
          </a:blip>
          <a:srcRect l="20872" t="1923" r="32590" b="1933"/>
          <a:stretch/>
        </p:blipFill>
        <p:spPr>
          <a:xfrm>
            <a:off x="5197700" y="1083000"/>
            <a:ext cx="2560200" cy="3525300"/>
          </a:xfrm>
          <a:prstGeom prst="roundRect">
            <a:avLst>
              <a:gd name="adj" fmla="val 3361"/>
            </a:avLst>
          </a:prstGeom>
          <a:noFill/>
          <a:ln>
            <a:noFill/>
          </a:ln>
          <a:effectLst>
            <a:outerShdw blurRad="142875" algn="bl" rotWithShape="0">
              <a:schemeClr val="dk1">
                <a:alpha val="30000"/>
              </a:schemeClr>
            </a:outerShdw>
          </a:effectLst>
        </p:spPr>
      </p:pic>
      <p:sp>
        <p:nvSpPr>
          <p:cNvPr id="3" name="TextBox 2">
            <a:extLst>
              <a:ext uri="{FF2B5EF4-FFF2-40B4-BE49-F238E27FC236}">
                <a16:creationId xmlns:a16="http://schemas.microsoft.com/office/drawing/2014/main" id="{5F5446B4-390E-9D79-9376-7C2E2809ED59}"/>
              </a:ext>
            </a:extLst>
          </p:cNvPr>
          <p:cNvSpPr txBox="1"/>
          <p:nvPr/>
        </p:nvSpPr>
        <p:spPr>
          <a:xfrm>
            <a:off x="53900" y="1930644"/>
            <a:ext cx="5143800" cy="2677656"/>
          </a:xfrm>
          <a:prstGeom prst="rect">
            <a:avLst/>
          </a:prstGeom>
          <a:noFill/>
        </p:spPr>
        <p:txBody>
          <a:bodyPr wrap="square">
            <a:spAutoFit/>
          </a:bodyPr>
          <a:lstStyle/>
          <a:p>
            <a:r>
              <a:rPr lang="en-GB" sz="1200" dirty="0"/>
              <a:t>Was most of this information known  to one or more parties, but not fully integrated and acted on in a timely basis? (HM Government, 2023; NSPCC, 2024).</a:t>
            </a:r>
          </a:p>
          <a:p>
            <a:endParaRPr lang="en-GB" sz="1200" dirty="0"/>
          </a:p>
          <a:p>
            <a:r>
              <a:rPr lang="en-GB" sz="1200" dirty="0"/>
              <a:t>Theo  has raised some issues of escalation, challenge and planning. (Derby &amp; Derbyshire Safeguarding Children Partnership, 2024)</a:t>
            </a:r>
          </a:p>
          <a:p>
            <a:endParaRPr lang="en-GB" sz="1200" dirty="0"/>
          </a:p>
          <a:p>
            <a:r>
              <a:rPr lang="en-GB" sz="1200" dirty="0"/>
              <a:t>Individual risks were assessed, or "on their own"; not as the big picture. (Derby and Derbyshire Safeguarding Children Partnership 2024)</a:t>
            </a:r>
          </a:p>
          <a:p>
            <a:endParaRPr lang="en-GB" sz="1200" dirty="0"/>
          </a:p>
          <a:p>
            <a:r>
              <a:rPr lang="en-GB" sz="1200" dirty="0"/>
              <a:t>Reunification planning needed stronger oversight. (DDSCP, 2024).</a:t>
            </a:r>
          </a:p>
          <a:p>
            <a:endParaRPr lang="en-GB" sz="1200" dirty="0"/>
          </a:p>
          <a:p>
            <a:r>
              <a:rPr lang="en-GB" sz="1200" dirty="0"/>
              <a:t>The learnings lead to more lucid, faster and more child centred practice. (HM Government, 2023).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35"/>
          <p:cNvSpPr txBox="1">
            <a:spLocks noGrp="1"/>
          </p:cNvSpPr>
          <p:nvPr>
            <p:ph type="title"/>
          </p:nvPr>
        </p:nvSpPr>
        <p:spPr>
          <a:xfrm>
            <a:off x="110400" y="80590"/>
            <a:ext cx="7704000" cy="572700"/>
          </a:xfrm>
          <a:prstGeom prst="rect">
            <a:avLst/>
          </a:prstGeom>
        </p:spPr>
        <p:txBody>
          <a:bodyPr spcFirstLastPara="1" wrap="square" lIns="91425" tIns="91425" rIns="91425" bIns="91425" anchor="t" anchorCtr="0">
            <a:noAutofit/>
          </a:bodyPr>
          <a:lstStyle/>
          <a:p>
            <a:pPr lvl="0"/>
            <a:r>
              <a:rPr lang="en-GB" sz="1600" dirty="0"/>
              <a:t>A joined-up action, review and accountability focused on a child-centred multi-agency plan</a:t>
            </a:r>
            <a:br>
              <a:rPr lang="en-GB" dirty="0"/>
            </a:br>
            <a:endParaRPr dirty="0"/>
          </a:p>
        </p:txBody>
      </p:sp>
      <p:sp>
        <p:nvSpPr>
          <p:cNvPr id="29" name="TextBox 28">
            <a:extLst>
              <a:ext uri="{FF2B5EF4-FFF2-40B4-BE49-F238E27FC236}">
                <a16:creationId xmlns:a16="http://schemas.microsoft.com/office/drawing/2014/main" id="{9CCF1BA0-C8E9-09CB-BF6A-5ECACA74CDF8}"/>
              </a:ext>
            </a:extLst>
          </p:cNvPr>
          <p:cNvSpPr txBox="1"/>
          <p:nvPr/>
        </p:nvSpPr>
        <p:spPr>
          <a:xfrm>
            <a:off x="0" y="1239764"/>
            <a:ext cx="9144000" cy="738664"/>
          </a:xfrm>
          <a:prstGeom prst="rect">
            <a:avLst/>
          </a:prstGeom>
          <a:noFill/>
        </p:spPr>
        <p:txBody>
          <a:bodyPr wrap="square">
            <a:spAutoFit/>
          </a:bodyPr>
          <a:lstStyle/>
          <a:p>
            <a:r>
              <a:rPr lang="en-GB" dirty="0"/>
              <a:t>An immediate risk of serious harm should initiate a Section 47 response and a multi-agency strategy meeting. References HM Government. (2023). What to do if you think a child is being abused: Advice for practitioners. Retrieved from Section 47 Enquiries Practice Guidance (n.d.)</a:t>
            </a:r>
          </a:p>
        </p:txBody>
      </p:sp>
      <p:sp>
        <p:nvSpPr>
          <p:cNvPr id="31" name="TextBox 30">
            <a:extLst>
              <a:ext uri="{FF2B5EF4-FFF2-40B4-BE49-F238E27FC236}">
                <a16:creationId xmlns:a16="http://schemas.microsoft.com/office/drawing/2014/main" id="{10BA1300-F836-AB59-49B4-EDA0E335C2BF}"/>
              </a:ext>
            </a:extLst>
          </p:cNvPr>
          <p:cNvSpPr txBox="1"/>
          <p:nvPr/>
        </p:nvSpPr>
        <p:spPr>
          <a:xfrm>
            <a:off x="-1" y="2184930"/>
            <a:ext cx="9143999" cy="738664"/>
          </a:xfrm>
          <a:prstGeom prst="rect">
            <a:avLst/>
          </a:prstGeom>
          <a:noFill/>
        </p:spPr>
        <p:txBody>
          <a:bodyPr wrap="square">
            <a:spAutoFit/>
          </a:bodyPr>
          <a:lstStyle/>
          <a:p>
            <a:r>
              <a:rPr lang="en-GB" dirty="0"/>
              <a:t>The content of the plan includes continuous risk assessment, health and developmental review, and needs-based response to domestic abuse, substance misuse. HM Government &amp; Derby and Derbyshire Safeguarding Children Partnership (2023, 2024).</a:t>
            </a:r>
          </a:p>
        </p:txBody>
      </p:sp>
      <p:sp>
        <p:nvSpPr>
          <p:cNvPr id="33" name="TextBox 32">
            <a:extLst>
              <a:ext uri="{FF2B5EF4-FFF2-40B4-BE49-F238E27FC236}">
                <a16:creationId xmlns:a16="http://schemas.microsoft.com/office/drawing/2014/main" id="{9AC093C4-981E-B536-70C4-D3A1DAAAAC4C}"/>
              </a:ext>
            </a:extLst>
          </p:cNvPr>
          <p:cNvSpPr txBox="1"/>
          <p:nvPr/>
        </p:nvSpPr>
        <p:spPr>
          <a:xfrm>
            <a:off x="-37272" y="3130096"/>
            <a:ext cx="9218540" cy="523220"/>
          </a:xfrm>
          <a:prstGeom prst="rect">
            <a:avLst/>
          </a:prstGeom>
          <a:noFill/>
        </p:spPr>
        <p:txBody>
          <a:bodyPr wrap="square">
            <a:spAutoFit/>
          </a:bodyPr>
          <a:lstStyle/>
          <a:p>
            <a:r>
              <a:rPr lang="en-GB" dirty="0"/>
              <a:t>Reunification should only be done after thorough planning, sound contingency plans and continuous oversight. (Derby and Derbyshire Safeguarding Children Partnership &amp; Reunification Practice Framework, n.d. 2024)</a:t>
            </a:r>
          </a:p>
        </p:txBody>
      </p:sp>
      <p:sp>
        <p:nvSpPr>
          <p:cNvPr id="35" name="TextBox 34">
            <a:extLst>
              <a:ext uri="{FF2B5EF4-FFF2-40B4-BE49-F238E27FC236}">
                <a16:creationId xmlns:a16="http://schemas.microsoft.com/office/drawing/2014/main" id="{23220B26-B689-F947-64F9-A42DAA321D75}"/>
              </a:ext>
            </a:extLst>
          </p:cNvPr>
          <p:cNvSpPr txBox="1"/>
          <p:nvPr/>
        </p:nvSpPr>
        <p:spPr>
          <a:xfrm>
            <a:off x="-37272" y="3850420"/>
            <a:ext cx="9181270" cy="738664"/>
          </a:xfrm>
          <a:prstGeom prst="rect">
            <a:avLst/>
          </a:prstGeom>
          <a:noFill/>
        </p:spPr>
        <p:txBody>
          <a:bodyPr wrap="square">
            <a:spAutoFit/>
          </a:bodyPr>
          <a:lstStyle/>
          <a:p>
            <a:r>
              <a:rPr lang="en-GB" dirty="0"/>
              <a:t>Theo's case makes this clear: policy is not the issue, rather it falls to how professionals put that structure into practice through timely, co-ordinated and child-centred action. HM Government (2023), Derby and Derbyshire Safeguarding Children Partnership (2024)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3"/>
          <p:cNvSpPr txBox="1">
            <a:spLocks noGrp="1"/>
          </p:cNvSpPr>
          <p:nvPr>
            <p:ph type="title"/>
          </p:nvPr>
        </p:nvSpPr>
        <p:spPr>
          <a:xfrm>
            <a:off x="0" y="0"/>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References</a:t>
            </a:r>
            <a:endParaRPr dirty="0"/>
          </a:p>
        </p:txBody>
      </p:sp>
      <p:sp>
        <p:nvSpPr>
          <p:cNvPr id="7" name="TextBox 6">
            <a:extLst>
              <a:ext uri="{FF2B5EF4-FFF2-40B4-BE49-F238E27FC236}">
                <a16:creationId xmlns:a16="http://schemas.microsoft.com/office/drawing/2014/main" id="{902B8D03-56EF-F0E5-DA97-FEF86799E362}"/>
              </a:ext>
            </a:extLst>
          </p:cNvPr>
          <p:cNvSpPr txBox="1"/>
          <p:nvPr/>
        </p:nvSpPr>
        <p:spPr>
          <a:xfrm>
            <a:off x="0" y="645852"/>
            <a:ext cx="9217152" cy="4339650"/>
          </a:xfrm>
          <a:prstGeom prst="rect">
            <a:avLst/>
          </a:prstGeom>
          <a:noFill/>
        </p:spPr>
        <p:txBody>
          <a:bodyPr wrap="square">
            <a:spAutoFit/>
          </a:bodyPr>
          <a:lstStyle/>
          <a:p>
            <a:pPr>
              <a:buNone/>
            </a:pPr>
            <a:r>
              <a:rPr lang="en-GB" sz="1200" dirty="0"/>
              <a:t>Child Safeguarding Practice Review Panel (2024) </a:t>
            </a:r>
            <a:r>
              <a:rPr lang="en-GB" sz="1200" i="1" dirty="0"/>
              <a:t>I wanted them all to notice</a:t>
            </a:r>
            <a:r>
              <a:rPr lang="en-GB" sz="1200" dirty="0"/>
              <a:t>. Available at: </a:t>
            </a:r>
            <a:r>
              <a:rPr lang="en-GB" sz="1200" dirty="0">
                <a:hlinkClick r:id="rId3"/>
              </a:rPr>
              <a:t>https://assets.publishing.service.gov.uk/media/67446a8a81f809b32c8568d3/CSPRP_-</a:t>
            </a:r>
            <a:r>
              <a:rPr lang="en-GB" sz="1200" i="1" dirty="0">
                <a:hlinkClick r:id="rId3"/>
              </a:rPr>
              <a:t>I_wanted_them_all_to_notice.pdf</a:t>
            </a:r>
            <a:r>
              <a:rPr lang="en-GB" sz="1200" dirty="0"/>
              <a:t> (Accessed: 22 July 2026).</a:t>
            </a:r>
            <a:endParaRPr lang="en-GB" sz="1200" dirty="0">
              <a:effectLst/>
            </a:endParaRPr>
          </a:p>
          <a:p>
            <a:pPr>
              <a:buNone/>
            </a:pPr>
            <a:endParaRPr lang="en-GB" sz="1200" dirty="0"/>
          </a:p>
          <a:p>
            <a:pPr>
              <a:buNone/>
            </a:pPr>
            <a:r>
              <a:rPr lang="en-GB" sz="1200" dirty="0"/>
              <a:t>Department for Education (2023) </a:t>
            </a:r>
            <a:r>
              <a:rPr lang="en-GB" sz="1200" i="1" dirty="0"/>
              <a:t>The multi-agency response to children and families who need help</a:t>
            </a:r>
            <a:r>
              <a:rPr lang="en-GB" sz="1200" dirty="0"/>
              <a:t>. Available at: </a:t>
            </a:r>
            <a:r>
              <a:rPr lang="en-GB" sz="1200" dirty="0">
                <a:hlinkClick r:id="rId4"/>
              </a:rPr>
              <a:t>https://www.gov.uk/government/publications/the-multi-agency-response-to-children-and-families-who-need-help/the-multi-agency-response-to-children-and-families-who-need-help</a:t>
            </a:r>
            <a:r>
              <a:rPr lang="en-GB" sz="1200" dirty="0"/>
              <a:t> (Accessed: 22 July 2026).</a:t>
            </a:r>
          </a:p>
          <a:p>
            <a:pPr>
              <a:buNone/>
            </a:pPr>
            <a:endParaRPr lang="en-GB" sz="1200" dirty="0"/>
          </a:p>
          <a:p>
            <a:pPr>
              <a:buNone/>
            </a:pPr>
            <a:r>
              <a:rPr lang="en-GB" sz="1200" dirty="0"/>
              <a:t>Department for Education (2024) </a:t>
            </a:r>
            <a:r>
              <a:rPr lang="en-GB" sz="1200" i="1" dirty="0"/>
              <a:t>Information sharing advice for safeguarding practitioners</a:t>
            </a:r>
            <a:r>
              <a:rPr lang="en-GB" sz="1200" dirty="0"/>
              <a:t>. Available at: </a:t>
            </a:r>
            <a:r>
              <a:rPr lang="en-GB" sz="1200" dirty="0">
                <a:hlinkClick r:id="rId5"/>
              </a:rPr>
              <a:t>https://assets.publishing.service.gov.uk/media/66320b06c084007696fca731/Info_sharing_advice_content_May_2024.pdf</a:t>
            </a:r>
            <a:r>
              <a:rPr lang="en-GB" sz="1200" dirty="0"/>
              <a:t> (Accessed: 22 July 2026).</a:t>
            </a:r>
            <a:r>
              <a:rPr lang="en-GB" sz="1200" dirty="0">
                <a:effectLst/>
                <a:hlinkClick r:id="rId5"/>
              </a:rPr>
              <a:t>assets.publishing.service.gov</a:t>
            </a:r>
            <a:endParaRPr lang="en-GB" sz="1200" dirty="0">
              <a:effectLst/>
            </a:endParaRPr>
          </a:p>
          <a:p>
            <a:pPr>
              <a:buNone/>
            </a:pPr>
            <a:endParaRPr lang="en-GB" sz="1200" dirty="0"/>
          </a:p>
          <a:p>
            <a:pPr>
              <a:buNone/>
            </a:pPr>
            <a:r>
              <a:rPr lang="en-GB" sz="1200" dirty="0"/>
              <a:t>Derby and Derbyshire Safeguarding Children Partnership (2024) </a:t>
            </a:r>
            <a:r>
              <a:rPr lang="en-GB" sz="1200" i="1" dirty="0"/>
              <a:t>DDSCP Best Practice Guide - Reunification FINAL</a:t>
            </a:r>
            <a:r>
              <a:rPr lang="en-GB" sz="1200" dirty="0"/>
              <a:t>. Available at: </a:t>
            </a:r>
            <a:r>
              <a:rPr lang="en-GB" sz="1200" dirty="0">
                <a:hlinkClick r:id="rId6"/>
              </a:rPr>
              <a:t>https://www.ddscp.org.uk/media/derby-scb/content-assets/documents/serious-case-reviews/DDSCP-Best-Practice-Guide---Reunification</a:t>
            </a:r>
            <a:r>
              <a:rPr lang="en-GB" sz="1200" dirty="0"/>
              <a:t> (Accessed: 22 July 2026)</a:t>
            </a:r>
          </a:p>
          <a:p>
            <a:pPr>
              <a:buNone/>
            </a:pPr>
            <a:endParaRPr lang="en-GB" sz="1200" dirty="0"/>
          </a:p>
          <a:p>
            <a:pPr>
              <a:buNone/>
            </a:pPr>
            <a:r>
              <a:rPr lang="en-GB" sz="1200" dirty="0"/>
              <a:t>Derby and Derbyshire Safeguarding Children Partnership (2024) </a:t>
            </a:r>
            <a:r>
              <a:rPr lang="en-GB" sz="1200" i="1" dirty="0"/>
              <a:t>DDSCP Exploring Reunification - Audit Findings FINAL</a:t>
            </a:r>
            <a:r>
              <a:rPr lang="en-GB" sz="1200" dirty="0"/>
              <a:t>. Available at: </a:t>
            </a:r>
            <a:r>
              <a:rPr lang="en-GB" sz="1200" dirty="0">
                <a:hlinkClick r:id="rId7"/>
              </a:rPr>
              <a:t>https://www.ddscp.org.uk/media/derby-scb/content-assets/documents/serious-case-reviews/DDSCP-Exploring-Reunification---Audit-Fin</a:t>
            </a:r>
            <a:r>
              <a:rPr lang="en-GB" sz="1200" dirty="0"/>
              <a:t> (Accessed: 22 July 2026).</a:t>
            </a:r>
          </a:p>
          <a:p>
            <a:pPr>
              <a:buNone/>
            </a:pPr>
            <a:endParaRPr lang="en-GB" sz="1200" dirty="0"/>
          </a:p>
          <a:p>
            <a:pPr>
              <a:buNone/>
            </a:pPr>
            <a:r>
              <a:rPr lang="en-GB" sz="1200" dirty="0"/>
              <a:t>Derby and Derbyshire Safeguarding Children Partnership (2024) </a:t>
            </a:r>
            <a:r>
              <a:rPr lang="en-GB" sz="1200" i="1" dirty="0"/>
              <a:t>Local Child Safeguarding Practice Review February 2024</a:t>
            </a:r>
            <a:r>
              <a:rPr lang="en-GB" sz="1200" dirty="0"/>
              <a:t>. Available at: </a:t>
            </a:r>
            <a:r>
              <a:rPr lang="en-GB" sz="1200" dirty="0">
                <a:hlinkClick r:id="rId8"/>
              </a:rPr>
              <a:t>https://www.ddscp.org.uk/media/derby-scb/content-assets/documents/serious-case-reviews/ddscp_tds20_lcspr_final(2)</a:t>
            </a:r>
            <a:r>
              <a:rPr lang="en-GB" sz="1200" i="1" dirty="0">
                <a:hlinkClick r:id="rId8"/>
              </a:rPr>
              <a:t>14.03.24.pdf</a:t>
            </a:r>
            <a:r>
              <a:rPr lang="en-GB" sz="1200" dirty="0"/>
              <a:t> (Accessed: 22 July 2026).</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23" name="TextBox 22">
            <a:extLst>
              <a:ext uri="{FF2B5EF4-FFF2-40B4-BE49-F238E27FC236}">
                <a16:creationId xmlns:a16="http://schemas.microsoft.com/office/drawing/2014/main" id="{0C816838-8D71-4326-860E-F6D2850F02B2}"/>
              </a:ext>
            </a:extLst>
          </p:cNvPr>
          <p:cNvSpPr txBox="1"/>
          <p:nvPr/>
        </p:nvSpPr>
        <p:spPr>
          <a:xfrm>
            <a:off x="0" y="0"/>
            <a:ext cx="9144000" cy="4154984"/>
          </a:xfrm>
          <a:prstGeom prst="rect">
            <a:avLst/>
          </a:prstGeom>
          <a:noFill/>
        </p:spPr>
        <p:txBody>
          <a:bodyPr wrap="square">
            <a:spAutoFit/>
          </a:bodyPr>
          <a:lstStyle/>
          <a:p>
            <a:r>
              <a:rPr lang="en-GB" sz="1200" dirty="0"/>
              <a:t>Derby and Derbyshire Safeguarding Children Partnership (2024) LOOP: LCSPR TDS20 “Theo” FINAL July 2024. Available at: https://www.ddscp.org.uk/media/derby-scb/content-assets/documents/serious-case-reviews/loop_lcspr_tds20_theo_final_july_2024.pdf (Accessed: 22 July 2026).</a:t>
            </a:r>
          </a:p>
          <a:p>
            <a:endParaRPr lang="en-GB" sz="1200" dirty="0"/>
          </a:p>
          <a:p>
            <a:r>
              <a:rPr lang="en-GB" sz="1200" dirty="0"/>
              <a:t>Derby and Derbyshire Safeguarding Children Partnership (2024) Summary of progress following Theo Local Child Safeguarding Practice Review. Available at: https://www.ddscp.org.uk/media/derby-scb/content-assets/documents/serious-case-reviews/ddscp_tds20_summary_of_progress_final_14.03.24.pdf (Accessed: 22 July 2026).</a:t>
            </a:r>
          </a:p>
          <a:p>
            <a:endParaRPr lang="en-GB" sz="1200" dirty="0"/>
          </a:p>
          <a:p>
            <a:r>
              <a:rPr lang="en-GB" sz="1200" dirty="0"/>
              <a:t>Derby and Derbyshire Safeguarding Children Partnership (n.d.) Case Reviews. Available at: https://www.ddscp.org.uk/case-reviews/ (Accessed: 22 July 2026).</a:t>
            </a:r>
          </a:p>
          <a:p>
            <a:endParaRPr lang="en-GB" sz="1200" dirty="0"/>
          </a:p>
          <a:p>
            <a:r>
              <a:rPr lang="en-GB" sz="1200" dirty="0"/>
              <a:t>Durham Safeguarding Children Partnership (n.d.) Voice of the Child and Lived Experience. Available at: </a:t>
            </a:r>
            <a:r>
              <a:rPr lang="en-GB" sz="1200" dirty="0">
                <a:hlinkClick r:id="rId3"/>
              </a:rPr>
              <a:t>https://trixcms.trixonline.co.uk/api/assets/durhamscp/ee66c949-bc6d-4e61-92b2-6ebc37dd2aa5/final-voice-of-the-child-and-lived-ex</a:t>
            </a:r>
            <a:endParaRPr lang="en-GB" sz="1200" dirty="0"/>
          </a:p>
          <a:p>
            <a:r>
              <a:rPr lang="en-GB" sz="1200" dirty="0"/>
              <a:t>(Accessed: 22 July 2026).</a:t>
            </a:r>
          </a:p>
          <a:p>
            <a:endParaRPr lang="en-GB" sz="1200" dirty="0"/>
          </a:p>
          <a:p>
            <a:r>
              <a:rPr lang="en-GB" sz="1200" dirty="0"/>
              <a:t>HM Government (2023) Working together to safeguard children 2023. Available at: https://www.ne-as.org.uk/wp-content/uploads/2025/06/Working_together_to_safeguard_children_2023.pdf (Accessed: 22 July 2026).</a:t>
            </a:r>
          </a:p>
          <a:p>
            <a:endParaRPr lang="en-GB" sz="1200" dirty="0"/>
          </a:p>
          <a:p>
            <a:r>
              <a:rPr lang="en-GB" sz="1200" dirty="0"/>
              <a:t>NSPCC (2023) Parental substance misuse. Available at: https://learning.nspcc.org.uk/children-and-families-at-risk/parental-substance-misuse (Accessed: 22 July 2026).NSPCC (2023) Working together to safeguard children 2023. Available at: https://learning.nspcc.org.uk/research-resources/2023/working-together-to-safeguard-children-2023-summary-of-changes (Accessed: 22 July 2026).</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3">
          <a:extLst>
            <a:ext uri="{FF2B5EF4-FFF2-40B4-BE49-F238E27FC236}">
              <a16:creationId xmlns:a16="http://schemas.microsoft.com/office/drawing/2014/main" id="{513E0F2D-47FB-AA0F-4398-DACC71ACBC5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37607D7-5299-2497-103F-44C9F8B3E017}"/>
              </a:ext>
            </a:extLst>
          </p:cNvPr>
          <p:cNvSpPr txBox="1"/>
          <p:nvPr/>
        </p:nvSpPr>
        <p:spPr>
          <a:xfrm>
            <a:off x="0" y="157990"/>
            <a:ext cx="9144000" cy="3323987"/>
          </a:xfrm>
          <a:prstGeom prst="rect">
            <a:avLst/>
          </a:prstGeom>
          <a:noFill/>
        </p:spPr>
        <p:txBody>
          <a:bodyPr wrap="square">
            <a:spAutoFit/>
          </a:bodyPr>
          <a:lstStyle/>
          <a:p>
            <a:r>
              <a:rPr lang="en-GB" dirty="0"/>
              <a:t>NSPCC (2024) Multi-agency and interdisciplinary working. Available at: https://learning.nspcc.org.uk/child-protection-system/multi-agency-working-child-protection (Accessed: 22 July 2026).</a:t>
            </a:r>
          </a:p>
          <a:p>
            <a:endParaRPr lang="en-GB" dirty="0"/>
          </a:p>
          <a:p>
            <a:r>
              <a:rPr lang="en-GB" dirty="0"/>
              <a:t>NSPCC (2024) Multi-agency working and information sharing. Available at: https://learning.nspcc.org.uk/research-resources/learning-from-case-reviews/multi-agency-working-information-sharing (Accessed: 22 July 2026).</a:t>
            </a:r>
          </a:p>
          <a:p>
            <a:endParaRPr lang="en-GB" dirty="0"/>
          </a:p>
          <a:p>
            <a:r>
              <a:rPr lang="en-GB" dirty="0"/>
              <a:t>NSPCC (2024) Practice points for multi-agency working and information sharing. Available at: https://learning.nspcc.org.uk/research-resources/practice-points-series/multi-agency-working-information-sharing (Accessed: 22 July 2026).</a:t>
            </a:r>
          </a:p>
          <a:p>
            <a:endParaRPr lang="en-GB" dirty="0"/>
          </a:p>
          <a:p>
            <a:r>
              <a:rPr lang="en-GB" dirty="0"/>
              <a:t>NSPCC (2024) Protecting children from domestic abuse. Available at: https://learning.nspcc.org.uk/child-abuse-and-neglect/domestic-abuse (Accessed: 22 July 2026).NSPCC (n.d.) </a:t>
            </a:r>
          </a:p>
          <a:p>
            <a:endParaRPr lang="en-GB" dirty="0"/>
          </a:p>
          <a:p>
            <a:r>
              <a:rPr lang="en-GB" dirty="0"/>
              <a:t>How can we hear and facilitate the voice of the child? Available at: https://learning.nspcc.org.uk/research-resources/practice-points-series/voice-child (Accessed: 22 July 2026).</a:t>
            </a:r>
          </a:p>
        </p:txBody>
      </p:sp>
      <p:sp>
        <p:nvSpPr>
          <p:cNvPr id="5" name="TextBox 4">
            <a:extLst>
              <a:ext uri="{FF2B5EF4-FFF2-40B4-BE49-F238E27FC236}">
                <a16:creationId xmlns:a16="http://schemas.microsoft.com/office/drawing/2014/main" id="{95A5D99D-F08E-5A8D-7B5D-EFF90F88F517}"/>
              </a:ext>
            </a:extLst>
          </p:cNvPr>
          <p:cNvSpPr txBox="1"/>
          <p:nvPr/>
        </p:nvSpPr>
        <p:spPr>
          <a:xfrm>
            <a:off x="-9144" y="3481977"/>
            <a:ext cx="9144000" cy="1600438"/>
          </a:xfrm>
          <a:prstGeom prst="rect">
            <a:avLst/>
          </a:prstGeom>
          <a:noFill/>
        </p:spPr>
        <p:txBody>
          <a:bodyPr wrap="square">
            <a:spAutoFit/>
          </a:bodyPr>
          <a:lstStyle/>
          <a:p>
            <a:r>
              <a:rPr lang="en-GB" dirty="0"/>
              <a:t>Reunification Practice Framework (n.d.) Reunification Practice Framework. Available at: https://research-information.bris.ac.uk/ws/portalfiles/portal/189519931/Reunification_Practice_Framework.pdf (Accessed: 22 July 2026).</a:t>
            </a:r>
          </a:p>
          <a:p>
            <a:endParaRPr lang="en-GB" dirty="0"/>
          </a:p>
          <a:p>
            <a:r>
              <a:rPr lang="en-GB" dirty="0"/>
              <a:t>Safer Children York (n.d.) Children and Young People’s voice. Available at: https://www.saferchildrenyork.org.uk/safeguarding-information/children-and-young-peoples-voice/6 (Accessed: 22 July 2026).</a:t>
            </a:r>
          </a:p>
        </p:txBody>
      </p:sp>
    </p:spTree>
    <p:extLst>
      <p:ext uri="{BB962C8B-B14F-4D97-AF65-F5344CB8AC3E}">
        <p14:creationId xmlns:p14="http://schemas.microsoft.com/office/powerpoint/2010/main" val="3684580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3">
          <a:extLst>
            <a:ext uri="{FF2B5EF4-FFF2-40B4-BE49-F238E27FC236}">
              <a16:creationId xmlns:a16="http://schemas.microsoft.com/office/drawing/2014/main" id="{AE4B88F8-66D5-C594-A7FC-14948D711B3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6E15BA4-14D0-4B96-077F-89745C6AC30F}"/>
              </a:ext>
            </a:extLst>
          </p:cNvPr>
          <p:cNvSpPr txBox="1"/>
          <p:nvPr/>
        </p:nvSpPr>
        <p:spPr>
          <a:xfrm>
            <a:off x="0" y="-25146"/>
            <a:ext cx="9144000" cy="4401205"/>
          </a:xfrm>
          <a:prstGeom prst="rect">
            <a:avLst/>
          </a:prstGeom>
          <a:noFill/>
        </p:spPr>
        <p:txBody>
          <a:bodyPr wrap="square">
            <a:spAutoFit/>
          </a:bodyPr>
          <a:lstStyle/>
          <a:p>
            <a:r>
              <a:rPr lang="en-GB" dirty="0"/>
              <a:t>Safeguarding Solihull (2025) Cumulative harm. Available at: https://www.safeguardingsolihull.org.uk/lscp/wp-content/uploads/sites/3/2025/04/Cumulative-harm-formatted.pdf (Accessed: 22 July 2026).</a:t>
            </a:r>
          </a:p>
          <a:p>
            <a:endParaRPr lang="en-GB" dirty="0"/>
          </a:p>
          <a:p>
            <a:r>
              <a:rPr lang="en-GB" dirty="0"/>
              <a:t>Section 47 Enquiries Practice Guidance (n.d.) Section 47 Enquiries Practice Guidance. Available at: https://trixcms.trixonline.co.uk/api/assets/blackpoolcs/0e9d7148-f7cf-4119-aa2d-c310a3322b19/sec-47-enq-pr-guidance.pdf (Accessed: 22 July 2026).</a:t>
            </a:r>
          </a:p>
          <a:p>
            <a:endParaRPr lang="en-GB" dirty="0"/>
          </a:p>
          <a:p>
            <a:r>
              <a:rPr lang="en-GB" dirty="0"/>
              <a:t>Strategy Discussions Guidance (2024) Strategy Discussions Guidance. Available at: https://static1.squarespace.com/static/62ea37b2f412d231ae2c2f35/t/676ea994b93ed83e766e2e20/1735305621070/nf_Strategy+Discussions+v+3.2+2024.docx (Accessed: 22 July 2026).</a:t>
            </a:r>
          </a:p>
          <a:p>
            <a:endParaRPr lang="en-GB" dirty="0"/>
          </a:p>
          <a:p>
            <a:r>
              <a:rPr lang="en-GB" dirty="0"/>
              <a:t>(1989) Children Act 1989. Available at: https://www.legislation.gov.uk/ukpga/1989/41/enacted (Accessed: 22 July 2026).legislation.gov.uk (1989) Children Act 1989, Section 1. Available at: https://www.legislation.gov.uk/ukpga/1989/41/section/1 (Accessed: 22 July 2026).</a:t>
            </a:r>
          </a:p>
          <a:p>
            <a:endParaRPr lang="en-GB" dirty="0"/>
          </a:p>
          <a:p>
            <a:r>
              <a:rPr lang="en-GB" dirty="0"/>
              <a:t>legislation.gov.uk (1989) Children Act 1989, Section 17. Available at: https://www.legislation.gov.uk/ukpga/1989/41/section/17 (Accessed: 22 July 2026).</a:t>
            </a:r>
          </a:p>
          <a:p>
            <a:endParaRPr lang="en-GB" dirty="0"/>
          </a:p>
          <a:p>
            <a:r>
              <a:rPr lang="en-GB" dirty="0"/>
              <a:t>legislation.gov.uk (1989) Children Act 1989, Section 47. Available at: https://www.legislation.gov.uk/ukpga/1989/41/section/47/1998-09-30?view=plain (Accessed: 22 July 2026).</a:t>
            </a:r>
          </a:p>
        </p:txBody>
      </p:sp>
    </p:spTree>
    <p:extLst>
      <p:ext uri="{BB962C8B-B14F-4D97-AF65-F5344CB8AC3E}">
        <p14:creationId xmlns:p14="http://schemas.microsoft.com/office/powerpoint/2010/main" val="1834054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46"/>
          <p:cNvSpPr/>
          <p:nvPr/>
        </p:nvSpPr>
        <p:spPr>
          <a:xfrm>
            <a:off x="798525" y="2871356"/>
            <a:ext cx="817200" cy="528600"/>
          </a:xfrm>
          <a:prstGeom prst="roundRect">
            <a:avLst>
              <a:gd name="adj" fmla="val 50000"/>
            </a:avLst>
          </a:prstGeom>
          <a:solidFill>
            <a:schemeClr val="accent4"/>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535" name="Google Shape;535;p46"/>
          <p:cNvSpPr/>
          <p:nvPr/>
        </p:nvSpPr>
        <p:spPr>
          <a:xfrm>
            <a:off x="1693050" y="2871356"/>
            <a:ext cx="817200" cy="528600"/>
          </a:xfrm>
          <a:prstGeom prst="roundRect">
            <a:avLst>
              <a:gd name="adj" fmla="val 50000"/>
            </a:avLst>
          </a:prstGeom>
          <a:solidFill>
            <a:schemeClr val="accent1"/>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536" name="Google Shape;536;p46"/>
          <p:cNvSpPr/>
          <p:nvPr/>
        </p:nvSpPr>
        <p:spPr>
          <a:xfrm>
            <a:off x="2587575" y="2871356"/>
            <a:ext cx="817200" cy="528600"/>
          </a:xfrm>
          <a:prstGeom prst="roundRect">
            <a:avLst>
              <a:gd name="adj" fmla="val 50000"/>
            </a:avLst>
          </a:prstGeom>
          <a:solidFill>
            <a:schemeClr val="accent5"/>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537" name="Google Shape;537;p46"/>
          <p:cNvSpPr/>
          <p:nvPr/>
        </p:nvSpPr>
        <p:spPr>
          <a:xfrm>
            <a:off x="3482100" y="2871356"/>
            <a:ext cx="817200" cy="528600"/>
          </a:xfrm>
          <a:prstGeom prst="roundRect">
            <a:avLst>
              <a:gd name="adj" fmla="val 50000"/>
            </a:avLst>
          </a:prstGeom>
          <a:solidFill>
            <a:schemeClr val="dk2"/>
          </a:solidFill>
          <a:ln>
            <a:noFill/>
          </a:ln>
          <a:effectLst>
            <a:outerShdw blurRad="142875" algn="bl" rotWithShape="0">
              <a:schemeClr val="dk1">
                <a:alpha val="10000"/>
              </a:scheme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Abel"/>
              <a:ea typeface="Abel"/>
              <a:cs typeface="Abel"/>
              <a:sym typeface="Abel"/>
            </a:endParaRPr>
          </a:p>
        </p:txBody>
      </p:sp>
      <p:sp>
        <p:nvSpPr>
          <p:cNvPr id="538" name="Google Shape;538;p46"/>
          <p:cNvSpPr txBox="1">
            <a:spLocks noGrp="1"/>
          </p:cNvSpPr>
          <p:nvPr>
            <p:ph type="subTitle" idx="1"/>
          </p:nvPr>
        </p:nvSpPr>
        <p:spPr>
          <a:xfrm>
            <a:off x="715200" y="1794838"/>
            <a:ext cx="3090600" cy="907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Do you have any questions?</a:t>
            </a:r>
            <a:endParaRPr b="1"/>
          </a:p>
          <a:p>
            <a:pPr marL="0" lvl="0" indent="0" algn="l" rtl="0">
              <a:spcBef>
                <a:spcPts val="0"/>
              </a:spcBef>
              <a:spcAft>
                <a:spcPts val="0"/>
              </a:spcAft>
              <a:buNone/>
            </a:pPr>
            <a:r>
              <a:rPr lang="en"/>
              <a:t>youremail@freepik.com </a:t>
            </a:r>
            <a:endParaRPr/>
          </a:p>
          <a:p>
            <a:pPr marL="0" lvl="0" indent="0" algn="l" rtl="0">
              <a:spcBef>
                <a:spcPts val="0"/>
              </a:spcBef>
              <a:spcAft>
                <a:spcPts val="0"/>
              </a:spcAft>
              <a:buNone/>
            </a:pPr>
            <a:r>
              <a:rPr lang="en"/>
              <a:t>+91  620 421 838 </a:t>
            </a:r>
            <a:endParaRPr/>
          </a:p>
          <a:p>
            <a:pPr marL="0" lvl="0" indent="0" algn="l" rtl="0">
              <a:spcBef>
                <a:spcPts val="0"/>
              </a:spcBef>
              <a:spcAft>
                <a:spcPts val="0"/>
              </a:spcAft>
              <a:buNone/>
            </a:pPr>
            <a:r>
              <a:rPr lang="en"/>
              <a:t>yourwebsite.com</a:t>
            </a:r>
            <a:endParaRPr/>
          </a:p>
        </p:txBody>
      </p:sp>
      <p:sp>
        <p:nvSpPr>
          <p:cNvPr id="539" name="Google Shape;539;p46"/>
          <p:cNvSpPr txBox="1">
            <a:spLocks noGrp="1"/>
          </p:cNvSpPr>
          <p:nvPr>
            <p:ph type="ctrTitle"/>
          </p:nvPr>
        </p:nvSpPr>
        <p:spPr>
          <a:xfrm>
            <a:off x="715100" y="840538"/>
            <a:ext cx="3090600" cy="99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Thanks</a:t>
            </a:r>
            <a:endParaRPr/>
          </a:p>
        </p:txBody>
      </p:sp>
      <p:sp>
        <p:nvSpPr>
          <p:cNvPr id="540" name="Google Shape;540;p46"/>
          <p:cNvSpPr txBox="1"/>
          <p:nvPr/>
        </p:nvSpPr>
        <p:spPr>
          <a:xfrm>
            <a:off x="715100" y="4245450"/>
            <a:ext cx="3090600" cy="276000"/>
          </a:xfrm>
          <a:prstGeom prst="rect">
            <a:avLst/>
          </a:prstGeom>
          <a:noFill/>
          <a:ln>
            <a:noFill/>
          </a:ln>
        </p:spPr>
        <p:txBody>
          <a:bodyPr spcFirstLastPara="1" wrap="square" lIns="91425" tIns="91425" rIns="91425" bIns="91425" anchor="t" anchorCtr="0">
            <a:noAutofit/>
          </a:bodyPr>
          <a:lstStyle/>
          <a:p>
            <a:pPr marL="0" lvl="0" indent="0" algn="l" rtl="0">
              <a:spcBef>
                <a:spcPts val="300"/>
              </a:spcBef>
              <a:spcAft>
                <a:spcPts val="0"/>
              </a:spcAft>
              <a:buNone/>
            </a:pPr>
            <a:r>
              <a:rPr lang="en" sz="1000">
                <a:solidFill>
                  <a:schemeClr val="dk1"/>
                </a:solidFill>
                <a:latin typeface="Dosis Medium"/>
                <a:ea typeface="Dosis Medium"/>
                <a:cs typeface="Dosis Medium"/>
                <a:sym typeface="Dosis Medium"/>
              </a:rPr>
              <a:t>Please keep this slide for attribution</a:t>
            </a:r>
            <a:endParaRPr sz="1000">
              <a:solidFill>
                <a:schemeClr val="dk1"/>
              </a:solidFill>
              <a:latin typeface="Dosis Medium"/>
              <a:ea typeface="Dosis Medium"/>
              <a:cs typeface="Dosis Medium"/>
              <a:sym typeface="Dosis Medium"/>
            </a:endParaRPr>
          </a:p>
        </p:txBody>
      </p:sp>
      <p:sp>
        <p:nvSpPr>
          <p:cNvPr id="541" name="Google Shape;541;p46"/>
          <p:cNvSpPr/>
          <p:nvPr/>
        </p:nvSpPr>
        <p:spPr>
          <a:xfrm>
            <a:off x="1034283" y="2962542"/>
            <a:ext cx="345674" cy="346056"/>
          </a:xfrm>
          <a:custGeom>
            <a:avLst/>
            <a:gdLst/>
            <a:ahLst/>
            <a:cxnLst/>
            <a:rect l="l" t="t" r="r" b="b"/>
            <a:pathLst>
              <a:path w="10860" h="10872" extrusionOk="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42" name="Google Shape;542;p46"/>
          <p:cNvGrpSpPr/>
          <p:nvPr/>
        </p:nvGrpSpPr>
        <p:grpSpPr>
          <a:xfrm>
            <a:off x="1928617" y="2962733"/>
            <a:ext cx="346056" cy="345674"/>
            <a:chOff x="3303268" y="3817349"/>
            <a:chExt cx="346056" cy="345674"/>
          </a:xfrm>
        </p:grpSpPr>
        <p:sp>
          <p:nvSpPr>
            <p:cNvPr id="543" name="Google Shape;543;p46"/>
            <p:cNvSpPr/>
            <p:nvPr/>
          </p:nvSpPr>
          <p:spPr>
            <a:xfrm>
              <a:off x="3303268" y="3817349"/>
              <a:ext cx="346056" cy="345674"/>
            </a:xfrm>
            <a:custGeom>
              <a:avLst/>
              <a:gdLst/>
              <a:ahLst/>
              <a:cxnLst/>
              <a:rect l="l" t="t" r="r" b="b"/>
              <a:pathLst>
                <a:path w="10872" h="10860" extrusionOk="0">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46"/>
            <p:cNvSpPr/>
            <p:nvPr/>
          </p:nvSpPr>
          <p:spPr>
            <a:xfrm>
              <a:off x="3368074" y="3882537"/>
              <a:ext cx="215298" cy="215298"/>
            </a:xfrm>
            <a:custGeom>
              <a:avLst/>
              <a:gdLst/>
              <a:ahLst/>
              <a:cxnLst/>
              <a:rect l="l" t="t" r="r" b="b"/>
              <a:pathLst>
                <a:path w="6764" h="6764" extrusionOk="0">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46"/>
            <p:cNvSpPr/>
            <p:nvPr/>
          </p:nvSpPr>
          <p:spPr>
            <a:xfrm>
              <a:off x="3418143" y="3933656"/>
              <a:ext cx="114811" cy="112742"/>
            </a:xfrm>
            <a:custGeom>
              <a:avLst/>
              <a:gdLst/>
              <a:ahLst/>
              <a:cxnLst/>
              <a:rect l="l" t="t" r="r" b="b"/>
              <a:pathLst>
                <a:path w="3607" h="3542" extrusionOk="0">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46"/>
            <p:cNvSpPr/>
            <p:nvPr/>
          </p:nvSpPr>
          <p:spPr>
            <a:xfrm>
              <a:off x="3519298" y="3910197"/>
              <a:ext cx="29570" cy="29220"/>
            </a:xfrm>
            <a:custGeom>
              <a:avLst/>
              <a:gdLst/>
              <a:ahLst/>
              <a:cxnLst/>
              <a:rect l="l" t="t" r="r" b="b"/>
              <a:pathLst>
                <a:path w="929" h="918" extrusionOk="0">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7" name="Google Shape;547;p46"/>
          <p:cNvGrpSpPr/>
          <p:nvPr/>
        </p:nvGrpSpPr>
        <p:grpSpPr>
          <a:xfrm>
            <a:off x="2823156" y="2962733"/>
            <a:ext cx="346056" cy="345674"/>
            <a:chOff x="3752358" y="3817349"/>
            <a:chExt cx="346056" cy="345674"/>
          </a:xfrm>
        </p:grpSpPr>
        <p:sp>
          <p:nvSpPr>
            <p:cNvPr id="548" name="Google Shape;548;p46"/>
            <p:cNvSpPr/>
            <p:nvPr/>
          </p:nvSpPr>
          <p:spPr>
            <a:xfrm>
              <a:off x="3752358" y="3817349"/>
              <a:ext cx="346056" cy="345674"/>
            </a:xfrm>
            <a:custGeom>
              <a:avLst/>
              <a:gdLst/>
              <a:ahLst/>
              <a:cxnLst/>
              <a:rect l="l" t="t" r="r" b="b"/>
              <a:pathLst>
                <a:path w="10872" h="10860" extrusionOk="0">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46"/>
            <p:cNvSpPr/>
            <p:nvPr/>
          </p:nvSpPr>
          <p:spPr>
            <a:xfrm>
              <a:off x="3831933" y="3955682"/>
              <a:ext cx="47809" cy="120540"/>
            </a:xfrm>
            <a:custGeom>
              <a:avLst/>
              <a:gdLst/>
              <a:ahLst/>
              <a:cxnLst/>
              <a:rect l="l" t="t" r="r" b="b"/>
              <a:pathLst>
                <a:path w="1502" h="3787" extrusionOk="0">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46"/>
            <p:cNvSpPr/>
            <p:nvPr/>
          </p:nvSpPr>
          <p:spPr>
            <a:xfrm>
              <a:off x="3824739" y="3890112"/>
              <a:ext cx="55002" cy="55002"/>
            </a:xfrm>
            <a:custGeom>
              <a:avLst/>
              <a:gdLst/>
              <a:ahLst/>
              <a:cxnLst/>
              <a:rect l="l" t="t" r="r" b="b"/>
              <a:pathLst>
                <a:path w="1728" h="1728" extrusionOk="0">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46"/>
            <p:cNvSpPr/>
            <p:nvPr/>
          </p:nvSpPr>
          <p:spPr>
            <a:xfrm>
              <a:off x="3904696" y="3955682"/>
              <a:ext cx="128148" cy="120540"/>
            </a:xfrm>
            <a:custGeom>
              <a:avLst/>
              <a:gdLst/>
              <a:ahLst/>
              <a:cxnLst/>
              <a:rect l="l" t="t" r="r" b="b"/>
              <a:pathLst>
                <a:path w="4026" h="3787" extrusionOk="0">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52" name="Google Shape;552;p46"/>
          <p:cNvGrpSpPr/>
          <p:nvPr/>
        </p:nvGrpSpPr>
        <p:grpSpPr>
          <a:xfrm>
            <a:off x="3717679" y="2962733"/>
            <a:ext cx="346056" cy="345674"/>
            <a:chOff x="2238181" y="4120624"/>
            <a:chExt cx="346056" cy="345674"/>
          </a:xfrm>
        </p:grpSpPr>
        <p:grpSp>
          <p:nvGrpSpPr>
            <p:cNvPr id="553" name="Google Shape;553;p46"/>
            <p:cNvGrpSpPr/>
            <p:nvPr/>
          </p:nvGrpSpPr>
          <p:grpSpPr>
            <a:xfrm>
              <a:off x="2309155" y="4177413"/>
              <a:ext cx="203862" cy="231903"/>
              <a:chOff x="1512725" y="258500"/>
              <a:chExt cx="4570900" cy="5199625"/>
            </a:xfrm>
          </p:grpSpPr>
          <p:sp>
            <p:nvSpPr>
              <p:cNvPr id="554" name="Google Shape;554;p46"/>
              <p:cNvSpPr/>
              <p:nvPr/>
            </p:nvSpPr>
            <p:spPr>
              <a:xfrm>
                <a:off x="1512725" y="2700900"/>
                <a:ext cx="2654475" cy="2757225"/>
              </a:xfrm>
              <a:custGeom>
                <a:avLst/>
                <a:gdLst/>
                <a:ahLst/>
                <a:cxnLst/>
                <a:rect l="l" t="t" r="r" b="b"/>
                <a:pathLst>
                  <a:path w="106179" h="110289" extrusionOk="0">
                    <a:moveTo>
                      <a:pt x="19199" y="1"/>
                    </a:moveTo>
                    <a:cubicBezTo>
                      <a:pt x="18076" y="1"/>
                      <a:pt x="16954" y="466"/>
                      <a:pt x="16148" y="1404"/>
                    </a:cubicBezTo>
                    <a:cubicBezTo>
                      <a:pt x="5840" y="13310"/>
                      <a:pt x="1" y="28739"/>
                      <a:pt x="33" y="44494"/>
                    </a:cubicBezTo>
                    <a:cubicBezTo>
                      <a:pt x="33" y="62077"/>
                      <a:pt x="6916" y="78582"/>
                      <a:pt x="19442" y="91010"/>
                    </a:cubicBezTo>
                    <a:cubicBezTo>
                      <a:pt x="31968" y="103439"/>
                      <a:pt x="48572" y="110289"/>
                      <a:pt x="66252" y="110289"/>
                    </a:cubicBezTo>
                    <a:cubicBezTo>
                      <a:pt x="69546" y="110289"/>
                      <a:pt x="72939" y="110060"/>
                      <a:pt x="76201" y="109571"/>
                    </a:cubicBezTo>
                    <a:cubicBezTo>
                      <a:pt x="86248" y="108071"/>
                      <a:pt x="95675" y="104352"/>
                      <a:pt x="103895" y="98643"/>
                    </a:cubicBezTo>
                    <a:cubicBezTo>
                      <a:pt x="105983" y="97208"/>
                      <a:pt x="106179" y="94272"/>
                      <a:pt x="104417" y="92478"/>
                    </a:cubicBezTo>
                    <a:cubicBezTo>
                      <a:pt x="104384" y="92348"/>
                      <a:pt x="104384" y="92315"/>
                      <a:pt x="104352" y="92315"/>
                    </a:cubicBezTo>
                    <a:cubicBezTo>
                      <a:pt x="103555" y="91537"/>
                      <a:pt x="102517" y="91128"/>
                      <a:pt x="101470" y="91128"/>
                    </a:cubicBezTo>
                    <a:cubicBezTo>
                      <a:pt x="100673" y="91128"/>
                      <a:pt x="99870" y="91365"/>
                      <a:pt x="99165" y="91859"/>
                    </a:cubicBezTo>
                    <a:cubicBezTo>
                      <a:pt x="91956" y="96849"/>
                      <a:pt x="83769" y="100111"/>
                      <a:pt x="74994" y="101416"/>
                    </a:cubicBezTo>
                    <a:cubicBezTo>
                      <a:pt x="72091" y="101808"/>
                      <a:pt x="69155" y="102069"/>
                      <a:pt x="66252" y="102069"/>
                    </a:cubicBezTo>
                    <a:cubicBezTo>
                      <a:pt x="50757" y="102069"/>
                      <a:pt x="36176" y="96066"/>
                      <a:pt x="25216" y="85171"/>
                    </a:cubicBezTo>
                    <a:cubicBezTo>
                      <a:pt x="14256" y="74309"/>
                      <a:pt x="8221" y="59826"/>
                      <a:pt x="8188" y="44462"/>
                    </a:cubicBezTo>
                    <a:cubicBezTo>
                      <a:pt x="8188" y="30664"/>
                      <a:pt x="13277" y="17126"/>
                      <a:pt x="22313" y="6721"/>
                    </a:cubicBezTo>
                    <a:cubicBezTo>
                      <a:pt x="23650" y="5188"/>
                      <a:pt x="23650" y="2904"/>
                      <a:pt x="22248" y="1404"/>
                    </a:cubicBezTo>
                    <a:lnTo>
                      <a:pt x="22215" y="1338"/>
                    </a:lnTo>
                    <a:cubicBezTo>
                      <a:pt x="21407" y="449"/>
                      <a:pt x="20302" y="1"/>
                      <a:pt x="1919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46"/>
              <p:cNvSpPr/>
              <p:nvPr/>
            </p:nvSpPr>
            <p:spPr>
              <a:xfrm>
                <a:off x="2323325" y="258500"/>
                <a:ext cx="3760300" cy="4390225"/>
              </a:xfrm>
              <a:custGeom>
                <a:avLst/>
                <a:gdLst/>
                <a:ahLst/>
                <a:cxnLst/>
                <a:rect l="l" t="t" r="r" b="b"/>
                <a:pathLst>
                  <a:path w="150412" h="175609" extrusionOk="0">
                    <a:moveTo>
                      <a:pt x="63610" y="0"/>
                    </a:moveTo>
                    <a:cubicBezTo>
                      <a:pt x="61359" y="0"/>
                      <a:pt x="59532" y="1827"/>
                      <a:pt x="59532" y="4078"/>
                    </a:cubicBezTo>
                    <a:lnTo>
                      <a:pt x="59532" y="93228"/>
                    </a:lnTo>
                    <a:lnTo>
                      <a:pt x="59467" y="142060"/>
                    </a:lnTo>
                    <a:cubicBezTo>
                      <a:pt x="59467" y="153020"/>
                      <a:pt x="52421" y="162741"/>
                      <a:pt x="41950" y="166199"/>
                    </a:cubicBezTo>
                    <a:cubicBezTo>
                      <a:pt x="39320" y="167047"/>
                      <a:pt x="36616" y="167503"/>
                      <a:pt x="33881" y="167503"/>
                    </a:cubicBezTo>
                    <a:cubicBezTo>
                      <a:pt x="33462" y="167503"/>
                      <a:pt x="33042" y="167493"/>
                      <a:pt x="32621" y="167471"/>
                    </a:cubicBezTo>
                    <a:cubicBezTo>
                      <a:pt x="19181" y="166818"/>
                      <a:pt x="8515" y="155793"/>
                      <a:pt x="8319" y="142419"/>
                    </a:cubicBezTo>
                    <a:cubicBezTo>
                      <a:pt x="8221" y="135569"/>
                      <a:pt x="10798" y="129143"/>
                      <a:pt x="15593" y="124250"/>
                    </a:cubicBezTo>
                    <a:cubicBezTo>
                      <a:pt x="20454" y="119291"/>
                      <a:pt x="26978" y="116584"/>
                      <a:pt x="33926" y="116584"/>
                    </a:cubicBezTo>
                    <a:cubicBezTo>
                      <a:pt x="36633" y="116584"/>
                      <a:pt x="39373" y="117041"/>
                      <a:pt x="41983" y="117889"/>
                    </a:cubicBezTo>
                    <a:cubicBezTo>
                      <a:pt x="42399" y="118019"/>
                      <a:pt x="42825" y="118082"/>
                      <a:pt x="43246" y="118082"/>
                    </a:cubicBezTo>
                    <a:cubicBezTo>
                      <a:pt x="44409" y="118082"/>
                      <a:pt x="45540" y="117600"/>
                      <a:pt x="46354" y="116714"/>
                    </a:cubicBezTo>
                    <a:cubicBezTo>
                      <a:pt x="47006" y="115931"/>
                      <a:pt x="47332" y="114920"/>
                      <a:pt x="47332" y="113909"/>
                    </a:cubicBezTo>
                    <a:lnTo>
                      <a:pt x="47332" y="81028"/>
                    </a:lnTo>
                    <a:cubicBezTo>
                      <a:pt x="47332" y="79038"/>
                      <a:pt x="45865" y="77277"/>
                      <a:pt x="43875" y="76983"/>
                    </a:cubicBezTo>
                    <a:cubicBezTo>
                      <a:pt x="40547" y="76494"/>
                      <a:pt x="37220" y="76233"/>
                      <a:pt x="33926" y="76233"/>
                    </a:cubicBezTo>
                    <a:cubicBezTo>
                      <a:pt x="26651" y="76233"/>
                      <a:pt x="19638" y="77407"/>
                      <a:pt x="12984" y="79593"/>
                    </a:cubicBezTo>
                    <a:cubicBezTo>
                      <a:pt x="10831" y="80311"/>
                      <a:pt x="9820" y="82724"/>
                      <a:pt x="10831" y="84780"/>
                    </a:cubicBezTo>
                    <a:lnTo>
                      <a:pt x="10831" y="84812"/>
                    </a:lnTo>
                    <a:cubicBezTo>
                      <a:pt x="10961" y="85008"/>
                      <a:pt x="11092" y="85269"/>
                      <a:pt x="11157" y="85465"/>
                    </a:cubicBezTo>
                    <a:cubicBezTo>
                      <a:pt x="11790" y="86730"/>
                      <a:pt x="13091" y="87485"/>
                      <a:pt x="14435" y="87485"/>
                    </a:cubicBezTo>
                    <a:cubicBezTo>
                      <a:pt x="14823" y="87485"/>
                      <a:pt x="15214" y="87423"/>
                      <a:pt x="15593" y="87291"/>
                    </a:cubicBezTo>
                    <a:cubicBezTo>
                      <a:pt x="21400" y="85367"/>
                      <a:pt x="27565" y="84388"/>
                      <a:pt x="33860" y="84388"/>
                    </a:cubicBezTo>
                    <a:cubicBezTo>
                      <a:pt x="35622" y="84388"/>
                      <a:pt x="37383" y="84486"/>
                      <a:pt x="39145" y="84649"/>
                    </a:cubicBezTo>
                    <a:lnTo>
                      <a:pt x="39145" y="108853"/>
                    </a:lnTo>
                    <a:cubicBezTo>
                      <a:pt x="37383" y="108592"/>
                      <a:pt x="35622" y="108462"/>
                      <a:pt x="33860" y="108462"/>
                    </a:cubicBezTo>
                    <a:cubicBezTo>
                      <a:pt x="24727" y="108462"/>
                      <a:pt x="16180" y="112050"/>
                      <a:pt x="9787" y="118541"/>
                    </a:cubicBezTo>
                    <a:cubicBezTo>
                      <a:pt x="3426" y="124967"/>
                      <a:pt x="1" y="133481"/>
                      <a:pt x="99" y="142549"/>
                    </a:cubicBezTo>
                    <a:cubicBezTo>
                      <a:pt x="360" y="160197"/>
                      <a:pt x="14452" y="174712"/>
                      <a:pt x="32164" y="175561"/>
                    </a:cubicBezTo>
                    <a:cubicBezTo>
                      <a:pt x="32758" y="175593"/>
                      <a:pt x="33351" y="175609"/>
                      <a:pt x="33941" y="175609"/>
                    </a:cubicBezTo>
                    <a:cubicBezTo>
                      <a:pt x="37530" y="175609"/>
                      <a:pt x="41044" y="175018"/>
                      <a:pt x="44462" y="173897"/>
                    </a:cubicBezTo>
                    <a:cubicBezTo>
                      <a:pt x="58325" y="169330"/>
                      <a:pt x="67622" y="156543"/>
                      <a:pt x="67622" y="142027"/>
                    </a:cubicBezTo>
                    <a:lnTo>
                      <a:pt x="67687" y="93163"/>
                    </a:lnTo>
                    <a:lnTo>
                      <a:pt x="67687" y="8155"/>
                    </a:lnTo>
                    <a:lnTo>
                      <a:pt x="78321" y="8155"/>
                    </a:lnTo>
                    <a:cubicBezTo>
                      <a:pt x="81697" y="8133"/>
                      <a:pt x="85305" y="8095"/>
                      <a:pt x="88344" y="8095"/>
                    </a:cubicBezTo>
                    <a:cubicBezTo>
                      <a:pt x="89709" y="8095"/>
                      <a:pt x="90960" y="8103"/>
                      <a:pt x="92022" y="8123"/>
                    </a:cubicBezTo>
                    <a:cubicBezTo>
                      <a:pt x="93098" y="21073"/>
                      <a:pt x="98643" y="33110"/>
                      <a:pt x="107973" y="42374"/>
                    </a:cubicBezTo>
                    <a:cubicBezTo>
                      <a:pt x="117269" y="51573"/>
                      <a:pt x="129339" y="57053"/>
                      <a:pt x="142256" y="58031"/>
                    </a:cubicBezTo>
                    <a:cubicBezTo>
                      <a:pt x="142256" y="64131"/>
                      <a:pt x="142289" y="76005"/>
                      <a:pt x="142354" y="82333"/>
                    </a:cubicBezTo>
                    <a:cubicBezTo>
                      <a:pt x="133155" y="81876"/>
                      <a:pt x="124250" y="79821"/>
                      <a:pt x="115769" y="76233"/>
                    </a:cubicBezTo>
                    <a:cubicBezTo>
                      <a:pt x="109506" y="73624"/>
                      <a:pt x="103700" y="70198"/>
                      <a:pt x="98350" y="66088"/>
                    </a:cubicBezTo>
                    <a:cubicBezTo>
                      <a:pt x="97610" y="65524"/>
                      <a:pt x="96719" y="65238"/>
                      <a:pt x="95830" y="65238"/>
                    </a:cubicBezTo>
                    <a:cubicBezTo>
                      <a:pt x="95229" y="65238"/>
                      <a:pt x="94629" y="65369"/>
                      <a:pt x="94077" y="65632"/>
                    </a:cubicBezTo>
                    <a:cubicBezTo>
                      <a:pt x="92674" y="66284"/>
                      <a:pt x="91793" y="67752"/>
                      <a:pt x="91793" y="69318"/>
                    </a:cubicBezTo>
                    <a:lnTo>
                      <a:pt x="91956" y="142354"/>
                    </a:lnTo>
                    <a:cubicBezTo>
                      <a:pt x="91891" y="150443"/>
                      <a:pt x="90195" y="158272"/>
                      <a:pt x="86966" y="165514"/>
                    </a:cubicBezTo>
                    <a:cubicBezTo>
                      <a:pt x="86150" y="167308"/>
                      <a:pt x="86802" y="169428"/>
                      <a:pt x="88433" y="170472"/>
                    </a:cubicBezTo>
                    <a:cubicBezTo>
                      <a:pt x="88466" y="170472"/>
                      <a:pt x="88466" y="170505"/>
                      <a:pt x="88531" y="170505"/>
                    </a:cubicBezTo>
                    <a:cubicBezTo>
                      <a:pt x="89214" y="170960"/>
                      <a:pt x="89984" y="171174"/>
                      <a:pt x="90744" y="171174"/>
                    </a:cubicBezTo>
                    <a:cubicBezTo>
                      <a:pt x="92271" y="171174"/>
                      <a:pt x="93760" y="170311"/>
                      <a:pt x="94436" y="168808"/>
                    </a:cubicBezTo>
                    <a:cubicBezTo>
                      <a:pt x="98089" y="160555"/>
                      <a:pt x="100046" y="151650"/>
                      <a:pt x="100111" y="142354"/>
                    </a:cubicBezTo>
                    <a:lnTo>
                      <a:pt x="99850" y="77049"/>
                    </a:lnTo>
                    <a:lnTo>
                      <a:pt x="99850" y="77049"/>
                    </a:lnTo>
                    <a:cubicBezTo>
                      <a:pt x="103895" y="79593"/>
                      <a:pt x="108071" y="81844"/>
                      <a:pt x="112474" y="83670"/>
                    </a:cubicBezTo>
                    <a:cubicBezTo>
                      <a:pt x="123206" y="88205"/>
                      <a:pt x="134591" y="90521"/>
                      <a:pt x="146301" y="90521"/>
                    </a:cubicBezTo>
                    <a:cubicBezTo>
                      <a:pt x="147410" y="90521"/>
                      <a:pt x="148454" y="90097"/>
                      <a:pt x="149237" y="89346"/>
                    </a:cubicBezTo>
                    <a:cubicBezTo>
                      <a:pt x="149987" y="88563"/>
                      <a:pt x="150411" y="87552"/>
                      <a:pt x="150411" y="86443"/>
                    </a:cubicBezTo>
                    <a:lnTo>
                      <a:pt x="150379" y="70231"/>
                    </a:lnTo>
                    <a:lnTo>
                      <a:pt x="150313" y="54345"/>
                    </a:lnTo>
                    <a:cubicBezTo>
                      <a:pt x="150281" y="49974"/>
                      <a:pt x="146301" y="49942"/>
                      <a:pt x="146236" y="49942"/>
                    </a:cubicBezTo>
                    <a:cubicBezTo>
                      <a:pt x="120955" y="49942"/>
                      <a:pt x="100177" y="29358"/>
                      <a:pt x="99981" y="4045"/>
                    </a:cubicBezTo>
                    <a:cubicBezTo>
                      <a:pt x="99981" y="2121"/>
                      <a:pt x="98546" y="131"/>
                      <a:pt x="959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56" name="Google Shape;556;p46"/>
            <p:cNvSpPr/>
            <p:nvPr/>
          </p:nvSpPr>
          <p:spPr>
            <a:xfrm>
              <a:off x="2238181" y="4120624"/>
              <a:ext cx="346056" cy="345674"/>
            </a:xfrm>
            <a:custGeom>
              <a:avLst/>
              <a:gdLst/>
              <a:ahLst/>
              <a:cxnLst/>
              <a:rect l="l" t="t" r="r" b="b"/>
              <a:pathLst>
                <a:path w="10872" h="10860" extrusionOk="0">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57" name="Google Shape;557;p46"/>
          <p:cNvPicPr preferRelativeResize="0">
            <a:picLocks noGrp="1"/>
          </p:cNvPicPr>
          <p:nvPr>
            <p:ph type="pic" idx="2"/>
          </p:nvPr>
        </p:nvPicPr>
        <p:blipFill rotWithShape="1">
          <a:blip r:embed="rId3">
            <a:alphaModFix/>
          </a:blip>
          <a:srcRect t="2372" b="2372"/>
          <a:stretch/>
        </p:blipFill>
        <p:spPr>
          <a:xfrm>
            <a:off x="5539675" y="739950"/>
            <a:ext cx="2563500" cy="3663600"/>
          </a:xfrm>
          <a:prstGeom prst="roundRect">
            <a:avLst>
              <a:gd name="adj" fmla="val 3056"/>
            </a:avLst>
          </a:prstGeom>
        </p:spPr>
      </p:pic>
    </p:spTree>
  </p:cSld>
  <p:clrMapOvr>
    <a:masterClrMapping/>
  </p:clrMapOvr>
</p:sld>
</file>

<file path=ppt/theme/theme1.xml><?xml version="1.0" encoding="utf-8"?>
<a:theme xmlns:a="http://schemas.openxmlformats.org/drawingml/2006/main" name="Growth Disorders in Children by Slidesgo">
  <a:themeElements>
    <a:clrScheme name="Simple Light">
      <a:dk1>
        <a:srgbClr val="3D3D3D"/>
      </a:dk1>
      <a:lt1>
        <a:srgbClr val="FAFAFA"/>
      </a:lt1>
      <a:dk2>
        <a:srgbClr val="FAEDCB"/>
      </a:dk2>
      <a:lt2>
        <a:srgbClr val="F7D9C4"/>
      </a:lt2>
      <a:accent1>
        <a:srgbClr val="F7C4C4"/>
      </a:accent1>
      <a:accent2>
        <a:srgbClr val="F2C6DE"/>
      </a:accent2>
      <a:accent3>
        <a:srgbClr val="DBCDF0"/>
      </a:accent3>
      <a:accent4>
        <a:srgbClr val="C6DEF1"/>
      </a:accent4>
      <a:accent5>
        <a:srgbClr val="C9E4DE"/>
      </a:accent5>
      <a:accent6>
        <a:srgbClr val="D9E4C9"/>
      </a:accent6>
      <a:hlink>
        <a:srgbClr val="3D3D3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TotalTime>
  <Words>4738</Words>
  <Application>Microsoft Office PowerPoint</Application>
  <PresentationFormat>On-screen Show (16:9)</PresentationFormat>
  <Paragraphs>167</Paragraphs>
  <Slides>17</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Kaisei Tokumin</vt:lpstr>
      <vt:lpstr>Dosis Medium</vt:lpstr>
      <vt:lpstr>Abel</vt:lpstr>
      <vt:lpstr>Open Sans</vt:lpstr>
      <vt:lpstr>Dosis</vt:lpstr>
      <vt:lpstr>Arial</vt:lpstr>
      <vt:lpstr>Growth Disorders in Children by Slidesgo</vt:lpstr>
      <vt:lpstr>Multi-Agency Safeguarding Response to Theo: Care, Support and Action Planning</vt:lpstr>
      <vt:lpstr>Table of contents</vt:lpstr>
      <vt:lpstr>Table of contents</vt:lpstr>
      <vt:lpstr>Introduction</vt:lpstr>
      <vt:lpstr>Keeping the child’s safety at the centre of every decision</vt:lpstr>
      <vt:lpstr>Case with also cumulative risk, additional vulnerabilities and high need of good quality safeguarding oversight</vt:lpstr>
      <vt:lpstr>The phenomenology of wellbeing, phenomenology in the child and family in experiencing support</vt:lpstr>
      <vt:lpstr>How multiple risks combined to increase harm and vulnerability</vt:lpstr>
      <vt:lpstr>The law and policy determination of risk management decisions to be made multi-agency</vt:lpstr>
      <vt:lpstr>Why is important for agencies to work together?</vt:lpstr>
      <vt:lpstr>The impact of communication, challenge and planning on safeguarding decisions</vt:lpstr>
      <vt:lpstr>A joined-up action, review and accountability focused on a child-centred multi-agency plan </vt:lpstr>
      <vt:lpstr>References</vt:lpstr>
      <vt:lpstr>PowerPoint Presentation</vt:lpstr>
      <vt:lpstr>PowerPoint Presentation</vt:lpstr>
      <vt:lpstr>PowerPoint Presentation</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Sandra adina Ontica</dc:creator>
  <cp:lastModifiedBy>Sandra adina Ontica</cp:lastModifiedBy>
  <cp:revision>1</cp:revision>
  <dcterms:modified xsi:type="dcterms:W3CDTF">2026-07-22T20:51:28Z</dcterms:modified>
</cp:coreProperties>
</file>