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Lst>
  <p:notesMasterIdLst>
    <p:notesMasterId r:id="rId37"/>
  </p:notesMasterIdLst>
  <p:sldIdLst>
    <p:sldId id="256" r:id="rId2"/>
    <p:sldId id="257" r:id="rId3"/>
    <p:sldId id="258" r:id="rId4"/>
    <p:sldId id="259" r:id="rId5"/>
    <p:sldId id="260" r:id="rId6"/>
    <p:sldId id="261" r:id="rId7"/>
    <p:sldId id="263" r:id="rId8"/>
    <p:sldId id="264" r:id="rId9"/>
    <p:sldId id="265" r:id="rId10"/>
    <p:sldId id="266" r:id="rId11"/>
    <p:sldId id="277" r:id="rId12"/>
    <p:sldId id="267" r:id="rId13"/>
    <p:sldId id="293" r:id="rId14"/>
    <p:sldId id="308" r:id="rId15"/>
    <p:sldId id="268" r:id="rId16"/>
    <p:sldId id="270" r:id="rId17"/>
    <p:sldId id="271" r:id="rId18"/>
    <p:sldId id="295" r:id="rId19"/>
    <p:sldId id="296" r:id="rId20"/>
    <p:sldId id="297" r:id="rId21"/>
    <p:sldId id="300" r:id="rId22"/>
    <p:sldId id="294" r:id="rId23"/>
    <p:sldId id="281" r:id="rId24"/>
    <p:sldId id="282" r:id="rId25"/>
    <p:sldId id="283" r:id="rId26"/>
    <p:sldId id="301" r:id="rId27"/>
    <p:sldId id="307" r:id="rId28"/>
    <p:sldId id="302" r:id="rId29"/>
    <p:sldId id="303" r:id="rId30"/>
    <p:sldId id="304" r:id="rId31"/>
    <p:sldId id="305" r:id="rId32"/>
    <p:sldId id="306" r:id="rId33"/>
    <p:sldId id="280" r:id="rId34"/>
    <p:sldId id="274" r:id="rId35"/>
    <p:sldId id="275"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B450F-59FA-26B5-788B-7D8A6DD54D9F}" v="361" dt="2022-10-19T08:23:00.464"/>
    <p1510:client id="{4321F4D1-6024-498A-8E39-181BE2743565}" v="127" dt="2023-02-07T12:19:42.174"/>
    <p1510:client id="{63169C0D-2E95-9EB5-E739-D9BD402849C6}" v="730" dt="2022-10-14T14:23:23.516"/>
    <p1510:client id="{82E2EA31-1CFD-49C3-ACAE-8A52C4B5D827}" v="1256" dt="2022-10-13T11:19:54.012"/>
    <p1510:client id="{8F59D41F-78BC-0ACC-FD63-98D71B8F1C27}" v="393" dt="2022-10-18T11:14:38.495"/>
    <p1510:client id="{AD5FCA80-8625-95E7-00D6-4FA7F411184D}" v="139" dt="2022-10-14T19:38:01.196"/>
    <p1510:client id="{AD706E53-6318-D232-A310-952997189289}" v="3" dt="2022-10-19T14:14:55.800"/>
    <p1510:client id="{CE776451-3C5B-1F31-F6AD-0D7B6099471F}" v="3" dt="2022-10-15T19:01:23.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3236" autoAdjust="0"/>
  </p:normalViewPr>
  <p:slideViewPr>
    <p:cSldViewPr snapToGrid="0">
      <p:cViewPr varScale="1">
        <p:scale>
          <a:sx n="78" d="100"/>
          <a:sy n="78" d="100"/>
        </p:scale>
        <p:origin x="246"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4321F4D1-6024-498A-8E39-181BE2743565}"/>
    <pc:docChg chg="addSld modSld">
      <pc:chgData name="Zita Draper" userId="S::z.draper@uwtsd.ac.uk::b063123c-f51f-481b-b99c-f574606c9ace" providerId="AD" clId="Web-{4321F4D1-6024-498A-8E39-181BE2743565}" dt="2023-02-07T12:20:11.659" v="222" actId="20577"/>
      <pc:docMkLst>
        <pc:docMk/>
      </pc:docMkLst>
      <pc:sldChg chg="modSp">
        <pc:chgData name="Zita Draper" userId="S::z.draper@uwtsd.ac.uk::b063123c-f51f-481b-b99c-f574606c9ace" providerId="AD" clId="Web-{4321F4D1-6024-498A-8E39-181BE2743565}" dt="2023-02-07T11:22:25.395" v="106" actId="20577"/>
        <pc:sldMkLst>
          <pc:docMk/>
          <pc:sldMk cId="3786413987" sldId="256"/>
        </pc:sldMkLst>
        <pc:spChg chg="mod">
          <ac:chgData name="Zita Draper" userId="S::z.draper@uwtsd.ac.uk::b063123c-f51f-481b-b99c-f574606c9ace" providerId="AD" clId="Web-{4321F4D1-6024-498A-8E39-181BE2743565}" dt="2023-02-07T11:22:25.395" v="106" actId="20577"/>
          <ac:spMkLst>
            <pc:docMk/>
            <pc:sldMk cId="3786413987" sldId="256"/>
            <ac:spMk id="2" creationId="{3D95F6C4-2A27-51CB-68AC-DA115A5C672F}"/>
          </ac:spMkLst>
        </pc:spChg>
      </pc:sldChg>
      <pc:sldChg chg="modSp">
        <pc:chgData name="Zita Draper" userId="S::z.draper@uwtsd.ac.uk::b063123c-f51f-481b-b99c-f574606c9ace" providerId="AD" clId="Web-{4321F4D1-6024-498A-8E39-181BE2743565}" dt="2023-02-07T11:11:23.216" v="52" actId="20577"/>
        <pc:sldMkLst>
          <pc:docMk/>
          <pc:sldMk cId="47883778" sldId="260"/>
        </pc:sldMkLst>
        <pc:spChg chg="mod">
          <ac:chgData name="Zita Draper" userId="S::z.draper@uwtsd.ac.uk::b063123c-f51f-481b-b99c-f574606c9ace" providerId="AD" clId="Web-{4321F4D1-6024-498A-8E39-181BE2743565}" dt="2023-02-07T11:11:23.216" v="52" actId="20577"/>
          <ac:spMkLst>
            <pc:docMk/>
            <pc:sldMk cId="47883778" sldId="260"/>
            <ac:spMk id="3" creationId="{21E1D716-B6F2-1267-7B09-76E87A871B7D}"/>
          </ac:spMkLst>
        </pc:spChg>
      </pc:sldChg>
      <pc:sldChg chg="addSp delSp modSp modNotes">
        <pc:chgData name="Zita Draper" userId="S::z.draper@uwtsd.ac.uk::b063123c-f51f-481b-b99c-f574606c9ace" providerId="AD" clId="Web-{4321F4D1-6024-498A-8E39-181BE2743565}" dt="2023-02-07T11:15:46.381" v="97"/>
        <pc:sldMkLst>
          <pc:docMk/>
          <pc:sldMk cId="3858484465" sldId="293"/>
        </pc:sldMkLst>
        <pc:picChg chg="add mod">
          <ac:chgData name="Zita Draper" userId="S::z.draper@uwtsd.ac.uk::b063123c-f51f-481b-b99c-f574606c9ace" providerId="AD" clId="Web-{4321F4D1-6024-498A-8E39-181BE2743565}" dt="2023-02-07T11:13:05.172" v="55" actId="1076"/>
          <ac:picMkLst>
            <pc:docMk/>
            <pc:sldMk cId="3858484465" sldId="293"/>
            <ac:picMk id="2" creationId="{F9B808EF-0232-4EF8-4456-6EF74A8D0B98}"/>
          </ac:picMkLst>
        </pc:picChg>
        <pc:picChg chg="del">
          <ac:chgData name="Zita Draper" userId="S::z.draper@uwtsd.ac.uk::b063123c-f51f-481b-b99c-f574606c9ace" providerId="AD" clId="Web-{4321F4D1-6024-498A-8E39-181BE2743565}" dt="2023-02-07T11:12:22.999" v="53"/>
          <ac:picMkLst>
            <pc:docMk/>
            <pc:sldMk cId="3858484465" sldId="293"/>
            <ac:picMk id="14" creationId="{A2794604-222E-F098-4B2E-0CD8FB06AB1B}"/>
          </ac:picMkLst>
        </pc:picChg>
      </pc:sldChg>
      <pc:sldChg chg="modSp">
        <pc:chgData name="Zita Draper" userId="S::z.draper@uwtsd.ac.uk::b063123c-f51f-481b-b99c-f574606c9ace" providerId="AD" clId="Web-{4321F4D1-6024-498A-8E39-181BE2743565}" dt="2023-02-07T12:01:50.854" v="116" actId="20577"/>
        <pc:sldMkLst>
          <pc:docMk/>
          <pc:sldMk cId="3225057835" sldId="301"/>
        </pc:sldMkLst>
        <pc:spChg chg="mod">
          <ac:chgData name="Zita Draper" userId="S::z.draper@uwtsd.ac.uk::b063123c-f51f-481b-b99c-f574606c9ace" providerId="AD" clId="Web-{4321F4D1-6024-498A-8E39-181BE2743565}" dt="2023-02-07T12:01:50.854" v="116" actId="20577"/>
          <ac:spMkLst>
            <pc:docMk/>
            <pc:sldMk cId="3225057835" sldId="301"/>
            <ac:spMk id="3" creationId="{20D6CE29-F5D0-6F50-3D01-1038931DE374}"/>
          </ac:spMkLst>
        </pc:spChg>
      </pc:sldChg>
      <pc:sldChg chg="modSp">
        <pc:chgData name="Zita Draper" userId="S::z.draper@uwtsd.ac.uk::b063123c-f51f-481b-b99c-f574606c9ace" providerId="AD" clId="Web-{4321F4D1-6024-498A-8E39-181BE2743565}" dt="2023-02-07T12:20:11.659" v="222" actId="20577"/>
        <pc:sldMkLst>
          <pc:docMk/>
          <pc:sldMk cId="4290214630" sldId="302"/>
        </pc:sldMkLst>
        <pc:spChg chg="mod">
          <ac:chgData name="Zita Draper" userId="S::z.draper@uwtsd.ac.uk::b063123c-f51f-481b-b99c-f574606c9ace" providerId="AD" clId="Web-{4321F4D1-6024-498A-8E39-181BE2743565}" dt="2023-02-07T12:19:39.299" v="170" actId="20577"/>
          <ac:spMkLst>
            <pc:docMk/>
            <pc:sldMk cId="4290214630" sldId="302"/>
            <ac:spMk id="2" creationId="{8F8394BB-4762-2070-8D15-55E561A2C941}"/>
          </ac:spMkLst>
        </pc:spChg>
        <pc:graphicFrameChg chg="modGraphic">
          <ac:chgData name="Zita Draper" userId="S::z.draper@uwtsd.ac.uk::b063123c-f51f-481b-b99c-f574606c9ace" providerId="AD" clId="Web-{4321F4D1-6024-498A-8E39-181BE2743565}" dt="2023-02-07T12:20:11.659" v="222" actId="20577"/>
          <ac:graphicFrameMkLst>
            <pc:docMk/>
            <pc:sldMk cId="4290214630" sldId="302"/>
            <ac:graphicFrameMk id="5" creationId="{B449A593-16E6-824A-A3C9-C221E86A15F0}"/>
          </ac:graphicFrameMkLst>
        </pc:graphicFrameChg>
      </pc:sldChg>
      <pc:sldChg chg="addSp modSp new mod setBg">
        <pc:chgData name="Zita Draper" userId="S::z.draper@uwtsd.ac.uk::b063123c-f51f-481b-b99c-f574606c9ace" providerId="AD" clId="Web-{4321F4D1-6024-498A-8E39-181BE2743565}" dt="2023-02-07T12:03:15.404" v="153" actId="20577"/>
        <pc:sldMkLst>
          <pc:docMk/>
          <pc:sldMk cId="1559738759" sldId="307"/>
        </pc:sldMkLst>
        <pc:spChg chg="mod">
          <ac:chgData name="Zita Draper" userId="S::z.draper@uwtsd.ac.uk::b063123c-f51f-481b-b99c-f574606c9ace" providerId="AD" clId="Web-{4321F4D1-6024-498A-8E39-181BE2743565}" dt="2023-02-07T12:03:04.091" v="151" actId="14100"/>
          <ac:spMkLst>
            <pc:docMk/>
            <pc:sldMk cId="1559738759" sldId="307"/>
            <ac:spMk id="2" creationId="{FC611591-7459-C881-BA00-A55293618085}"/>
          </ac:spMkLst>
        </pc:spChg>
        <pc:spChg chg="mod">
          <ac:chgData name="Zita Draper" userId="S::z.draper@uwtsd.ac.uk::b063123c-f51f-481b-b99c-f574606c9ace" providerId="AD" clId="Web-{4321F4D1-6024-498A-8E39-181BE2743565}" dt="2023-02-07T12:03:15.404" v="153" actId="20577"/>
          <ac:spMkLst>
            <pc:docMk/>
            <pc:sldMk cId="1559738759" sldId="307"/>
            <ac:spMk id="3" creationId="{A2FA5562-D231-6B0B-9C2D-8DB9243662BC}"/>
          </ac:spMkLst>
        </pc:spChg>
        <pc:spChg chg="add">
          <ac:chgData name="Zita Draper" userId="S::z.draper@uwtsd.ac.uk::b063123c-f51f-481b-b99c-f574606c9ace" providerId="AD" clId="Web-{4321F4D1-6024-498A-8E39-181BE2743565}" dt="2023-02-07T12:02:55.747" v="150"/>
          <ac:spMkLst>
            <pc:docMk/>
            <pc:sldMk cId="1559738759" sldId="307"/>
            <ac:spMk id="10" creationId="{1E70A317-DCED-4E80-AA2D-467D8702E5CB}"/>
          </ac:spMkLst>
        </pc:spChg>
        <pc:spChg chg="add">
          <ac:chgData name="Zita Draper" userId="S::z.draper@uwtsd.ac.uk::b063123c-f51f-481b-b99c-f574606c9ace" providerId="AD" clId="Web-{4321F4D1-6024-498A-8E39-181BE2743565}" dt="2023-02-07T12:02:55.747" v="150"/>
          <ac:spMkLst>
            <pc:docMk/>
            <pc:sldMk cId="1559738759" sldId="307"/>
            <ac:spMk id="12" creationId="{A6D87845-294F-40CB-BC48-46455460D292}"/>
          </ac:spMkLst>
        </pc:spChg>
        <pc:picChg chg="add">
          <ac:chgData name="Zita Draper" userId="S::z.draper@uwtsd.ac.uk::b063123c-f51f-481b-b99c-f574606c9ace" providerId="AD" clId="Web-{4321F4D1-6024-498A-8E39-181BE2743565}" dt="2023-02-07T12:02:55.747" v="150"/>
          <ac:picMkLst>
            <pc:docMk/>
            <pc:sldMk cId="1559738759" sldId="307"/>
            <ac:picMk id="7" creationId="{3E72BC8F-F497-26D7-E8FE-E0753CE669C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6A0DC-A7EF-4580-B704-E8F123056659}" type="doc">
      <dgm:prSet loTypeId="urn:microsoft.com/office/officeart/2005/8/layout/chevron1" loCatId="process" qsTypeId="urn:microsoft.com/office/officeart/2005/8/quickstyle/simple4" qsCatId="simple" csTypeId="urn:microsoft.com/office/officeart/2005/8/colors/colorful1" csCatId="colorful" phldr="1"/>
      <dgm:spPr/>
    </dgm:pt>
    <dgm:pt modelId="{E094FA73-8FA8-4B72-8ECE-9FE229792262}">
      <dgm:prSet phldrT="[Text]" phldr="0"/>
      <dgm:spPr/>
      <dgm:t>
        <a:bodyPr/>
        <a:lstStyle/>
        <a:p>
          <a:pPr rtl="0"/>
          <a:r>
            <a:rPr lang="en-GB" dirty="0">
              <a:latin typeface="Gill Sans MT" panose="02040603050505030304"/>
            </a:rPr>
            <a:t>Magistrates </a:t>
          </a:r>
          <a:endParaRPr lang="en-GB" dirty="0"/>
        </a:p>
      </dgm:t>
    </dgm:pt>
    <dgm:pt modelId="{B392D359-4E43-49B7-86EE-BE43C159DB33}" type="parTrans" cxnId="{1D9CBD03-F6C7-4DB0-B436-99B1A892CA06}">
      <dgm:prSet/>
      <dgm:spPr/>
    </dgm:pt>
    <dgm:pt modelId="{BA4C6B41-08A7-416D-83AB-7340CE8DBE07}" type="sibTrans" cxnId="{1D9CBD03-F6C7-4DB0-B436-99B1A892CA06}">
      <dgm:prSet/>
      <dgm:spPr/>
    </dgm:pt>
    <dgm:pt modelId="{CD541964-2EC0-476B-9003-A12FD65EE091}">
      <dgm:prSet phldrT="[Text]" phldr="0"/>
      <dgm:spPr/>
      <dgm:t>
        <a:bodyPr/>
        <a:lstStyle/>
        <a:p>
          <a:pPr rtl="0"/>
          <a:r>
            <a:rPr lang="en-GB" dirty="0">
              <a:latin typeface="Gill Sans MT" panose="02040603050505030304"/>
            </a:rPr>
            <a:t> Crown Court </a:t>
          </a:r>
          <a:endParaRPr lang="en-GB" dirty="0"/>
        </a:p>
      </dgm:t>
    </dgm:pt>
    <dgm:pt modelId="{33B8DD4D-ED66-4E6B-BB16-32B813A56AF3}" type="parTrans" cxnId="{EBBABF2F-9A48-4CA9-9221-7FC4EFC13AC0}">
      <dgm:prSet/>
      <dgm:spPr/>
    </dgm:pt>
    <dgm:pt modelId="{C17D620D-E0A4-476A-A276-8FC11BC4DA8E}" type="sibTrans" cxnId="{EBBABF2F-9A48-4CA9-9221-7FC4EFC13AC0}">
      <dgm:prSet/>
      <dgm:spPr/>
    </dgm:pt>
    <dgm:pt modelId="{50009C08-4E92-4439-9460-66FE85E0F8C1}" type="pres">
      <dgm:prSet presAssocID="{41D6A0DC-A7EF-4580-B704-E8F123056659}" presName="Name0" presStyleCnt="0">
        <dgm:presLayoutVars>
          <dgm:dir/>
          <dgm:animLvl val="lvl"/>
          <dgm:resizeHandles val="exact"/>
        </dgm:presLayoutVars>
      </dgm:prSet>
      <dgm:spPr/>
    </dgm:pt>
    <dgm:pt modelId="{750ADA65-117D-4736-B683-8279482AAEC6}" type="pres">
      <dgm:prSet presAssocID="{E094FA73-8FA8-4B72-8ECE-9FE229792262}" presName="parTxOnly" presStyleLbl="node1" presStyleIdx="0" presStyleCnt="2">
        <dgm:presLayoutVars>
          <dgm:chMax val="0"/>
          <dgm:chPref val="0"/>
          <dgm:bulletEnabled val="1"/>
        </dgm:presLayoutVars>
      </dgm:prSet>
      <dgm:spPr/>
    </dgm:pt>
    <dgm:pt modelId="{1313E26B-103E-4036-9AFD-1802F7B69185}" type="pres">
      <dgm:prSet presAssocID="{BA4C6B41-08A7-416D-83AB-7340CE8DBE07}" presName="parTxOnlySpace" presStyleCnt="0"/>
      <dgm:spPr/>
    </dgm:pt>
    <dgm:pt modelId="{95DA7309-7BFB-47A6-9E0A-13E654909083}" type="pres">
      <dgm:prSet presAssocID="{CD541964-2EC0-476B-9003-A12FD65EE091}" presName="parTxOnly" presStyleLbl="node1" presStyleIdx="1" presStyleCnt="2">
        <dgm:presLayoutVars>
          <dgm:chMax val="0"/>
          <dgm:chPref val="0"/>
          <dgm:bulletEnabled val="1"/>
        </dgm:presLayoutVars>
      </dgm:prSet>
      <dgm:spPr/>
    </dgm:pt>
  </dgm:ptLst>
  <dgm:cxnLst>
    <dgm:cxn modelId="{1D9CBD03-F6C7-4DB0-B436-99B1A892CA06}" srcId="{41D6A0DC-A7EF-4580-B704-E8F123056659}" destId="{E094FA73-8FA8-4B72-8ECE-9FE229792262}" srcOrd="0" destOrd="0" parTransId="{B392D359-4E43-49B7-86EE-BE43C159DB33}" sibTransId="{BA4C6B41-08A7-416D-83AB-7340CE8DBE07}"/>
    <dgm:cxn modelId="{265C5B28-8CEA-4B6C-9FB5-BE9373536844}" type="presOf" srcId="{41D6A0DC-A7EF-4580-B704-E8F123056659}" destId="{50009C08-4E92-4439-9460-66FE85E0F8C1}" srcOrd="0" destOrd="0" presId="urn:microsoft.com/office/officeart/2005/8/layout/chevron1"/>
    <dgm:cxn modelId="{EBBABF2F-9A48-4CA9-9221-7FC4EFC13AC0}" srcId="{41D6A0DC-A7EF-4580-B704-E8F123056659}" destId="{CD541964-2EC0-476B-9003-A12FD65EE091}" srcOrd="1" destOrd="0" parTransId="{33B8DD4D-ED66-4E6B-BB16-32B813A56AF3}" sibTransId="{C17D620D-E0A4-476A-A276-8FC11BC4DA8E}"/>
    <dgm:cxn modelId="{1178E599-65D5-4B42-9C3D-DFAF01211728}" type="presOf" srcId="{CD541964-2EC0-476B-9003-A12FD65EE091}" destId="{95DA7309-7BFB-47A6-9E0A-13E654909083}" srcOrd="0" destOrd="0" presId="urn:microsoft.com/office/officeart/2005/8/layout/chevron1"/>
    <dgm:cxn modelId="{DFFB27D5-967C-4E53-B726-4D695068EC3B}" type="presOf" srcId="{E094FA73-8FA8-4B72-8ECE-9FE229792262}" destId="{750ADA65-117D-4736-B683-8279482AAEC6}" srcOrd="0" destOrd="0" presId="urn:microsoft.com/office/officeart/2005/8/layout/chevron1"/>
    <dgm:cxn modelId="{FBE22A9A-5527-4F39-B655-10AB910EFFBF}" type="presParOf" srcId="{50009C08-4E92-4439-9460-66FE85E0F8C1}" destId="{750ADA65-117D-4736-B683-8279482AAEC6}" srcOrd="0" destOrd="0" presId="urn:microsoft.com/office/officeart/2005/8/layout/chevron1"/>
    <dgm:cxn modelId="{130684F5-4290-44F1-8C74-0264383DBA3F}" type="presParOf" srcId="{50009C08-4E92-4439-9460-66FE85E0F8C1}" destId="{1313E26B-103E-4036-9AFD-1802F7B69185}" srcOrd="1" destOrd="0" presId="urn:microsoft.com/office/officeart/2005/8/layout/chevron1"/>
    <dgm:cxn modelId="{570DD66C-55BC-490C-88F4-0FDFEF7D7657}" type="presParOf" srcId="{50009C08-4E92-4439-9460-66FE85E0F8C1}" destId="{95DA7309-7BFB-47A6-9E0A-13E654909083}" srcOrd="2"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7BCA8A-64B9-4E92-ACAC-80DA3CECE130}"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7C9DE0E4-8111-45C8-963B-77D11063F9BD}">
      <dgm:prSet phldrT="[Text]" phldr="0"/>
      <dgm:spPr/>
      <dgm:t>
        <a:bodyPr/>
        <a:lstStyle/>
        <a:p>
          <a:pPr rtl="0"/>
          <a:r>
            <a:rPr lang="en-GB" dirty="0">
              <a:latin typeface="Gill Sans MT" panose="02040603050505030304"/>
            </a:rPr>
            <a:t> Summary </a:t>
          </a:r>
          <a:endParaRPr lang="en-GB" dirty="0"/>
        </a:p>
      </dgm:t>
    </dgm:pt>
    <dgm:pt modelId="{5DB1697B-C63C-49B8-AD7D-48D365CF6057}" type="parTrans" cxnId="{20005CB1-4D76-485B-9167-2403FE9C0012}">
      <dgm:prSet/>
      <dgm:spPr/>
      <dgm:t>
        <a:bodyPr/>
        <a:lstStyle/>
        <a:p>
          <a:endParaRPr lang="en-GB"/>
        </a:p>
      </dgm:t>
    </dgm:pt>
    <dgm:pt modelId="{533864E3-4580-4A5F-9C21-9876D1EB23F8}" type="sibTrans" cxnId="{20005CB1-4D76-485B-9167-2403FE9C0012}">
      <dgm:prSet/>
      <dgm:spPr/>
      <dgm:t>
        <a:bodyPr/>
        <a:lstStyle/>
        <a:p>
          <a:endParaRPr lang="en-GB"/>
        </a:p>
      </dgm:t>
    </dgm:pt>
    <dgm:pt modelId="{4E861945-9797-4ECC-95E0-2C1A122DF904}">
      <dgm:prSet phldrT="[Text]" phldr="0"/>
      <dgm:spPr/>
      <dgm:t>
        <a:bodyPr/>
        <a:lstStyle/>
        <a:p>
          <a:pPr rtl="0"/>
          <a:r>
            <a:rPr lang="en-GB" dirty="0">
              <a:latin typeface="Gill Sans MT" panose="02040603050505030304"/>
            </a:rPr>
            <a:t>Less serious</a:t>
          </a:r>
          <a:endParaRPr lang="en-GB" dirty="0"/>
        </a:p>
      </dgm:t>
    </dgm:pt>
    <dgm:pt modelId="{95D20D14-9E75-4CEA-AE7B-4372697F2905}" type="parTrans" cxnId="{308595E4-D382-4E57-8285-5E992CB29050}">
      <dgm:prSet/>
      <dgm:spPr/>
      <dgm:t>
        <a:bodyPr/>
        <a:lstStyle/>
        <a:p>
          <a:endParaRPr lang="en-GB"/>
        </a:p>
      </dgm:t>
    </dgm:pt>
    <dgm:pt modelId="{BAEDFB0C-BD77-43AF-8765-6D3D1E5010ED}" type="sibTrans" cxnId="{308595E4-D382-4E57-8285-5E992CB29050}">
      <dgm:prSet/>
      <dgm:spPr/>
      <dgm:t>
        <a:bodyPr/>
        <a:lstStyle/>
        <a:p>
          <a:endParaRPr lang="en-GB"/>
        </a:p>
      </dgm:t>
    </dgm:pt>
    <dgm:pt modelId="{B456DE86-ADA4-4D3D-9224-761DC8C54169}">
      <dgm:prSet phldrT="[Text]" phldr="0"/>
      <dgm:spPr/>
      <dgm:t>
        <a:bodyPr/>
        <a:lstStyle/>
        <a:p>
          <a:pPr rtl="0"/>
          <a:r>
            <a:rPr lang="en-GB" dirty="0">
              <a:latin typeface="Gill Sans MT" panose="02040603050505030304"/>
            </a:rPr>
            <a:t>Always magistrates </a:t>
          </a:r>
          <a:endParaRPr lang="en-GB" dirty="0"/>
        </a:p>
      </dgm:t>
    </dgm:pt>
    <dgm:pt modelId="{DABBA6CF-6541-47BE-BCD0-C4CF0FFE3C3B}" type="parTrans" cxnId="{00B261D3-9B3D-4362-A978-31854A3E60CC}">
      <dgm:prSet/>
      <dgm:spPr/>
      <dgm:t>
        <a:bodyPr/>
        <a:lstStyle/>
        <a:p>
          <a:endParaRPr lang="en-GB"/>
        </a:p>
      </dgm:t>
    </dgm:pt>
    <dgm:pt modelId="{8805FD35-B749-47B8-93E5-C4353B0D8006}" type="sibTrans" cxnId="{00B261D3-9B3D-4362-A978-31854A3E60CC}">
      <dgm:prSet/>
      <dgm:spPr/>
      <dgm:t>
        <a:bodyPr/>
        <a:lstStyle/>
        <a:p>
          <a:endParaRPr lang="en-GB"/>
        </a:p>
      </dgm:t>
    </dgm:pt>
    <dgm:pt modelId="{E583E6AC-E7C2-41C1-A0B5-C18766CD2395}">
      <dgm:prSet phldrT="[Text]" phldr="0"/>
      <dgm:spPr/>
      <dgm:t>
        <a:bodyPr/>
        <a:lstStyle/>
        <a:p>
          <a:pPr rtl="0"/>
          <a:r>
            <a:rPr lang="en-GB" dirty="0">
              <a:latin typeface="Gill Sans MT" panose="02040603050505030304"/>
            </a:rPr>
            <a:t>Either way offences</a:t>
          </a:r>
          <a:endParaRPr lang="en-GB" dirty="0"/>
        </a:p>
      </dgm:t>
    </dgm:pt>
    <dgm:pt modelId="{F5FF0AAD-EB71-4B37-AEB7-152B98E96506}" type="parTrans" cxnId="{FC51FE94-5A15-43D1-A7C2-7F26EED923EB}">
      <dgm:prSet/>
      <dgm:spPr/>
      <dgm:t>
        <a:bodyPr/>
        <a:lstStyle/>
        <a:p>
          <a:endParaRPr lang="en-GB"/>
        </a:p>
      </dgm:t>
    </dgm:pt>
    <dgm:pt modelId="{BCA750AB-C33A-416F-B3F8-CC7739B244A6}" type="sibTrans" cxnId="{FC51FE94-5A15-43D1-A7C2-7F26EED923EB}">
      <dgm:prSet/>
      <dgm:spPr/>
      <dgm:t>
        <a:bodyPr/>
        <a:lstStyle/>
        <a:p>
          <a:endParaRPr lang="en-GB"/>
        </a:p>
      </dgm:t>
    </dgm:pt>
    <dgm:pt modelId="{907A826C-9C02-4A37-8070-5CDBE3160B2B}">
      <dgm:prSet phldrT="[Text]" phldr="0"/>
      <dgm:spPr/>
      <dgm:t>
        <a:bodyPr/>
        <a:lstStyle/>
        <a:p>
          <a:pPr rtl="0"/>
          <a:r>
            <a:rPr lang="en-GB" dirty="0">
              <a:latin typeface="Gill Sans MT" panose="02040603050505030304"/>
            </a:rPr>
            <a:t>Intermediate </a:t>
          </a:r>
          <a:endParaRPr lang="en-GB" dirty="0"/>
        </a:p>
      </dgm:t>
    </dgm:pt>
    <dgm:pt modelId="{859E5101-1A11-46BF-967B-27CC4171A4AD}" type="parTrans" cxnId="{9F1F4389-FF98-45F1-84A0-E6E886150719}">
      <dgm:prSet/>
      <dgm:spPr/>
      <dgm:t>
        <a:bodyPr/>
        <a:lstStyle/>
        <a:p>
          <a:endParaRPr lang="en-GB"/>
        </a:p>
      </dgm:t>
    </dgm:pt>
    <dgm:pt modelId="{72859E24-0691-4590-9EFC-D3C561216C99}" type="sibTrans" cxnId="{9F1F4389-FF98-45F1-84A0-E6E886150719}">
      <dgm:prSet/>
      <dgm:spPr/>
      <dgm:t>
        <a:bodyPr/>
        <a:lstStyle/>
        <a:p>
          <a:endParaRPr lang="en-GB"/>
        </a:p>
      </dgm:t>
    </dgm:pt>
    <dgm:pt modelId="{C70EE337-8222-48FC-8D33-9412C866495F}">
      <dgm:prSet phldrT="[Text]" phldr="0"/>
      <dgm:spPr/>
      <dgm:t>
        <a:bodyPr/>
        <a:lstStyle/>
        <a:p>
          <a:pPr rtl="0"/>
          <a:r>
            <a:rPr lang="en-GB" dirty="0">
              <a:latin typeface="Gill Sans MT" panose="02040603050505030304"/>
            </a:rPr>
            <a:t>Can be heard in either court</a:t>
          </a:r>
          <a:endParaRPr lang="en-GB" dirty="0"/>
        </a:p>
      </dgm:t>
    </dgm:pt>
    <dgm:pt modelId="{F412951E-C36F-47DA-B9C0-8E80A1937606}" type="parTrans" cxnId="{C18749AA-75DC-431C-A2BD-E1A0C42C9E9B}">
      <dgm:prSet/>
      <dgm:spPr/>
      <dgm:t>
        <a:bodyPr/>
        <a:lstStyle/>
        <a:p>
          <a:endParaRPr lang="en-GB"/>
        </a:p>
      </dgm:t>
    </dgm:pt>
    <dgm:pt modelId="{F5B68A4D-77D4-48D5-B962-BC106478E270}" type="sibTrans" cxnId="{C18749AA-75DC-431C-A2BD-E1A0C42C9E9B}">
      <dgm:prSet/>
      <dgm:spPr/>
      <dgm:t>
        <a:bodyPr/>
        <a:lstStyle/>
        <a:p>
          <a:endParaRPr lang="en-GB"/>
        </a:p>
      </dgm:t>
    </dgm:pt>
    <dgm:pt modelId="{896D29DC-62DC-428E-A8D1-A3F2D41600D4}">
      <dgm:prSet phldrT="[Text]" phldr="0"/>
      <dgm:spPr/>
      <dgm:t>
        <a:bodyPr/>
        <a:lstStyle/>
        <a:p>
          <a:pPr rtl="0"/>
          <a:r>
            <a:rPr lang="en-GB" dirty="0">
              <a:latin typeface="Gill Sans MT" panose="02040603050505030304"/>
            </a:rPr>
            <a:t>Indictable </a:t>
          </a:r>
          <a:endParaRPr lang="en-GB" dirty="0"/>
        </a:p>
      </dgm:t>
    </dgm:pt>
    <dgm:pt modelId="{1B7669D6-EDFD-49F8-A1E5-C5181A53C436}" type="parTrans" cxnId="{8DF957DE-BE7A-4F4A-9793-B02FF9D3AF1A}">
      <dgm:prSet/>
      <dgm:spPr/>
      <dgm:t>
        <a:bodyPr/>
        <a:lstStyle/>
        <a:p>
          <a:endParaRPr lang="en-GB"/>
        </a:p>
      </dgm:t>
    </dgm:pt>
    <dgm:pt modelId="{99384223-65EB-49FD-9799-8785AE1089A9}" type="sibTrans" cxnId="{8DF957DE-BE7A-4F4A-9793-B02FF9D3AF1A}">
      <dgm:prSet/>
      <dgm:spPr/>
      <dgm:t>
        <a:bodyPr/>
        <a:lstStyle/>
        <a:p>
          <a:endParaRPr lang="en-GB"/>
        </a:p>
      </dgm:t>
    </dgm:pt>
    <dgm:pt modelId="{9DEA7230-6363-430F-96BF-4FF46F893951}">
      <dgm:prSet phldrT="[Text]" phldr="0"/>
      <dgm:spPr/>
      <dgm:t>
        <a:bodyPr/>
        <a:lstStyle/>
        <a:p>
          <a:pPr rtl="0"/>
          <a:r>
            <a:rPr lang="en-GB" dirty="0">
              <a:latin typeface="Gill Sans MT" panose="02040603050505030304"/>
            </a:rPr>
            <a:t>Serious </a:t>
          </a:r>
          <a:endParaRPr lang="en-GB" dirty="0"/>
        </a:p>
      </dgm:t>
    </dgm:pt>
    <dgm:pt modelId="{0EBA5E91-9CF9-4298-B7A1-BCB4497110C5}" type="parTrans" cxnId="{08E80EA3-CC54-41CF-933F-F33EC34F856E}">
      <dgm:prSet/>
      <dgm:spPr/>
      <dgm:t>
        <a:bodyPr/>
        <a:lstStyle/>
        <a:p>
          <a:endParaRPr lang="en-GB"/>
        </a:p>
      </dgm:t>
    </dgm:pt>
    <dgm:pt modelId="{B0F5E163-B2D6-40AA-9B58-7E4337D5250A}" type="sibTrans" cxnId="{08E80EA3-CC54-41CF-933F-F33EC34F856E}">
      <dgm:prSet/>
      <dgm:spPr/>
      <dgm:t>
        <a:bodyPr/>
        <a:lstStyle/>
        <a:p>
          <a:endParaRPr lang="en-GB"/>
        </a:p>
      </dgm:t>
    </dgm:pt>
    <dgm:pt modelId="{C00A7986-A2B5-462C-9B1D-2AB20CF1C390}">
      <dgm:prSet phldrT="[Text]" phldr="0"/>
      <dgm:spPr/>
      <dgm:t>
        <a:bodyPr/>
        <a:lstStyle/>
        <a:p>
          <a:pPr rtl="0"/>
          <a:r>
            <a:rPr lang="en-GB" dirty="0">
              <a:latin typeface="Gill Sans MT" panose="02040603050505030304"/>
            </a:rPr>
            <a:t>First Magistrates, then Crown Court</a:t>
          </a:r>
          <a:endParaRPr lang="en-GB" dirty="0"/>
        </a:p>
      </dgm:t>
    </dgm:pt>
    <dgm:pt modelId="{6AE3828D-2B34-4CAF-B739-0C65A6EF984B}" type="parTrans" cxnId="{54C2604D-1737-4512-8031-77653FA260ED}">
      <dgm:prSet/>
      <dgm:spPr/>
      <dgm:t>
        <a:bodyPr/>
        <a:lstStyle/>
        <a:p>
          <a:endParaRPr lang="en-GB"/>
        </a:p>
      </dgm:t>
    </dgm:pt>
    <dgm:pt modelId="{E3E3877D-FA7E-4A91-96AD-F60707F2D196}" type="sibTrans" cxnId="{54C2604D-1737-4512-8031-77653FA260ED}">
      <dgm:prSet/>
      <dgm:spPr/>
      <dgm:t>
        <a:bodyPr/>
        <a:lstStyle/>
        <a:p>
          <a:endParaRPr lang="en-GB"/>
        </a:p>
      </dgm:t>
    </dgm:pt>
    <dgm:pt modelId="{BA9E148E-831E-45C6-9848-CBD7D80A8591}" type="pres">
      <dgm:prSet presAssocID="{9B7BCA8A-64B9-4E92-ACAC-80DA3CECE130}" presName="Name0" presStyleCnt="0">
        <dgm:presLayoutVars>
          <dgm:chPref val="3"/>
          <dgm:dir/>
          <dgm:animLvl val="lvl"/>
          <dgm:resizeHandles/>
        </dgm:presLayoutVars>
      </dgm:prSet>
      <dgm:spPr/>
    </dgm:pt>
    <dgm:pt modelId="{8E8C957A-FE2D-4600-AA87-ECB8E04472F7}" type="pres">
      <dgm:prSet presAssocID="{7C9DE0E4-8111-45C8-963B-77D11063F9BD}" presName="horFlow" presStyleCnt="0"/>
      <dgm:spPr/>
    </dgm:pt>
    <dgm:pt modelId="{B5DB3BAE-A26E-41F6-9AE8-256D53110579}" type="pres">
      <dgm:prSet presAssocID="{7C9DE0E4-8111-45C8-963B-77D11063F9BD}" presName="bigChev" presStyleLbl="node1" presStyleIdx="0" presStyleCnt="3"/>
      <dgm:spPr/>
    </dgm:pt>
    <dgm:pt modelId="{3F7D0CAD-2C0E-44CC-96FC-B49DD9B2BED5}" type="pres">
      <dgm:prSet presAssocID="{95D20D14-9E75-4CEA-AE7B-4372697F2905}" presName="parTrans" presStyleCnt="0"/>
      <dgm:spPr/>
    </dgm:pt>
    <dgm:pt modelId="{A9D42E61-2651-45E8-B340-A3F86F82424C}" type="pres">
      <dgm:prSet presAssocID="{4E861945-9797-4ECC-95E0-2C1A122DF904}" presName="node" presStyleLbl="alignAccFollowNode1" presStyleIdx="0" presStyleCnt="6">
        <dgm:presLayoutVars>
          <dgm:bulletEnabled val="1"/>
        </dgm:presLayoutVars>
      </dgm:prSet>
      <dgm:spPr/>
    </dgm:pt>
    <dgm:pt modelId="{0C0DCA0E-E965-4F11-BA75-84606F24B31D}" type="pres">
      <dgm:prSet presAssocID="{BAEDFB0C-BD77-43AF-8765-6D3D1E5010ED}" presName="sibTrans" presStyleCnt="0"/>
      <dgm:spPr/>
    </dgm:pt>
    <dgm:pt modelId="{C96D12BB-D026-4333-BB4D-34B3B93154E2}" type="pres">
      <dgm:prSet presAssocID="{B456DE86-ADA4-4D3D-9224-761DC8C54169}" presName="node" presStyleLbl="alignAccFollowNode1" presStyleIdx="1" presStyleCnt="6">
        <dgm:presLayoutVars>
          <dgm:bulletEnabled val="1"/>
        </dgm:presLayoutVars>
      </dgm:prSet>
      <dgm:spPr/>
    </dgm:pt>
    <dgm:pt modelId="{7E26852A-F6B5-497C-BB3F-7AFC93BBA886}" type="pres">
      <dgm:prSet presAssocID="{7C9DE0E4-8111-45C8-963B-77D11063F9BD}" presName="vSp" presStyleCnt="0"/>
      <dgm:spPr/>
    </dgm:pt>
    <dgm:pt modelId="{1C9F1BF5-622B-435A-B126-C7737D8DDF63}" type="pres">
      <dgm:prSet presAssocID="{E583E6AC-E7C2-41C1-A0B5-C18766CD2395}" presName="horFlow" presStyleCnt="0"/>
      <dgm:spPr/>
    </dgm:pt>
    <dgm:pt modelId="{4C46FB35-5C7D-4618-A788-54607C8A9E78}" type="pres">
      <dgm:prSet presAssocID="{E583E6AC-E7C2-41C1-A0B5-C18766CD2395}" presName="bigChev" presStyleLbl="node1" presStyleIdx="1" presStyleCnt="3"/>
      <dgm:spPr/>
    </dgm:pt>
    <dgm:pt modelId="{548D96D0-461B-4F31-A999-E62EC82E2433}" type="pres">
      <dgm:prSet presAssocID="{859E5101-1A11-46BF-967B-27CC4171A4AD}" presName="parTrans" presStyleCnt="0"/>
      <dgm:spPr/>
    </dgm:pt>
    <dgm:pt modelId="{FF55E589-6A06-4F7A-8801-69CFFE2CE6EC}" type="pres">
      <dgm:prSet presAssocID="{907A826C-9C02-4A37-8070-5CDBE3160B2B}" presName="node" presStyleLbl="alignAccFollowNode1" presStyleIdx="2" presStyleCnt="6">
        <dgm:presLayoutVars>
          <dgm:bulletEnabled val="1"/>
        </dgm:presLayoutVars>
      </dgm:prSet>
      <dgm:spPr/>
    </dgm:pt>
    <dgm:pt modelId="{75E89A4E-2639-4E31-B544-EE3C23CC42BA}" type="pres">
      <dgm:prSet presAssocID="{72859E24-0691-4590-9EFC-D3C561216C99}" presName="sibTrans" presStyleCnt="0"/>
      <dgm:spPr/>
    </dgm:pt>
    <dgm:pt modelId="{CFF3E1F1-0BDE-4EF4-ABDD-87A64C4D75EC}" type="pres">
      <dgm:prSet presAssocID="{C70EE337-8222-48FC-8D33-9412C866495F}" presName="node" presStyleLbl="alignAccFollowNode1" presStyleIdx="3" presStyleCnt="6">
        <dgm:presLayoutVars>
          <dgm:bulletEnabled val="1"/>
        </dgm:presLayoutVars>
      </dgm:prSet>
      <dgm:spPr/>
    </dgm:pt>
    <dgm:pt modelId="{48E57AF5-6ACE-47DB-A901-36168A9409FA}" type="pres">
      <dgm:prSet presAssocID="{E583E6AC-E7C2-41C1-A0B5-C18766CD2395}" presName="vSp" presStyleCnt="0"/>
      <dgm:spPr/>
    </dgm:pt>
    <dgm:pt modelId="{6862AD6C-56C8-423B-8579-7540FA7D4EDA}" type="pres">
      <dgm:prSet presAssocID="{896D29DC-62DC-428E-A8D1-A3F2D41600D4}" presName="horFlow" presStyleCnt="0"/>
      <dgm:spPr/>
    </dgm:pt>
    <dgm:pt modelId="{0D7F7162-1395-4D52-A15C-739129272D9B}" type="pres">
      <dgm:prSet presAssocID="{896D29DC-62DC-428E-A8D1-A3F2D41600D4}" presName="bigChev" presStyleLbl="node1" presStyleIdx="2" presStyleCnt="3"/>
      <dgm:spPr/>
    </dgm:pt>
    <dgm:pt modelId="{1B1A6531-FFD0-443E-B5C0-0E54482DBEB7}" type="pres">
      <dgm:prSet presAssocID="{0EBA5E91-9CF9-4298-B7A1-BCB4497110C5}" presName="parTrans" presStyleCnt="0"/>
      <dgm:spPr/>
    </dgm:pt>
    <dgm:pt modelId="{454A00C3-41FF-48B3-BF14-E3614014C1F4}" type="pres">
      <dgm:prSet presAssocID="{9DEA7230-6363-430F-96BF-4FF46F893951}" presName="node" presStyleLbl="alignAccFollowNode1" presStyleIdx="4" presStyleCnt="6">
        <dgm:presLayoutVars>
          <dgm:bulletEnabled val="1"/>
        </dgm:presLayoutVars>
      </dgm:prSet>
      <dgm:spPr/>
    </dgm:pt>
    <dgm:pt modelId="{32AAA9BF-3281-4B5E-9232-DE6329D82455}" type="pres">
      <dgm:prSet presAssocID="{B0F5E163-B2D6-40AA-9B58-7E4337D5250A}" presName="sibTrans" presStyleCnt="0"/>
      <dgm:spPr/>
    </dgm:pt>
    <dgm:pt modelId="{9686B368-1B29-4C8C-996D-C98F3BF60E8D}" type="pres">
      <dgm:prSet presAssocID="{C00A7986-A2B5-462C-9B1D-2AB20CF1C390}" presName="node" presStyleLbl="alignAccFollowNode1" presStyleIdx="5" presStyleCnt="6">
        <dgm:presLayoutVars>
          <dgm:bulletEnabled val="1"/>
        </dgm:presLayoutVars>
      </dgm:prSet>
      <dgm:spPr/>
    </dgm:pt>
  </dgm:ptLst>
  <dgm:cxnLst>
    <dgm:cxn modelId="{9AC6E110-134B-46B4-A12D-BD5017AC5471}" type="presOf" srcId="{4E861945-9797-4ECC-95E0-2C1A122DF904}" destId="{A9D42E61-2651-45E8-B340-A3F86F82424C}" srcOrd="0" destOrd="0" presId="urn:microsoft.com/office/officeart/2005/8/layout/lProcess3"/>
    <dgm:cxn modelId="{784B4D13-D9EE-478E-80C0-46191A5B6B62}" type="presOf" srcId="{9B7BCA8A-64B9-4E92-ACAC-80DA3CECE130}" destId="{BA9E148E-831E-45C6-9848-CBD7D80A8591}" srcOrd="0" destOrd="0" presId="urn:microsoft.com/office/officeart/2005/8/layout/lProcess3"/>
    <dgm:cxn modelId="{7D3E1167-CB3A-4C55-9262-D87C8018CA22}" type="presOf" srcId="{E583E6AC-E7C2-41C1-A0B5-C18766CD2395}" destId="{4C46FB35-5C7D-4618-A788-54607C8A9E78}" srcOrd="0" destOrd="0" presId="urn:microsoft.com/office/officeart/2005/8/layout/lProcess3"/>
    <dgm:cxn modelId="{54C2604D-1737-4512-8031-77653FA260ED}" srcId="{896D29DC-62DC-428E-A8D1-A3F2D41600D4}" destId="{C00A7986-A2B5-462C-9B1D-2AB20CF1C390}" srcOrd="1" destOrd="0" parTransId="{6AE3828D-2B34-4CAF-B739-0C65A6EF984B}" sibTransId="{E3E3877D-FA7E-4A91-96AD-F60707F2D196}"/>
    <dgm:cxn modelId="{2B94814D-D2E4-4D65-B6D3-A74F39240C8A}" type="presOf" srcId="{C70EE337-8222-48FC-8D33-9412C866495F}" destId="{CFF3E1F1-0BDE-4EF4-ABDD-87A64C4D75EC}" srcOrd="0" destOrd="0" presId="urn:microsoft.com/office/officeart/2005/8/layout/lProcess3"/>
    <dgm:cxn modelId="{A1E50A51-E253-46D4-9C71-64F4847CF58B}" type="presOf" srcId="{896D29DC-62DC-428E-A8D1-A3F2D41600D4}" destId="{0D7F7162-1395-4D52-A15C-739129272D9B}" srcOrd="0" destOrd="0" presId="urn:microsoft.com/office/officeart/2005/8/layout/lProcess3"/>
    <dgm:cxn modelId="{85041E54-FD74-4276-9871-BE2107D02284}" type="presOf" srcId="{9DEA7230-6363-430F-96BF-4FF46F893951}" destId="{454A00C3-41FF-48B3-BF14-E3614014C1F4}" srcOrd="0" destOrd="0" presId="urn:microsoft.com/office/officeart/2005/8/layout/lProcess3"/>
    <dgm:cxn modelId="{2F867356-811C-4FA9-845C-36E3A377CC3A}" type="presOf" srcId="{907A826C-9C02-4A37-8070-5CDBE3160B2B}" destId="{FF55E589-6A06-4F7A-8801-69CFFE2CE6EC}" srcOrd="0" destOrd="0" presId="urn:microsoft.com/office/officeart/2005/8/layout/lProcess3"/>
    <dgm:cxn modelId="{9F1F4389-FF98-45F1-84A0-E6E886150719}" srcId="{E583E6AC-E7C2-41C1-A0B5-C18766CD2395}" destId="{907A826C-9C02-4A37-8070-5CDBE3160B2B}" srcOrd="0" destOrd="0" parTransId="{859E5101-1A11-46BF-967B-27CC4171A4AD}" sibTransId="{72859E24-0691-4590-9EFC-D3C561216C99}"/>
    <dgm:cxn modelId="{47F6418C-231B-4ED6-A343-194269C07843}" type="presOf" srcId="{B456DE86-ADA4-4D3D-9224-761DC8C54169}" destId="{C96D12BB-D026-4333-BB4D-34B3B93154E2}" srcOrd="0" destOrd="0" presId="urn:microsoft.com/office/officeart/2005/8/layout/lProcess3"/>
    <dgm:cxn modelId="{FC51FE94-5A15-43D1-A7C2-7F26EED923EB}" srcId="{9B7BCA8A-64B9-4E92-ACAC-80DA3CECE130}" destId="{E583E6AC-E7C2-41C1-A0B5-C18766CD2395}" srcOrd="1" destOrd="0" parTransId="{F5FF0AAD-EB71-4B37-AEB7-152B98E96506}" sibTransId="{BCA750AB-C33A-416F-B3F8-CC7739B244A6}"/>
    <dgm:cxn modelId="{AFE937A1-67F0-4023-BB54-1BCBDB33489F}" type="presOf" srcId="{7C9DE0E4-8111-45C8-963B-77D11063F9BD}" destId="{B5DB3BAE-A26E-41F6-9AE8-256D53110579}" srcOrd="0" destOrd="0" presId="urn:microsoft.com/office/officeart/2005/8/layout/lProcess3"/>
    <dgm:cxn modelId="{08E80EA3-CC54-41CF-933F-F33EC34F856E}" srcId="{896D29DC-62DC-428E-A8D1-A3F2D41600D4}" destId="{9DEA7230-6363-430F-96BF-4FF46F893951}" srcOrd="0" destOrd="0" parTransId="{0EBA5E91-9CF9-4298-B7A1-BCB4497110C5}" sibTransId="{B0F5E163-B2D6-40AA-9B58-7E4337D5250A}"/>
    <dgm:cxn modelId="{C18749AA-75DC-431C-A2BD-E1A0C42C9E9B}" srcId="{E583E6AC-E7C2-41C1-A0B5-C18766CD2395}" destId="{C70EE337-8222-48FC-8D33-9412C866495F}" srcOrd="1" destOrd="0" parTransId="{F412951E-C36F-47DA-B9C0-8E80A1937606}" sibTransId="{F5B68A4D-77D4-48D5-B962-BC106478E270}"/>
    <dgm:cxn modelId="{20005CB1-4D76-485B-9167-2403FE9C0012}" srcId="{9B7BCA8A-64B9-4E92-ACAC-80DA3CECE130}" destId="{7C9DE0E4-8111-45C8-963B-77D11063F9BD}" srcOrd="0" destOrd="0" parTransId="{5DB1697B-C63C-49B8-AD7D-48D365CF6057}" sibTransId="{533864E3-4580-4A5F-9C21-9876D1EB23F8}"/>
    <dgm:cxn modelId="{D61734B2-B5CB-4FDD-AD6B-9F5AC7704E96}" type="presOf" srcId="{C00A7986-A2B5-462C-9B1D-2AB20CF1C390}" destId="{9686B368-1B29-4C8C-996D-C98F3BF60E8D}" srcOrd="0" destOrd="0" presId="urn:microsoft.com/office/officeart/2005/8/layout/lProcess3"/>
    <dgm:cxn modelId="{00B261D3-9B3D-4362-A978-31854A3E60CC}" srcId="{7C9DE0E4-8111-45C8-963B-77D11063F9BD}" destId="{B456DE86-ADA4-4D3D-9224-761DC8C54169}" srcOrd="1" destOrd="0" parTransId="{DABBA6CF-6541-47BE-BCD0-C4CF0FFE3C3B}" sibTransId="{8805FD35-B749-47B8-93E5-C4353B0D8006}"/>
    <dgm:cxn modelId="{8DF957DE-BE7A-4F4A-9793-B02FF9D3AF1A}" srcId="{9B7BCA8A-64B9-4E92-ACAC-80DA3CECE130}" destId="{896D29DC-62DC-428E-A8D1-A3F2D41600D4}" srcOrd="2" destOrd="0" parTransId="{1B7669D6-EDFD-49F8-A1E5-C5181A53C436}" sibTransId="{99384223-65EB-49FD-9799-8785AE1089A9}"/>
    <dgm:cxn modelId="{308595E4-D382-4E57-8285-5E992CB29050}" srcId="{7C9DE0E4-8111-45C8-963B-77D11063F9BD}" destId="{4E861945-9797-4ECC-95E0-2C1A122DF904}" srcOrd="0" destOrd="0" parTransId="{95D20D14-9E75-4CEA-AE7B-4372697F2905}" sibTransId="{BAEDFB0C-BD77-43AF-8765-6D3D1E5010ED}"/>
    <dgm:cxn modelId="{A717CDA4-5ECE-4B29-997A-F657D610D2A6}" type="presParOf" srcId="{BA9E148E-831E-45C6-9848-CBD7D80A8591}" destId="{8E8C957A-FE2D-4600-AA87-ECB8E04472F7}" srcOrd="0" destOrd="0" presId="urn:microsoft.com/office/officeart/2005/8/layout/lProcess3"/>
    <dgm:cxn modelId="{7F871DF9-2CFD-4E31-B1BA-C30FB535583E}" type="presParOf" srcId="{8E8C957A-FE2D-4600-AA87-ECB8E04472F7}" destId="{B5DB3BAE-A26E-41F6-9AE8-256D53110579}" srcOrd="0" destOrd="0" presId="urn:microsoft.com/office/officeart/2005/8/layout/lProcess3"/>
    <dgm:cxn modelId="{B731723B-0748-48FF-92B0-8D04152D76CA}" type="presParOf" srcId="{8E8C957A-FE2D-4600-AA87-ECB8E04472F7}" destId="{3F7D0CAD-2C0E-44CC-96FC-B49DD9B2BED5}" srcOrd="1" destOrd="0" presId="urn:microsoft.com/office/officeart/2005/8/layout/lProcess3"/>
    <dgm:cxn modelId="{D77CD6E3-291D-4DFB-BE62-C432B004CC72}" type="presParOf" srcId="{8E8C957A-FE2D-4600-AA87-ECB8E04472F7}" destId="{A9D42E61-2651-45E8-B340-A3F86F82424C}" srcOrd="2" destOrd="0" presId="urn:microsoft.com/office/officeart/2005/8/layout/lProcess3"/>
    <dgm:cxn modelId="{CFCE16A5-4EC5-4E41-A74D-CA9ECDF4AC5B}" type="presParOf" srcId="{8E8C957A-FE2D-4600-AA87-ECB8E04472F7}" destId="{0C0DCA0E-E965-4F11-BA75-84606F24B31D}" srcOrd="3" destOrd="0" presId="urn:microsoft.com/office/officeart/2005/8/layout/lProcess3"/>
    <dgm:cxn modelId="{675B3BCD-17B5-4639-A07A-5A26B727E67D}" type="presParOf" srcId="{8E8C957A-FE2D-4600-AA87-ECB8E04472F7}" destId="{C96D12BB-D026-4333-BB4D-34B3B93154E2}" srcOrd="4" destOrd="0" presId="urn:microsoft.com/office/officeart/2005/8/layout/lProcess3"/>
    <dgm:cxn modelId="{AF9879C3-6AC1-42BA-924B-306F9D2B6AED}" type="presParOf" srcId="{BA9E148E-831E-45C6-9848-CBD7D80A8591}" destId="{7E26852A-F6B5-497C-BB3F-7AFC93BBA886}" srcOrd="1" destOrd="0" presId="urn:microsoft.com/office/officeart/2005/8/layout/lProcess3"/>
    <dgm:cxn modelId="{DAEB1328-3B6D-4629-A3C6-72951D059CF3}" type="presParOf" srcId="{BA9E148E-831E-45C6-9848-CBD7D80A8591}" destId="{1C9F1BF5-622B-435A-B126-C7737D8DDF63}" srcOrd="2" destOrd="0" presId="urn:microsoft.com/office/officeart/2005/8/layout/lProcess3"/>
    <dgm:cxn modelId="{52DE0B97-A879-4861-B478-F225A58EAECB}" type="presParOf" srcId="{1C9F1BF5-622B-435A-B126-C7737D8DDF63}" destId="{4C46FB35-5C7D-4618-A788-54607C8A9E78}" srcOrd="0" destOrd="0" presId="urn:microsoft.com/office/officeart/2005/8/layout/lProcess3"/>
    <dgm:cxn modelId="{72DFF501-11DC-4E20-8585-91EB78849B68}" type="presParOf" srcId="{1C9F1BF5-622B-435A-B126-C7737D8DDF63}" destId="{548D96D0-461B-4F31-A999-E62EC82E2433}" srcOrd="1" destOrd="0" presId="urn:microsoft.com/office/officeart/2005/8/layout/lProcess3"/>
    <dgm:cxn modelId="{9AD6BC43-D5B9-49BF-BC68-B46B253628C4}" type="presParOf" srcId="{1C9F1BF5-622B-435A-B126-C7737D8DDF63}" destId="{FF55E589-6A06-4F7A-8801-69CFFE2CE6EC}" srcOrd="2" destOrd="0" presId="urn:microsoft.com/office/officeart/2005/8/layout/lProcess3"/>
    <dgm:cxn modelId="{7F2B71D0-229B-4DF3-9870-3068C7B3EDEE}" type="presParOf" srcId="{1C9F1BF5-622B-435A-B126-C7737D8DDF63}" destId="{75E89A4E-2639-4E31-B544-EE3C23CC42BA}" srcOrd="3" destOrd="0" presId="urn:microsoft.com/office/officeart/2005/8/layout/lProcess3"/>
    <dgm:cxn modelId="{94D06BB6-F159-45C9-9DCB-3B08886BC5C8}" type="presParOf" srcId="{1C9F1BF5-622B-435A-B126-C7737D8DDF63}" destId="{CFF3E1F1-0BDE-4EF4-ABDD-87A64C4D75EC}" srcOrd="4" destOrd="0" presId="urn:microsoft.com/office/officeart/2005/8/layout/lProcess3"/>
    <dgm:cxn modelId="{748D4D27-FC30-41C3-B4B8-06974A63DA3A}" type="presParOf" srcId="{BA9E148E-831E-45C6-9848-CBD7D80A8591}" destId="{48E57AF5-6ACE-47DB-A901-36168A9409FA}" srcOrd="3" destOrd="0" presId="urn:microsoft.com/office/officeart/2005/8/layout/lProcess3"/>
    <dgm:cxn modelId="{63690FB9-9458-4C83-9D28-854D0DF41796}" type="presParOf" srcId="{BA9E148E-831E-45C6-9848-CBD7D80A8591}" destId="{6862AD6C-56C8-423B-8579-7540FA7D4EDA}" srcOrd="4" destOrd="0" presId="urn:microsoft.com/office/officeart/2005/8/layout/lProcess3"/>
    <dgm:cxn modelId="{D550A173-9D16-4161-B668-B6B2591ED59F}" type="presParOf" srcId="{6862AD6C-56C8-423B-8579-7540FA7D4EDA}" destId="{0D7F7162-1395-4D52-A15C-739129272D9B}" srcOrd="0" destOrd="0" presId="urn:microsoft.com/office/officeart/2005/8/layout/lProcess3"/>
    <dgm:cxn modelId="{F1B697CD-E079-4614-BE0E-95179CB97F98}" type="presParOf" srcId="{6862AD6C-56C8-423B-8579-7540FA7D4EDA}" destId="{1B1A6531-FFD0-443E-B5C0-0E54482DBEB7}" srcOrd="1" destOrd="0" presId="urn:microsoft.com/office/officeart/2005/8/layout/lProcess3"/>
    <dgm:cxn modelId="{E45563C0-ACA0-4C29-A8D4-69565DBD0165}" type="presParOf" srcId="{6862AD6C-56C8-423B-8579-7540FA7D4EDA}" destId="{454A00C3-41FF-48B3-BF14-E3614014C1F4}" srcOrd="2" destOrd="0" presId="urn:microsoft.com/office/officeart/2005/8/layout/lProcess3"/>
    <dgm:cxn modelId="{A0288A51-25B0-4E2F-997D-5043F524AF15}" type="presParOf" srcId="{6862AD6C-56C8-423B-8579-7540FA7D4EDA}" destId="{32AAA9BF-3281-4B5E-9232-DE6329D82455}" srcOrd="3" destOrd="0" presId="urn:microsoft.com/office/officeart/2005/8/layout/lProcess3"/>
    <dgm:cxn modelId="{D6B0FBC8-4252-4B25-BD00-732DB73A08AA}" type="presParOf" srcId="{6862AD6C-56C8-423B-8579-7540FA7D4EDA}" destId="{9686B368-1B29-4C8C-996D-C98F3BF60E8D}"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5FCACB-110E-4747-A439-D6A4FB1CBB4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57771AA-6858-41C8-BA41-66B317861AB3}">
      <dgm:prSet phldr="0"/>
      <dgm:spPr/>
      <dgm:t>
        <a:bodyPr/>
        <a:lstStyle/>
        <a:p>
          <a:pPr rtl="0"/>
          <a:r>
            <a:rPr lang="en-GB" dirty="0">
              <a:latin typeface="Gill Sans MT" panose="02040603050505030304"/>
            </a:rPr>
            <a:t>In the past the answer was no. </a:t>
          </a:r>
          <a:endParaRPr lang="en-GB" dirty="0"/>
        </a:p>
      </dgm:t>
    </dgm:pt>
    <dgm:pt modelId="{3975E925-91CD-4645-BE93-0C1E4B3A672E}" type="parTrans" cxnId="{3D39F777-823D-4E37-AF35-CE67AEAF79A7}">
      <dgm:prSet/>
      <dgm:spPr/>
      <dgm:t>
        <a:bodyPr/>
        <a:lstStyle/>
        <a:p>
          <a:endParaRPr lang="en-US"/>
        </a:p>
      </dgm:t>
    </dgm:pt>
    <dgm:pt modelId="{41F3B201-7B6E-4238-96ED-BA9C8C514F42}" type="sibTrans" cxnId="{3D39F777-823D-4E37-AF35-CE67AEAF79A7}">
      <dgm:prSet/>
      <dgm:spPr/>
      <dgm:t>
        <a:bodyPr/>
        <a:lstStyle/>
        <a:p>
          <a:endParaRPr lang="en-US"/>
        </a:p>
      </dgm:t>
    </dgm:pt>
    <dgm:pt modelId="{D5F47B4D-A68D-4E76-8DA4-5DBFF531BE85}">
      <dgm:prSet phldr="0"/>
      <dgm:spPr/>
      <dgm:t>
        <a:bodyPr/>
        <a:lstStyle/>
        <a:p>
          <a:pPr rtl="0"/>
          <a:r>
            <a:rPr lang="en-GB" dirty="0">
              <a:latin typeface="Gill Sans MT" panose="02040603050505030304"/>
            </a:rPr>
            <a:t>But due to reform they can now sit on a jury.</a:t>
          </a:r>
        </a:p>
      </dgm:t>
    </dgm:pt>
    <dgm:pt modelId="{873E8DA8-D120-45C8-808B-4E93B7BAD613}" type="parTrans" cxnId="{B2BF10A0-685A-4232-AC92-9FFF3251EA32}">
      <dgm:prSet/>
      <dgm:spPr/>
    </dgm:pt>
    <dgm:pt modelId="{9EA45675-F22D-4EDE-8F2D-23AB06E7B012}" type="sibTrans" cxnId="{B2BF10A0-685A-4232-AC92-9FFF3251EA32}">
      <dgm:prSet/>
      <dgm:spPr/>
    </dgm:pt>
    <dgm:pt modelId="{3F324DE4-4555-4704-9670-331BA4D4E0C4}" type="pres">
      <dgm:prSet presAssocID="{025FCACB-110E-4747-A439-D6A4FB1CBB4B}" presName="linear" presStyleCnt="0">
        <dgm:presLayoutVars>
          <dgm:animLvl val="lvl"/>
          <dgm:resizeHandles val="exact"/>
        </dgm:presLayoutVars>
      </dgm:prSet>
      <dgm:spPr/>
    </dgm:pt>
    <dgm:pt modelId="{64CB978A-8077-444F-91A5-1C985BE5547B}" type="pres">
      <dgm:prSet presAssocID="{457771AA-6858-41C8-BA41-66B317861AB3}" presName="parentText" presStyleLbl="node1" presStyleIdx="0" presStyleCnt="2">
        <dgm:presLayoutVars>
          <dgm:chMax val="0"/>
          <dgm:bulletEnabled val="1"/>
        </dgm:presLayoutVars>
      </dgm:prSet>
      <dgm:spPr/>
    </dgm:pt>
    <dgm:pt modelId="{B8FDA6ED-2895-494D-93A3-8183A34DA69D}" type="pres">
      <dgm:prSet presAssocID="{41F3B201-7B6E-4238-96ED-BA9C8C514F42}" presName="spacer" presStyleCnt="0"/>
      <dgm:spPr/>
    </dgm:pt>
    <dgm:pt modelId="{8D26BBFE-5D56-4956-814F-DCF9CB21B4F3}" type="pres">
      <dgm:prSet presAssocID="{D5F47B4D-A68D-4E76-8DA4-5DBFF531BE85}" presName="parentText" presStyleLbl="node1" presStyleIdx="1" presStyleCnt="2">
        <dgm:presLayoutVars>
          <dgm:chMax val="0"/>
          <dgm:bulletEnabled val="1"/>
        </dgm:presLayoutVars>
      </dgm:prSet>
      <dgm:spPr/>
    </dgm:pt>
  </dgm:ptLst>
  <dgm:cxnLst>
    <dgm:cxn modelId="{397F2502-40F3-4D45-9434-5DC58A87406B}" type="presOf" srcId="{457771AA-6858-41C8-BA41-66B317861AB3}" destId="{64CB978A-8077-444F-91A5-1C985BE5547B}" srcOrd="0" destOrd="0" presId="urn:microsoft.com/office/officeart/2005/8/layout/vList2"/>
    <dgm:cxn modelId="{3D39F777-823D-4E37-AF35-CE67AEAF79A7}" srcId="{025FCACB-110E-4747-A439-D6A4FB1CBB4B}" destId="{457771AA-6858-41C8-BA41-66B317861AB3}" srcOrd="0" destOrd="0" parTransId="{3975E925-91CD-4645-BE93-0C1E4B3A672E}" sibTransId="{41F3B201-7B6E-4238-96ED-BA9C8C514F42}"/>
    <dgm:cxn modelId="{3FDB9298-18B8-44DB-A738-582DEAEF189B}" type="presOf" srcId="{025FCACB-110E-4747-A439-D6A4FB1CBB4B}" destId="{3F324DE4-4555-4704-9670-331BA4D4E0C4}" srcOrd="0" destOrd="0" presId="urn:microsoft.com/office/officeart/2005/8/layout/vList2"/>
    <dgm:cxn modelId="{B2BF10A0-685A-4232-AC92-9FFF3251EA32}" srcId="{025FCACB-110E-4747-A439-D6A4FB1CBB4B}" destId="{D5F47B4D-A68D-4E76-8DA4-5DBFF531BE85}" srcOrd="1" destOrd="0" parTransId="{873E8DA8-D120-45C8-808B-4E93B7BAD613}" sibTransId="{9EA45675-F22D-4EDE-8F2D-23AB06E7B012}"/>
    <dgm:cxn modelId="{CB7273EE-2753-4717-9129-89A8F142A148}" type="presOf" srcId="{D5F47B4D-A68D-4E76-8DA4-5DBFF531BE85}" destId="{8D26BBFE-5D56-4956-814F-DCF9CB21B4F3}" srcOrd="0" destOrd="0" presId="urn:microsoft.com/office/officeart/2005/8/layout/vList2"/>
    <dgm:cxn modelId="{0625B7CB-2345-4636-9341-50A874ADF081}" type="presParOf" srcId="{3F324DE4-4555-4704-9670-331BA4D4E0C4}" destId="{64CB978A-8077-444F-91A5-1C985BE5547B}" srcOrd="0" destOrd="0" presId="urn:microsoft.com/office/officeart/2005/8/layout/vList2"/>
    <dgm:cxn modelId="{D1C6E5B5-553B-4162-9A24-50451EEE1632}" type="presParOf" srcId="{3F324DE4-4555-4704-9670-331BA4D4E0C4}" destId="{B8FDA6ED-2895-494D-93A3-8183A34DA69D}" srcOrd="1" destOrd="0" presId="urn:microsoft.com/office/officeart/2005/8/layout/vList2"/>
    <dgm:cxn modelId="{E6AB9E11-EF99-4D81-BFAE-D42C7F25CB80}" type="presParOf" srcId="{3F324DE4-4555-4704-9670-331BA4D4E0C4}" destId="{8D26BBFE-5D56-4956-814F-DCF9CB21B4F3}"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C2CABA-1B2B-4373-AEE6-4BFAC581690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3EE7CF4-3B2D-4E45-9EB9-AC4A22BE3CA8}">
      <dgm:prSet/>
      <dgm:spPr/>
      <dgm:t>
        <a:bodyPr/>
        <a:lstStyle/>
        <a:p>
          <a:r>
            <a:rPr lang="en-GB"/>
            <a:t>No Jury sits with me. </a:t>
          </a:r>
          <a:endParaRPr lang="en-US"/>
        </a:p>
      </dgm:t>
    </dgm:pt>
    <dgm:pt modelId="{F806A42F-ED48-46D4-A0DD-01443E9A2345}" type="parTrans" cxnId="{07E047E9-156E-478A-BC26-08E7576F2194}">
      <dgm:prSet/>
      <dgm:spPr/>
      <dgm:t>
        <a:bodyPr/>
        <a:lstStyle/>
        <a:p>
          <a:endParaRPr lang="en-US"/>
        </a:p>
      </dgm:t>
    </dgm:pt>
    <dgm:pt modelId="{B83C88D1-A146-497E-B419-2AE2753C7FCC}" type="sibTrans" cxnId="{07E047E9-156E-478A-BC26-08E7576F2194}">
      <dgm:prSet/>
      <dgm:spPr/>
      <dgm:t>
        <a:bodyPr/>
        <a:lstStyle/>
        <a:p>
          <a:endParaRPr lang="en-US"/>
        </a:p>
      </dgm:t>
    </dgm:pt>
    <dgm:pt modelId="{1288BED4-E033-4B26-B0EB-93F01C92E712}">
      <dgm:prSet/>
      <dgm:spPr/>
      <dgm:t>
        <a:bodyPr/>
        <a:lstStyle/>
        <a:p>
          <a:r>
            <a:rPr lang="en-GB"/>
            <a:t>I hear summary offences. </a:t>
          </a:r>
          <a:endParaRPr lang="en-US"/>
        </a:p>
      </dgm:t>
    </dgm:pt>
    <dgm:pt modelId="{40B8596A-CDC7-4799-B1EF-39200854A70D}" type="parTrans" cxnId="{946EEEAB-4FF1-486F-BD9B-8F2E8164FCDB}">
      <dgm:prSet/>
      <dgm:spPr/>
      <dgm:t>
        <a:bodyPr/>
        <a:lstStyle/>
        <a:p>
          <a:endParaRPr lang="en-US"/>
        </a:p>
      </dgm:t>
    </dgm:pt>
    <dgm:pt modelId="{DA1DF129-DB9C-43DF-A67F-B260FA31FB4B}" type="sibTrans" cxnId="{946EEEAB-4FF1-486F-BD9B-8F2E8164FCDB}">
      <dgm:prSet/>
      <dgm:spPr/>
      <dgm:t>
        <a:bodyPr/>
        <a:lstStyle/>
        <a:p>
          <a:endParaRPr lang="en-US"/>
        </a:p>
      </dgm:t>
    </dgm:pt>
    <dgm:pt modelId="{5763105C-2592-40EB-86DE-67C5C9D5D361}">
      <dgm:prSet/>
      <dgm:spPr/>
      <dgm:t>
        <a:bodyPr/>
        <a:lstStyle/>
        <a:p>
          <a:r>
            <a:rPr lang="en-GB"/>
            <a:t>I hear triable either way offences. </a:t>
          </a:r>
          <a:endParaRPr lang="en-US"/>
        </a:p>
      </dgm:t>
    </dgm:pt>
    <dgm:pt modelId="{422EFA64-D8DB-4BD9-8750-2AF302B1C13D}" type="parTrans" cxnId="{B2A7F58F-C080-4144-96F0-FF990A8DF032}">
      <dgm:prSet/>
      <dgm:spPr/>
      <dgm:t>
        <a:bodyPr/>
        <a:lstStyle/>
        <a:p>
          <a:endParaRPr lang="en-US"/>
        </a:p>
      </dgm:t>
    </dgm:pt>
    <dgm:pt modelId="{E2C65890-F74E-4E79-AC24-0F05394DA367}" type="sibTrans" cxnId="{B2A7F58F-C080-4144-96F0-FF990A8DF032}">
      <dgm:prSet/>
      <dgm:spPr/>
      <dgm:t>
        <a:bodyPr/>
        <a:lstStyle/>
        <a:p>
          <a:endParaRPr lang="en-US"/>
        </a:p>
      </dgm:t>
    </dgm:pt>
    <dgm:pt modelId="{8AC9AF9C-A5CD-4CCC-B45A-201D29C18257}">
      <dgm:prSet/>
      <dgm:spPr/>
      <dgm:t>
        <a:bodyPr/>
        <a:lstStyle/>
        <a:p>
          <a:r>
            <a:rPr lang="en-GB"/>
            <a:t>All cases start here. </a:t>
          </a:r>
          <a:endParaRPr lang="en-US"/>
        </a:p>
      </dgm:t>
    </dgm:pt>
    <dgm:pt modelId="{E85A8839-09C3-49F9-AE27-31BDC7EB9BA4}" type="parTrans" cxnId="{90778D84-EE91-4EF5-BA20-35B280D1F1A9}">
      <dgm:prSet/>
      <dgm:spPr/>
      <dgm:t>
        <a:bodyPr/>
        <a:lstStyle/>
        <a:p>
          <a:endParaRPr lang="en-US"/>
        </a:p>
      </dgm:t>
    </dgm:pt>
    <dgm:pt modelId="{55743F1C-105B-46A3-8E47-857E69B40CDD}" type="sibTrans" cxnId="{90778D84-EE91-4EF5-BA20-35B280D1F1A9}">
      <dgm:prSet/>
      <dgm:spPr/>
      <dgm:t>
        <a:bodyPr/>
        <a:lstStyle/>
        <a:p>
          <a:endParaRPr lang="en-US"/>
        </a:p>
      </dgm:t>
    </dgm:pt>
    <dgm:pt modelId="{AECC4AA3-F437-4BA3-A937-9270D3F4C2DB}" type="pres">
      <dgm:prSet presAssocID="{7BC2CABA-1B2B-4373-AEE6-4BFAC5816903}" presName="linear" presStyleCnt="0">
        <dgm:presLayoutVars>
          <dgm:animLvl val="lvl"/>
          <dgm:resizeHandles val="exact"/>
        </dgm:presLayoutVars>
      </dgm:prSet>
      <dgm:spPr/>
    </dgm:pt>
    <dgm:pt modelId="{AE3D2B36-E1EE-4620-BAC2-A128947AA125}" type="pres">
      <dgm:prSet presAssocID="{03EE7CF4-3B2D-4E45-9EB9-AC4A22BE3CA8}" presName="parentText" presStyleLbl="node1" presStyleIdx="0" presStyleCnt="4">
        <dgm:presLayoutVars>
          <dgm:chMax val="0"/>
          <dgm:bulletEnabled val="1"/>
        </dgm:presLayoutVars>
      </dgm:prSet>
      <dgm:spPr/>
    </dgm:pt>
    <dgm:pt modelId="{9CA46E61-834A-4C52-B817-007D059A51CF}" type="pres">
      <dgm:prSet presAssocID="{B83C88D1-A146-497E-B419-2AE2753C7FCC}" presName="spacer" presStyleCnt="0"/>
      <dgm:spPr/>
    </dgm:pt>
    <dgm:pt modelId="{E7B0AB73-9ABC-4A67-972A-D5D5D0129B84}" type="pres">
      <dgm:prSet presAssocID="{1288BED4-E033-4B26-B0EB-93F01C92E712}" presName="parentText" presStyleLbl="node1" presStyleIdx="1" presStyleCnt="4">
        <dgm:presLayoutVars>
          <dgm:chMax val="0"/>
          <dgm:bulletEnabled val="1"/>
        </dgm:presLayoutVars>
      </dgm:prSet>
      <dgm:spPr/>
    </dgm:pt>
    <dgm:pt modelId="{849A3D34-2F6F-42E8-AF34-15C3904E71C4}" type="pres">
      <dgm:prSet presAssocID="{DA1DF129-DB9C-43DF-A67F-B260FA31FB4B}" presName="spacer" presStyleCnt="0"/>
      <dgm:spPr/>
    </dgm:pt>
    <dgm:pt modelId="{8FFA7F45-6D3B-4E3C-BF5F-8013FA2D81A3}" type="pres">
      <dgm:prSet presAssocID="{5763105C-2592-40EB-86DE-67C5C9D5D361}" presName="parentText" presStyleLbl="node1" presStyleIdx="2" presStyleCnt="4">
        <dgm:presLayoutVars>
          <dgm:chMax val="0"/>
          <dgm:bulletEnabled val="1"/>
        </dgm:presLayoutVars>
      </dgm:prSet>
      <dgm:spPr/>
    </dgm:pt>
    <dgm:pt modelId="{C7CF3784-304B-4564-A06B-5006CC0AAE42}" type="pres">
      <dgm:prSet presAssocID="{E2C65890-F74E-4E79-AC24-0F05394DA367}" presName="spacer" presStyleCnt="0"/>
      <dgm:spPr/>
    </dgm:pt>
    <dgm:pt modelId="{35959FCF-0D0E-47FC-BAE9-FBECFAAB4597}" type="pres">
      <dgm:prSet presAssocID="{8AC9AF9C-A5CD-4CCC-B45A-201D29C18257}" presName="parentText" presStyleLbl="node1" presStyleIdx="3" presStyleCnt="4">
        <dgm:presLayoutVars>
          <dgm:chMax val="0"/>
          <dgm:bulletEnabled val="1"/>
        </dgm:presLayoutVars>
      </dgm:prSet>
      <dgm:spPr/>
    </dgm:pt>
  </dgm:ptLst>
  <dgm:cxnLst>
    <dgm:cxn modelId="{BAEA985D-BB94-4A95-A797-DA48A8AB736C}" type="presOf" srcId="{8AC9AF9C-A5CD-4CCC-B45A-201D29C18257}" destId="{35959FCF-0D0E-47FC-BAE9-FBECFAAB4597}" srcOrd="0" destOrd="0" presId="urn:microsoft.com/office/officeart/2005/8/layout/vList2"/>
    <dgm:cxn modelId="{90778D84-EE91-4EF5-BA20-35B280D1F1A9}" srcId="{7BC2CABA-1B2B-4373-AEE6-4BFAC5816903}" destId="{8AC9AF9C-A5CD-4CCC-B45A-201D29C18257}" srcOrd="3" destOrd="0" parTransId="{E85A8839-09C3-49F9-AE27-31BDC7EB9BA4}" sibTransId="{55743F1C-105B-46A3-8E47-857E69B40CDD}"/>
    <dgm:cxn modelId="{B2A7F58F-C080-4144-96F0-FF990A8DF032}" srcId="{7BC2CABA-1B2B-4373-AEE6-4BFAC5816903}" destId="{5763105C-2592-40EB-86DE-67C5C9D5D361}" srcOrd="2" destOrd="0" parTransId="{422EFA64-D8DB-4BD9-8750-2AF302B1C13D}" sibTransId="{E2C65890-F74E-4E79-AC24-0F05394DA367}"/>
    <dgm:cxn modelId="{CD9B7895-428E-4461-91F2-635313F04893}" type="presOf" srcId="{7BC2CABA-1B2B-4373-AEE6-4BFAC5816903}" destId="{AECC4AA3-F437-4BA3-A937-9270D3F4C2DB}" srcOrd="0" destOrd="0" presId="urn:microsoft.com/office/officeart/2005/8/layout/vList2"/>
    <dgm:cxn modelId="{943D009A-32E7-4336-A79F-858548CA7E6B}" type="presOf" srcId="{1288BED4-E033-4B26-B0EB-93F01C92E712}" destId="{E7B0AB73-9ABC-4A67-972A-D5D5D0129B84}" srcOrd="0" destOrd="0" presId="urn:microsoft.com/office/officeart/2005/8/layout/vList2"/>
    <dgm:cxn modelId="{946EEEAB-4FF1-486F-BD9B-8F2E8164FCDB}" srcId="{7BC2CABA-1B2B-4373-AEE6-4BFAC5816903}" destId="{1288BED4-E033-4B26-B0EB-93F01C92E712}" srcOrd="1" destOrd="0" parTransId="{40B8596A-CDC7-4799-B1EF-39200854A70D}" sibTransId="{DA1DF129-DB9C-43DF-A67F-B260FA31FB4B}"/>
    <dgm:cxn modelId="{B78F86C9-B1C4-457C-B702-7DBEEE1EAF26}" type="presOf" srcId="{5763105C-2592-40EB-86DE-67C5C9D5D361}" destId="{8FFA7F45-6D3B-4E3C-BF5F-8013FA2D81A3}" srcOrd="0" destOrd="0" presId="urn:microsoft.com/office/officeart/2005/8/layout/vList2"/>
    <dgm:cxn modelId="{B8D479E4-3064-4BA5-A844-BED9F000BE31}" type="presOf" srcId="{03EE7CF4-3B2D-4E45-9EB9-AC4A22BE3CA8}" destId="{AE3D2B36-E1EE-4620-BAC2-A128947AA125}" srcOrd="0" destOrd="0" presId="urn:microsoft.com/office/officeart/2005/8/layout/vList2"/>
    <dgm:cxn modelId="{07E047E9-156E-478A-BC26-08E7576F2194}" srcId="{7BC2CABA-1B2B-4373-AEE6-4BFAC5816903}" destId="{03EE7CF4-3B2D-4E45-9EB9-AC4A22BE3CA8}" srcOrd="0" destOrd="0" parTransId="{F806A42F-ED48-46D4-A0DD-01443E9A2345}" sibTransId="{B83C88D1-A146-497E-B419-2AE2753C7FCC}"/>
    <dgm:cxn modelId="{44E06195-41B8-47CA-8295-8F71400411E5}" type="presParOf" srcId="{AECC4AA3-F437-4BA3-A937-9270D3F4C2DB}" destId="{AE3D2B36-E1EE-4620-BAC2-A128947AA125}" srcOrd="0" destOrd="0" presId="urn:microsoft.com/office/officeart/2005/8/layout/vList2"/>
    <dgm:cxn modelId="{1907FDBE-C107-4C3F-8639-729E81FD4BDC}" type="presParOf" srcId="{AECC4AA3-F437-4BA3-A937-9270D3F4C2DB}" destId="{9CA46E61-834A-4C52-B817-007D059A51CF}" srcOrd="1" destOrd="0" presId="urn:microsoft.com/office/officeart/2005/8/layout/vList2"/>
    <dgm:cxn modelId="{9C5FFA42-1C82-490A-B9C2-1500352589B6}" type="presParOf" srcId="{AECC4AA3-F437-4BA3-A937-9270D3F4C2DB}" destId="{E7B0AB73-9ABC-4A67-972A-D5D5D0129B84}" srcOrd="2" destOrd="0" presId="urn:microsoft.com/office/officeart/2005/8/layout/vList2"/>
    <dgm:cxn modelId="{50783CEB-9889-4215-8EFE-72ADC9E08901}" type="presParOf" srcId="{AECC4AA3-F437-4BA3-A937-9270D3F4C2DB}" destId="{849A3D34-2F6F-42E8-AF34-15C3904E71C4}" srcOrd="3" destOrd="0" presId="urn:microsoft.com/office/officeart/2005/8/layout/vList2"/>
    <dgm:cxn modelId="{36CDA2D0-C10D-4601-87B8-E6BEA3425DF0}" type="presParOf" srcId="{AECC4AA3-F437-4BA3-A937-9270D3F4C2DB}" destId="{8FFA7F45-6D3B-4E3C-BF5F-8013FA2D81A3}" srcOrd="4" destOrd="0" presId="urn:microsoft.com/office/officeart/2005/8/layout/vList2"/>
    <dgm:cxn modelId="{890399D9-9333-44F7-AAA4-0CA114A382AF}" type="presParOf" srcId="{AECC4AA3-F437-4BA3-A937-9270D3F4C2DB}" destId="{C7CF3784-304B-4564-A06B-5006CC0AAE42}" srcOrd="5" destOrd="0" presId="urn:microsoft.com/office/officeart/2005/8/layout/vList2"/>
    <dgm:cxn modelId="{A03C335C-7C09-4545-A196-E85BD0166104}" type="presParOf" srcId="{AECC4AA3-F437-4BA3-A937-9270D3F4C2DB}" destId="{35959FCF-0D0E-47FC-BAE9-FBECFAAB459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438D65-244A-4097-B54C-BAA17E7C8BC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65729AB-35A2-4962-93E4-5028A7E9FF12}">
      <dgm:prSet/>
      <dgm:spPr/>
      <dgm:t>
        <a:bodyPr/>
        <a:lstStyle/>
        <a:p>
          <a:r>
            <a:rPr lang="en-GB"/>
            <a:t>I am an appeal court. </a:t>
          </a:r>
          <a:endParaRPr lang="en-US"/>
        </a:p>
      </dgm:t>
    </dgm:pt>
    <dgm:pt modelId="{A98F2D90-9360-4991-9C0A-9424A22A0B35}" type="parTrans" cxnId="{0422EB9C-D01A-4375-9A07-3397723CF05A}">
      <dgm:prSet/>
      <dgm:spPr/>
      <dgm:t>
        <a:bodyPr/>
        <a:lstStyle/>
        <a:p>
          <a:endParaRPr lang="en-US"/>
        </a:p>
      </dgm:t>
    </dgm:pt>
    <dgm:pt modelId="{F5C98960-1214-4C48-9271-F9B992BA1462}" type="sibTrans" cxnId="{0422EB9C-D01A-4375-9A07-3397723CF05A}">
      <dgm:prSet/>
      <dgm:spPr/>
      <dgm:t>
        <a:bodyPr/>
        <a:lstStyle/>
        <a:p>
          <a:endParaRPr lang="en-US"/>
        </a:p>
      </dgm:t>
    </dgm:pt>
    <dgm:pt modelId="{2CC0FBE1-B42B-45D2-863A-4001D1CDD641}">
      <dgm:prSet/>
      <dgm:spPr/>
      <dgm:t>
        <a:bodyPr/>
        <a:lstStyle/>
        <a:p>
          <a:r>
            <a:rPr lang="en-GB"/>
            <a:t>You can appeal to me if your case has been heard in the crown court. </a:t>
          </a:r>
          <a:endParaRPr lang="en-US"/>
        </a:p>
      </dgm:t>
    </dgm:pt>
    <dgm:pt modelId="{2CD57CF2-0912-419B-BE47-50EBA31FDBEF}" type="parTrans" cxnId="{FC939082-2D77-4EAB-B3E2-A9A9D10702B4}">
      <dgm:prSet/>
      <dgm:spPr/>
      <dgm:t>
        <a:bodyPr/>
        <a:lstStyle/>
        <a:p>
          <a:endParaRPr lang="en-US"/>
        </a:p>
      </dgm:t>
    </dgm:pt>
    <dgm:pt modelId="{887E5810-60D0-4F70-A075-8DE73EF04CA2}" type="sibTrans" cxnId="{FC939082-2D77-4EAB-B3E2-A9A9D10702B4}">
      <dgm:prSet/>
      <dgm:spPr/>
      <dgm:t>
        <a:bodyPr/>
        <a:lstStyle/>
        <a:p>
          <a:endParaRPr lang="en-US"/>
        </a:p>
      </dgm:t>
    </dgm:pt>
    <dgm:pt modelId="{A0C372EC-331F-466D-91AC-E54187C5F5AE}">
      <dgm:prSet/>
      <dgm:spPr/>
      <dgm:t>
        <a:bodyPr/>
        <a:lstStyle/>
        <a:p>
          <a:r>
            <a:rPr lang="en-GB"/>
            <a:t>I am not the final appeal court.</a:t>
          </a:r>
          <a:endParaRPr lang="en-US"/>
        </a:p>
      </dgm:t>
    </dgm:pt>
    <dgm:pt modelId="{81F7A5C2-2AAD-42CD-BC3F-AB2ACA78C8AA}" type="parTrans" cxnId="{330CE140-357A-459C-A42E-D36E39A8ADAD}">
      <dgm:prSet/>
      <dgm:spPr/>
      <dgm:t>
        <a:bodyPr/>
        <a:lstStyle/>
        <a:p>
          <a:endParaRPr lang="en-US"/>
        </a:p>
      </dgm:t>
    </dgm:pt>
    <dgm:pt modelId="{81DB1FF8-0F0A-4936-BC29-95059D8F244D}" type="sibTrans" cxnId="{330CE140-357A-459C-A42E-D36E39A8ADAD}">
      <dgm:prSet/>
      <dgm:spPr/>
      <dgm:t>
        <a:bodyPr/>
        <a:lstStyle/>
        <a:p>
          <a:endParaRPr lang="en-US"/>
        </a:p>
      </dgm:t>
    </dgm:pt>
    <dgm:pt modelId="{241CEF4F-E1D0-471B-822D-00DC9CE1EE93}" type="pres">
      <dgm:prSet presAssocID="{58438D65-244A-4097-B54C-BAA17E7C8BC8}" presName="linear" presStyleCnt="0">
        <dgm:presLayoutVars>
          <dgm:animLvl val="lvl"/>
          <dgm:resizeHandles val="exact"/>
        </dgm:presLayoutVars>
      </dgm:prSet>
      <dgm:spPr/>
    </dgm:pt>
    <dgm:pt modelId="{086AF246-8CBE-4838-87E8-4780FA91B270}" type="pres">
      <dgm:prSet presAssocID="{365729AB-35A2-4962-93E4-5028A7E9FF12}" presName="parentText" presStyleLbl="node1" presStyleIdx="0" presStyleCnt="3">
        <dgm:presLayoutVars>
          <dgm:chMax val="0"/>
          <dgm:bulletEnabled val="1"/>
        </dgm:presLayoutVars>
      </dgm:prSet>
      <dgm:spPr/>
    </dgm:pt>
    <dgm:pt modelId="{ABF80089-3A9C-4C73-99FC-518045BF447C}" type="pres">
      <dgm:prSet presAssocID="{F5C98960-1214-4C48-9271-F9B992BA1462}" presName="spacer" presStyleCnt="0"/>
      <dgm:spPr/>
    </dgm:pt>
    <dgm:pt modelId="{9793FF8E-18B0-4E82-A5C5-2C2466C0B4F6}" type="pres">
      <dgm:prSet presAssocID="{2CC0FBE1-B42B-45D2-863A-4001D1CDD641}" presName="parentText" presStyleLbl="node1" presStyleIdx="1" presStyleCnt="3">
        <dgm:presLayoutVars>
          <dgm:chMax val="0"/>
          <dgm:bulletEnabled val="1"/>
        </dgm:presLayoutVars>
      </dgm:prSet>
      <dgm:spPr/>
    </dgm:pt>
    <dgm:pt modelId="{54AA2C47-EBCD-46BB-BA25-D1327CD8C195}" type="pres">
      <dgm:prSet presAssocID="{887E5810-60D0-4F70-A075-8DE73EF04CA2}" presName="spacer" presStyleCnt="0"/>
      <dgm:spPr/>
    </dgm:pt>
    <dgm:pt modelId="{B2D62210-5AF2-476A-A1B8-8E7951099762}" type="pres">
      <dgm:prSet presAssocID="{A0C372EC-331F-466D-91AC-E54187C5F5AE}" presName="parentText" presStyleLbl="node1" presStyleIdx="2" presStyleCnt="3">
        <dgm:presLayoutVars>
          <dgm:chMax val="0"/>
          <dgm:bulletEnabled val="1"/>
        </dgm:presLayoutVars>
      </dgm:prSet>
      <dgm:spPr/>
    </dgm:pt>
  </dgm:ptLst>
  <dgm:cxnLst>
    <dgm:cxn modelId="{5655251A-0BDD-44A0-A619-8E3CF98F277D}" type="presOf" srcId="{58438D65-244A-4097-B54C-BAA17E7C8BC8}" destId="{241CEF4F-E1D0-471B-822D-00DC9CE1EE93}" srcOrd="0" destOrd="0" presId="urn:microsoft.com/office/officeart/2005/8/layout/vList2"/>
    <dgm:cxn modelId="{330CE140-357A-459C-A42E-D36E39A8ADAD}" srcId="{58438D65-244A-4097-B54C-BAA17E7C8BC8}" destId="{A0C372EC-331F-466D-91AC-E54187C5F5AE}" srcOrd="2" destOrd="0" parTransId="{81F7A5C2-2AAD-42CD-BC3F-AB2ACA78C8AA}" sibTransId="{81DB1FF8-0F0A-4936-BC29-95059D8F244D}"/>
    <dgm:cxn modelId="{44573C63-FD26-407E-8EE5-FF774864095D}" type="presOf" srcId="{A0C372EC-331F-466D-91AC-E54187C5F5AE}" destId="{B2D62210-5AF2-476A-A1B8-8E7951099762}" srcOrd="0" destOrd="0" presId="urn:microsoft.com/office/officeart/2005/8/layout/vList2"/>
    <dgm:cxn modelId="{FC939082-2D77-4EAB-B3E2-A9A9D10702B4}" srcId="{58438D65-244A-4097-B54C-BAA17E7C8BC8}" destId="{2CC0FBE1-B42B-45D2-863A-4001D1CDD641}" srcOrd="1" destOrd="0" parTransId="{2CD57CF2-0912-419B-BE47-50EBA31FDBEF}" sibTransId="{887E5810-60D0-4F70-A075-8DE73EF04CA2}"/>
    <dgm:cxn modelId="{0422EB9C-D01A-4375-9A07-3397723CF05A}" srcId="{58438D65-244A-4097-B54C-BAA17E7C8BC8}" destId="{365729AB-35A2-4962-93E4-5028A7E9FF12}" srcOrd="0" destOrd="0" parTransId="{A98F2D90-9360-4991-9C0A-9424A22A0B35}" sibTransId="{F5C98960-1214-4C48-9271-F9B992BA1462}"/>
    <dgm:cxn modelId="{2A0DCDB0-0C7B-41DF-9FBD-7AC63F92A4D9}" type="presOf" srcId="{2CC0FBE1-B42B-45D2-863A-4001D1CDD641}" destId="{9793FF8E-18B0-4E82-A5C5-2C2466C0B4F6}" srcOrd="0" destOrd="0" presId="urn:microsoft.com/office/officeart/2005/8/layout/vList2"/>
    <dgm:cxn modelId="{0204DFB2-81F4-40A8-A9A8-657486C2968C}" type="presOf" srcId="{365729AB-35A2-4962-93E4-5028A7E9FF12}" destId="{086AF246-8CBE-4838-87E8-4780FA91B270}" srcOrd="0" destOrd="0" presId="urn:microsoft.com/office/officeart/2005/8/layout/vList2"/>
    <dgm:cxn modelId="{F637FC47-7904-4510-90C5-ADF31473DF3E}" type="presParOf" srcId="{241CEF4F-E1D0-471B-822D-00DC9CE1EE93}" destId="{086AF246-8CBE-4838-87E8-4780FA91B270}" srcOrd="0" destOrd="0" presId="urn:microsoft.com/office/officeart/2005/8/layout/vList2"/>
    <dgm:cxn modelId="{4FA0763E-264C-4125-98FE-6E125E17B437}" type="presParOf" srcId="{241CEF4F-E1D0-471B-822D-00DC9CE1EE93}" destId="{ABF80089-3A9C-4C73-99FC-518045BF447C}" srcOrd="1" destOrd="0" presId="urn:microsoft.com/office/officeart/2005/8/layout/vList2"/>
    <dgm:cxn modelId="{4CE287A0-EAA7-4FC0-8045-635F6FA120F7}" type="presParOf" srcId="{241CEF4F-E1D0-471B-822D-00DC9CE1EE93}" destId="{9793FF8E-18B0-4E82-A5C5-2C2466C0B4F6}" srcOrd="2" destOrd="0" presId="urn:microsoft.com/office/officeart/2005/8/layout/vList2"/>
    <dgm:cxn modelId="{6C6181CD-D52E-47FB-A783-711469C969FD}" type="presParOf" srcId="{241CEF4F-E1D0-471B-822D-00DC9CE1EE93}" destId="{54AA2C47-EBCD-46BB-BA25-D1327CD8C195}" srcOrd="3" destOrd="0" presId="urn:microsoft.com/office/officeart/2005/8/layout/vList2"/>
    <dgm:cxn modelId="{D899DB55-A4FE-4DFE-A0DA-C6C874AB993E}" type="presParOf" srcId="{241CEF4F-E1D0-471B-822D-00DC9CE1EE93}" destId="{B2D62210-5AF2-476A-A1B8-8E79510997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19A4F1-898E-47D6-96F7-45A32A21C42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3641712-07D6-4FCF-A0DA-054D94A54824}">
      <dgm:prSet/>
      <dgm:spPr/>
      <dgm:t>
        <a:bodyPr/>
        <a:lstStyle/>
        <a:p>
          <a:r>
            <a:rPr lang="en-GB"/>
            <a:t>A jury sits within me. </a:t>
          </a:r>
          <a:endParaRPr lang="en-US"/>
        </a:p>
      </dgm:t>
    </dgm:pt>
    <dgm:pt modelId="{064595A4-F6C0-4EE7-B287-FA75BC02D68C}" type="parTrans" cxnId="{E311F433-8D58-4B1E-838D-1EF0144FDA38}">
      <dgm:prSet/>
      <dgm:spPr/>
      <dgm:t>
        <a:bodyPr/>
        <a:lstStyle/>
        <a:p>
          <a:endParaRPr lang="en-US"/>
        </a:p>
      </dgm:t>
    </dgm:pt>
    <dgm:pt modelId="{65CCDBEC-52F3-4417-838D-FFAD7D70E489}" type="sibTrans" cxnId="{E311F433-8D58-4B1E-838D-1EF0144FDA38}">
      <dgm:prSet/>
      <dgm:spPr/>
      <dgm:t>
        <a:bodyPr/>
        <a:lstStyle/>
        <a:p>
          <a:endParaRPr lang="en-US"/>
        </a:p>
      </dgm:t>
    </dgm:pt>
    <dgm:pt modelId="{295CDE43-724E-4937-AAE2-682194E11275}">
      <dgm:prSet/>
      <dgm:spPr/>
      <dgm:t>
        <a:bodyPr/>
        <a:lstStyle/>
        <a:p>
          <a:r>
            <a:rPr lang="en-GB"/>
            <a:t>A judge sits within this court. </a:t>
          </a:r>
          <a:endParaRPr lang="en-US"/>
        </a:p>
      </dgm:t>
    </dgm:pt>
    <dgm:pt modelId="{F5053FBF-902A-4ABB-BB39-70152DA929CC}" type="parTrans" cxnId="{FDA245E0-F6C9-4F30-90FC-7519D42C4758}">
      <dgm:prSet/>
      <dgm:spPr/>
      <dgm:t>
        <a:bodyPr/>
        <a:lstStyle/>
        <a:p>
          <a:endParaRPr lang="en-US"/>
        </a:p>
      </dgm:t>
    </dgm:pt>
    <dgm:pt modelId="{0A24C08C-6FD0-455D-8630-AB90984FEDBD}" type="sibTrans" cxnId="{FDA245E0-F6C9-4F30-90FC-7519D42C4758}">
      <dgm:prSet/>
      <dgm:spPr/>
      <dgm:t>
        <a:bodyPr/>
        <a:lstStyle/>
        <a:p>
          <a:endParaRPr lang="en-US"/>
        </a:p>
      </dgm:t>
    </dgm:pt>
    <dgm:pt modelId="{5E4B39CB-ECBD-4432-841F-FD315DAC60D4}">
      <dgm:prSet/>
      <dgm:spPr/>
      <dgm:t>
        <a:bodyPr/>
        <a:lstStyle/>
        <a:p>
          <a:r>
            <a:rPr lang="en-GB"/>
            <a:t>I deal with triable either way and indictable offences. </a:t>
          </a:r>
          <a:endParaRPr lang="en-US"/>
        </a:p>
      </dgm:t>
    </dgm:pt>
    <dgm:pt modelId="{A44975DB-A384-4945-9865-2527E3D40CDB}" type="parTrans" cxnId="{5F848172-E31B-4EB4-AB6B-9E1AC3F382EB}">
      <dgm:prSet/>
      <dgm:spPr/>
      <dgm:t>
        <a:bodyPr/>
        <a:lstStyle/>
        <a:p>
          <a:endParaRPr lang="en-US"/>
        </a:p>
      </dgm:t>
    </dgm:pt>
    <dgm:pt modelId="{8624328B-0AF1-4E7A-B731-C516177FF79C}" type="sibTrans" cxnId="{5F848172-E31B-4EB4-AB6B-9E1AC3F382EB}">
      <dgm:prSet/>
      <dgm:spPr/>
      <dgm:t>
        <a:bodyPr/>
        <a:lstStyle/>
        <a:p>
          <a:endParaRPr lang="en-US"/>
        </a:p>
      </dgm:t>
    </dgm:pt>
    <dgm:pt modelId="{7908AE1B-0936-4872-AC88-DB12F9C94D7E}">
      <dgm:prSet/>
      <dgm:spPr/>
      <dgm:t>
        <a:bodyPr/>
        <a:lstStyle/>
        <a:p>
          <a:r>
            <a:rPr lang="en-GB"/>
            <a:t>Including murder.</a:t>
          </a:r>
          <a:endParaRPr lang="en-US"/>
        </a:p>
      </dgm:t>
    </dgm:pt>
    <dgm:pt modelId="{943CAAF1-1210-494B-9F65-FE621F7B490B}" type="parTrans" cxnId="{67F7D15A-78A5-4371-8F0F-46DD18FE50A4}">
      <dgm:prSet/>
      <dgm:spPr/>
      <dgm:t>
        <a:bodyPr/>
        <a:lstStyle/>
        <a:p>
          <a:endParaRPr lang="en-US"/>
        </a:p>
      </dgm:t>
    </dgm:pt>
    <dgm:pt modelId="{7AE021BC-9EE0-4981-8959-FB449C31E225}" type="sibTrans" cxnId="{67F7D15A-78A5-4371-8F0F-46DD18FE50A4}">
      <dgm:prSet/>
      <dgm:spPr/>
      <dgm:t>
        <a:bodyPr/>
        <a:lstStyle/>
        <a:p>
          <a:endParaRPr lang="en-US"/>
        </a:p>
      </dgm:t>
    </dgm:pt>
    <dgm:pt modelId="{512A91BC-628D-4F26-ABFF-71A8BCB0CEFA}" type="pres">
      <dgm:prSet presAssocID="{D519A4F1-898E-47D6-96F7-45A32A21C426}" presName="vert0" presStyleCnt="0">
        <dgm:presLayoutVars>
          <dgm:dir/>
          <dgm:animOne val="branch"/>
          <dgm:animLvl val="lvl"/>
        </dgm:presLayoutVars>
      </dgm:prSet>
      <dgm:spPr/>
    </dgm:pt>
    <dgm:pt modelId="{2006977E-2915-4EF2-858A-24D55C0ADC1E}" type="pres">
      <dgm:prSet presAssocID="{E3641712-07D6-4FCF-A0DA-054D94A54824}" presName="thickLine" presStyleLbl="alignNode1" presStyleIdx="0" presStyleCnt="4"/>
      <dgm:spPr/>
    </dgm:pt>
    <dgm:pt modelId="{5B62AD57-D25A-444E-96F0-E72863E448BF}" type="pres">
      <dgm:prSet presAssocID="{E3641712-07D6-4FCF-A0DA-054D94A54824}" presName="horz1" presStyleCnt="0"/>
      <dgm:spPr/>
    </dgm:pt>
    <dgm:pt modelId="{E9805818-B942-4D35-8752-0644CB319274}" type="pres">
      <dgm:prSet presAssocID="{E3641712-07D6-4FCF-A0DA-054D94A54824}" presName="tx1" presStyleLbl="revTx" presStyleIdx="0" presStyleCnt="4"/>
      <dgm:spPr/>
    </dgm:pt>
    <dgm:pt modelId="{5096FA00-312C-4087-B6C8-008CF56C4E9F}" type="pres">
      <dgm:prSet presAssocID="{E3641712-07D6-4FCF-A0DA-054D94A54824}" presName="vert1" presStyleCnt="0"/>
      <dgm:spPr/>
    </dgm:pt>
    <dgm:pt modelId="{F248AB59-3746-42BB-B448-A70C71E3134E}" type="pres">
      <dgm:prSet presAssocID="{295CDE43-724E-4937-AAE2-682194E11275}" presName="thickLine" presStyleLbl="alignNode1" presStyleIdx="1" presStyleCnt="4"/>
      <dgm:spPr/>
    </dgm:pt>
    <dgm:pt modelId="{E9E24888-B104-4E32-BA42-0AE77F83257C}" type="pres">
      <dgm:prSet presAssocID="{295CDE43-724E-4937-AAE2-682194E11275}" presName="horz1" presStyleCnt="0"/>
      <dgm:spPr/>
    </dgm:pt>
    <dgm:pt modelId="{9AC29FF3-3FCC-40B7-9F43-790A72932536}" type="pres">
      <dgm:prSet presAssocID="{295CDE43-724E-4937-AAE2-682194E11275}" presName="tx1" presStyleLbl="revTx" presStyleIdx="1" presStyleCnt="4"/>
      <dgm:spPr/>
    </dgm:pt>
    <dgm:pt modelId="{35131C4A-1116-4D97-AC5B-60B5AE4D095E}" type="pres">
      <dgm:prSet presAssocID="{295CDE43-724E-4937-AAE2-682194E11275}" presName="vert1" presStyleCnt="0"/>
      <dgm:spPr/>
    </dgm:pt>
    <dgm:pt modelId="{8C969F85-FF5D-47A3-8529-9B15CF9B4675}" type="pres">
      <dgm:prSet presAssocID="{5E4B39CB-ECBD-4432-841F-FD315DAC60D4}" presName="thickLine" presStyleLbl="alignNode1" presStyleIdx="2" presStyleCnt="4"/>
      <dgm:spPr/>
    </dgm:pt>
    <dgm:pt modelId="{FCD2C16E-98EF-4881-B5EF-8250F44BC32A}" type="pres">
      <dgm:prSet presAssocID="{5E4B39CB-ECBD-4432-841F-FD315DAC60D4}" presName="horz1" presStyleCnt="0"/>
      <dgm:spPr/>
    </dgm:pt>
    <dgm:pt modelId="{F901416D-A0B9-4BBE-8E57-CD07F6CE5570}" type="pres">
      <dgm:prSet presAssocID="{5E4B39CB-ECBD-4432-841F-FD315DAC60D4}" presName="tx1" presStyleLbl="revTx" presStyleIdx="2" presStyleCnt="4"/>
      <dgm:spPr/>
    </dgm:pt>
    <dgm:pt modelId="{C4D9055C-368A-4617-BE37-3084D6315150}" type="pres">
      <dgm:prSet presAssocID="{5E4B39CB-ECBD-4432-841F-FD315DAC60D4}" presName="vert1" presStyleCnt="0"/>
      <dgm:spPr/>
    </dgm:pt>
    <dgm:pt modelId="{71B79826-9D0D-404B-9659-0468027D0061}" type="pres">
      <dgm:prSet presAssocID="{7908AE1B-0936-4872-AC88-DB12F9C94D7E}" presName="thickLine" presStyleLbl="alignNode1" presStyleIdx="3" presStyleCnt="4"/>
      <dgm:spPr/>
    </dgm:pt>
    <dgm:pt modelId="{4E1DA9D0-28C4-4006-9510-E3EA29A614A0}" type="pres">
      <dgm:prSet presAssocID="{7908AE1B-0936-4872-AC88-DB12F9C94D7E}" presName="horz1" presStyleCnt="0"/>
      <dgm:spPr/>
    </dgm:pt>
    <dgm:pt modelId="{C5CC8580-9532-4994-8B99-DC0EF12324E6}" type="pres">
      <dgm:prSet presAssocID="{7908AE1B-0936-4872-AC88-DB12F9C94D7E}" presName="tx1" presStyleLbl="revTx" presStyleIdx="3" presStyleCnt="4"/>
      <dgm:spPr/>
    </dgm:pt>
    <dgm:pt modelId="{DA3D92BA-366A-4A75-B3A3-C8423D6582E2}" type="pres">
      <dgm:prSet presAssocID="{7908AE1B-0936-4872-AC88-DB12F9C94D7E}" presName="vert1" presStyleCnt="0"/>
      <dgm:spPr/>
    </dgm:pt>
  </dgm:ptLst>
  <dgm:cxnLst>
    <dgm:cxn modelId="{6330F817-5C5B-4112-BFCB-A62BA9CB5373}" type="presOf" srcId="{D519A4F1-898E-47D6-96F7-45A32A21C426}" destId="{512A91BC-628D-4F26-ABFF-71A8BCB0CEFA}" srcOrd="0" destOrd="0" presId="urn:microsoft.com/office/officeart/2008/layout/LinedList"/>
    <dgm:cxn modelId="{E311F433-8D58-4B1E-838D-1EF0144FDA38}" srcId="{D519A4F1-898E-47D6-96F7-45A32A21C426}" destId="{E3641712-07D6-4FCF-A0DA-054D94A54824}" srcOrd="0" destOrd="0" parTransId="{064595A4-F6C0-4EE7-B287-FA75BC02D68C}" sibTransId="{65CCDBEC-52F3-4417-838D-FFAD7D70E489}"/>
    <dgm:cxn modelId="{12151538-A291-4885-8BF2-F26FE9620AE7}" type="presOf" srcId="{E3641712-07D6-4FCF-A0DA-054D94A54824}" destId="{E9805818-B942-4D35-8752-0644CB319274}" srcOrd="0" destOrd="0" presId="urn:microsoft.com/office/officeart/2008/layout/LinedList"/>
    <dgm:cxn modelId="{5F848172-E31B-4EB4-AB6B-9E1AC3F382EB}" srcId="{D519A4F1-898E-47D6-96F7-45A32A21C426}" destId="{5E4B39CB-ECBD-4432-841F-FD315DAC60D4}" srcOrd="2" destOrd="0" parTransId="{A44975DB-A384-4945-9865-2527E3D40CDB}" sibTransId="{8624328B-0AF1-4E7A-B731-C516177FF79C}"/>
    <dgm:cxn modelId="{67F7D15A-78A5-4371-8F0F-46DD18FE50A4}" srcId="{D519A4F1-898E-47D6-96F7-45A32A21C426}" destId="{7908AE1B-0936-4872-AC88-DB12F9C94D7E}" srcOrd="3" destOrd="0" parTransId="{943CAAF1-1210-494B-9F65-FE621F7B490B}" sibTransId="{7AE021BC-9EE0-4981-8959-FB449C31E225}"/>
    <dgm:cxn modelId="{7F1083AA-4FFB-4C08-BC71-8B22D8ACCAE5}" type="presOf" srcId="{7908AE1B-0936-4872-AC88-DB12F9C94D7E}" destId="{C5CC8580-9532-4994-8B99-DC0EF12324E6}" srcOrd="0" destOrd="0" presId="urn:microsoft.com/office/officeart/2008/layout/LinedList"/>
    <dgm:cxn modelId="{003912AF-C61D-475C-9487-169A7A4336F1}" type="presOf" srcId="{5E4B39CB-ECBD-4432-841F-FD315DAC60D4}" destId="{F901416D-A0B9-4BBE-8E57-CD07F6CE5570}" srcOrd="0" destOrd="0" presId="urn:microsoft.com/office/officeart/2008/layout/LinedList"/>
    <dgm:cxn modelId="{8FFFD8D5-DDBB-4650-A4F1-88C3A6677D44}" type="presOf" srcId="{295CDE43-724E-4937-AAE2-682194E11275}" destId="{9AC29FF3-3FCC-40B7-9F43-790A72932536}" srcOrd="0" destOrd="0" presId="urn:microsoft.com/office/officeart/2008/layout/LinedList"/>
    <dgm:cxn modelId="{FDA245E0-F6C9-4F30-90FC-7519D42C4758}" srcId="{D519A4F1-898E-47D6-96F7-45A32A21C426}" destId="{295CDE43-724E-4937-AAE2-682194E11275}" srcOrd="1" destOrd="0" parTransId="{F5053FBF-902A-4ABB-BB39-70152DA929CC}" sibTransId="{0A24C08C-6FD0-455D-8630-AB90984FEDBD}"/>
    <dgm:cxn modelId="{B37A92E1-E325-4060-994A-79D567562777}" type="presParOf" srcId="{512A91BC-628D-4F26-ABFF-71A8BCB0CEFA}" destId="{2006977E-2915-4EF2-858A-24D55C0ADC1E}" srcOrd="0" destOrd="0" presId="urn:microsoft.com/office/officeart/2008/layout/LinedList"/>
    <dgm:cxn modelId="{4401B236-74D8-49E9-9592-1F19EF23959B}" type="presParOf" srcId="{512A91BC-628D-4F26-ABFF-71A8BCB0CEFA}" destId="{5B62AD57-D25A-444E-96F0-E72863E448BF}" srcOrd="1" destOrd="0" presId="urn:microsoft.com/office/officeart/2008/layout/LinedList"/>
    <dgm:cxn modelId="{FB9DAC65-7A58-42A0-A89C-129E8E65B43C}" type="presParOf" srcId="{5B62AD57-D25A-444E-96F0-E72863E448BF}" destId="{E9805818-B942-4D35-8752-0644CB319274}" srcOrd="0" destOrd="0" presId="urn:microsoft.com/office/officeart/2008/layout/LinedList"/>
    <dgm:cxn modelId="{F3BE2A60-FDCB-4DB5-BEB6-B2242E4D3CE5}" type="presParOf" srcId="{5B62AD57-D25A-444E-96F0-E72863E448BF}" destId="{5096FA00-312C-4087-B6C8-008CF56C4E9F}" srcOrd="1" destOrd="0" presId="urn:microsoft.com/office/officeart/2008/layout/LinedList"/>
    <dgm:cxn modelId="{8AE018FF-BF53-495E-B8C0-01B24AF2AE03}" type="presParOf" srcId="{512A91BC-628D-4F26-ABFF-71A8BCB0CEFA}" destId="{F248AB59-3746-42BB-B448-A70C71E3134E}" srcOrd="2" destOrd="0" presId="urn:microsoft.com/office/officeart/2008/layout/LinedList"/>
    <dgm:cxn modelId="{FFE2F214-25CF-4D88-ADE6-CA10B6AC1222}" type="presParOf" srcId="{512A91BC-628D-4F26-ABFF-71A8BCB0CEFA}" destId="{E9E24888-B104-4E32-BA42-0AE77F83257C}" srcOrd="3" destOrd="0" presId="urn:microsoft.com/office/officeart/2008/layout/LinedList"/>
    <dgm:cxn modelId="{4FCC6FD8-F78E-4987-8492-E1467B497B3C}" type="presParOf" srcId="{E9E24888-B104-4E32-BA42-0AE77F83257C}" destId="{9AC29FF3-3FCC-40B7-9F43-790A72932536}" srcOrd="0" destOrd="0" presId="urn:microsoft.com/office/officeart/2008/layout/LinedList"/>
    <dgm:cxn modelId="{EEEAB33D-F7DE-4F6F-92A3-410683E3F7EC}" type="presParOf" srcId="{E9E24888-B104-4E32-BA42-0AE77F83257C}" destId="{35131C4A-1116-4D97-AC5B-60B5AE4D095E}" srcOrd="1" destOrd="0" presId="urn:microsoft.com/office/officeart/2008/layout/LinedList"/>
    <dgm:cxn modelId="{B78EB188-85DB-4446-83E6-1D8D15775FDD}" type="presParOf" srcId="{512A91BC-628D-4F26-ABFF-71A8BCB0CEFA}" destId="{8C969F85-FF5D-47A3-8529-9B15CF9B4675}" srcOrd="4" destOrd="0" presId="urn:microsoft.com/office/officeart/2008/layout/LinedList"/>
    <dgm:cxn modelId="{B7B40880-4551-4223-BAA7-0B9DE155CF13}" type="presParOf" srcId="{512A91BC-628D-4F26-ABFF-71A8BCB0CEFA}" destId="{FCD2C16E-98EF-4881-B5EF-8250F44BC32A}" srcOrd="5" destOrd="0" presId="urn:microsoft.com/office/officeart/2008/layout/LinedList"/>
    <dgm:cxn modelId="{7714C081-125A-4E98-BF40-C7D7A75772A1}" type="presParOf" srcId="{FCD2C16E-98EF-4881-B5EF-8250F44BC32A}" destId="{F901416D-A0B9-4BBE-8E57-CD07F6CE5570}" srcOrd="0" destOrd="0" presId="urn:microsoft.com/office/officeart/2008/layout/LinedList"/>
    <dgm:cxn modelId="{2DF69612-FABA-428F-B585-79F87FF86DCA}" type="presParOf" srcId="{FCD2C16E-98EF-4881-B5EF-8250F44BC32A}" destId="{C4D9055C-368A-4617-BE37-3084D6315150}" srcOrd="1" destOrd="0" presId="urn:microsoft.com/office/officeart/2008/layout/LinedList"/>
    <dgm:cxn modelId="{437D9902-953F-47C9-B55A-F8AA440C2BA6}" type="presParOf" srcId="{512A91BC-628D-4F26-ABFF-71A8BCB0CEFA}" destId="{71B79826-9D0D-404B-9659-0468027D0061}" srcOrd="6" destOrd="0" presId="urn:microsoft.com/office/officeart/2008/layout/LinedList"/>
    <dgm:cxn modelId="{CC8DA516-2112-4507-8900-4FD35E44CC1F}" type="presParOf" srcId="{512A91BC-628D-4F26-ABFF-71A8BCB0CEFA}" destId="{4E1DA9D0-28C4-4006-9510-E3EA29A614A0}" srcOrd="7" destOrd="0" presId="urn:microsoft.com/office/officeart/2008/layout/LinedList"/>
    <dgm:cxn modelId="{3DB88DE4-11D1-496C-9E20-B63A3EEBD768}" type="presParOf" srcId="{4E1DA9D0-28C4-4006-9510-E3EA29A614A0}" destId="{C5CC8580-9532-4994-8B99-DC0EF12324E6}" srcOrd="0" destOrd="0" presId="urn:microsoft.com/office/officeart/2008/layout/LinedList"/>
    <dgm:cxn modelId="{95EDB341-2B1B-4A6F-9D60-E762343AFB47}" type="presParOf" srcId="{4E1DA9D0-28C4-4006-9510-E3EA29A614A0}" destId="{DA3D92BA-366A-4A75-B3A3-C8423D6582E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ADA65-117D-4736-B683-8279482AAEC6}">
      <dsp:nvSpPr>
        <dsp:cNvPr id="0" name=""/>
        <dsp:cNvSpPr/>
      </dsp:nvSpPr>
      <dsp:spPr>
        <a:xfrm>
          <a:off x="9099" y="769430"/>
          <a:ext cx="5439723" cy="2175889"/>
        </a:xfrm>
        <a:prstGeom prst="chevron">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Magistrates </a:t>
          </a:r>
          <a:endParaRPr lang="en-GB" sz="4800" kern="1200" dirty="0"/>
        </a:p>
      </dsp:txBody>
      <dsp:txXfrm>
        <a:off x="1097044" y="769430"/>
        <a:ext cx="3263834" cy="2175889"/>
      </dsp:txXfrm>
    </dsp:sp>
    <dsp:sp modelId="{95DA7309-7BFB-47A6-9E0A-13E654909083}">
      <dsp:nvSpPr>
        <dsp:cNvPr id="0" name=""/>
        <dsp:cNvSpPr/>
      </dsp:nvSpPr>
      <dsp:spPr>
        <a:xfrm>
          <a:off x="4904851" y="769430"/>
          <a:ext cx="5439723" cy="2175889"/>
        </a:xfrm>
        <a:prstGeom prst="chevron">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 Crown Court </a:t>
          </a:r>
          <a:endParaRPr lang="en-GB" sz="4800" kern="1200" dirty="0"/>
        </a:p>
      </dsp:txBody>
      <dsp:txXfrm>
        <a:off x="5992796" y="769430"/>
        <a:ext cx="3263834" cy="2175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B3BAE-A26E-41F6-9AE8-256D53110579}">
      <dsp:nvSpPr>
        <dsp:cNvPr id="0" name=""/>
        <dsp:cNvSpPr/>
      </dsp:nvSpPr>
      <dsp:spPr>
        <a:xfrm>
          <a:off x="2139" y="1036311"/>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 Summary </a:t>
          </a:r>
          <a:endParaRPr lang="en-GB" sz="3500" kern="1200" dirty="0"/>
        </a:p>
      </dsp:txBody>
      <dsp:txXfrm>
        <a:off x="663309" y="1036311"/>
        <a:ext cx="1983510" cy="1322339"/>
      </dsp:txXfrm>
    </dsp:sp>
    <dsp:sp modelId="{A9D42E61-2651-45E8-B340-A3F86F82424C}">
      <dsp:nvSpPr>
        <dsp:cNvPr id="0" name=""/>
        <dsp:cNvSpPr/>
      </dsp:nvSpPr>
      <dsp:spPr>
        <a:xfrm>
          <a:off x="2878228"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Less serious</a:t>
          </a:r>
          <a:endParaRPr lang="en-GB" sz="2000" kern="1200" dirty="0"/>
        </a:p>
      </dsp:txBody>
      <dsp:txXfrm>
        <a:off x="3426999" y="1148709"/>
        <a:ext cx="1646313" cy="1097542"/>
      </dsp:txXfrm>
    </dsp:sp>
    <dsp:sp modelId="{C96D12BB-D026-4333-BB4D-34B3B93154E2}">
      <dsp:nvSpPr>
        <dsp:cNvPr id="0" name=""/>
        <dsp:cNvSpPr/>
      </dsp:nvSpPr>
      <dsp:spPr>
        <a:xfrm>
          <a:off x="5237944"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Always magistrates </a:t>
          </a:r>
          <a:endParaRPr lang="en-GB" sz="2000" kern="1200" dirty="0"/>
        </a:p>
      </dsp:txBody>
      <dsp:txXfrm>
        <a:off x="5786715" y="1148709"/>
        <a:ext cx="1646313" cy="1097542"/>
      </dsp:txXfrm>
    </dsp:sp>
    <dsp:sp modelId="{4C46FB35-5C7D-4618-A788-54607C8A9E78}">
      <dsp:nvSpPr>
        <dsp:cNvPr id="0" name=""/>
        <dsp:cNvSpPr/>
      </dsp:nvSpPr>
      <dsp:spPr>
        <a:xfrm>
          <a:off x="2139" y="2543778"/>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Either way offences</a:t>
          </a:r>
          <a:endParaRPr lang="en-GB" sz="3500" kern="1200" dirty="0"/>
        </a:p>
      </dsp:txBody>
      <dsp:txXfrm>
        <a:off x="663309" y="2543778"/>
        <a:ext cx="1983510" cy="1322339"/>
      </dsp:txXfrm>
    </dsp:sp>
    <dsp:sp modelId="{FF55E589-6A06-4F7A-8801-69CFFE2CE6EC}">
      <dsp:nvSpPr>
        <dsp:cNvPr id="0" name=""/>
        <dsp:cNvSpPr/>
      </dsp:nvSpPr>
      <dsp:spPr>
        <a:xfrm>
          <a:off x="2878228"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Intermediate </a:t>
          </a:r>
          <a:endParaRPr lang="en-GB" sz="2000" kern="1200" dirty="0"/>
        </a:p>
      </dsp:txBody>
      <dsp:txXfrm>
        <a:off x="3426999" y="2656177"/>
        <a:ext cx="1646313" cy="1097542"/>
      </dsp:txXfrm>
    </dsp:sp>
    <dsp:sp modelId="{CFF3E1F1-0BDE-4EF4-ABDD-87A64C4D75EC}">
      <dsp:nvSpPr>
        <dsp:cNvPr id="0" name=""/>
        <dsp:cNvSpPr/>
      </dsp:nvSpPr>
      <dsp:spPr>
        <a:xfrm>
          <a:off x="5237944"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Can be heard in either court</a:t>
          </a:r>
          <a:endParaRPr lang="en-GB" sz="2000" kern="1200" dirty="0"/>
        </a:p>
      </dsp:txBody>
      <dsp:txXfrm>
        <a:off x="5786715" y="2656177"/>
        <a:ext cx="1646313" cy="1097542"/>
      </dsp:txXfrm>
    </dsp:sp>
    <dsp:sp modelId="{0D7F7162-1395-4D52-A15C-739129272D9B}">
      <dsp:nvSpPr>
        <dsp:cNvPr id="0" name=""/>
        <dsp:cNvSpPr/>
      </dsp:nvSpPr>
      <dsp:spPr>
        <a:xfrm>
          <a:off x="2139" y="4051246"/>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Indictable </a:t>
          </a:r>
          <a:endParaRPr lang="en-GB" sz="3500" kern="1200" dirty="0"/>
        </a:p>
      </dsp:txBody>
      <dsp:txXfrm>
        <a:off x="663309" y="4051246"/>
        <a:ext cx="1983510" cy="1322339"/>
      </dsp:txXfrm>
    </dsp:sp>
    <dsp:sp modelId="{454A00C3-41FF-48B3-BF14-E3614014C1F4}">
      <dsp:nvSpPr>
        <dsp:cNvPr id="0" name=""/>
        <dsp:cNvSpPr/>
      </dsp:nvSpPr>
      <dsp:spPr>
        <a:xfrm>
          <a:off x="2878228"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Serious </a:t>
          </a:r>
          <a:endParaRPr lang="en-GB" sz="2000" kern="1200" dirty="0"/>
        </a:p>
      </dsp:txBody>
      <dsp:txXfrm>
        <a:off x="3426999" y="4163644"/>
        <a:ext cx="1646313" cy="1097542"/>
      </dsp:txXfrm>
    </dsp:sp>
    <dsp:sp modelId="{9686B368-1B29-4C8C-996D-C98F3BF60E8D}">
      <dsp:nvSpPr>
        <dsp:cNvPr id="0" name=""/>
        <dsp:cNvSpPr/>
      </dsp:nvSpPr>
      <dsp:spPr>
        <a:xfrm>
          <a:off x="5237944"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First Magistrates, then Crown Court</a:t>
          </a:r>
          <a:endParaRPr lang="en-GB" sz="2000" kern="1200" dirty="0"/>
        </a:p>
      </dsp:txBody>
      <dsp:txXfrm>
        <a:off x="5786715" y="4163644"/>
        <a:ext cx="1646313" cy="1097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B978A-8077-444F-91A5-1C985BE5547B}">
      <dsp:nvSpPr>
        <dsp:cNvPr id="0" name=""/>
        <dsp:cNvSpPr/>
      </dsp:nvSpPr>
      <dsp:spPr>
        <a:xfrm>
          <a:off x="0" y="567423"/>
          <a:ext cx="6266011" cy="181467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GB" sz="4700" kern="1200" dirty="0">
              <a:latin typeface="Gill Sans MT" panose="02040603050505030304"/>
            </a:rPr>
            <a:t>In the past the answer was no. </a:t>
          </a:r>
          <a:endParaRPr lang="en-GB" sz="4700" kern="1200" dirty="0"/>
        </a:p>
      </dsp:txBody>
      <dsp:txXfrm>
        <a:off x="88585" y="656008"/>
        <a:ext cx="6088841" cy="1637500"/>
      </dsp:txXfrm>
    </dsp:sp>
    <dsp:sp modelId="{8D26BBFE-5D56-4956-814F-DCF9CB21B4F3}">
      <dsp:nvSpPr>
        <dsp:cNvPr id="0" name=""/>
        <dsp:cNvSpPr/>
      </dsp:nvSpPr>
      <dsp:spPr>
        <a:xfrm>
          <a:off x="0" y="2517453"/>
          <a:ext cx="6266011" cy="1814670"/>
        </a:xfrm>
        <a:prstGeom prst="roundRect">
          <a:avLst/>
        </a:prstGeom>
        <a:gradFill rotWithShape="0">
          <a:gsLst>
            <a:gs pos="0">
              <a:schemeClr val="accent2">
                <a:hueOff val="1512762"/>
                <a:satOff val="-742"/>
                <a:lumOff val="12938"/>
                <a:alphaOff val="0"/>
                <a:tint val="96000"/>
                <a:lumMod val="104000"/>
              </a:schemeClr>
            </a:gs>
            <a:gs pos="100000">
              <a:schemeClr val="accent2">
                <a:hueOff val="1512762"/>
                <a:satOff val="-742"/>
                <a:lumOff val="12938"/>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GB" sz="4700" kern="1200" dirty="0">
              <a:latin typeface="Gill Sans MT" panose="02040603050505030304"/>
            </a:rPr>
            <a:t>But due to reform they can now sit on a jury.</a:t>
          </a:r>
        </a:p>
      </dsp:txBody>
      <dsp:txXfrm>
        <a:off x="88585" y="2606038"/>
        <a:ext cx="6088841" cy="1637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D2B36-E1EE-4620-BAC2-A128947AA125}">
      <dsp:nvSpPr>
        <dsp:cNvPr id="0" name=""/>
        <dsp:cNvSpPr/>
      </dsp:nvSpPr>
      <dsp:spPr>
        <a:xfrm>
          <a:off x="0" y="711693"/>
          <a:ext cx="6266011" cy="795600"/>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No Jury sits with me. </a:t>
          </a:r>
          <a:endParaRPr lang="en-US" sz="3400" kern="1200"/>
        </a:p>
      </dsp:txBody>
      <dsp:txXfrm>
        <a:off x="38838" y="750531"/>
        <a:ext cx="6188335" cy="717924"/>
      </dsp:txXfrm>
    </dsp:sp>
    <dsp:sp modelId="{E7B0AB73-9ABC-4A67-972A-D5D5D0129B84}">
      <dsp:nvSpPr>
        <dsp:cNvPr id="0" name=""/>
        <dsp:cNvSpPr/>
      </dsp:nvSpPr>
      <dsp:spPr>
        <a:xfrm>
          <a:off x="0" y="1605213"/>
          <a:ext cx="6266011" cy="795600"/>
        </a:xfrm>
        <a:prstGeom prst="roundRect">
          <a:avLst/>
        </a:prstGeom>
        <a:gradFill rotWithShape="0">
          <a:gsLst>
            <a:gs pos="0">
              <a:schemeClr val="accent5">
                <a:hueOff val="505231"/>
                <a:satOff val="225"/>
                <a:lumOff val="-2352"/>
                <a:alphaOff val="0"/>
                <a:tint val="96000"/>
                <a:lumMod val="104000"/>
              </a:schemeClr>
            </a:gs>
            <a:gs pos="100000">
              <a:schemeClr val="accent5">
                <a:hueOff val="505231"/>
                <a:satOff val="225"/>
                <a:lumOff val="-2352"/>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 hear summary offences. </a:t>
          </a:r>
          <a:endParaRPr lang="en-US" sz="3400" kern="1200"/>
        </a:p>
      </dsp:txBody>
      <dsp:txXfrm>
        <a:off x="38838" y="1644051"/>
        <a:ext cx="6188335" cy="717924"/>
      </dsp:txXfrm>
    </dsp:sp>
    <dsp:sp modelId="{8FFA7F45-6D3B-4E3C-BF5F-8013FA2D81A3}">
      <dsp:nvSpPr>
        <dsp:cNvPr id="0" name=""/>
        <dsp:cNvSpPr/>
      </dsp:nvSpPr>
      <dsp:spPr>
        <a:xfrm>
          <a:off x="0" y="2498733"/>
          <a:ext cx="6266011" cy="795600"/>
        </a:xfrm>
        <a:prstGeom prst="roundRect">
          <a:avLst/>
        </a:prstGeom>
        <a:gradFill rotWithShape="0">
          <a:gsLst>
            <a:gs pos="0">
              <a:schemeClr val="accent5">
                <a:hueOff val="1010461"/>
                <a:satOff val="449"/>
                <a:lumOff val="-4705"/>
                <a:alphaOff val="0"/>
                <a:tint val="96000"/>
                <a:lumMod val="104000"/>
              </a:schemeClr>
            </a:gs>
            <a:gs pos="100000">
              <a:schemeClr val="accent5">
                <a:hueOff val="1010461"/>
                <a:satOff val="449"/>
                <a:lumOff val="-4705"/>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 hear triable either way offences. </a:t>
          </a:r>
          <a:endParaRPr lang="en-US" sz="3400" kern="1200"/>
        </a:p>
      </dsp:txBody>
      <dsp:txXfrm>
        <a:off x="38838" y="2537571"/>
        <a:ext cx="6188335" cy="717924"/>
      </dsp:txXfrm>
    </dsp:sp>
    <dsp:sp modelId="{35959FCF-0D0E-47FC-BAE9-FBECFAAB4597}">
      <dsp:nvSpPr>
        <dsp:cNvPr id="0" name=""/>
        <dsp:cNvSpPr/>
      </dsp:nvSpPr>
      <dsp:spPr>
        <a:xfrm>
          <a:off x="0" y="3392253"/>
          <a:ext cx="6266011" cy="795600"/>
        </a:xfrm>
        <a:prstGeom prst="roundRect">
          <a:avLst/>
        </a:prstGeom>
        <a:gradFill rotWithShape="0">
          <a:gsLst>
            <a:gs pos="0">
              <a:schemeClr val="accent5">
                <a:hueOff val="1515692"/>
                <a:satOff val="674"/>
                <a:lumOff val="-7057"/>
                <a:alphaOff val="0"/>
                <a:tint val="96000"/>
                <a:lumMod val="104000"/>
              </a:schemeClr>
            </a:gs>
            <a:gs pos="100000">
              <a:schemeClr val="accent5">
                <a:hueOff val="1515692"/>
                <a:satOff val="674"/>
                <a:lumOff val="-7057"/>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All cases start here. </a:t>
          </a:r>
          <a:endParaRPr lang="en-US" sz="3400" kern="1200"/>
        </a:p>
      </dsp:txBody>
      <dsp:txXfrm>
        <a:off x="38838" y="3431091"/>
        <a:ext cx="6188335" cy="7179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AF246-8CBE-4838-87E8-4780FA91B270}">
      <dsp:nvSpPr>
        <dsp:cNvPr id="0" name=""/>
        <dsp:cNvSpPr/>
      </dsp:nvSpPr>
      <dsp:spPr>
        <a:xfrm>
          <a:off x="0" y="532413"/>
          <a:ext cx="6266011" cy="121680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 am an appeal court. </a:t>
          </a:r>
          <a:endParaRPr lang="en-US" sz="3200" kern="1200"/>
        </a:p>
      </dsp:txBody>
      <dsp:txXfrm>
        <a:off x="59399" y="591812"/>
        <a:ext cx="6147213" cy="1098002"/>
      </dsp:txXfrm>
    </dsp:sp>
    <dsp:sp modelId="{9793FF8E-18B0-4E82-A5C5-2C2466C0B4F6}">
      <dsp:nvSpPr>
        <dsp:cNvPr id="0" name=""/>
        <dsp:cNvSpPr/>
      </dsp:nvSpPr>
      <dsp:spPr>
        <a:xfrm>
          <a:off x="0" y="1841373"/>
          <a:ext cx="6266011" cy="1216800"/>
        </a:xfrm>
        <a:prstGeom prst="roundRect">
          <a:avLst/>
        </a:prstGeom>
        <a:gradFill rotWithShape="0">
          <a:gsLst>
            <a:gs pos="0">
              <a:schemeClr val="accent2">
                <a:hueOff val="756381"/>
                <a:satOff val="-371"/>
                <a:lumOff val="6469"/>
                <a:alphaOff val="0"/>
                <a:tint val="96000"/>
                <a:lumMod val="104000"/>
              </a:schemeClr>
            </a:gs>
            <a:gs pos="100000">
              <a:schemeClr val="accent2">
                <a:hueOff val="756381"/>
                <a:satOff val="-371"/>
                <a:lumOff val="646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You can appeal to me if your case has been heard in the crown court. </a:t>
          </a:r>
          <a:endParaRPr lang="en-US" sz="3200" kern="1200"/>
        </a:p>
      </dsp:txBody>
      <dsp:txXfrm>
        <a:off x="59399" y="1900772"/>
        <a:ext cx="6147213" cy="1098002"/>
      </dsp:txXfrm>
    </dsp:sp>
    <dsp:sp modelId="{B2D62210-5AF2-476A-A1B8-8E7951099762}">
      <dsp:nvSpPr>
        <dsp:cNvPr id="0" name=""/>
        <dsp:cNvSpPr/>
      </dsp:nvSpPr>
      <dsp:spPr>
        <a:xfrm>
          <a:off x="0" y="3150333"/>
          <a:ext cx="6266011" cy="1216800"/>
        </a:xfrm>
        <a:prstGeom prst="roundRect">
          <a:avLst/>
        </a:prstGeom>
        <a:gradFill rotWithShape="0">
          <a:gsLst>
            <a:gs pos="0">
              <a:schemeClr val="accent2">
                <a:hueOff val="1512762"/>
                <a:satOff val="-742"/>
                <a:lumOff val="12938"/>
                <a:alphaOff val="0"/>
                <a:tint val="96000"/>
                <a:lumMod val="104000"/>
              </a:schemeClr>
            </a:gs>
            <a:gs pos="100000">
              <a:schemeClr val="accent2">
                <a:hueOff val="1512762"/>
                <a:satOff val="-742"/>
                <a:lumOff val="12938"/>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 am not the final appeal court.</a:t>
          </a:r>
          <a:endParaRPr lang="en-US" sz="3200" kern="1200"/>
        </a:p>
      </dsp:txBody>
      <dsp:txXfrm>
        <a:off x="59399" y="3209732"/>
        <a:ext cx="6147213" cy="1098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6977E-2915-4EF2-858A-24D55C0ADC1E}">
      <dsp:nvSpPr>
        <dsp:cNvPr id="0" name=""/>
        <dsp:cNvSpPr/>
      </dsp:nvSpPr>
      <dsp:spPr>
        <a:xfrm>
          <a:off x="0" y="0"/>
          <a:ext cx="6266011"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E9805818-B942-4D35-8752-0644CB319274}">
      <dsp:nvSpPr>
        <dsp:cNvPr id="0" name=""/>
        <dsp:cNvSpPr/>
      </dsp:nvSpPr>
      <dsp:spPr>
        <a:xfrm>
          <a:off x="0" y="0"/>
          <a:ext cx="6266011" cy="1224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 jury sits within me. </a:t>
          </a:r>
          <a:endParaRPr lang="en-US" sz="3500" kern="1200"/>
        </a:p>
      </dsp:txBody>
      <dsp:txXfrm>
        <a:off x="0" y="0"/>
        <a:ext cx="6266011" cy="1224886"/>
      </dsp:txXfrm>
    </dsp:sp>
    <dsp:sp modelId="{F248AB59-3746-42BB-B448-A70C71E3134E}">
      <dsp:nvSpPr>
        <dsp:cNvPr id="0" name=""/>
        <dsp:cNvSpPr/>
      </dsp:nvSpPr>
      <dsp:spPr>
        <a:xfrm>
          <a:off x="0" y="1224886"/>
          <a:ext cx="6266011" cy="0"/>
        </a:xfrm>
        <a:prstGeom prst="line">
          <a:avLst/>
        </a:prstGeom>
        <a:gradFill rotWithShape="0">
          <a:gsLst>
            <a:gs pos="0">
              <a:schemeClr val="accent2">
                <a:hueOff val="504254"/>
                <a:satOff val="-247"/>
                <a:lumOff val="4313"/>
                <a:alphaOff val="0"/>
                <a:tint val="96000"/>
                <a:lumMod val="104000"/>
              </a:schemeClr>
            </a:gs>
            <a:gs pos="100000">
              <a:schemeClr val="accent2">
                <a:hueOff val="504254"/>
                <a:satOff val="-247"/>
                <a:lumOff val="4313"/>
                <a:alphaOff val="0"/>
                <a:shade val="90000"/>
                <a:lumMod val="90000"/>
              </a:schemeClr>
            </a:gs>
          </a:gsLst>
          <a:lin ang="5400000" scaled="0"/>
        </a:gradFill>
        <a:ln w="9525" cap="rnd" cmpd="sng" algn="ctr">
          <a:solidFill>
            <a:schemeClr val="accent2">
              <a:hueOff val="504254"/>
              <a:satOff val="-247"/>
              <a:lumOff val="4313"/>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9AC29FF3-3FCC-40B7-9F43-790A72932536}">
      <dsp:nvSpPr>
        <dsp:cNvPr id="0" name=""/>
        <dsp:cNvSpPr/>
      </dsp:nvSpPr>
      <dsp:spPr>
        <a:xfrm>
          <a:off x="0" y="1224886"/>
          <a:ext cx="6266011" cy="1224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 judge sits within this court. </a:t>
          </a:r>
          <a:endParaRPr lang="en-US" sz="3500" kern="1200"/>
        </a:p>
      </dsp:txBody>
      <dsp:txXfrm>
        <a:off x="0" y="1224886"/>
        <a:ext cx="6266011" cy="1224886"/>
      </dsp:txXfrm>
    </dsp:sp>
    <dsp:sp modelId="{8C969F85-FF5D-47A3-8529-9B15CF9B4675}">
      <dsp:nvSpPr>
        <dsp:cNvPr id="0" name=""/>
        <dsp:cNvSpPr/>
      </dsp:nvSpPr>
      <dsp:spPr>
        <a:xfrm>
          <a:off x="0" y="2449773"/>
          <a:ext cx="6266011" cy="0"/>
        </a:xfrm>
        <a:prstGeom prst="line">
          <a:avLst/>
        </a:prstGeom>
        <a:gradFill rotWithShape="0">
          <a:gsLst>
            <a:gs pos="0">
              <a:schemeClr val="accent2">
                <a:hueOff val="1008508"/>
                <a:satOff val="-495"/>
                <a:lumOff val="8625"/>
                <a:alphaOff val="0"/>
                <a:tint val="96000"/>
                <a:lumMod val="104000"/>
              </a:schemeClr>
            </a:gs>
            <a:gs pos="100000">
              <a:schemeClr val="accent2">
                <a:hueOff val="1008508"/>
                <a:satOff val="-495"/>
                <a:lumOff val="8625"/>
                <a:alphaOff val="0"/>
                <a:shade val="90000"/>
                <a:lumMod val="90000"/>
              </a:schemeClr>
            </a:gs>
          </a:gsLst>
          <a:lin ang="5400000" scaled="0"/>
        </a:gradFill>
        <a:ln w="9525" cap="rnd" cmpd="sng" algn="ctr">
          <a:solidFill>
            <a:schemeClr val="accent2">
              <a:hueOff val="1008508"/>
              <a:satOff val="-495"/>
              <a:lumOff val="8625"/>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F901416D-A0B9-4BBE-8E57-CD07F6CE5570}">
      <dsp:nvSpPr>
        <dsp:cNvPr id="0" name=""/>
        <dsp:cNvSpPr/>
      </dsp:nvSpPr>
      <dsp:spPr>
        <a:xfrm>
          <a:off x="0" y="2449773"/>
          <a:ext cx="6266011" cy="1224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 deal with triable either way and indictable offences. </a:t>
          </a:r>
          <a:endParaRPr lang="en-US" sz="3500" kern="1200"/>
        </a:p>
      </dsp:txBody>
      <dsp:txXfrm>
        <a:off x="0" y="2449773"/>
        <a:ext cx="6266011" cy="1224886"/>
      </dsp:txXfrm>
    </dsp:sp>
    <dsp:sp modelId="{71B79826-9D0D-404B-9659-0468027D0061}">
      <dsp:nvSpPr>
        <dsp:cNvPr id="0" name=""/>
        <dsp:cNvSpPr/>
      </dsp:nvSpPr>
      <dsp:spPr>
        <a:xfrm>
          <a:off x="0" y="3674660"/>
          <a:ext cx="6266011" cy="0"/>
        </a:xfrm>
        <a:prstGeom prst="line">
          <a:avLst/>
        </a:prstGeom>
        <a:gradFill rotWithShape="0">
          <a:gsLst>
            <a:gs pos="0">
              <a:schemeClr val="accent2">
                <a:hueOff val="1512762"/>
                <a:satOff val="-742"/>
                <a:lumOff val="12938"/>
                <a:alphaOff val="0"/>
                <a:tint val="96000"/>
                <a:lumMod val="104000"/>
              </a:schemeClr>
            </a:gs>
            <a:gs pos="100000">
              <a:schemeClr val="accent2">
                <a:hueOff val="1512762"/>
                <a:satOff val="-742"/>
                <a:lumOff val="12938"/>
                <a:alphaOff val="0"/>
                <a:shade val="90000"/>
                <a:lumMod val="90000"/>
              </a:schemeClr>
            </a:gs>
          </a:gsLst>
          <a:lin ang="5400000" scaled="0"/>
        </a:gradFill>
        <a:ln w="9525" cap="rnd" cmpd="sng" algn="ctr">
          <a:solidFill>
            <a:schemeClr val="accent2">
              <a:hueOff val="1512762"/>
              <a:satOff val="-742"/>
              <a:lumOff val="12938"/>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C5CC8580-9532-4994-8B99-DC0EF12324E6}">
      <dsp:nvSpPr>
        <dsp:cNvPr id="0" name=""/>
        <dsp:cNvSpPr/>
      </dsp:nvSpPr>
      <dsp:spPr>
        <a:xfrm>
          <a:off x="0" y="3674660"/>
          <a:ext cx="6266011" cy="1224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Including murder.</a:t>
          </a:r>
          <a:endParaRPr lang="en-US" sz="3500" kern="1200"/>
        </a:p>
      </dsp:txBody>
      <dsp:txXfrm>
        <a:off x="0" y="3674660"/>
        <a:ext cx="6266011" cy="1224886"/>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F74840-3664-4E13-AAEC-B82CA43CB57C}" type="datetimeFigureOut">
              <a:t>2/29/2024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D7F572-2BFB-43AB-9E4A-57AEA8524283}" type="slidenum">
              <a:t>‹#›</a:t>
            </a:fld>
            <a:endParaRPr lang="en-GB"/>
          </a:p>
        </p:txBody>
      </p:sp>
    </p:spTree>
    <p:extLst>
      <p:ext uri="{BB962C8B-B14F-4D97-AF65-F5344CB8AC3E}">
        <p14:creationId xmlns:p14="http://schemas.microsoft.com/office/powerpoint/2010/main" val="62456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criminal cases start in the magistrates and if needed will be passed to the crown court. </a:t>
            </a:r>
          </a:p>
          <a:p>
            <a:endParaRPr lang="en-US" dirty="0">
              <a:cs typeface="Calibri"/>
            </a:endParaRPr>
          </a:p>
          <a:p>
            <a:r>
              <a:rPr lang="en-US" dirty="0">
                <a:cs typeface="Calibri"/>
              </a:rPr>
              <a:t>Which court depends on the severity of the case.</a:t>
            </a:r>
          </a:p>
        </p:txBody>
      </p:sp>
      <p:sp>
        <p:nvSpPr>
          <p:cNvPr id="4" name="Slide Number Placeholder 3"/>
          <p:cNvSpPr>
            <a:spLocks noGrp="1"/>
          </p:cNvSpPr>
          <p:nvPr>
            <p:ph type="sldNum" sz="quarter" idx="5"/>
          </p:nvPr>
        </p:nvSpPr>
        <p:spPr/>
        <p:txBody>
          <a:bodyPr/>
          <a:lstStyle/>
          <a:p>
            <a:fld id="{D8D7F572-2BFB-43AB-9E4A-57AEA8524283}" type="slidenum">
              <a:t>7</a:t>
            </a:fld>
            <a:endParaRPr lang="en-GB"/>
          </a:p>
        </p:txBody>
      </p:sp>
    </p:spTree>
    <p:extLst>
      <p:ext uri="{BB962C8B-B14F-4D97-AF65-F5344CB8AC3E}">
        <p14:creationId xmlns:p14="http://schemas.microsoft.com/office/powerpoint/2010/main" val="1219579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Preliminary hearing in the magistrates for serious offences.</a:t>
            </a:r>
          </a:p>
        </p:txBody>
      </p:sp>
      <p:sp>
        <p:nvSpPr>
          <p:cNvPr id="4" name="Slide Number Placeholder 3"/>
          <p:cNvSpPr>
            <a:spLocks noGrp="1"/>
          </p:cNvSpPr>
          <p:nvPr>
            <p:ph type="sldNum" sz="quarter" idx="5"/>
          </p:nvPr>
        </p:nvSpPr>
        <p:spPr/>
        <p:txBody>
          <a:bodyPr/>
          <a:lstStyle/>
          <a:p>
            <a:fld id="{D8D7F572-2BFB-43AB-9E4A-57AEA8524283}" type="slidenum">
              <a:rPr lang="en-GB"/>
              <a:t>8</a:t>
            </a:fld>
            <a:endParaRPr lang="en-GB"/>
          </a:p>
        </p:txBody>
      </p:sp>
    </p:spTree>
    <p:extLst>
      <p:ext uri="{BB962C8B-B14F-4D97-AF65-F5344CB8AC3E}">
        <p14:creationId xmlns:p14="http://schemas.microsoft.com/office/powerpoint/2010/main" val="3613305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 Preliminary hearings </a:t>
            </a:r>
          </a:p>
          <a:p>
            <a:r>
              <a:rPr lang="en-US" dirty="0">
                <a:cs typeface="Calibri"/>
              </a:rPr>
              <a:t>2. Trials </a:t>
            </a:r>
          </a:p>
          <a:p>
            <a:r>
              <a:rPr lang="en-US" dirty="0">
                <a:cs typeface="Calibri"/>
              </a:rPr>
              <a:t>3. Sentence offenders,</a:t>
            </a:r>
          </a:p>
          <a:p>
            <a:endParaRPr lang="en-US" dirty="0">
              <a:cs typeface="Calibri"/>
            </a:endParaRPr>
          </a:p>
          <a:p>
            <a:r>
              <a:rPr lang="en-US" dirty="0">
                <a:cs typeface="Calibri"/>
              </a:rPr>
              <a:t>Can hear civil cases. </a:t>
            </a:r>
          </a:p>
        </p:txBody>
      </p:sp>
      <p:sp>
        <p:nvSpPr>
          <p:cNvPr id="4" name="Slide Number Placeholder 3"/>
          <p:cNvSpPr>
            <a:spLocks noGrp="1"/>
          </p:cNvSpPr>
          <p:nvPr>
            <p:ph type="sldNum" sz="quarter" idx="5"/>
          </p:nvPr>
        </p:nvSpPr>
        <p:spPr/>
        <p:txBody>
          <a:bodyPr/>
          <a:lstStyle/>
          <a:p>
            <a:fld id="{D8D7F572-2BFB-43AB-9E4A-57AEA8524283}" type="slidenum">
              <a:rPr lang="en-GB"/>
              <a:t>9</a:t>
            </a:fld>
            <a:endParaRPr lang="en-GB"/>
          </a:p>
        </p:txBody>
      </p:sp>
    </p:spTree>
    <p:extLst>
      <p:ext uri="{BB962C8B-B14F-4D97-AF65-F5344CB8AC3E}">
        <p14:creationId xmlns:p14="http://schemas.microsoft.com/office/powerpoint/2010/main" val="4048601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Unlimited fines. </a:t>
            </a:r>
          </a:p>
          <a:p>
            <a:endParaRPr lang="en-US" dirty="0">
              <a:cs typeface="Calibri"/>
            </a:endParaRPr>
          </a:p>
          <a:p>
            <a:r>
              <a:rPr lang="en-US" dirty="0">
                <a:cs typeface="Calibri"/>
              </a:rPr>
              <a:t>Life imprisonment. </a:t>
            </a:r>
          </a:p>
          <a:p>
            <a:endParaRPr lang="en-US" dirty="0">
              <a:cs typeface="Calibri"/>
            </a:endParaRPr>
          </a:p>
          <a:p>
            <a:r>
              <a:rPr lang="en-US" dirty="0">
                <a:cs typeface="Calibri"/>
              </a:rPr>
              <a:t>Life sentences; 14 years minimum before parole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12</a:t>
            </a:fld>
            <a:endParaRPr lang="en-GB"/>
          </a:p>
        </p:txBody>
      </p:sp>
    </p:spTree>
    <p:extLst>
      <p:ext uri="{BB962C8B-B14F-4D97-AF65-F5344CB8AC3E}">
        <p14:creationId xmlns:p14="http://schemas.microsoft.com/office/powerpoint/2010/main" val="2108627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13</a:t>
            </a:fld>
            <a:endParaRPr lang="en-GB"/>
          </a:p>
        </p:txBody>
      </p:sp>
    </p:spTree>
    <p:extLst>
      <p:ext uri="{BB962C8B-B14F-4D97-AF65-F5344CB8AC3E}">
        <p14:creationId xmlns:p14="http://schemas.microsoft.com/office/powerpoint/2010/main" val="2518854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Rose west – killed 9 young girls. Her and her Husband killed and tortured the children before disposing of their bodies. </a:t>
            </a:r>
          </a:p>
          <a:p>
            <a:endParaRPr lang="en-US" dirty="0">
              <a:cs typeface="Calibri"/>
            </a:endParaRPr>
          </a:p>
          <a:p>
            <a:endParaRPr lang="en-US" dirty="0">
              <a:cs typeface="Calibri"/>
            </a:endParaRPr>
          </a:p>
          <a:p>
            <a:r>
              <a:rPr lang="en-US" dirty="0">
                <a:cs typeface="Calibri"/>
              </a:rPr>
              <a:t>Currently around 60 people serving life sentence. </a:t>
            </a:r>
          </a:p>
          <a:p>
            <a:endParaRPr lang="en-US" dirty="0">
              <a:cs typeface="Calibri"/>
            </a:endParaRPr>
          </a:p>
          <a:p>
            <a:r>
              <a:rPr lang="en-US" dirty="0">
                <a:cs typeface="Calibri"/>
              </a:rPr>
              <a:t>Another example is </a:t>
            </a:r>
            <a:r>
              <a:rPr lang="en-US" dirty="0" err="1">
                <a:cs typeface="Calibri"/>
              </a:rPr>
              <a:t>wayne</a:t>
            </a:r>
            <a:r>
              <a:rPr lang="en-US" dirty="0">
                <a:cs typeface="Calibri"/>
              </a:rPr>
              <a:t> </a:t>
            </a:r>
            <a:r>
              <a:rPr lang="en-US" dirty="0" err="1">
                <a:cs typeface="Calibri"/>
              </a:rPr>
              <a:t>couzens</a:t>
            </a:r>
            <a:r>
              <a:rPr lang="en-US" dirty="0">
                <a:cs typeface="Calibri"/>
              </a:rPr>
              <a:t> – convicted of killing Sarah Everard. </a:t>
            </a:r>
          </a:p>
        </p:txBody>
      </p:sp>
      <p:sp>
        <p:nvSpPr>
          <p:cNvPr id="4" name="Slide Number Placeholder 3"/>
          <p:cNvSpPr>
            <a:spLocks noGrp="1"/>
          </p:cNvSpPr>
          <p:nvPr>
            <p:ph type="sldNum" sz="quarter" idx="5"/>
          </p:nvPr>
        </p:nvSpPr>
        <p:spPr/>
        <p:txBody>
          <a:bodyPr/>
          <a:lstStyle/>
          <a:p>
            <a:fld id="{D8D7F572-2BFB-43AB-9E4A-57AEA8524283}" type="slidenum">
              <a:rPr lang="en-GB"/>
              <a:t>15</a:t>
            </a:fld>
            <a:endParaRPr lang="en-GB"/>
          </a:p>
        </p:txBody>
      </p:sp>
    </p:spTree>
    <p:extLst>
      <p:ext uri="{BB962C8B-B14F-4D97-AF65-F5344CB8AC3E}">
        <p14:creationId xmlns:p14="http://schemas.microsoft.com/office/powerpoint/2010/main" val="4089495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3810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0989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71225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5587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2/29/2024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468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68563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2/29/2024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7140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03501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2/29/2024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3330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3542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0718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59728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5693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93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46275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02473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64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2/29/2024</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894703885"/>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62" r:id="rId12"/>
    <p:sldLayoutId id="2147483757" r:id="rId13"/>
    <p:sldLayoutId id="2147483758" r:id="rId14"/>
    <p:sldLayoutId id="2147483759" r:id="rId15"/>
    <p:sldLayoutId id="2147483760" r:id="rId16"/>
    <p:sldLayoutId id="2147483761" r:id="rId17"/>
  </p:sldLayoutIdLst>
  <p:hf sldNum="0" hdr="0" ftr="0" dt="0"/>
  <p:txStyles>
    <p:titleStyle>
      <a:lvl1pPr algn="ctr" defTabSz="457200" rtl="0" eaLnBrk="1" latinLnBrk="0" hangingPunct="1">
        <a:lnSpc>
          <a:spcPct val="100000"/>
        </a:lnSpc>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0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youtube.com/watch?v=8V0nI_sPZ5I" TargetMode="Externa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youtube.com/watch?v=NCVP6AqEBb4" TargetMode="External"/><Relationship Id="rId5" Type="http://schemas.openxmlformats.org/officeDocument/2006/relationships/image" Target="../media/image3.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4.svg"/><Relationship Id="rId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4.sv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6.svg"/><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8.svg"/><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2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6.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43.svg"/><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45.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3" name="Picture 3" descr="Vector background of vibrant colours splashing">
            <a:extLst>
              <a:ext uri="{FF2B5EF4-FFF2-40B4-BE49-F238E27FC236}">
                <a16:creationId xmlns:a16="http://schemas.microsoft.com/office/drawing/2014/main" id="{5BDA18CE-9448-6549-D9BE-DDFB1F0E6EEE}"/>
              </a:ext>
            </a:extLst>
          </p:cNvPr>
          <p:cNvPicPr>
            <a:picLocks noChangeAspect="1"/>
          </p:cNvPicPr>
          <p:nvPr/>
        </p:nvPicPr>
        <p:blipFill rotWithShape="1">
          <a:blip r:embed="rId3"/>
          <a:srcRect t="17420" r="-2" b="-2"/>
          <a:stretch/>
        </p:blipFill>
        <p:spPr>
          <a:xfrm>
            <a:off x="20" y="10"/>
            <a:ext cx="12191980" cy="6857990"/>
          </a:xfrm>
          <a:prstGeom prst="rect">
            <a:avLst/>
          </a:prstGeom>
        </p:spPr>
      </p:pic>
      <p:sp useBgFill="1">
        <p:nvSpPr>
          <p:cNvPr id="14"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95F6C4-2A27-51CB-68AC-DA115A5C672F}"/>
              </a:ext>
            </a:extLst>
          </p:cNvPr>
          <p:cNvSpPr>
            <a:spLocks noGrp="1"/>
          </p:cNvSpPr>
          <p:nvPr>
            <p:ph type="ctrTitle"/>
          </p:nvPr>
        </p:nvSpPr>
        <p:spPr>
          <a:xfrm>
            <a:off x="804335" y="3496574"/>
            <a:ext cx="6436104" cy="1052422"/>
          </a:xfrm>
        </p:spPr>
        <p:txBody>
          <a:bodyPr>
            <a:normAutofit fontScale="90000"/>
          </a:bodyPr>
          <a:lstStyle/>
          <a:p>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 (Criminal)</a:t>
            </a:r>
            <a:endParaRPr lang="en-GB" sz="4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Subtitle 2">
            <a:extLst>
              <a:ext uri="{FF2B5EF4-FFF2-40B4-BE49-F238E27FC236}">
                <a16:creationId xmlns:a16="http://schemas.microsoft.com/office/drawing/2014/main" id="{EDC75BC4-F875-D341-0BAF-D0227E7F4255}"/>
              </a:ext>
            </a:extLst>
          </p:cNvPr>
          <p:cNvSpPr>
            <a:spLocks noGrp="1"/>
          </p:cNvSpPr>
          <p:nvPr>
            <p:ph type="subTitle" idx="1"/>
          </p:nvPr>
        </p:nvSpPr>
        <p:spPr>
          <a:xfrm>
            <a:off x="804335" y="4548996"/>
            <a:ext cx="6436104" cy="534838"/>
          </a:xfrm>
        </p:spPr>
        <p:txBody>
          <a:bodyPr>
            <a:normAutofit/>
          </a:bodyPr>
          <a:lstStyle/>
          <a:p>
            <a:pPr algn="l"/>
            <a:r>
              <a:rPr lang="en-GB" sz="1800" dirty="0">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By Zita Draper</a:t>
            </a:r>
            <a:endParaRPr lang="en-GB" sz="1800" dirty="0">
              <a:solidFill>
                <a:srgbClr val="21B780"/>
              </a:solidFill>
            </a:endParaRPr>
          </a:p>
        </p:txBody>
      </p:sp>
    </p:spTree>
    <p:extLst>
      <p:ext uri="{BB962C8B-B14F-4D97-AF65-F5344CB8AC3E}">
        <p14:creationId xmlns:p14="http://schemas.microsoft.com/office/powerpoint/2010/main" val="3786413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2DB97-34EB-D992-5DEF-919BF9C4FD99}"/>
              </a:ext>
            </a:extLst>
          </p:cNvPr>
          <p:cNvSpPr>
            <a:spLocks noGrp="1"/>
          </p:cNvSpPr>
          <p:nvPr>
            <p:ph type="title"/>
          </p:nvPr>
        </p:nvSpPr>
        <p:spPr>
          <a:xfrm>
            <a:off x="467746" y="228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Content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36DC94E-4E46-E879-52BD-A61E81841CE0}"/>
              </a:ext>
            </a:extLst>
          </p:cNvPr>
          <p:cNvSpPr>
            <a:spLocks noGrp="1"/>
          </p:cNvSpPr>
          <p:nvPr>
            <p:ph idx="1"/>
          </p:nvPr>
        </p:nvSpPr>
        <p:spPr>
          <a:xfrm>
            <a:off x="672185" y="1945851"/>
            <a:ext cx="5978072" cy="3340119"/>
          </a:xfrm>
        </p:spPr>
        <p:txBody>
          <a:bodyPr vert="horz" lIns="91440" tIns="45720" rIns="91440" bIns="45720" rtlCol="0" anchor="t">
            <a:noAutofit/>
          </a:bodyPr>
          <a:lstStyle/>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 </a:t>
            </a:r>
            <a:endParaRPr lang="en-US" sz="28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Activities.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Kahoot</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Summary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Thank you, any questions?</a:t>
            </a:r>
            <a:endParaRPr lang="en-GB" sz="28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Clipboard with solid fill">
            <a:extLst>
              <a:ext uri="{FF2B5EF4-FFF2-40B4-BE49-F238E27FC236}">
                <a16:creationId xmlns:a16="http://schemas.microsoft.com/office/drawing/2014/main" id="{D204CEF2-8AB8-FA91-587B-E6AA9AE2162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326028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A9CC4-056C-6DAD-FA74-BE67E51B764A}"/>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79D57C0-F6FC-D06F-36C9-73C726CE0368}"/>
              </a:ext>
            </a:extLst>
          </p:cNvPr>
          <p:cNvSpPr>
            <a:spLocks noGrp="1"/>
          </p:cNvSpPr>
          <p:nvPr>
            <p:ph idx="1"/>
          </p:nvPr>
        </p:nvSpPr>
        <p:spPr/>
        <p:txBody>
          <a:bodyPr/>
          <a:lstStyle/>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The aim of today's lesson is to recap the lecture content.</a:t>
            </a:r>
            <a:endParaRPr lang="en-US"/>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By the end of today's session students should be able to demonstrate that they understand the English Legal System. </a:t>
            </a:r>
          </a:p>
        </p:txBody>
      </p:sp>
      <p:pic>
        <p:nvPicPr>
          <p:cNvPr id="4" name="Graphic 4" descr="Bullseye with solid fill">
            <a:extLst>
              <a:ext uri="{FF2B5EF4-FFF2-40B4-BE49-F238E27FC236}">
                <a16:creationId xmlns:a16="http://schemas.microsoft.com/office/drawing/2014/main" id="{0A21680C-BE32-C5B8-1CF6-A8E09EFFC3E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865224" y="5535706"/>
            <a:ext cx="1389529" cy="1389529"/>
          </a:xfrm>
          <a:prstGeom prst="rect">
            <a:avLst/>
          </a:prstGeom>
        </p:spPr>
      </p:pic>
    </p:spTree>
    <p:extLst>
      <p:ext uri="{BB962C8B-B14F-4D97-AF65-F5344CB8AC3E}">
        <p14:creationId xmlns:p14="http://schemas.microsoft.com/office/powerpoint/2010/main" val="1056886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7" name="Picture 7" descr="Hand with a gavel">
            <a:extLst>
              <a:ext uri="{FF2B5EF4-FFF2-40B4-BE49-F238E27FC236}">
                <a16:creationId xmlns:a16="http://schemas.microsoft.com/office/drawing/2014/main" id="{1DC7ABA3-5404-4FE4-F841-B9C3A760A96B}"/>
              </a:ext>
            </a:extLst>
          </p:cNvPr>
          <p:cNvPicPr>
            <a:picLocks noChangeAspect="1"/>
          </p:cNvPicPr>
          <p:nvPr/>
        </p:nvPicPr>
        <p:blipFill rotWithShape="1">
          <a:blip r:embed="rId3"/>
          <a:srcRect t="10339" b="5391"/>
          <a:stretch/>
        </p:blipFill>
        <p:spPr>
          <a:xfrm>
            <a:off x="1" y="10"/>
            <a:ext cx="12192000" cy="6857990"/>
          </a:xfrm>
          <a:prstGeom prst="rect">
            <a:avLst/>
          </a:prstGeom>
        </p:spPr>
      </p:pic>
      <p:sp useBgFill="1">
        <p:nvSpPr>
          <p:cNvPr id="12"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1D6183F-6DE5-D4E1-0706-70E0E47943FA}"/>
              </a:ext>
            </a:extLst>
          </p:cNvPr>
          <p:cNvSpPr>
            <a:spLocks noGrp="1"/>
          </p:cNvSpPr>
          <p:nvPr>
            <p:ph type="title"/>
          </p:nvPr>
        </p:nvSpPr>
        <p:spPr>
          <a:xfrm>
            <a:off x="913795" y="845388"/>
            <a:ext cx="3596420" cy="979016"/>
          </a:xfrm>
        </p:spPr>
        <p:txBody>
          <a:bodyPr anchor="b">
            <a:normAutofit/>
          </a:bodyPr>
          <a:lstStyle/>
          <a:p>
            <a:r>
              <a:rPr lang="en-GB" sz="2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endParaRPr lang="en-GB" sz="2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6" name="Content Placeholder 5">
            <a:extLst>
              <a:ext uri="{FF2B5EF4-FFF2-40B4-BE49-F238E27FC236}">
                <a16:creationId xmlns:a16="http://schemas.microsoft.com/office/drawing/2014/main" id="{7E5764E3-4667-5B13-72F8-EC8EC76DC56F}"/>
              </a:ext>
            </a:extLst>
          </p:cNvPr>
          <p:cNvSpPr>
            <a:spLocks noGrp="1"/>
          </p:cNvSpPr>
          <p:nvPr>
            <p:ph idx="1"/>
          </p:nvPr>
        </p:nvSpPr>
        <p:spPr>
          <a:xfrm>
            <a:off x="913795" y="1968237"/>
            <a:ext cx="3531684" cy="3679189"/>
          </a:xfrm>
        </p:spPr>
        <p:txBody>
          <a:bodyPr vert="horz" lIns="91440" tIns="45720" rIns="91440" bIns="45720" rtlCol="0" anchor="t">
            <a:noAutofit/>
          </a:bodyPr>
          <a:lstStyle/>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Made up of a number of courts including; </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The Magistrates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Crown</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High court</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And More. </a:t>
            </a:r>
          </a:p>
        </p:txBody>
      </p:sp>
    </p:spTree>
    <p:extLst>
      <p:ext uri="{BB962C8B-B14F-4D97-AF65-F5344CB8AC3E}">
        <p14:creationId xmlns:p14="http://schemas.microsoft.com/office/powerpoint/2010/main" val="3042511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E2054-653F-EDEF-3A83-CED49082CB2D}"/>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Let's take a look</a:t>
            </a:r>
          </a:p>
        </p:txBody>
      </p:sp>
      <p:sp>
        <p:nvSpPr>
          <p:cNvPr id="3" name="Content Placeholder 2">
            <a:extLst>
              <a:ext uri="{FF2B5EF4-FFF2-40B4-BE49-F238E27FC236}">
                <a16:creationId xmlns:a16="http://schemas.microsoft.com/office/drawing/2014/main" id="{21E1D716-B6F2-1267-7B09-76E87A871B7D}"/>
              </a:ext>
            </a:extLst>
          </p:cNvPr>
          <p:cNvSpPr>
            <a:spLocks noGrp="1"/>
          </p:cNvSpPr>
          <p:nvPr>
            <p:ph idx="1"/>
          </p:nvPr>
        </p:nvSpPr>
        <p:spPr/>
        <p:txBody>
          <a:bodyPr/>
          <a:lstStyle/>
          <a:p>
            <a:pPr marL="37465" indent="0">
              <a:buNone/>
            </a:pPr>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We can separate out which courts hear which cases.</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court hear criminal cases.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Civil courts hear civil cases. </a:t>
            </a:r>
          </a:p>
        </p:txBody>
      </p:sp>
      <p:pic>
        <p:nvPicPr>
          <p:cNvPr id="4" name="Graphic 4" descr="Eyes with solid fill">
            <a:extLst>
              <a:ext uri="{FF2B5EF4-FFF2-40B4-BE49-F238E27FC236}">
                <a16:creationId xmlns:a16="http://schemas.microsoft.com/office/drawing/2014/main" id="{F747F8C4-14F7-2C3D-540F-FADAA3AD25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62565" y="5257800"/>
            <a:ext cx="2348752" cy="2348752"/>
          </a:xfrm>
          <a:prstGeom prst="rect">
            <a:avLst/>
          </a:prstGeom>
        </p:spPr>
      </p:pic>
    </p:spTree>
    <p:extLst>
      <p:ext uri="{BB962C8B-B14F-4D97-AF65-F5344CB8AC3E}">
        <p14:creationId xmlns:p14="http://schemas.microsoft.com/office/powerpoint/2010/main" val="4788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BB06F-C8AA-0407-9A6B-90E4D4A3B049}"/>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law courts</a:t>
            </a:r>
            <a:endParaRPr lang="en-GB" sz="60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D1FFC75F-639D-5908-9B32-0789970C4B94}"/>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Must follow the criminal procedure rules in relation to conduct in the criminal court.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Most important is R1.1-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Which expresses the right to a fair trial and the right for the guilty party to be found guilty and the innocent party to be let free. </a:t>
            </a:r>
          </a:p>
        </p:txBody>
      </p:sp>
      <p:pic>
        <p:nvPicPr>
          <p:cNvPr id="4" name="Graphic 4" descr="Handcuffs with solid fill">
            <a:extLst>
              <a:ext uri="{FF2B5EF4-FFF2-40B4-BE49-F238E27FC236}">
                <a16:creationId xmlns:a16="http://schemas.microsoft.com/office/drawing/2014/main" id="{1F953744-B381-65B6-5BEC-B3F84701481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8471" y="4540624"/>
            <a:ext cx="2635623" cy="2635623"/>
          </a:xfrm>
          <a:prstGeom prst="rect">
            <a:avLst/>
          </a:prstGeom>
        </p:spPr>
      </p:pic>
    </p:spTree>
    <p:extLst>
      <p:ext uri="{BB962C8B-B14F-4D97-AF65-F5344CB8AC3E}">
        <p14:creationId xmlns:p14="http://schemas.microsoft.com/office/powerpoint/2010/main" val="681652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4A3D5-FCF3-EB1C-CC40-BD39146C34A1}"/>
              </a:ext>
            </a:extLst>
          </p:cNvPr>
          <p:cNvSpPr>
            <a:spLocks noGrp="1"/>
          </p:cNvSpPr>
          <p:nvPr>
            <p:ph type="title"/>
          </p:nvPr>
        </p:nvSpPr>
        <p:spPr>
          <a:xfrm>
            <a:off x="913795" y="609600"/>
            <a:ext cx="10353762" cy="1257300"/>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Where do we start?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94A25A37-0A31-E3DB-BE4B-0F03A24CE470}"/>
              </a:ext>
            </a:extLst>
          </p:cNvPr>
          <p:cNvGraphicFramePr/>
          <p:nvPr>
            <p:extLst>
              <p:ext uri="{D42A27DB-BD31-4B8C-83A1-F6EECF244321}">
                <p14:modId xmlns:p14="http://schemas.microsoft.com/office/powerpoint/2010/main" val="4206554147"/>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40584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9EC2-9A99-2AF6-E467-A4BF1F52718F}"/>
              </a:ext>
            </a:extLst>
          </p:cNvPr>
          <p:cNvSpPr>
            <a:spLocks noGrp="1"/>
          </p:cNvSpPr>
          <p:nvPr>
            <p:ph type="title"/>
          </p:nvPr>
        </p:nvSpPr>
        <p:spPr>
          <a:xfrm>
            <a:off x="913795" y="75063"/>
            <a:ext cx="10353762" cy="1257300"/>
          </a:xfrm>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Severity of the offence</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56AC7FEA-C2BA-56BB-3ADA-53FAAFA5126A}"/>
              </a:ext>
            </a:extLst>
          </p:cNvPr>
          <p:cNvGraphicFramePr/>
          <p:nvPr>
            <p:extLst>
              <p:ext uri="{D42A27DB-BD31-4B8C-83A1-F6EECF244321}">
                <p14:modId xmlns:p14="http://schemas.microsoft.com/office/powerpoint/2010/main" val="2190026176"/>
              </p:ext>
            </p:extLst>
          </p:nvPr>
        </p:nvGraphicFramePr>
        <p:xfrm>
          <a:off x="2229135" y="622110"/>
          <a:ext cx="7983939" cy="6409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8838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B691F-0541-8830-46F9-FF64F2B7C773}"/>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Magistrates </a:t>
            </a:r>
            <a:endParaRPr lang="en-GB" sz="6600"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98A7AD9C-04A1-916B-5876-0220742C2433}"/>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Every case starts here. </a:t>
            </a:r>
            <a:endParaRPr lang="en-US"/>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No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Magistrates - lay people- advised by a legal advisor</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Or District Judge</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What do they do?</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 6 months for summary offence/ 12 months for 2 or more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S.58 LASPO- unlimited fines.</a:t>
            </a:r>
          </a:p>
        </p:txBody>
      </p:sp>
    </p:spTree>
    <p:extLst>
      <p:ext uri="{BB962C8B-B14F-4D97-AF65-F5344CB8AC3E}">
        <p14:creationId xmlns:p14="http://schemas.microsoft.com/office/powerpoint/2010/main" val="1250889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B306-7CA7-1C55-4888-B856CD1EE8D6}"/>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Youth Court </a:t>
            </a:r>
            <a:endParaRPr lang="en-GB" sz="5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7945EC-90DC-3F32-43AE-70C605C90D71}"/>
              </a:ext>
            </a:extLst>
          </p:cNvPr>
          <p:cNvSpPr>
            <a:spLocks noGrp="1"/>
          </p:cNvSpPr>
          <p:nvPr>
            <p:ph idx="1"/>
          </p:nvPr>
        </p:nvSpPr>
        <p:spPr/>
        <p:txBody>
          <a:bodyPr/>
          <a:lstStyle/>
          <a:p>
            <a:pPr marL="37465" indent="0">
              <a:lnSpc>
                <a:spcPct val="200000"/>
              </a:lnSpc>
              <a:spcBef>
                <a:spcPts val="1400"/>
              </a:spcBef>
              <a:buNone/>
            </a:pPr>
            <a:endParaRPr lang="en-US" dirty="0"/>
          </a:p>
          <a:p>
            <a:pPr indent="-305435">
              <a:lnSpc>
                <a:spcPct val="200000"/>
              </a:lnSpc>
              <a:spcBef>
                <a:spcPts val="1400"/>
              </a:spcBef>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Youth Court - YouTube</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Graphic 4" descr="School girl with solid fill">
            <a:extLst>
              <a:ext uri="{FF2B5EF4-FFF2-40B4-BE49-F238E27FC236}">
                <a16:creationId xmlns:a16="http://schemas.microsoft.com/office/drawing/2014/main" id="{5C6A12AF-8765-196A-CE64-586F47A9A7C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6894" y="1824318"/>
            <a:ext cx="3810000" cy="3810000"/>
          </a:xfrm>
          <a:prstGeom prst="rect">
            <a:avLst/>
          </a:prstGeom>
        </p:spPr>
      </p:pic>
    </p:spTree>
    <p:extLst>
      <p:ext uri="{BB962C8B-B14F-4D97-AF65-F5344CB8AC3E}">
        <p14:creationId xmlns:p14="http://schemas.microsoft.com/office/powerpoint/2010/main" val="137159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983DA-D4A6-A798-B7C5-218001291ED9}"/>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Continued</a:t>
            </a:r>
            <a:endParaRPr lang="en-GB" sz="54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AFA69C-C8D6-FF37-6917-B43F1798A021}"/>
              </a:ext>
            </a:extLst>
          </p:cNvPr>
          <p:cNvSpPr>
            <a:spLocks noGrp="1"/>
          </p:cNvSpPr>
          <p:nvPr>
            <p:ph idx="1"/>
          </p:nvPr>
        </p:nvSpPr>
        <p:spPr/>
        <p:txBody>
          <a:bodyPr>
            <a:normAutofit lnSpcReduction="10000"/>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the cases of those who are between 10-17 years old.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However, if the case is serious, it will be sent to the crown court.</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Placed within the magistrate's court and could be in a youth court room but most likely will be in an adult court room.</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Less formal.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includes elements such as rehabilitation, detention, training order </a:t>
            </a:r>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rPr>
              <a:t>ect.</a:t>
            </a:r>
          </a:p>
        </p:txBody>
      </p:sp>
      <p:pic>
        <p:nvPicPr>
          <p:cNvPr id="4" name="Graphic 4" descr="School boy with solid fill">
            <a:extLst>
              <a:ext uri="{FF2B5EF4-FFF2-40B4-BE49-F238E27FC236}">
                <a16:creationId xmlns:a16="http://schemas.microsoft.com/office/drawing/2014/main" id="{CD737B16-D0CE-461F-7D4F-3AE185E7E26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81129" y="5239871"/>
            <a:ext cx="1873623" cy="1873623"/>
          </a:xfrm>
          <a:prstGeom prst="rect">
            <a:avLst/>
          </a:prstGeom>
        </p:spPr>
      </p:pic>
      <p:pic>
        <p:nvPicPr>
          <p:cNvPr id="5" name="Graphic 5" descr="School girl with solid fill">
            <a:extLst>
              <a:ext uri="{FF2B5EF4-FFF2-40B4-BE49-F238E27FC236}">
                <a16:creationId xmlns:a16="http://schemas.microsoft.com/office/drawing/2014/main" id="{9D1DED83-09C1-BA5C-4C54-D6D1A8DC1C2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97223" y="-192741"/>
            <a:ext cx="1524000" cy="1524000"/>
          </a:xfrm>
          <a:prstGeom prst="rect">
            <a:avLst/>
          </a:prstGeom>
        </p:spPr>
      </p:pic>
    </p:spTree>
    <p:extLst>
      <p:ext uri="{BB962C8B-B14F-4D97-AF65-F5344CB8AC3E}">
        <p14:creationId xmlns:p14="http://schemas.microsoft.com/office/powerpoint/2010/main" val="4091450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40852-FC27-36C0-25BB-C4DEFD7276AA}"/>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Crown court</a:t>
            </a:r>
            <a:endParaRPr lang="en-GB" sz="66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04377E82-3E7A-161D-FDB0-0E6033D08062}"/>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serious and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Includes a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Tier system – serious – high court judges / Less serious- circuit judges and recorders.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Crimes heard here include  Murder, Manslaughter, rape, GBH, ABH, assault and battery.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If an appeal if needed they will come from the magistrate's court.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352883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C3D0574-6617-2A2D-A9B0-8A5E60771E0A}"/>
              </a:ext>
            </a:extLst>
          </p:cNvPr>
          <p:cNvPicPr>
            <a:picLocks noChangeAspect="1"/>
          </p:cNvPicPr>
          <p:nvPr/>
        </p:nvPicPr>
        <p:blipFill>
          <a:blip r:embed="rId3"/>
          <a:stretch>
            <a:fillRect/>
          </a:stretch>
        </p:blipFill>
        <p:spPr>
          <a:xfrm>
            <a:off x="0" y="4354"/>
            <a:ext cx="3559628" cy="2146662"/>
          </a:xfrm>
          <a:prstGeom prst="rect">
            <a:avLst/>
          </a:prstGeom>
        </p:spPr>
      </p:pic>
      <p:pic>
        <p:nvPicPr>
          <p:cNvPr id="5" name="Picture 5">
            <a:extLst>
              <a:ext uri="{FF2B5EF4-FFF2-40B4-BE49-F238E27FC236}">
                <a16:creationId xmlns:a16="http://schemas.microsoft.com/office/drawing/2014/main" id="{B1750120-8477-00DA-D3B2-F0523DCF0B7F}"/>
              </a:ext>
            </a:extLst>
          </p:cNvPr>
          <p:cNvPicPr>
            <a:picLocks noChangeAspect="1"/>
          </p:cNvPicPr>
          <p:nvPr/>
        </p:nvPicPr>
        <p:blipFill>
          <a:blip r:embed="rId4"/>
          <a:stretch>
            <a:fillRect/>
          </a:stretch>
        </p:blipFill>
        <p:spPr>
          <a:xfrm>
            <a:off x="3677983" y="43543"/>
            <a:ext cx="4725788" cy="4052598"/>
          </a:xfrm>
          <a:prstGeom prst="rect">
            <a:avLst/>
          </a:prstGeom>
        </p:spPr>
      </p:pic>
      <p:pic>
        <p:nvPicPr>
          <p:cNvPr id="7" name="Picture 7">
            <a:extLst>
              <a:ext uri="{FF2B5EF4-FFF2-40B4-BE49-F238E27FC236}">
                <a16:creationId xmlns:a16="http://schemas.microsoft.com/office/drawing/2014/main" id="{E979FAF0-D5FA-570A-4840-26E86EF25588}"/>
              </a:ext>
            </a:extLst>
          </p:cNvPr>
          <p:cNvPicPr>
            <a:picLocks noChangeAspect="1"/>
          </p:cNvPicPr>
          <p:nvPr/>
        </p:nvPicPr>
        <p:blipFill>
          <a:blip r:embed="rId5"/>
          <a:stretch>
            <a:fillRect/>
          </a:stretch>
        </p:blipFill>
        <p:spPr>
          <a:xfrm>
            <a:off x="8556172" y="44903"/>
            <a:ext cx="3570514" cy="2011135"/>
          </a:xfrm>
          <a:prstGeom prst="rect">
            <a:avLst/>
          </a:prstGeom>
        </p:spPr>
      </p:pic>
      <p:pic>
        <p:nvPicPr>
          <p:cNvPr id="8" name="Picture 8">
            <a:extLst>
              <a:ext uri="{FF2B5EF4-FFF2-40B4-BE49-F238E27FC236}">
                <a16:creationId xmlns:a16="http://schemas.microsoft.com/office/drawing/2014/main" id="{949E4489-0A35-847D-81CA-6EFDAB8B1143}"/>
              </a:ext>
            </a:extLst>
          </p:cNvPr>
          <p:cNvPicPr>
            <a:picLocks noChangeAspect="1"/>
          </p:cNvPicPr>
          <p:nvPr/>
        </p:nvPicPr>
        <p:blipFill>
          <a:blip r:embed="rId6"/>
          <a:stretch>
            <a:fillRect/>
          </a:stretch>
        </p:blipFill>
        <p:spPr>
          <a:xfrm>
            <a:off x="32657" y="4988587"/>
            <a:ext cx="2743200" cy="1822938"/>
          </a:xfrm>
          <a:prstGeom prst="rect">
            <a:avLst/>
          </a:prstGeom>
        </p:spPr>
      </p:pic>
      <p:pic>
        <p:nvPicPr>
          <p:cNvPr id="9" name="Picture 9">
            <a:extLst>
              <a:ext uri="{FF2B5EF4-FFF2-40B4-BE49-F238E27FC236}">
                <a16:creationId xmlns:a16="http://schemas.microsoft.com/office/drawing/2014/main" id="{A1DC4B59-CB8C-69AD-F024-0B46227501DF}"/>
              </a:ext>
            </a:extLst>
          </p:cNvPr>
          <p:cNvPicPr>
            <a:picLocks noChangeAspect="1"/>
          </p:cNvPicPr>
          <p:nvPr/>
        </p:nvPicPr>
        <p:blipFill>
          <a:blip r:embed="rId7"/>
          <a:stretch>
            <a:fillRect/>
          </a:stretch>
        </p:blipFill>
        <p:spPr>
          <a:xfrm>
            <a:off x="4719286" y="3891044"/>
            <a:ext cx="3880428" cy="2862530"/>
          </a:xfrm>
          <a:prstGeom prst="rect">
            <a:avLst/>
          </a:prstGeom>
        </p:spPr>
      </p:pic>
      <p:pic>
        <p:nvPicPr>
          <p:cNvPr id="10" name="Picture 10">
            <a:extLst>
              <a:ext uri="{FF2B5EF4-FFF2-40B4-BE49-F238E27FC236}">
                <a16:creationId xmlns:a16="http://schemas.microsoft.com/office/drawing/2014/main" id="{4261179B-3469-FEE0-EB70-E7DB30B1444E}"/>
              </a:ext>
            </a:extLst>
          </p:cNvPr>
          <p:cNvPicPr>
            <a:picLocks noChangeAspect="1"/>
          </p:cNvPicPr>
          <p:nvPr/>
        </p:nvPicPr>
        <p:blipFill>
          <a:blip r:embed="rId8"/>
          <a:stretch>
            <a:fillRect/>
          </a:stretch>
        </p:blipFill>
        <p:spPr>
          <a:xfrm>
            <a:off x="8926285" y="4584540"/>
            <a:ext cx="3124200" cy="2228264"/>
          </a:xfrm>
          <a:prstGeom prst="rect">
            <a:avLst/>
          </a:prstGeom>
        </p:spPr>
      </p:pic>
      <p:pic>
        <p:nvPicPr>
          <p:cNvPr id="11" name="Picture 11">
            <a:extLst>
              <a:ext uri="{FF2B5EF4-FFF2-40B4-BE49-F238E27FC236}">
                <a16:creationId xmlns:a16="http://schemas.microsoft.com/office/drawing/2014/main" id="{26E11A54-38F7-4418-42BC-A974DE387FFC}"/>
              </a:ext>
            </a:extLst>
          </p:cNvPr>
          <p:cNvPicPr>
            <a:picLocks noChangeAspect="1"/>
          </p:cNvPicPr>
          <p:nvPr/>
        </p:nvPicPr>
        <p:blipFill>
          <a:blip r:embed="rId9"/>
          <a:stretch>
            <a:fillRect/>
          </a:stretch>
        </p:blipFill>
        <p:spPr>
          <a:xfrm>
            <a:off x="0" y="2354580"/>
            <a:ext cx="2743200" cy="2148840"/>
          </a:xfrm>
          <a:prstGeom prst="rect">
            <a:avLst/>
          </a:prstGeom>
        </p:spPr>
      </p:pic>
      <p:pic>
        <p:nvPicPr>
          <p:cNvPr id="2" name="Picture 2">
            <a:extLst>
              <a:ext uri="{FF2B5EF4-FFF2-40B4-BE49-F238E27FC236}">
                <a16:creationId xmlns:a16="http://schemas.microsoft.com/office/drawing/2014/main" id="{F9B808EF-0232-4EF8-4456-6EF74A8D0B98}"/>
              </a:ext>
            </a:extLst>
          </p:cNvPr>
          <p:cNvPicPr>
            <a:picLocks noChangeAspect="1"/>
          </p:cNvPicPr>
          <p:nvPr/>
        </p:nvPicPr>
        <p:blipFill>
          <a:blip r:embed="rId10"/>
          <a:stretch>
            <a:fillRect/>
          </a:stretch>
        </p:blipFill>
        <p:spPr>
          <a:xfrm>
            <a:off x="8972811" y="2553091"/>
            <a:ext cx="2743200" cy="1543050"/>
          </a:xfrm>
          <a:prstGeom prst="rect">
            <a:avLst/>
          </a:prstGeom>
        </p:spPr>
      </p:pic>
    </p:spTree>
    <p:extLst>
      <p:ext uri="{BB962C8B-B14F-4D97-AF65-F5344CB8AC3E}">
        <p14:creationId xmlns:p14="http://schemas.microsoft.com/office/powerpoint/2010/main" val="3858484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2"/>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ere are Baby P's killers Tracey Connelly, Steven Barker and Jason Owen  now? | The Sun">
            <a:extLst>
              <a:ext uri="{FF2B5EF4-FFF2-40B4-BE49-F238E27FC236}">
                <a16:creationId xmlns:a16="http://schemas.microsoft.com/office/drawing/2014/main" id="{1AB48319-E7D6-E803-7AEA-980F81BECB7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898" r="10574" b="-3"/>
          <a:stretch/>
        </p:blipFill>
        <p:spPr bwMode="auto">
          <a:xfrm>
            <a:off x="641276" y="643467"/>
            <a:ext cx="4013020" cy="27025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Victorian serial killer Mary Ann Cotton's possessions on display - BBC News">
            <a:extLst>
              <a:ext uri="{FF2B5EF4-FFF2-40B4-BE49-F238E27FC236}">
                <a16:creationId xmlns:a16="http://schemas.microsoft.com/office/drawing/2014/main" id="{8AEB1D0F-6F8B-6F28-7878-2296F3383E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82" r="5529" b="-3"/>
          <a:stretch/>
        </p:blipFill>
        <p:spPr bwMode="auto">
          <a:xfrm>
            <a:off x="643467" y="3509433"/>
            <a:ext cx="4010830" cy="270509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ollage of a person&#10;&#10;Description automatically generated">
            <a:extLst>
              <a:ext uri="{FF2B5EF4-FFF2-40B4-BE49-F238E27FC236}">
                <a16:creationId xmlns:a16="http://schemas.microsoft.com/office/drawing/2014/main" id="{B5295C90-887F-C7E3-F632-2AC55104691C}"/>
              </a:ext>
            </a:extLst>
          </p:cNvPr>
          <p:cNvPicPr>
            <a:picLocks noChangeAspect="1"/>
          </p:cNvPicPr>
          <p:nvPr/>
        </p:nvPicPr>
        <p:blipFill rotWithShape="1">
          <a:blip r:embed="rId4"/>
          <a:srcRect l="10694" r="11925"/>
          <a:stretch/>
        </p:blipFill>
        <p:spPr>
          <a:xfrm>
            <a:off x="4812633" y="643467"/>
            <a:ext cx="6735900" cy="5571066"/>
          </a:xfrm>
          <a:prstGeom prst="rect">
            <a:avLst/>
          </a:prstGeom>
        </p:spPr>
      </p:pic>
    </p:spTree>
    <p:extLst>
      <p:ext uri="{BB962C8B-B14F-4D97-AF65-F5344CB8AC3E}">
        <p14:creationId xmlns:p14="http://schemas.microsoft.com/office/powerpoint/2010/main" val="1420159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BF6604A-A84B-A5AE-025C-90D687690EC4}"/>
              </a:ext>
            </a:extLst>
          </p:cNvPr>
          <p:cNvPicPr>
            <a:picLocks noChangeAspect="1"/>
          </p:cNvPicPr>
          <p:nvPr/>
        </p:nvPicPr>
        <p:blipFill rotWithShape="1">
          <a:blip r:embed="rId4"/>
          <a:srcRect l="18694" r="22195"/>
          <a:stretch/>
        </p:blipFill>
        <p:spPr>
          <a:xfrm>
            <a:off x="27237" y="10"/>
            <a:ext cx="6096000" cy="6857990"/>
          </a:xfrm>
          <a:prstGeom prst="rect">
            <a:avLst/>
          </a:prstGeom>
        </p:spPr>
      </p:pic>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991D2FD4-FF1B-4A8B-B3FB-FC4B974BCE85}"/>
              </a:ext>
            </a:extLst>
          </p:cNvPr>
          <p:cNvSpPr>
            <a:spLocks noGrp="1"/>
          </p:cNvSpPr>
          <p:nvPr>
            <p:ph type="title"/>
          </p:nvPr>
        </p:nvSpPr>
        <p:spPr>
          <a:xfrm>
            <a:off x="6375560" y="592667"/>
            <a:ext cx="5689590" cy="970450"/>
          </a:xfrm>
        </p:spPr>
        <p:txBody>
          <a:bodyPr anchor="b">
            <a:noAutofit/>
          </a:bodyPr>
          <a:lstStyle/>
          <a:p>
            <a:pPr algn="l"/>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Whole life sentence </a:t>
            </a:r>
            <a:endPar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C7467E8-67B0-7FA5-C65B-B1F5BCC99CE1}"/>
              </a:ext>
            </a:extLst>
          </p:cNvPr>
          <p:cNvSpPr>
            <a:spLocks noGrp="1"/>
          </p:cNvSpPr>
          <p:nvPr>
            <p:ph idx="1"/>
          </p:nvPr>
        </p:nvSpPr>
        <p:spPr>
          <a:xfrm>
            <a:off x="6426360" y="1952582"/>
            <a:ext cx="5377699" cy="4017727"/>
          </a:xfrm>
        </p:spPr>
        <p:txBody>
          <a:bodyPr anchor="t">
            <a:normAutofit lnSpcReduction="10000"/>
          </a:bodyPr>
          <a:lstStyle/>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Rose west </a:t>
            </a:r>
            <a:endParaRPr lang="en-US" dirty="0"/>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Peter Moore</a:t>
            </a:r>
          </a:p>
          <a:p>
            <a:pPr indent="-305435">
              <a:lnSpc>
                <a:spcPct val="200000"/>
              </a:lnSpc>
              <a:spcBef>
                <a:spcPts val="1400"/>
              </a:spcBef>
            </a:pP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6"/>
              </a:rPr>
              <a:t>Met Police officer Wayne Couzens who murdered Sarah Everard sentenced to life behind bars| ITV News - YouTube</a:t>
            </a: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42946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DBD78-D0FD-5D54-46CE-F05B3DBFEE15}"/>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Out of court </a:t>
            </a:r>
          </a:p>
        </p:txBody>
      </p:sp>
      <p:sp>
        <p:nvSpPr>
          <p:cNvPr id="3" name="Content Placeholder 2">
            <a:extLst>
              <a:ext uri="{FF2B5EF4-FFF2-40B4-BE49-F238E27FC236}">
                <a16:creationId xmlns:a16="http://schemas.microsoft.com/office/drawing/2014/main" id="{D0C037ED-1E52-5E08-BE3C-80625334B7D5}"/>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Warnings </a:t>
            </a:r>
            <a:endParaRPr lang="en-US"/>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Conditional 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Penalty notice </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Community Resolution</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748680B6-310C-1D1A-DE13-AE50AECA29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049062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011C59-D3C5-D843-78C6-E4D7E9208C71}"/>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Appeals </a:t>
            </a:r>
            <a:endParaRPr lang="en-GB" sz="60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4114245-BACE-C523-4085-4BF32EC9582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Magistrates – Sentence- Crown court / Points of law – Divisional court of High Court.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Crown court- Court of Appeal. </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39DF4F1B-A24C-0E85-BA26-EA2692B10E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026697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A96B5-56B1-B0F0-01C5-06EB5D6F7C3C}"/>
              </a:ext>
            </a:extLst>
          </p:cNvPr>
          <p:cNvSpPr>
            <a:spLocks noGrp="1"/>
          </p:cNvSpPr>
          <p:nvPr>
            <p:ph type="title"/>
          </p:nvPr>
        </p:nvSpPr>
        <p:spPr>
          <a:xfrm>
            <a:off x="913795" y="609600"/>
            <a:ext cx="5978072" cy="1556702"/>
          </a:xfrm>
        </p:spPr>
        <p:txBody>
          <a:bodyPr>
            <a:normAutofit/>
          </a:bodyPr>
          <a:lstStyle/>
          <a:p>
            <a:r>
              <a:rPr lang="en-GB" sz="5400" b="1" i="1" u="sng" dirty="0"/>
              <a:t>Activity 1</a:t>
            </a:r>
          </a:p>
        </p:txBody>
      </p:sp>
      <p:sp>
        <p:nvSpPr>
          <p:cNvPr id="3" name="Content Placeholder 2">
            <a:extLst>
              <a:ext uri="{FF2B5EF4-FFF2-40B4-BE49-F238E27FC236}">
                <a16:creationId xmlns:a16="http://schemas.microsoft.com/office/drawing/2014/main" id="{515E1ACB-D6FF-4F8E-6E50-3D5E48AD5C92}"/>
              </a:ext>
            </a:extLst>
          </p:cNvPr>
          <p:cNvSpPr>
            <a:spLocks noGrp="1"/>
          </p:cNvSpPr>
          <p:nvPr>
            <p:ph idx="1"/>
          </p:nvPr>
        </p:nvSpPr>
        <p:spPr>
          <a:xfrm>
            <a:off x="913795" y="2354729"/>
            <a:ext cx="5978072" cy="3340119"/>
          </a:xfrm>
        </p:spPr>
        <p:txBody>
          <a:bodyPr anchor="t">
            <a:normAutofit fontScale="92500" lnSpcReduction="10000"/>
          </a:bodyPr>
          <a:lstStyle/>
          <a:p>
            <a:r>
              <a:rPr lang="en-GB" sz="2800" dirty="0"/>
              <a:t>Which court will the individuals case go to? </a:t>
            </a:r>
          </a:p>
          <a:p>
            <a:endParaRPr lang="en-GB" sz="2800" dirty="0"/>
          </a:p>
          <a:p>
            <a:r>
              <a:rPr lang="en-GB" sz="2800" dirty="0"/>
              <a:t>Next you will see a number of scenario’s. </a:t>
            </a:r>
          </a:p>
          <a:p>
            <a:endParaRPr lang="en-GB" sz="2800" dirty="0"/>
          </a:p>
          <a:p>
            <a:r>
              <a:rPr lang="en-GB" sz="2800" dirty="0"/>
              <a:t>Discuss which court they will go to.</a:t>
            </a:r>
          </a:p>
        </p:txBody>
      </p:sp>
      <p:pic>
        <p:nvPicPr>
          <p:cNvPr id="12" name="Picture 11">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7" name="Graphic 6" descr="Gavel">
            <a:extLst>
              <a:ext uri="{FF2B5EF4-FFF2-40B4-BE49-F238E27FC236}">
                <a16:creationId xmlns:a16="http://schemas.microsoft.com/office/drawing/2014/main" id="{C96B711F-E9D0-5DAC-D78B-0EC7879BEA0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869044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FE0D1-96FA-8664-1E6E-249E07267EF7}"/>
              </a:ext>
            </a:extLst>
          </p:cNvPr>
          <p:cNvSpPr>
            <a:spLocks noGrp="1"/>
          </p:cNvSpPr>
          <p:nvPr>
            <p:ph type="title"/>
          </p:nvPr>
        </p:nvSpPr>
        <p:spPr/>
        <p:txBody>
          <a:bodyPr>
            <a:normAutofit/>
          </a:bodyPr>
          <a:lstStyle/>
          <a:p>
            <a:r>
              <a:rPr lang="en-GB" sz="5400" b="1" i="1" u="sng" dirty="0"/>
              <a:t>Amanda</a:t>
            </a:r>
          </a:p>
        </p:txBody>
      </p:sp>
      <p:sp>
        <p:nvSpPr>
          <p:cNvPr id="3" name="Content Placeholder 2">
            <a:extLst>
              <a:ext uri="{FF2B5EF4-FFF2-40B4-BE49-F238E27FC236}">
                <a16:creationId xmlns:a16="http://schemas.microsoft.com/office/drawing/2014/main" id="{909870F0-3BCE-9E58-A791-CA4D8FEC1F79}"/>
              </a:ext>
            </a:extLst>
          </p:cNvPr>
          <p:cNvSpPr>
            <a:spLocks noGrp="1"/>
          </p:cNvSpPr>
          <p:nvPr>
            <p:ph idx="1"/>
          </p:nvPr>
        </p:nvSpPr>
        <p:spPr/>
        <p:txBody>
          <a:bodyPr/>
          <a:lstStyle/>
          <a:p>
            <a:r>
              <a:rPr lang="en-GB" sz="2800" dirty="0"/>
              <a:t>On the 7</a:t>
            </a:r>
            <a:r>
              <a:rPr lang="en-GB" sz="2800" baseline="30000" dirty="0"/>
              <a:t>th</a:t>
            </a:r>
            <a:r>
              <a:rPr lang="en-GB" sz="2800" dirty="0"/>
              <a:t> of November 2022  Amanda punched olive in the face. This broke her nose and she needed surgery.  Amanda is arrested and is awaiting trial. </a:t>
            </a:r>
          </a:p>
          <a:p>
            <a:endParaRPr lang="en-GB" sz="2800" dirty="0"/>
          </a:p>
          <a:p>
            <a:r>
              <a:rPr lang="en-GB" sz="2800" dirty="0"/>
              <a:t>What courts will she attend? </a:t>
            </a:r>
          </a:p>
          <a:p>
            <a:endParaRPr lang="en-GB" dirty="0"/>
          </a:p>
          <a:p>
            <a:pPr marL="36900" indent="0">
              <a:buNone/>
            </a:pPr>
            <a:endParaRPr lang="en-GB" dirty="0"/>
          </a:p>
        </p:txBody>
      </p:sp>
    </p:spTree>
    <p:extLst>
      <p:ext uri="{BB962C8B-B14F-4D97-AF65-F5344CB8AC3E}">
        <p14:creationId xmlns:p14="http://schemas.microsoft.com/office/powerpoint/2010/main" val="3416597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574F-BC15-1766-0E42-DFA60159E084}"/>
              </a:ext>
            </a:extLst>
          </p:cNvPr>
          <p:cNvSpPr>
            <a:spLocks noGrp="1"/>
          </p:cNvSpPr>
          <p:nvPr>
            <p:ph type="title"/>
          </p:nvPr>
        </p:nvSpPr>
        <p:spPr/>
        <p:txBody>
          <a:bodyPr>
            <a:normAutofit/>
          </a:bodyPr>
          <a:lstStyle/>
          <a:p>
            <a:r>
              <a:rPr lang="en-GB" sz="5400" b="1" i="1" u="sng" dirty="0"/>
              <a:t>Jackie </a:t>
            </a:r>
          </a:p>
        </p:txBody>
      </p:sp>
      <p:sp>
        <p:nvSpPr>
          <p:cNvPr id="3" name="Content Placeholder 2">
            <a:extLst>
              <a:ext uri="{FF2B5EF4-FFF2-40B4-BE49-F238E27FC236}">
                <a16:creationId xmlns:a16="http://schemas.microsoft.com/office/drawing/2014/main" id="{C850E508-ADDE-902D-4892-D2C6B766EE9B}"/>
              </a:ext>
            </a:extLst>
          </p:cNvPr>
          <p:cNvSpPr>
            <a:spLocks noGrp="1"/>
          </p:cNvSpPr>
          <p:nvPr>
            <p:ph idx="1"/>
          </p:nvPr>
        </p:nvSpPr>
        <p:spPr/>
        <p:txBody>
          <a:bodyPr>
            <a:normAutofit/>
          </a:bodyPr>
          <a:lstStyle/>
          <a:p>
            <a:r>
              <a:rPr lang="en-GB" sz="2400" dirty="0"/>
              <a:t>Jackie broke into Emily’s house on the 19</a:t>
            </a:r>
            <a:r>
              <a:rPr lang="en-GB" sz="2400" baseline="30000" dirty="0"/>
              <a:t>th</a:t>
            </a:r>
            <a:r>
              <a:rPr lang="en-GB" sz="2400" dirty="0"/>
              <a:t> of May 2021 to steal her gold ring worth £19,000. Unbeknown to Jackie Emily’s house was fitted with an alarm and camera’s. Jackie is arrested and charged. </a:t>
            </a:r>
          </a:p>
          <a:p>
            <a:endParaRPr lang="en-GB" sz="2400" dirty="0"/>
          </a:p>
          <a:p>
            <a:r>
              <a:rPr lang="en-GB" sz="2400" dirty="0"/>
              <a:t>What court will Jackie’s case go to at first? </a:t>
            </a:r>
          </a:p>
          <a:p>
            <a:endParaRPr lang="en-GB" sz="2400" dirty="0"/>
          </a:p>
          <a:p>
            <a:r>
              <a:rPr lang="en-GB" sz="2400" dirty="0"/>
              <a:t>Are there any other courts this case can go to?</a:t>
            </a:r>
          </a:p>
        </p:txBody>
      </p:sp>
    </p:spTree>
    <p:extLst>
      <p:ext uri="{BB962C8B-B14F-4D97-AF65-F5344CB8AC3E}">
        <p14:creationId xmlns:p14="http://schemas.microsoft.com/office/powerpoint/2010/main" val="983556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96930-57AA-0C23-AFAE-D45592744853}"/>
              </a:ext>
            </a:extLst>
          </p:cNvPr>
          <p:cNvSpPr>
            <a:spLocks noGrp="1"/>
          </p:cNvSpPr>
          <p:nvPr>
            <p:ph type="title"/>
          </p:nvPr>
        </p:nvSpPr>
        <p:spPr/>
        <p:txBody>
          <a:bodyPr>
            <a:normAutofit/>
          </a:bodyPr>
          <a:lstStyle/>
          <a:p>
            <a:r>
              <a:rPr lang="en-GB" sz="6000" b="1" i="1" u="sng" dirty="0"/>
              <a:t>Steve</a:t>
            </a:r>
          </a:p>
        </p:txBody>
      </p:sp>
      <p:sp>
        <p:nvSpPr>
          <p:cNvPr id="3" name="Content Placeholder 2">
            <a:extLst>
              <a:ext uri="{FF2B5EF4-FFF2-40B4-BE49-F238E27FC236}">
                <a16:creationId xmlns:a16="http://schemas.microsoft.com/office/drawing/2014/main" id="{4AA74FE5-3666-04E3-3087-144B33A4EDB9}"/>
              </a:ext>
            </a:extLst>
          </p:cNvPr>
          <p:cNvSpPr>
            <a:spLocks noGrp="1"/>
          </p:cNvSpPr>
          <p:nvPr>
            <p:ph idx="1"/>
          </p:nvPr>
        </p:nvSpPr>
        <p:spPr/>
        <p:txBody>
          <a:bodyPr>
            <a:normAutofit/>
          </a:bodyPr>
          <a:lstStyle/>
          <a:p>
            <a:pPr algn="ctr"/>
            <a:r>
              <a:rPr lang="en-GB" sz="2800" dirty="0"/>
              <a:t>Steven has appealed his case to the court of appeal and the high court. He is unhappy with the decision to uphold his conviction. Can he appeal again? If so, to what court?</a:t>
            </a:r>
          </a:p>
        </p:txBody>
      </p:sp>
    </p:spTree>
    <p:extLst>
      <p:ext uri="{BB962C8B-B14F-4D97-AF65-F5344CB8AC3E}">
        <p14:creationId xmlns:p14="http://schemas.microsoft.com/office/powerpoint/2010/main" val="1679912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283C5B-F0F7-E0EF-D438-6EE58E806084}"/>
              </a:ext>
            </a:extLst>
          </p:cNvPr>
          <p:cNvSpPr>
            <a:spLocks noGrp="1"/>
          </p:cNvSpPr>
          <p:nvPr>
            <p:ph type="ctrTitle"/>
          </p:nvPr>
        </p:nvSpPr>
        <p:spPr/>
        <p:txBody>
          <a:bodyPr>
            <a:normAutofit/>
          </a:bodyPr>
          <a:lstStyle/>
          <a:p>
            <a:r>
              <a:rPr lang="en-GB" sz="7200" b="1" i="1" u="sng" dirty="0"/>
              <a:t>Lets take a break</a:t>
            </a:r>
          </a:p>
        </p:txBody>
      </p:sp>
    </p:spTree>
    <p:extLst>
      <p:ext uri="{BB962C8B-B14F-4D97-AF65-F5344CB8AC3E}">
        <p14:creationId xmlns:p14="http://schemas.microsoft.com/office/powerpoint/2010/main" val="4050034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C558D-A6D6-7D46-C04C-0DDC51420ACF}"/>
              </a:ext>
            </a:extLst>
          </p:cNvPr>
          <p:cNvSpPr>
            <a:spLocks noGrp="1"/>
          </p:cNvSpPr>
          <p:nvPr>
            <p:ph type="title"/>
          </p:nvPr>
        </p:nvSpPr>
        <p:spPr>
          <a:xfrm>
            <a:off x="913795" y="609600"/>
            <a:ext cx="5978072" cy="1556702"/>
          </a:xfrm>
        </p:spPr>
        <p:txBody>
          <a:bodyPr>
            <a:normAutofit/>
          </a:bodyPr>
          <a:lstStyle/>
          <a:p>
            <a:r>
              <a:rPr lang="en-GB" b="1" i="1" u="sng">
                <a:ln>
                  <a:solidFill>
                    <a:srgbClr val="000000">
                      <a:lumMod val="75000"/>
                      <a:lumOff val="25000"/>
                      <a:alpha val="10000"/>
                    </a:srgbClr>
                  </a:solidFill>
                </a:ln>
                <a:effectLst>
                  <a:outerShdw blurRad="9525" dist="25400" dir="14640000" algn="tl" rotWithShape="0">
                    <a:srgbClr val="000000">
                      <a:alpha val="30000"/>
                    </a:srgbClr>
                  </a:outerShdw>
                </a:effectLst>
              </a:rPr>
              <a:t>High court </a:t>
            </a:r>
            <a:endParaRPr lang="en-GB" i="1" u="sng">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F484CB73-516D-6D38-9F54-6D6F8378C43F}"/>
              </a:ext>
            </a:extLst>
          </p:cNvPr>
          <p:cNvSpPr>
            <a:spLocks noGrp="1"/>
          </p:cNvSpPr>
          <p:nvPr>
            <p:ph idx="1"/>
          </p:nvPr>
        </p:nvSpPr>
        <p:spPr>
          <a:xfrm>
            <a:off x="913795" y="2354729"/>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Location ; London.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Royal Court of Justice.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parts.</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Specialist courts.</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Judge female with solid fill">
            <a:extLst>
              <a:ext uri="{FF2B5EF4-FFF2-40B4-BE49-F238E27FC236}">
                <a16:creationId xmlns:a16="http://schemas.microsoft.com/office/drawing/2014/main" id="{8AA0E579-5990-9916-1D88-5AFD15806F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546773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B400-4FB1-3C00-5669-0508849354BC}"/>
              </a:ext>
            </a:extLst>
          </p:cNvPr>
          <p:cNvSpPr>
            <a:spLocks noGrp="1"/>
          </p:cNvSpPr>
          <p:nvPr>
            <p:ph type="title"/>
          </p:nvPr>
        </p:nvSpPr>
        <p:spPr/>
        <p:txBody>
          <a:bodyPr>
            <a:normAutofit fontScale="90000"/>
          </a:bodyPr>
          <a:lstStyle/>
          <a:p>
            <a:r>
              <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rPr>
              <a:t>High Court, Court of Appeal and Supreme Court</a:t>
            </a:r>
            <a:endParaRPr lang="en-GB"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EF52944-3F11-899A-D31B-B0D5AC548CD8}"/>
              </a:ext>
            </a:extLst>
          </p:cNvPr>
          <p:cNvSpPr>
            <a:spLocks noGrp="1"/>
          </p:cNvSpPr>
          <p:nvPr>
            <p:ph idx="1"/>
          </p:nvPr>
        </p:nvSpPr>
        <p:spPr/>
        <p:txBody>
          <a:bodyPr/>
          <a:lstStyle/>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All hear appeals. </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Divisional court hears criminal.</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- 2 divisions - Criminal and Civil. </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hears criminal and civil appeals from England, Wales and Northern Ireland. However, it hears civil appeals from Scotland also.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22194970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A6D7C-9227-F2A8-64B8-89F3D70DAC46}"/>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case review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0253D0E-9F59-175F-BC51-0906936C60C6}"/>
              </a:ext>
            </a:extLst>
          </p:cNvPr>
          <p:cNvSpPr>
            <a:spLocks noGrp="1"/>
          </p:cNvSpPr>
          <p:nvPr>
            <p:ph idx="1"/>
          </p:nvPr>
        </p:nvSpPr>
        <p:spPr/>
        <p:txBody>
          <a:bodyPr/>
          <a:lstStyle/>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 with cases where the individual was wrongly accused.</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Deals with miscarriages of justice. </a:t>
            </a:r>
          </a:p>
          <a:p>
            <a:pPr indent="-305435">
              <a:lnSpc>
                <a:spcPct val="200000"/>
              </a:lnSpc>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Created by the Criminal Appeal Act 1995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6942549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6A49C-A57F-8469-5018-411D026AE17D}"/>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20D6CE29-F5D0-6F50-3D01-1038931DE374}"/>
              </a:ext>
            </a:extLst>
          </p:cNvPr>
          <p:cNvSpPr>
            <a:spLocks noGrp="1"/>
          </p:cNvSpPr>
          <p:nvPr>
            <p:ph idx="1"/>
          </p:nvPr>
        </p:nvSpPr>
        <p:spPr/>
        <p:txBody>
          <a:bodyPr>
            <a:normAutofit/>
          </a:bodyPr>
          <a:lstStyle/>
          <a:p>
            <a:pPr indent="-305435"/>
            <a:r>
              <a:rPr lang="en-GB" sz="2800" dirty="0"/>
              <a:t>Research the Juries Act 1974 S.1. </a:t>
            </a:r>
            <a:endParaRPr lang="en-US"/>
          </a:p>
          <a:p>
            <a:pPr indent="-305435"/>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800" dirty="0"/>
              <a:t>Feedback the requirements to sit on a Jury. </a:t>
            </a:r>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800" dirty="0"/>
              <a:t>You can work in groups to do this. </a:t>
            </a:r>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225057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11591-7459-C881-BA00-A55293618085}"/>
              </a:ext>
            </a:extLst>
          </p:cNvPr>
          <p:cNvSpPr>
            <a:spLocks noGrp="1"/>
          </p:cNvSpPr>
          <p:nvPr>
            <p:ph type="title"/>
          </p:nvPr>
        </p:nvSpPr>
        <p:spPr>
          <a:xfrm>
            <a:off x="861791" y="835383"/>
            <a:ext cx="3382832" cy="3074247"/>
          </a:xfrm>
        </p:spPr>
        <p:txBody>
          <a:bodyPr vert="horz" lIns="91440" tIns="45720" rIns="91440" bIns="45720" rtlCol="0" anchor="b">
            <a:normAutofit/>
          </a:bodyPr>
          <a:lstStyle/>
          <a:p>
            <a:pPr algn="l"/>
            <a:r>
              <a:rPr lang="en-US" sz="4200" b="1" i="1" u="sng"/>
              <a:t>Build your argument</a:t>
            </a:r>
            <a:endParaRPr lang="en-US" sz="4200" u="sng"/>
          </a:p>
        </p:txBody>
      </p:sp>
      <p:sp>
        <p:nvSpPr>
          <p:cNvPr id="3" name="Content Placeholder 2">
            <a:extLst>
              <a:ext uri="{FF2B5EF4-FFF2-40B4-BE49-F238E27FC236}">
                <a16:creationId xmlns:a16="http://schemas.microsoft.com/office/drawing/2014/main" id="{A2FA5562-D231-6B0B-9C2D-8DB9243662BC}"/>
              </a:ext>
            </a:extLst>
          </p:cNvPr>
          <p:cNvSpPr>
            <a:spLocks noGrp="1"/>
          </p:cNvSpPr>
          <p:nvPr>
            <p:ph idx="1"/>
          </p:nvPr>
        </p:nvSpPr>
        <p:spPr>
          <a:xfrm>
            <a:off x="861789" y="4334933"/>
            <a:ext cx="3382831" cy="1185333"/>
          </a:xfrm>
        </p:spPr>
        <p:txBody>
          <a:bodyPr vert="horz" lIns="91440" tIns="45720" rIns="91440" bIns="45720" rtlCol="0" anchor="t">
            <a:noAutofit/>
          </a:bodyPr>
          <a:lstStyle/>
          <a:p>
            <a:pPr marL="0" indent="0" algn="ctr">
              <a:buNone/>
            </a:pPr>
            <a:r>
              <a:rPr lang="en-US" sz="2800" dirty="0">
                <a:solidFill>
                  <a:srgbClr val="21B780"/>
                </a:solidFill>
              </a:rPr>
              <a:t>Are jury's representative of society?</a:t>
            </a:r>
            <a:endParaRPr lang="en-US"/>
          </a:p>
        </p:txBody>
      </p:sp>
      <p:sp>
        <p:nvSpPr>
          <p:cNvPr id="12" name="Rectangle 11">
            <a:extLst>
              <a:ext uri="{FF2B5EF4-FFF2-40B4-BE49-F238E27FC236}">
                <a16:creationId xmlns:a16="http://schemas.microsoft.com/office/drawing/2014/main" id="{A6D87845-294F-40CB-BC48-46455460D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Judge">
            <a:extLst>
              <a:ext uri="{FF2B5EF4-FFF2-40B4-BE49-F238E27FC236}">
                <a16:creationId xmlns:a16="http://schemas.microsoft.com/office/drawing/2014/main" id="{3E72BC8F-F497-26D7-E8FE-E0753CE669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03749" y="609600"/>
            <a:ext cx="5638800" cy="5638800"/>
          </a:xfrm>
          <a:prstGeom prst="rect">
            <a:avLst/>
          </a:prstGeom>
        </p:spPr>
      </p:pic>
    </p:spTree>
    <p:extLst>
      <p:ext uri="{BB962C8B-B14F-4D97-AF65-F5344CB8AC3E}">
        <p14:creationId xmlns:p14="http://schemas.microsoft.com/office/powerpoint/2010/main" val="15597387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394BB-4762-2070-8D15-55E561A2C941}"/>
              </a:ext>
            </a:extLst>
          </p:cNvPr>
          <p:cNvSpPr>
            <a:spLocks noGrp="1"/>
          </p:cNvSpPr>
          <p:nvPr>
            <p:ph type="title"/>
          </p:nvPr>
        </p:nvSpPr>
        <p:spPr>
          <a:xfrm>
            <a:off x="633743" y="609599"/>
            <a:ext cx="3413156" cy="5273675"/>
          </a:xfrm>
        </p:spPr>
        <p:txBody>
          <a:bodyPr>
            <a:normAutofit/>
          </a:bodyPr>
          <a:lstStyle/>
          <a:p>
            <a:r>
              <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rPr>
              <a:t>Can police officers sit on a jury?</a:t>
            </a:r>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B449A593-16E6-824A-A3C9-C221E86A15F0}"/>
              </a:ext>
            </a:extLst>
          </p:cNvPr>
          <p:cNvGraphicFramePr>
            <a:graphicFrameLocks noGrp="1"/>
          </p:cNvGraphicFramePr>
          <p:nvPr>
            <p:ph idx="1"/>
            <p:extLst>
              <p:ext uri="{D42A27DB-BD31-4B8C-83A1-F6EECF244321}">
                <p14:modId xmlns:p14="http://schemas.microsoft.com/office/powerpoint/2010/main" val="2473272943"/>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90214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7950E-824C-4FDF-FFB0-D78AEB740172}"/>
              </a:ext>
            </a:extLst>
          </p:cNvPr>
          <p:cNvSpPr>
            <a:spLocks noGrp="1"/>
          </p:cNvSpPr>
          <p:nvPr>
            <p:ph type="title"/>
          </p:nvPr>
        </p:nvSpPr>
        <p:spPr/>
        <p:txBody>
          <a:bodyPr>
            <a:normAutofit/>
          </a:bodyPr>
          <a:lstStyle/>
          <a:p>
            <a:r>
              <a:rPr lang="en-GB" sz="5400" b="1" i="1" u="sng" dirty="0"/>
              <a:t>Which court am I?</a:t>
            </a:r>
          </a:p>
        </p:txBody>
      </p:sp>
      <p:sp>
        <p:nvSpPr>
          <p:cNvPr id="3" name="Content Placeholder 2">
            <a:extLst>
              <a:ext uri="{FF2B5EF4-FFF2-40B4-BE49-F238E27FC236}">
                <a16:creationId xmlns:a16="http://schemas.microsoft.com/office/drawing/2014/main" id="{148EF67B-616F-2FFE-BD1B-852A4867178C}"/>
              </a:ext>
            </a:extLst>
          </p:cNvPr>
          <p:cNvSpPr>
            <a:spLocks noGrp="1"/>
          </p:cNvSpPr>
          <p:nvPr>
            <p:ph idx="1"/>
          </p:nvPr>
        </p:nvSpPr>
        <p:spPr/>
        <p:txBody>
          <a:bodyPr/>
          <a:lstStyle/>
          <a:p>
            <a:r>
              <a:rPr lang="en-GB" dirty="0"/>
              <a:t>Over the next few slides you will see a description of a court. </a:t>
            </a:r>
          </a:p>
          <a:p>
            <a:endParaRPr lang="en-GB" dirty="0"/>
          </a:p>
          <a:p>
            <a:r>
              <a:rPr lang="en-GB" dirty="0"/>
              <a:t>Match the facts and tell me which court I am describing. </a:t>
            </a:r>
          </a:p>
        </p:txBody>
      </p:sp>
    </p:spTree>
    <p:extLst>
      <p:ext uri="{BB962C8B-B14F-4D97-AF65-F5344CB8AC3E}">
        <p14:creationId xmlns:p14="http://schemas.microsoft.com/office/powerpoint/2010/main" val="39161419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DB9A3-626B-936C-EEE5-DF1433514B7F}"/>
              </a:ext>
            </a:extLst>
          </p:cNvPr>
          <p:cNvSpPr>
            <a:spLocks noGrp="1"/>
          </p:cNvSpPr>
          <p:nvPr>
            <p:ph type="title"/>
          </p:nvPr>
        </p:nvSpPr>
        <p:spPr>
          <a:xfrm>
            <a:off x="633743" y="609599"/>
            <a:ext cx="3413156" cy="5273675"/>
          </a:xfrm>
        </p:spPr>
        <p:txBody>
          <a:bodyPr>
            <a:normAutofit/>
          </a:bodyPr>
          <a:lstStyle/>
          <a:p>
            <a:r>
              <a:rPr lang="en-GB" b="1" i="1" u="sng"/>
              <a:t>Which court am I?</a:t>
            </a:r>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D873C2F8-7FAF-DCCE-13A4-DD9EAA5FF583}"/>
              </a:ext>
            </a:extLst>
          </p:cNvPr>
          <p:cNvGraphicFramePr>
            <a:graphicFrameLocks noGrp="1"/>
          </p:cNvGraphicFramePr>
          <p:nvPr>
            <p:ph idx="1"/>
            <p:extLst>
              <p:ext uri="{D42A27DB-BD31-4B8C-83A1-F6EECF244321}">
                <p14:modId xmlns:p14="http://schemas.microsoft.com/office/powerpoint/2010/main" val="507588997"/>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513237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702B083-54F7-41CA-9C6D-B87D35683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5F48E-454F-E95C-8085-F2D0CE8A2BFB}"/>
              </a:ext>
            </a:extLst>
          </p:cNvPr>
          <p:cNvSpPr>
            <a:spLocks noGrp="1"/>
          </p:cNvSpPr>
          <p:nvPr>
            <p:ph type="title"/>
          </p:nvPr>
        </p:nvSpPr>
        <p:spPr>
          <a:xfrm>
            <a:off x="913794" y="609599"/>
            <a:ext cx="2799465" cy="5273675"/>
          </a:xfrm>
        </p:spPr>
        <p:txBody>
          <a:bodyPr>
            <a:normAutofit/>
          </a:bodyPr>
          <a:lstStyle/>
          <a:p>
            <a:pPr algn="l"/>
            <a:r>
              <a:rPr lang="en-GB" b="1" i="1" u="sng"/>
              <a:t>Which court am I?</a:t>
            </a:r>
          </a:p>
        </p:txBody>
      </p:sp>
      <p:sp useBgFill="1">
        <p:nvSpPr>
          <p:cNvPr id="11" name="Freeform: Shape 10">
            <a:extLst>
              <a:ext uri="{FF2B5EF4-FFF2-40B4-BE49-F238E27FC236}">
                <a16:creationId xmlns:a16="http://schemas.microsoft.com/office/drawing/2014/main" id="{92AA17E1-8D32-49FA-8C33-D57631B4E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83806" y="-2"/>
            <a:ext cx="8108194" cy="6858002"/>
          </a:xfrm>
          <a:custGeom>
            <a:avLst/>
            <a:gdLst>
              <a:gd name="connsiteX0" fmla="*/ 4629960 w 8108194"/>
              <a:gd name="connsiteY0" fmla="*/ 0 h 6858002"/>
              <a:gd name="connsiteX1" fmla="*/ 0 w 8108194"/>
              <a:gd name="connsiteY1" fmla="*/ 0 h 6858002"/>
              <a:gd name="connsiteX2" fmla="*/ 0 w 8108194"/>
              <a:gd name="connsiteY2" fmla="*/ 6858002 h 6858002"/>
              <a:gd name="connsiteX3" fmla="*/ 1406984 w 8108194"/>
              <a:gd name="connsiteY3" fmla="*/ 6858002 h 6858002"/>
              <a:gd name="connsiteX4" fmla="*/ 4629960 w 8108194"/>
              <a:gd name="connsiteY4" fmla="*/ 6858002 h 6858002"/>
              <a:gd name="connsiteX5" fmla="*/ 7761129 w 8108194"/>
              <a:gd name="connsiteY5" fmla="*/ 6858002 h 6858002"/>
              <a:gd name="connsiteX6" fmla="*/ 7795626 w 8108194"/>
              <a:gd name="connsiteY6" fmla="*/ 6702327 h 6858002"/>
              <a:gd name="connsiteX7" fmla="*/ 7828504 w 8108194"/>
              <a:gd name="connsiteY7" fmla="*/ 6547336 h 6858002"/>
              <a:gd name="connsiteX8" fmla="*/ 7860686 w 8108194"/>
              <a:gd name="connsiteY8" fmla="*/ 6391660 h 6858002"/>
              <a:gd name="connsiteX9" fmla="*/ 7888239 w 8108194"/>
              <a:gd name="connsiteY9" fmla="*/ 6235297 h 6858002"/>
              <a:gd name="connsiteX10" fmla="*/ 7916023 w 8108194"/>
              <a:gd name="connsiteY10" fmla="*/ 6079621 h 6858002"/>
              <a:gd name="connsiteX11" fmla="*/ 7941955 w 8108194"/>
              <a:gd name="connsiteY11" fmla="*/ 5923258 h 6858002"/>
              <a:gd name="connsiteX12" fmla="*/ 7964181 w 8108194"/>
              <a:gd name="connsiteY12" fmla="*/ 5768953 h 6858002"/>
              <a:gd name="connsiteX13" fmla="*/ 7985250 w 8108194"/>
              <a:gd name="connsiteY13" fmla="*/ 5612591 h 6858002"/>
              <a:gd name="connsiteX14" fmla="*/ 8004468 w 8108194"/>
              <a:gd name="connsiteY14" fmla="*/ 5456914 h 6858002"/>
              <a:gd name="connsiteX15" fmla="*/ 8021137 w 8108194"/>
              <a:gd name="connsiteY15" fmla="*/ 5303981 h 6858002"/>
              <a:gd name="connsiteX16" fmla="*/ 8037808 w 8108194"/>
              <a:gd name="connsiteY16" fmla="*/ 5148990 h 6858002"/>
              <a:gd name="connsiteX17" fmla="*/ 8051700 w 8108194"/>
              <a:gd name="connsiteY17" fmla="*/ 4996057 h 6858002"/>
              <a:gd name="connsiteX18" fmla="*/ 8062581 w 8108194"/>
              <a:gd name="connsiteY18" fmla="*/ 4843123 h 6858002"/>
              <a:gd name="connsiteX19" fmla="*/ 8073927 w 8108194"/>
              <a:gd name="connsiteY19" fmla="*/ 4690876 h 6858002"/>
              <a:gd name="connsiteX20" fmla="*/ 8083419 w 8108194"/>
              <a:gd name="connsiteY20" fmla="*/ 4540000 h 6858002"/>
              <a:gd name="connsiteX21" fmla="*/ 8090134 w 8108194"/>
              <a:gd name="connsiteY21" fmla="*/ 4390495 h 6858002"/>
              <a:gd name="connsiteX22" fmla="*/ 8095922 w 8108194"/>
              <a:gd name="connsiteY22" fmla="*/ 4240991 h 6858002"/>
              <a:gd name="connsiteX23" fmla="*/ 8101479 w 8108194"/>
              <a:gd name="connsiteY23" fmla="*/ 4092858 h 6858002"/>
              <a:gd name="connsiteX24" fmla="*/ 8104026 w 8108194"/>
              <a:gd name="connsiteY24" fmla="*/ 3946783 h 6858002"/>
              <a:gd name="connsiteX25" fmla="*/ 8106804 w 8108194"/>
              <a:gd name="connsiteY25" fmla="*/ 3800707 h 6858002"/>
              <a:gd name="connsiteX26" fmla="*/ 8108194 w 8108194"/>
              <a:gd name="connsiteY26" fmla="*/ 3656689 h 6858002"/>
              <a:gd name="connsiteX27" fmla="*/ 8106804 w 8108194"/>
              <a:gd name="connsiteY27" fmla="*/ 3514043 h 6858002"/>
              <a:gd name="connsiteX28" fmla="*/ 8106804 w 8108194"/>
              <a:gd name="connsiteY28" fmla="*/ 3372768 h 6858002"/>
              <a:gd name="connsiteX29" fmla="*/ 8104026 w 8108194"/>
              <a:gd name="connsiteY29" fmla="*/ 3232865 h 6858002"/>
              <a:gd name="connsiteX30" fmla="*/ 8099859 w 8108194"/>
              <a:gd name="connsiteY30" fmla="*/ 3095705 h 6858002"/>
              <a:gd name="connsiteX31" fmla="*/ 8095922 w 8108194"/>
              <a:gd name="connsiteY31" fmla="*/ 2959917 h 6858002"/>
              <a:gd name="connsiteX32" fmla="*/ 8091523 w 8108194"/>
              <a:gd name="connsiteY32" fmla="*/ 2826871 h 6858002"/>
              <a:gd name="connsiteX33" fmla="*/ 8084809 w 8108194"/>
              <a:gd name="connsiteY33" fmla="*/ 2694512 h 6858002"/>
              <a:gd name="connsiteX34" fmla="*/ 8077631 w 8108194"/>
              <a:gd name="connsiteY34" fmla="*/ 2564211 h 6858002"/>
              <a:gd name="connsiteX35" fmla="*/ 8071149 w 8108194"/>
              <a:gd name="connsiteY35" fmla="*/ 2436652 h 6858002"/>
              <a:gd name="connsiteX36" fmla="*/ 8052857 w 8108194"/>
              <a:gd name="connsiteY36" fmla="*/ 2187706 h 6858002"/>
              <a:gd name="connsiteX37" fmla="*/ 8033409 w 8108194"/>
              <a:gd name="connsiteY37" fmla="*/ 1949048 h 6858002"/>
              <a:gd name="connsiteX38" fmla="*/ 8013034 w 8108194"/>
              <a:gd name="connsiteY38" fmla="*/ 1719991 h 6858002"/>
              <a:gd name="connsiteX39" fmla="*/ 7990575 w 8108194"/>
              <a:gd name="connsiteY39" fmla="*/ 1503278 h 6858002"/>
              <a:gd name="connsiteX40" fmla="*/ 7967191 w 8108194"/>
              <a:gd name="connsiteY40" fmla="*/ 1296166 h 6858002"/>
              <a:gd name="connsiteX41" fmla="*/ 7941955 w 8108194"/>
              <a:gd name="connsiteY41" fmla="*/ 1104142 h 6858002"/>
              <a:gd name="connsiteX42" fmla="*/ 7917180 w 8108194"/>
              <a:gd name="connsiteY42" fmla="*/ 923777 h 6858002"/>
              <a:gd name="connsiteX43" fmla="*/ 7892407 w 8108194"/>
              <a:gd name="connsiteY43" fmla="*/ 757813 h 6858002"/>
              <a:gd name="connsiteX44" fmla="*/ 7869022 w 8108194"/>
              <a:gd name="connsiteY44" fmla="*/ 605566 h 6858002"/>
              <a:gd name="connsiteX45" fmla="*/ 7846795 w 8108194"/>
              <a:gd name="connsiteY45" fmla="*/ 470463 h 6858002"/>
              <a:gd name="connsiteX46" fmla="*/ 7825725 w 8108194"/>
              <a:gd name="connsiteY46" fmla="*/ 348391 h 6858002"/>
              <a:gd name="connsiteX47" fmla="*/ 7808129 w 8108194"/>
              <a:gd name="connsiteY47" fmla="*/ 245521 h 6858002"/>
              <a:gd name="connsiteX48" fmla="*/ 7791459 w 8108194"/>
              <a:gd name="connsiteY48" fmla="*/ 159110 h 6858002"/>
              <a:gd name="connsiteX49" fmla="*/ 7767610 w 8108194"/>
              <a:gd name="connsiteY49" fmla="*/ 40466 h 6858002"/>
              <a:gd name="connsiteX50" fmla="*/ 7759507 w 8108194"/>
              <a:gd name="connsiteY50" fmla="*/ 4 h 6858002"/>
              <a:gd name="connsiteX51" fmla="*/ 7768809 w 8108194"/>
              <a:gd name="connsiteY51" fmla="*/ 4 h 6858002"/>
              <a:gd name="connsiteX52" fmla="*/ 7768809 w 8108194"/>
              <a:gd name="connsiteY52" fmla="*/ 3 h 6858002"/>
              <a:gd name="connsiteX53" fmla="*/ 4629960 w 8108194"/>
              <a:gd name="connsiteY53" fmla="*/ 3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8108194" h="6858002">
                <a:moveTo>
                  <a:pt x="4629960" y="0"/>
                </a:moveTo>
                <a:lnTo>
                  <a:pt x="0" y="0"/>
                </a:lnTo>
                <a:lnTo>
                  <a:pt x="0" y="6858002"/>
                </a:lnTo>
                <a:lnTo>
                  <a:pt x="1406984" y="6858002"/>
                </a:lnTo>
                <a:lnTo>
                  <a:pt x="4629960" y="6858002"/>
                </a:lnTo>
                <a:lnTo>
                  <a:pt x="7761129" y="6858002"/>
                </a:lnTo>
                <a:lnTo>
                  <a:pt x="7795626" y="6702327"/>
                </a:lnTo>
                <a:lnTo>
                  <a:pt x="7828504" y="6547336"/>
                </a:lnTo>
                <a:lnTo>
                  <a:pt x="7860686" y="6391660"/>
                </a:lnTo>
                <a:lnTo>
                  <a:pt x="7888239" y="6235297"/>
                </a:lnTo>
                <a:lnTo>
                  <a:pt x="7916023" y="6079621"/>
                </a:lnTo>
                <a:lnTo>
                  <a:pt x="7941955" y="5923258"/>
                </a:lnTo>
                <a:lnTo>
                  <a:pt x="7964181" y="5768953"/>
                </a:lnTo>
                <a:lnTo>
                  <a:pt x="7985250" y="5612591"/>
                </a:lnTo>
                <a:lnTo>
                  <a:pt x="8004468" y="5456914"/>
                </a:lnTo>
                <a:lnTo>
                  <a:pt x="8021137" y="5303981"/>
                </a:lnTo>
                <a:lnTo>
                  <a:pt x="8037808" y="5148990"/>
                </a:lnTo>
                <a:lnTo>
                  <a:pt x="8051700" y="4996057"/>
                </a:lnTo>
                <a:lnTo>
                  <a:pt x="8062581" y="4843123"/>
                </a:lnTo>
                <a:lnTo>
                  <a:pt x="8073927" y="4690876"/>
                </a:lnTo>
                <a:lnTo>
                  <a:pt x="8083419" y="4540000"/>
                </a:lnTo>
                <a:lnTo>
                  <a:pt x="8090134" y="4390495"/>
                </a:lnTo>
                <a:lnTo>
                  <a:pt x="8095922" y="4240991"/>
                </a:lnTo>
                <a:lnTo>
                  <a:pt x="8101479" y="4092858"/>
                </a:lnTo>
                <a:lnTo>
                  <a:pt x="8104026" y="3946783"/>
                </a:lnTo>
                <a:lnTo>
                  <a:pt x="8106804" y="3800707"/>
                </a:lnTo>
                <a:lnTo>
                  <a:pt x="8108194" y="3656689"/>
                </a:lnTo>
                <a:lnTo>
                  <a:pt x="8106804" y="3514043"/>
                </a:lnTo>
                <a:lnTo>
                  <a:pt x="8106804" y="3372768"/>
                </a:lnTo>
                <a:lnTo>
                  <a:pt x="8104026" y="3232865"/>
                </a:lnTo>
                <a:lnTo>
                  <a:pt x="8099859" y="3095705"/>
                </a:lnTo>
                <a:lnTo>
                  <a:pt x="8095922" y="2959917"/>
                </a:lnTo>
                <a:lnTo>
                  <a:pt x="8091523" y="2826871"/>
                </a:lnTo>
                <a:lnTo>
                  <a:pt x="8084809" y="2694512"/>
                </a:lnTo>
                <a:lnTo>
                  <a:pt x="8077631" y="2564211"/>
                </a:lnTo>
                <a:lnTo>
                  <a:pt x="8071149" y="2436652"/>
                </a:lnTo>
                <a:lnTo>
                  <a:pt x="8052857" y="2187706"/>
                </a:lnTo>
                <a:lnTo>
                  <a:pt x="8033409" y="1949048"/>
                </a:lnTo>
                <a:lnTo>
                  <a:pt x="8013034" y="1719991"/>
                </a:lnTo>
                <a:lnTo>
                  <a:pt x="7990575" y="1503278"/>
                </a:lnTo>
                <a:lnTo>
                  <a:pt x="7967191" y="1296166"/>
                </a:lnTo>
                <a:lnTo>
                  <a:pt x="7941955" y="1104142"/>
                </a:lnTo>
                <a:lnTo>
                  <a:pt x="7917180" y="923777"/>
                </a:lnTo>
                <a:lnTo>
                  <a:pt x="7892407" y="757813"/>
                </a:lnTo>
                <a:lnTo>
                  <a:pt x="7869022" y="605566"/>
                </a:lnTo>
                <a:lnTo>
                  <a:pt x="7846795" y="470463"/>
                </a:lnTo>
                <a:lnTo>
                  <a:pt x="7825725" y="348391"/>
                </a:lnTo>
                <a:lnTo>
                  <a:pt x="7808129" y="245521"/>
                </a:lnTo>
                <a:lnTo>
                  <a:pt x="7791459" y="159110"/>
                </a:lnTo>
                <a:lnTo>
                  <a:pt x="7767610" y="40466"/>
                </a:lnTo>
                <a:lnTo>
                  <a:pt x="7759507" y="4"/>
                </a:lnTo>
                <a:lnTo>
                  <a:pt x="7768809" y="4"/>
                </a:lnTo>
                <a:lnTo>
                  <a:pt x="7768809" y="3"/>
                </a:lnTo>
                <a:lnTo>
                  <a:pt x="4629960" y="3"/>
                </a:lnTo>
                <a:close/>
              </a:path>
            </a:pathLst>
          </a:cu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4E983A5B-DB89-AAC3-2940-28BB86EDDC4C}"/>
              </a:ext>
            </a:extLst>
          </p:cNvPr>
          <p:cNvGraphicFramePr>
            <a:graphicFrameLocks noGrp="1"/>
          </p:cNvGraphicFramePr>
          <p:nvPr>
            <p:ph idx="1"/>
            <p:extLst>
              <p:ext uri="{D42A27DB-BD31-4B8C-83A1-F6EECF244321}">
                <p14:modId xmlns:p14="http://schemas.microsoft.com/office/powerpoint/2010/main" val="3693768230"/>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31247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47749-54B1-C66A-AFC3-E4D1933E8238}"/>
              </a:ext>
            </a:extLst>
          </p:cNvPr>
          <p:cNvSpPr>
            <a:spLocks noGrp="1"/>
          </p:cNvSpPr>
          <p:nvPr>
            <p:ph type="title"/>
          </p:nvPr>
        </p:nvSpPr>
        <p:spPr>
          <a:xfrm>
            <a:off x="633743" y="609599"/>
            <a:ext cx="3413156" cy="5273675"/>
          </a:xfrm>
        </p:spPr>
        <p:txBody>
          <a:bodyPr>
            <a:normAutofit/>
          </a:bodyPr>
          <a:lstStyle/>
          <a:p>
            <a:r>
              <a:rPr lang="en-GB" b="1" i="1" u="sng"/>
              <a:t>What court am I?</a:t>
            </a:r>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600D1112-0511-7913-C5F6-89886C0B0378}"/>
              </a:ext>
            </a:extLst>
          </p:cNvPr>
          <p:cNvGraphicFramePr>
            <a:graphicFrameLocks noGrp="1"/>
          </p:cNvGraphicFramePr>
          <p:nvPr>
            <p:ph idx="1"/>
            <p:extLst>
              <p:ext uri="{D42A27DB-BD31-4B8C-83A1-F6EECF244321}">
                <p14:modId xmlns:p14="http://schemas.microsoft.com/office/powerpoint/2010/main" val="2661712161"/>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322126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9B7A5-B3AD-21ED-83F2-2B87B66B76EB}"/>
              </a:ext>
            </a:extLst>
          </p:cNvPr>
          <p:cNvSpPr>
            <a:spLocks noGrp="1"/>
          </p:cNvSpPr>
          <p:nvPr>
            <p:ph type="title"/>
          </p:nvPr>
        </p:nvSpPr>
        <p:spPr>
          <a:xfrm>
            <a:off x="913795" y="609600"/>
            <a:ext cx="3078749" cy="970450"/>
          </a:xfrm>
        </p:spPr>
        <p:txBody>
          <a:bodyPr anchor="b">
            <a:no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Kahoot</a:t>
            </a:r>
            <a:endParaRPr lang="en-GB" sz="60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B48C325-DDDF-03ED-894D-A3254470A80A}"/>
              </a:ext>
            </a:extLst>
          </p:cNvPr>
          <p:cNvSpPr>
            <a:spLocks noGrp="1"/>
          </p:cNvSpPr>
          <p:nvPr>
            <p:ph idx="1"/>
          </p:nvPr>
        </p:nvSpPr>
        <p:spPr>
          <a:xfrm>
            <a:off x="960258" y="1983351"/>
            <a:ext cx="3078749" cy="4058751"/>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Simply head to Kahoot.it</a:t>
            </a:r>
            <a:endParaRPr lang="en-US"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Log in with the pin provided on the screen.</a:t>
            </a:r>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4" descr="A picture containing text, vector graphics, businesscard&#10;&#10;Description automatically generated">
            <a:extLst>
              <a:ext uri="{FF2B5EF4-FFF2-40B4-BE49-F238E27FC236}">
                <a16:creationId xmlns:a16="http://schemas.microsoft.com/office/drawing/2014/main" id="{4831B663-D051-5E79-0C6B-68A2296F7F9D}"/>
              </a:ext>
            </a:extLst>
          </p:cNvPr>
          <p:cNvPicPr>
            <a:picLocks noChangeAspect="1"/>
          </p:cNvPicPr>
          <p:nvPr/>
        </p:nvPicPr>
        <p:blipFill rotWithShape="1">
          <a:blip r:embed="rId4"/>
          <a:srcRect l="18405" r="19770"/>
          <a:stretch/>
        </p:blipFill>
        <p:spPr>
          <a:xfrm>
            <a:off x="4654295" y="10"/>
            <a:ext cx="7537705" cy="6857990"/>
          </a:xfrm>
          <a:prstGeom prst="rect">
            <a:avLst/>
          </a:prstGeom>
        </p:spPr>
      </p:pic>
    </p:spTree>
    <p:extLst>
      <p:ext uri="{BB962C8B-B14F-4D97-AF65-F5344CB8AC3E}">
        <p14:creationId xmlns:p14="http://schemas.microsoft.com/office/powerpoint/2010/main" val="38596792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97770-8ACB-3FE3-EC4B-3D864C114827}"/>
              </a:ext>
            </a:extLst>
          </p:cNvPr>
          <p:cNvSpPr>
            <a:spLocks noGrp="1"/>
          </p:cNvSpPr>
          <p:nvPr>
            <p:ph type="title"/>
          </p:nvPr>
        </p:nvSpPr>
        <p:spPr>
          <a:xfrm>
            <a:off x="913795" y="609600"/>
            <a:ext cx="5978072" cy="1556702"/>
          </a:xfrm>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Summary</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47837FA7-85B1-133D-9F57-DB0E24A25B8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Different courts for different crimes.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Civil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Tribunals.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Resolution.</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heatre with solid fill">
            <a:extLst>
              <a:ext uri="{FF2B5EF4-FFF2-40B4-BE49-F238E27FC236}">
                <a16:creationId xmlns:a16="http://schemas.microsoft.com/office/drawing/2014/main" id="{A0201FB5-5518-EF14-B408-69239696F8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5042472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886D4A05-AFD9-4D13-98E7-B23E4C9D7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F5366-9CF9-7210-0522-51368D8BCBFC}"/>
              </a:ext>
            </a:extLst>
          </p:cNvPr>
          <p:cNvSpPr>
            <a:spLocks noGrp="1"/>
          </p:cNvSpPr>
          <p:nvPr>
            <p:ph type="ctrTitle"/>
          </p:nvPr>
        </p:nvSpPr>
        <p:spPr>
          <a:xfrm>
            <a:off x="1379986" y="3560903"/>
            <a:ext cx="9440034" cy="1088336"/>
          </a:xfrm>
        </p:spPr>
        <p:txBody>
          <a:bodyPr>
            <a:normAutofit/>
          </a:bodyPr>
          <a:lstStyle/>
          <a:p>
            <a:r>
              <a:rPr lang="en-GB" sz="4800">
                <a:ln>
                  <a:solidFill>
                    <a:srgbClr val="000000">
                      <a:lumMod val="75000"/>
                      <a:lumOff val="25000"/>
                      <a:alpha val="10000"/>
                    </a:srgbClr>
                  </a:solidFill>
                </a:ln>
                <a:effectLst>
                  <a:outerShdw blurRad="9525" dist="25400" dir="14640000" algn="tl" rotWithShape="0">
                    <a:srgbClr val="000000">
                      <a:alpha val="30000"/>
                    </a:srgbClr>
                  </a:outerShdw>
                </a:effectLst>
              </a:rPr>
              <a:t>Thank you!</a:t>
            </a:r>
            <a:endParaRPr lang="en-GB" sz="4800"/>
          </a:p>
        </p:txBody>
      </p:sp>
      <p:sp>
        <p:nvSpPr>
          <p:cNvPr id="3" name="Content Placeholder 2">
            <a:extLst>
              <a:ext uri="{FF2B5EF4-FFF2-40B4-BE49-F238E27FC236}">
                <a16:creationId xmlns:a16="http://schemas.microsoft.com/office/drawing/2014/main" id="{AFF7AC94-C8D2-EA3A-F64F-D4DAF60F1BB1}"/>
              </a:ext>
            </a:extLst>
          </p:cNvPr>
          <p:cNvSpPr>
            <a:spLocks noGrp="1"/>
          </p:cNvSpPr>
          <p:nvPr>
            <p:ph type="subTitle" idx="1"/>
          </p:nvPr>
        </p:nvSpPr>
        <p:spPr>
          <a:xfrm>
            <a:off x="1379986" y="4751457"/>
            <a:ext cx="9440034" cy="621614"/>
          </a:xfrm>
        </p:spPr>
        <p:txBody>
          <a:bodyPr>
            <a:normAutofit/>
          </a:bodyPr>
          <a:lstStyle/>
          <a:p>
            <a:r>
              <a:rPr lang="en-GB">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Any Questions?</a:t>
            </a:r>
            <a:endParaRPr lang="en-GB">
              <a:solidFill>
                <a:srgbClr val="21B780"/>
              </a:solidFill>
            </a:endParaRPr>
          </a:p>
        </p:txBody>
      </p:sp>
      <p:pic>
        <p:nvPicPr>
          <p:cNvPr id="15" name="Graphic 6" descr="Handshake">
            <a:extLst>
              <a:ext uri="{FF2B5EF4-FFF2-40B4-BE49-F238E27FC236}">
                <a16:creationId xmlns:a16="http://schemas.microsoft.com/office/drawing/2014/main" id="{02370E42-921F-D5D1-5DB3-F237823C7D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74617" y="643463"/>
            <a:ext cx="3249553" cy="3249553"/>
          </a:xfrm>
          <a:prstGeom prst="rect">
            <a:avLst/>
          </a:prstGeom>
        </p:spPr>
      </p:pic>
    </p:spTree>
    <p:extLst>
      <p:ext uri="{BB962C8B-B14F-4D97-AF65-F5344CB8AC3E}">
        <p14:creationId xmlns:p14="http://schemas.microsoft.com/office/powerpoint/2010/main" val="10425450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RightStep">
      <a:dk1>
        <a:srgbClr val="000000"/>
      </a:dk1>
      <a:lt1>
        <a:srgbClr val="FFFFFF"/>
      </a:lt1>
      <a:dk2>
        <a:srgbClr val="1C2732"/>
      </a:dk2>
      <a:lt2>
        <a:srgbClr val="F3F0F1"/>
      </a:lt2>
      <a:accent1>
        <a:srgbClr val="21B780"/>
      </a:accent1>
      <a:accent2>
        <a:srgbClr val="14B2BA"/>
      </a:accent2>
      <a:accent3>
        <a:srgbClr val="298EE7"/>
      </a:accent3>
      <a:accent4>
        <a:srgbClr val="2C40D9"/>
      </a:accent4>
      <a:accent5>
        <a:srgbClr val="6229E7"/>
      </a:accent5>
      <a:accent6>
        <a:srgbClr val="A017D5"/>
      </a:accent6>
      <a:hlink>
        <a:srgbClr val="BF3F6E"/>
      </a:hlink>
      <a:folHlink>
        <a:srgbClr val="7F7F7F"/>
      </a:folHlink>
    </a:clrScheme>
    <a:fontScheme name="Slate">
      <a:maj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1068</Words>
  <Application>Microsoft Office PowerPoint</Application>
  <PresentationFormat>Widescreen</PresentationFormat>
  <Paragraphs>196</Paragraphs>
  <Slides>35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Gill Sans MT</vt:lpstr>
      <vt:lpstr>Wingdings 2</vt:lpstr>
      <vt:lpstr>SlateVTI</vt:lpstr>
      <vt:lpstr>The English Legal System (Criminal)</vt:lpstr>
      <vt:lpstr>Content</vt:lpstr>
      <vt:lpstr>Aims and learning objectives</vt:lpstr>
      <vt:lpstr>The English Legal system</vt:lpstr>
      <vt:lpstr>Let's take a look</vt:lpstr>
      <vt:lpstr>Criminal law courts</vt:lpstr>
      <vt:lpstr>Where do we start?</vt:lpstr>
      <vt:lpstr>Severity of the offence</vt:lpstr>
      <vt:lpstr>Magistrates </vt:lpstr>
      <vt:lpstr>Youth Court </vt:lpstr>
      <vt:lpstr>Continued</vt:lpstr>
      <vt:lpstr>Crown court</vt:lpstr>
      <vt:lpstr>PowerPoint Presentation</vt:lpstr>
      <vt:lpstr>PowerPoint Presentation</vt:lpstr>
      <vt:lpstr>Whole life sentence </vt:lpstr>
      <vt:lpstr>Out of court </vt:lpstr>
      <vt:lpstr>Appeals </vt:lpstr>
      <vt:lpstr>Activity 1</vt:lpstr>
      <vt:lpstr>Amanda</vt:lpstr>
      <vt:lpstr>Jackie </vt:lpstr>
      <vt:lpstr>Steve</vt:lpstr>
      <vt:lpstr>Lets take a break</vt:lpstr>
      <vt:lpstr>High court </vt:lpstr>
      <vt:lpstr>High Court, Court of Appeal and Supreme Court</vt:lpstr>
      <vt:lpstr>Criminal case review </vt:lpstr>
      <vt:lpstr>Activity</vt:lpstr>
      <vt:lpstr>Build your argument</vt:lpstr>
      <vt:lpstr>Can police officers sit on a jury?</vt:lpstr>
      <vt:lpstr>Which court am I?</vt:lpstr>
      <vt:lpstr>Which court am I?</vt:lpstr>
      <vt:lpstr>Which court am I?</vt:lpstr>
      <vt:lpstr>What court am I?</vt:lpstr>
      <vt:lpstr>Kahoot</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Zita Draper</dc:creator>
  <cp:lastModifiedBy>Zita Draper</cp:lastModifiedBy>
  <cp:revision>774</cp:revision>
  <dcterms:created xsi:type="dcterms:W3CDTF">2022-10-13T08:46:01Z</dcterms:created>
  <dcterms:modified xsi:type="dcterms:W3CDTF">2024-02-29T08:53:54Z</dcterms:modified>
</cp:coreProperties>
</file>