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4" autoAdjust="0"/>
    <p:restoredTop sz="94660"/>
  </p:normalViewPr>
  <p:slideViewPr>
    <p:cSldViewPr snapToGrid="0">
      <p:cViewPr varScale="1">
        <p:scale>
          <a:sx n="51" d="100"/>
          <a:sy n="51" d="100"/>
        </p:scale>
        <p:origin x="114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078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15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939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473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753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468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622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103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18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086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99951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304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74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7608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80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541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D44359F-8988-48AC-B624-76186F284044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CCCE0A-5F3F-4909-97A1-1214D46E0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6712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0AA09-28F5-4403-B848-1181B41539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are Hypervisors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8771C6-71CB-4589-97E2-384335BC4E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795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BBFE7-B332-4E61-8ACE-48403DB9D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Hypervisors are called Virtual Machine Monitors (VMM). And they are a critical component in Virtualisation technology enabling the creations of Virtual Machines that operating independently from a host system. There are two types of Hypervisor.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2C96A-48D8-4A5E-B133-B9F4348ABC27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838200" y="6176962"/>
            <a:ext cx="10515600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586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99E2E-0C7B-4DF1-A021-90268DD7B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6" y="647700"/>
            <a:ext cx="10515600" cy="58118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 1 Hypervisor (bare-Metal)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ED377-59B1-4999-B789-C071C4278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6" y="2381250"/>
            <a:ext cx="10591800" cy="352425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Type 1 hypervisors are called bare-metal because they sit directly on the metal servers with direct access to the hosts hardware and resources. They do not have a operation system installed.</a:t>
            </a:r>
          </a:p>
        </p:txBody>
      </p:sp>
    </p:spTree>
    <p:extLst>
      <p:ext uri="{BB962C8B-B14F-4D97-AF65-F5344CB8AC3E}">
        <p14:creationId xmlns:p14="http://schemas.microsoft.com/office/powerpoint/2010/main" val="564017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56308-FCF3-4E16-BCE1-200CE35B0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58875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type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8BE70-07F6-4FC6-AD32-26DA85AF9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652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Advantages    </a:t>
            </a:r>
          </a:p>
          <a:p>
            <a:pPr marL="0" indent="0">
              <a:buNone/>
            </a:pPr>
            <a:r>
              <a:rPr lang="en-GB" dirty="0"/>
              <a:t>They are fast, efficient and stable. This because they don’t run through a operating system this also makes them more secure and the lack of a operating system make them reduces the risk of them becoming unstable.</a:t>
            </a:r>
          </a:p>
          <a:p>
            <a:pPr marL="0" indent="0">
              <a:buNone/>
            </a:pPr>
            <a:r>
              <a:rPr lang="en-GB" dirty="0"/>
              <a:t>Disadvantages </a:t>
            </a:r>
          </a:p>
          <a:p>
            <a:pPr marL="0" indent="0">
              <a:buNone/>
            </a:pPr>
            <a:r>
              <a:rPr lang="en-GB" dirty="0"/>
              <a:t>They are hard to maintain and due to the lack of an operating system.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236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ACA4A-EF02-4C63-91D0-27D5616A9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of type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11D50-1135-438B-9A03-66D5B8E3A9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Advantages </a:t>
            </a:r>
          </a:p>
          <a:p>
            <a:r>
              <a:rPr lang="en-GB" dirty="0"/>
              <a:t>They are cheaper to run due to them being easier to install and maintain, also easier to scale up.</a:t>
            </a:r>
          </a:p>
          <a:p>
            <a:endParaRPr lang="en-GB" dirty="0"/>
          </a:p>
          <a:p>
            <a:r>
              <a:rPr lang="en-GB" dirty="0"/>
              <a:t>Disadvantages</a:t>
            </a:r>
          </a:p>
          <a:p>
            <a:r>
              <a:rPr lang="en-GB" dirty="0"/>
              <a:t>Due to them Sharing resources  with an operating system latency becomes a problem and it also </a:t>
            </a:r>
            <a:r>
              <a:rPr lang="en-GB"/>
              <a:t>becomes less secure.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071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66</TotalTime>
  <Words>195</Words>
  <Application>Microsoft Office PowerPoint</Application>
  <PresentationFormat>Widescreen</PresentationFormat>
  <Paragraphs>17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What are Hypervisors</vt:lpstr>
      <vt:lpstr>Hypervisors are called Virtual Machine Monitors (VMM). And they are a critical component in Virtualisation technology enabling the creations of Virtual Machines that operating independently from a host system. There are two types of Hypervisor. </vt:lpstr>
      <vt:lpstr>Type 1 Hypervisor (bare-Metal) </vt:lpstr>
      <vt:lpstr>Advantages and Disadvantages type 1</vt:lpstr>
      <vt:lpstr>Advantages and Disadvantages of type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Hypervisors</dc:title>
  <dc:creator>RAP11801722 (David Julian Rapado)</dc:creator>
  <cp:lastModifiedBy>RAP11801722 (David Julian Rapado)</cp:lastModifiedBy>
  <cp:revision>8</cp:revision>
  <dcterms:created xsi:type="dcterms:W3CDTF">2024-02-22T14:08:45Z</dcterms:created>
  <dcterms:modified xsi:type="dcterms:W3CDTF">2024-02-22T15:24:48Z</dcterms:modified>
</cp:coreProperties>
</file>