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6" d="100"/>
          <a:sy n="66" d="100"/>
        </p:scale>
        <p:origin x="408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BA8741-6D83-4526-A013-BF38536FB07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0E71AC2-AB18-4D12-9406-C2D209AA3524}">
      <dgm:prSet/>
      <dgm:spPr/>
      <dgm:t>
        <a:bodyPr/>
        <a:lstStyle/>
        <a:p>
          <a:r>
            <a:rPr lang="en-US"/>
            <a:t>• Social work is a vital role in the UK Health &amp; Social Care sector.</a:t>
          </a:r>
        </a:p>
      </dgm:t>
    </dgm:pt>
    <dgm:pt modelId="{557C543B-B0B7-4A88-89CC-6DB2B925B3C2}" type="parTrans" cxnId="{AC1A519B-8467-4701-8119-1A88C2ED237C}">
      <dgm:prSet/>
      <dgm:spPr/>
      <dgm:t>
        <a:bodyPr/>
        <a:lstStyle/>
        <a:p>
          <a:endParaRPr lang="en-US"/>
        </a:p>
      </dgm:t>
    </dgm:pt>
    <dgm:pt modelId="{6B90BD8B-5C13-4D1A-BA9D-D09B30BC27AF}" type="sibTrans" cxnId="{AC1A519B-8467-4701-8119-1A88C2ED237C}">
      <dgm:prSet/>
      <dgm:spPr/>
      <dgm:t>
        <a:bodyPr/>
        <a:lstStyle/>
        <a:p>
          <a:endParaRPr lang="en-US"/>
        </a:p>
      </dgm:t>
    </dgm:pt>
    <dgm:pt modelId="{591BF8D1-D71C-4B0E-A1B6-3E2C79EE69B8}">
      <dgm:prSet/>
      <dgm:spPr/>
      <dgm:t>
        <a:bodyPr/>
        <a:lstStyle/>
        <a:p>
          <a:r>
            <a:rPr lang="en-US"/>
            <a:t>• Involves supporting vulnerable individuals and families.</a:t>
          </a:r>
        </a:p>
      </dgm:t>
    </dgm:pt>
    <dgm:pt modelId="{328F38F8-3296-462F-A365-A85430E1E6A9}" type="parTrans" cxnId="{B5F0C968-0B87-4FEE-B551-47989928416A}">
      <dgm:prSet/>
      <dgm:spPr/>
      <dgm:t>
        <a:bodyPr/>
        <a:lstStyle/>
        <a:p>
          <a:endParaRPr lang="en-US"/>
        </a:p>
      </dgm:t>
    </dgm:pt>
    <dgm:pt modelId="{BE82332F-0D65-4BD6-B5C6-713317BD542F}" type="sibTrans" cxnId="{B5F0C968-0B87-4FEE-B551-47989928416A}">
      <dgm:prSet/>
      <dgm:spPr/>
      <dgm:t>
        <a:bodyPr/>
        <a:lstStyle/>
        <a:p>
          <a:endParaRPr lang="en-US"/>
        </a:p>
      </dgm:t>
    </dgm:pt>
    <dgm:pt modelId="{EF58F17B-7C7F-464E-81D7-3429BB244262}">
      <dgm:prSet/>
      <dgm:spPr/>
      <dgm:t>
        <a:bodyPr/>
        <a:lstStyle/>
        <a:p>
          <a:r>
            <a:rPr lang="en-US"/>
            <a:t>• SWOT analysis helps identify my readiness and areas for development.</a:t>
          </a:r>
        </a:p>
      </dgm:t>
    </dgm:pt>
    <dgm:pt modelId="{819D83D9-444F-4178-B900-DE3E6D614FD4}" type="parTrans" cxnId="{27CAC265-DDBD-4946-A1AE-25505020DC37}">
      <dgm:prSet/>
      <dgm:spPr/>
      <dgm:t>
        <a:bodyPr/>
        <a:lstStyle/>
        <a:p>
          <a:endParaRPr lang="en-US"/>
        </a:p>
      </dgm:t>
    </dgm:pt>
    <dgm:pt modelId="{52A3367A-5301-4CBE-AB50-0A783E0D71FA}" type="sibTrans" cxnId="{27CAC265-DDBD-4946-A1AE-25505020DC37}">
      <dgm:prSet/>
      <dgm:spPr/>
      <dgm:t>
        <a:bodyPr/>
        <a:lstStyle/>
        <a:p>
          <a:endParaRPr lang="en-US"/>
        </a:p>
      </dgm:t>
    </dgm:pt>
    <dgm:pt modelId="{52AE0466-A61C-4B6C-A2AB-64A6C34C09B6}" type="pres">
      <dgm:prSet presAssocID="{41BA8741-6D83-4526-A013-BF38536FB07C}" presName="vert0" presStyleCnt="0">
        <dgm:presLayoutVars>
          <dgm:dir/>
          <dgm:animOne val="branch"/>
          <dgm:animLvl val="lvl"/>
        </dgm:presLayoutVars>
      </dgm:prSet>
      <dgm:spPr/>
    </dgm:pt>
    <dgm:pt modelId="{7BE6FBF6-40AB-47D7-AD0E-D6A986B6CA57}" type="pres">
      <dgm:prSet presAssocID="{E0E71AC2-AB18-4D12-9406-C2D209AA3524}" presName="thickLine" presStyleLbl="alignNode1" presStyleIdx="0" presStyleCnt="3"/>
      <dgm:spPr/>
    </dgm:pt>
    <dgm:pt modelId="{C7FF0EE7-A2A7-4E3F-BFCC-8DECF9FF55E7}" type="pres">
      <dgm:prSet presAssocID="{E0E71AC2-AB18-4D12-9406-C2D209AA3524}" presName="horz1" presStyleCnt="0"/>
      <dgm:spPr/>
    </dgm:pt>
    <dgm:pt modelId="{20F71E6D-E18F-43D6-9954-1D297D08A9C4}" type="pres">
      <dgm:prSet presAssocID="{E0E71AC2-AB18-4D12-9406-C2D209AA3524}" presName="tx1" presStyleLbl="revTx" presStyleIdx="0" presStyleCnt="3"/>
      <dgm:spPr/>
    </dgm:pt>
    <dgm:pt modelId="{98358B04-1CB9-4089-8346-C86AB114C4DC}" type="pres">
      <dgm:prSet presAssocID="{E0E71AC2-AB18-4D12-9406-C2D209AA3524}" presName="vert1" presStyleCnt="0"/>
      <dgm:spPr/>
    </dgm:pt>
    <dgm:pt modelId="{22762D50-543D-473A-9BBF-F477CEF71582}" type="pres">
      <dgm:prSet presAssocID="{591BF8D1-D71C-4B0E-A1B6-3E2C79EE69B8}" presName="thickLine" presStyleLbl="alignNode1" presStyleIdx="1" presStyleCnt="3"/>
      <dgm:spPr/>
    </dgm:pt>
    <dgm:pt modelId="{B8BCFF1B-072A-47FB-82D0-1AFDFA3CE74A}" type="pres">
      <dgm:prSet presAssocID="{591BF8D1-D71C-4B0E-A1B6-3E2C79EE69B8}" presName="horz1" presStyleCnt="0"/>
      <dgm:spPr/>
    </dgm:pt>
    <dgm:pt modelId="{EA36E433-1519-440E-88EA-DE29AA3D99F4}" type="pres">
      <dgm:prSet presAssocID="{591BF8D1-D71C-4B0E-A1B6-3E2C79EE69B8}" presName="tx1" presStyleLbl="revTx" presStyleIdx="1" presStyleCnt="3"/>
      <dgm:spPr/>
    </dgm:pt>
    <dgm:pt modelId="{54581DE6-F027-4CB7-B0C0-147DDAAE13B1}" type="pres">
      <dgm:prSet presAssocID="{591BF8D1-D71C-4B0E-A1B6-3E2C79EE69B8}" presName="vert1" presStyleCnt="0"/>
      <dgm:spPr/>
    </dgm:pt>
    <dgm:pt modelId="{F1EBD82D-11BF-4643-8E21-846DEF373047}" type="pres">
      <dgm:prSet presAssocID="{EF58F17B-7C7F-464E-81D7-3429BB244262}" presName="thickLine" presStyleLbl="alignNode1" presStyleIdx="2" presStyleCnt="3"/>
      <dgm:spPr/>
    </dgm:pt>
    <dgm:pt modelId="{2CFF2DFA-C5E1-4448-965C-26C3C00A1F10}" type="pres">
      <dgm:prSet presAssocID="{EF58F17B-7C7F-464E-81D7-3429BB244262}" presName="horz1" presStyleCnt="0"/>
      <dgm:spPr/>
    </dgm:pt>
    <dgm:pt modelId="{1BBAD657-832A-433C-B3DC-2EA095D47D18}" type="pres">
      <dgm:prSet presAssocID="{EF58F17B-7C7F-464E-81D7-3429BB244262}" presName="tx1" presStyleLbl="revTx" presStyleIdx="2" presStyleCnt="3"/>
      <dgm:spPr/>
    </dgm:pt>
    <dgm:pt modelId="{C76B8DEA-DEC7-45C7-A038-78D0894D77E7}" type="pres">
      <dgm:prSet presAssocID="{EF58F17B-7C7F-464E-81D7-3429BB244262}" presName="vert1" presStyleCnt="0"/>
      <dgm:spPr/>
    </dgm:pt>
  </dgm:ptLst>
  <dgm:cxnLst>
    <dgm:cxn modelId="{BE366700-627E-4113-A926-0ADB5AFCD190}" type="presOf" srcId="{41BA8741-6D83-4526-A013-BF38536FB07C}" destId="{52AE0466-A61C-4B6C-A2AB-64A6C34C09B6}" srcOrd="0" destOrd="0" presId="urn:microsoft.com/office/officeart/2008/layout/LinedList"/>
    <dgm:cxn modelId="{27CAC265-DDBD-4946-A1AE-25505020DC37}" srcId="{41BA8741-6D83-4526-A013-BF38536FB07C}" destId="{EF58F17B-7C7F-464E-81D7-3429BB244262}" srcOrd="2" destOrd="0" parTransId="{819D83D9-444F-4178-B900-DE3E6D614FD4}" sibTransId="{52A3367A-5301-4CBE-AB50-0A783E0D71FA}"/>
    <dgm:cxn modelId="{B5F0C968-0B87-4FEE-B551-47989928416A}" srcId="{41BA8741-6D83-4526-A013-BF38536FB07C}" destId="{591BF8D1-D71C-4B0E-A1B6-3E2C79EE69B8}" srcOrd="1" destOrd="0" parTransId="{328F38F8-3296-462F-A365-A85430E1E6A9}" sibTransId="{BE82332F-0D65-4BD6-B5C6-713317BD542F}"/>
    <dgm:cxn modelId="{E1E8F670-41F7-46E7-92BC-8B968997CD29}" type="presOf" srcId="{EF58F17B-7C7F-464E-81D7-3429BB244262}" destId="{1BBAD657-832A-433C-B3DC-2EA095D47D18}" srcOrd="0" destOrd="0" presId="urn:microsoft.com/office/officeart/2008/layout/LinedList"/>
    <dgm:cxn modelId="{D021AB71-652E-4287-B7DA-9F2712AF9A82}" type="presOf" srcId="{591BF8D1-D71C-4B0E-A1B6-3E2C79EE69B8}" destId="{EA36E433-1519-440E-88EA-DE29AA3D99F4}" srcOrd="0" destOrd="0" presId="urn:microsoft.com/office/officeart/2008/layout/LinedList"/>
    <dgm:cxn modelId="{AC1A519B-8467-4701-8119-1A88C2ED237C}" srcId="{41BA8741-6D83-4526-A013-BF38536FB07C}" destId="{E0E71AC2-AB18-4D12-9406-C2D209AA3524}" srcOrd="0" destOrd="0" parTransId="{557C543B-B0B7-4A88-89CC-6DB2B925B3C2}" sibTransId="{6B90BD8B-5C13-4D1A-BA9D-D09B30BC27AF}"/>
    <dgm:cxn modelId="{E400F0DB-32D1-4836-B4C8-65E7A7B91639}" type="presOf" srcId="{E0E71AC2-AB18-4D12-9406-C2D209AA3524}" destId="{20F71E6D-E18F-43D6-9954-1D297D08A9C4}" srcOrd="0" destOrd="0" presId="urn:microsoft.com/office/officeart/2008/layout/LinedList"/>
    <dgm:cxn modelId="{FA19D12A-94B1-44E4-9F4C-B7044490F0D9}" type="presParOf" srcId="{52AE0466-A61C-4B6C-A2AB-64A6C34C09B6}" destId="{7BE6FBF6-40AB-47D7-AD0E-D6A986B6CA57}" srcOrd="0" destOrd="0" presId="urn:microsoft.com/office/officeart/2008/layout/LinedList"/>
    <dgm:cxn modelId="{494CB96D-7BFD-489A-8713-C94EFEBB4939}" type="presParOf" srcId="{52AE0466-A61C-4B6C-A2AB-64A6C34C09B6}" destId="{C7FF0EE7-A2A7-4E3F-BFCC-8DECF9FF55E7}" srcOrd="1" destOrd="0" presId="urn:microsoft.com/office/officeart/2008/layout/LinedList"/>
    <dgm:cxn modelId="{3EE91492-A0BE-4408-BCF0-154519B4A6F1}" type="presParOf" srcId="{C7FF0EE7-A2A7-4E3F-BFCC-8DECF9FF55E7}" destId="{20F71E6D-E18F-43D6-9954-1D297D08A9C4}" srcOrd="0" destOrd="0" presId="urn:microsoft.com/office/officeart/2008/layout/LinedList"/>
    <dgm:cxn modelId="{0B33AA18-C1DC-4A11-8088-AA8F80400BD6}" type="presParOf" srcId="{C7FF0EE7-A2A7-4E3F-BFCC-8DECF9FF55E7}" destId="{98358B04-1CB9-4089-8346-C86AB114C4DC}" srcOrd="1" destOrd="0" presId="urn:microsoft.com/office/officeart/2008/layout/LinedList"/>
    <dgm:cxn modelId="{7C1158D0-4FBB-4F28-80FA-0E7929C1E099}" type="presParOf" srcId="{52AE0466-A61C-4B6C-A2AB-64A6C34C09B6}" destId="{22762D50-543D-473A-9BBF-F477CEF71582}" srcOrd="2" destOrd="0" presId="urn:microsoft.com/office/officeart/2008/layout/LinedList"/>
    <dgm:cxn modelId="{48432EF7-1FA2-4683-852A-BE6370A95679}" type="presParOf" srcId="{52AE0466-A61C-4B6C-A2AB-64A6C34C09B6}" destId="{B8BCFF1B-072A-47FB-82D0-1AFDFA3CE74A}" srcOrd="3" destOrd="0" presId="urn:microsoft.com/office/officeart/2008/layout/LinedList"/>
    <dgm:cxn modelId="{63A2B2CB-F2CA-49FF-9D64-9D83044B3DF7}" type="presParOf" srcId="{B8BCFF1B-072A-47FB-82D0-1AFDFA3CE74A}" destId="{EA36E433-1519-440E-88EA-DE29AA3D99F4}" srcOrd="0" destOrd="0" presId="urn:microsoft.com/office/officeart/2008/layout/LinedList"/>
    <dgm:cxn modelId="{C7458FE9-0236-4F6E-9414-D89C59BA60C5}" type="presParOf" srcId="{B8BCFF1B-072A-47FB-82D0-1AFDFA3CE74A}" destId="{54581DE6-F027-4CB7-B0C0-147DDAAE13B1}" srcOrd="1" destOrd="0" presId="urn:microsoft.com/office/officeart/2008/layout/LinedList"/>
    <dgm:cxn modelId="{ACD37212-E7B8-449A-9038-125B72BEB8A6}" type="presParOf" srcId="{52AE0466-A61C-4B6C-A2AB-64A6C34C09B6}" destId="{F1EBD82D-11BF-4643-8E21-846DEF373047}" srcOrd="4" destOrd="0" presId="urn:microsoft.com/office/officeart/2008/layout/LinedList"/>
    <dgm:cxn modelId="{2AE967B5-6D75-45D3-88A3-E4A118E75E76}" type="presParOf" srcId="{52AE0466-A61C-4B6C-A2AB-64A6C34C09B6}" destId="{2CFF2DFA-C5E1-4448-965C-26C3C00A1F10}" srcOrd="5" destOrd="0" presId="urn:microsoft.com/office/officeart/2008/layout/LinedList"/>
    <dgm:cxn modelId="{C508F607-C6D8-4C8C-8118-3556891A11B7}" type="presParOf" srcId="{2CFF2DFA-C5E1-4448-965C-26C3C00A1F10}" destId="{1BBAD657-832A-433C-B3DC-2EA095D47D18}" srcOrd="0" destOrd="0" presId="urn:microsoft.com/office/officeart/2008/layout/LinedList"/>
    <dgm:cxn modelId="{30117A2A-9B4F-42F6-B219-B9F3A3AA3B5B}" type="presParOf" srcId="{2CFF2DFA-C5E1-4448-965C-26C3C00A1F10}" destId="{C76B8DEA-DEC7-45C7-A038-78D0894D77E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04DF34-A342-4AEF-8B00-A9A0BD06463A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3C071982-5549-4138-AEC2-D58D934586B8}">
      <dgm:prSet/>
      <dgm:spPr/>
      <dgm:t>
        <a:bodyPr/>
        <a:lstStyle/>
        <a:p>
          <a:r>
            <a:rPr lang="en-US"/>
            <a:t>• Empathy and active listening – essential for building trust with service users.</a:t>
          </a:r>
        </a:p>
      </dgm:t>
    </dgm:pt>
    <dgm:pt modelId="{1307AE1D-0613-4893-9DC6-5873F982A45C}" type="parTrans" cxnId="{07DFB502-7993-4C89-9D3B-A72666395ABA}">
      <dgm:prSet/>
      <dgm:spPr/>
      <dgm:t>
        <a:bodyPr/>
        <a:lstStyle/>
        <a:p>
          <a:endParaRPr lang="en-US"/>
        </a:p>
      </dgm:t>
    </dgm:pt>
    <dgm:pt modelId="{08F74D64-28E7-4FA2-907B-88FB670A8359}" type="sibTrans" cxnId="{07DFB502-7993-4C89-9D3B-A72666395ABA}">
      <dgm:prSet/>
      <dgm:spPr/>
      <dgm:t>
        <a:bodyPr/>
        <a:lstStyle/>
        <a:p>
          <a:endParaRPr lang="en-US"/>
        </a:p>
      </dgm:t>
    </dgm:pt>
    <dgm:pt modelId="{BCD7A8D9-494B-435F-BA28-488564A95502}">
      <dgm:prSet/>
      <dgm:spPr/>
      <dgm:t>
        <a:bodyPr/>
        <a:lstStyle/>
        <a:p>
          <a:r>
            <a:rPr lang="en-US"/>
            <a:t>• Strong communication skills – able to explain complex issues clearly.</a:t>
          </a:r>
        </a:p>
      </dgm:t>
    </dgm:pt>
    <dgm:pt modelId="{0D6C3836-8A93-41D8-AFED-ED6BB8BEB9AF}" type="parTrans" cxnId="{850D1EF7-61F1-4A4D-8444-8EF74CD4F54C}">
      <dgm:prSet/>
      <dgm:spPr/>
      <dgm:t>
        <a:bodyPr/>
        <a:lstStyle/>
        <a:p>
          <a:endParaRPr lang="en-US"/>
        </a:p>
      </dgm:t>
    </dgm:pt>
    <dgm:pt modelId="{81843347-13CD-4AFB-A99F-0FA53568B2C7}" type="sibTrans" cxnId="{850D1EF7-61F1-4A4D-8444-8EF74CD4F54C}">
      <dgm:prSet/>
      <dgm:spPr/>
      <dgm:t>
        <a:bodyPr/>
        <a:lstStyle/>
        <a:p>
          <a:endParaRPr lang="en-US"/>
        </a:p>
      </dgm:t>
    </dgm:pt>
    <dgm:pt modelId="{80DAA94B-6301-4897-AE6D-47C8034EE446}">
      <dgm:prSet/>
      <dgm:spPr/>
      <dgm:t>
        <a:bodyPr/>
        <a:lstStyle/>
        <a:p>
          <a:r>
            <a:rPr lang="en-US"/>
            <a:t>• Resilience – able to handle emotionally challenging situations.</a:t>
          </a:r>
        </a:p>
      </dgm:t>
    </dgm:pt>
    <dgm:pt modelId="{CE7FA61E-3FE2-455A-A438-E1DE761DDF35}" type="parTrans" cxnId="{100E1518-C729-41FC-8ED0-371B364446CD}">
      <dgm:prSet/>
      <dgm:spPr/>
      <dgm:t>
        <a:bodyPr/>
        <a:lstStyle/>
        <a:p>
          <a:endParaRPr lang="en-US"/>
        </a:p>
      </dgm:t>
    </dgm:pt>
    <dgm:pt modelId="{72566C7C-19D7-4013-9911-D244FA609022}" type="sibTrans" cxnId="{100E1518-C729-41FC-8ED0-371B364446CD}">
      <dgm:prSet/>
      <dgm:spPr/>
      <dgm:t>
        <a:bodyPr/>
        <a:lstStyle/>
        <a:p>
          <a:endParaRPr lang="en-US"/>
        </a:p>
      </dgm:t>
    </dgm:pt>
    <dgm:pt modelId="{2F26DBCD-4EB7-40EE-8CBB-F9363CF6A11C}">
      <dgm:prSet/>
      <dgm:spPr/>
      <dgm:t>
        <a:bodyPr/>
        <a:lstStyle/>
        <a:p>
          <a:r>
            <a:rPr lang="en-US"/>
            <a:t>• Commitment to social justice – motivated to advocate for vulnerable groups.</a:t>
          </a:r>
        </a:p>
      </dgm:t>
    </dgm:pt>
    <dgm:pt modelId="{C68A3129-4655-4878-B613-08DD7E58DE71}" type="parTrans" cxnId="{29C6D721-4768-4A35-9AE4-D33AC6760D9E}">
      <dgm:prSet/>
      <dgm:spPr/>
      <dgm:t>
        <a:bodyPr/>
        <a:lstStyle/>
        <a:p>
          <a:endParaRPr lang="en-US"/>
        </a:p>
      </dgm:t>
    </dgm:pt>
    <dgm:pt modelId="{E2DF9594-D41C-4482-9B70-E1302A783CD5}" type="sibTrans" cxnId="{29C6D721-4768-4A35-9AE4-D33AC6760D9E}">
      <dgm:prSet/>
      <dgm:spPr/>
      <dgm:t>
        <a:bodyPr/>
        <a:lstStyle/>
        <a:p>
          <a:endParaRPr lang="en-US"/>
        </a:p>
      </dgm:t>
    </dgm:pt>
    <dgm:pt modelId="{330A5CC3-3762-447E-914B-41DAD23A36E8}">
      <dgm:prSet/>
      <dgm:spPr/>
      <dgm:t>
        <a:bodyPr/>
        <a:lstStyle/>
        <a:p>
          <a:r>
            <a:rPr lang="en-US"/>
            <a:t>Example: Volunteering with a local community centre, I supported young people facing housing issues by listening and signposting them to services.</a:t>
          </a:r>
        </a:p>
      </dgm:t>
    </dgm:pt>
    <dgm:pt modelId="{BC26947C-4738-4B67-ACDF-69CB41D3CDD6}" type="parTrans" cxnId="{93FD567A-C8F1-439E-9360-D36892383631}">
      <dgm:prSet/>
      <dgm:spPr/>
      <dgm:t>
        <a:bodyPr/>
        <a:lstStyle/>
        <a:p>
          <a:endParaRPr lang="en-US"/>
        </a:p>
      </dgm:t>
    </dgm:pt>
    <dgm:pt modelId="{90F33F47-3F28-40C4-87E7-09F1A4EC42A4}" type="sibTrans" cxnId="{93FD567A-C8F1-439E-9360-D36892383631}">
      <dgm:prSet/>
      <dgm:spPr/>
      <dgm:t>
        <a:bodyPr/>
        <a:lstStyle/>
        <a:p>
          <a:endParaRPr lang="en-US"/>
        </a:p>
      </dgm:t>
    </dgm:pt>
    <dgm:pt modelId="{23BCE5D9-3043-4BF3-B8BD-CEA0B62BC104}" type="pres">
      <dgm:prSet presAssocID="{5C04DF34-A342-4AEF-8B00-A9A0BD06463A}" presName="vert0" presStyleCnt="0">
        <dgm:presLayoutVars>
          <dgm:dir/>
          <dgm:animOne val="branch"/>
          <dgm:animLvl val="lvl"/>
        </dgm:presLayoutVars>
      </dgm:prSet>
      <dgm:spPr/>
    </dgm:pt>
    <dgm:pt modelId="{F213CEE5-CA5C-4299-926B-58891FF8DE42}" type="pres">
      <dgm:prSet presAssocID="{3C071982-5549-4138-AEC2-D58D934586B8}" presName="thickLine" presStyleLbl="alignNode1" presStyleIdx="0" presStyleCnt="5"/>
      <dgm:spPr/>
    </dgm:pt>
    <dgm:pt modelId="{19EAB7EE-166B-4E77-93B8-0E892C7873DA}" type="pres">
      <dgm:prSet presAssocID="{3C071982-5549-4138-AEC2-D58D934586B8}" presName="horz1" presStyleCnt="0"/>
      <dgm:spPr/>
    </dgm:pt>
    <dgm:pt modelId="{14172687-E9D9-4456-A91F-319BA82BAD7E}" type="pres">
      <dgm:prSet presAssocID="{3C071982-5549-4138-AEC2-D58D934586B8}" presName="tx1" presStyleLbl="revTx" presStyleIdx="0" presStyleCnt="5"/>
      <dgm:spPr/>
    </dgm:pt>
    <dgm:pt modelId="{CEA04974-F067-477E-ADE9-C1332FEFD3F3}" type="pres">
      <dgm:prSet presAssocID="{3C071982-5549-4138-AEC2-D58D934586B8}" presName="vert1" presStyleCnt="0"/>
      <dgm:spPr/>
    </dgm:pt>
    <dgm:pt modelId="{A89D5B20-1605-416F-B1E1-5151CDE1567C}" type="pres">
      <dgm:prSet presAssocID="{BCD7A8D9-494B-435F-BA28-488564A95502}" presName="thickLine" presStyleLbl="alignNode1" presStyleIdx="1" presStyleCnt="5"/>
      <dgm:spPr/>
    </dgm:pt>
    <dgm:pt modelId="{F7BCAFA5-DB5A-40B9-B3B5-B8376B5FFA98}" type="pres">
      <dgm:prSet presAssocID="{BCD7A8D9-494B-435F-BA28-488564A95502}" presName="horz1" presStyleCnt="0"/>
      <dgm:spPr/>
    </dgm:pt>
    <dgm:pt modelId="{05BE4395-13B1-41A5-87F0-CC6ED79A537D}" type="pres">
      <dgm:prSet presAssocID="{BCD7A8D9-494B-435F-BA28-488564A95502}" presName="tx1" presStyleLbl="revTx" presStyleIdx="1" presStyleCnt="5"/>
      <dgm:spPr/>
    </dgm:pt>
    <dgm:pt modelId="{9C45D3C0-7A69-414A-9AA5-5E90EAAF84C5}" type="pres">
      <dgm:prSet presAssocID="{BCD7A8D9-494B-435F-BA28-488564A95502}" presName="vert1" presStyleCnt="0"/>
      <dgm:spPr/>
    </dgm:pt>
    <dgm:pt modelId="{D0DE277D-18DE-441B-8D32-617BB5CB2A42}" type="pres">
      <dgm:prSet presAssocID="{80DAA94B-6301-4897-AE6D-47C8034EE446}" presName="thickLine" presStyleLbl="alignNode1" presStyleIdx="2" presStyleCnt="5"/>
      <dgm:spPr/>
    </dgm:pt>
    <dgm:pt modelId="{BFFEE40F-E51D-40B9-B174-F8D407BAC677}" type="pres">
      <dgm:prSet presAssocID="{80DAA94B-6301-4897-AE6D-47C8034EE446}" presName="horz1" presStyleCnt="0"/>
      <dgm:spPr/>
    </dgm:pt>
    <dgm:pt modelId="{A9394D6F-BAEB-4D0D-8403-6629CF746B65}" type="pres">
      <dgm:prSet presAssocID="{80DAA94B-6301-4897-AE6D-47C8034EE446}" presName="tx1" presStyleLbl="revTx" presStyleIdx="2" presStyleCnt="5"/>
      <dgm:spPr/>
    </dgm:pt>
    <dgm:pt modelId="{401C6A21-2AFD-49C4-9B78-C9507C7404CE}" type="pres">
      <dgm:prSet presAssocID="{80DAA94B-6301-4897-AE6D-47C8034EE446}" presName="vert1" presStyleCnt="0"/>
      <dgm:spPr/>
    </dgm:pt>
    <dgm:pt modelId="{0B4AF1DA-1452-4FDE-9335-5077D70C3BDD}" type="pres">
      <dgm:prSet presAssocID="{2F26DBCD-4EB7-40EE-8CBB-F9363CF6A11C}" presName="thickLine" presStyleLbl="alignNode1" presStyleIdx="3" presStyleCnt="5"/>
      <dgm:spPr/>
    </dgm:pt>
    <dgm:pt modelId="{F3E8B115-18AA-42D7-AEBC-42F81E476935}" type="pres">
      <dgm:prSet presAssocID="{2F26DBCD-4EB7-40EE-8CBB-F9363CF6A11C}" presName="horz1" presStyleCnt="0"/>
      <dgm:spPr/>
    </dgm:pt>
    <dgm:pt modelId="{A929E374-6314-4651-9477-9A59483E6EDF}" type="pres">
      <dgm:prSet presAssocID="{2F26DBCD-4EB7-40EE-8CBB-F9363CF6A11C}" presName="tx1" presStyleLbl="revTx" presStyleIdx="3" presStyleCnt="5"/>
      <dgm:spPr/>
    </dgm:pt>
    <dgm:pt modelId="{5EE3C5E9-ADEC-47FB-BBB7-A0F97C5781AF}" type="pres">
      <dgm:prSet presAssocID="{2F26DBCD-4EB7-40EE-8CBB-F9363CF6A11C}" presName="vert1" presStyleCnt="0"/>
      <dgm:spPr/>
    </dgm:pt>
    <dgm:pt modelId="{5DA6C390-7D5A-4E12-B9F7-D7EF139E6C71}" type="pres">
      <dgm:prSet presAssocID="{330A5CC3-3762-447E-914B-41DAD23A36E8}" presName="thickLine" presStyleLbl="alignNode1" presStyleIdx="4" presStyleCnt="5"/>
      <dgm:spPr/>
    </dgm:pt>
    <dgm:pt modelId="{871FF814-C4C3-4D79-AE7F-5018CBBB9F61}" type="pres">
      <dgm:prSet presAssocID="{330A5CC3-3762-447E-914B-41DAD23A36E8}" presName="horz1" presStyleCnt="0"/>
      <dgm:spPr/>
    </dgm:pt>
    <dgm:pt modelId="{82F627A6-2245-4830-B593-1DB682CDFFD7}" type="pres">
      <dgm:prSet presAssocID="{330A5CC3-3762-447E-914B-41DAD23A36E8}" presName="tx1" presStyleLbl="revTx" presStyleIdx="4" presStyleCnt="5"/>
      <dgm:spPr/>
    </dgm:pt>
    <dgm:pt modelId="{9F53AEBB-F808-44D5-B0E4-BAB2BF554E6C}" type="pres">
      <dgm:prSet presAssocID="{330A5CC3-3762-447E-914B-41DAD23A36E8}" presName="vert1" presStyleCnt="0"/>
      <dgm:spPr/>
    </dgm:pt>
  </dgm:ptLst>
  <dgm:cxnLst>
    <dgm:cxn modelId="{07DFB502-7993-4C89-9D3B-A72666395ABA}" srcId="{5C04DF34-A342-4AEF-8B00-A9A0BD06463A}" destId="{3C071982-5549-4138-AEC2-D58D934586B8}" srcOrd="0" destOrd="0" parTransId="{1307AE1D-0613-4893-9DC6-5873F982A45C}" sibTransId="{08F74D64-28E7-4FA2-907B-88FB670A8359}"/>
    <dgm:cxn modelId="{100E1518-C729-41FC-8ED0-371B364446CD}" srcId="{5C04DF34-A342-4AEF-8B00-A9A0BD06463A}" destId="{80DAA94B-6301-4897-AE6D-47C8034EE446}" srcOrd="2" destOrd="0" parTransId="{CE7FA61E-3FE2-455A-A438-E1DE761DDF35}" sibTransId="{72566C7C-19D7-4013-9911-D244FA609022}"/>
    <dgm:cxn modelId="{29C6D721-4768-4A35-9AE4-D33AC6760D9E}" srcId="{5C04DF34-A342-4AEF-8B00-A9A0BD06463A}" destId="{2F26DBCD-4EB7-40EE-8CBB-F9363CF6A11C}" srcOrd="3" destOrd="0" parTransId="{C68A3129-4655-4878-B613-08DD7E58DE71}" sibTransId="{E2DF9594-D41C-4482-9B70-E1302A783CD5}"/>
    <dgm:cxn modelId="{47CB9039-463C-4BD9-976F-2EECD8EF7CC6}" type="presOf" srcId="{80DAA94B-6301-4897-AE6D-47C8034EE446}" destId="{A9394D6F-BAEB-4D0D-8403-6629CF746B65}" srcOrd="0" destOrd="0" presId="urn:microsoft.com/office/officeart/2008/layout/LinedList"/>
    <dgm:cxn modelId="{39ACF970-F10B-4047-BF5F-BA2455119B08}" type="presOf" srcId="{BCD7A8D9-494B-435F-BA28-488564A95502}" destId="{05BE4395-13B1-41A5-87F0-CC6ED79A537D}" srcOrd="0" destOrd="0" presId="urn:microsoft.com/office/officeart/2008/layout/LinedList"/>
    <dgm:cxn modelId="{93FD567A-C8F1-439E-9360-D36892383631}" srcId="{5C04DF34-A342-4AEF-8B00-A9A0BD06463A}" destId="{330A5CC3-3762-447E-914B-41DAD23A36E8}" srcOrd="4" destOrd="0" parTransId="{BC26947C-4738-4B67-ACDF-69CB41D3CDD6}" sibTransId="{90F33F47-3F28-40C4-87E7-09F1A4EC42A4}"/>
    <dgm:cxn modelId="{040E787B-A3B6-4266-9B2C-8DD60C336AE7}" type="presOf" srcId="{3C071982-5549-4138-AEC2-D58D934586B8}" destId="{14172687-E9D9-4456-A91F-319BA82BAD7E}" srcOrd="0" destOrd="0" presId="urn:microsoft.com/office/officeart/2008/layout/LinedList"/>
    <dgm:cxn modelId="{6B1F9987-2648-45A1-851A-0F98E97E9637}" type="presOf" srcId="{5C04DF34-A342-4AEF-8B00-A9A0BD06463A}" destId="{23BCE5D9-3043-4BF3-B8BD-CEA0B62BC104}" srcOrd="0" destOrd="0" presId="urn:microsoft.com/office/officeart/2008/layout/LinedList"/>
    <dgm:cxn modelId="{BFBC08D3-E2A6-4E81-8A11-F912CF26F316}" type="presOf" srcId="{330A5CC3-3762-447E-914B-41DAD23A36E8}" destId="{82F627A6-2245-4830-B593-1DB682CDFFD7}" srcOrd="0" destOrd="0" presId="urn:microsoft.com/office/officeart/2008/layout/LinedList"/>
    <dgm:cxn modelId="{850D1EF7-61F1-4A4D-8444-8EF74CD4F54C}" srcId="{5C04DF34-A342-4AEF-8B00-A9A0BD06463A}" destId="{BCD7A8D9-494B-435F-BA28-488564A95502}" srcOrd="1" destOrd="0" parTransId="{0D6C3836-8A93-41D8-AFED-ED6BB8BEB9AF}" sibTransId="{81843347-13CD-4AFB-A99F-0FA53568B2C7}"/>
    <dgm:cxn modelId="{B258BAFA-E66A-4A9F-9CEA-90DFD996A991}" type="presOf" srcId="{2F26DBCD-4EB7-40EE-8CBB-F9363CF6A11C}" destId="{A929E374-6314-4651-9477-9A59483E6EDF}" srcOrd="0" destOrd="0" presId="urn:microsoft.com/office/officeart/2008/layout/LinedList"/>
    <dgm:cxn modelId="{CED87DC7-C2F4-4595-82A8-7942E3681179}" type="presParOf" srcId="{23BCE5D9-3043-4BF3-B8BD-CEA0B62BC104}" destId="{F213CEE5-CA5C-4299-926B-58891FF8DE42}" srcOrd="0" destOrd="0" presId="urn:microsoft.com/office/officeart/2008/layout/LinedList"/>
    <dgm:cxn modelId="{A96540A8-21BB-4A9E-9751-95B5BBC03AC2}" type="presParOf" srcId="{23BCE5D9-3043-4BF3-B8BD-CEA0B62BC104}" destId="{19EAB7EE-166B-4E77-93B8-0E892C7873DA}" srcOrd="1" destOrd="0" presId="urn:microsoft.com/office/officeart/2008/layout/LinedList"/>
    <dgm:cxn modelId="{1E145E3E-A68B-48F6-A52F-8E2ACA9B9A29}" type="presParOf" srcId="{19EAB7EE-166B-4E77-93B8-0E892C7873DA}" destId="{14172687-E9D9-4456-A91F-319BA82BAD7E}" srcOrd="0" destOrd="0" presId="urn:microsoft.com/office/officeart/2008/layout/LinedList"/>
    <dgm:cxn modelId="{815C0683-1912-4F84-ADA5-4F344F607AA4}" type="presParOf" srcId="{19EAB7EE-166B-4E77-93B8-0E892C7873DA}" destId="{CEA04974-F067-477E-ADE9-C1332FEFD3F3}" srcOrd="1" destOrd="0" presId="urn:microsoft.com/office/officeart/2008/layout/LinedList"/>
    <dgm:cxn modelId="{25A80C6F-70C4-41D0-82B0-CE64D62602B0}" type="presParOf" srcId="{23BCE5D9-3043-4BF3-B8BD-CEA0B62BC104}" destId="{A89D5B20-1605-416F-B1E1-5151CDE1567C}" srcOrd="2" destOrd="0" presId="urn:microsoft.com/office/officeart/2008/layout/LinedList"/>
    <dgm:cxn modelId="{33839A10-7EB4-4E3C-9B3B-234D7214478A}" type="presParOf" srcId="{23BCE5D9-3043-4BF3-B8BD-CEA0B62BC104}" destId="{F7BCAFA5-DB5A-40B9-B3B5-B8376B5FFA98}" srcOrd="3" destOrd="0" presId="urn:microsoft.com/office/officeart/2008/layout/LinedList"/>
    <dgm:cxn modelId="{FF5AC99B-FF70-4A52-AC7E-C61C3C9E0ED0}" type="presParOf" srcId="{F7BCAFA5-DB5A-40B9-B3B5-B8376B5FFA98}" destId="{05BE4395-13B1-41A5-87F0-CC6ED79A537D}" srcOrd="0" destOrd="0" presId="urn:microsoft.com/office/officeart/2008/layout/LinedList"/>
    <dgm:cxn modelId="{AE466894-4A19-49DA-8F11-552618848DEB}" type="presParOf" srcId="{F7BCAFA5-DB5A-40B9-B3B5-B8376B5FFA98}" destId="{9C45D3C0-7A69-414A-9AA5-5E90EAAF84C5}" srcOrd="1" destOrd="0" presId="urn:microsoft.com/office/officeart/2008/layout/LinedList"/>
    <dgm:cxn modelId="{4980F03D-AE39-4070-B851-E6FBD65C149B}" type="presParOf" srcId="{23BCE5D9-3043-4BF3-B8BD-CEA0B62BC104}" destId="{D0DE277D-18DE-441B-8D32-617BB5CB2A42}" srcOrd="4" destOrd="0" presId="urn:microsoft.com/office/officeart/2008/layout/LinedList"/>
    <dgm:cxn modelId="{34C347E0-6066-462B-9CC5-418EE1BBC2FB}" type="presParOf" srcId="{23BCE5D9-3043-4BF3-B8BD-CEA0B62BC104}" destId="{BFFEE40F-E51D-40B9-B174-F8D407BAC677}" srcOrd="5" destOrd="0" presId="urn:microsoft.com/office/officeart/2008/layout/LinedList"/>
    <dgm:cxn modelId="{E07D1F42-523E-445F-BF16-FD2B60C54896}" type="presParOf" srcId="{BFFEE40F-E51D-40B9-B174-F8D407BAC677}" destId="{A9394D6F-BAEB-4D0D-8403-6629CF746B65}" srcOrd="0" destOrd="0" presId="urn:microsoft.com/office/officeart/2008/layout/LinedList"/>
    <dgm:cxn modelId="{9892E6B5-C66A-4656-A681-118FC07C498F}" type="presParOf" srcId="{BFFEE40F-E51D-40B9-B174-F8D407BAC677}" destId="{401C6A21-2AFD-49C4-9B78-C9507C7404CE}" srcOrd="1" destOrd="0" presId="urn:microsoft.com/office/officeart/2008/layout/LinedList"/>
    <dgm:cxn modelId="{74BE74FF-C14B-4E46-AA52-C0CBC24835F8}" type="presParOf" srcId="{23BCE5D9-3043-4BF3-B8BD-CEA0B62BC104}" destId="{0B4AF1DA-1452-4FDE-9335-5077D70C3BDD}" srcOrd="6" destOrd="0" presId="urn:microsoft.com/office/officeart/2008/layout/LinedList"/>
    <dgm:cxn modelId="{4C8D485B-2579-4980-9E80-C83E28146552}" type="presParOf" srcId="{23BCE5D9-3043-4BF3-B8BD-CEA0B62BC104}" destId="{F3E8B115-18AA-42D7-AEBC-42F81E476935}" srcOrd="7" destOrd="0" presId="urn:microsoft.com/office/officeart/2008/layout/LinedList"/>
    <dgm:cxn modelId="{65041D97-4A60-4D23-9705-145EA8534D43}" type="presParOf" srcId="{F3E8B115-18AA-42D7-AEBC-42F81E476935}" destId="{A929E374-6314-4651-9477-9A59483E6EDF}" srcOrd="0" destOrd="0" presId="urn:microsoft.com/office/officeart/2008/layout/LinedList"/>
    <dgm:cxn modelId="{FA4E274D-F77F-401F-BF6A-B444AC6CDBF7}" type="presParOf" srcId="{F3E8B115-18AA-42D7-AEBC-42F81E476935}" destId="{5EE3C5E9-ADEC-47FB-BBB7-A0F97C5781AF}" srcOrd="1" destOrd="0" presId="urn:microsoft.com/office/officeart/2008/layout/LinedList"/>
    <dgm:cxn modelId="{90759A78-03C2-4E53-BA01-FC920A5E44A6}" type="presParOf" srcId="{23BCE5D9-3043-4BF3-B8BD-CEA0B62BC104}" destId="{5DA6C390-7D5A-4E12-B9F7-D7EF139E6C71}" srcOrd="8" destOrd="0" presId="urn:microsoft.com/office/officeart/2008/layout/LinedList"/>
    <dgm:cxn modelId="{CC601855-A83A-435B-8FF9-1D8D312C7280}" type="presParOf" srcId="{23BCE5D9-3043-4BF3-B8BD-CEA0B62BC104}" destId="{871FF814-C4C3-4D79-AE7F-5018CBBB9F61}" srcOrd="9" destOrd="0" presId="urn:microsoft.com/office/officeart/2008/layout/LinedList"/>
    <dgm:cxn modelId="{E7DF087E-8D58-4400-BF37-44E6D87ADAA7}" type="presParOf" srcId="{871FF814-C4C3-4D79-AE7F-5018CBBB9F61}" destId="{82F627A6-2245-4830-B593-1DB682CDFFD7}" srcOrd="0" destOrd="0" presId="urn:microsoft.com/office/officeart/2008/layout/LinedList"/>
    <dgm:cxn modelId="{5758C86E-5D62-4786-A6D2-E56D0CBB7188}" type="presParOf" srcId="{871FF814-C4C3-4D79-AE7F-5018CBBB9F61}" destId="{9F53AEBB-F808-44D5-B0E4-BAB2BF554E6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25C74C-BB33-4B4D-B33D-4146D1193E7F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0D409AC3-CA3C-44FD-A4D1-D29E7B70CE8F}">
      <dgm:prSet/>
      <dgm:spPr/>
      <dgm:t>
        <a:bodyPr/>
        <a:lstStyle/>
        <a:p>
          <a:r>
            <a:rPr lang="en-US"/>
            <a:t>• Limited practical experience in statutory social work.</a:t>
          </a:r>
        </a:p>
      </dgm:t>
    </dgm:pt>
    <dgm:pt modelId="{EB393947-537A-4663-9738-41A5E54D92EA}" type="parTrans" cxnId="{BFCAFEBD-D1C3-45AB-97C4-A05A54A79CB0}">
      <dgm:prSet/>
      <dgm:spPr/>
      <dgm:t>
        <a:bodyPr/>
        <a:lstStyle/>
        <a:p>
          <a:endParaRPr lang="en-US"/>
        </a:p>
      </dgm:t>
    </dgm:pt>
    <dgm:pt modelId="{3374A403-6991-44CB-90E4-79BCAF42BC37}" type="sibTrans" cxnId="{BFCAFEBD-D1C3-45AB-97C4-A05A54A79CB0}">
      <dgm:prSet/>
      <dgm:spPr/>
      <dgm:t>
        <a:bodyPr/>
        <a:lstStyle/>
        <a:p>
          <a:endParaRPr lang="en-US"/>
        </a:p>
      </dgm:t>
    </dgm:pt>
    <dgm:pt modelId="{7BCD7CE1-4961-46BA-9077-158E03DEDD53}">
      <dgm:prSet/>
      <dgm:spPr/>
      <dgm:t>
        <a:bodyPr/>
        <a:lstStyle/>
        <a:p>
          <a:r>
            <a:rPr lang="en-US"/>
            <a:t>• Emotional attachment – may find it difficult to detach after challenging cases.</a:t>
          </a:r>
        </a:p>
      </dgm:t>
    </dgm:pt>
    <dgm:pt modelId="{14F3F809-72FB-4AA3-8F4C-859AEA600738}" type="parTrans" cxnId="{4B40704D-2881-4C62-989D-DAAF06D606C3}">
      <dgm:prSet/>
      <dgm:spPr/>
      <dgm:t>
        <a:bodyPr/>
        <a:lstStyle/>
        <a:p>
          <a:endParaRPr lang="en-US"/>
        </a:p>
      </dgm:t>
    </dgm:pt>
    <dgm:pt modelId="{1C431411-29F7-47F2-8D00-BC8C056BDA42}" type="sibTrans" cxnId="{4B40704D-2881-4C62-989D-DAAF06D606C3}">
      <dgm:prSet/>
      <dgm:spPr/>
      <dgm:t>
        <a:bodyPr/>
        <a:lstStyle/>
        <a:p>
          <a:endParaRPr lang="en-US"/>
        </a:p>
      </dgm:t>
    </dgm:pt>
    <dgm:pt modelId="{8A1F8005-0301-4A0D-9FA7-DC7C23CBD3DC}">
      <dgm:prSet/>
      <dgm:spPr/>
      <dgm:t>
        <a:bodyPr/>
        <a:lstStyle/>
        <a:p>
          <a:r>
            <a:rPr lang="en-US"/>
            <a:t>• Confidence in decision-making – can hesitate when managing complex cases.</a:t>
          </a:r>
        </a:p>
      </dgm:t>
    </dgm:pt>
    <dgm:pt modelId="{5CDB1F3B-495E-415A-971A-EAFA20F86D9D}" type="parTrans" cxnId="{91502E98-FF1A-4A28-ABA3-DFBAF1C438C7}">
      <dgm:prSet/>
      <dgm:spPr/>
      <dgm:t>
        <a:bodyPr/>
        <a:lstStyle/>
        <a:p>
          <a:endParaRPr lang="en-US"/>
        </a:p>
      </dgm:t>
    </dgm:pt>
    <dgm:pt modelId="{78232AB0-8187-4CA9-8685-86619BDEB290}" type="sibTrans" cxnId="{91502E98-FF1A-4A28-ABA3-DFBAF1C438C7}">
      <dgm:prSet/>
      <dgm:spPr/>
      <dgm:t>
        <a:bodyPr/>
        <a:lstStyle/>
        <a:p>
          <a:endParaRPr lang="en-US"/>
        </a:p>
      </dgm:t>
    </dgm:pt>
    <dgm:pt modelId="{DEEB3D89-DD6D-4A76-89D2-DE52E06C58E2}">
      <dgm:prSet/>
      <dgm:spPr/>
      <dgm:t>
        <a:bodyPr/>
        <a:lstStyle/>
        <a:p>
          <a:r>
            <a:rPr lang="en-US"/>
            <a:t>• Time management – balancing study, placements, and personal life.</a:t>
          </a:r>
        </a:p>
      </dgm:t>
    </dgm:pt>
    <dgm:pt modelId="{6AB781F9-E363-4789-87ED-8B942A2904CA}" type="parTrans" cxnId="{CDD1DA21-59BE-460E-B03B-84A5B94CA324}">
      <dgm:prSet/>
      <dgm:spPr/>
      <dgm:t>
        <a:bodyPr/>
        <a:lstStyle/>
        <a:p>
          <a:endParaRPr lang="en-US"/>
        </a:p>
      </dgm:t>
    </dgm:pt>
    <dgm:pt modelId="{CF26FC2D-361E-4157-8337-00993A274B56}" type="sibTrans" cxnId="{CDD1DA21-59BE-460E-B03B-84A5B94CA324}">
      <dgm:prSet/>
      <dgm:spPr/>
      <dgm:t>
        <a:bodyPr/>
        <a:lstStyle/>
        <a:p>
          <a:endParaRPr lang="en-US"/>
        </a:p>
      </dgm:t>
    </dgm:pt>
    <dgm:pt modelId="{05A6E34E-FE81-4D32-A8D7-34F0DE9F1FAA}">
      <dgm:prSet/>
      <dgm:spPr/>
      <dgm:t>
        <a:bodyPr/>
        <a:lstStyle/>
        <a:p>
          <a:r>
            <a:rPr lang="en-US"/>
            <a:t>Example: During volunteering, I found it difficult to 'switch off' emotionally after hearing about a service user’s difficult situation.</a:t>
          </a:r>
        </a:p>
      </dgm:t>
    </dgm:pt>
    <dgm:pt modelId="{1FCE1425-AB4A-43EE-A86B-1156FB6DB91C}" type="parTrans" cxnId="{57078742-7084-4BDC-A4D5-33CF67CEAE7E}">
      <dgm:prSet/>
      <dgm:spPr/>
      <dgm:t>
        <a:bodyPr/>
        <a:lstStyle/>
        <a:p>
          <a:endParaRPr lang="en-US"/>
        </a:p>
      </dgm:t>
    </dgm:pt>
    <dgm:pt modelId="{36ABAB42-A3B2-4037-A003-E01BDBD0F2C9}" type="sibTrans" cxnId="{57078742-7084-4BDC-A4D5-33CF67CEAE7E}">
      <dgm:prSet/>
      <dgm:spPr/>
      <dgm:t>
        <a:bodyPr/>
        <a:lstStyle/>
        <a:p>
          <a:endParaRPr lang="en-US"/>
        </a:p>
      </dgm:t>
    </dgm:pt>
    <dgm:pt modelId="{C63CB60D-3D6E-4609-8965-B6CCBCE8B6A1}" type="pres">
      <dgm:prSet presAssocID="{4725C74C-BB33-4B4D-B33D-4146D1193E7F}" presName="vert0" presStyleCnt="0">
        <dgm:presLayoutVars>
          <dgm:dir/>
          <dgm:animOne val="branch"/>
          <dgm:animLvl val="lvl"/>
        </dgm:presLayoutVars>
      </dgm:prSet>
      <dgm:spPr/>
    </dgm:pt>
    <dgm:pt modelId="{350C2FBD-6831-4CF2-9EA5-3695E3A270D3}" type="pres">
      <dgm:prSet presAssocID="{0D409AC3-CA3C-44FD-A4D1-D29E7B70CE8F}" presName="thickLine" presStyleLbl="alignNode1" presStyleIdx="0" presStyleCnt="5"/>
      <dgm:spPr/>
    </dgm:pt>
    <dgm:pt modelId="{FAFE7B44-CAEE-47B6-A657-AA29D94A5ABC}" type="pres">
      <dgm:prSet presAssocID="{0D409AC3-CA3C-44FD-A4D1-D29E7B70CE8F}" presName="horz1" presStyleCnt="0"/>
      <dgm:spPr/>
    </dgm:pt>
    <dgm:pt modelId="{841A92A1-6F21-435F-95E5-23AA764AD644}" type="pres">
      <dgm:prSet presAssocID="{0D409AC3-CA3C-44FD-A4D1-D29E7B70CE8F}" presName="tx1" presStyleLbl="revTx" presStyleIdx="0" presStyleCnt="5"/>
      <dgm:spPr/>
    </dgm:pt>
    <dgm:pt modelId="{DEBAFAFF-34EB-49A3-A50C-1619C97200FA}" type="pres">
      <dgm:prSet presAssocID="{0D409AC3-CA3C-44FD-A4D1-D29E7B70CE8F}" presName="vert1" presStyleCnt="0"/>
      <dgm:spPr/>
    </dgm:pt>
    <dgm:pt modelId="{DF116E7A-AE9E-41A8-92C9-0C0E24C63295}" type="pres">
      <dgm:prSet presAssocID="{7BCD7CE1-4961-46BA-9077-158E03DEDD53}" presName="thickLine" presStyleLbl="alignNode1" presStyleIdx="1" presStyleCnt="5"/>
      <dgm:spPr/>
    </dgm:pt>
    <dgm:pt modelId="{F0977E86-BC3F-4F38-835D-01F5A1142590}" type="pres">
      <dgm:prSet presAssocID="{7BCD7CE1-4961-46BA-9077-158E03DEDD53}" presName="horz1" presStyleCnt="0"/>
      <dgm:spPr/>
    </dgm:pt>
    <dgm:pt modelId="{3E32EBDC-A204-4795-BC72-BB78F5E75802}" type="pres">
      <dgm:prSet presAssocID="{7BCD7CE1-4961-46BA-9077-158E03DEDD53}" presName="tx1" presStyleLbl="revTx" presStyleIdx="1" presStyleCnt="5"/>
      <dgm:spPr/>
    </dgm:pt>
    <dgm:pt modelId="{A6F362C0-CFB4-4B89-86FB-BEC2C4ED28FB}" type="pres">
      <dgm:prSet presAssocID="{7BCD7CE1-4961-46BA-9077-158E03DEDD53}" presName="vert1" presStyleCnt="0"/>
      <dgm:spPr/>
    </dgm:pt>
    <dgm:pt modelId="{6ED02118-F05A-42CE-B6F5-D03A5D9D13E8}" type="pres">
      <dgm:prSet presAssocID="{8A1F8005-0301-4A0D-9FA7-DC7C23CBD3DC}" presName="thickLine" presStyleLbl="alignNode1" presStyleIdx="2" presStyleCnt="5"/>
      <dgm:spPr/>
    </dgm:pt>
    <dgm:pt modelId="{2C20965F-044D-412E-AE2B-CC345FF5C46F}" type="pres">
      <dgm:prSet presAssocID="{8A1F8005-0301-4A0D-9FA7-DC7C23CBD3DC}" presName="horz1" presStyleCnt="0"/>
      <dgm:spPr/>
    </dgm:pt>
    <dgm:pt modelId="{ED074DC8-6338-47B1-8132-67701E96682C}" type="pres">
      <dgm:prSet presAssocID="{8A1F8005-0301-4A0D-9FA7-DC7C23CBD3DC}" presName="tx1" presStyleLbl="revTx" presStyleIdx="2" presStyleCnt="5"/>
      <dgm:spPr/>
    </dgm:pt>
    <dgm:pt modelId="{9216FAF8-62B6-41D1-9174-E6B408849866}" type="pres">
      <dgm:prSet presAssocID="{8A1F8005-0301-4A0D-9FA7-DC7C23CBD3DC}" presName="vert1" presStyleCnt="0"/>
      <dgm:spPr/>
    </dgm:pt>
    <dgm:pt modelId="{530D7D9A-E7D3-460C-B275-71AD7BB53D02}" type="pres">
      <dgm:prSet presAssocID="{DEEB3D89-DD6D-4A76-89D2-DE52E06C58E2}" presName="thickLine" presStyleLbl="alignNode1" presStyleIdx="3" presStyleCnt="5"/>
      <dgm:spPr/>
    </dgm:pt>
    <dgm:pt modelId="{5AF742FD-5EC6-4156-AA85-775ADB2F1C90}" type="pres">
      <dgm:prSet presAssocID="{DEEB3D89-DD6D-4A76-89D2-DE52E06C58E2}" presName="horz1" presStyleCnt="0"/>
      <dgm:spPr/>
    </dgm:pt>
    <dgm:pt modelId="{61EF1A70-8250-4147-921D-2E620C6A68B0}" type="pres">
      <dgm:prSet presAssocID="{DEEB3D89-DD6D-4A76-89D2-DE52E06C58E2}" presName="tx1" presStyleLbl="revTx" presStyleIdx="3" presStyleCnt="5"/>
      <dgm:spPr/>
    </dgm:pt>
    <dgm:pt modelId="{2F9FA230-9023-413A-8AB4-AE134919E985}" type="pres">
      <dgm:prSet presAssocID="{DEEB3D89-DD6D-4A76-89D2-DE52E06C58E2}" presName="vert1" presStyleCnt="0"/>
      <dgm:spPr/>
    </dgm:pt>
    <dgm:pt modelId="{B30EC185-4D17-439F-BC8E-134D16886FFF}" type="pres">
      <dgm:prSet presAssocID="{05A6E34E-FE81-4D32-A8D7-34F0DE9F1FAA}" presName="thickLine" presStyleLbl="alignNode1" presStyleIdx="4" presStyleCnt="5"/>
      <dgm:spPr/>
    </dgm:pt>
    <dgm:pt modelId="{AA28DC13-992E-4FB3-A9FA-80BC9DFC66AB}" type="pres">
      <dgm:prSet presAssocID="{05A6E34E-FE81-4D32-A8D7-34F0DE9F1FAA}" presName="horz1" presStyleCnt="0"/>
      <dgm:spPr/>
    </dgm:pt>
    <dgm:pt modelId="{5AADB0DF-80BF-46C6-AC1D-E7A363C58285}" type="pres">
      <dgm:prSet presAssocID="{05A6E34E-FE81-4D32-A8D7-34F0DE9F1FAA}" presName="tx1" presStyleLbl="revTx" presStyleIdx="4" presStyleCnt="5"/>
      <dgm:spPr/>
    </dgm:pt>
    <dgm:pt modelId="{2D9CA3FC-68C4-4093-B8AB-C52E54381C64}" type="pres">
      <dgm:prSet presAssocID="{05A6E34E-FE81-4D32-A8D7-34F0DE9F1FAA}" presName="vert1" presStyleCnt="0"/>
      <dgm:spPr/>
    </dgm:pt>
  </dgm:ptLst>
  <dgm:cxnLst>
    <dgm:cxn modelId="{A3C8C31D-3C42-4FB9-A69B-475917923B8C}" type="presOf" srcId="{4725C74C-BB33-4B4D-B33D-4146D1193E7F}" destId="{C63CB60D-3D6E-4609-8965-B6CCBCE8B6A1}" srcOrd="0" destOrd="0" presId="urn:microsoft.com/office/officeart/2008/layout/LinedList"/>
    <dgm:cxn modelId="{CDD1DA21-59BE-460E-B03B-84A5B94CA324}" srcId="{4725C74C-BB33-4B4D-B33D-4146D1193E7F}" destId="{DEEB3D89-DD6D-4A76-89D2-DE52E06C58E2}" srcOrd="3" destOrd="0" parTransId="{6AB781F9-E363-4789-87ED-8B942A2904CA}" sibTransId="{CF26FC2D-361E-4157-8337-00993A274B56}"/>
    <dgm:cxn modelId="{94D7F63F-8D93-4E3A-92E7-5870753FC0EA}" type="presOf" srcId="{7BCD7CE1-4961-46BA-9077-158E03DEDD53}" destId="{3E32EBDC-A204-4795-BC72-BB78F5E75802}" srcOrd="0" destOrd="0" presId="urn:microsoft.com/office/officeart/2008/layout/LinedList"/>
    <dgm:cxn modelId="{57078742-7084-4BDC-A4D5-33CF67CEAE7E}" srcId="{4725C74C-BB33-4B4D-B33D-4146D1193E7F}" destId="{05A6E34E-FE81-4D32-A8D7-34F0DE9F1FAA}" srcOrd="4" destOrd="0" parTransId="{1FCE1425-AB4A-43EE-A86B-1156FB6DB91C}" sibTransId="{36ABAB42-A3B2-4037-A003-E01BDBD0F2C9}"/>
    <dgm:cxn modelId="{4B40704D-2881-4C62-989D-DAAF06D606C3}" srcId="{4725C74C-BB33-4B4D-B33D-4146D1193E7F}" destId="{7BCD7CE1-4961-46BA-9077-158E03DEDD53}" srcOrd="1" destOrd="0" parTransId="{14F3F809-72FB-4AA3-8F4C-859AEA600738}" sibTransId="{1C431411-29F7-47F2-8D00-BC8C056BDA42}"/>
    <dgm:cxn modelId="{91502E98-FF1A-4A28-ABA3-DFBAF1C438C7}" srcId="{4725C74C-BB33-4B4D-B33D-4146D1193E7F}" destId="{8A1F8005-0301-4A0D-9FA7-DC7C23CBD3DC}" srcOrd="2" destOrd="0" parTransId="{5CDB1F3B-495E-415A-971A-EAFA20F86D9D}" sibTransId="{78232AB0-8187-4CA9-8685-86619BDEB290}"/>
    <dgm:cxn modelId="{34F48FAA-5B71-4B81-B8EE-CE9F45D8ED05}" type="presOf" srcId="{DEEB3D89-DD6D-4A76-89D2-DE52E06C58E2}" destId="{61EF1A70-8250-4147-921D-2E620C6A68B0}" srcOrd="0" destOrd="0" presId="urn:microsoft.com/office/officeart/2008/layout/LinedList"/>
    <dgm:cxn modelId="{BFCAFEBD-D1C3-45AB-97C4-A05A54A79CB0}" srcId="{4725C74C-BB33-4B4D-B33D-4146D1193E7F}" destId="{0D409AC3-CA3C-44FD-A4D1-D29E7B70CE8F}" srcOrd="0" destOrd="0" parTransId="{EB393947-537A-4663-9738-41A5E54D92EA}" sibTransId="{3374A403-6991-44CB-90E4-79BCAF42BC37}"/>
    <dgm:cxn modelId="{B0E2C1D5-14DE-4AFE-A8E0-C448E5E9379D}" type="presOf" srcId="{8A1F8005-0301-4A0D-9FA7-DC7C23CBD3DC}" destId="{ED074DC8-6338-47B1-8132-67701E96682C}" srcOrd="0" destOrd="0" presId="urn:microsoft.com/office/officeart/2008/layout/LinedList"/>
    <dgm:cxn modelId="{651DB5DD-3156-422F-9DB1-C1EDA8C3FFC3}" type="presOf" srcId="{0D409AC3-CA3C-44FD-A4D1-D29E7B70CE8F}" destId="{841A92A1-6F21-435F-95E5-23AA764AD644}" srcOrd="0" destOrd="0" presId="urn:microsoft.com/office/officeart/2008/layout/LinedList"/>
    <dgm:cxn modelId="{DF39AAEC-FF40-423D-BC03-EA6E76B0D2FF}" type="presOf" srcId="{05A6E34E-FE81-4D32-A8D7-34F0DE9F1FAA}" destId="{5AADB0DF-80BF-46C6-AC1D-E7A363C58285}" srcOrd="0" destOrd="0" presId="urn:microsoft.com/office/officeart/2008/layout/LinedList"/>
    <dgm:cxn modelId="{10A64354-40AC-4FDA-AF62-2F428F002CA7}" type="presParOf" srcId="{C63CB60D-3D6E-4609-8965-B6CCBCE8B6A1}" destId="{350C2FBD-6831-4CF2-9EA5-3695E3A270D3}" srcOrd="0" destOrd="0" presId="urn:microsoft.com/office/officeart/2008/layout/LinedList"/>
    <dgm:cxn modelId="{A9B162E9-A439-40A3-A228-F29E7962C1DA}" type="presParOf" srcId="{C63CB60D-3D6E-4609-8965-B6CCBCE8B6A1}" destId="{FAFE7B44-CAEE-47B6-A657-AA29D94A5ABC}" srcOrd="1" destOrd="0" presId="urn:microsoft.com/office/officeart/2008/layout/LinedList"/>
    <dgm:cxn modelId="{4E7A338D-B820-4689-831B-496DE01294B4}" type="presParOf" srcId="{FAFE7B44-CAEE-47B6-A657-AA29D94A5ABC}" destId="{841A92A1-6F21-435F-95E5-23AA764AD644}" srcOrd="0" destOrd="0" presId="urn:microsoft.com/office/officeart/2008/layout/LinedList"/>
    <dgm:cxn modelId="{395A9D20-DA01-43D1-9E0E-F2F0A2BF2EE5}" type="presParOf" srcId="{FAFE7B44-CAEE-47B6-A657-AA29D94A5ABC}" destId="{DEBAFAFF-34EB-49A3-A50C-1619C97200FA}" srcOrd="1" destOrd="0" presId="urn:microsoft.com/office/officeart/2008/layout/LinedList"/>
    <dgm:cxn modelId="{03661E19-918A-4941-8B94-95BF1B057176}" type="presParOf" srcId="{C63CB60D-3D6E-4609-8965-B6CCBCE8B6A1}" destId="{DF116E7A-AE9E-41A8-92C9-0C0E24C63295}" srcOrd="2" destOrd="0" presId="urn:microsoft.com/office/officeart/2008/layout/LinedList"/>
    <dgm:cxn modelId="{AAE1F8F8-1E8F-4EA3-A8F5-B4D0FB30F5D2}" type="presParOf" srcId="{C63CB60D-3D6E-4609-8965-B6CCBCE8B6A1}" destId="{F0977E86-BC3F-4F38-835D-01F5A1142590}" srcOrd="3" destOrd="0" presId="urn:microsoft.com/office/officeart/2008/layout/LinedList"/>
    <dgm:cxn modelId="{A289A2DA-6933-43FC-860D-BD849BF5130A}" type="presParOf" srcId="{F0977E86-BC3F-4F38-835D-01F5A1142590}" destId="{3E32EBDC-A204-4795-BC72-BB78F5E75802}" srcOrd="0" destOrd="0" presId="urn:microsoft.com/office/officeart/2008/layout/LinedList"/>
    <dgm:cxn modelId="{338856E7-8D85-4B5D-81C0-D8E4ECB46614}" type="presParOf" srcId="{F0977E86-BC3F-4F38-835D-01F5A1142590}" destId="{A6F362C0-CFB4-4B89-86FB-BEC2C4ED28FB}" srcOrd="1" destOrd="0" presId="urn:microsoft.com/office/officeart/2008/layout/LinedList"/>
    <dgm:cxn modelId="{2D69222B-B2E8-4E9E-AA4D-044EA2659056}" type="presParOf" srcId="{C63CB60D-3D6E-4609-8965-B6CCBCE8B6A1}" destId="{6ED02118-F05A-42CE-B6F5-D03A5D9D13E8}" srcOrd="4" destOrd="0" presId="urn:microsoft.com/office/officeart/2008/layout/LinedList"/>
    <dgm:cxn modelId="{A21386E6-8AFA-4A86-8E58-7BE0F68A9AF1}" type="presParOf" srcId="{C63CB60D-3D6E-4609-8965-B6CCBCE8B6A1}" destId="{2C20965F-044D-412E-AE2B-CC345FF5C46F}" srcOrd="5" destOrd="0" presId="urn:microsoft.com/office/officeart/2008/layout/LinedList"/>
    <dgm:cxn modelId="{978C086E-6FA0-4A42-AE21-22D796E77E69}" type="presParOf" srcId="{2C20965F-044D-412E-AE2B-CC345FF5C46F}" destId="{ED074DC8-6338-47B1-8132-67701E96682C}" srcOrd="0" destOrd="0" presId="urn:microsoft.com/office/officeart/2008/layout/LinedList"/>
    <dgm:cxn modelId="{8FBF9101-E38D-4D30-BAE8-2A780D934C1F}" type="presParOf" srcId="{2C20965F-044D-412E-AE2B-CC345FF5C46F}" destId="{9216FAF8-62B6-41D1-9174-E6B408849866}" srcOrd="1" destOrd="0" presId="urn:microsoft.com/office/officeart/2008/layout/LinedList"/>
    <dgm:cxn modelId="{EF30BA0F-2B84-4898-8A72-09EAB3F1F774}" type="presParOf" srcId="{C63CB60D-3D6E-4609-8965-B6CCBCE8B6A1}" destId="{530D7D9A-E7D3-460C-B275-71AD7BB53D02}" srcOrd="6" destOrd="0" presId="urn:microsoft.com/office/officeart/2008/layout/LinedList"/>
    <dgm:cxn modelId="{AF005503-B925-4279-9F67-0BDE439D3D63}" type="presParOf" srcId="{C63CB60D-3D6E-4609-8965-B6CCBCE8B6A1}" destId="{5AF742FD-5EC6-4156-AA85-775ADB2F1C90}" srcOrd="7" destOrd="0" presId="urn:microsoft.com/office/officeart/2008/layout/LinedList"/>
    <dgm:cxn modelId="{3370D77B-18EE-403D-A296-6E1C1512B9A8}" type="presParOf" srcId="{5AF742FD-5EC6-4156-AA85-775ADB2F1C90}" destId="{61EF1A70-8250-4147-921D-2E620C6A68B0}" srcOrd="0" destOrd="0" presId="urn:microsoft.com/office/officeart/2008/layout/LinedList"/>
    <dgm:cxn modelId="{35946BAA-06C5-48D3-AEFC-2C03975443F4}" type="presParOf" srcId="{5AF742FD-5EC6-4156-AA85-775ADB2F1C90}" destId="{2F9FA230-9023-413A-8AB4-AE134919E985}" srcOrd="1" destOrd="0" presId="urn:microsoft.com/office/officeart/2008/layout/LinedList"/>
    <dgm:cxn modelId="{C1380D64-5B57-4595-A5E4-CA4DEA040EFB}" type="presParOf" srcId="{C63CB60D-3D6E-4609-8965-B6CCBCE8B6A1}" destId="{B30EC185-4D17-439F-BC8E-134D16886FFF}" srcOrd="8" destOrd="0" presId="urn:microsoft.com/office/officeart/2008/layout/LinedList"/>
    <dgm:cxn modelId="{5B91DD3F-BA29-49BB-8306-1E8E3607A0DB}" type="presParOf" srcId="{C63CB60D-3D6E-4609-8965-B6CCBCE8B6A1}" destId="{AA28DC13-992E-4FB3-A9FA-80BC9DFC66AB}" srcOrd="9" destOrd="0" presId="urn:microsoft.com/office/officeart/2008/layout/LinedList"/>
    <dgm:cxn modelId="{E1B1F5CD-1B74-4E1D-A689-6DEE11D6BFD4}" type="presParOf" srcId="{AA28DC13-992E-4FB3-A9FA-80BC9DFC66AB}" destId="{5AADB0DF-80BF-46C6-AC1D-E7A363C58285}" srcOrd="0" destOrd="0" presId="urn:microsoft.com/office/officeart/2008/layout/LinedList"/>
    <dgm:cxn modelId="{E6806162-AA88-4309-AC04-98226F9BC20D}" type="presParOf" srcId="{AA28DC13-992E-4FB3-A9FA-80BC9DFC66AB}" destId="{2D9CA3FC-68C4-4093-B8AB-C52E54381C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0F5E170-5F03-4B12-9BC4-F72A97B52A7D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C683CF5D-9B03-4902-8E0A-87346A65AEAD}">
      <dgm:prSet/>
      <dgm:spPr/>
      <dgm:t>
        <a:bodyPr/>
        <a:lstStyle/>
        <a:p>
          <a:r>
            <a:rPr lang="en-US"/>
            <a:t>• High demand for qualified social workers in the UK (Skills for Care, 2023).</a:t>
          </a:r>
        </a:p>
      </dgm:t>
    </dgm:pt>
    <dgm:pt modelId="{AF7A6C3A-49FF-4DCD-B4A4-5286B4D89DB9}" type="parTrans" cxnId="{FFAE4239-1FC3-41D8-9D29-D6E16B0591DE}">
      <dgm:prSet/>
      <dgm:spPr/>
      <dgm:t>
        <a:bodyPr/>
        <a:lstStyle/>
        <a:p>
          <a:endParaRPr lang="en-US"/>
        </a:p>
      </dgm:t>
    </dgm:pt>
    <dgm:pt modelId="{C34C67DE-B0DF-4668-B14F-A0C2415EAB43}" type="sibTrans" cxnId="{FFAE4239-1FC3-41D8-9D29-D6E16B0591DE}">
      <dgm:prSet/>
      <dgm:spPr/>
      <dgm:t>
        <a:bodyPr/>
        <a:lstStyle/>
        <a:p>
          <a:endParaRPr lang="en-US"/>
        </a:p>
      </dgm:t>
    </dgm:pt>
    <dgm:pt modelId="{307BB8CE-D266-4A8D-8D34-725E4B980FE8}">
      <dgm:prSet/>
      <dgm:spPr/>
      <dgm:t>
        <a:bodyPr/>
        <a:lstStyle/>
        <a:p>
          <a:r>
            <a:rPr lang="en-US"/>
            <a:t>• Access to professional qualifications (BA or MA in Social Work, CPD training) (BASW, 2023).</a:t>
          </a:r>
        </a:p>
      </dgm:t>
    </dgm:pt>
    <dgm:pt modelId="{60C2E7E1-CBF9-4695-B46C-8164406ED550}" type="parTrans" cxnId="{DBEDC73D-B878-4210-8402-0B846AB719AE}">
      <dgm:prSet/>
      <dgm:spPr/>
      <dgm:t>
        <a:bodyPr/>
        <a:lstStyle/>
        <a:p>
          <a:endParaRPr lang="en-US"/>
        </a:p>
      </dgm:t>
    </dgm:pt>
    <dgm:pt modelId="{9BE6EBED-53E0-486A-ACE0-24568C28BC0A}" type="sibTrans" cxnId="{DBEDC73D-B878-4210-8402-0B846AB719AE}">
      <dgm:prSet/>
      <dgm:spPr/>
      <dgm:t>
        <a:bodyPr/>
        <a:lstStyle/>
        <a:p>
          <a:endParaRPr lang="en-US"/>
        </a:p>
      </dgm:t>
    </dgm:pt>
    <dgm:pt modelId="{54B4CAC9-B3F0-4EF4-A334-A78207FE5722}">
      <dgm:prSet/>
      <dgm:spPr/>
      <dgm:t>
        <a:bodyPr/>
        <a:lstStyle/>
        <a:p>
          <a:r>
            <a:rPr lang="en-US"/>
            <a:t>• Government initiatives supporting recruitment and training (Department of Health and Social Care, 2023).</a:t>
          </a:r>
        </a:p>
      </dgm:t>
    </dgm:pt>
    <dgm:pt modelId="{39097C68-7474-415E-A324-09363573B007}" type="parTrans" cxnId="{ABDD09EC-04D6-4041-910C-833D4669C682}">
      <dgm:prSet/>
      <dgm:spPr/>
      <dgm:t>
        <a:bodyPr/>
        <a:lstStyle/>
        <a:p>
          <a:endParaRPr lang="en-US"/>
        </a:p>
      </dgm:t>
    </dgm:pt>
    <dgm:pt modelId="{67DD7349-71AB-4919-8CC1-6584979172CC}" type="sibTrans" cxnId="{ABDD09EC-04D6-4041-910C-833D4669C682}">
      <dgm:prSet/>
      <dgm:spPr/>
      <dgm:t>
        <a:bodyPr/>
        <a:lstStyle/>
        <a:p>
          <a:endParaRPr lang="en-US"/>
        </a:p>
      </dgm:t>
    </dgm:pt>
    <dgm:pt modelId="{E448E4DB-DDF2-4F30-925E-6D4BE9D413A6}">
      <dgm:prSet/>
      <dgm:spPr/>
      <dgm:t>
        <a:bodyPr/>
        <a:lstStyle/>
        <a:p>
          <a:r>
            <a:rPr lang="en-US"/>
            <a:t>• Placements and networking to build experience and career prospects.</a:t>
          </a:r>
        </a:p>
      </dgm:t>
    </dgm:pt>
    <dgm:pt modelId="{B47AE0AA-B09E-47F7-B198-FD5C72132544}" type="parTrans" cxnId="{9B55527E-282F-40E3-9749-88397EDF25D0}">
      <dgm:prSet/>
      <dgm:spPr/>
      <dgm:t>
        <a:bodyPr/>
        <a:lstStyle/>
        <a:p>
          <a:endParaRPr lang="en-US"/>
        </a:p>
      </dgm:t>
    </dgm:pt>
    <dgm:pt modelId="{CF439B45-363A-43EC-B6D6-87F0E8061CD7}" type="sibTrans" cxnId="{9B55527E-282F-40E3-9749-88397EDF25D0}">
      <dgm:prSet/>
      <dgm:spPr/>
      <dgm:t>
        <a:bodyPr/>
        <a:lstStyle/>
        <a:p>
          <a:endParaRPr lang="en-US"/>
        </a:p>
      </dgm:t>
    </dgm:pt>
    <dgm:pt modelId="{5957DA18-D17E-454A-A89F-90D46BABFCA4}">
      <dgm:prSet/>
      <dgm:spPr/>
      <dgm:t>
        <a:bodyPr/>
        <a:lstStyle/>
        <a:p>
          <a:r>
            <a:rPr lang="en-US"/>
            <a:t>Example: A planned placement in child protection services will allow me to gain statutory experience.</a:t>
          </a:r>
        </a:p>
      </dgm:t>
    </dgm:pt>
    <dgm:pt modelId="{B4F8ABD4-F0A2-4090-9B3F-DA30F15147DA}" type="parTrans" cxnId="{5CEFF52F-7B1D-4985-B628-0E0EF4908C1C}">
      <dgm:prSet/>
      <dgm:spPr/>
      <dgm:t>
        <a:bodyPr/>
        <a:lstStyle/>
        <a:p>
          <a:endParaRPr lang="en-US"/>
        </a:p>
      </dgm:t>
    </dgm:pt>
    <dgm:pt modelId="{9C339AD5-8B5E-4741-90C3-1015862C9772}" type="sibTrans" cxnId="{5CEFF52F-7B1D-4985-B628-0E0EF4908C1C}">
      <dgm:prSet/>
      <dgm:spPr/>
      <dgm:t>
        <a:bodyPr/>
        <a:lstStyle/>
        <a:p>
          <a:endParaRPr lang="en-US"/>
        </a:p>
      </dgm:t>
    </dgm:pt>
    <dgm:pt modelId="{05B98D04-20DA-42CD-94D8-5E56E21FF6EF}" type="pres">
      <dgm:prSet presAssocID="{00F5E170-5F03-4B12-9BC4-F72A97B52A7D}" presName="vert0" presStyleCnt="0">
        <dgm:presLayoutVars>
          <dgm:dir/>
          <dgm:animOne val="branch"/>
          <dgm:animLvl val="lvl"/>
        </dgm:presLayoutVars>
      </dgm:prSet>
      <dgm:spPr/>
    </dgm:pt>
    <dgm:pt modelId="{2376B498-0539-4D40-A9DE-EBFB5E74A8E1}" type="pres">
      <dgm:prSet presAssocID="{C683CF5D-9B03-4902-8E0A-87346A65AEAD}" presName="thickLine" presStyleLbl="alignNode1" presStyleIdx="0" presStyleCnt="5"/>
      <dgm:spPr/>
    </dgm:pt>
    <dgm:pt modelId="{E2955D8F-A00D-4331-8AAE-40BC1CB44EB2}" type="pres">
      <dgm:prSet presAssocID="{C683CF5D-9B03-4902-8E0A-87346A65AEAD}" presName="horz1" presStyleCnt="0"/>
      <dgm:spPr/>
    </dgm:pt>
    <dgm:pt modelId="{24CEE973-9490-43A6-86DA-F6FEBAF67F44}" type="pres">
      <dgm:prSet presAssocID="{C683CF5D-9B03-4902-8E0A-87346A65AEAD}" presName="tx1" presStyleLbl="revTx" presStyleIdx="0" presStyleCnt="5"/>
      <dgm:spPr/>
    </dgm:pt>
    <dgm:pt modelId="{E825A1B2-2D63-4891-BD25-0753E22D00B2}" type="pres">
      <dgm:prSet presAssocID="{C683CF5D-9B03-4902-8E0A-87346A65AEAD}" presName="vert1" presStyleCnt="0"/>
      <dgm:spPr/>
    </dgm:pt>
    <dgm:pt modelId="{BC7EA46A-8A97-4E03-87DB-877C2EDBE1EE}" type="pres">
      <dgm:prSet presAssocID="{307BB8CE-D266-4A8D-8D34-725E4B980FE8}" presName="thickLine" presStyleLbl="alignNode1" presStyleIdx="1" presStyleCnt="5"/>
      <dgm:spPr/>
    </dgm:pt>
    <dgm:pt modelId="{B5C3E234-A701-4C7E-ABAF-254818293E48}" type="pres">
      <dgm:prSet presAssocID="{307BB8CE-D266-4A8D-8D34-725E4B980FE8}" presName="horz1" presStyleCnt="0"/>
      <dgm:spPr/>
    </dgm:pt>
    <dgm:pt modelId="{02C970D9-097A-48B6-8118-EF853F308F73}" type="pres">
      <dgm:prSet presAssocID="{307BB8CE-D266-4A8D-8D34-725E4B980FE8}" presName="tx1" presStyleLbl="revTx" presStyleIdx="1" presStyleCnt="5"/>
      <dgm:spPr/>
    </dgm:pt>
    <dgm:pt modelId="{6D8C0A69-1C5E-4441-8783-75EDDFC4D2DD}" type="pres">
      <dgm:prSet presAssocID="{307BB8CE-D266-4A8D-8D34-725E4B980FE8}" presName="vert1" presStyleCnt="0"/>
      <dgm:spPr/>
    </dgm:pt>
    <dgm:pt modelId="{610519FC-1AE8-47F5-BD83-01C12B3D56E6}" type="pres">
      <dgm:prSet presAssocID="{54B4CAC9-B3F0-4EF4-A334-A78207FE5722}" presName="thickLine" presStyleLbl="alignNode1" presStyleIdx="2" presStyleCnt="5"/>
      <dgm:spPr/>
    </dgm:pt>
    <dgm:pt modelId="{0C5A41F5-2F5D-4076-9597-1D7E25341117}" type="pres">
      <dgm:prSet presAssocID="{54B4CAC9-B3F0-4EF4-A334-A78207FE5722}" presName="horz1" presStyleCnt="0"/>
      <dgm:spPr/>
    </dgm:pt>
    <dgm:pt modelId="{052AB580-EADB-4C54-AB92-583FD0858B88}" type="pres">
      <dgm:prSet presAssocID="{54B4CAC9-B3F0-4EF4-A334-A78207FE5722}" presName="tx1" presStyleLbl="revTx" presStyleIdx="2" presStyleCnt="5"/>
      <dgm:spPr/>
    </dgm:pt>
    <dgm:pt modelId="{7F7C6537-293C-453E-974A-4D82BACB7F34}" type="pres">
      <dgm:prSet presAssocID="{54B4CAC9-B3F0-4EF4-A334-A78207FE5722}" presName="vert1" presStyleCnt="0"/>
      <dgm:spPr/>
    </dgm:pt>
    <dgm:pt modelId="{C18D66A0-4153-4245-ABA5-6CFF8AC9BDF2}" type="pres">
      <dgm:prSet presAssocID="{E448E4DB-DDF2-4F30-925E-6D4BE9D413A6}" presName="thickLine" presStyleLbl="alignNode1" presStyleIdx="3" presStyleCnt="5"/>
      <dgm:spPr/>
    </dgm:pt>
    <dgm:pt modelId="{9C0BC381-D3E0-40D5-8524-4FF32E683959}" type="pres">
      <dgm:prSet presAssocID="{E448E4DB-DDF2-4F30-925E-6D4BE9D413A6}" presName="horz1" presStyleCnt="0"/>
      <dgm:spPr/>
    </dgm:pt>
    <dgm:pt modelId="{544082C8-722E-4CDE-B799-95D0730B3225}" type="pres">
      <dgm:prSet presAssocID="{E448E4DB-DDF2-4F30-925E-6D4BE9D413A6}" presName="tx1" presStyleLbl="revTx" presStyleIdx="3" presStyleCnt="5"/>
      <dgm:spPr/>
    </dgm:pt>
    <dgm:pt modelId="{7404F70A-CCE8-4391-A45C-AF7614E92D1D}" type="pres">
      <dgm:prSet presAssocID="{E448E4DB-DDF2-4F30-925E-6D4BE9D413A6}" presName="vert1" presStyleCnt="0"/>
      <dgm:spPr/>
    </dgm:pt>
    <dgm:pt modelId="{E8219A1A-DEB0-4864-8145-B3059463D94D}" type="pres">
      <dgm:prSet presAssocID="{5957DA18-D17E-454A-A89F-90D46BABFCA4}" presName="thickLine" presStyleLbl="alignNode1" presStyleIdx="4" presStyleCnt="5"/>
      <dgm:spPr/>
    </dgm:pt>
    <dgm:pt modelId="{DCF532F6-38B7-4FA2-AFFC-4869FBDC0E41}" type="pres">
      <dgm:prSet presAssocID="{5957DA18-D17E-454A-A89F-90D46BABFCA4}" presName="horz1" presStyleCnt="0"/>
      <dgm:spPr/>
    </dgm:pt>
    <dgm:pt modelId="{65790803-7AE5-461D-86F4-65835668B707}" type="pres">
      <dgm:prSet presAssocID="{5957DA18-D17E-454A-A89F-90D46BABFCA4}" presName="tx1" presStyleLbl="revTx" presStyleIdx="4" presStyleCnt="5"/>
      <dgm:spPr/>
    </dgm:pt>
    <dgm:pt modelId="{88896095-EBAE-48D6-A8F1-1B06AC5565FD}" type="pres">
      <dgm:prSet presAssocID="{5957DA18-D17E-454A-A89F-90D46BABFCA4}" presName="vert1" presStyleCnt="0"/>
      <dgm:spPr/>
    </dgm:pt>
  </dgm:ptLst>
  <dgm:cxnLst>
    <dgm:cxn modelId="{EAE91311-8E51-41D0-A8DC-65331A466EB2}" type="presOf" srcId="{00F5E170-5F03-4B12-9BC4-F72A97B52A7D}" destId="{05B98D04-20DA-42CD-94D8-5E56E21FF6EF}" srcOrd="0" destOrd="0" presId="urn:microsoft.com/office/officeart/2008/layout/LinedList"/>
    <dgm:cxn modelId="{57842A1A-4672-4F1F-9B06-7437D8D2A285}" type="presOf" srcId="{5957DA18-D17E-454A-A89F-90D46BABFCA4}" destId="{65790803-7AE5-461D-86F4-65835668B707}" srcOrd="0" destOrd="0" presId="urn:microsoft.com/office/officeart/2008/layout/LinedList"/>
    <dgm:cxn modelId="{5CEFF52F-7B1D-4985-B628-0E0EF4908C1C}" srcId="{00F5E170-5F03-4B12-9BC4-F72A97B52A7D}" destId="{5957DA18-D17E-454A-A89F-90D46BABFCA4}" srcOrd="4" destOrd="0" parTransId="{B4F8ABD4-F0A2-4090-9B3F-DA30F15147DA}" sibTransId="{9C339AD5-8B5E-4741-90C3-1015862C9772}"/>
    <dgm:cxn modelId="{FFAE4239-1FC3-41D8-9D29-D6E16B0591DE}" srcId="{00F5E170-5F03-4B12-9BC4-F72A97B52A7D}" destId="{C683CF5D-9B03-4902-8E0A-87346A65AEAD}" srcOrd="0" destOrd="0" parTransId="{AF7A6C3A-49FF-4DCD-B4A4-5286B4D89DB9}" sibTransId="{C34C67DE-B0DF-4668-B14F-A0C2415EAB43}"/>
    <dgm:cxn modelId="{DBEDC73D-B878-4210-8402-0B846AB719AE}" srcId="{00F5E170-5F03-4B12-9BC4-F72A97B52A7D}" destId="{307BB8CE-D266-4A8D-8D34-725E4B980FE8}" srcOrd="1" destOrd="0" parTransId="{60C2E7E1-CBF9-4695-B46C-8164406ED550}" sibTransId="{9BE6EBED-53E0-486A-ACE0-24568C28BC0A}"/>
    <dgm:cxn modelId="{21DC5C63-2755-4DCF-8AEA-AADB52BBCB01}" type="presOf" srcId="{E448E4DB-DDF2-4F30-925E-6D4BE9D413A6}" destId="{544082C8-722E-4CDE-B799-95D0730B3225}" srcOrd="0" destOrd="0" presId="urn:microsoft.com/office/officeart/2008/layout/LinedList"/>
    <dgm:cxn modelId="{B156F46A-47C9-4BAD-81B9-D40469E2DADF}" type="presOf" srcId="{54B4CAC9-B3F0-4EF4-A334-A78207FE5722}" destId="{052AB580-EADB-4C54-AB92-583FD0858B88}" srcOrd="0" destOrd="0" presId="urn:microsoft.com/office/officeart/2008/layout/LinedList"/>
    <dgm:cxn modelId="{9B55527E-282F-40E3-9749-88397EDF25D0}" srcId="{00F5E170-5F03-4B12-9BC4-F72A97B52A7D}" destId="{E448E4DB-DDF2-4F30-925E-6D4BE9D413A6}" srcOrd="3" destOrd="0" parTransId="{B47AE0AA-B09E-47F7-B198-FD5C72132544}" sibTransId="{CF439B45-363A-43EC-B6D6-87F0E8061CD7}"/>
    <dgm:cxn modelId="{E58257D6-AB4E-4C1A-A4D1-0B5B6101F198}" type="presOf" srcId="{307BB8CE-D266-4A8D-8D34-725E4B980FE8}" destId="{02C970D9-097A-48B6-8118-EF853F308F73}" srcOrd="0" destOrd="0" presId="urn:microsoft.com/office/officeart/2008/layout/LinedList"/>
    <dgm:cxn modelId="{79CDAEDB-0C64-4962-8B2A-6BAA769E9BD8}" type="presOf" srcId="{C683CF5D-9B03-4902-8E0A-87346A65AEAD}" destId="{24CEE973-9490-43A6-86DA-F6FEBAF67F44}" srcOrd="0" destOrd="0" presId="urn:microsoft.com/office/officeart/2008/layout/LinedList"/>
    <dgm:cxn modelId="{ABDD09EC-04D6-4041-910C-833D4669C682}" srcId="{00F5E170-5F03-4B12-9BC4-F72A97B52A7D}" destId="{54B4CAC9-B3F0-4EF4-A334-A78207FE5722}" srcOrd="2" destOrd="0" parTransId="{39097C68-7474-415E-A324-09363573B007}" sibTransId="{67DD7349-71AB-4919-8CC1-6584979172CC}"/>
    <dgm:cxn modelId="{01945E34-2EA4-44D1-B430-CA36D6801E9D}" type="presParOf" srcId="{05B98D04-20DA-42CD-94D8-5E56E21FF6EF}" destId="{2376B498-0539-4D40-A9DE-EBFB5E74A8E1}" srcOrd="0" destOrd="0" presId="urn:microsoft.com/office/officeart/2008/layout/LinedList"/>
    <dgm:cxn modelId="{37E6B3D0-7B47-47DE-BF5C-A48C6AD3EFF9}" type="presParOf" srcId="{05B98D04-20DA-42CD-94D8-5E56E21FF6EF}" destId="{E2955D8F-A00D-4331-8AAE-40BC1CB44EB2}" srcOrd="1" destOrd="0" presId="urn:microsoft.com/office/officeart/2008/layout/LinedList"/>
    <dgm:cxn modelId="{06B15AE0-BACD-472E-A9E8-1D0696CB2E07}" type="presParOf" srcId="{E2955D8F-A00D-4331-8AAE-40BC1CB44EB2}" destId="{24CEE973-9490-43A6-86DA-F6FEBAF67F44}" srcOrd="0" destOrd="0" presId="urn:microsoft.com/office/officeart/2008/layout/LinedList"/>
    <dgm:cxn modelId="{8DB51D17-756B-43FE-AEC0-DB7CB2D97360}" type="presParOf" srcId="{E2955D8F-A00D-4331-8AAE-40BC1CB44EB2}" destId="{E825A1B2-2D63-4891-BD25-0753E22D00B2}" srcOrd="1" destOrd="0" presId="urn:microsoft.com/office/officeart/2008/layout/LinedList"/>
    <dgm:cxn modelId="{D004275A-A80F-468F-B689-19591914B8DB}" type="presParOf" srcId="{05B98D04-20DA-42CD-94D8-5E56E21FF6EF}" destId="{BC7EA46A-8A97-4E03-87DB-877C2EDBE1EE}" srcOrd="2" destOrd="0" presId="urn:microsoft.com/office/officeart/2008/layout/LinedList"/>
    <dgm:cxn modelId="{90FEA983-5CA4-4C65-B81A-E59BBB39A810}" type="presParOf" srcId="{05B98D04-20DA-42CD-94D8-5E56E21FF6EF}" destId="{B5C3E234-A701-4C7E-ABAF-254818293E48}" srcOrd="3" destOrd="0" presId="urn:microsoft.com/office/officeart/2008/layout/LinedList"/>
    <dgm:cxn modelId="{CF3AA8D7-08E1-497A-A821-3A4420B9F52D}" type="presParOf" srcId="{B5C3E234-A701-4C7E-ABAF-254818293E48}" destId="{02C970D9-097A-48B6-8118-EF853F308F73}" srcOrd="0" destOrd="0" presId="urn:microsoft.com/office/officeart/2008/layout/LinedList"/>
    <dgm:cxn modelId="{2F3F1378-A5D2-4A87-A684-806CC7A2C575}" type="presParOf" srcId="{B5C3E234-A701-4C7E-ABAF-254818293E48}" destId="{6D8C0A69-1C5E-4441-8783-75EDDFC4D2DD}" srcOrd="1" destOrd="0" presId="urn:microsoft.com/office/officeart/2008/layout/LinedList"/>
    <dgm:cxn modelId="{FE164683-5455-405B-ACCA-5B15E11A4DFA}" type="presParOf" srcId="{05B98D04-20DA-42CD-94D8-5E56E21FF6EF}" destId="{610519FC-1AE8-47F5-BD83-01C12B3D56E6}" srcOrd="4" destOrd="0" presId="urn:microsoft.com/office/officeart/2008/layout/LinedList"/>
    <dgm:cxn modelId="{CCBF3641-3DE5-47F6-AEE3-04BC0B4AE0F7}" type="presParOf" srcId="{05B98D04-20DA-42CD-94D8-5E56E21FF6EF}" destId="{0C5A41F5-2F5D-4076-9597-1D7E25341117}" srcOrd="5" destOrd="0" presId="urn:microsoft.com/office/officeart/2008/layout/LinedList"/>
    <dgm:cxn modelId="{0CCC05F1-F588-49D2-9317-D7EA36E618B4}" type="presParOf" srcId="{0C5A41F5-2F5D-4076-9597-1D7E25341117}" destId="{052AB580-EADB-4C54-AB92-583FD0858B88}" srcOrd="0" destOrd="0" presId="urn:microsoft.com/office/officeart/2008/layout/LinedList"/>
    <dgm:cxn modelId="{DD0508F9-A9F7-41E5-848A-B07C7521D5D6}" type="presParOf" srcId="{0C5A41F5-2F5D-4076-9597-1D7E25341117}" destId="{7F7C6537-293C-453E-974A-4D82BACB7F34}" srcOrd="1" destOrd="0" presId="urn:microsoft.com/office/officeart/2008/layout/LinedList"/>
    <dgm:cxn modelId="{63392A6D-B628-45F6-84DE-E0E3E6360899}" type="presParOf" srcId="{05B98D04-20DA-42CD-94D8-5E56E21FF6EF}" destId="{C18D66A0-4153-4245-ABA5-6CFF8AC9BDF2}" srcOrd="6" destOrd="0" presId="urn:microsoft.com/office/officeart/2008/layout/LinedList"/>
    <dgm:cxn modelId="{B44F3132-38E3-4FC6-9E79-5C4C02B3D1ED}" type="presParOf" srcId="{05B98D04-20DA-42CD-94D8-5E56E21FF6EF}" destId="{9C0BC381-D3E0-40D5-8524-4FF32E683959}" srcOrd="7" destOrd="0" presId="urn:microsoft.com/office/officeart/2008/layout/LinedList"/>
    <dgm:cxn modelId="{588E0FE8-F6CD-4A67-A443-CCD83546A38D}" type="presParOf" srcId="{9C0BC381-D3E0-40D5-8524-4FF32E683959}" destId="{544082C8-722E-4CDE-B799-95D0730B3225}" srcOrd="0" destOrd="0" presId="urn:microsoft.com/office/officeart/2008/layout/LinedList"/>
    <dgm:cxn modelId="{00BE9424-070D-4D25-8DB5-A96F3BED5FF9}" type="presParOf" srcId="{9C0BC381-D3E0-40D5-8524-4FF32E683959}" destId="{7404F70A-CCE8-4391-A45C-AF7614E92D1D}" srcOrd="1" destOrd="0" presId="urn:microsoft.com/office/officeart/2008/layout/LinedList"/>
    <dgm:cxn modelId="{F2ABB7D8-3CF0-4216-A261-6EE5C4276E11}" type="presParOf" srcId="{05B98D04-20DA-42CD-94D8-5E56E21FF6EF}" destId="{E8219A1A-DEB0-4864-8145-B3059463D94D}" srcOrd="8" destOrd="0" presId="urn:microsoft.com/office/officeart/2008/layout/LinedList"/>
    <dgm:cxn modelId="{C36BAE78-43A9-4CF5-B97C-C0B4668C2A5D}" type="presParOf" srcId="{05B98D04-20DA-42CD-94D8-5E56E21FF6EF}" destId="{DCF532F6-38B7-4FA2-AFFC-4869FBDC0E41}" srcOrd="9" destOrd="0" presId="urn:microsoft.com/office/officeart/2008/layout/LinedList"/>
    <dgm:cxn modelId="{80201876-CA92-49B8-8C22-F6722B14093C}" type="presParOf" srcId="{DCF532F6-38B7-4FA2-AFFC-4869FBDC0E41}" destId="{65790803-7AE5-461D-86F4-65835668B707}" srcOrd="0" destOrd="0" presId="urn:microsoft.com/office/officeart/2008/layout/LinedList"/>
    <dgm:cxn modelId="{8101FDE7-CA2E-4725-BC9B-DEDB2BE297A0}" type="presParOf" srcId="{DCF532F6-38B7-4FA2-AFFC-4869FBDC0E41}" destId="{88896095-EBAE-48D6-A8F1-1B06AC5565F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9D788A3-64B7-4B97-AC0B-F22E31407136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C8674046-FE14-4307-9317-B860C81DF32E}">
      <dgm:prSet/>
      <dgm:spPr/>
      <dgm:t>
        <a:bodyPr/>
        <a:lstStyle/>
        <a:p>
          <a:r>
            <a:rPr lang="en-US"/>
            <a:t>• High workload and stress levels leading to burnout (Community Care, 2023).</a:t>
          </a:r>
        </a:p>
      </dgm:t>
    </dgm:pt>
    <dgm:pt modelId="{C560366C-EE59-473B-9074-143B5DC4D0D5}" type="parTrans" cxnId="{712F97E4-CB14-4290-A452-BFA108FC00E0}">
      <dgm:prSet/>
      <dgm:spPr/>
      <dgm:t>
        <a:bodyPr/>
        <a:lstStyle/>
        <a:p>
          <a:endParaRPr lang="en-US"/>
        </a:p>
      </dgm:t>
    </dgm:pt>
    <dgm:pt modelId="{9EBD7EA2-BFF8-48D1-810E-25C931FAA62C}" type="sibTrans" cxnId="{712F97E4-CB14-4290-A452-BFA108FC00E0}">
      <dgm:prSet/>
      <dgm:spPr/>
      <dgm:t>
        <a:bodyPr/>
        <a:lstStyle/>
        <a:p>
          <a:endParaRPr lang="en-US"/>
        </a:p>
      </dgm:t>
    </dgm:pt>
    <dgm:pt modelId="{E6B8C465-0C0A-4EF5-BCE5-342BABDB2D31}">
      <dgm:prSet/>
      <dgm:spPr/>
      <dgm:t>
        <a:bodyPr/>
        <a:lstStyle/>
        <a:p>
          <a:r>
            <a:rPr lang="en-US"/>
            <a:t>• Policy and funding changes affecting service provision (Department of Health and Social Care, 2023).</a:t>
          </a:r>
        </a:p>
      </dgm:t>
    </dgm:pt>
    <dgm:pt modelId="{36C3574F-2E5A-4E28-996F-E0D1ED950AB7}" type="parTrans" cxnId="{10D34342-7096-4FBF-8B7D-752785EDF97C}">
      <dgm:prSet/>
      <dgm:spPr/>
      <dgm:t>
        <a:bodyPr/>
        <a:lstStyle/>
        <a:p>
          <a:endParaRPr lang="en-US"/>
        </a:p>
      </dgm:t>
    </dgm:pt>
    <dgm:pt modelId="{3E36DCE7-2346-4FD4-8E47-20A5941E6005}" type="sibTrans" cxnId="{10D34342-7096-4FBF-8B7D-752785EDF97C}">
      <dgm:prSet/>
      <dgm:spPr/>
      <dgm:t>
        <a:bodyPr/>
        <a:lstStyle/>
        <a:p>
          <a:endParaRPr lang="en-US"/>
        </a:p>
      </dgm:t>
    </dgm:pt>
    <dgm:pt modelId="{5F1F537D-8E41-4EA5-98B4-EEA84A543E4E}">
      <dgm:prSet/>
      <dgm:spPr/>
      <dgm:t>
        <a:bodyPr/>
        <a:lstStyle/>
        <a:p>
          <a:r>
            <a:rPr lang="en-US"/>
            <a:t>• Negative public perception of social work (BASW, 2023).</a:t>
          </a:r>
        </a:p>
      </dgm:t>
    </dgm:pt>
    <dgm:pt modelId="{EBA583D1-1418-48DD-82C9-FB806E8D36EC}" type="parTrans" cxnId="{9A2D695F-FB4B-4E68-A917-9D0209DED179}">
      <dgm:prSet/>
      <dgm:spPr/>
      <dgm:t>
        <a:bodyPr/>
        <a:lstStyle/>
        <a:p>
          <a:endParaRPr lang="en-US"/>
        </a:p>
      </dgm:t>
    </dgm:pt>
    <dgm:pt modelId="{C87DE0B5-D98A-4B36-A0E2-0FA644524421}" type="sibTrans" cxnId="{9A2D695F-FB4B-4E68-A917-9D0209DED179}">
      <dgm:prSet/>
      <dgm:spPr/>
      <dgm:t>
        <a:bodyPr/>
        <a:lstStyle/>
        <a:p>
          <a:endParaRPr lang="en-US"/>
        </a:p>
      </dgm:t>
    </dgm:pt>
    <dgm:pt modelId="{02048653-FB1F-4BEC-B3FC-DBD249230261}">
      <dgm:prSet/>
      <dgm:spPr/>
      <dgm:t>
        <a:bodyPr/>
        <a:lstStyle/>
        <a:p>
          <a:r>
            <a:rPr lang="en-US"/>
            <a:t>• Competition for specialist social work roles.</a:t>
          </a:r>
        </a:p>
      </dgm:t>
    </dgm:pt>
    <dgm:pt modelId="{C405CB98-0224-4B17-A0C1-2569BA25EE4F}" type="parTrans" cxnId="{D754B8B9-8CB5-45C6-998C-EDC0B64F4C5A}">
      <dgm:prSet/>
      <dgm:spPr/>
      <dgm:t>
        <a:bodyPr/>
        <a:lstStyle/>
        <a:p>
          <a:endParaRPr lang="en-US"/>
        </a:p>
      </dgm:t>
    </dgm:pt>
    <dgm:pt modelId="{03F75F16-3FDA-4997-AF0D-93713414FBC0}" type="sibTrans" cxnId="{D754B8B9-8CB5-45C6-998C-EDC0B64F4C5A}">
      <dgm:prSet/>
      <dgm:spPr/>
      <dgm:t>
        <a:bodyPr/>
        <a:lstStyle/>
        <a:p>
          <a:endParaRPr lang="en-US"/>
        </a:p>
      </dgm:t>
    </dgm:pt>
    <dgm:pt modelId="{3D1DB809-B6BF-4B3B-B56D-345C50C897A5}">
      <dgm:prSet/>
      <dgm:spPr/>
      <dgm:t>
        <a:bodyPr/>
        <a:lstStyle/>
        <a:p>
          <a:r>
            <a:rPr lang="en-US"/>
            <a:t>Example: Cuts in local authority funding may increase caseloads and pressure.</a:t>
          </a:r>
        </a:p>
      </dgm:t>
    </dgm:pt>
    <dgm:pt modelId="{866F14A5-BD9A-43CB-BAB4-E69812D1B2CA}" type="parTrans" cxnId="{8FA10853-7549-4D4A-A9EA-5E96DF1E82D9}">
      <dgm:prSet/>
      <dgm:spPr/>
      <dgm:t>
        <a:bodyPr/>
        <a:lstStyle/>
        <a:p>
          <a:endParaRPr lang="en-US"/>
        </a:p>
      </dgm:t>
    </dgm:pt>
    <dgm:pt modelId="{6029698A-D197-4DA5-8C5F-B0529443771B}" type="sibTrans" cxnId="{8FA10853-7549-4D4A-A9EA-5E96DF1E82D9}">
      <dgm:prSet/>
      <dgm:spPr/>
      <dgm:t>
        <a:bodyPr/>
        <a:lstStyle/>
        <a:p>
          <a:endParaRPr lang="en-US"/>
        </a:p>
      </dgm:t>
    </dgm:pt>
    <dgm:pt modelId="{A4BABA69-0823-4D45-9E08-6A6391311DDF}" type="pres">
      <dgm:prSet presAssocID="{B9D788A3-64B7-4B97-AC0B-F22E31407136}" presName="vert0" presStyleCnt="0">
        <dgm:presLayoutVars>
          <dgm:dir/>
          <dgm:animOne val="branch"/>
          <dgm:animLvl val="lvl"/>
        </dgm:presLayoutVars>
      </dgm:prSet>
      <dgm:spPr/>
    </dgm:pt>
    <dgm:pt modelId="{BDECB27C-1CEF-45C2-8477-0D5B002F9149}" type="pres">
      <dgm:prSet presAssocID="{C8674046-FE14-4307-9317-B860C81DF32E}" presName="thickLine" presStyleLbl="alignNode1" presStyleIdx="0" presStyleCnt="5"/>
      <dgm:spPr/>
    </dgm:pt>
    <dgm:pt modelId="{23B94EBE-1F7A-4250-B283-781A6696EF0D}" type="pres">
      <dgm:prSet presAssocID="{C8674046-FE14-4307-9317-B860C81DF32E}" presName="horz1" presStyleCnt="0"/>
      <dgm:spPr/>
    </dgm:pt>
    <dgm:pt modelId="{4866279A-48BB-4A27-AB6B-9DB56F5AE680}" type="pres">
      <dgm:prSet presAssocID="{C8674046-FE14-4307-9317-B860C81DF32E}" presName="tx1" presStyleLbl="revTx" presStyleIdx="0" presStyleCnt="5"/>
      <dgm:spPr/>
    </dgm:pt>
    <dgm:pt modelId="{172E56C8-E322-472B-AFE1-C9BD1C3A1AA9}" type="pres">
      <dgm:prSet presAssocID="{C8674046-FE14-4307-9317-B860C81DF32E}" presName="vert1" presStyleCnt="0"/>
      <dgm:spPr/>
    </dgm:pt>
    <dgm:pt modelId="{6F8B2FDB-FFAD-482E-BE90-7713B6713D7A}" type="pres">
      <dgm:prSet presAssocID="{E6B8C465-0C0A-4EF5-BCE5-342BABDB2D31}" presName="thickLine" presStyleLbl="alignNode1" presStyleIdx="1" presStyleCnt="5"/>
      <dgm:spPr/>
    </dgm:pt>
    <dgm:pt modelId="{7AF6D0F0-044E-468A-B52C-1EA745139C0F}" type="pres">
      <dgm:prSet presAssocID="{E6B8C465-0C0A-4EF5-BCE5-342BABDB2D31}" presName="horz1" presStyleCnt="0"/>
      <dgm:spPr/>
    </dgm:pt>
    <dgm:pt modelId="{26B1461C-A6E7-402B-AC42-A7DCDF405CCE}" type="pres">
      <dgm:prSet presAssocID="{E6B8C465-0C0A-4EF5-BCE5-342BABDB2D31}" presName="tx1" presStyleLbl="revTx" presStyleIdx="1" presStyleCnt="5"/>
      <dgm:spPr/>
    </dgm:pt>
    <dgm:pt modelId="{6F91374A-6AEF-4F88-9CA6-30C8F648B027}" type="pres">
      <dgm:prSet presAssocID="{E6B8C465-0C0A-4EF5-BCE5-342BABDB2D31}" presName="vert1" presStyleCnt="0"/>
      <dgm:spPr/>
    </dgm:pt>
    <dgm:pt modelId="{C8A37EEB-94AA-428F-ADCE-EDE6EFF70780}" type="pres">
      <dgm:prSet presAssocID="{5F1F537D-8E41-4EA5-98B4-EEA84A543E4E}" presName="thickLine" presStyleLbl="alignNode1" presStyleIdx="2" presStyleCnt="5"/>
      <dgm:spPr/>
    </dgm:pt>
    <dgm:pt modelId="{CD078CF5-3CDD-4FE3-82A6-C4D1F411A2C2}" type="pres">
      <dgm:prSet presAssocID="{5F1F537D-8E41-4EA5-98B4-EEA84A543E4E}" presName="horz1" presStyleCnt="0"/>
      <dgm:spPr/>
    </dgm:pt>
    <dgm:pt modelId="{92305C1D-AFE1-423F-8B3A-256AC14BA72E}" type="pres">
      <dgm:prSet presAssocID="{5F1F537D-8E41-4EA5-98B4-EEA84A543E4E}" presName="tx1" presStyleLbl="revTx" presStyleIdx="2" presStyleCnt="5"/>
      <dgm:spPr/>
    </dgm:pt>
    <dgm:pt modelId="{A813B3E1-0AF5-4688-A43B-B2334E54840A}" type="pres">
      <dgm:prSet presAssocID="{5F1F537D-8E41-4EA5-98B4-EEA84A543E4E}" presName="vert1" presStyleCnt="0"/>
      <dgm:spPr/>
    </dgm:pt>
    <dgm:pt modelId="{FFB5F4E1-B027-416C-BECC-684E60DE56A1}" type="pres">
      <dgm:prSet presAssocID="{02048653-FB1F-4BEC-B3FC-DBD249230261}" presName="thickLine" presStyleLbl="alignNode1" presStyleIdx="3" presStyleCnt="5"/>
      <dgm:spPr/>
    </dgm:pt>
    <dgm:pt modelId="{C1C189A4-8C79-47AA-8C8E-264C63ADE408}" type="pres">
      <dgm:prSet presAssocID="{02048653-FB1F-4BEC-B3FC-DBD249230261}" presName="horz1" presStyleCnt="0"/>
      <dgm:spPr/>
    </dgm:pt>
    <dgm:pt modelId="{5237648B-7BB6-4A45-9C1A-705D0039F5A1}" type="pres">
      <dgm:prSet presAssocID="{02048653-FB1F-4BEC-B3FC-DBD249230261}" presName="tx1" presStyleLbl="revTx" presStyleIdx="3" presStyleCnt="5"/>
      <dgm:spPr/>
    </dgm:pt>
    <dgm:pt modelId="{0E2B4071-CCDD-454F-9267-A84DFF87BEEE}" type="pres">
      <dgm:prSet presAssocID="{02048653-FB1F-4BEC-B3FC-DBD249230261}" presName="vert1" presStyleCnt="0"/>
      <dgm:spPr/>
    </dgm:pt>
    <dgm:pt modelId="{DE67AF7E-F96D-4AA7-BB45-0783A8673941}" type="pres">
      <dgm:prSet presAssocID="{3D1DB809-B6BF-4B3B-B56D-345C50C897A5}" presName="thickLine" presStyleLbl="alignNode1" presStyleIdx="4" presStyleCnt="5"/>
      <dgm:spPr/>
    </dgm:pt>
    <dgm:pt modelId="{6A1E4B29-5B3C-4633-85F0-38C19DEDCBF6}" type="pres">
      <dgm:prSet presAssocID="{3D1DB809-B6BF-4B3B-B56D-345C50C897A5}" presName="horz1" presStyleCnt="0"/>
      <dgm:spPr/>
    </dgm:pt>
    <dgm:pt modelId="{05E13048-4AA3-4721-8497-607971CE007C}" type="pres">
      <dgm:prSet presAssocID="{3D1DB809-B6BF-4B3B-B56D-345C50C897A5}" presName="tx1" presStyleLbl="revTx" presStyleIdx="4" presStyleCnt="5"/>
      <dgm:spPr/>
    </dgm:pt>
    <dgm:pt modelId="{38B00C90-9CDD-4074-BCEC-24F326C4EDC3}" type="pres">
      <dgm:prSet presAssocID="{3D1DB809-B6BF-4B3B-B56D-345C50C897A5}" presName="vert1" presStyleCnt="0"/>
      <dgm:spPr/>
    </dgm:pt>
  </dgm:ptLst>
  <dgm:cxnLst>
    <dgm:cxn modelId="{6D9F1B03-C4F3-4650-A9BE-28A2190ADC50}" type="presOf" srcId="{3D1DB809-B6BF-4B3B-B56D-345C50C897A5}" destId="{05E13048-4AA3-4721-8497-607971CE007C}" srcOrd="0" destOrd="0" presId="urn:microsoft.com/office/officeart/2008/layout/LinedList"/>
    <dgm:cxn modelId="{9FECD234-0496-4F48-A0AA-AA1B4D16824D}" type="presOf" srcId="{5F1F537D-8E41-4EA5-98B4-EEA84A543E4E}" destId="{92305C1D-AFE1-423F-8B3A-256AC14BA72E}" srcOrd="0" destOrd="0" presId="urn:microsoft.com/office/officeart/2008/layout/LinedList"/>
    <dgm:cxn modelId="{9A2D695F-FB4B-4E68-A917-9D0209DED179}" srcId="{B9D788A3-64B7-4B97-AC0B-F22E31407136}" destId="{5F1F537D-8E41-4EA5-98B4-EEA84A543E4E}" srcOrd="2" destOrd="0" parTransId="{EBA583D1-1418-48DD-82C9-FB806E8D36EC}" sibTransId="{C87DE0B5-D98A-4B36-A0E2-0FA644524421}"/>
    <dgm:cxn modelId="{10D34342-7096-4FBF-8B7D-752785EDF97C}" srcId="{B9D788A3-64B7-4B97-AC0B-F22E31407136}" destId="{E6B8C465-0C0A-4EF5-BCE5-342BABDB2D31}" srcOrd="1" destOrd="0" parTransId="{36C3574F-2E5A-4E28-996F-E0D1ED950AB7}" sibTransId="{3E36DCE7-2346-4FD4-8E47-20A5941E6005}"/>
    <dgm:cxn modelId="{73942D4B-0771-474C-AEA3-43CC3034B56A}" type="presOf" srcId="{B9D788A3-64B7-4B97-AC0B-F22E31407136}" destId="{A4BABA69-0823-4D45-9E08-6A6391311DDF}" srcOrd="0" destOrd="0" presId="urn:microsoft.com/office/officeart/2008/layout/LinedList"/>
    <dgm:cxn modelId="{8FA10853-7549-4D4A-A9EA-5E96DF1E82D9}" srcId="{B9D788A3-64B7-4B97-AC0B-F22E31407136}" destId="{3D1DB809-B6BF-4B3B-B56D-345C50C897A5}" srcOrd="4" destOrd="0" parTransId="{866F14A5-BD9A-43CB-BAB4-E69812D1B2CA}" sibTransId="{6029698A-D197-4DA5-8C5F-B0529443771B}"/>
    <dgm:cxn modelId="{D754B8B9-8CB5-45C6-998C-EDC0B64F4C5A}" srcId="{B9D788A3-64B7-4B97-AC0B-F22E31407136}" destId="{02048653-FB1F-4BEC-B3FC-DBD249230261}" srcOrd="3" destOrd="0" parTransId="{C405CB98-0224-4B17-A0C1-2569BA25EE4F}" sibTransId="{03F75F16-3FDA-4997-AF0D-93713414FBC0}"/>
    <dgm:cxn modelId="{4890D3BF-D1AB-4904-8FEA-AE993DF8AA35}" type="presOf" srcId="{02048653-FB1F-4BEC-B3FC-DBD249230261}" destId="{5237648B-7BB6-4A45-9C1A-705D0039F5A1}" srcOrd="0" destOrd="0" presId="urn:microsoft.com/office/officeart/2008/layout/LinedList"/>
    <dgm:cxn modelId="{D31333DA-09AC-4AFC-81CE-4878C6C2CBDA}" type="presOf" srcId="{C8674046-FE14-4307-9317-B860C81DF32E}" destId="{4866279A-48BB-4A27-AB6B-9DB56F5AE680}" srcOrd="0" destOrd="0" presId="urn:microsoft.com/office/officeart/2008/layout/LinedList"/>
    <dgm:cxn modelId="{712F97E4-CB14-4290-A452-BFA108FC00E0}" srcId="{B9D788A3-64B7-4B97-AC0B-F22E31407136}" destId="{C8674046-FE14-4307-9317-B860C81DF32E}" srcOrd="0" destOrd="0" parTransId="{C560366C-EE59-473B-9074-143B5DC4D0D5}" sibTransId="{9EBD7EA2-BFF8-48D1-810E-25C931FAA62C}"/>
    <dgm:cxn modelId="{9CC314FD-DE0A-4456-A377-068DA95CF967}" type="presOf" srcId="{E6B8C465-0C0A-4EF5-BCE5-342BABDB2D31}" destId="{26B1461C-A6E7-402B-AC42-A7DCDF405CCE}" srcOrd="0" destOrd="0" presId="urn:microsoft.com/office/officeart/2008/layout/LinedList"/>
    <dgm:cxn modelId="{6DB390C1-DE9F-44EF-9FFD-BF7E5FAD5B83}" type="presParOf" srcId="{A4BABA69-0823-4D45-9E08-6A6391311DDF}" destId="{BDECB27C-1CEF-45C2-8477-0D5B002F9149}" srcOrd="0" destOrd="0" presId="urn:microsoft.com/office/officeart/2008/layout/LinedList"/>
    <dgm:cxn modelId="{83938AE2-AD37-4EA8-89E0-D677A71FE2AB}" type="presParOf" srcId="{A4BABA69-0823-4D45-9E08-6A6391311DDF}" destId="{23B94EBE-1F7A-4250-B283-781A6696EF0D}" srcOrd="1" destOrd="0" presId="urn:microsoft.com/office/officeart/2008/layout/LinedList"/>
    <dgm:cxn modelId="{241C9409-4978-49C8-8CF4-C3D44121A145}" type="presParOf" srcId="{23B94EBE-1F7A-4250-B283-781A6696EF0D}" destId="{4866279A-48BB-4A27-AB6B-9DB56F5AE680}" srcOrd="0" destOrd="0" presId="urn:microsoft.com/office/officeart/2008/layout/LinedList"/>
    <dgm:cxn modelId="{242C6C86-20C3-4CC7-8958-A5E1374A6BCF}" type="presParOf" srcId="{23B94EBE-1F7A-4250-B283-781A6696EF0D}" destId="{172E56C8-E322-472B-AFE1-C9BD1C3A1AA9}" srcOrd="1" destOrd="0" presId="urn:microsoft.com/office/officeart/2008/layout/LinedList"/>
    <dgm:cxn modelId="{F83CA30F-7E38-4D65-AEDA-9BC5AC6B357D}" type="presParOf" srcId="{A4BABA69-0823-4D45-9E08-6A6391311DDF}" destId="{6F8B2FDB-FFAD-482E-BE90-7713B6713D7A}" srcOrd="2" destOrd="0" presId="urn:microsoft.com/office/officeart/2008/layout/LinedList"/>
    <dgm:cxn modelId="{B80F41E2-2651-4CCC-B5C2-7CB009C0973D}" type="presParOf" srcId="{A4BABA69-0823-4D45-9E08-6A6391311DDF}" destId="{7AF6D0F0-044E-468A-B52C-1EA745139C0F}" srcOrd="3" destOrd="0" presId="urn:microsoft.com/office/officeart/2008/layout/LinedList"/>
    <dgm:cxn modelId="{D281322A-FFB3-4755-84BC-57A6D8FDC7D3}" type="presParOf" srcId="{7AF6D0F0-044E-468A-B52C-1EA745139C0F}" destId="{26B1461C-A6E7-402B-AC42-A7DCDF405CCE}" srcOrd="0" destOrd="0" presId="urn:microsoft.com/office/officeart/2008/layout/LinedList"/>
    <dgm:cxn modelId="{B793FC8F-111A-477C-94B7-ACC9497BE46D}" type="presParOf" srcId="{7AF6D0F0-044E-468A-B52C-1EA745139C0F}" destId="{6F91374A-6AEF-4F88-9CA6-30C8F648B027}" srcOrd="1" destOrd="0" presId="urn:microsoft.com/office/officeart/2008/layout/LinedList"/>
    <dgm:cxn modelId="{3DE3A35E-D0B5-49E5-A288-75B8A9CCC991}" type="presParOf" srcId="{A4BABA69-0823-4D45-9E08-6A6391311DDF}" destId="{C8A37EEB-94AA-428F-ADCE-EDE6EFF70780}" srcOrd="4" destOrd="0" presId="urn:microsoft.com/office/officeart/2008/layout/LinedList"/>
    <dgm:cxn modelId="{F7433CD0-4BFA-4EFE-84CC-ED8E9283150F}" type="presParOf" srcId="{A4BABA69-0823-4D45-9E08-6A6391311DDF}" destId="{CD078CF5-3CDD-4FE3-82A6-C4D1F411A2C2}" srcOrd="5" destOrd="0" presId="urn:microsoft.com/office/officeart/2008/layout/LinedList"/>
    <dgm:cxn modelId="{AEB62551-37A0-47F6-B242-61A273438030}" type="presParOf" srcId="{CD078CF5-3CDD-4FE3-82A6-C4D1F411A2C2}" destId="{92305C1D-AFE1-423F-8B3A-256AC14BA72E}" srcOrd="0" destOrd="0" presId="urn:microsoft.com/office/officeart/2008/layout/LinedList"/>
    <dgm:cxn modelId="{78D05BCC-B79F-4FF6-A2B6-56C8F8A94458}" type="presParOf" srcId="{CD078CF5-3CDD-4FE3-82A6-C4D1F411A2C2}" destId="{A813B3E1-0AF5-4688-A43B-B2334E54840A}" srcOrd="1" destOrd="0" presId="urn:microsoft.com/office/officeart/2008/layout/LinedList"/>
    <dgm:cxn modelId="{9E5803B0-110E-4A33-A2AF-B6DEFB60163E}" type="presParOf" srcId="{A4BABA69-0823-4D45-9E08-6A6391311DDF}" destId="{FFB5F4E1-B027-416C-BECC-684E60DE56A1}" srcOrd="6" destOrd="0" presId="urn:microsoft.com/office/officeart/2008/layout/LinedList"/>
    <dgm:cxn modelId="{51B0688C-B4D3-4CCB-B5D4-B54D7A7C6E36}" type="presParOf" srcId="{A4BABA69-0823-4D45-9E08-6A6391311DDF}" destId="{C1C189A4-8C79-47AA-8C8E-264C63ADE408}" srcOrd="7" destOrd="0" presId="urn:microsoft.com/office/officeart/2008/layout/LinedList"/>
    <dgm:cxn modelId="{7C40FDD5-CDC0-4435-9BE2-7DB3292AD2FB}" type="presParOf" srcId="{C1C189A4-8C79-47AA-8C8E-264C63ADE408}" destId="{5237648B-7BB6-4A45-9C1A-705D0039F5A1}" srcOrd="0" destOrd="0" presId="urn:microsoft.com/office/officeart/2008/layout/LinedList"/>
    <dgm:cxn modelId="{65FFE773-78D7-4AA3-9524-CB69069BE4B9}" type="presParOf" srcId="{C1C189A4-8C79-47AA-8C8E-264C63ADE408}" destId="{0E2B4071-CCDD-454F-9267-A84DFF87BEEE}" srcOrd="1" destOrd="0" presId="urn:microsoft.com/office/officeart/2008/layout/LinedList"/>
    <dgm:cxn modelId="{940DEC13-C997-47CC-BCF5-D79F3D74C6BB}" type="presParOf" srcId="{A4BABA69-0823-4D45-9E08-6A6391311DDF}" destId="{DE67AF7E-F96D-4AA7-BB45-0783A8673941}" srcOrd="8" destOrd="0" presId="urn:microsoft.com/office/officeart/2008/layout/LinedList"/>
    <dgm:cxn modelId="{E82D52F8-621F-4B99-AD42-4E5D12AD9165}" type="presParOf" srcId="{A4BABA69-0823-4D45-9E08-6A6391311DDF}" destId="{6A1E4B29-5B3C-4633-85F0-38C19DEDCBF6}" srcOrd="9" destOrd="0" presId="urn:microsoft.com/office/officeart/2008/layout/LinedList"/>
    <dgm:cxn modelId="{ABC37372-2A0B-4445-A83A-73B371B9D786}" type="presParOf" srcId="{6A1E4B29-5B3C-4633-85F0-38C19DEDCBF6}" destId="{05E13048-4AA3-4721-8497-607971CE007C}" srcOrd="0" destOrd="0" presId="urn:microsoft.com/office/officeart/2008/layout/LinedList"/>
    <dgm:cxn modelId="{F54B4C12-470C-45B1-A8C6-4DC441167574}" type="presParOf" srcId="{6A1E4B29-5B3C-4633-85F0-38C19DEDCBF6}" destId="{38B00C90-9CDD-4074-BCEC-24F326C4EDC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224B5DC-4C54-48AB-9542-3313DE95773B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8BEC20E4-51BA-4454-9138-0D534B090041}">
      <dgm:prSet/>
      <dgm:spPr/>
      <dgm:t>
        <a:bodyPr/>
        <a:lstStyle/>
        <a:p>
          <a:r>
            <a:rPr lang="en-US"/>
            <a:t>• Use communication &amp; empathy to engage effectively with service users.</a:t>
          </a:r>
        </a:p>
      </dgm:t>
    </dgm:pt>
    <dgm:pt modelId="{223D4ED9-3B11-4E31-A995-57111335CC48}" type="parTrans" cxnId="{D51A9781-9212-4D2C-9B90-96C0B89E8532}">
      <dgm:prSet/>
      <dgm:spPr/>
      <dgm:t>
        <a:bodyPr/>
        <a:lstStyle/>
        <a:p>
          <a:endParaRPr lang="en-US"/>
        </a:p>
      </dgm:t>
    </dgm:pt>
    <dgm:pt modelId="{84418590-1A87-4ECC-ABB0-E6407F9FACD0}" type="sibTrans" cxnId="{D51A9781-9212-4D2C-9B90-96C0B89E8532}">
      <dgm:prSet/>
      <dgm:spPr/>
      <dgm:t>
        <a:bodyPr/>
        <a:lstStyle/>
        <a:p>
          <a:endParaRPr lang="en-US"/>
        </a:p>
      </dgm:t>
    </dgm:pt>
    <dgm:pt modelId="{984E6AD1-F8AD-4B22-8574-CB01D02B4E46}">
      <dgm:prSet/>
      <dgm:spPr/>
      <dgm:t>
        <a:bodyPr/>
        <a:lstStyle/>
        <a:p>
          <a:r>
            <a:rPr lang="en-US"/>
            <a:t>• Apply resilience to cope with emotionally demanding cases.</a:t>
          </a:r>
        </a:p>
      </dgm:t>
    </dgm:pt>
    <dgm:pt modelId="{A6078717-FC74-4E70-B995-C1A9B8226222}" type="parTrans" cxnId="{44C5D679-C65C-460E-8B22-E381E6660FC3}">
      <dgm:prSet/>
      <dgm:spPr/>
      <dgm:t>
        <a:bodyPr/>
        <a:lstStyle/>
        <a:p>
          <a:endParaRPr lang="en-US"/>
        </a:p>
      </dgm:t>
    </dgm:pt>
    <dgm:pt modelId="{253F3A2E-7857-42FC-958A-C2226BCD521A}" type="sibTrans" cxnId="{44C5D679-C65C-460E-8B22-E381E6660FC3}">
      <dgm:prSet/>
      <dgm:spPr/>
      <dgm:t>
        <a:bodyPr/>
        <a:lstStyle/>
        <a:p>
          <a:endParaRPr lang="en-US"/>
        </a:p>
      </dgm:t>
    </dgm:pt>
    <dgm:pt modelId="{2E55B620-D8CB-47B3-897E-586A861120AD}">
      <dgm:prSet/>
      <dgm:spPr/>
      <dgm:t>
        <a:bodyPr/>
        <a:lstStyle/>
        <a:p>
          <a:r>
            <a:rPr lang="en-US"/>
            <a:t>• Rely on commitment to learning to build confidence and overcome lack of experience.</a:t>
          </a:r>
        </a:p>
      </dgm:t>
    </dgm:pt>
    <dgm:pt modelId="{5497BB86-B4BC-44BD-8E41-07E3C177C048}" type="parTrans" cxnId="{47C780E2-8C6F-47B9-94D0-BB11A912F3E7}">
      <dgm:prSet/>
      <dgm:spPr/>
      <dgm:t>
        <a:bodyPr/>
        <a:lstStyle/>
        <a:p>
          <a:endParaRPr lang="en-US"/>
        </a:p>
      </dgm:t>
    </dgm:pt>
    <dgm:pt modelId="{3604943D-71CA-418F-A0ED-5B297B9F1EA0}" type="sibTrans" cxnId="{47C780E2-8C6F-47B9-94D0-BB11A912F3E7}">
      <dgm:prSet/>
      <dgm:spPr/>
      <dgm:t>
        <a:bodyPr/>
        <a:lstStyle/>
        <a:p>
          <a:endParaRPr lang="en-US"/>
        </a:p>
      </dgm:t>
    </dgm:pt>
    <dgm:pt modelId="{76A53C4C-E3EE-4C99-9FB9-BAD27974220A}">
      <dgm:prSet/>
      <dgm:spPr/>
      <dgm:t>
        <a:bodyPr/>
        <a:lstStyle/>
        <a:p>
          <a:r>
            <a:rPr lang="en-US"/>
            <a:t>Strategic Actions:</a:t>
          </a:r>
        </a:p>
      </dgm:t>
    </dgm:pt>
    <dgm:pt modelId="{EB07A997-3ACA-41F9-91DB-22300BD9C533}" type="parTrans" cxnId="{2D226BFA-176C-4283-BC47-D0FBAE77D40A}">
      <dgm:prSet/>
      <dgm:spPr/>
      <dgm:t>
        <a:bodyPr/>
        <a:lstStyle/>
        <a:p>
          <a:endParaRPr lang="en-US"/>
        </a:p>
      </dgm:t>
    </dgm:pt>
    <dgm:pt modelId="{58A001F6-B8BF-41DB-BE74-569E76AEF5AD}" type="sibTrans" cxnId="{2D226BFA-176C-4283-BC47-D0FBAE77D40A}">
      <dgm:prSet/>
      <dgm:spPr/>
      <dgm:t>
        <a:bodyPr/>
        <a:lstStyle/>
        <a:p>
          <a:endParaRPr lang="en-US"/>
        </a:p>
      </dgm:t>
    </dgm:pt>
    <dgm:pt modelId="{ACA16D55-7661-446A-9254-3CFA6A93B175}">
      <dgm:prSet/>
      <dgm:spPr/>
      <dgm:t>
        <a:bodyPr/>
        <a:lstStyle/>
        <a:p>
          <a:r>
            <a:rPr lang="en-US"/>
            <a:t>1. Develop time-management strategies to cope with high caseloads.</a:t>
          </a:r>
        </a:p>
      </dgm:t>
    </dgm:pt>
    <dgm:pt modelId="{B018ADF8-854F-4E3C-A294-CF6BD65F636F}" type="parTrans" cxnId="{35563479-41D0-495C-A550-6F64E30265B9}">
      <dgm:prSet/>
      <dgm:spPr/>
      <dgm:t>
        <a:bodyPr/>
        <a:lstStyle/>
        <a:p>
          <a:endParaRPr lang="en-US"/>
        </a:p>
      </dgm:t>
    </dgm:pt>
    <dgm:pt modelId="{4E5BC8FC-FD9D-4102-A95F-A669EAD28FB6}" type="sibTrans" cxnId="{35563479-41D0-495C-A550-6F64E30265B9}">
      <dgm:prSet/>
      <dgm:spPr/>
      <dgm:t>
        <a:bodyPr/>
        <a:lstStyle/>
        <a:p>
          <a:endParaRPr lang="en-US"/>
        </a:p>
      </dgm:t>
    </dgm:pt>
    <dgm:pt modelId="{95A06AC0-7076-4BA2-9F7D-D5DE68B218FD}">
      <dgm:prSet/>
      <dgm:spPr/>
      <dgm:t>
        <a:bodyPr/>
        <a:lstStyle/>
        <a:p>
          <a:r>
            <a:rPr lang="en-US"/>
            <a:t>2. Seek mentorship during placements to improve decision-making skills.</a:t>
          </a:r>
        </a:p>
      </dgm:t>
    </dgm:pt>
    <dgm:pt modelId="{BD57D5C1-9411-45F0-8124-19964D092EE9}" type="parTrans" cxnId="{32375B8C-6E64-4E61-8954-8D59A43EFC67}">
      <dgm:prSet/>
      <dgm:spPr/>
      <dgm:t>
        <a:bodyPr/>
        <a:lstStyle/>
        <a:p>
          <a:endParaRPr lang="en-US"/>
        </a:p>
      </dgm:t>
    </dgm:pt>
    <dgm:pt modelId="{D4038709-44C2-42E0-BB62-431B716EB2DE}" type="sibTrans" cxnId="{32375B8C-6E64-4E61-8954-8D59A43EFC67}">
      <dgm:prSet/>
      <dgm:spPr/>
      <dgm:t>
        <a:bodyPr/>
        <a:lstStyle/>
        <a:p>
          <a:endParaRPr lang="en-US"/>
        </a:p>
      </dgm:t>
    </dgm:pt>
    <dgm:pt modelId="{79DAE61A-B6AC-4AF8-AA84-236515DDA2D0}">
      <dgm:prSet/>
      <dgm:spPr/>
      <dgm:t>
        <a:bodyPr/>
        <a:lstStyle/>
        <a:p>
          <a:r>
            <a:rPr lang="en-US"/>
            <a:t>3. Attend CPD workshops on safeguarding and mental health.</a:t>
          </a:r>
        </a:p>
      </dgm:t>
    </dgm:pt>
    <dgm:pt modelId="{FD37A4D7-E16C-484B-A958-0BCE3DA4BDE3}" type="parTrans" cxnId="{25435034-4F04-4378-AF6C-5B06BF5E4635}">
      <dgm:prSet/>
      <dgm:spPr/>
      <dgm:t>
        <a:bodyPr/>
        <a:lstStyle/>
        <a:p>
          <a:endParaRPr lang="en-US"/>
        </a:p>
      </dgm:t>
    </dgm:pt>
    <dgm:pt modelId="{DA4CFDAB-60E2-4EC7-B934-5EDB407FAF25}" type="sibTrans" cxnId="{25435034-4F04-4378-AF6C-5B06BF5E4635}">
      <dgm:prSet/>
      <dgm:spPr/>
      <dgm:t>
        <a:bodyPr/>
        <a:lstStyle/>
        <a:p>
          <a:endParaRPr lang="en-US"/>
        </a:p>
      </dgm:t>
    </dgm:pt>
    <dgm:pt modelId="{25B4DAC8-5421-424D-A150-7E15BA84A621}" type="pres">
      <dgm:prSet presAssocID="{0224B5DC-4C54-48AB-9542-3313DE95773B}" presName="vert0" presStyleCnt="0">
        <dgm:presLayoutVars>
          <dgm:dir/>
          <dgm:animOne val="branch"/>
          <dgm:animLvl val="lvl"/>
        </dgm:presLayoutVars>
      </dgm:prSet>
      <dgm:spPr/>
    </dgm:pt>
    <dgm:pt modelId="{FAB81355-18C8-4680-8911-FFF78DE7CEF4}" type="pres">
      <dgm:prSet presAssocID="{8BEC20E4-51BA-4454-9138-0D534B090041}" presName="thickLine" presStyleLbl="alignNode1" presStyleIdx="0" presStyleCnt="7"/>
      <dgm:spPr/>
    </dgm:pt>
    <dgm:pt modelId="{D36DA671-C98B-4607-A6DD-B7C2BFA561A2}" type="pres">
      <dgm:prSet presAssocID="{8BEC20E4-51BA-4454-9138-0D534B090041}" presName="horz1" presStyleCnt="0"/>
      <dgm:spPr/>
    </dgm:pt>
    <dgm:pt modelId="{6E3A6CF9-7E9E-47B5-9724-AE8F754C9FEC}" type="pres">
      <dgm:prSet presAssocID="{8BEC20E4-51BA-4454-9138-0D534B090041}" presName="tx1" presStyleLbl="revTx" presStyleIdx="0" presStyleCnt="7"/>
      <dgm:spPr/>
    </dgm:pt>
    <dgm:pt modelId="{BFF8F0CA-84EC-40AA-AF21-92E69C66E2B0}" type="pres">
      <dgm:prSet presAssocID="{8BEC20E4-51BA-4454-9138-0D534B090041}" presName="vert1" presStyleCnt="0"/>
      <dgm:spPr/>
    </dgm:pt>
    <dgm:pt modelId="{975B0C31-05A5-4832-82CA-713BA5EA27A0}" type="pres">
      <dgm:prSet presAssocID="{984E6AD1-F8AD-4B22-8574-CB01D02B4E46}" presName="thickLine" presStyleLbl="alignNode1" presStyleIdx="1" presStyleCnt="7"/>
      <dgm:spPr/>
    </dgm:pt>
    <dgm:pt modelId="{B82C19DF-1266-490C-8258-598EE68A6A6C}" type="pres">
      <dgm:prSet presAssocID="{984E6AD1-F8AD-4B22-8574-CB01D02B4E46}" presName="horz1" presStyleCnt="0"/>
      <dgm:spPr/>
    </dgm:pt>
    <dgm:pt modelId="{A94AC79B-C422-4049-8894-F0B3560C419F}" type="pres">
      <dgm:prSet presAssocID="{984E6AD1-F8AD-4B22-8574-CB01D02B4E46}" presName="tx1" presStyleLbl="revTx" presStyleIdx="1" presStyleCnt="7"/>
      <dgm:spPr/>
    </dgm:pt>
    <dgm:pt modelId="{26CA53B3-FBBC-4066-AEAA-AE3C92160ED8}" type="pres">
      <dgm:prSet presAssocID="{984E6AD1-F8AD-4B22-8574-CB01D02B4E46}" presName="vert1" presStyleCnt="0"/>
      <dgm:spPr/>
    </dgm:pt>
    <dgm:pt modelId="{2E7CE59C-22ED-44B8-89F5-16FE946C82C9}" type="pres">
      <dgm:prSet presAssocID="{2E55B620-D8CB-47B3-897E-586A861120AD}" presName="thickLine" presStyleLbl="alignNode1" presStyleIdx="2" presStyleCnt="7"/>
      <dgm:spPr/>
    </dgm:pt>
    <dgm:pt modelId="{A08A0DC5-C1D6-45FA-97C4-A13C59E517D0}" type="pres">
      <dgm:prSet presAssocID="{2E55B620-D8CB-47B3-897E-586A861120AD}" presName="horz1" presStyleCnt="0"/>
      <dgm:spPr/>
    </dgm:pt>
    <dgm:pt modelId="{5B530B39-E195-4709-8CE0-BD7BCB225F8F}" type="pres">
      <dgm:prSet presAssocID="{2E55B620-D8CB-47B3-897E-586A861120AD}" presName="tx1" presStyleLbl="revTx" presStyleIdx="2" presStyleCnt="7"/>
      <dgm:spPr/>
    </dgm:pt>
    <dgm:pt modelId="{2A098CA9-5E23-4990-8945-FF6B9A2E7798}" type="pres">
      <dgm:prSet presAssocID="{2E55B620-D8CB-47B3-897E-586A861120AD}" presName="vert1" presStyleCnt="0"/>
      <dgm:spPr/>
    </dgm:pt>
    <dgm:pt modelId="{4D717DFB-BB3D-4462-99A4-BB8F5D381C48}" type="pres">
      <dgm:prSet presAssocID="{76A53C4C-E3EE-4C99-9FB9-BAD27974220A}" presName="thickLine" presStyleLbl="alignNode1" presStyleIdx="3" presStyleCnt="7"/>
      <dgm:spPr/>
    </dgm:pt>
    <dgm:pt modelId="{F30885E9-CB61-49A4-BE5C-4077A51B6FF4}" type="pres">
      <dgm:prSet presAssocID="{76A53C4C-E3EE-4C99-9FB9-BAD27974220A}" presName="horz1" presStyleCnt="0"/>
      <dgm:spPr/>
    </dgm:pt>
    <dgm:pt modelId="{409A547C-871C-4B4F-B5D1-E914345EFA84}" type="pres">
      <dgm:prSet presAssocID="{76A53C4C-E3EE-4C99-9FB9-BAD27974220A}" presName="tx1" presStyleLbl="revTx" presStyleIdx="3" presStyleCnt="7"/>
      <dgm:spPr/>
    </dgm:pt>
    <dgm:pt modelId="{48A3DB82-4364-4225-A536-3EB39C64538F}" type="pres">
      <dgm:prSet presAssocID="{76A53C4C-E3EE-4C99-9FB9-BAD27974220A}" presName="vert1" presStyleCnt="0"/>
      <dgm:spPr/>
    </dgm:pt>
    <dgm:pt modelId="{DC09C7E9-B6E5-462F-B216-DAADF1EBB6C6}" type="pres">
      <dgm:prSet presAssocID="{ACA16D55-7661-446A-9254-3CFA6A93B175}" presName="thickLine" presStyleLbl="alignNode1" presStyleIdx="4" presStyleCnt="7"/>
      <dgm:spPr/>
    </dgm:pt>
    <dgm:pt modelId="{08E9B3F9-5F7E-46CD-915D-70805E2859D6}" type="pres">
      <dgm:prSet presAssocID="{ACA16D55-7661-446A-9254-3CFA6A93B175}" presName="horz1" presStyleCnt="0"/>
      <dgm:spPr/>
    </dgm:pt>
    <dgm:pt modelId="{FDC3ABAA-901D-4C90-A3F1-B9E777CB746E}" type="pres">
      <dgm:prSet presAssocID="{ACA16D55-7661-446A-9254-3CFA6A93B175}" presName="tx1" presStyleLbl="revTx" presStyleIdx="4" presStyleCnt="7"/>
      <dgm:spPr/>
    </dgm:pt>
    <dgm:pt modelId="{BAE2DCF1-C3EE-4903-BE26-28E9A58D1B3D}" type="pres">
      <dgm:prSet presAssocID="{ACA16D55-7661-446A-9254-3CFA6A93B175}" presName="vert1" presStyleCnt="0"/>
      <dgm:spPr/>
    </dgm:pt>
    <dgm:pt modelId="{289C54AF-1192-4AD3-8BE4-EFB9E6CF4D23}" type="pres">
      <dgm:prSet presAssocID="{95A06AC0-7076-4BA2-9F7D-D5DE68B218FD}" presName="thickLine" presStyleLbl="alignNode1" presStyleIdx="5" presStyleCnt="7"/>
      <dgm:spPr/>
    </dgm:pt>
    <dgm:pt modelId="{FA8032EB-558C-4BB0-9774-F48609DD9F0F}" type="pres">
      <dgm:prSet presAssocID="{95A06AC0-7076-4BA2-9F7D-D5DE68B218FD}" presName="horz1" presStyleCnt="0"/>
      <dgm:spPr/>
    </dgm:pt>
    <dgm:pt modelId="{FEFF3A48-3894-4488-8C26-D9C3E22C2D0E}" type="pres">
      <dgm:prSet presAssocID="{95A06AC0-7076-4BA2-9F7D-D5DE68B218FD}" presName="tx1" presStyleLbl="revTx" presStyleIdx="5" presStyleCnt="7"/>
      <dgm:spPr/>
    </dgm:pt>
    <dgm:pt modelId="{A867999D-EB7A-4F31-B225-80749FF80FA9}" type="pres">
      <dgm:prSet presAssocID="{95A06AC0-7076-4BA2-9F7D-D5DE68B218FD}" presName="vert1" presStyleCnt="0"/>
      <dgm:spPr/>
    </dgm:pt>
    <dgm:pt modelId="{2254814B-3EE5-4FDC-B96D-BCCA547BEF4F}" type="pres">
      <dgm:prSet presAssocID="{79DAE61A-B6AC-4AF8-AA84-236515DDA2D0}" presName="thickLine" presStyleLbl="alignNode1" presStyleIdx="6" presStyleCnt="7"/>
      <dgm:spPr/>
    </dgm:pt>
    <dgm:pt modelId="{82821F14-BE64-4C8F-BE11-1343CEB4AE1C}" type="pres">
      <dgm:prSet presAssocID="{79DAE61A-B6AC-4AF8-AA84-236515DDA2D0}" presName="horz1" presStyleCnt="0"/>
      <dgm:spPr/>
    </dgm:pt>
    <dgm:pt modelId="{1148C15E-3A89-434A-B149-B3E5C93C62BC}" type="pres">
      <dgm:prSet presAssocID="{79DAE61A-B6AC-4AF8-AA84-236515DDA2D0}" presName="tx1" presStyleLbl="revTx" presStyleIdx="6" presStyleCnt="7"/>
      <dgm:spPr/>
    </dgm:pt>
    <dgm:pt modelId="{A24ED66B-522F-4B50-8D8D-42D22632C3D1}" type="pres">
      <dgm:prSet presAssocID="{79DAE61A-B6AC-4AF8-AA84-236515DDA2D0}" presName="vert1" presStyleCnt="0"/>
      <dgm:spPr/>
    </dgm:pt>
  </dgm:ptLst>
  <dgm:cxnLst>
    <dgm:cxn modelId="{17214C2C-B42C-447D-A46D-8FAF0BE8C452}" type="presOf" srcId="{0224B5DC-4C54-48AB-9542-3313DE95773B}" destId="{25B4DAC8-5421-424D-A150-7E15BA84A621}" srcOrd="0" destOrd="0" presId="urn:microsoft.com/office/officeart/2008/layout/LinedList"/>
    <dgm:cxn modelId="{25435034-4F04-4378-AF6C-5B06BF5E4635}" srcId="{0224B5DC-4C54-48AB-9542-3313DE95773B}" destId="{79DAE61A-B6AC-4AF8-AA84-236515DDA2D0}" srcOrd="6" destOrd="0" parTransId="{FD37A4D7-E16C-484B-A958-0BCE3DA4BDE3}" sibTransId="{DA4CFDAB-60E2-4EC7-B934-5EDB407FAF25}"/>
    <dgm:cxn modelId="{12A76D40-DB06-49EE-AEAC-63340A1D8267}" type="presOf" srcId="{ACA16D55-7661-446A-9254-3CFA6A93B175}" destId="{FDC3ABAA-901D-4C90-A3F1-B9E777CB746E}" srcOrd="0" destOrd="0" presId="urn:microsoft.com/office/officeart/2008/layout/LinedList"/>
    <dgm:cxn modelId="{C5950B65-8491-42B3-869E-9A78B9046064}" type="presOf" srcId="{95A06AC0-7076-4BA2-9F7D-D5DE68B218FD}" destId="{FEFF3A48-3894-4488-8C26-D9C3E22C2D0E}" srcOrd="0" destOrd="0" presId="urn:microsoft.com/office/officeart/2008/layout/LinedList"/>
    <dgm:cxn modelId="{67ADB967-DB5D-47C9-9BAC-C05E0DB87665}" type="presOf" srcId="{76A53C4C-E3EE-4C99-9FB9-BAD27974220A}" destId="{409A547C-871C-4B4F-B5D1-E914345EFA84}" srcOrd="0" destOrd="0" presId="urn:microsoft.com/office/officeart/2008/layout/LinedList"/>
    <dgm:cxn modelId="{35563479-41D0-495C-A550-6F64E30265B9}" srcId="{0224B5DC-4C54-48AB-9542-3313DE95773B}" destId="{ACA16D55-7661-446A-9254-3CFA6A93B175}" srcOrd="4" destOrd="0" parTransId="{B018ADF8-854F-4E3C-A294-CF6BD65F636F}" sibTransId="{4E5BC8FC-FD9D-4102-A95F-A669EAD28FB6}"/>
    <dgm:cxn modelId="{44C5D679-C65C-460E-8B22-E381E6660FC3}" srcId="{0224B5DC-4C54-48AB-9542-3313DE95773B}" destId="{984E6AD1-F8AD-4B22-8574-CB01D02B4E46}" srcOrd="1" destOrd="0" parTransId="{A6078717-FC74-4E70-B995-C1A9B8226222}" sibTransId="{253F3A2E-7857-42FC-958A-C2226BCD521A}"/>
    <dgm:cxn modelId="{D51A9781-9212-4D2C-9B90-96C0B89E8532}" srcId="{0224B5DC-4C54-48AB-9542-3313DE95773B}" destId="{8BEC20E4-51BA-4454-9138-0D534B090041}" srcOrd="0" destOrd="0" parTransId="{223D4ED9-3B11-4E31-A995-57111335CC48}" sibTransId="{84418590-1A87-4ECC-ABB0-E6407F9FACD0}"/>
    <dgm:cxn modelId="{32375B8C-6E64-4E61-8954-8D59A43EFC67}" srcId="{0224B5DC-4C54-48AB-9542-3313DE95773B}" destId="{95A06AC0-7076-4BA2-9F7D-D5DE68B218FD}" srcOrd="5" destOrd="0" parTransId="{BD57D5C1-9411-45F0-8124-19964D092EE9}" sibTransId="{D4038709-44C2-42E0-BB62-431B716EB2DE}"/>
    <dgm:cxn modelId="{19243F9D-CE4E-4607-98AF-576659630A5A}" type="presOf" srcId="{2E55B620-D8CB-47B3-897E-586A861120AD}" destId="{5B530B39-E195-4709-8CE0-BD7BCB225F8F}" srcOrd="0" destOrd="0" presId="urn:microsoft.com/office/officeart/2008/layout/LinedList"/>
    <dgm:cxn modelId="{C62730A7-0863-4793-98CB-FFCA78331505}" type="presOf" srcId="{8BEC20E4-51BA-4454-9138-0D534B090041}" destId="{6E3A6CF9-7E9E-47B5-9724-AE8F754C9FEC}" srcOrd="0" destOrd="0" presId="urn:microsoft.com/office/officeart/2008/layout/LinedList"/>
    <dgm:cxn modelId="{D4CF6AB1-6316-4CF5-B1B3-5EE509EFD535}" type="presOf" srcId="{79DAE61A-B6AC-4AF8-AA84-236515DDA2D0}" destId="{1148C15E-3A89-434A-B149-B3E5C93C62BC}" srcOrd="0" destOrd="0" presId="urn:microsoft.com/office/officeart/2008/layout/LinedList"/>
    <dgm:cxn modelId="{98EBE2D8-F958-441C-BD3E-2A60339A1DE3}" type="presOf" srcId="{984E6AD1-F8AD-4B22-8574-CB01D02B4E46}" destId="{A94AC79B-C422-4049-8894-F0B3560C419F}" srcOrd="0" destOrd="0" presId="urn:microsoft.com/office/officeart/2008/layout/LinedList"/>
    <dgm:cxn modelId="{47C780E2-8C6F-47B9-94D0-BB11A912F3E7}" srcId="{0224B5DC-4C54-48AB-9542-3313DE95773B}" destId="{2E55B620-D8CB-47B3-897E-586A861120AD}" srcOrd="2" destOrd="0" parTransId="{5497BB86-B4BC-44BD-8E41-07E3C177C048}" sibTransId="{3604943D-71CA-418F-A0ED-5B297B9F1EA0}"/>
    <dgm:cxn modelId="{2D226BFA-176C-4283-BC47-D0FBAE77D40A}" srcId="{0224B5DC-4C54-48AB-9542-3313DE95773B}" destId="{76A53C4C-E3EE-4C99-9FB9-BAD27974220A}" srcOrd="3" destOrd="0" parTransId="{EB07A997-3ACA-41F9-91DB-22300BD9C533}" sibTransId="{58A001F6-B8BF-41DB-BE74-569E76AEF5AD}"/>
    <dgm:cxn modelId="{97482D25-4BFB-467E-AF60-F35C1C0135B4}" type="presParOf" srcId="{25B4DAC8-5421-424D-A150-7E15BA84A621}" destId="{FAB81355-18C8-4680-8911-FFF78DE7CEF4}" srcOrd="0" destOrd="0" presId="urn:microsoft.com/office/officeart/2008/layout/LinedList"/>
    <dgm:cxn modelId="{3AC21BE7-5D06-433E-8A90-AE85782F3308}" type="presParOf" srcId="{25B4DAC8-5421-424D-A150-7E15BA84A621}" destId="{D36DA671-C98B-4607-A6DD-B7C2BFA561A2}" srcOrd="1" destOrd="0" presId="urn:microsoft.com/office/officeart/2008/layout/LinedList"/>
    <dgm:cxn modelId="{A68FCF45-4C2E-43E5-8A8F-43B5D1A4D53D}" type="presParOf" srcId="{D36DA671-C98B-4607-A6DD-B7C2BFA561A2}" destId="{6E3A6CF9-7E9E-47B5-9724-AE8F754C9FEC}" srcOrd="0" destOrd="0" presId="urn:microsoft.com/office/officeart/2008/layout/LinedList"/>
    <dgm:cxn modelId="{BBFB7E5B-E427-4C94-8BED-02F8365718C9}" type="presParOf" srcId="{D36DA671-C98B-4607-A6DD-B7C2BFA561A2}" destId="{BFF8F0CA-84EC-40AA-AF21-92E69C66E2B0}" srcOrd="1" destOrd="0" presId="urn:microsoft.com/office/officeart/2008/layout/LinedList"/>
    <dgm:cxn modelId="{4A53B34E-EA81-40C6-B862-FA9F034BD8BB}" type="presParOf" srcId="{25B4DAC8-5421-424D-A150-7E15BA84A621}" destId="{975B0C31-05A5-4832-82CA-713BA5EA27A0}" srcOrd="2" destOrd="0" presId="urn:microsoft.com/office/officeart/2008/layout/LinedList"/>
    <dgm:cxn modelId="{C760E515-4069-48D3-8BC7-3CCD59A6ED3D}" type="presParOf" srcId="{25B4DAC8-5421-424D-A150-7E15BA84A621}" destId="{B82C19DF-1266-490C-8258-598EE68A6A6C}" srcOrd="3" destOrd="0" presId="urn:microsoft.com/office/officeart/2008/layout/LinedList"/>
    <dgm:cxn modelId="{E2827409-C280-4FCA-8468-438DB8E78B67}" type="presParOf" srcId="{B82C19DF-1266-490C-8258-598EE68A6A6C}" destId="{A94AC79B-C422-4049-8894-F0B3560C419F}" srcOrd="0" destOrd="0" presId="urn:microsoft.com/office/officeart/2008/layout/LinedList"/>
    <dgm:cxn modelId="{B6E8A7E2-97EE-4595-88AC-0791C4E356F5}" type="presParOf" srcId="{B82C19DF-1266-490C-8258-598EE68A6A6C}" destId="{26CA53B3-FBBC-4066-AEAA-AE3C92160ED8}" srcOrd="1" destOrd="0" presId="urn:microsoft.com/office/officeart/2008/layout/LinedList"/>
    <dgm:cxn modelId="{4E47CB8E-3C3E-42FB-9E0B-A7371438CCFF}" type="presParOf" srcId="{25B4DAC8-5421-424D-A150-7E15BA84A621}" destId="{2E7CE59C-22ED-44B8-89F5-16FE946C82C9}" srcOrd="4" destOrd="0" presId="urn:microsoft.com/office/officeart/2008/layout/LinedList"/>
    <dgm:cxn modelId="{977449DC-5CCE-4E17-80C8-D7B1A1A0F5B9}" type="presParOf" srcId="{25B4DAC8-5421-424D-A150-7E15BA84A621}" destId="{A08A0DC5-C1D6-45FA-97C4-A13C59E517D0}" srcOrd="5" destOrd="0" presId="urn:microsoft.com/office/officeart/2008/layout/LinedList"/>
    <dgm:cxn modelId="{1F6F3F04-225B-49E7-BB3F-64F2F5A20424}" type="presParOf" srcId="{A08A0DC5-C1D6-45FA-97C4-A13C59E517D0}" destId="{5B530B39-E195-4709-8CE0-BD7BCB225F8F}" srcOrd="0" destOrd="0" presId="urn:microsoft.com/office/officeart/2008/layout/LinedList"/>
    <dgm:cxn modelId="{5B462142-B2C2-4D11-9CFC-4623CD11DCD1}" type="presParOf" srcId="{A08A0DC5-C1D6-45FA-97C4-A13C59E517D0}" destId="{2A098CA9-5E23-4990-8945-FF6B9A2E7798}" srcOrd="1" destOrd="0" presId="urn:microsoft.com/office/officeart/2008/layout/LinedList"/>
    <dgm:cxn modelId="{C3E685C6-538D-43C2-8BB9-1C5B96805604}" type="presParOf" srcId="{25B4DAC8-5421-424D-A150-7E15BA84A621}" destId="{4D717DFB-BB3D-4462-99A4-BB8F5D381C48}" srcOrd="6" destOrd="0" presId="urn:microsoft.com/office/officeart/2008/layout/LinedList"/>
    <dgm:cxn modelId="{48EE8286-3C3B-4191-B423-19A53D3FA6CC}" type="presParOf" srcId="{25B4DAC8-5421-424D-A150-7E15BA84A621}" destId="{F30885E9-CB61-49A4-BE5C-4077A51B6FF4}" srcOrd="7" destOrd="0" presId="urn:microsoft.com/office/officeart/2008/layout/LinedList"/>
    <dgm:cxn modelId="{3ECB8959-62F1-41EC-8447-DA8DC508BB3B}" type="presParOf" srcId="{F30885E9-CB61-49A4-BE5C-4077A51B6FF4}" destId="{409A547C-871C-4B4F-B5D1-E914345EFA84}" srcOrd="0" destOrd="0" presId="urn:microsoft.com/office/officeart/2008/layout/LinedList"/>
    <dgm:cxn modelId="{3C57592C-9380-4B9A-8AB5-9087FDF65FFA}" type="presParOf" srcId="{F30885E9-CB61-49A4-BE5C-4077A51B6FF4}" destId="{48A3DB82-4364-4225-A536-3EB39C64538F}" srcOrd="1" destOrd="0" presId="urn:microsoft.com/office/officeart/2008/layout/LinedList"/>
    <dgm:cxn modelId="{10772633-6BCF-419E-B3FD-EF971AB80F1E}" type="presParOf" srcId="{25B4DAC8-5421-424D-A150-7E15BA84A621}" destId="{DC09C7E9-B6E5-462F-B216-DAADF1EBB6C6}" srcOrd="8" destOrd="0" presId="urn:microsoft.com/office/officeart/2008/layout/LinedList"/>
    <dgm:cxn modelId="{73D1E2E4-6D68-488A-894A-DF06464A126E}" type="presParOf" srcId="{25B4DAC8-5421-424D-A150-7E15BA84A621}" destId="{08E9B3F9-5F7E-46CD-915D-70805E2859D6}" srcOrd="9" destOrd="0" presId="urn:microsoft.com/office/officeart/2008/layout/LinedList"/>
    <dgm:cxn modelId="{4474DBDE-F210-429D-AB1E-DB464C0A4D23}" type="presParOf" srcId="{08E9B3F9-5F7E-46CD-915D-70805E2859D6}" destId="{FDC3ABAA-901D-4C90-A3F1-B9E777CB746E}" srcOrd="0" destOrd="0" presId="urn:microsoft.com/office/officeart/2008/layout/LinedList"/>
    <dgm:cxn modelId="{B7B914FE-D820-4685-B596-43F1E319DDFA}" type="presParOf" srcId="{08E9B3F9-5F7E-46CD-915D-70805E2859D6}" destId="{BAE2DCF1-C3EE-4903-BE26-28E9A58D1B3D}" srcOrd="1" destOrd="0" presId="urn:microsoft.com/office/officeart/2008/layout/LinedList"/>
    <dgm:cxn modelId="{7C178581-92FF-4B00-915B-74AD6C4B8496}" type="presParOf" srcId="{25B4DAC8-5421-424D-A150-7E15BA84A621}" destId="{289C54AF-1192-4AD3-8BE4-EFB9E6CF4D23}" srcOrd="10" destOrd="0" presId="urn:microsoft.com/office/officeart/2008/layout/LinedList"/>
    <dgm:cxn modelId="{93FC7A64-8957-4D8A-B87B-C1C9C2CC8FEB}" type="presParOf" srcId="{25B4DAC8-5421-424D-A150-7E15BA84A621}" destId="{FA8032EB-558C-4BB0-9774-F48609DD9F0F}" srcOrd="11" destOrd="0" presId="urn:microsoft.com/office/officeart/2008/layout/LinedList"/>
    <dgm:cxn modelId="{D41CC3CA-1A88-46D8-AC1D-AAF09B727CB8}" type="presParOf" srcId="{FA8032EB-558C-4BB0-9774-F48609DD9F0F}" destId="{FEFF3A48-3894-4488-8C26-D9C3E22C2D0E}" srcOrd="0" destOrd="0" presId="urn:microsoft.com/office/officeart/2008/layout/LinedList"/>
    <dgm:cxn modelId="{E700FB1B-5A33-4A06-A09E-3C28257F285F}" type="presParOf" srcId="{FA8032EB-558C-4BB0-9774-F48609DD9F0F}" destId="{A867999D-EB7A-4F31-B225-80749FF80FA9}" srcOrd="1" destOrd="0" presId="urn:microsoft.com/office/officeart/2008/layout/LinedList"/>
    <dgm:cxn modelId="{3C046F05-173E-4C92-AC0B-6DDB865B28FE}" type="presParOf" srcId="{25B4DAC8-5421-424D-A150-7E15BA84A621}" destId="{2254814B-3EE5-4FDC-B96D-BCCA547BEF4F}" srcOrd="12" destOrd="0" presId="urn:microsoft.com/office/officeart/2008/layout/LinedList"/>
    <dgm:cxn modelId="{0026E349-94C7-4354-9789-8D5D92C4E564}" type="presParOf" srcId="{25B4DAC8-5421-424D-A150-7E15BA84A621}" destId="{82821F14-BE64-4C8F-BE11-1343CEB4AE1C}" srcOrd="13" destOrd="0" presId="urn:microsoft.com/office/officeart/2008/layout/LinedList"/>
    <dgm:cxn modelId="{AD10B480-DA9C-4339-A9A1-979B2117F941}" type="presParOf" srcId="{82821F14-BE64-4C8F-BE11-1343CEB4AE1C}" destId="{1148C15E-3A89-434A-B149-B3E5C93C62BC}" srcOrd="0" destOrd="0" presId="urn:microsoft.com/office/officeart/2008/layout/LinedList"/>
    <dgm:cxn modelId="{D78D3260-31DC-45B5-B9FD-831F7A8DAE79}" type="presParOf" srcId="{82821F14-BE64-4C8F-BE11-1343CEB4AE1C}" destId="{A24ED66B-522F-4B50-8D8D-42D22632C3D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4C3D41D-6DFF-4494-B3A3-8B53E3B9B6DB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B76F4F8E-1222-4456-98B6-13955F4934BD}">
      <dgm:prSet/>
      <dgm:spPr/>
      <dgm:t>
        <a:bodyPr/>
        <a:lstStyle/>
        <a:p>
          <a:r>
            <a:rPr lang="en-US"/>
            <a:t>British Association of Social Workers (BASW). (2023). The role of a social worker. Retrieved from https://www.basw.co.uk</a:t>
          </a:r>
        </a:p>
      </dgm:t>
    </dgm:pt>
    <dgm:pt modelId="{337BBBB1-73BC-43A4-BC0B-B0E560061B2D}" type="parTrans" cxnId="{331B7182-5BB1-4B73-BB0B-22BF8E968EC6}">
      <dgm:prSet/>
      <dgm:spPr/>
      <dgm:t>
        <a:bodyPr/>
        <a:lstStyle/>
        <a:p>
          <a:endParaRPr lang="en-US"/>
        </a:p>
      </dgm:t>
    </dgm:pt>
    <dgm:pt modelId="{177C324B-560D-4856-AB95-ACF76CB0DF3E}" type="sibTrans" cxnId="{331B7182-5BB1-4B73-BB0B-22BF8E968EC6}">
      <dgm:prSet/>
      <dgm:spPr/>
      <dgm:t>
        <a:bodyPr/>
        <a:lstStyle/>
        <a:p>
          <a:endParaRPr lang="en-US"/>
        </a:p>
      </dgm:t>
    </dgm:pt>
    <dgm:pt modelId="{463ADE18-9D9D-427E-845A-09382E0F39DF}">
      <dgm:prSet/>
      <dgm:spPr/>
      <dgm:t>
        <a:bodyPr/>
        <a:lstStyle/>
        <a:p>
          <a:r>
            <a:rPr lang="en-US"/>
            <a:t>Skills for Care. (2023). Social work education and training. Retrieved from https://www.skillsforcare.org.uk</a:t>
          </a:r>
        </a:p>
      </dgm:t>
    </dgm:pt>
    <dgm:pt modelId="{6FFFDEBA-A59A-43E8-AE3E-0FED4DEC1900}" type="parTrans" cxnId="{746EDCF1-84A1-4806-9F6A-EF2F9E973C04}">
      <dgm:prSet/>
      <dgm:spPr/>
      <dgm:t>
        <a:bodyPr/>
        <a:lstStyle/>
        <a:p>
          <a:endParaRPr lang="en-US"/>
        </a:p>
      </dgm:t>
    </dgm:pt>
    <dgm:pt modelId="{9C7010ED-5DF5-4F11-B6BD-9232605C511D}" type="sibTrans" cxnId="{746EDCF1-84A1-4806-9F6A-EF2F9E973C04}">
      <dgm:prSet/>
      <dgm:spPr/>
      <dgm:t>
        <a:bodyPr/>
        <a:lstStyle/>
        <a:p>
          <a:endParaRPr lang="en-US"/>
        </a:p>
      </dgm:t>
    </dgm:pt>
    <dgm:pt modelId="{10BE30D0-036B-4DE4-89AE-A8D55902C9B9}">
      <dgm:prSet/>
      <dgm:spPr/>
      <dgm:t>
        <a:bodyPr/>
        <a:lstStyle/>
        <a:p>
          <a:r>
            <a:rPr lang="en-US"/>
            <a:t>Department of Health and Social Care. (2023). Social work in England: Workforce strategy. Retrieved from https://www.gov.uk</a:t>
          </a:r>
        </a:p>
      </dgm:t>
    </dgm:pt>
    <dgm:pt modelId="{2C06ACAA-7050-4027-A004-B1E4331856D4}" type="parTrans" cxnId="{84EA31E1-1A8C-401F-8654-84516220F680}">
      <dgm:prSet/>
      <dgm:spPr/>
      <dgm:t>
        <a:bodyPr/>
        <a:lstStyle/>
        <a:p>
          <a:endParaRPr lang="en-US"/>
        </a:p>
      </dgm:t>
    </dgm:pt>
    <dgm:pt modelId="{C023DFD0-8AD8-497C-9660-2BA38603ACB5}" type="sibTrans" cxnId="{84EA31E1-1A8C-401F-8654-84516220F680}">
      <dgm:prSet/>
      <dgm:spPr/>
      <dgm:t>
        <a:bodyPr/>
        <a:lstStyle/>
        <a:p>
          <a:endParaRPr lang="en-US"/>
        </a:p>
      </dgm:t>
    </dgm:pt>
    <dgm:pt modelId="{DCFF9CAA-19B8-4935-B403-0F9DB928FB2C}">
      <dgm:prSet/>
      <dgm:spPr/>
      <dgm:t>
        <a:bodyPr/>
        <a:lstStyle/>
        <a:p>
          <a:r>
            <a:rPr lang="en-US"/>
            <a:t>Community Care. (2023). Challenges facing UK social workers. Retrieved from https://www.communitycare.co.uk</a:t>
          </a:r>
        </a:p>
      </dgm:t>
    </dgm:pt>
    <dgm:pt modelId="{1BE7A2BA-4C22-4D2C-909F-088E91F7DDD3}" type="parTrans" cxnId="{F2482086-0FAA-4FD1-901A-D26E86BEA7B1}">
      <dgm:prSet/>
      <dgm:spPr/>
      <dgm:t>
        <a:bodyPr/>
        <a:lstStyle/>
        <a:p>
          <a:endParaRPr lang="en-US"/>
        </a:p>
      </dgm:t>
    </dgm:pt>
    <dgm:pt modelId="{40415A06-7A4A-4BB3-B9DD-5ED706F7EA66}" type="sibTrans" cxnId="{F2482086-0FAA-4FD1-901A-D26E86BEA7B1}">
      <dgm:prSet/>
      <dgm:spPr/>
      <dgm:t>
        <a:bodyPr/>
        <a:lstStyle/>
        <a:p>
          <a:endParaRPr lang="en-US"/>
        </a:p>
      </dgm:t>
    </dgm:pt>
    <dgm:pt modelId="{8D1A050A-E40E-4548-9AE4-5B4A1BC03227}" type="pres">
      <dgm:prSet presAssocID="{04C3D41D-6DFF-4494-B3A3-8B53E3B9B6DB}" presName="vert0" presStyleCnt="0">
        <dgm:presLayoutVars>
          <dgm:dir/>
          <dgm:animOne val="branch"/>
          <dgm:animLvl val="lvl"/>
        </dgm:presLayoutVars>
      </dgm:prSet>
      <dgm:spPr/>
    </dgm:pt>
    <dgm:pt modelId="{13A8F5E0-F949-4350-9789-B0A161B540A1}" type="pres">
      <dgm:prSet presAssocID="{B76F4F8E-1222-4456-98B6-13955F4934BD}" presName="thickLine" presStyleLbl="alignNode1" presStyleIdx="0" presStyleCnt="4"/>
      <dgm:spPr/>
    </dgm:pt>
    <dgm:pt modelId="{9E90AA44-EBE2-45A4-AA26-B1818214E1E5}" type="pres">
      <dgm:prSet presAssocID="{B76F4F8E-1222-4456-98B6-13955F4934BD}" presName="horz1" presStyleCnt="0"/>
      <dgm:spPr/>
    </dgm:pt>
    <dgm:pt modelId="{3E31607F-2850-43A9-944B-B9E13611B541}" type="pres">
      <dgm:prSet presAssocID="{B76F4F8E-1222-4456-98B6-13955F4934BD}" presName="tx1" presStyleLbl="revTx" presStyleIdx="0" presStyleCnt="4"/>
      <dgm:spPr/>
    </dgm:pt>
    <dgm:pt modelId="{20789F75-73A8-43D3-95EF-45DCB701071D}" type="pres">
      <dgm:prSet presAssocID="{B76F4F8E-1222-4456-98B6-13955F4934BD}" presName="vert1" presStyleCnt="0"/>
      <dgm:spPr/>
    </dgm:pt>
    <dgm:pt modelId="{C5C7A66D-B5DC-466E-BD6B-65EB479630CE}" type="pres">
      <dgm:prSet presAssocID="{463ADE18-9D9D-427E-845A-09382E0F39DF}" presName="thickLine" presStyleLbl="alignNode1" presStyleIdx="1" presStyleCnt="4"/>
      <dgm:spPr/>
    </dgm:pt>
    <dgm:pt modelId="{73EEB118-7CA9-4759-8C8E-58AB036A5AC5}" type="pres">
      <dgm:prSet presAssocID="{463ADE18-9D9D-427E-845A-09382E0F39DF}" presName="horz1" presStyleCnt="0"/>
      <dgm:spPr/>
    </dgm:pt>
    <dgm:pt modelId="{756E3031-1A33-4D2E-8614-9F7380C4B8E8}" type="pres">
      <dgm:prSet presAssocID="{463ADE18-9D9D-427E-845A-09382E0F39DF}" presName="tx1" presStyleLbl="revTx" presStyleIdx="1" presStyleCnt="4"/>
      <dgm:spPr/>
    </dgm:pt>
    <dgm:pt modelId="{7B18E5D7-E550-482E-BBC7-B91412FB8FF2}" type="pres">
      <dgm:prSet presAssocID="{463ADE18-9D9D-427E-845A-09382E0F39DF}" presName="vert1" presStyleCnt="0"/>
      <dgm:spPr/>
    </dgm:pt>
    <dgm:pt modelId="{34F89279-4ADC-48F5-9B25-258F3C3AC503}" type="pres">
      <dgm:prSet presAssocID="{10BE30D0-036B-4DE4-89AE-A8D55902C9B9}" presName="thickLine" presStyleLbl="alignNode1" presStyleIdx="2" presStyleCnt="4"/>
      <dgm:spPr/>
    </dgm:pt>
    <dgm:pt modelId="{D57CDC84-7B5F-4522-A1DA-ECEA9984ACDC}" type="pres">
      <dgm:prSet presAssocID="{10BE30D0-036B-4DE4-89AE-A8D55902C9B9}" presName="horz1" presStyleCnt="0"/>
      <dgm:spPr/>
    </dgm:pt>
    <dgm:pt modelId="{71574DC4-96D7-4E79-8833-52E09B9B15B5}" type="pres">
      <dgm:prSet presAssocID="{10BE30D0-036B-4DE4-89AE-A8D55902C9B9}" presName="tx1" presStyleLbl="revTx" presStyleIdx="2" presStyleCnt="4"/>
      <dgm:spPr/>
    </dgm:pt>
    <dgm:pt modelId="{57B14252-6053-4C9D-9892-7569B12B96EC}" type="pres">
      <dgm:prSet presAssocID="{10BE30D0-036B-4DE4-89AE-A8D55902C9B9}" presName="vert1" presStyleCnt="0"/>
      <dgm:spPr/>
    </dgm:pt>
    <dgm:pt modelId="{0405BF83-F256-4B91-8716-4206637C3890}" type="pres">
      <dgm:prSet presAssocID="{DCFF9CAA-19B8-4935-B403-0F9DB928FB2C}" presName="thickLine" presStyleLbl="alignNode1" presStyleIdx="3" presStyleCnt="4"/>
      <dgm:spPr/>
    </dgm:pt>
    <dgm:pt modelId="{450AAFE5-CB7D-42AD-A845-E11BCF49BC91}" type="pres">
      <dgm:prSet presAssocID="{DCFF9CAA-19B8-4935-B403-0F9DB928FB2C}" presName="horz1" presStyleCnt="0"/>
      <dgm:spPr/>
    </dgm:pt>
    <dgm:pt modelId="{F430CC07-8AA2-4ACF-8D12-F9FA86DD0F63}" type="pres">
      <dgm:prSet presAssocID="{DCFF9CAA-19B8-4935-B403-0F9DB928FB2C}" presName="tx1" presStyleLbl="revTx" presStyleIdx="3" presStyleCnt="4"/>
      <dgm:spPr/>
    </dgm:pt>
    <dgm:pt modelId="{28442E97-5F5C-4F0B-897D-9D1F8B7BC070}" type="pres">
      <dgm:prSet presAssocID="{DCFF9CAA-19B8-4935-B403-0F9DB928FB2C}" presName="vert1" presStyleCnt="0"/>
      <dgm:spPr/>
    </dgm:pt>
  </dgm:ptLst>
  <dgm:cxnLst>
    <dgm:cxn modelId="{0F224316-01D5-450A-8E7B-C093814D10ED}" type="presOf" srcId="{04C3D41D-6DFF-4494-B3A3-8B53E3B9B6DB}" destId="{8D1A050A-E40E-4548-9AE4-5B4A1BC03227}" srcOrd="0" destOrd="0" presId="urn:microsoft.com/office/officeart/2008/layout/LinedList"/>
    <dgm:cxn modelId="{968EBC1F-02F3-4F9B-9122-F9579CDD2F5A}" type="presOf" srcId="{463ADE18-9D9D-427E-845A-09382E0F39DF}" destId="{756E3031-1A33-4D2E-8614-9F7380C4B8E8}" srcOrd="0" destOrd="0" presId="urn:microsoft.com/office/officeart/2008/layout/LinedList"/>
    <dgm:cxn modelId="{4058B133-D6D0-4E38-9B40-0BF7FA9F9B5E}" type="presOf" srcId="{10BE30D0-036B-4DE4-89AE-A8D55902C9B9}" destId="{71574DC4-96D7-4E79-8833-52E09B9B15B5}" srcOrd="0" destOrd="0" presId="urn:microsoft.com/office/officeart/2008/layout/LinedList"/>
    <dgm:cxn modelId="{22A0C15B-393D-42F7-A527-357E8C951C5C}" type="presOf" srcId="{B76F4F8E-1222-4456-98B6-13955F4934BD}" destId="{3E31607F-2850-43A9-944B-B9E13611B541}" srcOrd="0" destOrd="0" presId="urn:microsoft.com/office/officeart/2008/layout/LinedList"/>
    <dgm:cxn modelId="{331B7182-5BB1-4B73-BB0B-22BF8E968EC6}" srcId="{04C3D41D-6DFF-4494-B3A3-8B53E3B9B6DB}" destId="{B76F4F8E-1222-4456-98B6-13955F4934BD}" srcOrd="0" destOrd="0" parTransId="{337BBBB1-73BC-43A4-BC0B-B0E560061B2D}" sibTransId="{177C324B-560D-4856-AB95-ACF76CB0DF3E}"/>
    <dgm:cxn modelId="{F2482086-0FAA-4FD1-901A-D26E86BEA7B1}" srcId="{04C3D41D-6DFF-4494-B3A3-8B53E3B9B6DB}" destId="{DCFF9CAA-19B8-4935-B403-0F9DB928FB2C}" srcOrd="3" destOrd="0" parTransId="{1BE7A2BA-4C22-4D2C-909F-088E91F7DDD3}" sibTransId="{40415A06-7A4A-4BB3-B9DD-5ED706F7EA66}"/>
    <dgm:cxn modelId="{BECD5F99-0B6A-4C5B-BE4C-876F43E4F661}" type="presOf" srcId="{DCFF9CAA-19B8-4935-B403-0F9DB928FB2C}" destId="{F430CC07-8AA2-4ACF-8D12-F9FA86DD0F63}" srcOrd="0" destOrd="0" presId="urn:microsoft.com/office/officeart/2008/layout/LinedList"/>
    <dgm:cxn modelId="{84EA31E1-1A8C-401F-8654-84516220F680}" srcId="{04C3D41D-6DFF-4494-B3A3-8B53E3B9B6DB}" destId="{10BE30D0-036B-4DE4-89AE-A8D55902C9B9}" srcOrd="2" destOrd="0" parTransId="{2C06ACAA-7050-4027-A004-B1E4331856D4}" sibTransId="{C023DFD0-8AD8-497C-9660-2BA38603ACB5}"/>
    <dgm:cxn modelId="{746EDCF1-84A1-4806-9F6A-EF2F9E973C04}" srcId="{04C3D41D-6DFF-4494-B3A3-8B53E3B9B6DB}" destId="{463ADE18-9D9D-427E-845A-09382E0F39DF}" srcOrd="1" destOrd="0" parTransId="{6FFFDEBA-A59A-43E8-AE3E-0FED4DEC1900}" sibTransId="{9C7010ED-5DF5-4F11-B6BD-9232605C511D}"/>
    <dgm:cxn modelId="{53610911-9706-4A76-A64C-F808259F8AA9}" type="presParOf" srcId="{8D1A050A-E40E-4548-9AE4-5B4A1BC03227}" destId="{13A8F5E0-F949-4350-9789-B0A161B540A1}" srcOrd="0" destOrd="0" presId="urn:microsoft.com/office/officeart/2008/layout/LinedList"/>
    <dgm:cxn modelId="{18320791-10F3-4F2F-A752-CC10006A4B39}" type="presParOf" srcId="{8D1A050A-E40E-4548-9AE4-5B4A1BC03227}" destId="{9E90AA44-EBE2-45A4-AA26-B1818214E1E5}" srcOrd="1" destOrd="0" presId="urn:microsoft.com/office/officeart/2008/layout/LinedList"/>
    <dgm:cxn modelId="{90D4E1A4-80C9-4DCE-A49F-A5D700F06F9F}" type="presParOf" srcId="{9E90AA44-EBE2-45A4-AA26-B1818214E1E5}" destId="{3E31607F-2850-43A9-944B-B9E13611B541}" srcOrd="0" destOrd="0" presId="urn:microsoft.com/office/officeart/2008/layout/LinedList"/>
    <dgm:cxn modelId="{035D8D6E-7D26-41A7-AE71-798F39C64C77}" type="presParOf" srcId="{9E90AA44-EBE2-45A4-AA26-B1818214E1E5}" destId="{20789F75-73A8-43D3-95EF-45DCB701071D}" srcOrd="1" destOrd="0" presId="urn:microsoft.com/office/officeart/2008/layout/LinedList"/>
    <dgm:cxn modelId="{3F68708D-8AF2-4776-934F-EA30353665A0}" type="presParOf" srcId="{8D1A050A-E40E-4548-9AE4-5B4A1BC03227}" destId="{C5C7A66D-B5DC-466E-BD6B-65EB479630CE}" srcOrd="2" destOrd="0" presId="urn:microsoft.com/office/officeart/2008/layout/LinedList"/>
    <dgm:cxn modelId="{3B1072C5-52BC-462B-8BF3-E0F51B5303D7}" type="presParOf" srcId="{8D1A050A-E40E-4548-9AE4-5B4A1BC03227}" destId="{73EEB118-7CA9-4759-8C8E-58AB036A5AC5}" srcOrd="3" destOrd="0" presId="urn:microsoft.com/office/officeart/2008/layout/LinedList"/>
    <dgm:cxn modelId="{DFF8BE68-316D-453E-B73E-E5018361BCBA}" type="presParOf" srcId="{73EEB118-7CA9-4759-8C8E-58AB036A5AC5}" destId="{756E3031-1A33-4D2E-8614-9F7380C4B8E8}" srcOrd="0" destOrd="0" presId="urn:microsoft.com/office/officeart/2008/layout/LinedList"/>
    <dgm:cxn modelId="{1024EBA9-4E59-4B3E-8D0D-243D34985DDA}" type="presParOf" srcId="{73EEB118-7CA9-4759-8C8E-58AB036A5AC5}" destId="{7B18E5D7-E550-482E-BBC7-B91412FB8FF2}" srcOrd="1" destOrd="0" presId="urn:microsoft.com/office/officeart/2008/layout/LinedList"/>
    <dgm:cxn modelId="{D516EE39-5F67-433A-8A17-8A1346AB0B91}" type="presParOf" srcId="{8D1A050A-E40E-4548-9AE4-5B4A1BC03227}" destId="{34F89279-4ADC-48F5-9B25-258F3C3AC503}" srcOrd="4" destOrd="0" presId="urn:microsoft.com/office/officeart/2008/layout/LinedList"/>
    <dgm:cxn modelId="{14661884-762D-492D-B864-512F0A982FF8}" type="presParOf" srcId="{8D1A050A-E40E-4548-9AE4-5B4A1BC03227}" destId="{D57CDC84-7B5F-4522-A1DA-ECEA9984ACDC}" srcOrd="5" destOrd="0" presId="urn:microsoft.com/office/officeart/2008/layout/LinedList"/>
    <dgm:cxn modelId="{B8ABEB3E-CC97-470E-8943-E60CE54C2AD8}" type="presParOf" srcId="{D57CDC84-7B5F-4522-A1DA-ECEA9984ACDC}" destId="{71574DC4-96D7-4E79-8833-52E09B9B15B5}" srcOrd="0" destOrd="0" presId="urn:microsoft.com/office/officeart/2008/layout/LinedList"/>
    <dgm:cxn modelId="{19D42AEF-FEFE-4047-91D6-88713406059B}" type="presParOf" srcId="{D57CDC84-7B5F-4522-A1DA-ECEA9984ACDC}" destId="{57B14252-6053-4C9D-9892-7569B12B96EC}" srcOrd="1" destOrd="0" presId="urn:microsoft.com/office/officeart/2008/layout/LinedList"/>
    <dgm:cxn modelId="{3A18441E-6DAF-4EA2-8A3E-B5DA91C13CD4}" type="presParOf" srcId="{8D1A050A-E40E-4548-9AE4-5B4A1BC03227}" destId="{0405BF83-F256-4B91-8716-4206637C3890}" srcOrd="6" destOrd="0" presId="urn:microsoft.com/office/officeart/2008/layout/LinedList"/>
    <dgm:cxn modelId="{613889B7-21E8-4F92-8A7B-17DF12DC0B0F}" type="presParOf" srcId="{8D1A050A-E40E-4548-9AE4-5B4A1BC03227}" destId="{450AAFE5-CB7D-42AD-A845-E11BCF49BC91}" srcOrd="7" destOrd="0" presId="urn:microsoft.com/office/officeart/2008/layout/LinedList"/>
    <dgm:cxn modelId="{812AC8AB-E6F8-4F94-8580-3307668BF056}" type="presParOf" srcId="{450AAFE5-CB7D-42AD-A845-E11BCF49BC91}" destId="{F430CC07-8AA2-4ACF-8D12-F9FA86DD0F63}" srcOrd="0" destOrd="0" presId="urn:microsoft.com/office/officeart/2008/layout/LinedList"/>
    <dgm:cxn modelId="{F25F90B8-A910-487E-8588-F5AEFBB7633B}" type="presParOf" srcId="{450AAFE5-CB7D-42AD-A845-E11BCF49BC91}" destId="{28442E97-5F5C-4F0B-897D-9D1F8B7BC07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E6FBF6-40AB-47D7-AD0E-D6A986B6CA57}">
      <dsp:nvSpPr>
        <dsp:cNvPr id="0" name=""/>
        <dsp:cNvSpPr/>
      </dsp:nvSpPr>
      <dsp:spPr>
        <a:xfrm>
          <a:off x="0" y="1913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F71E6D-E18F-43D6-9954-1D297D08A9C4}">
      <dsp:nvSpPr>
        <dsp:cNvPr id="0" name=""/>
        <dsp:cNvSpPr/>
      </dsp:nvSpPr>
      <dsp:spPr>
        <a:xfrm>
          <a:off x="0" y="1913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Social work is a vital role in the UK Health &amp; Social Care sector.</a:t>
          </a:r>
        </a:p>
      </dsp:txBody>
      <dsp:txXfrm>
        <a:off x="0" y="1913"/>
        <a:ext cx="3993357" cy="1305236"/>
      </dsp:txXfrm>
    </dsp:sp>
    <dsp:sp modelId="{22762D50-543D-473A-9BBF-F477CEF71582}">
      <dsp:nvSpPr>
        <dsp:cNvPr id="0" name=""/>
        <dsp:cNvSpPr/>
      </dsp:nvSpPr>
      <dsp:spPr>
        <a:xfrm>
          <a:off x="0" y="1307150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36E433-1519-440E-88EA-DE29AA3D99F4}">
      <dsp:nvSpPr>
        <dsp:cNvPr id="0" name=""/>
        <dsp:cNvSpPr/>
      </dsp:nvSpPr>
      <dsp:spPr>
        <a:xfrm>
          <a:off x="0" y="1307150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Involves supporting vulnerable individuals and families.</a:t>
          </a:r>
        </a:p>
      </dsp:txBody>
      <dsp:txXfrm>
        <a:off x="0" y="1307150"/>
        <a:ext cx="3993357" cy="1305236"/>
      </dsp:txXfrm>
    </dsp:sp>
    <dsp:sp modelId="{F1EBD82D-11BF-4643-8E21-846DEF373047}">
      <dsp:nvSpPr>
        <dsp:cNvPr id="0" name=""/>
        <dsp:cNvSpPr/>
      </dsp:nvSpPr>
      <dsp:spPr>
        <a:xfrm>
          <a:off x="0" y="2612387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BAD657-832A-433C-B3DC-2EA095D47D18}">
      <dsp:nvSpPr>
        <dsp:cNvPr id="0" name=""/>
        <dsp:cNvSpPr/>
      </dsp:nvSpPr>
      <dsp:spPr>
        <a:xfrm>
          <a:off x="0" y="2612387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SWOT analysis helps identify my readiness and areas for development.</a:t>
          </a:r>
        </a:p>
      </dsp:txBody>
      <dsp:txXfrm>
        <a:off x="0" y="2612387"/>
        <a:ext cx="3993357" cy="13052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13CEE5-CA5C-4299-926B-58891FF8DE42}">
      <dsp:nvSpPr>
        <dsp:cNvPr id="0" name=""/>
        <dsp:cNvSpPr/>
      </dsp:nvSpPr>
      <dsp:spPr>
        <a:xfrm>
          <a:off x="0" y="478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172687-E9D9-4456-A91F-319BA82BAD7E}">
      <dsp:nvSpPr>
        <dsp:cNvPr id="0" name=""/>
        <dsp:cNvSpPr/>
      </dsp:nvSpPr>
      <dsp:spPr>
        <a:xfrm>
          <a:off x="0" y="478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Empathy and active listening – essential for building trust with service users.</a:t>
          </a:r>
        </a:p>
      </dsp:txBody>
      <dsp:txXfrm>
        <a:off x="0" y="478"/>
        <a:ext cx="3993357" cy="783716"/>
      </dsp:txXfrm>
    </dsp:sp>
    <dsp:sp modelId="{A89D5B20-1605-416F-B1E1-5151CDE1567C}">
      <dsp:nvSpPr>
        <dsp:cNvPr id="0" name=""/>
        <dsp:cNvSpPr/>
      </dsp:nvSpPr>
      <dsp:spPr>
        <a:xfrm>
          <a:off x="0" y="784194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E4395-13B1-41A5-87F0-CC6ED79A537D}">
      <dsp:nvSpPr>
        <dsp:cNvPr id="0" name=""/>
        <dsp:cNvSpPr/>
      </dsp:nvSpPr>
      <dsp:spPr>
        <a:xfrm>
          <a:off x="0" y="784194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Strong communication skills – able to explain complex issues clearly.</a:t>
          </a:r>
        </a:p>
      </dsp:txBody>
      <dsp:txXfrm>
        <a:off x="0" y="784194"/>
        <a:ext cx="3993357" cy="783716"/>
      </dsp:txXfrm>
    </dsp:sp>
    <dsp:sp modelId="{D0DE277D-18DE-441B-8D32-617BB5CB2A42}">
      <dsp:nvSpPr>
        <dsp:cNvPr id="0" name=""/>
        <dsp:cNvSpPr/>
      </dsp:nvSpPr>
      <dsp:spPr>
        <a:xfrm>
          <a:off x="0" y="1567910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394D6F-BAEB-4D0D-8403-6629CF746B65}">
      <dsp:nvSpPr>
        <dsp:cNvPr id="0" name=""/>
        <dsp:cNvSpPr/>
      </dsp:nvSpPr>
      <dsp:spPr>
        <a:xfrm>
          <a:off x="0" y="1567910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Resilience – able to handle emotionally challenging situations.</a:t>
          </a:r>
        </a:p>
      </dsp:txBody>
      <dsp:txXfrm>
        <a:off x="0" y="1567910"/>
        <a:ext cx="3993357" cy="783716"/>
      </dsp:txXfrm>
    </dsp:sp>
    <dsp:sp modelId="{0B4AF1DA-1452-4FDE-9335-5077D70C3BDD}">
      <dsp:nvSpPr>
        <dsp:cNvPr id="0" name=""/>
        <dsp:cNvSpPr/>
      </dsp:nvSpPr>
      <dsp:spPr>
        <a:xfrm>
          <a:off x="0" y="2351627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29E374-6314-4651-9477-9A59483E6EDF}">
      <dsp:nvSpPr>
        <dsp:cNvPr id="0" name=""/>
        <dsp:cNvSpPr/>
      </dsp:nvSpPr>
      <dsp:spPr>
        <a:xfrm>
          <a:off x="0" y="2351627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Commitment to social justice – motivated to advocate for vulnerable groups.</a:t>
          </a:r>
        </a:p>
      </dsp:txBody>
      <dsp:txXfrm>
        <a:off x="0" y="2351627"/>
        <a:ext cx="3993357" cy="783716"/>
      </dsp:txXfrm>
    </dsp:sp>
    <dsp:sp modelId="{5DA6C390-7D5A-4E12-B9F7-D7EF139E6C71}">
      <dsp:nvSpPr>
        <dsp:cNvPr id="0" name=""/>
        <dsp:cNvSpPr/>
      </dsp:nvSpPr>
      <dsp:spPr>
        <a:xfrm>
          <a:off x="0" y="3135343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F627A6-2245-4830-B593-1DB682CDFFD7}">
      <dsp:nvSpPr>
        <dsp:cNvPr id="0" name=""/>
        <dsp:cNvSpPr/>
      </dsp:nvSpPr>
      <dsp:spPr>
        <a:xfrm>
          <a:off x="0" y="3135343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Example: Volunteering with a local community centre, I supported young people facing housing issues by listening and signposting them to services.</a:t>
          </a:r>
        </a:p>
      </dsp:txBody>
      <dsp:txXfrm>
        <a:off x="0" y="3135343"/>
        <a:ext cx="3993357" cy="7837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0C2FBD-6831-4CF2-9EA5-3695E3A270D3}">
      <dsp:nvSpPr>
        <dsp:cNvPr id="0" name=""/>
        <dsp:cNvSpPr/>
      </dsp:nvSpPr>
      <dsp:spPr>
        <a:xfrm>
          <a:off x="0" y="478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1A92A1-6F21-435F-95E5-23AA764AD644}">
      <dsp:nvSpPr>
        <dsp:cNvPr id="0" name=""/>
        <dsp:cNvSpPr/>
      </dsp:nvSpPr>
      <dsp:spPr>
        <a:xfrm>
          <a:off x="0" y="478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Limited practical experience in statutory social work.</a:t>
          </a:r>
        </a:p>
      </dsp:txBody>
      <dsp:txXfrm>
        <a:off x="0" y="478"/>
        <a:ext cx="3993357" cy="783716"/>
      </dsp:txXfrm>
    </dsp:sp>
    <dsp:sp modelId="{DF116E7A-AE9E-41A8-92C9-0C0E24C63295}">
      <dsp:nvSpPr>
        <dsp:cNvPr id="0" name=""/>
        <dsp:cNvSpPr/>
      </dsp:nvSpPr>
      <dsp:spPr>
        <a:xfrm>
          <a:off x="0" y="784194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32EBDC-A204-4795-BC72-BB78F5E75802}">
      <dsp:nvSpPr>
        <dsp:cNvPr id="0" name=""/>
        <dsp:cNvSpPr/>
      </dsp:nvSpPr>
      <dsp:spPr>
        <a:xfrm>
          <a:off x="0" y="784194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Emotional attachment – may find it difficult to detach after challenging cases.</a:t>
          </a:r>
        </a:p>
      </dsp:txBody>
      <dsp:txXfrm>
        <a:off x="0" y="784194"/>
        <a:ext cx="3993357" cy="783716"/>
      </dsp:txXfrm>
    </dsp:sp>
    <dsp:sp modelId="{6ED02118-F05A-42CE-B6F5-D03A5D9D13E8}">
      <dsp:nvSpPr>
        <dsp:cNvPr id="0" name=""/>
        <dsp:cNvSpPr/>
      </dsp:nvSpPr>
      <dsp:spPr>
        <a:xfrm>
          <a:off x="0" y="1567910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074DC8-6338-47B1-8132-67701E96682C}">
      <dsp:nvSpPr>
        <dsp:cNvPr id="0" name=""/>
        <dsp:cNvSpPr/>
      </dsp:nvSpPr>
      <dsp:spPr>
        <a:xfrm>
          <a:off x="0" y="1567910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Confidence in decision-making – can hesitate when managing complex cases.</a:t>
          </a:r>
        </a:p>
      </dsp:txBody>
      <dsp:txXfrm>
        <a:off x="0" y="1567910"/>
        <a:ext cx="3993357" cy="783716"/>
      </dsp:txXfrm>
    </dsp:sp>
    <dsp:sp modelId="{530D7D9A-E7D3-460C-B275-71AD7BB53D02}">
      <dsp:nvSpPr>
        <dsp:cNvPr id="0" name=""/>
        <dsp:cNvSpPr/>
      </dsp:nvSpPr>
      <dsp:spPr>
        <a:xfrm>
          <a:off x="0" y="2351627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EF1A70-8250-4147-921D-2E620C6A68B0}">
      <dsp:nvSpPr>
        <dsp:cNvPr id="0" name=""/>
        <dsp:cNvSpPr/>
      </dsp:nvSpPr>
      <dsp:spPr>
        <a:xfrm>
          <a:off x="0" y="2351627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Time management – balancing study, placements, and personal life.</a:t>
          </a:r>
        </a:p>
      </dsp:txBody>
      <dsp:txXfrm>
        <a:off x="0" y="2351627"/>
        <a:ext cx="3993357" cy="783716"/>
      </dsp:txXfrm>
    </dsp:sp>
    <dsp:sp modelId="{B30EC185-4D17-439F-BC8E-134D16886FFF}">
      <dsp:nvSpPr>
        <dsp:cNvPr id="0" name=""/>
        <dsp:cNvSpPr/>
      </dsp:nvSpPr>
      <dsp:spPr>
        <a:xfrm>
          <a:off x="0" y="3135343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ADB0DF-80BF-46C6-AC1D-E7A363C58285}">
      <dsp:nvSpPr>
        <dsp:cNvPr id="0" name=""/>
        <dsp:cNvSpPr/>
      </dsp:nvSpPr>
      <dsp:spPr>
        <a:xfrm>
          <a:off x="0" y="3135343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Example: During volunteering, I found it difficult to 'switch off' emotionally after hearing about a service user’s difficult situation.</a:t>
          </a:r>
        </a:p>
      </dsp:txBody>
      <dsp:txXfrm>
        <a:off x="0" y="3135343"/>
        <a:ext cx="3993357" cy="7837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76B498-0539-4D40-A9DE-EBFB5E74A8E1}">
      <dsp:nvSpPr>
        <dsp:cNvPr id="0" name=""/>
        <dsp:cNvSpPr/>
      </dsp:nvSpPr>
      <dsp:spPr>
        <a:xfrm>
          <a:off x="0" y="478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EE973-9490-43A6-86DA-F6FEBAF67F44}">
      <dsp:nvSpPr>
        <dsp:cNvPr id="0" name=""/>
        <dsp:cNvSpPr/>
      </dsp:nvSpPr>
      <dsp:spPr>
        <a:xfrm>
          <a:off x="0" y="478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High demand for qualified social workers in the UK (Skills for Care, 2023).</a:t>
          </a:r>
        </a:p>
      </dsp:txBody>
      <dsp:txXfrm>
        <a:off x="0" y="478"/>
        <a:ext cx="3993357" cy="783716"/>
      </dsp:txXfrm>
    </dsp:sp>
    <dsp:sp modelId="{BC7EA46A-8A97-4E03-87DB-877C2EDBE1EE}">
      <dsp:nvSpPr>
        <dsp:cNvPr id="0" name=""/>
        <dsp:cNvSpPr/>
      </dsp:nvSpPr>
      <dsp:spPr>
        <a:xfrm>
          <a:off x="0" y="784194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C970D9-097A-48B6-8118-EF853F308F73}">
      <dsp:nvSpPr>
        <dsp:cNvPr id="0" name=""/>
        <dsp:cNvSpPr/>
      </dsp:nvSpPr>
      <dsp:spPr>
        <a:xfrm>
          <a:off x="0" y="784194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Access to professional qualifications (BA or MA in Social Work, CPD training) (BASW, 2023).</a:t>
          </a:r>
        </a:p>
      </dsp:txBody>
      <dsp:txXfrm>
        <a:off x="0" y="784194"/>
        <a:ext cx="3993357" cy="783716"/>
      </dsp:txXfrm>
    </dsp:sp>
    <dsp:sp modelId="{610519FC-1AE8-47F5-BD83-01C12B3D56E6}">
      <dsp:nvSpPr>
        <dsp:cNvPr id="0" name=""/>
        <dsp:cNvSpPr/>
      </dsp:nvSpPr>
      <dsp:spPr>
        <a:xfrm>
          <a:off x="0" y="1567910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2AB580-EADB-4C54-AB92-583FD0858B88}">
      <dsp:nvSpPr>
        <dsp:cNvPr id="0" name=""/>
        <dsp:cNvSpPr/>
      </dsp:nvSpPr>
      <dsp:spPr>
        <a:xfrm>
          <a:off x="0" y="1567910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Government initiatives supporting recruitment and training (Department of Health and Social Care, 2023).</a:t>
          </a:r>
        </a:p>
      </dsp:txBody>
      <dsp:txXfrm>
        <a:off x="0" y="1567910"/>
        <a:ext cx="3993357" cy="783716"/>
      </dsp:txXfrm>
    </dsp:sp>
    <dsp:sp modelId="{C18D66A0-4153-4245-ABA5-6CFF8AC9BDF2}">
      <dsp:nvSpPr>
        <dsp:cNvPr id="0" name=""/>
        <dsp:cNvSpPr/>
      </dsp:nvSpPr>
      <dsp:spPr>
        <a:xfrm>
          <a:off x="0" y="2351627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4082C8-722E-4CDE-B799-95D0730B3225}">
      <dsp:nvSpPr>
        <dsp:cNvPr id="0" name=""/>
        <dsp:cNvSpPr/>
      </dsp:nvSpPr>
      <dsp:spPr>
        <a:xfrm>
          <a:off x="0" y="2351627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Placements and networking to build experience and career prospects.</a:t>
          </a:r>
        </a:p>
      </dsp:txBody>
      <dsp:txXfrm>
        <a:off x="0" y="2351627"/>
        <a:ext cx="3993357" cy="783716"/>
      </dsp:txXfrm>
    </dsp:sp>
    <dsp:sp modelId="{E8219A1A-DEB0-4864-8145-B3059463D94D}">
      <dsp:nvSpPr>
        <dsp:cNvPr id="0" name=""/>
        <dsp:cNvSpPr/>
      </dsp:nvSpPr>
      <dsp:spPr>
        <a:xfrm>
          <a:off x="0" y="3135343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790803-7AE5-461D-86F4-65835668B707}">
      <dsp:nvSpPr>
        <dsp:cNvPr id="0" name=""/>
        <dsp:cNvSpPr/>
      </dsp:nvSpPr>
      <dsp:spPr>
        <a:xfrm>
          <a:off x="0" y="3135343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Example: A planned placement in child protection services will allow me to gain statutory experience.</a:t>
          </a:r>
        </a:p>
      </dsp:txBody>
      <dsp:txXfrm>
        <a:off x="0" y="3135343"/>
        <a:ext cx="3993357" cy="7837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ECB27C-1CEF-45C2-8477-0D5B002F9149}">
      <dsp:nvSpPr>
        <dsp:cNvPr id="0" name=""/>
        <dsp:cNvSpPr/>
      </dsp:nvSpPr>
      <dsp:spPr>
        <a:xfrm>
          <a:off x="0" y="478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66279A-48BB-4A27-AB6B-9DB56F5AE680}">
      <dsp:nvSpPr>
        <dsp:cNvPr id="0" name=""/>
        <dsp:cNvSpPr/>
      </dsp:nvSpPr>
      <dsp:spPr>
        <a:xfrm>
          <a:off x="0" y="478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High workload and stress levels leading to burnout (Community Care, 2023).</a:t>
          </a:r>
        </a:p>
      </dsp:txBody>
      <dsp:txXfrm>
        <a:off x="0" y="478"/>
        <a:ext cx="3993357" cy="783716"/>
      </dsp:txXfrm>
    </dsp:sp>
    <dsp:sp modelId="{6F8B2FDB-FFAD-482E-BE90-7713B6713D7A}">
      <dsp:nvSpPr>
        <dsp:cNvPr id="0" name=""/>
        <dsp:cNvSpPr/>
      </dsp:nvSpPr>
      <dsp:spPr>
        <a:xfrm>
          <a:off x="0" y="784194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B1461C-A6E7-402B-AC42-A7DCDF405CCE}">
      <dsp:nvSpPr>
        <dsp:cNvPr id="0" name=""/>
        <dsp:cNvSpPr/>
      </dsp:nvSpPr>
      <dsp:spPr>
        <a:xfrm>
          <a:off x="0" y="784194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Policy and funding changes affecting service provision (Department of Health and Social Care, 2023).</a:t>
          </a:r>
        </a:p>
      </dsp:txBody>
      <dsp:txXfrm>
        <a:off x="0" y="784194"/>
        <a:ext cx="3993357" cy="783716"/>
      </dsp:txXfrm>
    </dsp:sp>
    <dsp:sp modelId="{C8A37EEB-94AA-428F-ADCE-EDE6EFF70780}">
      <dsp:nvSpPr>
        <dsp:cNvPr id="0" name=""/>
        <dsp:cNvSpPr/>
      </dsp:nvSpPr>
      <dsp:spPr>
        <a:xfrm>
          <a:off x="0" y="1567910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305C1D-AFE1-423F-8B3A-256AC14BA72E}">
      <dsp:nvSpPr>
        <dsp:cNvPr id="0" name=""/>
        <dsp:cNvSpPr/>
      </dsp:nvSpPr>
      <dsp:spPr>
        <a:xfrm>
          <a:off x="0" y="1567910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Negative public perception of social work (BASW, 2023).</a:t>
          </a:r>
        </a:p>
      </dsp:txBody>
      <dsp:txXfrm>
        <a:off x="0" y="1567910"/>
        <a:ext cx="3993357" cy="783716"/>
      </dsp:txXfrm>
    </dsp:sp>
    <dsp:sp modelId="{FFB5F4E1-B027-416C-BECC-684E60DE56A1}">
      <dsp:nvSpPr>
        <dsp:cNvPr id="0" name=""/>
        <dsp:cNvSpPr/>
      </dsp:nvSpPr>
      <dsp:spPr>
        <a:xfrm>
          <a:off x="0" y="2351627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7648B-7BB6-4A45-9C1A-705D0039F5A1}">
      <dsp:nvSpPr>
        <dsp:cNvPr id="0" name=""/>
        <dsp:cNvSpPr/>
      </dsp:nvSpPr>
      <dsp:spPr>
        <a:xfrm>
          <a:off x="0" y="2351627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Competition for specialist social work roles.</a:t>
          </a:r>
        </a:p>
      </dsp:txBody>
      <dsp:txXfrm>
        <a:off x="0" y="2351627"/>
        <a:ext cx="3993357" cy="783716"/>
      </dsp:txXfrm>
    </dsp:sp>
    <dsp:sp modelId="{DE67AF7E-F96D-4AA7-BB45-0783A8673941}">
      <dsp:nvSpPr>
        <dsp:cNvPr id="0" name=""/>
        <dsp:cNvSpPr/>
      </dsp:nvSpPr>
      <dsp:spPr>
        <a:xfrm>
          <a:off x="0" y="3135343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E13048-4AA3-4721-8497-607971CE007C}">
      <dsp:nvSpPr>
        <dsp:cNvPr id="0" name=""/>
        <dsp:cNvSpPr/>
      </dsp:nvSpPr>
      <dsp:spPr>
        <a:xfrm>
          <a:off x="0" y="3135343"/>
          <a:ext cx="3993357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Example: Cuts in local authority funding may increase caseloads and pressure.</a:t>
          </a:r>
        </a:p>
      </dsp:txBody>
      <dsp:txXfrm>
        <a:off x="0" y="3135343"/>
        <a:ext cx="3993357" cy="7837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B81355-18C8-4680-8911-FFF78DE7CEF4}">
      <dsp:nvSpPr>
        <dsp:cNvPr id="0" name=""/>
        <dsp:cNvSpPr/>
      </dsp:nvSpPr>
      <dsp:spPr>
        <a:xfrm>
          <a:off x="0" y="478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3A6CF9-7E9E-47B5-9724-AE8F754C9FEC}">
      <dsp:nvSpPr>
        <dsp:cNvPr id="0" name=""/>
        <dsp:cNvSpPr/>
      </dsp:nvSpPr>
      <dsp:spPr>
        <a:xfrm>
          <a:off x="0" y="478"/>
          <a:ext cx="3993357" cy="559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Use communication &amp; empathy to engage effectively with service users.</a:t>
          </a:r>
        </a:p>
      </dsp:txBody>
      <dsp:txXfrm>
        <a:off x="0" y="478"/>
        <a:ext cx="3993357" cy="559797"/>
      </dsp:txXfrm>
    </dsp:sp>
    <dsp:sp modelId="{975B0C31-05A5-4832-82CA-713BA5EA27A0}">
      <dsp:nvSpPr>
        <dsp:cNvPr id="0" name=""/>
        <dsp:cNvSpPr/>
      </dsp:nvSpPr>
      <dsp:spPr>
        <a:xfrm>
          <a:off x="0" y="560275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4AC79B-C422-4049-8894-F0B3560C419F}">
      <dsp:nvSpPr>
        <dsp:cNvPr id="0" name=""/>
        <dsp:cNvSpPr/>
      </dsp:nvSpPr>
      <dsp:spPr>
        <a:xfrm>
          <a:off x="0" y="560275"/>
          <a:ext cx="3993357" cy="559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Apply resilience to cope with emotionally demanding cases.</a:t>
          </a:r>
        </a:p>
      </dsp:txBody>
      <dsp:txXfrm>
        <a:off x="0" y="560275"/>
        <a:ext cx="3993357" cy="559797"/>
      </dsp:txXfrm>
    </dsp:sp>
    <dsp:sp modelId="{2E7CE59C-22ED-44B8-89F5-16FE946C82C9}">
      <dsp:nvSpPr>
        <dsp:cNvPr id="0" name=""/>
        <dsp:cNvSpPr/>
      </dsp:nvSpPr>
      <dsp:spPr>
        <a:xfrm>
          <a:off x="0" y="1120073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530B39-E195-4709-8CE0-BD7BCB225F8F}">
      <dsp:nvSpPr>
        <dsp:cNvPr id="0" name=""/>
        <dsp:cNvSpPr/>
      </dsp:nvSpPr>
      <dsp:spPr>
        <a:xfrm>
          <a:off x="0" y="1120073"/>
          <a:ext cx="3993357" cy="559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Rely on commitment to learning to build confidence and overcome lack of experience.</a:t>
          </a:r>
        </a:p>
      </dsp:txBody>
      <dsp:txXfrm>
        <a:off x="0" y="1120073"/>
        <a:ext cx="3993357" cy="559797"/>
      </dsp:txXfrm>
    </dsp:sp>
    <dsp:sp modelId="{4D717DFB-BB3D-4462-99A4-BB8F5D381C48}">
      <dsp:nvSpPr>
        <dsp:cNvPr id="0" name=""/>
        <dsp:cNvSpPr/>
      </dsp:nvSpPr>
      <dsp:spPr>
        <a:xfrm>
          <a:off x="0" y="1679870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9A547C-871C-4B4F-B5D1-E914345EFA84}">
      <dsp:nvSpPr>
        <dsp:cNvPr id="0" name=""/>
        <dsp:cNvSpPr/>
      </dsp:nvSpPr>
      <dsp:spPr>
        <a:xfrm>
          <a:off x="0" y="1679870"/>
          <a:ext cx="3993357" cy="559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Strategic Actions:</a:t>
          </a:r>
        </a:p>
      </dsp:txBody>
      <dsp:txXfrm>
        <a:off x="0" y="1679870"/>
        <a:ext cx="3993357" cy="559797"/>
      </dsp:txXfrm>
    </dsp:sp>
    <dsp:sp modelId="{DC09C7E9-B6E5-462F-B216-DAADF1EBB6C6}">
      <dsp:nvSpPr>
        <dsp:cNvPr id="0" name=""/>
        <dsp:cNvSpPr/>
      </dsp:nvSpPr>
      <dsp:spPr>
        <a:xfrm>
          <a:off x="0" y="2239667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C3ABAA-901D-4C90-A3F1-B9E777CB746E}">
      <dsp:nvSpPr>
        <dsp:cNvPr id="0" name=""/>
        <dsp:cNvSpPr/>
      </dsp:nvSpPr>
      <dsp:spPr>
        <a:xfrm>
          <a:off x="0" y="2239667"/>
          <a:ext cx="3993357" cy="559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1. Develop time-management strategies to cope with high caseloads.</a:t>
          </a:r>
        </a:p>
      </dsp:txBody>
      <dsp:txXfrm>
        <a:off x="0" y="2239667"/>
        <a:ext cx="3993357" cy="559797"/>
      </dsp:txXfrm>
    </dsp:sp>
    <dsp:sp modelId="{289C54AF-1192-4AD3-8BE4-EFB9E6CF4D23}">
      <dsp:nvSpPr>
        <dsp:cNvPr id="0" name=""/>
        <dsp:cNvSpPr/>
      </dsp:nvSpPr>
      <dsp:spPr>
        <a:xfrm>
          <a:off x="0" y="2799464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FF3A48-3894-4488-8C26-D9C3E22C2D0E}">
      <dsp:nvSpPr>
        <dsp:cNvPr id="0" name=""/>
        <dsp:cNvSpPr/>
      </dsp:nvSpPr>
      <dsp:spPr>
        <a:xfrm>
          <a:off x="0" y="2799464"/>
          <a:ext cx="3993357" cy="559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2. Seek mentorship during placements to improve decision-making skills.</a:t>
          </a:r>
        </a:p>
      </dsp:txBody>
      <dsp:txXfrm>
        <a:off x="0" y="2799464"/>
        <a:ext cx="3993357" cy="559797"/>
      </dsp:txXfrm>
    </dsp:sp>
    <dsp:sp modelId="{2254814B-3EE5-4FDC-B96D-BCCA547BEF4F}">
      <dsp:nvSpPr>
        <dsp:cNvPr id="0" name=""/>
        <dsp:cNvSpPr/>
      </dsp:nvSpPr>
      <dsp:spPr>
        <a:xfrm>
          <a:off x="0" y="3359262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48C15E-3A89-434A-B149-B3E5C93C62BC}">
      <dsp:nvSpPr>
        <dsp:cNvPr id="0" name=""/>
        <dsp:cNvSpPr/>
      </dsp:nvSpPr>
      <dsp:spPr>
        <a:xfrm>
          <a:off x="0" y="3359262"/>
          <a:ext cx="3993357" cy="5597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3. Attend CPD workshops on safeguarding and mental health.</a:t>
          </a:r>
        </a:p>
      </dsp:txBody>
      <dsp:txXfrm>
        <a:off x="0" y="3359262"/>
        <a:ext cx="3993357" cy="55979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A8F5E0-F949-4350-9789-B0A161B540A1}">
      <dsp:nvSpPr>
        <dsp:cNvPr id="0" name=""/>
        <dsp:cNvSpPr/>
      </dsp:nvSpPr>
      <dsp:spPr>
        <a:xfrm>
          <a:off x="0" y="0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31607F-2850-43A9-944B-B9E13611B541}">
      <dsp:nvSpPr>
        <dsp:cNvPr id="0" name=""/>
        <dsp:cNvSpPr/>
      </dsp:nvSpPr>
      <dsp:spPr>
        <a:xfrm>
          <a:off x="0" y="0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British Association of Social Workers (BASW). (2023). The role of a social worker. Retrieved from https://www.basw.co.uk</a:t>
          </a:r>
        </a:p>
      </dsp:txBody>
      <dsp:txXfrm>
        <a:off x="0" y="0"/>
        <a:ext cx="3993357" cy="979884"/>
      </dsp:txXfrm>
    </dsp:sp>
    <dsp:sp modelId="{C5C7A66D-B5DC-466E-BD6B-65EB479630CE}">
      <dsp:nvSpPr>
        <dsp:cNvPr id="0" name=""/>
        <dsp:cNvSpPr/>
      </dsp:nvSpPr>
      <dsp:spPr>
        <a:xfrm>
          <a:off x="0" y="979884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6E3031-1A33-4D2E-8614-9F7380C4B8E8}">
      <dsp:nvSpPr>
        <dsp:cNvPr id="0" name=""/>
        <dsp:cNvSpPr/>
      </dsp:nvSpPr>
      <dsp:spPr>
        <a:xfrm>
          <a:off x="0" y="979884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Skills for Care. (2023). Social work education and training. Retrieved from https://www.skillsforcare.org.uk</a:t>
          </a:r>
        </a:p>
      </dsp:txBody>
      <dsp:txXfrm>
        <a:off x="0" y="979884"/>
        <a:ext cx="3993357" cy="979884"/>
      </dsp:txXfrm>
    </dsp:sp>
    <dsp:sp modelId="{34F89279-4ADC-48F5-9B25-258F3C3AC503}">
      <dsp:nvSpPr>
        <dsp:cNvPr id="0" name=""/>
        <dsp:cNvSpPr/>
      </dsp:nvSpPr>
      <dsp:spPr>
        <a:xfrm>
          <a:off x="0" y="1959768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574DC4-96D7-4E79-8833-52E09B9B15B5}">
      <dsp:nvSpPr>
        <dsp:cNvPr id="0" name=""/>
        <dsp:cNvSpPr/>
      </dsp:nvSpPr>
      <dsp:spPr>
        <a:xfrm>
          <a:off x="0" y="1959768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Department of Health and Social Care. (2023). Social work in England: Workforce strategy. Retrieved from https://www.gov.uk</a:t>
          </a:r>
        </a:p>
      </dsp:txBody>
      <dsp:txXfrm>
        <a:off x="0" y="1959768"/>
        <a:ext cx="3993357" cy="979884"/>
      </dsp:txXfrm>
    </dsp:sp>
    <dsp:sp modelId="{0405BF83-F256-4B91-8716-4206637C3890}">
      <dsp:nvSpPr>
        <dsp:cNvPr id="0" name=""/>
        <dsp:cNvSpPr/>
      </dsp:nvSpPr>
      <dsp:spPr>
        <a:xfrm>
          <a:off x="0" y="2939653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30CC07-8AA2-4ACF-8D12-F9FA86DD0F63}">
      <dsp:nvSpPr>
        <dsp:cNvPr id="0" name=""/>
        <dsp:cNvSpPr/>
      </dsp:nvSpPr>
      <dsp:spPr>
        <a:xfrm>
          <a:off x="0" y="2939653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Community Care. (2023). Challenges facing UK social workers. Retrieved from https://www.communitycare.co.uk</a:t>
          </a:r>
        </a:p>
      </dsp:txBody>
      <dsp:txXfrm>
        <a:off x="0" y="2939653"/>
        <a:ext cx="3993357" cy="9798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B1DF9C09-8D7F-0E04-EA62-5157AA3251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78" r="20334" b="-1"/>
          <a:stretch>
            <a:fillRect/>
          </a:stretch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51551" y="743447"/>
            <a:ext cx="2584324" cy="369202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500"/>
              <a:t>My Personal 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1552" y="4629234"/>
            <a:ext cx="2584324" cy="1485319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/>
              <a:t>Pathway to Becoming a Social Worker in the UK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Introduction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4E8AC92-8375-534F-4D7D-153FE4572A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86" r="38739" b="1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EC15BF10-F003-2DA2-A952-6748F9CD85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2159200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Strengths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171D6F1-4B10-FA8B-5968-20DECE992F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851" r="17691" b="-2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0160B9-4DFF-188F-5FD5-F094A9BD08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0084097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Weaknesses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C28805-C23B-E580-5991-C242890AD9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865" r="36210" b="-1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848554-B5C4-1AA8-B057-19D2291B83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2497637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Opportunities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A35111-107F-CC28-0B5E-702A9FBE5C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091" r="835" b="1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DEC9BE-2D6E-CA3A-97D8-CD358E9C48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6686783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Threats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8C680AD-8BBE-5179-56CE-42EC784640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872" r="22671" b="-2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E6CE4F78-049F-D819-9A6E-4BC43A6CE1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3060757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Leveraging Strengths for Growth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FC03B99-EC57-70FB-8DFC-B9A148346E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549" r="31590" b="-1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9DA82E-BA9F-26E5-57E0-9A4BE78D40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4500816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7EEBD-4393-B0F8-0DD2-83DBF05A5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1417" y="1138036"/>
            <a:ext cx="4083287" cy="1402470"/>
          </a:xfrm>
        </p:spPr>
        <p:txBody>
          <a:bodyPr anchor="t">
            <a:normAutofit/>
          </a:bodyPr>
          <a:lstStyle/>
          <a:p>
            <a:r>
              <a:rPr lang="en-GB" sz="2800"/>
              <a:t>Conclusion</a:t>
            </a:r>
          </a:p>
        </p:txBody>
      </p:sp>
      <p:pic>
        <p:nvPicPr>
          <p:cNvPr id="14" name="Picture 13" descr="Person holding a puzzle piece">
            <a:extLst>
              <a:ext uri="{FF2B5EF4-FFF2-40B4-BE49-F238E27FC236}">
                <a16:creationId xmlns:a16="http://schemas.microsoft.com/office/drawing/2014/main" id="{80E9CA6A-C3E7-3F6F-7796-6984FDFD13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080" r="30754" b="-1"/>
          <a:stretch>
            <a:fillRect/>
          </a:stretch>
        </p:blipFill>
        <p:spPr>
          <a:xfrm>
            <a:off x="20" y="10"/>
            <a:ext cx="3863363" cy="685799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78772" y="871146"/>
            <a:ext cx="552705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004E50CD-8F3C-DDEF-672C-FA7B879BD3E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401417" y="2551176"/>
            <a:ext cx="4083287" cy="35912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Finding avenues for professional and personal improvement is aided by SWOT analysis.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Confidence is increased by leveraging strengths to overcome limitations.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Career advancement is supported by ongoing education.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The goal is to deliver person-centered, high-quality care throughout the UK's heal</a:t>
            </a:r>
          </a:p>
        </p:txBody>
      </p:sp>
    </p:spTree>
    <p:extLst>
      <p:ext uri="{BB962C8B-B14F-4D97-AF65-F5344CB8AC3E}">
        <p14:creationId xmlns:p14="http://schemas.microsoft.com/office/powerpoint/2010/main" val="29265847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References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FC634E-4A77-4070-03EC-8D3FD28528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865" r="36210" b="-1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AD7C59-775C-5CD6-7130-071DF9D452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2951777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577</Words>
  <Application>Microsoft Office PowerPoint</Application>
  <PresentationFormat>On-screen Show (4:3)</PresentationFormat>
  <Paragraphs>45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My Personal SWOT Analysis</vt:lpstr>
      <vt:lpstr>Introduction</vt:lpstr>
      <vt:lpstr>Strengths</vt:lpstr>
      <vt:lpstr>Weaknesses</vt:lpstr>
      <vt:lpstr>Opportunities</vt:lpstr>
      <vt:lpstr>Threats</vt:lpstr>
      <vt:lpstr>Leveraging Strengths for Growth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Rukiya Pathan (2427207)</cp:lastModifiedBy>
  <cp:revision>2</cp:revision>
  <dcterms:created xsi:type="dcterms:W3CDTF">2013-01-27T09:14:16Z</dcterms:created>
  <dcterms:modified xsi:type="dcterms:W3CDTF">2025-10-19T19:28:58Z</dcterms:modified>
  <cp:category/>
</cp:coreProperties>
</file>