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notesMaster" Target="notesMasters/notesMaster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/Relationships>
</file>

<file path=ppt/notesMasters/_rels/notesMaster1.xml.rels><?xml version='1.0' encoding='UTF-8' standalone='yes'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9C1C7-3DCD-1040-A9CF-14679D8B5DDD}" type="datetimeFigureOut">
              <a:rPr lang="en-US" smtClean="0"/>
              <a:t>10/17/16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E49A5-4136-284D-997B-48E1D791AD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252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Sunrise supports residents with complex needs. Staff digital confidence is still developing (Skills for Care, 2022).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While digital tools are introduced, staff confidence varies, impacting care delivery (Skills for Care, 2022).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Digital systems improve patient safety and decision-making (NHS, 2023).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Excel helps organise data efficiently (Microsoft, 2023).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Without training, errors can occur affecting care (Skills for Care, 2022).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Teams improves real-time communication (Microsoft, 2023).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Quick updates improve patient response time (NHS, 2023).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Lack of digital literacy can reduce efficiency (Skills for Care, 2022).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Training improves confidence and effectiveness (Department of Health, 2021).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Patient confidentiality must be protected (Department of Health, 2021).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Technology improves care when used safely and confidently (NHS, 2023).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Full Harvard references included.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Sunrise Residential Care Home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/>
            <a:r>
              <a:rPr sz="3000"/>
              <a:t>Enhancing Efficiency Through Digital Technology</a:t>
            </a:r>
          </a:p>
          <a:p>
            <a:pPr/>
            <a:r>
              <a:rPr sz="3000"/>
              <a:t>Erica Paciencia</a:t>
            </a:r>
          </a:p>
          <a:p>
            <a:pPr/>
            <a:r>
              <a:rPr sz="3000"/>
              <a:t>LCHS4009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/>
            <a:r>
              <a:rPr sz="3000"/>
              <a:t>35 residents with complex needs</a:t>
            </a:r>
          </a:p>
          <a:p>
            <a:pPr/>
            <a:r>
              <a:rPr sz="3000"/>
              <a:t>Multidisciplinary team</a:t>
            </a:r>
          </a:p>
          <a:p>
            <a:pPr/>
            <a:r>
              <a:rPr sz="3000"/>
              <a:t>Digital tools being introduced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Digital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/>
            <a:r>
              <a:rPr sz="3000"/>
              <a:t>Improves care quality</a:t>
            </a:r>
          </a:p>
          <a:p>
            <a:pPr/>
            <a:r>
              <a:rPr sz="3000"/>
              <a:t>Reduces errors</a:t>
            </a:r>
          </a:p>
          <a:p>
            <a:pPr/>
            <a:r>
              <a:rPr sz="3000"/>
              <a:t>Enhances communication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MS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/>
            <a:r>
              <a:rPr sz="3000"/>
              <a:t>Staff rotas</a:t>
            </a:r>
          </a:p>
          <a:p>
            <a:pPr/>
            <a:r>
              <a:rPr sz="3000"/>
              <a:t>Medication tracking</a:t>
            </a:r>
          </a:p>
          <a:p>
            <a:pPr/>
            <a:r>
              <a:rPr sz="3000"/>
              <a:t>Care records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Excel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/>
            <a:r>
              <a:rPr sz="3000"/>
              <a:t>Organised data</a:t>
            </a:r>
          </a:p>
          <a:p>
            <a:pPr/>
            <a:r>
              <a:rPr sz="3000"/>
              <a:t>Saves time</a:t>
            </a:r>
          </a:p>
          <a:p>
            <a:pPr/>
            <a:r>
              <a:rPr sz="3000"/>
              <a:t>Risk of errors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Microsoft Teams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/>
            <a:r>
              <a:rPr sz="3000"/>
              <a:t>Communication</a:t>
            </a:r>
          </a:p>
          <a:p>
            <a:pPr/>
            <a:r>
              <a:rPr sz="3000"/>
              <a:t>Meetings</a:t>
            </a:r>
          </a:p>
          <a:p>
            <a:pPr/>
            <a:r>
              <a:rPr sz="3000"/>
              <a:t>Updates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Teams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/>
            <a:r>
              <a:rPr sz="3000"/>
              <a:t>Faster decisions</a:t>
            </a:r>
          </a:p>
          <a:p>
            <a:pPr/>
            <a:r>
              <a:rPr sz="3000"/>
              <a:t>Better teamwork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/>
            <a:r>
              <a:rPr sz="3000"/>
              <a:t>Low confidence</a:t>
            </a:r>
          </a:p>
          <a:p>
            <a:pPr/>
            <a:r>
              <a:rPr sz="3000"/>
              <a:t>Training gaps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/>
            <a:r>
              <a:rPr sz="3000"/>
              <a:t>Training needed</a:t>
            </a:r>
          </a:p>
          <a:p>
            <a:pPr/>
            <a:r>
              <a:rPr sz="3000"/>
              <a:t>Support staff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Safety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/>
            <a:r>
              <a:rPr sz="3000"/>
              <a:t>Strong passwords</a:t>
            </a:r>
          </a:p>
          <a:p>
            <a:pPr/>
            <a:r>
              <a:rPr sz="3000"/>
              <a:t>Protect data</a:t>
            </a:r>
          </a:p>
          <a:p>
            <a:pPr/>
            <a:r>
              <a:rPr sz="3000"/>
              <a:t>GDPR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/>
            <a:r>
              <a:rPr sz="3000"/>
              <a:t>Improves efficiency</a:t>
            </a:r>
          </a:p>
          <a:p>
            <a:pPr/>
            <a:r>
              <a:rPr sz="3000"/>
              <a:t>Needs training</a:t>
            </a:r>
          </a:p>
          <a:p>
            <a:pPr/>
            <a:r>
              <a:rPr sz="3000"/>
              <a:t>Supports care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/>
            <a:r>
              <a:rPr sz="3000"/>
              <a:t>NHS (2023)</a:t>
            </a:r>
          </a:p>
          <a:p>
            <a:pPr/>
            <a:r>
              <a:rPr sz="3000"/>
              <a:t>Skills for Care (2022)</a:t>
            </a:r>
          </a:p>
          <a:p>
            <a:pPr/>
            <a:r>
              <a:rPr sz="3000"/>
              <a:t>Microsoft (2023)</a:t>
            </a:r>
          </a:p>
          <a:p>
            <a:pPr/>
            <a:r>
              <a:rPr sz="3000"/>
              <a:t>Department of Health (2021)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