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4"/>
  </p:notesMasterIdLst>
  <p:sldIdLst>
    <p:sldId id="256" r:id="rId2"/>
    <p:sldId id="260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88" r:id="rId20"/>
    <p:sldId id="275" r:id="rId21"/>
    <p:sldId id="276" r:id="rId22"/>
    <p:sldId id="277" r:id="rId23"/>
    <p:sldId id="278" r:id="rId24"/>
    <p:sldId id="281" r:id="rId25"/>
    <p:sldId id="282" r:id="rId26"/>
    <p:sldId id="279" r:id="rId27"/>
    <p:sldId id="280" r:id="rId28"/>
    <p:sldId id="284" r:id="rId29"/>
    <p:sldId id="285" r:id="rId30"/>
    <p:sldId id="286" r:id="rId31"/>
    <p:sldId id="292" r:id="rId32"/>
    <p:sldId id="293" r:id="rId33"/>
    <p:sldId id="287" r:id="rId34"/>
    <p:sldId id="294" r:id="rId35"/>
    <p:sldId id="295" r:id="rId36"/>
    <p:sldId id="328" r:id="rId37"/>
    <p:sldId id="329" r:id="rId38"/>
    <p:sldId id="330" r:id="rId39"/>
    <p:sldId id="331" r:id="rId40"/>
    <p:sldId id="291" r:id="rId41"/>
    <p:sldId id="332" r:id="rId42"/>
    <p:sldId id="333" r:id="rId43"/>
    <p:sldId id="334" r:id="rId44"/>
    <p:sldId id="335" r:id="rId45"/>
    <p:sldId id="336" r:id="rId46"/>
    <p:sldId id="337" r:id="rId47"/>
    <p:sldId id="338" r:id="rId48"/>
    <p:sldId id="339" r:id="rId49"/>
    <p:sldId id="342" r:id="rId50"/>
    <p:sldId id="340" r:id="rId51"/>
    <p:sldId id="341" r:id="rId52"/>
    <p:sldId id="343" r:id="rId53"/>
    <p:sldId id="344" r:id="rId54"/>
    <p:sldId id="345" r:id="rId55"/>
    <p:sldId id="296" r:id="rId56"/>
    <p:sldId id="297" r:id="rId57"/>
    <p:sldId id="298" r:id="rId58"/>
    <p:sldId id="299" r:id="rId59"/>
    <p:sldId id="300" r:id="rId60"/>
    <p:sldId id="301" r:id="rId61"/>
    <p:sldId id="302" r:id="rId62"/>
    <p:sldId id="346" r:id="rId63"/>
    <p:sldId id="347" r:id="rId64"/>
    <p:sldId id="348" r:id="rId65"/>
    <p:sldId id="349" r:id="rId66"/>
    <p:sldId id="350" r:id="rId67"/>
    <p:sldId id="351" r:id="rId68"/>
    <p:sldId id="352" r:id="rId69"/>
    <p:sldId id="353" r:id="rId70"/>
    <p:sldId id="308" r:id="rId71"/>
    <p:sldId id="309" r:id="rId72"/>
    <p:sldId id="310" r:id="rId7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5481" autoAdjust="0"/>
  </p:normalViewPr>
  <p:slideViewPr>
    <p:cSldViewPr snapToGrid="0">
      <p:cViewPr varScale="1">
        <p:scale>
          <a:sx n="45" d="100"/>
          <a:sy n="45" d="100"/>
        </p:scale>
        <p:origin x="60" y="10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viewProps" Target="view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4" Type="http://schemas.openxmlformats.org/officeDocument/2006/relationships/image" Target="../media/image44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62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13" Type="http://schemas.openxmlformats.org/officeDocument/2006/relationships/image" Target="../media/image77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12" Type="http://schemas.openxmlformats.org/officeDocument/2006/relationships/image" Target="../media/image66.sv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11" Type="http://schemas.openxmlformats.org/officeDocument/2006/relationships/image" Target="../media/image65.png"/><Relationship Id="rId5" Type="http://schemas.openxmlformats.org/officeDocument/2006/relationships/image" Target="../media/image71.png"/><Relationship Id="rId10" Type="http://schemas.openxmlformats.org/officeDocument/2006/relationships/image" Target="../media/image76.svg"/><Relationship Id="rId4" Type="http://schemas.openxmlformats.org/officeDocument/2006/relationships/image" Target="../media/image70.svg"/><Relationship Id="rId9" Type="http://schemas.openxmlformats.org/officeDocument/2006/relationships/image" Target="../media/image75.png"/><Relationship Id="rId14" Type="http://schemas.openxmlformats.org/officeDocument/2006/relationships/image" Target="../media/image78.svg"/></Relationships>
</file>

<file path=ppt/diagrams/_rels/data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4" Type="http://schemas.openxmlformats.org/officeDocument/2006/relationships/image" Target="../media/image82.svg"/></Relationships>
</file>

<file path=ppt/diagrams/_rels/data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76.svg"/><Relationship Id="rId1" Type="http://schemas.openxmlformats.org/officeDocument/2006/relationships/image" Target="../media/image75.png"/><Relationship Id="rId4" Type="http://schemas.openxmlformats.org/officeDocument/2006/relationships/image" Target="../media/image86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svg"/><Relationship Id="rId1" Type="http://schemas.openxmlformats.org/officeDocument/2006/relationships/image" Target="../media/image87.png"/><Relationship Id="rId6" Type="http://schemas.openxmlformats.org/officeDocument/2006/relationships/image" Target="../media/image92.svg"/><Relationship Id="rId5" Type="http://schemas.openxmlformats.org/officeDocument/2006/relationships/image" Target="../media/image91.png"/><Relationship Id="rId4" Type="http://schemas.openxmlformats.org/officeDocument/2006/relationships/image" Target="../media/image90.svg"/></Relationships>
</file>

<file path=ppt/diagrams/_rels/data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svg"/><Relationship Id="rId1" Type="http://schemas.openxmlformats.org/officeDocument/2006/relationships/image" Target="../media/image93.png"/><Relationship Id="rId6" Type="http://schemas.openxmlformats.org/officeDocument/2006/relationships/image" Target="../media/image98.svg"/><Relationship Id="rId5" Type="http://schemas.openxmlformats.org/officeDocument/2006/relationships/image" Target="../media/image97.png"/><Relationship Id="rId4" Type="http://schemas.openxmlformats.org/officeDocument/2006/relationships/image" Target="../media/image9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4" Type="http://schemas.openxmlformats.org/officeDocument/2006/relationships/image" Target="../media/image44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64.svg"/><Relationship Id="rId5" Type="http://schemas.openxmlformats.org/officeDocument/2006/relationships/image" Target="../media/image63.png"/><Relationship Id="rId4" Type="http://schemas.openxmlformats.org/officeDocument/2006/relationships/image" Target="../media/image62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svg"/><Relationship Id="rId13" Type="http://schemas.openxmlformats.org/officeDocument/2006/relationships/image" Target="../media/image77.pn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12" Type="http://schemas.openxmlformats.org/officeDocument/2006/relationships/image" Target="../media/image66.sv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6" Type="http://schemas.openxmlformats.org/officeDocument/2006/relationships/image" Target="../media/image72.svg"/><Relationship Id="rId11" Type="http://schemas.openxmlformats.org/officeDocument/2006/relationships/image" Target="../media/image65.png"/><Relationship Id="rId5" Type="http://schemas.openxmlformats.org/officeDocument/2006/relationships/image" Target="../media/image71.png"/><Relationship Id="rId10" Type="http://schemas.openxmlformats.org/officeDocument/2006/relationships/image" Target="../media/image76.svg"/><Relationship Id="rId4" Type="http://schemas.openxmlformats.org/officeDocument/2006/relationships/image" Target="../media/image70.svg"/><Relationship Id="rId9" Type="http://schemas.openxmlformats.org/officeDocument/2006/relationships/image" Target="../media/image75.png"/><Relationship Id="rId14" Type="http://schemas.openxmlformats.org/officeDocument/2006/relationships/image" Target="../media/image78.svg"/></Relationships>
</file>

<file path=ppt/diagrams/_rels/drawing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png"/><Relationship Id="rId2" Type="http://schemas.openxmlformats.org/officeDocument/2006/relationships/image" Target="../media/image80.svg"/><Relationship Id="rId1" Type="http://schemas.openxmlformats.org/officeDocument/2006/relationships/image" Target="../media/image79.png"/><Relationship Id="rId4" Type="http://schemas.openxmlformats.org/officeDocument/2006/relationships/image" Target="../media/image82.svg"/></Relationships>
</file>

<file path=ppt/diagrams/_rels/drawing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76.svg"/><Relationship Id="rId1" Type="http://schemas.openxmlformats.org/officeDocument/2006/relationships/image" Target="../media/image75.png"/><Relationship Id="rId4" Type="http://schemas.openxmlformats.org/officeDocument/2006/relationships/image" Target="../media/image86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image" Target="../media/image88.svg"/><Relationship Id="rId1" Type="http://schemas.openxmlformats.org/officeDocument/2006/relationships/image" Target="../media/image87.png"/><Relationship Id="rId6" Type="http://schemas.openxmlformats.org/officeDocument/2006/relationships/image" Target="../media/image92.svg"/><Relationship Id="rId5" Type="http://schemas.openxmlformats.org/officeDocument/2006/relationships/image" Target="../media/image91.png"/><Relationship Id="rId4" Type="http://schemas.openxmlformats.org/officeDocument/2006/relationships/image" Target="../media/image90.svg"/></Relationships>
</file>

<file path=ppt/diagrams/_rels/drawing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image" Target="../media/image94.svg"/><Relationship Id="rId1" Type="http://schemas.openxmlformats.org/officeDocument/2006/relationships/image" Target="../media/image93.png"/><Relationship Id="rId6" Type="http://schemas.openxmlformats.org/officeDocument/2006/relationships/image" Target="../media/image98.svg"/><Relationship Id="rId5" Type="http://schemas.openxmlformats.org/officeDocument/2006/relationships/image" Target="../media/image97.png"/><Relationship Id="rId4" Type="http://schemas.openxmlformats.org/officeDocument/2006/relationships/image" Target="../media/image9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606AB0-5D05-46D5-A9F2-6FD91DBC8AC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A74C60-8C2B-44CE-B87F-686F8E99E6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case; Pankhania v Hackney London Borough Council [2002] – False statement of fact or law. </a:t>
          </a:r>
          <a:endParaRPr lang="en-US"/>
        </a:p>
      </dgm:t>
    </dgm:pt>
    <dgm:pt modelId="{DF8AF5DB-EE44-4BFF-ACA4-FDFE8252787F}" type="parTrans" cxnId="{AFC993EA-E561-4C02-8B8C-BFFEE63E27B2}">
      <dgm:prSet/>
      <dgm:spPr/>
      <dgm:t>
        <a:bodyPr/>
        <a:lstStyle/>
        <a:p>
          <a:endParaRPr lang="en-US"/>
        </a:p>
      </dgm:t>
    </dgm:pt>
    <dgm:pt modelId="{DF40B536-6B8F-4C41-A5A3-50D2EC9C6536}" type="sibTrans" cxnId="{AFC993EA-E561-4C02-8B8C-BFFEE63E27B2}">
      <dgm:prSet/>
      <dgm:spPr/>
      <dgm:t>
        <a:bodyPr/>
        <a:lstStyle/>
        <a:p>
          <a:endParaRPr lang="en-US"/>
        </a:p>
      </dgm:t>
    </dgm:pt>
    <dgm:pt modelId="{981FD71B-20BD-4284-B42C-FE2590F02D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Statement can be made in a number ways. For example, through conduct. </a:t>
          </a:r>
          <a:endParaRPr lang="en-US"/>
        </a:p>
      </dgm:t>
    </dgm:pt>
    <dgm:pt modelId="{0F754817-D6A9-4174-82A4-AEB6983E546C}" type="parTrans" cxnId="{402FE662-F14E-43D8-A74E-11634E925FB2}">
      <dgm:prSet/>
      <dgm:spPr/>
      <dgm:t>
        <a:bodyPr/>
        <a:lstStyle/>
        <a:p>
          <a:endParaRPr lang="en-US"/>
        </a:p>
      </dgm:t>
    </dgm:pt>
    <dgm:pt modelId="{EEFDDA8E-FEBD-44E6-83E4-67CA16489EBD}" type="sibTrans" cxnId="{402FE662-F14E-43D8-A74E-11634E925FB2}">
      <dgm:prSet/>
      <dgm:spPr/>
      <dgm:t>
        <a:bodyPr/>
        <a:lstStyle/>
        <a:p>
          <a:endParaRPr lang="en-US"/>
        </a:p>
      </dgm:t>
    </dgm:pt>
    <dgm:pt modelId="{6398C490-072A-4775-8695-4E55A55999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Key case examples; Walters v Morgan [1861] </a:t>
          </a:r>
          <a:endParaRPr lang="en-US"/>
        </a:p>
      </dgm:t>
    </dgm:pt>
    <dgm:pt modelId="{51AD36E3-1F0F-4D43-846A-9CCAFC1B5EC6}" type="parTrans" cxnId="{9D69DF74-C726-4B51-9044-E9EAB6912640}">
      <dgm:prSet/>
      <dgm:spPr/>
      <dgm:t>
        <a:bodyPr/>
        <a:lstStyle/>
        <a:p>
          <a:endParaRPr lang="en-US"/>
        </a:p>
      </dgm:t>
    </dgm:pt>
    <dgm:pt modelId="{C7E088FA-815D-4DFA-AD2D-FFAF2D40FC9D}" type="sibTrans" cxnId="{9D69DF74-C726-4B51-9044-E9EAB6912640}">
      <dgm:prSet/>
      <dgm:spPr/>
      <dgm:t>
        <a:bodyPr/>
        <a:lstStyle/>
        <a:p>
          <a:endParaRPr lang="en-US"/>
        </a:p>
      </dgm:t>
    </dgm:pt>
    <dgm:pt modelId="{47A97CC8-6F14-4A87-A3D7-7C1041B20696}" type="pres">
      <dgm:prSet presAssocID="{37606AB0-5D05-46D5-A9F2-6FD91DBC8AC6}" presName="root" presStyleCnt="0">
        <dgm:presLayoutVars>
          <dgm:dir/>
          <dgm:resizeHandles val="exact"/>
        </dgm:presLayoutVars>
      </dgm:prSet>
      <dgm:spPr/>
    </dgm:pt>
    <dgm:pt modelId="{B25D0608-8E8B-4B9E-9C6D-896D10FA976F}" type="pres">
      <dgm:prSet presAssocID="{13A74C60-8C2B-44CE-B87F-686F8E99E602}" presName="compNode" presStyleCnt="0"/>
      <dgm:spPr/>
    </dgm:pt>
    <dgm:pt modelId="{70181912-A290-4FA4-AE88-838E4507E106}" type="pres">
      <dgm:prSet presAssocID="{13A74C60-8C2B-44CE-B87F-686F8E99E602}" presName="bgRect" presStyleLbl="bgShp" presStyleIdx="0" presStyleCnt="3"/>
      <dgm:spPr/>
    </dgm:pt>
    <dgm:pt modelId="{EEC8D7D5-40A3-4F55-96AF-C3E093A0FF7F}" type="pres">
      <dgm:prSet presAssocID="{13A74C60-8C2B-44CE-B87F-686F8E99E60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D7E61F3B-8D95-4685-9255-E9BD669933ED}" type="pres">
      <dgm:prSet presAssocID="{13A74C60-8C2B-44CE-B87F-686F8E99E602}" presName="spaceRect" presStyleCnt="0"/>
      <dgm:spPr/>
    </dgm:pt>
    <dgm:pt modelId="{4E3A0B64-5E7A-4F78-BED0-C10B6294354F}" type="pres">
      <dgm:prSet presAssocID="{13A74C60-8C2B-44CE-B87F-686F8E99E602}" presName="parTx" presStyleLbl="revTx" presStyleIdx="0" presStyleCnt="3">
        <dgm:presLayoutVars>
          <dgm:chMax val="0"/>
          <dgm:chPref val="0"/>
        </dgm:presLayoutVars>
      </dgm:prSet>
      <dgm:spPr/>
    </dgm:pt>
    <dgm:pt modelId="{E1B698FD-22F3-46D8-985B-47E63586E626}" type="pres">
      <dgm:prSet presAssocID="{DF40B536-6B8F-4C41-A5A3-50D2EC9C6536}" presName="sibTrans" presStyleCnt="0"/>
      <dgm:spPr/>
    </dgm:pt>
    <dgm:pt modelId="{32147263-DD57-4AD9-A8E2-212F705894EF}" type="pres">
      <dgm:prSet presAssocID="{981FD71B-20BD-4284-B42C-FE2590F02DEA}" presName="compNode" presStyleCnt="0"/>
      <dgm:spPr/>
    </dgm:pt>
    <dgm:pt modelId="{D904D268-8A97-42F3-A60B-FA9B5F4220B9}" type="pres">
      <dgm:prSet presAssocID="{981FD71B-20BD-4284-B42C-FE2590F02DEA}" presName="bgRect" presStyleLbl="bgShp" presStyleIdx="1" presStyleCnt="3"/>
      <dgm:spPr/>
    </dgm:pt>
    <dgm:pt modelId="{8306F313-5966-469E-A37C-2B8B4B444C39}" type="pres">
      <dgm:prSet presAssocID="{981FD71B-20BD-4284-B42C-FE2590F02DE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D075DB68-0C24-4D0E-82A0-99E5DC1D206F}" type="pres">
      <dgm:prSet presAssocID="{981FD71B-20BD-4284-B42C-FE2590F02DEA}" presName="spaceRect" presStyleCnt="0"/>
      <dgm:spPr/>
    </dgm:pt>
    <dgm:pt modelId="{AF7B3EFC-740E-46B1-A6EA-9E322D2F05B3}" type="pres">
      <dgm:prSet presAssocID="{981FD71B-20BD-4284-B42C-FE2590F02DEA}" presName="parTx" presStyleLbl="revTx" presStyleIdx="1" presStyleCnt="3">
        <dgm:presLayoutVars>
          <dgm:chMax val="0"/>
          <dgm:chPref val="0"/>
        </dgm:presLayoutVars>
      </dgm:prSet>
      <dgm:spPr/>
    </dgm:pt>
    <dgm:pt modelId="{BA448F6F-BDB3-430E-82D2-2D348A1C9442}" type="pres">
      <dgm:prSet presAssocID="{EEFDDA8E-FEBD-44E6-83E4-67CA16489EBD}" presName="sibTrans" presStyleCnt="0"/>
      <dgm:spPr/>
    </dgm:pt>
    <dgm:pt modelId="{D3535956-9BD9-42DA-A86D-256A797EE2D6}" type="pres">
      <dgm:prSet presAssocID="{6398C490-072A-4775-8695-4E55A55999C7}" presName="compNode" presStyleCnt="0"/>
      <dgm:spPr/>
    </dgm:pt>
    <dgm:pt modelId="{4E5036EB-9E65-4213-A83E-D281E4130B59}" type="pres">
      <dgm:prSet presAssocID="{6398C490-072A-4775-8695-4E55A55999C7}" presName="bgRect" presStyleLbl="bgShp" presStyleIdx="2" presStyleCnt="3"/>
      <dgm:spPr/>
    </dgm:pt>
    <dgm:pt modelId="{ECDB383D-FC26-47B1-A604-BA5B108EA7E9}" type="pres">
      <dgm:prSet presAssocID="{6398C490-072A-4775-8695-4E55A55999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9C92431C-1BF7-4D56-AA9F-8A18DED7EE45}" type="pres">
      <dgm:prSet presAssocID="{6398C490-072A-4775-8695-4E55A55999C7}" presName="spaceRect" presStyleCnt="0"/>
      <dgm:spPr/>
    </dgm:pt>
    <dgm:pt modelId="{618923E4-2361-4A2C-96F8-90234E59D344}" type="pres">
      <dgm:prSet presAssocID="{6398C490-072A-4775-8695-4E55A55999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7FE103D-637C-4B3D-AC52-BCD26B18A3C5}" type="presOf" srcId="{6398C490-072A-4775-8695-4E55A55999C7}" destId="{618923E4-2361-4A2C-96F8-90234E59D344}" srcOrd="0" destOrd="0" presId="urn:microsoft.com/office/officeart/2018/2/layout/IconVerticalSolidList"/>
    <dgm:cxn modelId="{402FE662-F14E-43D8-A74E-11634E925FB2}" srcId="{37606AB0-5D05-46D5-A9F2-6FD91DBC8AC6}" destId="{981FD71B-20BD-4284-B42C-FE2590F02DEA}" srcOrd="1" destOrd="0" parTransId="{0F754817-D6A9-4174-82A4-AEB6983E546C}" sibTransId="{EEFDDA8E-FEBD-44E6-83E4-67CA16489EBD}"/>
    <dgm:cxn modelId="{9D69DF74-C726-4B51-9044-E9EAB6912640}" srcId="{37606AB0-5D05-46D5-A9F2-6FD91DBC8AC6}" destId="{6398C490-072A-4775-8695-4E55A55999C7}" srcOrd="2" destOrd="0" parTransId="{51AD36E3-1F0F-4D43-846A-9CCAFC1B5EC6}" sibTransId="{C7E088FA-815D-4DFA-AD2D-FFAF2D40FC9D}"/>
    <dgm:cxn modelId="{C2EF887E-6A64-40CF-B78A-A82242F3A4E0}" type="presOf" srcId="{981FD71B-20BD-4284-B42C-FE2590F02DEA}" destId="{AF7B3EFC-740E-46B1-A6EA-9E322D2F05B3}" srcOrd="0" destOrd="0" presId="urn:microsoft.com/office/officeart/2018/2/layout/IconVerticalSolidList"/>
    <dgm:cxn modelId="{F7FB71C9-A50A-4C94-BF30-0DD9EB270397}" type="presOf" srcId="{13A74C60-8C2B-44CE-B87F-686F8E99E602}" destId="{4E3A0B64-5E7A-4F78-BED0-C10B6294354F}" srcOrd="0" destOrd="0" presId="urn:microsoft.com/office/officeart/2018/2/layout/IconVerticalSolidList"/>
    <dgm:cxn modelId="{AFC993EA-E561-4C02-8B8C-BFFEE63E27B2}" srcId="{37606AB0-5D05-46D5-A9F2-6FD91DBC8AC6}" destId="{13A74C60-8C2B-44CE-B87F-686F8E99E602}" srcOrd="0" destOrd="0" parTransId="{DF8AF5DB-EE44-4BFF-ACA4-FDFE8252787F}" sibTransId="{DF40B536-6B8F-4C41-A5A3-50D2EC9C6536}"/>
    <dgm:cxn modelId="{54CF18F1-3BF0-4094-A8FD-AD3D59A40088}" type="presOf" srcId="{37606AB0-5D05-46D5-A9F2-6FD91DBC8AC6}" destId="{47A97CC8-6F14-4A87-A3D7-7C1041B20696}" srcOrd="0" destOrd="0" presId="urn:microsoft.com/office/officeart/2018/2/layout/IconVerticalSolidList"/>
    <dgm:cxn modelId="{A5E2B941-6E29-40C0-904A-B2624A54A60C}" type="presParOf" srcId="{47A97CC8-6F14-4A87-A3D7-7C1041B20696}" destId="{B25D0608-8E8B-4B9E-9C6D-896D10FA976F}" srcOrd="0" destOrd="0" presId="urn:microsoft.com/office/officeart/2018/2/layout/IconVerticalSolidList"/>
    <dgm:cxn modelId="{B7463C13-5969-44B0-A30F-8676BE53DAAE}" type="presParOf" srcId="{B25D0608-8E8B-4B9E-9C6D-896D10FA976F}" destId="{70181912-A290-4FA4-AE88-838E4507E106}" srcOrd="0" destOrd="0" presId="urn:microsoft.com/office/officeart/2018/2/layout/IconVerticalSolidList"/>
    <dgm:cxn modelId="{4CEB5E2C-374B-49F2-A24B-F5D98ADA3386}" type="presParOf" srcId="{B25D0608-8E8B-4B9E-9C6D-896D10FA976F}" destId="{EEC8D7D5-40A3-4F55-96AF-C3E093A0FF7F}" srcOrd="1" destOrd="0" presId="urn:microsoft.com/office/officeart/2018/2/layout/IconVerticalSolidList"/>
    <dgm:cxn modelId="{57CCB073-2823-4E75-9492-0D679CA21265}" type="presParOf" srcId="{B25D0608-8E8B-4B9E-9C6D-896D10FA976F}" destId="{D7E61F3B-8D95-4685-9255-E9BD669933ED}" srcOrd="2" destOrd="0" presId="urn:microsoft.com/office/officeart/2018/2/layout/IconVerticalSolidList"/>
    <dgm:cxn modelId="{BE37E23C-501A-4B9B-BC31-132791A4B95E}" type="presParOf" srcId="{B25D0608-8E8B-4B9E-9C6D-896D10FA976F}" destId="{4E3A0B64-5E7A-4F78-BED0-C10B6294354F}" srcOrd="3" destOrd="0" presId="urn:microsoft.com/office/officeart/2018/2/layout/IconVerticalSolidList"/>
    <dgm:cxn modelId="{CA61854F-1FA9-4DFB-B7A4-C6576BE641D0}" type="presParOf" srcId="{47A97CC8-6F14-4A87-A3D7-7C1041B20696}" destId="{E1B698FD-22F3-46D8-985B-47E63586E626}" srcOrd="1" destOrd="0" presId="urn:microsoft.com/office/officeart/2018/2/layout/IconVerticalSolidList"/>
    <dgm:cxn modelId="{244F3A92-F562-42CC-8A4E-172EA390F523}" type="presParOf" srcId="{47A97CC8-6F14-4A87-A3D7-7C1041B20696}" destId="{32147263-DD57-4AD9-A8E2-212F705894EF}" srcOrd="2" destOrd="0" presId="urn:microsoft.com/office/officeart/2018/2/layout/IconVerticalSolidList"/>
    <dgm:cxn modelId="{8666B04A-D9DB-44F5-A2A9-F83857A733BA}" type="presParOf" srcId="{32147263-DD57-4AD9-A8E2-212F705894EF}" destId="{D904D268-8A97-42F3-A60B-FA9B5F4220B9}" srcOrd="0" destOrd="0" presId="urn:microsoft.com/office/officeart/2018/2/layout/IconVerticalSolidList"/>
    <dgm:cxn modelId="{22F39FF6-1B6A-4BEF-B88F-F48F3854A9FC}" type="presParOf" srcId="{32147263-DD57-4AD9-A8E2-212F705894EF}" destId="{8306F313-5966-469E-A37C-2B8B4B444C39}" srcOrd="1" destOrd="0" presId="urn:microsoft.com/office/officeart/2018/2/layout/IconVerticalSolidList"/>
    <dgm:cxn modelId="{5B5BD611-4987-4BCF-ABC2-203146F2CB7D}" type="presParOf" srcId="{32147263-DD57-4AD9-A8E2-212F705894EF}" destId="{D075DB68-0C24-4D0E-82A0-99E5DC1D206F}" srcOrd="2" destOrd="0" presId="urn:microsoft.com/office/officeart/2018/2/layout/IconVerticalSolidList"/>
    <dgm:cxn modelId="{C2482D51-9327-4114-9072-52515162B49B}" type="presParOf" srcId="{32147263-DD57-4AD9-A8E2-212F705894EF}" destId="{AF7B3EFC-740E-46B1-A6EA-9E322D2F05B3}" srcOrd="3" destOrd="0" presId="urn:microsoft.com/office/officeart/2018/2/layout/IconVerticalSolidList"/>
    <dgm:cxn modelId="{24F576D3-4B01-4744-A132-FFE7890F94B2}" type="presParOf" srcId="{47A97CC8-6F14-4A87-A3D7-7C1041B20696}" destId="{BA448F6F-BDB3-430E-82D2-2D348A1C9442}" srcOrd="3" destOrd="0" presId="urn:microsoft.com/office/officeart/2018/2/layout/IconVerticalSolidList"/>
    <dgm:cxn modelId="{6058124A-2326-4FB4-8F88-096694C51F19}" type="presParOf" srcId="{47A97CC8-6F14-4A87-A3D7-7C1041B20696}" destId="{D3535956-9BD9-42DA-A86D-256A797EE2D6}" srcOrd="4" destOrd="0" presId="urn:microsoft.com/office/officeart/2018/2/layout/IconVerticalSolidList"/>
    <dgm:cxn modelId="{2E5D6296-A8BB-4CAD-B8C2-B2734C79D430}" type="presParOf" srcId="{D3535956-9BD9-42DA-A86D-256A797EE2D6}" destId="{4E5036EB-9E65-4213-A83E-D281E4130B59}" srcOrd="0" destOrd="0" presId="urn:microsoft.com/office/officeart/2018/2/layout/IconVerticalSolidList"/>
    <dgm:cxn modelId="{6F64EA06-48E3-4A7B-A382-9FC62D4A8C9C}" type="presParOf" srcId="{D3535956-9BD9-42DA-A86D-256A797EE2D6}" destId="{ECDB383D-FC26-47B1-A604-BA5B108EA7E9}" srcOrd="1" destOrd="0" presId="urn:microsoft.com/office/officeart/2018/2/layout/IconVerticalSolidList"/>
    <dgm:cxn modelId="{F42A75EF-4B5C-4193-9BB3-BA55406B66B4}" type="presParOf" srcId="{D3535956-9BD9-42DA-A86D-256A797EE2D6}" destId="{9C92431C-1BF7-4D56-AA9F-8A18DED7EE45}" srcOrd="2" destOrd="0" presId="urn:microsoft.com/office/officeart/2018/2/layout/IconVerticalSolidList"/>
    <dgm:cxn modelId="{3DCB69FD-5EAE-4DD0-B587-7F0AABC09009}" type="presParOf" srcId="{D3535956-9BD9-42DA-A86D-256A797EE2D6}" destId="{618923E4-2361-4A2C-96F8-90234E59D3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F38A16-5FBB-4CAE-897B-C0DD9963C6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6311D73-2E55-49FD-AED4-1AFE092C24C5}">
      <dgm:prSet/>
      <dgm:spPr/>
      <dgm:t>
        <a:bodyPr/>
        <a:lstStyle/>
        <a:p>
          <a:r>
            <a:rPr lang="en-GB"/>
            <a:t>Innocent/ negligent representation – Representee. </a:t>
          </a:r>
          <a:endParaRPr lang="en-US"/>
        </a:p>
      </dgm:t>
    </dgm:pt>
    <dgm:pt modelId="{F0368D53-CD47-4D91-97BB-B90D4652247E}" type="parTrans" cxnId="{5CF0B219-B4AB-4622-88FA-F52EC72C1592}">
      <dgm:prSet/>
      <dgm:spPr/>
      <dgm:t>
        <a:bodyPr/>
        <a:lstStyle/>
        <a:p>
          <a:endParaRPr lang="en-US"/>
        </a:p>
      </dgm:t>
    </dgm:pt>
    <dgm:pt modelId="{6C0055DB-22FD-4C4C-AD51-206525B2E56D}" type="sibTrans" cxnId="{5CF0B219-B4AB-4622-88FA-F52EC72C1592}">
      <dgm:prSet/>
      <dgm:spPr/>
      <dgm:t>
        <a:bodyPr/>
        <a:lstStyle/>
        <a:p>
          <a:endParaRPr lang="en-US"/>
        </a:p>
      </dgm:t>
    </dgm:pt>
    <dgm:pt modelId="{AC248CA7-7AB3-49DB-9A13-E768607BAC89}">
      <dgm:prSet/>
      <dgm:spPr/>
      <dgm:t>
        <a:bodyPr/>
        <a:lstStyle/>
        <a:p>
          <a:r>
            <a:rPr lang="en-GB"/>
            <a:t>Consider the But for test. </a:t>
          </a:r>
          <a:endParaRPr lang="en-US"/>
        </a:p>
      </dgm:t>
    </dgm:pt>
    <dgm:pt modelId="{3E473A6A-2B82-4BDB-A765-6C1AF814CBC7}" type="parTrans" cxnId="{4DCFE990-3B54-4BEF-A3EC-671505C74849}">
      <dgm:prSet/>
      <dgm:spPr/>
      <dgm:t>
        <a:bodyPr/>
        <a:lstStyle/>
        <a:p>
          <a:endParaRPr lang="en-US"/>
        </a:p>
      </dgm:t>
    </dgm:pt>
    <dgm:pt modelId="{F58D816E-4BF1-46B3-818F-7519A9C7ED3D}" type="sibTrans" cxnId="{4DCFE990-3B54-4BEF-A3EC-671505C74849}">
      <dgm:prSet/>
      <dgm:spPr/>
      <dgm:t>
        <a:bodyPr/>
        <a:lstStyle/>
        <a:p>
          <a:endParaRPr lang="en-US"/>
        </a:p>
      </dgm:t>
    </dgm:pt>
    <dgm:pt modelId="{92ACF851-603D-4F6A-9826-55BCAEDDBF0F}">
      <dgm:prSet/>
      <dgm:spPr/>
      <dgm:t>
        <a:bodyPr/>
        <a:lstStyle/>
        <a:p>
          <a:r>
            <a:rPr lang="en-GB"/>
            <a:t>But for the misrepresentation would the representee have entered the contract. </a:t>
          </a:r>
          <a:endParaRPr lang="en-US"/>
        </a:p>
      </dgm:t>
    </dgm:pt>
    <dgm:pt modelId="{72AA9C68-BEF8-42E4-AD7F-935948E6896B}" type="parTrans" cxnId="{C525743F-D985-4F09-9A4B-D9AC8E7BB496}">
      <dgm:prSet/>
      <dgm:spPr/>
      <dgm:t>
        <a:bodyPr/>
        <a:lstStyle/>
        <a:p>
          <a:endParaRPr lang="en-US"/>
        </a:p>
      </dgm:t>
    </dgm:pt>
    <dgm:pt modelId="{0AE92AD8-D9D3-4491-ABFF-3DE36CE69054}" type="sibTrans" cxnId="{C525743F-D985-4F09-9A4B-D9AC8E7BB496}">
      <dgm:prSet/>
      <dgm:spPr/>
      <dgm:t>
        <a:bodyPr/>
        <a:lstStyle/>
        <a:p>
          <a:endParaRPr lang="en-US"/>
        </a:p>
      </dgm:t>
    </dgm:pt>
    <dgm:pt modelId="{7477E476-10E9-4765-96C2-5FA932C7CCF7}" type="pres">
      <dgm:prSet presAssocID="{F4F38A16-5FBB-4CAE-897B-C0DD9963C6C3}" presName="root" presStyleCnt="0">
        <dgm:presLayoutVars>
          <dgm:dir/>
          <dgm:resizeHandles val="exact"/>
        </dgm:presLayoutVars>
      </dgm:prSet>
      <dgm:spPr/>
    </dgm:pt>
    <dgm:pt modelId="{42196ED6-F1FB-471C-9B0A-0FDD7FFB97A3}" type="pres">
      <dgm:prSet presAssocID="{A6311D73-2E55-49FD-AED4-1AFE092C24C5}" presName="compNode" presStyleCnt="0"/>
      <dgm:spPr/>
    </dgm:pt>
    <dgm:pt modelId="{6D5718AD-6F3B-48B7-9289-97FEB93DF2AE}" type="pres">
      <dgm:prSet presAssocID="{A6311D73-2E55-49FD-AED4-1AFE092C24C5}" presName="bgRect" presStyleLbl="bgShp" presStyleIdx="0" presStyleCnt="3"/>
      <dgm:spPr/>
    </dgm:pt>
    <dgm:pt modelId="{74A939C3-563F-4D5C-8216-1CE8D4AE6D90}" type="pres">
      <dgm:prSet presAssocID="{A6311D73-2E55-49FD-AED4-1AFE092C24C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rbage"/>
        </a:ext>
      </dgm:extLst>
    </dgm:pt>
    <dgm:pt modelId="{5E76C0F2-20C5-410B-BBA2-75AE987F29CF}" type="pres">
      <dgm:prSet presAssocID="{A6311D73-2E55-49FD-AED4-1AFE092C24C5}" presName="spaceRect" presStyleCnt="0"/>
      <dgm:spPr/>
    </dgm:pt>
    <dgm:pt modelId="{3191909A-CBB6-47B1-A6D2-EC7F6053491C}" type="pres">
      <dgm:prSet presAssocID="{A6311D73-2E55-49FD-AED4-1AFE092C24C5}" presName="parTx" presStyleLbl="revTx" presStyleIdx="0" presStyleCnt="3">
        <dgm:presLayoutVars>
          <dgm:chMax val="0"/>
          <dgm:chPref val="0"/>
        </dgm:presLayoutVars>
      </dgm:prSet>
      <dgm:spPr/>
    </dgm:pt>
    <dgm:pt modelId="{E83338F8-352E-4F76-B495-12627DC35A91}" type="pres">
      <dgm:prSet presAssocID="{6C0055DB-22FD-4C4C-AD51-206525B2E56D}" presName="sibTrans" presStyleCnt="0"/>
      <dgm:spPr/>
    </dgm:pt>
    <dgm:pt modelId="{6114E1DD-9277-4DDF-B8F5-A8035ADB5E3D}" type="pres">
      <dgm:prSet presAssocID="{AC248CA7-7AB3-49DB-9A13-E768607BAC89}" presName="compNode" presStyleCnt="0"/>
      <dgm:spPr/>
    </dgm:pt>
    <dgm:pt modelId="{31C10C73-46CB-4403-8C27-AD6F719ADC82}" type="pres">
      <dgm:prSet presAssocID="{AC248CA7-7AB3-49DB-9A13-E768607BAC89}" presName="bgRect" presStyleLbl="bgShp" presStyleIdx="1" presStyleCnt="3"/>
      <dgm:spPr/>
    </dgm:pt>
    <dgm:pt modelId="{645E2D67-C60B-4D32-BECF-B31E87155394}" type="pres">
      <dgm:prSet presAssocID="{AC248CA7-7AB3-49DB-9A13-E768607BAC8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4E66C21-8B31-41C0-A907-7C3DA3928269}" type="pres">
      <dgm:prSet presAssocID="{AC248CA7-7AB3-49DB-9A13-E768607BAC89}" presName="spaceRect" presStyleCnt="0"/>
      <dgm:spPr/>
    </dgm:pt>
    <dgm:pt modelId="{71F79DA1-6B71-44D3-852C-9FB611393AF0}" type="pres">
      <dgm:prSet presAssocID="{AC248CA7-7AB3-49DB-9A13-E768607BAC89}" presName="parTx" presStyleLbl="revTx" presStyleIdx="1" presStyleCnt="3">
        <dgm:presLayoutVars>
          <dgm:chMax val="0"/>
          <dgm:chPref val="0"/>
        </dgm:presLayoutVars>
      </dgm:prSet>
      <dgm:spPr/>
    </dgm:pt>
    <dgm:pt modelId="{C4EA5CDA-920B-4918-ADB7-A1CD34C303C9}" type="pres">
      <dgm:prSet presAssocID="{F58D816E-4BF1-46B3-818F-7519A9C7ED3D}" presName="sibTrans" presStyleCnt="0"/>
      <dgm:spPr/>
    </dgm:pt>
    <dgm:pt modelId="{58CB2F0B-56CB-4EBB-8012-0E952F369BFA}" type="pres">
      <dgm:prSet presAssocID="{92ACF851-603D-4F6A-9826-55BCAEDDBF0F}" presName="compNode" presStyleCnt="0"/>
      <dgm:spPr/>
    </dgm:pt>
    <dgm:pt modelId="{82EA1CAA-615D-40CC-B8E4-8442EA570C94}" type="pres">
      <dgm:prSet presAssocID="{92ACF851-603D-4F6A-9826-55BCAEDDBF0F}" presName="bgRect" presStyleLbl="bgShp" presStyleIdx="2" presStyleCnt="3"/>
      <dgm:spPr/>
    </dgm:pt>
    <dgm:pt modelId="{01580132-9ACF-428A-A1C6-84B28CEA5D86}" type="pres">
      <dgm:prSet presAssocID="{92ACF851-603D-4F6A-9826-55BCAEDDBF0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782A98FE-9D05-4C76-9DD7-9A82B523A9DC}" type="pres">
      <dgm:prSet presAssocID="{92ACF851-603D-4F6A-9826-55BCAEDDBF0F}" presName="spaceRect" presStyleCnt="0"/>
      <dgm:spPr/>
    </dgm:pt>
    <dgm:pt modelId="{ECED940D-0D87-4690-BBCF-4D16AF492020}" type="pres">
      <dgm:prSet presAssocID="{92ACF851-603D-4F6A-9826-55BCAEDDBF0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CF0B219-B4AB-4622-88FA-F52EC72C1592}" srcId="{F4F38A16-5FBB-4CAE-897B-C0DD9963C6C3}" destId="{A6311D73-2E55-49FD-AED4-1AFE092C24C5}" srcOrd="0" destOrd="0" parTransId="{F0368D53-CD47-4D91-97BB-B90D4652247E}" sibTransId="{6C0055DB-22FD-4C4C-AD51-206525B2E56D}"/>
    <dgm:cxn modelId="{C525743F-D985-4F09-9A4B-D9AC8E7BB496}" srcId="{F4F38A16-5FBB-4CAE-897B-C0DD9963C6C3}" destId="{92ACF851-603D-4F6A-9826-55BCAEDDBF0F}" srcOrd="2" destOrd="0" parTransId="{72AA9C68-BEF8-42E4-AD7F-935948E6896B}" sibTransId="{0AE92AD8-D9D3-4491-ABFF-3DE36CE69054}"/>
    <dgm:cxn modelId="{4DCFE990-3B54-4BEF-A3EC-671505C74849}" srcId="{F4F38A16-5FBB-4CAE-897B-C0DD9963C6C3}" destId="{AC248CA7-7AB3-49DB-9A13-E768607BAC89}" srcOrd="1" destOrd="0" parTransId="{3E473A6A-2B82-4BDB-A765-6C1AF814CBC7}" sibTransId="{F58D816E-4BF1-46B3-818F-7519A9C7ED3D}"/>
    <dgm:cxn modelId="{D8E51DB7-428A-4D55-A860-7769B048DA98}" type="presOf" srcId="{A6311D73-2E55-49FD-AED4-1AFE092C24C5}" destId="{3191909A-CBB6-47B1-A6D2-EC7F6053491C}" srcOrd="0" destOrd="0" presId="urn:microsoft.com/office/officeart/2018/2/layout/IconVerticalSolidList"/>
    <dgm:cxn modelId="{949657CE-027E-4F19-A9ED-17E8BCB9A00B}" type="presOf" srcId="{92ACF851-603D-4F6A-9826-55BCAEDDBF0F}" destId="{ECED940D-0D87-4690-BBCF-4D16AF492020}" srcOrd="0" destOrd="0" presId="urn:microsoft.com/office/officeart/2018/2/layout/IconVerticalSolidList"/>
    <dgm:cxn modelId="{01CFC3E6-E4C2-4958-808D-F7E47D670AB6}" type="presOf" srcId="{F4F38A16-5FBB-4CAE-897B-C0DD9963C6C3}" destId="{7477E476-10E9-4765-96C2-5FA932C7CCF7}" srcOrd="0" destOrd="0" presId="urn:microsoft.com/office/officeart/2018/2/layout/IconVerticalSolidList"/>
    <dgm:cxn modelId="{DC62BCF9-09E5-485A-B06A-B61B558E0A60}" type="presOf" srcId="{AC248CA7-7AB3-49DB-9A13-E768607BAC89}" destId="{71F79DA1-6B71-44D3-852C-9FB611393AF0}" srcOrd="0" destOrd="0" presId="urn:microsoft.com/office/officeart/2018/2/layout/IconVerticalSolidList"/>
    <dgm:cxn modelId="{BB7D4CEA-D805-4FDC-82D2-A50CCCB00B6A}" type="presParOf" srcId="{7477E476-10E9-4765-96C2-5FA932C7CCF7}" destId="{42196ED6-F1FB-471C-9B0A-0FDD7FFB97A3}" srcOrd="0" destOrd="0" presId="urn:microsoft.com/office/officeart/2018/2/layout/IconVerticalSolidList"/>
    <dgm:cxn modelId="{EFBE8B94-C79F-43DD-882E-3A3C00A9658E}" type="presParOf" srcId="{42196ED6-F1FB-471C-9B0A-0FDD7FFB97A3}" destId="{6D5718AD-6F3B-48B7-9289-97FEB93DF2AE}" srcOrd="0" destOrd="0" presId="urn:microsoft.com/office/officeart/2018/2/layout/IconVerticalSolidList"/>
    <dgm:cxn modelId="{A5FF4F87-5769-4B27-89CA-27C7F41775D0}" type="presParOf" srcId="{42196ED6-F1FB-471C-9B0A-0FDD7FFB97A3}" destId="{74A939C3-563F-4D5C-8216-1CE8D4AE6D90}" srcOrd="1" destOrd="0" presId="urn:microsoft.com/office/officeart/2018/2/layout/IconVerticalSolidList"/>
    <dgm:cxn modelId="{3CA031D4-5747-4E4E-8B6D-384FAE5D7314}" type="presParOf" srcId="{42196ED6-F1FB-471C-9B0A-0FDD7FFB97A3}" destId="{5E76C0F2-20C5-410B-BBA2-75AE987F29CF}" srcOrd="2" destOrd="0" presId="urn:microsoft.com/office/officeart/2018/2/layout/IconVerticalSolidList"/>
    <dgm:cxn modelId="{EA070052-C1A7-477E-A43F-EB04A5F103DD}" type="presParOf" srcId="{42196ED6-F1FB-471C-9B0A-0FDD7FFB97A3}" destId="{3191909A-CBB6-47B1-A6D2-EC7F6053491C}" srcOrd="3" destOrd="0" presId="urn:microsoft.com/office/officeart/2018/2/layout/IconVerticalSolidList"/>
    <dgm:cxn modelId="{8BF5DFAE-5CE3-4AB9-9B2B-C55DE67FEA98}" type="presParOf" srcId="{7477E476-10E9-4765-96C2-5FA932C7CCF7}" destId="{E83338F8-352E-4F76-B495-12627DC35A91}" srcOrd="1" destOrd="0" presId="urn:microsoft.com/office/officeart/2018/2/layout/IconVerticalSolidList"/>
    <dgm:cxn modelId="{FC8FF6A7-8947-494E-88FC-BE3DFB1D585C}" type="presParOf" srcId="{7477E476-10E9-4765-96C2-5FA932C7CCF7}" destId="{6114E1DD-9277-4DDF-B8F5-A8035ADB5E3D}" srcOrd="2" destOrd="0" presId="urn:microsoft.com/office/officeart/2018/2/layout/IconVerticalSolidList"/>
    <dgm:cxn modelId="{72900F64-F72A-431F-88DC-B2F11F4A7A97}" type="presParOf" srcId="{6114E1DD-9277-4DDF-B8F5-A8035ADB5E3D}" destId="{31C10C73-46CB-4403-8C27-AD6F719ADC82}" srcOrd="0" destOrd="0" presId="urn:microsoft.com/office/officeart/2018/2/layout/IconVerticalSolidList"/>
    <dgm:cxn modelId="{5D29F988-6715-4363-9062-212D29D1C576}" type="presParOf" srcId="{6114E1DD-9277-4DDF-B8F5-A8035ADB5E3D}" destId="{645E2D67-C60B-4D32-BECF-B31E87155394}" srcOrd="1" destOrd="0" presId="urn:microsoft.com/office/officeart/2018/2/layout/IconVerticalSolidList"/>
    <dgm:cxn modelId="{18759912-0F76-40D4-8E0D-3688C022FD8C}" type="presParOf" srcId="{6114E1DD-9277-4DDF-B8F5-A8035ADB5E3D}" destId="{34E66C21-8B31-41C0-A907-7C3DA3928269}" srcOrd="2" destOrd="0" presId="urn:microsoft.com/office/officeart/2018/2/layout/IconVerticalSolidList"/>
    <dgm:cxn modelId="{87F942B9-E71A-4F1D-B2CD-36153FD353BD}" type="presParOf" srcId="{6114E1DD-9277-4DDF-B8F5-A8035ADB5E3D}" destId="{71F79DA1-6B71-44D3-852C-9FB611393AF0}" srcOrd="3" destOrd="0" presId="urn:microsoft.com/office/officeart/2018/2/layout/IconVerticalSolidList"/>
    <dgm:cxn modelId="{994FEB8F-B7E8-449A-B2F2-AB8DCA0C8A75}" type="presParOf" srcId="{7477E476-10E9-4765-96C2-5FA932C7CCF7}" destId="{C4EA5CDA-920B-4918-ADB7-A1CD34C303C9}" srcOrd="3" destOrd="0" presId="urn:microsoft.com/office/officeart/2018/2/layout/IconVerticalSolidList"/>
    <dgm:cxn modelId="{B27C644A-CE26-41BE-9087-1D4F6E662E1C}" type="presParOf" srcId="{7477E476-10E9-4765-96C2-5FA932C7CCF7}" destId="{58CB2F0B-56CB-4EBB-8012-0E952F369BFA}" srcOrd="4" destOrd="0" presId="urn:microsoft.com/office/officeart/2018/2/layout/IconVerticalSolidList"/>
    <dgm:cxn modelId="{6D54638C-1564-4737-80E4-961CE7395A9E}" type="presParOf" srcId="{58CB2F0B-56CB-4EBB-8012-0E952F369BFA}" destId="{82EA1CAA-615D-40CC-B8E4-8442EA570C94}" srcOrd="0" destOrd="0" presId="urn:microsoft.com/office/officeart/2018/2/layout/IconVerticalSolidList"/>
    <dgm:cxn modelId="{547519AF-8018-4F25-A8E0-F32DE13D3830}" type="presParOf" srcId="{58CB2F0B-56CB-4EBB-8012-0E952F369BFA}" destId="{01580132-9ACF-428A-A1C6-84B28CEA5D86}" srcOrd="1" destOrd="0" presId="urn:microsoft.com/office/officeart/2018/2/layout/IconVerticalSolidList"/>
    <dgm:cxn modelId="{53EF6DEE-84E8-4464-A967-A2C54A1FF5C6}" type="presParOf" srcId="{58CB2F0B-56CB-4EBB-8012-0E952F369BFA}" destId="{782A98FE-9D05-4C76-9DD7-9A82B523A9DC}" srcOrd="2" destOrd="0" presId="urn:microsoft.com/office/officeart/2018/2/layout/IconVerticalSolidList"/>
    <dgm:cxn modelId="{0FA24FB8-8E05-474E-961E-CCE6C11177D3}" type="presParOf" srcId="{58CB2F0B-56CB-4EBB-8012-0E952F369BFA}" destId="{ECED940D-0D87-4690-BBCF-4D16AF4920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FBDEC9-A716-4E0B-9A55-DA4BFED57CC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F64D4F-3DC6-40E3-8F32-3F7C6501F03B}">
      <dgm:prSet/>
      <dgm:spPr/>
      <dgm:t>
        <a:bodyPr/>
        <a:lstStyle/>
        <a:p>
          <a:r>
            <a:rPr lang="en-GB"/>
            <a:t>Will not be classed as encouragement if the representee was not aware of the statement in the first place. </a:t>
          </a:r>
          <a:endParaRPr lang="en-US"/>
        </a:p>
      </dgm:t>
    </dgm:pt>
    <dgm:pt modelId="{692D6303-28DA-4103-B0D6-9947FD23F164}" type="parTrans" cxnId="{32ADADCF-92AE-45AE-8443-093AB0981A92}">
      <dgm:prSet/>
      <dgm:spPr/>
      <dgm:t>
        <a:bodyPr/>
        <a:lstStyle/>
        <a:p>
          <a:endParaRPr lang="en-US"/>
        </a:p>
      </dgm:t>
    </dgm:pt>
    <dgm:pt modelId="{9F7588A1-249E-4120-BC67-2A0EAB096248}" type="sibTrans" cxnId="{32ADADCF-92AE-45AE-8443-093AB0981A92}">
      <dgm:prSet/>
      <dgm:spPr/>
      <dgm:t>
        <a:bodyPr/>
        <a:lstStyle/>
        <a:p>
          <a:endParaRPr lang="en-US"/>
        </a:p>
      </dgm:t>
    </dgm:pt>
    <dgm:pt modelId="{F5874480-810F-4F81-AFA5-16C343DBE7B1}">
      <dgm:prSet/>
      <dgm:spPr/>
      <dgm:t>
        <a:bodyPr/>
        <a:lstStyle/>
        <a:p>
          <a:r>
            <a:rPr lang="en-GB"/>
            <a:t>If the representee knows about the false statement and still decides to enter the contract. </a:t>
          </a:r>
          <a:endParaRPr lang="en-US"/>
        </a:p>
      </dgm:t>
    </dgm:pt>
    <dgm:pt modelId="{EDB481E4-B385-4483-9FAA-CC3C3D0CCB62}" type="parTrans" cxnId="{E959AF8A-9445-45BC-9FD5-63D92A00BB16}">
      <dgm:prSet/>
      <dgm:spPr/>
      <dgm:t>
        <a:bodyPr/>
        <a:lstStyle/>
        <a:p>
          <a:endParaRPr lang="en-US"/>
        </a:p>
      </dgm:t>
    </dgm:pt>
    <dgm:pt modelId="{64009FFE-DBC9-4291-9784-D93981DE8355}" type="sibTrans" cxnId="{E959AF8A-9445-45BC-9FD5-63D92A00BB16}">
      <dgm:prSet/>
      <dgm:spPr/>
      <dgm:t>
        <a:bodyPr/>
        <a:lstStyle/>
        <a:p>
          <a:endParaRPr lang="en-US"/>
        </a:p>
      </dgm:t>
    </dgm:pt>
    <dgm:pt modelId="{75011A7F-25F3-499F-ACD6-999498D64EF2}">
      <dgm:prSet/>
      <dgm:spPr/>
      <dgm:t>
        <a:bodyPr/>
        <a:lstStyle/>
        <a:p>
          <a:r>
            <a:rPr lang="en-GB"/>
            <a:t>‘’No inducement if it would not be reasonable to reply on the statement’’.</a:t>
          </a:r>
          <a:endParaRPr lang="en-US"/>
        </a:p>
      </dgm:t>
    </dgm:pt>
    <dgm:pt modelId="{9A227A63-F4E9-4E73-84A9-D0201585B51E}" type="parTrans" cxnId="{FEAFBC11-F10A-45DE-85BD-00C3DF2EF1C9}">
      <dgm:prSet/>
      <dgm:spPr/>
      <dgm:t>
        <a:bodyPr/>
        <a:lstStyle/>
        <a:p>
          <a:endParaRPr lang="en-US"/>
        </a:p>
      </dgm:t>
    </dgm:pt>
    <dgm:pt modelId="{B2C869BE-F48F-446B-B6BA-AC677696D58D}" type="sibTrans" cxnId="{FEAFBC11-F10A-45DE-85BD-00C3DF2EF1C9}">
      <dgm:prSet/>
      <dgm:spPr/>
      <dgm:t>
        <a:bodyPr/>
        <a:lstStyle/>
        <a:p>
          <a:endParaRPr lang="en-US"/>
        </a:p>
      </dgm:t>
    </dgm:pt>
    <dgm:pt modelId="{A1599E44-8C63-4AF5-AA31-F13121A0C076}" type="pres">
      <dgm:prSet presAssocID="{62FBDEC9-A716-4E0B-9A55-DA4BFED57CC1}" presName="linear" presStyleCnt="0">
        <dgm:presLayoutVars>
          <dgm:animLvl val="lvl"/>
          <dgm:resizeHandles val="exact"/>
        </dgm:presLayoutVars>
      </dgm:prSet>
      <dgm:spPr/>
    </dgm:pt>
    <dgm:pt modelId="{53C5F90A-1B56-4690-A306-7FA08305D635}" type="pres">
      <dgm:prSet presAssocID="{5DF64D4F-3DC6-40E3-8F32-3F7C6501F03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472FF25-E52F-4183-9288-AF7E52C1ACF4}" type="pres">
      <dgm:prSet presAssocID="{9F7588A1-249E-4120-BC67-2A0EAB096248}" presName="spacer" presStyleCnt="0"/>
      <dgm:spPr/>
    </dgm:pt>
    <dgm:pt modelId="{8B099DC9-F1A2-4C5E-86FE-C0D6023FF91C}" type="pres">
      <dgm:prSet presAssocID="{F5874480-810F-4F81-AFA5-16C343DBE7B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52C482E-2C0E-469A-A78F-2346ABC69E69}" type="pres">
      <dgm:prSet presAssocID="{64009FFE-DBC9-4291-9784-D93981DE8355}" presName="spacer" presStyleCnt="0"/>
      <dgm:spPr/>
    </dgm:pt>
    <dgm:pt modelId="{18E844CA-5950-4A2A-9887-1CC6CB784B8A}" type="pres">
      <dgm:prSet presAssocID="{75011A7F-25F3-499F-ACD6-999498D64EF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EAFBC11-F10A-45DE-85BD-00C3DF2EF1C9}" srcId="{62FBDEC9-A716-4E0B-9A55-DA4BFED57CC1}" destId="{75011A7F-25F3-499F-ACD6-999498D64EF2}" srcOrd="2" destOrd="0" parTransId="{9A227A63-F4E9-4E73-84A9-D0201585B51E}" sibTransId="{B2C869BE-F48F-446B-B6BA-AC677696D58D}"/>
    <dgm:cxn modelId="{AF200113-1D59-4261-907B-A10C4226CFBC}" type="presOf" srcId="{F5874480-810F-4F81-AFA5-16C343DBE7B1}" destId="{8B099DC9-F1A2-4C5E-86FE-C0D6023FF91C}" srcOrd="0" destOrd="0" presId="urn:microsoft.com/office/officeart/2005/8/layout/vList2"/>
    <dgm:cxn modelId="{E959AF8A-9445-45BC-9FD5-63D92A00BB16}" srcId="{62FBDEC9-A716-4E0B-9A55-DA4BFED57CC1}" destId="{F5874480-810F-4F81-AFA5-16C343DBE7B1}" srcOrd="1" destOrd="0" parTransId="{EDB481E4-B385-4483-9FAA-CC3C3D0CCB62}" sibTransId="{64009FFE-DBC9-4291-9784-D93981DE8355}"/>
    <dgm:cxn modelId="{04D684BA-7BB7-42B8-9CC9-67D1046EB39F}" type="presOf" srcId="{62FBDEC9-A716-4E0B-9A55-DA4BFED57CC1}" destId="{A1599E44-8C63-4AF5-AA31-F13121A0C076}" srcOrd="0" destOrd="0" presId="urn:microsoft.com/office/officeart/2005/8/layout/vList2"/>
    <dgm:cxn modelId="{32ADADCF-92AE-45AE-8443-093AB0981A92}" srcId="{62FBDEC9-A716-4E0B-9A55-DA4BFED57CC1}" destId="{5DF64D4F-3DC6-40E3-8F32-3F7C6501F03B}" srcOrd="0" destOrd="0" parTransId="{692D6303-28DA-4103-B0D6-9947FD23F164}" sibTransId="{9F7588A1-249E-4120-BC67-2A0EAB096248}"/>
    <dgm:cxn modelId="{6F2A32D6-4C0D-48A0-8152-B927D3D03830}" type="presOf" srcId="{75011A7F-25F3-499F-ACD6-999498D64EF2}" destId="{18E844CA-5950-4A2A-9887-1CC6CB784B8A}" srcOrd="0" destOrd="0" presId="urn:microsoft.com/office/officeart/2005/8/layout/vList2"/>
    <dgm:cxn modelId="{5435B9D6-CB5F-4994-B42E-F769C11ECA61}" type="presOf" srcId="{5DF64D4F-3DC6-40E3-8F32-3F7C6501F03B}" destId="{53C5F90A-1B56-4690-A306-7FA08305D635}" srcOrd="0" destOrd="0" presId="urn:microsoft.com/office/officeart/2005/8/layout/vList2"/>
    <dgm:cxn modelId="{863FB6B2-1422-4D5B-8858-E3C0BA7EB660}" type="presParOf" srcId="{A1599E44-8C63-4AF5-AA31-F13121A0C076}" destId="{53C5F90A-1B56-4690-A306-7FA08305D635}" srcOrd="0" destOrd="0" presId="urn:microsoft.com/office/officeart/2005/8/layout/vList2"/>
    <dgm:cxn modelId="{99BB67B9-557A-4012-BF1E-B6038A08FF8D}" type="presParOf" srcId="{A1599E44-8C63-4AF5-AA31-F13121A0C076}" destId="{F472FF25-E52F-4183-9288-AF7E52C1ACF4}" srcOrd="1" destOrd="0" presId="urn:microsoft.com/office/officeart/2005/8/layout/vList2"/>
    <dgm:cxn modelId="{81F66AF8-A1E2-41D1-8163-FBD80D6295C2}" type="presParOf" srcId="{A1599E44-8C63-4AF5-AA31-F13121A0C076}" destId="{8B099DC9-F1A2-4C5E-86FE-C0D6023FF91C}" srcOrd="2" destOrd="0" presId="urn:microsoft.com/office/officeart/2005/8/layout/vList2"/>
    <dgm:cxn modelId="{D2BC3D6C-1525-4B3B-945E-EBE9397A5C76}" type="presParOf" srcId="{A1599E44-8C63-4AF5-AA31-F13121A0C076}" destId="{552C482E-2C0E-469A-A78F-2346ABC69E69}" srcOrd="3" destOrd="0" presId="urn:microsoft.com/office/officeart/2005/8/layout/vList2"/>
    <dgm:cxn modelId="{E3BABEB8-6334-4C5E-8CCF-32413F598568}" type="presParOf" srcId="{A1599E44-8C63-4AF5-AA31-F13121A0C076}" destId="{18E844CA-5950-4A2A-9887-1CC6CB784B8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22744C-61A2-442A-B8DD-7FDA597383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2776EA-AE70-401C-9FAA-85142860E643}">
      <dgm:prSet/>
      <dgm:spPr/>
      <dgm:t>
        <a:bodyPr/>
        <a:lstStyle/>
        <a:p>
          <a:r>
            <a:rPr lang="en-GB"/>
            <a:t>Research the case of Cherrilow LTD v Butler- Creagh [2011] </a:t>
          </a:r>
          <a:endParaRPr lang="en-US"/>
        </a:p>
      </dgm:t>
    </dgm:pt>
    <dgm:pt modelId="{57BDE245-CDEC-4DD9-AEC3-F1B063809259}" type="parTrans" cxnId="{A7680D6E-036A-467E-A003-D7B2B035B7B8}">
      <dgm:prSet/>
      <dgm:spPr/>
      <dgm:t>
        <a:bodyPr/>
        <a:lstStyle/>
        <a:p>
          <a:endParaRPr lang="en-US"/>
        </a:p>
      </dgm:t>
    </dgm:pt>
    <dgm:pt modelId="{B2B9C796-D9B8-4CB0-B6A3-2FA3452722CC}" type="sibTrans" cxnId="{A7680D6E-036A-467E-A003-D7B2B035B7B8}">
      <dgm:prSet/>
      <dgm:spPr/>
      <dgm:t>
        <a:bodyPr/>
        <a:lstStyle/>
        <a:p>
          <a:endParaRPr lang="en-US"/>
        </a:p>
      </dgm:t>
    </dgm:pt>
    <dgm:pt modelId="{80BC62F1-D4DD-48A3-BBD8-92C2394EE2E0}">
      <dgm:prSet/>
      <dgm:spPr/>
      <dgm:t>
        <a:bodyPr/>
        <a:lstStyle/>
        <a:p>
          <a:r>
            <a:rPr lang="en-GB"/>
            <a:t>Feedback the facts of the case. </a:t>
          </a:r>
          <a:endParaRPr lang="en-US"/>
        </a:p>
      </dgm:t>
    </dgm:pt>
    <dgm:pt modelId="{CF969467-36C3-4965-8BDE-D0586D91D0EB}" type="parTrans" cxnId="{0B4FFD5A-8C6A-4A1A-A161-E33302B6EFE4}">
      <dgm:prSet/>
      <dgm:spPr/>
      <dgm:t>
        <a:bodyPr/>
        <a:lstStyle/>
        <a:p>
          <a:endParaRPr lang="en-US"/>
        </a:p>
      </dgm:t>
    </dgm:pt>
    <dgm:pt modelId="{DB158A95-52CE-4BCC-95E6-2ACDF6EA408A}" type="sibTrans" cxnId="{0B4FFD5A-8C6A-4A1A-A161-E33302B6EFE4}">
      <dgm:prSet/>
      <dgm:spPr/>
      <dgm:t>
        <a:bodyPr/>
        <a:lstStyle/>
        <a:p>
          <a:endParaRPr lang="en-US"/>
        </a:p>
      </dgm:t>
    </dgm:pt>
    <dgm:pt modelId="{5A37251B-404F-4B3B-B4CE-EB170C30F70D}">
      <dgm:prSet/>
      <dgm:spPr/>
      <dgm:t>
        <a:bodyPr/>
        <a:lstStyle/>
        <a:p>
          <a:r>
            <a:rPr lang="en-GB"/>
            <a:t>Feedback the outcome of the case. </a:t>
          </a:r>
          <a:endParaRPr lang="en-US"/>
        </a:p>
      </dgm:t>
    </dgm:pt>
    <dgm:pt modelId="{1473145E-657E-4076-8C30-EA4BC3608190}" type="parTrans" cxnId="{CF53ADF8-B523-49F3-A140-38B88E343C7F}">
      <dgm:prSet/>
      <dgm:spPr/>
      <dgm:t>
        <a:bodyPr/>
        <a:lstStyle/>
        <a:p>
          <a:endParaRPr lang="en-US"/>
        </a:p>
      </dgm:t>
    </dgm:pt>
    <dgm:pt modelId="{33F7B8D7-AEE7-4A4F-8E71-BEE6D936F7B4}" type="sibTrans" cxnId="{CF53ADF8-B523-49F3-A140-38B88E343C7F}">
      <dgm:prSet/>
      <dgm:spPr/>
      <dgm:t>
        <a:bodyPr/>
        <a:lstStyle/>
        <a:p>
          <a:endParaRPr lang="en-US"/>
        </a:p>
      </dgm:t>
    </dgm:pt>
    <dgm:pt modelId="{2E232F8C-AA89-47C5-9795-6D146DBA390F}" type="pres">
      <dgm:prSet presAssocID="{9E22744C-61A2-442A-B8DD-7FDA59738318}" presName="root" presStyleCnt="0">
        <dgm:presLayoutVars>
          <dgm:dir/>
          <dgm:resizeHandles val="exact"/>
        </dgm:presLayoutVars>
      </dgm:prSet>
      <dgm:spPr/>
    </dgm:pt>
    <dgm:pt modelId="{3B99258E-94D1-40C7-BC78-EF48A7AF584A}" type="pres">
      <dgm:prSet presAssocID="{192776EA-AE70-401C-9FAA-85142860E643}" presName="compNode" presStyleCnt="0"/>
      <dgm:spPr/>
    </dgm:pt>
    <dgm:pt modelId="{65658511-645B-4F10-A939-A3F8F4E932B4}" type="pres">
      <dgm:prSet presAssocID="{192776EA-AE70-401C-9FAA-85142860E643}" presName="bgRect" presStyleLbl="bgShp" presStyleIdx="0" presStyleCnt="3"/>
      <dgm:spPr/>
    </dgm:pt>
    <dgm:pt modelId="{CB9C850C-A1B9-4373-B227-B1E9CD6445AC}" type="pres">
      <dgm:prSet presAssocID="{192776EA-AE70-401C-9FAA-85142860E64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A7296CEA-57B3-433F-A2AF-71148CB69440}" type="pres">
      <dgm:prSet presAssocID="{192776EA-AE70-401C-9FAA-85142860E643}" presName="spaceRect" presStyleCnt="0"/>
      <dgm:spPr/>
    </dgm:pt>
    <dgm:pt modelId="{619C7EA7-CB4A-4AB4-A0FC-29F703E22018}" type="pres">
      <dgm:prSet presAssocID="{192776EA-AE70-401C-9FAA-85142860E643}" presName="parTx" presStyleLbl="revTx" presStyleIdx="0" presStyleCnt="3">
        <dgm:presLayoutVars>
          <dgm:chMax val="0"/>
          <dgm:chPref val="0"/>
        </dgm:presLayoutVars>
      </dgm:prSet>
      <dgm:spPr/>
    </dgm:pt>
    <dgm:pt modelId="{21560883-2E1D-4725-A8DB-20E51F040487}" type="pres">
      <dgm:prSet presAssocID="{B2B9C796-D9B8-4CB0-B6A3-2FA3452722CC}" presName="sibTrans" presStyleCnt="0"/>
      <dgm:spPr/>
    </dgm:pt>
    <dgm:pt modelId="{5FC4B19D-06E6-4E54-8A8F-40EE92CF16D8}" type="pres">
      <dgm:prSet presAssocID="{80BC62F1-D4DD-48A3-BBD8-92C2394EE2E0}" presName="compNode" presStyleCnt="0"/>
      <dgm:spPr/>
    </dgm:pt>
    <dgm:pt modelId="{55018C94-5EB7-42C6-8118-DC019D7EC1AE}" type="pres">
      <dgm:prSet presAssocID="{80BC62F1-D4DD-48A3-BBD8-92C2394EE2E0}" presName="bgRect" presStyleLbl="bgShp" presStyleIdx="1" presStyleCnt="3"/>
      <dgm:spPr/>
    </dgm:pt>
    <dgm:pt modelId="{0EAE11EA-E4A8-4B89-B92E-4AFDED48FC1F}" type="pres">
      <dgm:prSet presAssocID="{80BC62F1-D4DD-48A3-BBD8-92C2394EE2E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EE7BD0B-1071-403E-8F7D-90400E66FE0E}" type="pres">
      <dgm:prSet presAssocID="{80BC62F1-D4DD-48A3-BBD8-92C2394EE2E0}" presName="spaceRect" presStyleCnt="0"/>
      <dgm:spPr/>
    </dgm:pt>
    <dgm:pt modelId="{5EA512CB-F1D3-4B45-BE3A-8E70201BF9D9}" type="pres">
      <dgm:prSet presAssocID="{80BC62F1-D4DD-48A3-BBD8-92C2394EE2E0}" presName="parTx" presStyleLbl="revTx" presStyleIdx="1" presStyleCnt="3">
        <dgm:presLayoutVars>
          <dgm:chMax val="0"/>
          <dgm:chPref val="0"/>
        </dgm:presLayoutVars>
      </dgm:prSet>
      <dgm:spPr/>
    </dgm:pt>
    <dgm:pt modelId="{E629F310-11B1-4650-98DB-8222E5533224}" type="pres">
      <dgm:prSet presAssocID="{DB158A95-52CE-4BCC-95E6-2ACDF6EA408A}" presName="sibTrans" presStyleCnt="0"/>
      <dgm:spPr/>
    </dgm:pt>
    <dgm:pt modelId="{16E7AB1B-8D43-46BC-A74C-686036A9633B}" type="pres">
      <dgm:prSet presAssocID="{5A37251B-404F-4B3B-B4CE-EB170C30F70D}" presName="compNode" presStyleCnt="0"/>
      <dgm:spPr/>
    </dgm:pt>
    <dgm:pt modelId="{A0F09A95-7614-4B4F-B75C-F787DCF1AD79}" type="pres">
      <dgm:prSet presAssocID="{5A37251B-404F-4B3B-B4CE-EB170C30F70D}" presName="bgRect" presStyleLbl="bgShp" presStyleIdx="2" presStyleCnt="3"/>
      <dgm:spPr/>
    </dgm:pt>
    <dgm:pt modelId="{3A341EBF-7E17-4768-BBED-3706CF09F4CE}" type="pres">
      <dgm:prSet presAssocID="{5A37251B-404F-4B3B-B4CE-EB170C30F7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8E1741E2-F9B9-4F6A-B0CF-8BD602C2A0C3}" type="pres">
      <dgm:prSet presAssocID="{5A37251B-404F-4B3B-B4CE-EB170C30F70D}" presName="spaceRect" presStyleCnt="0"/>
      <dgm:spPr/>
    </dgm:pt>
    <dgm:pt modelId="{72698CAE-1767-41CD-ACF7-2DE587CAD18A}" type="pres">
      <dgm:prSet presAssocID="{5A37251B-404F-4B3B-B4CE-EB170C30F70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6C23F0D-9F54-4AC5-93D6-E7B97883C866}" type="presOf" srcId="{9E22744C-61A2-442A-B8DD-7FDA59738318}" destId="{2E232F8C-AA89-47C5-9795-6D146DBA390F}" srcOrd="0" destOrd="0" presId="urn:microsoft.com/office/officeart/2018/2/layout/IconVerticalSolidList"/>
    <dgm:cxn modelId="{C1463D3E-8DEF-4293-B23E-468465D5C541}" type="presOf" srcId="{80BC62F1-D4DD-48A3-BBD8-92C2394EE2E0}" destId="{5EA512CB-F1D3-4B45-BE3A-8E70201BF9D9}" srcOrd="0" destOrd="0" presId="urn:microsoft.com/office/officeart/2018/2/layout/IconVerticalSolidList"/>
    <dgm:cxn modelId="{A7680D6E-036A-467E-A003-D7B2B035B7B8}" srcId="{9E22744C-61A2-442A-B8DD-7FDA59738318}" destId="{192776EA-AE70-401C-9FAA-85142860E643}" srcOrd="0" destOrd="0" parTransId="{57BDE245-CDEC-4DD9-AEC3-F1B063809259}" sibTransId="{B2B9C796-D9B8-4CB0-B6A3-2FA3452722CC}"/>
    <dgm:cxn modelId="{0B4FFD5A-8C6A-4A1A-A161-E33302B6EFE4}" srcId="{9E22744C-61A2-442A-B8DD-7FDA59738318}" destId="{80BC62F1-D4DD-48A3-BBD8-92C2394EE2E0}" srcOrd="1" destOrd="0" parTransId="{CF969467-36C3-4965-8BDE-D0586D91D0EB}" sibTransId="{DB158A95-52CE-4BCC-95E6-2ACDF6EA408A}"/>
    <dgm:cxn modelId="{01A68AD2-773E-4866-BDEF-1CB9A1D6D66D}" type="presOf" srcId="{192776EA-AE70-401C-9FAA-85142860E643}" destId="{619C7EA7-CB4A-4AB4-A0FC-29F703E22018}" srcOrd="0" destOrd="0" presId="urn:microsoft.com/office/officeart/2018/2/layout/IconVerticalSolidList"/>
    <dgm:cxn modelId="{720BB7EC-59B1-4F7D-9FFC-E1ED3F3ECD8E}" type="presOf" srcId="{5A37251B-404F-4B3B-B4CE-EB170C30F70D}" destId="{72698CAE-1767-41CD-ACF7-2DE587CAD18A}" srcOrd="0" destOrd="0" presId="urn:microsoft.com/office/officeart/2018/2/layout/IconVerticalSolidList"/>
    <dgm:cxn modelId="{CF53ADF8-B523-49F3-A140-38B88E343C7F}" srcId="{9E22744C-61A2-442A-B8DD-7FDA59738318}" destId="{5A37251B-404F-4B3B-B4CE-EB170C30F70D}" srcOrd="2" destOrd="0" parTransId="{1473145E-657E-4076-8C30-EA4BC3608190}" sibTransId="{33F7B8D7-AEE7-4A4F-8E71-BEE6D936F7B4}"/>
    <dgm:cxn modelId="{D3E1C748-B3EE-4FFE-8C43-9078BFC27EC9}" type="presParOf" srcId="{2E232F8C-AA89-47C5-9795-6D146DBA390F}" destId="{3B99258E-94D1-40C7-BC78-EF48A7AF584A}" srcOrd="0" destOrd="0" presId="urn:microsoft.com/office/officeart/2018/2/layout/IconVerticalSolidList"/>
    <dgm:cxn modelId="{4260BCF8-7BC5-49ED-A9C1-60317AA61195}" type="presParOf" srcId="{3B99258E-94D1-40C7-BC78-EF48A7AF584A}" destId="{65658511-645B-4F10-A939-A3F8F4E932B4}" srcOrd="0" destOrd="0" presId="urn:microsoft.com/office/officeart/2018/2/layout/IconVerticalSolidList"/>
    <dgm:cxn modelId="{DD76D3DB-3671-41E8-AB65-4908B80F3BBC}" type="presParOf" srcId="{3B99258E-94D1-40C7-BC78-EF48A7AF584A}" destId="{CB9C850C-A1B9-4373-B227-B1E9CD6445AC}" srcOrd="1" destOrd="0" presId="urn:microsoft.com/office/officeart/2018/2/layout/IconVerticalSolidList"/>
    <dgm:cxn modelId="{C19F41F0-C5AD-4CE8-9BB9-AF659C0458EE}" type="presParOf" srcId="{3B99258E-94D1-40C7-BC78-EF48A7AF584A}" destId="{A7296CEA-57B3-433F-A2AF-71148CB69440}" srcOrd="2" destOrd="0" presId="urn:microsoft.com/office/officeart/2018/2/layout/IconVerticalSolidList"/>
    <dgm:cxn modelId="{9B8A7A98-0610-428C-8A2B-AF79AA144733}" type="presParOf" srcId="{3B99258E-94D1-40C7-BC78-EF48A7AF584A}" destId="{619C7EA7-CB4A-4AB4-A0FC-29F703E22018}" srcOrd="3" destOrd="0" presId="urn:microsoft.com/office/officeart/2018/2/layout/IconVerticalSolidList"/>
    <dgm:cxn modelId="{A5C0EBB5-B3BF-4ACD-A4C4-E1FCC36AAB4A}" type="presParOf" srcId="{2E232F8C-AA89-47C5-9795-6D146DBA390F}" destId="{21560883-2E1D-4725-A8DB-20E51F040487}" srcOrd="1" destOrd="0" presId="urn:microsoft.com/office/officeart/2018/2/layout/IconVerticalSolidList"/>
    <dgm:cxn modelId="{D1389D7C-6DA3-4884-AEB8-73CB1CD6B0FA}" type="presParOf" srcId="{2E232F8C-AA89-47C5-9795-6D146DBA390F}" destId="{5FC4B19D-06E6-4E54-8A8F-40EE92CF16D8}" srcOrd="2" destOrd="0" presId="urn:microsoft.com/office/officeart/2018/2/layout/IconVerticalSolidList"/>
    <dgm:cxn modelId="{6CDB6BDF-3FBC-42A5-9582-301D14868CE1}" type="presParOf" srcId="{5FC4B19D-06E6-4E54-8A8F-40EE92CF16D8}" destId="{55018C94-5EB7-42C6-8118-DC019D7EC1AE}" srcOrd="0" destOrd="0" presId="urn:microsoft.com/office/officeart/2018/2/layout/IconVerticalSolidList"/>
    <dgm:cxn modelId="{2116C462-7697-494B-A585-72B540499E85}" type="presParOf" srcId="{5FC4B19D-06E6-4E54-8A8F-40EE92CF16D8}" destId="{0EAE11EA-E4A8-4B89-B92E-4AFDED48FC1F}" srcOrd="1" destOrd="0" presId="urn:microsoft.com/office/officeart/2018/2/layout/IconVerticalSolidList"/>
    <dgm:cxn modelId="{55612156-8236-4817-8F51-8C31EE804B49}" type="presParOf" srcId="{5FC4B19D-06E6-4E54-8A8F-40EE92CF16D8}" destId="{AEE7BD0B-1071-403E-8F7D-90400E66FE0E}" srcOrd="2" destOrd="0" presId="urn:microsoft.com/office/officeart/2018/2/layout/IconVerticalSolidList"/>
    <dgm:cxn modelId="{5AFF6F05-F062-4081-953C-69D545EB7496}" type="presParOf" srcId="{5FC4B19D-06E6-4E54-8A8F-40EE92CF16D8}" destId="{5EA512CB-F1D3-4B45-BE3A-8E70201BF9D9}" srcOrd="3" destOrd="0" presId="urn:microsoft.com/office/officeart/2018/2/layout/IconVerticalSolidList"/>
    <dgm:cxn modelId="{86AC0CE0-2B00-4FBA-BB92-FF0FFD68CC52}" type="presParOf" srcId="{2E232F8C-AA89-47C5-9795-6D146DBA390F}" destId="{E629F310-11B1-4650-98DB-8222E5533224}" srcOrd="3" destOrd="0" presId="urn:microsoft.com/office/officeart/2018/2/layout/IconVerticalSolidList"/>
    <dgm:cxn modelId="{A0C17175-5AF8-458A-B7E2-4DFDE3C1A14F}" type="presParOf" srcId="{2E232F8C-AA89-47C5-9795-6D146DBA390F}" destId="{16E7AB1B-8D43-46BC-A74C-686036A9633B}" srcOrd="4" destOrd="0" presId="urn:microsoft.com/office/officeart/2018/2/layout/IconVerticalSolidList"/>
    <dgm:cxn modelId="{894B93DA-32DF-4DCB-A883-5DE623F1928E}" type="presParOf" srcId="{16E7AB1B-8D43-46BC-A74C-686036A9633B}" destId="{A0F09A95-7614-4B4F-B75C-F787DCF1AD79}" srcOrd="0" destOrd="0" presId="urn:microsoft.com/office/officeart/2018/2/layout/IconVerticalSolidList"/>
    <dgm:cxn modelId="{23FE9AF4-686F-4C6C-998F-0A5E82220B75}" type="presParOf" srcId="{16E7AB1B-8D43-46BC-A74C-686036A9633B}" destId="{3A341EBF-7E17-4768-BBED-3706CF09F4CE}" srcOrd="1" destOrd="0" presId="urn:microsoft.com/office/officeart/2018/2/layout/IconVerticalSolidList"/>
    <dgm:cxn modelId="{947238FF-BFD2-4296-AE9D-EA5B44DF024A}" type="presParOf" srcId="{16E7AB1B-8D43-46BC-A74C-686036A9633B}" destId="{8E1741E2-F9B9-4F6A-B0CF-8BD602C2A0C3}" srcOrd="2" destOrd="0" presId="urn:microsoft.com/office/officeart/2018/2/layout/IconVerticalSolidList"/>
    <dgm:cxn modelId="{A76BA604-21C1-4195-B0F8-B44BB05069F8}" type="presParOf" srcId="{16E7AB1B-8D43-46BC-A74C-686036A9633B}" destId="{72698CAE-1767-41CD-ACF7-2DE587CAD1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693468-938A-426F-ADF0-4007C31FFA79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B89E306-0BAE-4DFF-A4ED-D2B6B6DFFB99}">
      <dgm:prSet/>
      <dgm:spPr/>
      <dgm:t>
        <a:bodyPr/>
        <a:lstStyle/>
        <a:p>
          <a:r>
            <a:rPr lang="en-GB"/>
            <a:t>Not need to meet but for test. </a:t>
          </a:r>
          <a:endParaRPr lang="en-US"/>
        </a:p>
      </dgm:t>
    </dgm:pt>
    <dgm:pt modelId="{7FD9C8E0-64D8-4764-872D-1BD22A06A497}" type="parTrans" cxnId="{B25222F9-A740-49C1-AAA4-D6B8229FEFD1}">
      <dgm:prSet/>
      <dgm:spPr/>
      <dgm:t>
        <a:bodyPr/>
        <a:lstStyle/>
        <a:p>
          <a:endParaRPr lang="en-US"/>
        </a:p>
      </dgm:t>
    </dgm:pt>
    <dgm:pt modelId="{4F004F30-9794-4A69-96AC-0F623F3DA7BC}" type="sibTrans" cxnId="{B25222F9-A740-49C1-AAA4-D6B8229FEFD1}">
      <dgm:prSet/>
      <dgm:spPr/>
      <dgm:t>
        <a:bodyPr/>
        <a:lstStyle/>
        <a:p>
          <a:endParaRPr lang="en-US"/>
        </a:p>
      </dgm:t>
    </dgm:pt>
    <dgm:pt modelId="{AFE11F2F-E49A-4DFE-84F6-1FF4F90F94DF}">
      <dgm:prSet/>
      <dgm:spPr/>
      <dgm:t>
        <a:bodyPr/>
        <a:lstStyle/>
        <a:p>
          <a:r>
            <a:rPr lang="en-GB"/>
            <a:t>Key case; Attwood v Small – encouraged in any way by the statement. </a:t>
          </a:r>
          <a:endParaRPr lang="en-US"/>
        </a:p>
      </dgm:t>
    </dgm:pt>
    <dgm:pt modelId="{3C27084F-FF5F-4A41-88B9-2E98DD693400}" type="parTrans" cxnId="{EB63616C-BE0D-42F5-BE78-3288C01BB821}">
      <dgm:prSet/>
      <dgm:spPr/>
      <dgm:t>
        <a:bodyPr/>
        <a:lstStyle/>
        <a:p>
          <a:endParaRPr lang="en-US"/>
        </a:p>
      </dgm:t>
    </dgm:pt>
    <dgm:pt modelId="{EB2F0209-E121-4B42-B9A7-DFD6E1529047}" type="sibTrans" cxnId="{EB63616C-BE0D-42F5-BE78-3288C01BB821}">
      <dgm:prSet/>
      <dgm:spPr/>
      <dgm:t>
        <a:bodyPr/>
        <a:lstStyle/>
        <a:p>
          <a:endParaRPr lang="en-US"/>
        </a:p>
      </dgm:t>
    </dgm:pt>
    <dgm:pt modelId="{A775195D-8BCC-4FED-B644-E0FA18DC0FE1}">
      <dgm:prSet/>
      <dgm:spPr/>
      <dgm:t>
        <a:bodyPr/>
        <a:lstStyle/>
        <a:p>
          <a:r>
            <a:rPr lang="en-GB"/>
            <a:t>Hayward v Zurich Insurance Co Plc [2016] – influenced. </a:t>
          </a:r>
          <a:endParaRPr lang="en-US"/>
        </a:p>
      </dgm:t>
    </dgm:pt>
    <dgm:pt modelId="{7237EA10-0FDE-454D-8D3B-9DA46CF236B0}" type="parTrans" cxnId="{DC7E08AB-AFA3-42A6-AF1D-D2BCEA46F640}">
      <dgm:prSet/>
      <dgm:spPr/>
      <dgm:t>
        <a:bodyPr/>
        <a:lstStyle/>
        <a:p>
          <a:endParaRPr lang="en-US"/>
        </a:p>
      </dgm:t>
    </dgm:pt>
    <dgm:pt modelId="{33C68D8D-34C8-42BC-8983-30A0D8FB21B4}" type="sibTrans" cxnId="{DC7E08AB-AFA3-42A6-AF1D-D2BCEA46F640}">
      <dgm:prSet/>
      <dgm:spPr/>
      <dgm:t>
        <a:bodyPr/>
        <a:lstStyle/>
        <a:p>
          <a:endParaRPr lang="en-US"/>
        </a:p>
      </dgm:t>
    </dgm:pt>
    <dgm:pt modelId="{059B4990-0CA8-4E44-B49E-4E2F1A98D3A1}">
      <dgm:prSet/>
      <dgm:spPr/>
      <dgm:t>
        <a:bodyPr/>
        <a:lstStyle/>
        <a:p>
          <a:r>
            <a:rPr lang="en-GB"/>
            <a:t>Key case; BV Nederlandse Industries v Rembrandt Enterprises [2019]</a:t>
          </a:r>
          <a:endParaRPr lang="en-US"/>
        </a:p>
      </dgm:t>
    </dgm:pt>
    <dgm:pt modelId="{7795E6A1-8B42-4B6E-925E-1B1313EBA3EB}" type="parTrans" cxnId="{8B58387E-7439-41DF-9175-000CA56953D3}">
      <dgm:prSet/>
      <dgm:spPr/>
      <dgm:t>
        <a:bodyPr/>
        <a:lstStyle/>
        <a:p>
          <a:endParaRPr lang="en-US"/>
        </a:p>
      </dgm:t>
    </dgm:pt>
    <dgm:pt modelId="{BF09C8F0-7100-4595-9368-7C4C151B990A}" type="sibTrans" cxnId="{8B58387E-7439-41DF-9175-000CA56953D3}">
      <dgm:prSet/>
      <dgm:spPr/>
      <dgm:t>
        <a:bodyPr/>
        <a:lstStyle/>
        <a:p>
          <a:endParaRPr lang="en-US"/>
        </a:p>
      </dgm:t>
    </dgm:pt>
    <dgm:pt modelId="{15E83AFE-9108-4175-AA70-D3F365AC4DEC}" type="pres">
      <dgm:prSet presAssocID="{7E693468-938A-426F-ADF0-4007C31FFA79}" presName="matrix" presStyleCnt="0">
        <dgm:presLayoutVars>
          <dgm:chMax val="1"/>
          <dgm:dir/>
          <dgm:resizeHandles val="exact"/>
        </dgm:presLayoutVars>
      </dgm:prSet>
      <dgm:spPr/>
    </dgm:pt>
    <dgm:pt modelId="{7D3BDC72-71EC-4F12-8ADF-515BF20D8CC2}" type="pres">
      <dgm:prSet presAssocID="{7E693468-938A-426F-ADF0-4007C31FFA79}" presName="axisShape" presStyleLbl="bgShp" presStyleIdx="0" presStyleCnt="1"/>
      <dgm:spPr/>
    </dgm:pt>
    <dgm:pt modelId="{A238EDA1-D67E-4DAF-BD10-9A714F91BF78}" type="pres">
      <dgm:prSet presAssocID="{7E693468-938A-426F-ADF0-4007C31FFA79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46C8898-4AD0-4264-A60A-3D88A8703033}" type="pres">
      <dgm:prSet presAssocID="{7E693468-938A-426F-ADF0-4007C31FFA79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758B820-2AF8-4704-8396-F272AC5E3B97}" type="pres">
      <dgm:prSet presAssocID="{7E693468-938A-426F-ADF0-4007C31FFA79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72C0A82-885B-40E8-BB8D-68C6CBA13E2D}" type="pres">
      <dgm:prSet presAssocID="{7E693468-938A-426F-ADF0-4007C31FFA79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FC8721B-38A2-4E55-9089-575ECAE13833}" type="presOf" srcId="{AFE11F2F-E49A-4DFE-84F6-1FF4F90F94DF}" destId="{546C8898-4AD0-4264-A60A-3D88A8703033}" srcOrd="0" destOrd="0" presId="urn:microsoft.com/office/officeart/2005/8/layout/matrix2"/>
    <dgm:cxn modelId="{03C3A45F-D52D-4FB2-A027-5172FC2B7CFF}" type="presOf" srcId="{A775195D-8BCC-4FED-B644-E0FA18DC0FE1}" destId="{6758B820-2AF8-4704-8396-F272AC5E3B97}" srcOrd="0" destOrd="0" presId="urn:microsoft.com/office/officeart/2005/8/layout/matrix2"/>
    <dgm:cxn modelId="{EB63616C-BE0D-42F5-BE78-3288C01BB821}" srcId="{7E693468-938A-426F-ADF0-4007C31FFA79}" destId="{AFE11F2F-E49A-4DFE-84F6-1FF4F90F94DF}" srcOrd="1" destOrd="0" parTransId="{3C27084F-FF5F-4A41-88B9-2E98DD693400}" sibTransId="{EB2F0209-E121-4B42-B9A7-DFD6E1529047}"/>
    <dgm:cxn modelId="{A9BB4750-EA30-435B-BCE0-6F06EC2BB254}" type="presOf" srcId="{059B4990-0CA8-4E44-B49E-4E2F1A98D3A1}" destId="{772C0A82-885B-40E8-BB8D-68C6CBA13E2D}" srcOrd="0" destOrd="0" presId="urn:microsoft.com/office/officeart/2005/8/layout/matrix2"/>
    <dgm:cxn modelId="{8B58387E-7439-41DF-9175-000CA56953D3}" srcId="{7E693468-938A-426F-ADF0-4007C31FFA79}" destId="{059B4990-0CA8-4E44-B49E-4E2F1A98D3A1}" srcOrd="3" destOrd="0" parTransId="{7795E6A1-8B42-4B6E-925E-1B1313EBA3EB}" sibTransId="{BF09C8F0-7100-4595-9368-7C4C151B990A}"/>
    <dgm:cxn modelId="{DC7E08AB-AFA3-42A6-AF1D-D2BCEA46F640}" srcId="{7E693468-938A-426F-ADF0-4007C31FFA79}" destId="{A775195D-8BCC-4FED-B644-E0FA18DC0FE1}" srcOrd="2" destOrd="0" parTransId="{7237EA10-0FDE-454D-8D3B-9DA46CF236B0}" sibTransId="{33C68D8D-34C8-42BC-8983-30A0D8FB21B4}"/>
    <dgm:cxn modelId="{4513CBC2-BE4B-4310-9C4D-2FFCEBB7607F}" type="presOf" srcId="{CB89E306-0BAE-4DFF-A4ED-D2B6B6DFFB99}" destId="{A238EDA1-D67E-4DAF-BD10-9A714F91BF78}" srcOrd="0" destOrd="0" presId="urn:microsoft.com/office/officeart/2005/8/layout/matrix2"/>
    <dgm:cxn modelId="{95ADC0F3-07C1-454A-93C1-5EEC1BE4D20E}" type="presOf" srcId="{7E693468-938A-426F-ADF0-4007C31FFA79}" destId="{15E83AFE-9108-4175-AA70-D3F365AC4DEC}" srcOrd="0" destOrd="0" presId="urn:microsoft.com/office/officeart/2005/8/layout/matrix2"/>
    <dgm:cxn modelId="{B25222F9-A740-49C1-AAA4-D6B8229FEFD1}" srcId="{7E693468-938A-426F-ADF0-4007C31FFA79}" destId="{CB89E306-0BAE-4DFF-A4ED-D2B6B6DFFB99}" srcOrd="0" destOrd="0" parTransId="{7FD9C8E0-64D8-4764-872D-1BD22A06A497}" sibTransId="{4F004F30-9794-4A69-96AC-0F623F3DA7BC}"/>
    <dgm:cxn modelId="{EAE7AA97-C6AF-4CFF-B78F-A90332393797}" type="presParOf" srcId="{15E83AFE-9108-4175-AA70-D3F365AC4DEC}" destId="{7D3BDC72-71EC-4F12-8ADF-515BF20D8CC2}" srcOrd="0" destOrd="0" presId="urn:microsoft.com/office/officeart/2005/8/layout/matrix2"/>
    <dgm:cxn modelId="{6EB19311-D5B1-4120-884D-2DB615090F7C}" type="presParOf" srcId="{15E83AFE-9108-4175-AA70-D3F365AC4DEC}" destId="{A238EDA1-D67E-4DAF-BD10-9A714F91BF78}" srcOrd="1" destOrd="0" presId="urn:microsoft.com/office/officeart/2005/8/layout/matrix2"/>
    <dgm:cxn modelId="{313AB1D7-01FE-46DF-91B3-206241B72AAF}" type="presParOf" srcId="{15E83AFE-9108-4175-AA70-D3F365AC4DEC}" destId="{546C8898-4AD0-4264-A60A-3D88A8703033}" srcOrd="2" destOrd="0" presId="urn:microsoft.com/office/officeart/2005/8/layout/matrix2"/>
    <dgm:cxn modelId="{08BE870D-DBE5-485C-8EEE-A60C308C1A55}" type="presParOf" srcId="{15E83AFE-9108-4175-AA70-D3F365AC4DEC}" destId="{6758B820-2AF8-4704-8396-F272AC5E3B97}" srcOrd="3" destOrd="0" presId="urn:microsoft.com/office/officeart/2005/8/layout/matrix2"/>
    <dgm:cxn modelId="{325538D5-3799-4552-8306-8CCA74B55FC2}" type="presParOf" srcId="{15E83AFE-9108-4175-AA70-D3F365AC4DEC}" destId="{772C0A82-885B-40E8-BB8D-68C6CBA13E2D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BCC6732-83C6-4954-A282-E232101476D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FD7D50F-8034-4384-850C-53C4C55F90AE}">
      <dgm:prSet/>
      <dgm:spPr/>
      <dgm:t>
        <a:bodyPr/>
        <a:lstStyle/>
        <a:p>
          <a:r>
            <a:rPr lang="en-GB"/>
            <a:t>Commercial pressure - no / coercion of will – yes. </a:t>
          </a:r>
          <a:endParaRPr lang="en-US"/>
        </a:p>
      </dgm:t>
    </dgm:pt>
    <dgm:pt modelId="{7B3367A9-F4E9-436F-B9D8-1AC37EAB02B7}" type="parTrans" cxnId="{822E05FA-6720-42A8-8DE4-22A10A5C3C17}">
      <dgm:prSet/>
      <dgm:spPr/>
      <dgm:t>
        <a:bodyPr/>
        <a:lstStyle/>
        <a:p>
          <a:endParaRPr lang="en-US"/>
        </a:p>
      </dgm:t>
    </dgm:pt>
    <dgm:pt modelId="{7989C8A7-AF31-4DAF-AE4E-9330761C4034}" type="sibTrans" cxnId="{822E05FA-6720-42A8-8DE4-22A10A5C3C17}">
      <dgm:prSet/>
      <dgm:spPr/>
      <dgm:t>
        <a:bodyPr/>
        <a:lstStyle/>
        <a:p>
          <a:endParaRPr lang="en-US"/>
        </a:p>
      </dgm:t>
    </dgm:pt>
    <dgm:pt modelId="{2DAC473E-9409-4B20-93BF-BE344A7BC2CF}">
      <dgm:prSet/>
      <dgm:spPr/>
      <dgm:t>
        <a:bodyPr/>
        <a:lstStyle/>
        <a:p>
          <a:r>
            <a:rPr lang="en-GB"/>
            <a:t>Key case; Pao On v Lau You Long [1980] Lord Scarman; </a:t>
          </a:r>
          <a:endParaRPr lang="en-US"/>
        </a:p>
      </dgm:t>
    </dgm:pt>
    <dgm:pt modelId="{BE9CEBDB-CA8D-410E-8AD3-31F33E3A3A83}" type="parTrans" cxnId="{E2720F2F-2954-4AA8-B16C-2FB93BBC5335}">
      <dgm:prSet/>
      <dgm:spPr/>
      <dgm:t>
        <a:bodyPr/>
        <a:lstStyle/>
        <a:p>
          <a:endParaRPr lang="en-US"/>
        </a:p>
      </dgm:t>
    </dgm:pt>
    <dgm:pt modelId="{5F5DFFC0-28C0-4660-B1A7-66CC6B0CFA43}" type="sibTrans" cxnId="{E2720F2F-2954-4AA8-B16C-2FB93BBC5335}">
      <dgm:prSet/>
      <dgm:spPr/>
      <dgm:t>
        <a:bodyPr/>
        <a:lstStyle/>
        <a:p>
          <a:endParaRPr lang="en-US"/>
        </a:p>
      </dgm:t>
    </dgm:pt>
    <dgm:pt modelId="{1538766C-AF3A-48FE-8C81-7282431AEFEC}">
      <dgm:prSet/>
      <dgm:spPr/>
      <dgm:t>
        <a:bodyPr/>
        <a:lstStyle/>
        <a:p>
          <a:r>
            <a:rPr lang="en-GB"/>
            <a:t>1. Did the victim protest? </a:t>
          </a:r>
          <a:endParaRPr lang="en-US"/>
        </a:p>
      </dgm:t>
    </dgm:pt>
    <dgm:pt modelId="{A93DBB31-89E0-4BC3-BE41-13FD332D7D82}" type="parTrans" cxnId="{B0E0AE53-B3B4-49ED-B253-3B5E029C9324}">
      <dgm:prSet/>
      <dgm:spPr/>
      <dgm:t>
        <a:bodyPr/>
        <a:lstStyle/>
        <a:p>
          <a:endParaRPr lang="en-US"/>
        </a:p>
      </dgm:t>
    </dgm:pt>
    <dgm:pt modelId="{25D2F3B4-7527-40A1-A63B-16CD174BAD53}" type="sibTrans" cxnId="{B0E0AE53-B3B4-49ED-B253-3B5E029C9324}">
      <dgm:prSet/>
      <dgm:spPr/>
      <dgm:t>
        <a:bodyPr/>
        <a:lstStyle/>
        <a:p>
          <a:endParaRPr lang="en-US"/>
        </a:p>
      </dgm:t>
    </dgm:pt>
    <dgm:pt modelId="{62515807-46CA-4271-A639-89DD2341C75A}">
      <dgm:prSet/>
      <dgm:spPr/>
      <dgm:t>
        <a:bodyPr/>
        <a:lstStyle/>
        <a:p>
          <a:r>
            <a:rPr lang="en-GB"/>
            <a:t>2. Was there an alternative course open to the victim? </a:t>
          </a:r>
          <a:endParaRPr lang="en-US"/>
        </a:p>
      </dgm:t>
    </dgm:pt>
    <dgm:pt modelId="{041CC8BB-75FB-4929-951F-58AEBAB459C9}" type="parTrans" cxnId="{6930A996-0ACD-4AAF-8537-94E5D46B7C29}">
      <dgm:prSet/>
      <dgm:spPr/>
      <dgm:t>
        <a:bodyPr/>
        <a:lstStyle/>
        <a:p>
          <a:endParaRPr lang="en-US"/>
        </a:p>
      </dgm:t>
    </dgm:pt>
    <dgm:pt modelId="{90B150DD-D7A9-4F91-A2A2-B516BD7B2182}" type="sibTrans" cxnId="{6930A996-0ACD-4AAF-8537-94E5D46B7C29}">
      <dgm:prSet/>
      <dgm:spPr/>
      <dgm:t>
        <a:bodyPr/>
        <a:lstStyle/>
        <a:p>
          <a:endParaRPr lang="en-US"/>
        </a:p>
      </dgm:t>
    </dgm:pt>
    <dgm:pt modelId="{220F7803-B057-414F-B344-1E9E163E2AAF}">
      <dgm:prSet/>
      <dgm:spPr/>
      <dgm:t>
        <a:bodyPr/>
        <a:lstStyle/>
        <a:p>
          <a:r>
            <a:rPr lang="en-GB"/>
            <a:t>3. Was the victim independently advised? </a:t>
          </a:r>
          <a:endParaRPr lang="en-US"/>
        </a:p>
      </dgm:t>
    </dgm:pt>
    <dgm:pt modelId="{F216C4EE-CFAD-4900-96FC-B42B54EB43E1}" type="parTrans" cxnId="{3B2DD9DE-F881-41DE-A1F2-65FC3CE37D7E}">
      <dgm:prSet/>
      <dgm:spPr/>
      <dgm:t>
        <a:bodyPr/>
        <a:lstStyle/>
        <a:p>
          <a:endParaRPr lang="en-US"/>
        </a:p>
      </dgm:t>
    </dgm:pt>
    <dgm:pt modelId="{3D3AD6B0-19D6-441B-80FD-4EBC5945EFED}" type="sibTrans" cxnId="{3B2DD9DE-F881-41DE-A1F2-65FC3CE37D7E}">
      <dgm:prSet/>
      <dgm:spPr/>
      <dgm:t>
        <a:bodyPr/>
        <a:lstStyle/>
        <a:p>
          <a:endParaRPr lang="en-US"/>
        </a:p>
      </dgm:t>
    </dgm:pt>
    <dgm:pt modelId="{97174A5A-E35A-4706-B222-FCD1A1B159FB}">
      <dgm:prSet/>
      <dgm:spPr/>
      <dgm:t>
        <a:bodyPr/>
        <a:lstStyle/>
        <a:p>
          <a:r>
            <a:rPr lang="en-GB"/>
            <a:t>4. After having entered into the agreement, did the victim take steps to avoid it?</a:t>
          </a:r>
          <a:endParaRPr lang="en-US"/>
        </a:p>
      </dgm:t>
    </dgm:pt>
    <dgm:pt modelId="{9E728358-A96F-47DA-AE3B-EB37FAF9D535}" type="parTrans" cxnId="{6EF5F5BC-CFA7-4FF5-BBE7-D897DD0E0687}">
      <dgm:prSet/>
      <dgm:spPr/>
      <dgm:t>
        <a:bodyPr/>
        <a:lstStyle/>
        <a:p>
          <a:endParaRPr lang="en-US"/>
        </a:p>
      </dgm:t>
    </dgm:pt>
    <dgm:pt modelId="{62CCD052-0920-443A-AFA0-53F3C03A2565}" type="sibTrans" cxnId="{6EF5F5BC-CFA7-4FF5-BBE7-D897DD0E0687}">
      <dgm:prSet/>
      <dgm:spPr/>
      <dgm:t>
        <a:bodyPr/>
        <a:lstStyle/>
        <a:p>
          <a:endParaRPr lang="en-US"/>
        </a:p>
      </dgm:t>
    </dgm:pt>
    <dgm:pt modelId="{0D8F61D1-6F99-429D-8CBB-AC2C0E29B34A}" type="pres">
      <dgm:prSet presAssocID="{CBCC6732-83C6-4954-A282-E232101476D9}" presName="Name0" presStyleCnt="0">
        <dgm:presLayoutVars>
          <dgm:dir/>
          <dgm:resizeHandles val="exact"/>
        </dgm:presLayoutVars>
      </dgm:prSet>
      <dgm:spPr/>
    </dgm:pt>
    <dgm:pt modelId="{BCA50311-118E-4C5A-B0A1-723BECC04B4F}" type="pres">
      <dgm:prSet presAssocID="{6FD7D50F-8034-4384-850C-53C4C55F90AE}" presName="node" presStyleLbl="node1" presStyleIdx="0" presStyleCnt="6">
        <dgm:presLayoutVars>
          <dgm:bulletEnabled val="1"/>
        </dgm:presLayoutVars>
      </dgm:prSet>
      <dgm:spPr/>
    </dgm:pt>
    <dgm:pt modelId="{0313566A-9331-4F67-979D-D2277B255D9B}" type="pres">
      <dgm:prSet presAssocID="{7989C8A7-AF31-4DAF-AE4E-9330761C4034}" presName="sibTrans" presStyleLbl="sibTrans1D1" presStyleIdx="0" presStyleCnt="5"/>
      <dgm:spPr/>
    </dgm:pt>
    <dgm:pt modelId="{6D72A8F0-5F5B-47FA-8A8E-31158D4F9D14}" type="pres">
      <dgm:prSet presAssocID="{7989C8A7-AF31-4DAF-AE4E-9330761C4034}" presName="connectorText" presStyleLbl="sibTrans1D1" presStyleIdx="0" presStyleCnt="5"/>
      <dgm:spPr/>
    </dgm:pt>
    <dgm:pt modelId="{DB6F95BC-E32A-4C36-BE9F-7F60E91AC394}" type="pres">
      <dgm:prSet presAssocID="{2DAC473E-9409-4B20-93BF-BE344A7BC2CF}" presName="node" presStyleLbl="node1" presStyleIdx="1" presStyleCnt="6">
        <dgm:presLayoutVars>
          <dgm:bulletEnabled val="1"/>
        </dgm:presLayoutVars>
      </dgm:prSet>
      <dgm:spPr/>
    </dgm:pt>
    <dgm:pt modelId="{67CA7068-1163-4C57-977C-ABB9B8A97A8D}" type="pres">
      <dgm:prSet presAssocID="{5F5DFFC0-28C0-4660-B1A7-66CC6B0CFA43}" presName="sibTrans" presStyleLbl="sibTrans1D1" presStyleIdx="1" presStyleCnt="5"/>
      <dgm:spPr/>
    </dgm:pt>
    <dgm:pt modelId="{F61A0C95-9754-45F8-9488-788417EEA376}" type="pres">
      <dgm:prSet presAssocID="{5F5DFFC0-28C0-4660-B1A7-66CC6B0CFA43}" presName="connectorText" presStyleLbl="sibTrans1D1" presStyleIdx="1" presStyleCnt="5"/>
      <dgm:spPr/>
    </dgm:pt>
    <dgm:pt modelId="{0B685A88-4882-441B-9B83-04D629AB3E20}" type="pres">
      <dgm:prSet presAssocID="{1538766C-AF3A-48FE-8C81-7282431AEFEC}" presName="node" presStyleLbl="node1" presStyleIdx="2" presStyleCnt="6">
        <dgm:presLayoutVars>
          <dgm:bulletEnabled val="1"/>
        </dgm:presLayoutVars>
      </dgm:prSet>
      <dgm:spPr/>
    </dgm:pt>
    <dgm:pt modelId="{8B369875-2B52-4AE8-AD76-FAC0146887A0}" type="pres">
      <dgm:prSet presAssocID="{25D2F3B4-7527-40A1-A63B-16CD174BAD53}" presName="sibTrans" presStyleLbl="sibTrans1D1" presStyleIdx="2" presStyleCnt="5"/>
      <dgm:spPr/>
    </dgm:pt>
    <dgm:pt modelId="{EFC9A357-2135-415A-9CDB-E22F6F05875C}" type="pres">
      <dgm:prSet presAssocID="{25D2F3B4-7527-40A1-A63B-16CD174BAD53}" presName="connectorText" presStyleLbl="sibTrans1D1" presStyleIdx="2" presStyleCnt="5"/>
      <dgm:spPr/>
    </dgm:pt>
    <dgm:pt modelId="{C5DFA8A2-334C-4630-B9A3-36605581D71E}" type="pres">
      <dgm:prSet presAssocID="{62515807-46CA-4271-A639-89DD2341C75A}" presName="node" presStyleLbl="node1" presStyleIdx="3" presStyleCnt="6">
        <dgm:presLayoutVars>
          <dgm:bulletEnabled val="1"/>
        </dgm:presLayoutVars>
      </dgm:prSet>
      <dgm:spPr/>
    </dgm:pt>
    <dgm:pt modelId="{7BF0FC28-0E04-42F9-8C5F-A86FC63AAE49}" type="pres">
      <dgm:prSet presAssocID="{90B150DD-D7A9-4F91-A2A2-B516BD7B2182}" presName="sibTrans" presStyleLbl="sibTrans1D1" presStyleIdx="3" presStyleCnt="5"/>
      <dgm:spPr/>
    </dgm:pt>
    <dgm:pt modelId="{8490A74F-D2D1-4E29-8249-EC2163BB556D}" type="pres">
      <dgm:prSet presAssocID="{90B150DD-D7A9-4F91-A2A2-B516BD7B2182}" presName="connectorText" presStyleLbl="sibTrans1D1" presStyleIdx="3" presStyleCnt="5"/>
      <dgm:spPr/>
    </dgm:pt>
    <dgm:pt modelId="{FB61271B-7771-4276-B186-591E45ED7533}" type="pres">
      <dgm:prSet presAssocID="{220F7803-B057-414F-B344-1E9E163E2AAF}" presName="node" presStyleLbl="node1" presStyleIdx="4" presStyleCnt="6">
        <dgm:presLayoutVars>
          <dgm:bulletEnabled val="1"/>
        </dgm:presLayoutVars>
      </dgm:prSet>
      <dgm:spPr/>
    </dgm:pt>
    <dgm:pt modelId="{660B166D-288C-4808-A6B7-DD48A92247C1}" type="pres">
      <dgm:prSet presAssocID="{3D3AD6B0-19D6-441B-80FD-4EBC5945EFED}" presName="sibTrans" presStyleLbl="sibTrans1D1" presStyleIdx="4" presStyleCnt="5"/>
      <dgm:spPr/>
    </dgm:pt>
    <dgm:pt modelId="{D6FBE95A-E88C-4E08-90F8-D5B25B831B2D}" type="pres">
      <dgm:prSet presAssocID="{3D3AD6B0-19D6-441B-80FD-4EBC5945EFED}" presName="connectorText" presStyleLbl="sibTrans1D1" presStyleIdx="4" presStyleCnt="5"/>
      <dgm:spPr/>
    </dgm:pt>
    <dgm:pt modelId="{7426B737-7706-4C4F-9A21-66D9CAFFE5ED}" type="pres">
      <dgm:prSet presAssocID="{97174A5A-E35A-4706-B222-FCD1A1B159FB}" presName="node" presStyleLbl="node1" presStyleIdx="5" presStyleCnt="6">
        <dgm:presLayoutVars>
          <dgm:bulletEnabled val="1"/>
        </dgm:presLayoutVars>
      </dgm:prSet>
      <dgm:spPr/>
    </dgm:pt>
  </dgm:ptLst>
  <dgm:cxnLst>
    <dgm:cxn modelId="{7F52400F-EA38-4EA2-B178-E5CF2522C263}" type="presOf" srcId="{7989C8A7-AF31-4DAF-AE4E-9330761C4034}" destId="{6D72A8F0-5F5B-47FA-8A8E-31158D4F9D14}" srcOrd="1" destOrd="0" presId="urn:microsoft.com/office/officeart/2016/7/layout/RepeatingBendingProcessNew"/>
    <dgm:cxn modelId="{E2720F2F-2954-4AA8-B16C-2FB93BBC5335}" srcId="{CBCC6732-83C6-4954-A282-E232101476D9}" destId="{2DAC473E-9409-4B20-93BF-BE344A7BC2CF}" srcOrd="1" destOrd="0" parTransId="{BE9CEBDB-CA8D-410E-8AD3-31F33E3A3A83}" sibTransId="{5F5DFFC0-28C0-4660-B1A7-66CC6B0CFA43}"/>
    <dgm:cxn modelId="{F198B539-7BF0-4634-A058-1CCE724D2EC6}" type="presOf" srcId="{3D3AD6B0-19D6-441B-80FD-4EBC5945EFED}" destId="{660B166D-288C-4808-A6B7-DD48A92247C1}" srcOrd="0" destOrd="0" presId="urn:microsoft.com/office/officeart/2016/7/layout/RepeatingBendingProcessNew"/>
    <dgm:cxn modelId="{83861C6B-3223-4438-B74F-8EF0C7896DBD}" type="presOf" srcId="{90B150DD-D7A9-4F91-A2A2-B516BD7B2182}" destId="{7BF0FC28-0E04-42F9-8C5F-A86FC63AAE49}" srcOrd="0" destOrd="0" presId="urn:microsoft.com/office/officeart/2016/7/layout/RepeatingBendingProcessNew"/>
    <dgm:cxn modelId="{B0E0AE53-B3B4-49ED-B253-3B5E029C9324}" srcId="{CBCC6732-83C6-4954-A282-E232101476D9}" destId="{1538766C-AF3A-48FE-8C81-7282431AEFEC}" srcOrd="2" destOrd="0" parTransId="{A93DBB31-89E0-4BC3-BE41-13FD332D7D82}" sibTransId="{25D2F3B4-7527-40A1-A63B-16CD174BAD53}"/>
    <dgm:cxn modelId="{7254D873-B541-4789-AAF7-A8E23418EC7A}" type="presOf" srcId="{5F5DFFC0-28C0-4660-B1A7-66CC6B0CFA43}" destId="{F61A0C95-9754-45F8-9488-788417EEA376}" srcOrd="1" destOrd="0" presId="urn:microsoft.com/office/officeart/2016/7/layout/RepeatingBendingProcessNew"/>
    <dgm:cxn modelId="{630B0A74-AD32-4EF8-AEE2-DBDEE2B4893E}" type="presOf" srcId="{220F7803-B057-414F-B344-1E9E163E2AAF}" destId="{FB61271B-7771-4276-B186-591E45ED7533}" srcOrd="0" destOrd="0" presId="urn:microsoft.com/office/officeart/2016/7/layout/RepeatingBendingProcessNew"/>
    <dgm:cxn modelId="{24000956-0307-4E26-BE0D-D0BF1DD39B41}" type="presOf" srcId="{5F5DFFC0-28C0-4660-B1A7-66CC6B0CFA43}" destId="{67CA7068-1163-4C57-977C-ABB9B8A97A8D}" srcOrd="0" destOrd="0" presId="urn:microsoft.com/office/officeart/2016/7/layout/RepeatingBendingProcessNew"/>
    <dgm:cxn modelId="{597CA97F-CC86-4DEC-9B52-6DCAC0D57B14}" type="presOf" srcId="{2DAC473E-9409-4B20-93BF-BE344A7BC2CF}" destId="{DB6F95BC-E32A-4C36-BE9F-7F60E91AC394}" srcOrd="0" destOrd="0" presId="urn:microsoft.com/office/officeart/2016/7/layout/RepeatingBendingProcessNew"/>
    <dgm:cxn modelId="{6930A996-0ACD-4AAF-8537-94E5D46B7C29}" srcId="{CBCC6732-83C6-4954-A282-E232101476D9}" destId="{62515807-46CA-4271-A639-89DD2341C75A}" srcOrd="3" destOrd="0" parTransId="{041CC8BB-75FB-4929-951F-58AEBAB459C9}" sibTransId="{90B150DD-D7A9-4F91-A2A2-B516BD7B2182}"/>
    <dgm:cxn modelId="{141694A5-E910-4C15-AA48-E59697C9175B}" type="presOf" srcId="{25D2F3B4-7527-40A1-A63B-16CD174BAD53}" destId="{8B369875-2B52-4AE8-AD76-FAC0146887A0}" srcOrd="0" destOrd="0" presId="urn:microsoft.com/office/officeart/2016/7/layout/RepeatingBendingProcessNew"/>
    <dgm:cxn modelId="{8B3697A8-CF5E-4E2B-A58A-15873B49785A}" type="presOf" srcId="{1538766C-AF3A-48FE-8C81-7282431AEFEC}" destId="{0B685A88-4882-441B-9B83-04D629AB3E20}" srcOrd="0" destOrd="0" presId="urn:microsoft.com/office/officeart/2016/7/layout/RepeatingBendingProcessNew"/>
    <dgm:cxn modelId="{BF5FFCB7-7159-4147-A889-6D7A919455D3}" type="presOf" srcId="{25D2F3B4-7527-40A1-A63B-16CD174BAD53}" destId="{EFC9A357-2135-415A-9CDB-E22F6F05875C}" srcOrd="1" destOrd="0" presId="urn:microsoft.com/office/officeart/2016/7/layout/RepeatingBendingProcessNew"/>
    <dgm:cxn modelId="{B2DC85B8-BDBD-47DF-BBFB-9C249666CFDA}" type="presOf" srcId="{97174A5A-E35A-4706-B222-FCD1A1B159FB}" destId="{7426B737-7706-4C4F-9A21-66D9CAFFE5ED}" srcOrd="0" destOrd="0" presId="urn:microsoft.com/office/officeart/2016/7/layout/RepeatingBendingProcessNew"/>
    <dgm:cxn modelId="{6EF5F5BC-CFA7-4FF5-BBE7-D897DD0E0687}" srcId="{CBCC6732-83C6-4954-A282-E232101476D9}" destId="{97174A5A-E35A-4706-B222-FCD1A1B159FB}" srcOrd="5" destOrd="0" parTransId="{9E728358-A96F-47DA-AE3B-EB37FAF9D535}" sibTransId="{62CCD052-0920-443A-AFA0-53F3C03A2565}"/>
    <dgm:cxn modelId="{9AEDBFD0-D324-41BA-8CCB-966EFF87DCDF}" type="presOf" srcId="{3D3AD6B0-19D6-441B-80FD-4EBC5945EFED}" destId="{D6FBE95A-E88C-4E08-90F8-D5B25B831B2D}" srcOrd="1" destOrd="0" presId="urn:microsoft.com/office/officeart/2016/7/layout/RepeatingBendingProcessNew"/>
    <dgm:cxn modelId="{3B2DD9DE-F881-41DE-A1F2-65FC3CE37D7E}" srcId="{CBCC6732-83C6-4954-A282-E232101476D9}" destId="{220F7803-B057-414F-B344-1E9E163E2AAF}" srcOrd="4" destOrd="0" parTransId="{F216C4EE-CFAD-4900-96FC-B42B54EB43E1}" sibTransId="{3D3AD6B0-19D6-441B-80FD-4EBC5945EFED}"/>
    <dgm:cxn modelId="{E951A6E0-1FF2-4FBA-9AAC-746435C25AAB}" type="presOf" srcId="{6FD7D50F-8034-4384-850C-53C4C55F90AE}" destId="{BCA50311-118E-4C5A-B0A1-723BECC04B4F}" srcOrd="0" destOrd="0" presId="urn:microsoft.com/office/officeart/2016/7/layout/RepeatingBendingProcessNew"/>
    <dgm:cxn modelId="{031624E1-8F90-4BDF-96C2-C915CEB9BDDF}" type="presOf" srcId="{62515807-46CA-4271-A639-89DD2341C75A}" destId="{C5DFA8A2-334C-4630-B9A3-36605581D71E}" srcOrd="0" destOrd="0" presId="urn:microsoft.com/office/officeart/2016/7/layout/RepeatingBendingProcessNew"/>
    <dgm:cxn modelId="{8209F2ED-571D-4398-A9B6-37EEBDE929E1}" type="presOf" srcId="{CBCC6732-83C6-4954-A282-E232101476D9}" destId="{0D8F61D1-6F99-429D-8CBB-AC2C0E29B34A}" srcOrd="0" destOrd="0" presId="urn:microsoft.com/office/officeart/2016/7/layout/RepeatingBendingProcessNew"/>
    <dgm:cxn modelId="{183FA8F3-05D3-4203-AC65-1034B0B1D8E1}" type="presOf" srcId="{7989C8A7-AF31-4DAF-AE4E-9330761C4034}" destId="{0313566A-9331-4F67-979D-D2277B255D9B}" srcOrd="0" destOrd="0" presId="urn:microsoft.com/office/officeart/2016/7/layout/RepeatingBendingProcessNew"/>
    <dgm:cxn modelId="{822E05FA-6720-42A8-8DE4-22A10A5C3C17}" srcId="{CBCC6732-83C6-4954-A282-E232101476D9}" destId="{6FD7D50F-8034-4384-850C-53C4C55F90AE}" srcOrd="0" destOrd="0" parTransId="{7B3367A9-F4E9-436F-B9D8-1AC37EAB02B7}" sibTransId="{7989C8A7-AF31-4DAF-AE4E-9330761C4034}"/>
    <dgm:cxn modelId="{E79B5BFB-77BB-4146-888E-A1C51142BF89}" type="presOf" srcId="{90B150DD-D7A9-4F91-A2A2-B516BD7B2182}" destId="{8490A74F-D2D1-4E29-8249-EC2163BB556D}" srcOrd="1" destOrd="0" presId="urn:microsoft.com/office/officeart/2016/7/layout/RepeatingBendingProcessNew"/>
    <dgm:cxn modelId="{ADADE4B5-03C1-4D51-A231-189E7707A49D}" type="presParOf" srcId="{0D8F61D1-6F99-429D-8CBB-AC2C0E29B34A}" destId="{BCA50311-118E-4C5A-B0A1-723BECC04B4F}" srcOrd="0" destOrd="0" presId="urn:microsoft.com/office/officeart/2016/7/layout/RepeatingBendingProcessNew"/>
    <dgm:cxn modelId="{2120DCF2-4DA6-4957-9B64-9D7F1140101A}" type="presParOf" srcId="{0D8F61D1-6F99-429D-8CBB-AC2C0E29B34A}" destId="{0313566A-9331-4F67-979D-D2277B255D9B}" srcOrd="1" destOrd="0" presId="urn:microsoft.com/office/officeart/2016/7/layout/RepeatingBendingProcessNew"/>
    <dgm:cxn modelId="{4A05F46C-65DE-45D9-B07A-E6C942EC08E5}" type="presParOf" srcId="{0313566A-9331-4F67-979D-D2277B255D9B}" destId="{6D72A8F0-5F5B-47FA-8A8E-31158D4F9D14}" srcOrd="0" destOrd="0" presId="urn:microsoft.com/office/officeart/2016/7/layout/RepeatingBendingProcessNew"/>
    <dgm:cxn modelId="{AD5B5A21-EEE9-41F0-BC39-A0C6A80C401F}" type="presParOf" srcId="{0D8F61D1-6F99-429D-8CBB-AC2C0E29B34A}" destId="{DB6F95BC-E32A-4C36-BE9F-7F60E91AC394}" srcOrd="2" destOrd="0" presId="urn:microsoft.com/office/officeart/2016/7/layout/RepeatingBendingProcessNew"/>
    <dgm:cxn modelId="{97134759-81C8-4084-9A62-C3EAAE8BF105}" type="presParOf" srcId="{0D8F61D1-6F99-429D-8CBB-AC2C0E29B34A}" destId="{67CA7068-1163-4C57-977C-ABB9B8A97A8D}" srcOrd="3" destOrd="0" presId="urn:microsoft.com/office/officeart/2016/7/layout/RepeatingBendingProcessNew"/>
    <dgm:cxn modelId="{7DBB284F-C243-477A-B903-4591570146DA}" type="presParOf" srcId="{67CA7068-1163-4C57-977C-ABB9B8A97A8D}" destId="{F61A0C95-9754-45F8-9488-788417EEA376}" srcOrd="0" destOrd="0" presId="urn:microsoft.com/office/officeart/2016/7/layout/RepeatingBendingProcessNew"/>
    <dgm:cxn modelId="{3FABE99C-9302-440D-9373-34CBD2225DCA}" type="presParOf" srcId="{0D8F61D1-6F99-429D-8CBB-AC2C0E29B34A}" destId="{0B685A88-4882-441B-9B83-04D629AB3E20}" srcOrd="4" destOrd="0" presId="urn:microsoft.com/office/officeart/2016/7/layout/RepeatingBendingProcessNew"/>
    <dgm:cxn modelId="{F97277D6-18F3-4BC1-99DA-10E334C7B8BB}" type="presParOf" srcId="{0D8F61D1-6F99-429D-8CBB-AC2C0E29B34A}" destId="{8B369875-2B52-4AE8-AD76-FAC0146887A0}" srcOrd="5" destOrd="0" presId="urn:microsoft.com/office/officeart/2016/7/layout/RepeatingBendingProcessNew"/>
    <dgm:cxn modelId="{50DF6573-9B32-4233-A98F-1C91A538F0F4}" type="presParOf" srcId="{8B369875-2B52-4AE8-AD76-FAC0146887A0}" destId="{EFC9A357-2135-415A-9CDB-E22F6F05875C}" srcOrd="0" destOrd="0" presId="urn:microsoft.com/office/officeart/2016/7/layout/RepeatingBendingProcessNew"/>
    <dgm:cxn modelId="{370C1FEE-DF1B-4C92-B0B8-C18E8BAAE459}" type="presParOf" srcId="{0D8F61D1-6F99-429D-8CBB-AC2C0E29B34A}" destId="{C5DFA8A2-334C-4630-B9A3-36605581D71E}" srcOrd="6" destOrd="0" presId="urn:microsoft.com/office/officeart/2016/7/layout/RepeatingBendingProcessNew"/>
    <dgm:cxn modelId="{8DB88007-510A-4A33-AF86-543C316222EB}" type="presParOf" srcId="{0D8F61D1-6F99-429D-8CBB-AC2C0E29B34A}" destId="{7BF0FC28-0E04-42F9-8C5F-A86FC63AAE49}" srcOrd="7" destOrd="0" presId="urn:microsoft.com/office/officeart/2016/7/layout/RepeatingBendingProcessNew"/>
    <dgm:cxn modelId="{D59BCD5D-9287-44AC-A0CC-79B36347E81B}" type="presParOf" srcId="{7BF0FC28-0E04-42F9-8C5F-A86FC63AAE49}" destId="{8490A74F-D2D1-4E29-8249-EC2163BB556D}" srcOrd="0" destOrd="0" presId="urn:microsoft.com/office/officeart/2016/7/layout/RepeatingBendingProcessNew"/>
    <dgm:cxn modelId="{67F960C9-5C5C-4FCD-B0CF-36854D27C919}" type="presParOf" srcId="{0D8F61D1-6F99-429D-8CBB-AC2C0E29B34A}" destId="{FB61271B-7771-4276-B186-591E45ED7533}" srcOrd="8" destOrd="0" presId="urn:microsoft.com/office/officeart/2016/7/layout/RepeatingBendingProcessNew"/>
    <dgm:cxn modelId="{CFA0E8A2-6B7D-4BEF-BFC0-C8E08EBFBC49}" type="presParOf" srcId="{0D8F61D1-6F99-429D-8CBB-AC2C0E29B34A}" destId="{660B166D-288C-4808-A6B7-DD48A92247C1}" srcOrd="9" destOrd="0" presId="urn:microsoft.com/office/officeart/2016/7/layout/RepeatingBendingProcessNew"/>
    <dgm:cxn modelId="{0EAD18E2-3B7B-4E32-9E08-CD89A13CEB5C}" type="presParOf" srcId="{660B166D-288C-4808-A6B7-DD48A92247C1}" destId="{D6FBE95A-E88C-4E08-90F8-D5B25B831B2D}" srcOrd="0" destOrd="0" presId="urn:microsoft.com/office/officeart/2016/7/layout/RepeatingBendingProcessNew"/>
    <dgm:cxn modelId="{A0B99243-A97D-4603-BF56-1F42395EDF9D}" type="presParOf" srcId="{0D8F61D1-6F99-429D-8CBB-AC2C0E29B34A}" destId="{7426B737-7706-4C4F-9A21-66D9CAFFE5E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AAB2FA-810B-4C4A-890E-90D882C0A5A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B8699B7-5BCD-426A-81E9-5F83097F36BD}">
      <dgm:prSet/>
      <dgm:spPr/>
      <dgm:t>
        <a:bodyPr/>
        <a:lstStyle/>
        <a:p>
          <a:r>
            <a:rPr lang="en-GB"/>
            <a:t>1. The other party to the transaction had the capacity to influence the complainant. </a:t>
          </a:r>
          <a:endParaRPr lang="en-US"/>
        </a:p>
      </dgm:t>
    </dgm:pt>
    <dgm:pt modelId="{60001953-332E-4D3E-8B5F-59F4F63BD3AA}" type="parTrans" cxnId="{56184A0E-6E8F-469C-85A1-7CDAAB54FBC8}">
      <dgm:prSet/>
      <dgm:spPr/>
      <dgm:t>
        <a:bodyPr/>
        <a:lstStyle/>
        <a:p>
          <a:endParaRPr lang="en-US"/>
        </a:p>
      </dgm:t>
    </dgm:pt>
    <dgm:pt modelId="{A1DB2362-4C9C-47C5-A1AD-5F71752C7749}" type="sibTrans" cxnId="{56184A0E-6E8F-469C-85A1-7CDAAB54FBC8}">
      <dgm:prSet/>
      <dgm:spPr/>
      <dgm:t>
        <a:bodyPr/>
        <a:lstStyle/>
        <a:p>
          <a:endParaRPr lang="en-US"/>
        </a:p>
      </dgm:t>
    </dgm:pt>
    <dgm:pt modelId="{C9263B1C-2D24-4441-9AD6-B8A24F46CC28}">
      <dgm:prSet/>
      <dgm:spPr/>
      <dgm:t>
        <a:bodyPr/>
        <a:lstStyle/>
        <a:p>
          <a:r>
            <a:rPr lang="en-GB"/>
            <a:t>2. The influence was exercised. </a:t>
          </a:r>
          <a:endParaRPr lang="en-US"/>
        </a:p>
      </dgm:t>
    </dgm:pt>
    <dgm:pt modelId="{37465FEE-A7B7-4A00-AE85-6197E35C0380}" type="parTrans" cxnId="{0C634CD0-36D3-49D3-90F4-72E22C125682}">
      <dgm:prSet/>
      <dgm:spPr/>
      <dgm:t>
        <a:bodyPr/>
        <a:lstStyle/>
        <a:p>
          <a:endParaRPr lang="en-US"/>
        </a:p>
      </dgm:t>
    </dgm:pt>
    <dgm:pt modelId="{8028E83B-4202-48B0-B29D-9280FD90B64A}" type="sibTrans" cxnId="{0C634CD0-36D3-49D3-90F4-72E22C125682}">
      <dgm:prSet/>
      <dgm:spPr/>
      <dgm:t>
        <a:bodyPr/>
        <a:lstStyle/>
        <a:p>
          <a:endParaRPr lang="en-US"/>
        </a:p>
      </dgm:t>
    </dgm:pt>
    <dgm:pt modelId="{9353CDDA-BF07-49C2-8347-5040DC415F03}">
      <dgm:prSet/>
      <dgm:spPr/>
      <dgm:t>
        <a:bodyPr/>
        <a:lstStyle/>
        <a:p>
          <a:r>
            <a:rPr lang="en-GB"/>
            <a:t>3. Its exercise was undue. </a:t>
          </a:r>
          <a:endParaRPr lang="en-US"/>
        </a:p>
      </dgm:t>
    </dgm:pt>
    <dgm:pt modelId="{CF392BA2-0884-463D-8F5A-ACBCF9BB000A}" type="parTrans" cxnId="{1D157B93-A0CE-4834-8E24-A723E574DC49}">
      <dgm:prSet/>
      <dgm:spPr/>
      <dgm:t>
        <a:bodyPr/>
        <a:lstStyle/>
        <a:p>
          <a:endParaRPr lang="en-US"/>
        </a:p>
      </dgm:t>
    </dgm:pt>
    <dgm:pt modelId="{A691E399-99D8-4604-923A-AE23B94A066C}" type="sibTrans" cxnId="{1D157B93-A0CE-4834-8E24-A723E574DC49}">
      <dgm:prSet/>
      <dgm:spPr/>
      <dgm:t>
        <a:bodyPr/>
        <a:lstStyle/>
        <a:p>
          <a:endParaRPr lang="en-US"/>
        </a:p>
      </dgm:t>
    </dgm:pt>
    <dgm:pt modelId="{C2794609-5A59-4F35-AF57-D15FEC7D1224}">
      <dgm:prSet/>
      <dgm:spPr/>
      <dgm:t>
        <a:bodyPr/>
        <a:lstStyle/>
        <a:p>
          <a:r>
            <a:rPr lang="en-GB"/>
            <a:t>4. Its exercise brought about the transaction. </a:t>
          </a:r>
          <a:endParaRPr lang="en-US"/>
        </a:p>
      </dgm:t>
    </dgm:pt>
    <dgm:pt modelId="{C98C51D8-A636-42C1-822B-4CF1E2C04753}" type="parTrans" cxnId="{C812C8DF-05DE-4B71-BB65-C10C1997F83F}">
      <dgm:prSet/>
      <dgm:spPr/>
      <dgm:t>
        <a:bodyPr/>
        <a:lstStyle/>
        <a:p>
          <a:endParaRPr lang="en-US"/>
        </a:p>
      </dgm:t>
    </dgm:pt>
    <dgm:pt modelId="{B00822D9-963C-4555-A736-740A82D8CD39}" type="sibTrans" cxnId="{C812C8DF-05DE-4B71-BB65-C10C1997F83F}">
      <dgm:prSet/>
      <dgm:spPr/>
      <dgm:t>
        <a:bodyPr/>
        <a:lstStyle/>
        <a:p>
          <a:endParaRPr lang="en-US"/>
        </a:p>
      </dgm:t>
    </dgm:pt>
    <dgm:pt modelId="{B3ECCF14-ECAA-4A6D-A7BD-2F179B713A04}" type="pres">
      <dgm:prSet presAssocID="{9CAAB2FA-810B-4C4A-890E-90D882C0A5A1}" presName="linear" presStyleCnt="0">
        <dgm:presLayoutVars>
          <dgm:animLvl val="lvl"/>
          <dgm:resizeHandles val="exact"/>
        </dgm:presLayoutVars>
      </dgm:prSet>
      <dgm:spPr/>
    </dgm:pt>
    <dgm:pt modelId="{ECD3A669-80C6-4732-B28B-40B47A235FFB}" type="pres">
      <dgm:prSet presAssocID="{8B8699B7-5BCD-426A-81E9-5F83097F36B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4AC7D5C-449B-4FC7-A2EB-4F75D1BF96E2}" type="pres">
      <dgm:prSet presAssocID="{A1DB2362-4C9C-47C5-A1AD-5F71752C7749}" presName="spacer" presStyleCnt="0"/>
      <dgm:spPr/>
    </dgm:pt>
    <dgm:pt modelId="{19E84057-7B0C-4111-8326-1BEE1ECD33E9}" type="pres">
      <dgm:prSet presAssocID="{C9263B1C-2D24-4441-9AD6-B8A24F46CC2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E6DFB53-F3ED-4735-9A50-9099C4D50FD0}" type="pres">
      <dgm:prSet presAssocID="{8028E83B-4202-48B0-B29D-9280FD90B64A}" presName="spacer" presStyleCnt="0"/>
      <dgm:spPr/>
    </dgm:pt>
    <dgm:pt modelId="{6B3E088C-D805-4BBE-A775-67438161B34B}" type="pres">
      <dgm:prSet presAssocID="{9353CDDA-BF07-49C2-8347-5040DC415F0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15AC6A-D1FF-449C-AEB7-802B40628AD1}" type="pres">
      <dgm:prSet presAssocID="{A691E399-99D8-4604-923A-AE23B94A066C}" presName="spacer" presStyleCnt="0"/>
      <dgm:spPr/>
    </dgm:pt>
    <dgm:pt modelId="{46BCB681-B475-49D8-9A60-9ECA5EB4C2B7}" type="pres">
      <dgm:prSet presAssocID="{C2794609-5A59-4F35-AF57-D15FEC7D122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6184A0E-6E8F-469C-85A1-7CDAAB54FBC8}" srcId="{9CAAB2FA-810B-4C4A-890E-90D882C0A5A1}" destId="{8B8699B7-5BCD-426A-81E9-5F83097F36BD}" srcOrd="0" destOrd="0" parTransId="{60001953-332E-4D3E-8B5F-59F4F63BD3AA}" sibTransId="{A1DB2362-4C9C-47C5-A1AD-5F71752C7749}"/>
    <dgm:cxn modelId="{F3EA5D2C-3014-4278-AE18-402D548433C1}" type="presOf" srcId="{C9263B1C-2D24-4441-9AD6-B8A24F46CC28}" destId="{19E84057-7B0C-4111-8326-1BEE1ECD33E9}" srcOrd="0" destOrd="0" presId="urn:microsoft.com/office/officeart/2005/8/layout/vList2"/>
    <dgm:cxn modelId="{CABDF433-75EB-4A9D-9A3B-8B6476240C1B}" type="presOf" srcId="{9CAAB2FA-810B-4C4A-890E-90D882C0A5A1}" destId="{B3ECCF14-ECAA-4A6D-A7BD-2F179B713A04}" srcOrd="0" destOrd="0" presId="urn:microsoft.com/office/officeart/2005/8/layout/vList2"/>
    <dgm:cxn modelId="{1E1CAD3E-9152-41DE-99D5-C8770F0D423B}" type="presOf" srcId="{9353CDDA-BF07-49C2-8347-5040DC415F03}" destId="{6B3E088C-D805-4BBE-A775-67438161B34B}" srcOrd="0" destOrd="0" presId="urn:microsoft.com/office/officeart/2005/8/layout/vList2"/>
    <dgm:cxn modelId="{1D157B93-A0CE-4834-8E24-A723E574DC49}" srcId="{9CAAB2FA-810B-4C4A-890E-90D882C0A5A1}" destId="{9353CDDA-BF07-49C2-8347-5040DC415F03}" srcOrd="2" destOrd="0" parTransId="{CF392BA2-0884-463D-8F5A-ACBCF9BB000A}" sibTransId="{A691E399-99D8-4604-923A-AE23B94A066C}"/>
    <dgm:cxn modelId="{F29A1E97-B4CA-4583-8E67-11082DF901DA}" type="presOf" srcId="{8B8699B7-5BCD-426A-81E9-5F83097F36BD}" destId="{ECD3A669-80C6-4732-B28B-40B47A235FFB}" srcOrd="0" destOrd="0" presId="urn:microsoft.com/office/officeart/2005/8/layout/vList2"/>
    <dgm:cxn modelId="{0C634CD0-36D3-49D3-90F4-72E22C125682}" srcId="{9CAAB2FA-810B-4C4A-890E-90D882C0A5A1}" destId="{C9263B1C-2D24-4441-9AD6-B8A24F46CC28}" srcOrd="1" destOrd="0" parTransId="{37465FEE-A7B7-4A00-AE85-6197E35C0380}" sibTransId="{8028E83B-4202-48B0-B29D-9280FD90B64A}"/>
    <dgm:cxn modelId="{C812C8DF-05DE-4B71-BB65-C10C1997F83F}" srcId="{9CAAB2FA-810B-4C4A-890E-90D882C0A5A1}" destId="{C2794609-5A59-4F35-AF57-D15FEC7D1224}" srcOrd="3" destOrd="0" parTransId="{C98C51D8-A636-42C1-822B-4CF1E2C04753}" sibTransId="{B00822D9-963C-4555-A736-740A82D8CD39}"/>
    <dgm:cxn modelId="{A4403BF0-0F39-454F-A16D-2C56C426C632}" type="presOf" srcId="{C2794609-5A59-4F35-AF57-D15FEC7D1224}" destId="{46BCB681-B475-49D8-9A60-9ECA5EB4C2B7}" srcOrd="0" destOrd="0" presId="urn:microsoft.com/office/officeart/2005/8/layout/vList2"/>
    <dgm:cxn modelId="{202B79E2-5726-460F-A1FA-21A23A4A42D2}" type="presParOf" srcId="{B3ECCF14-ECAA-4A6D-A7BD-2F179B713A04}" destId="{ECD3A669-80C6-4732-B28B-40B47A235FFB}" srcOrd="0" destOrd="0" presId="urn:microsoft.com/office/officeart/2005/8/layout/vList2"/>
    <dgm:cxn modelId="{0702AB5D-B2C7-4492-8A0F-36EDC6914CD6}" type="presParOf" srcId="{B3ECCF14-ECAA-4A6D-A7BD-2F179B713A04}" destId="{B4AC7D5C-449B-4FC7-A2EB-4F75D1BF96E2}" srcOrd="1" destOrd="0" presId="urn:microsoft.com/office/officeart/2005/8/layout/vList2"/>
    <dgm:cxn modelId="{3ADFDD33-687A-4358-ACE3-8BB7B19B14BC}" type="presParOf" srcId="{B3ECCF14-ECAA-4A6D-A7BD-2F179B713A04}" destId="{19E84057-7B0C-4111-8326-1BEE1ECD33E9}" srcOrd="2" destOrd="0" presId="urn:microsoft.com/office/officeart/2005/8/layout/vList2"/>
    <dgm:cxn modelId="{A0EBD61D-5578-4610-9894-E49733D9C916}" type="presParOf" srcId="{B3ECCF14-ECAA-4A6D-A7BD-2F179B713A04}" destId="{8E6DFB53-F3ED-4735-9A50-9099C4D50FD0}" srcOrd="3" destOrd="0" presId="urn:microsoft.com/office/officeart/2005/8/layout/vList2"/>
    <dgm:cxn modelId="{BF8F3032-41AC-443F-89A7-1B4C0755A5A7}" type="presParOf" srcId="{B3ECCF14-ECAA-4A6D-A7BD-2F179B713A04}" destId="{6B3E088C-D805-4BBE-A775-67438161B34B}" srcOrd="4" destOrd="0" presId="urn:microsoft.com/office/officeart/2005/8/layout/vList2"/>
    <dgm:cxn modelId="{40655F9E-3826-44BC-B08C-F7CE1B0511DF}" type="presParOf" srcId="{B3ECCF14-ECAA-4A6D-A7BD-2F179B713A04}" destId="{4715AC6A-D1FF-449C-AEB7-802B40628AD1}" srcOrd="5" destOrd="0" presId="urn:microsoft.com/office/officeart/2005/8/layout/vList2"/>
    <dgm:cxn modelId="{D92699C5-3658-49D0-84D1-5BF4349A783F}" type="presParOf" srcId="{B3ECCF14-ECAA-4A6D-A7BD-2F179B713A04}" destId="{46BCB681-B475-49D8-9A60-9ECA5EB4C2B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835E06B-1C69-42C1-B9DE-6BB9DC3529A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5956937-C5AC-4C25-A578-27104F9BEE30}">
      <dgm:prSet/>
      <dgm:spPr/>
      <dgm:t>
        <a:bodyPr/>
        <a:lstStyle/>
        <a:p>
          <a:r>
            <a:rPr lang="en-GB"/>
            <a:t>Need to be ; a relationship and transaction that calls for an explanation. </a:t>
          </a:r>
          <a:endParaRPr lang="en-US"/>
        </a:p>
      </dgm:t>
    </dgm:pt>
    <dgm:pt modelId="{87695718-3C08-4EBC-8B03-4E488A36BA02}" type="parTrans" cxnId="{9D23D221-9424-4D68-8256-22895E418AB2}">
      <dgm:prSet/>
      <dgm:spPr/>
      <dgm:t>
        <a:bodyPr/>
        <a:lstStyle/>
        <a:p>
          <a:endParaRPr lang="en-US"/>
        </a:p>
      </dgm:t>
    </dgm:pt>
    <dgm:pt modelId="{DDE3DF7A-CBFC-4CD6-B39F-39CADC447067}" type="sibTrans" cxnId="{9D23D221-9424-4D68-8256-22895E418AB2}">
      <dgm:prSet/>
      <dgm:spPr/>
      <dgm:t>
        <a:bodyPr/>
        <a:lstStyle/>
        <a:p>
          <a:endParaRPr lang="en-US"/>
        </a:p>
      </dgm:t>
    </dgm:pt>
    <dgm:pt modelId="{48F0B31B-9763-4223-9378-038F3F46E908}">
      <dgm:prSet/>
      <dgm:spPr/>
      <dgm:t>
        <a:bodyPr/>
        <a:lstStyle/>
        <a:p>
          <a:r>
            <a:rPr lang="en-GB"/>
            <a:t>After this there is a need to look at rebuttal. </a:t>
          </a:r>
          <a:endParaRPr lang="en-US"/>
        </a:p>
      </dgm:t>
    </dgm:pt>
    <dgm:pt modelId="{E82E0B5B-B3AC-49AC-A650-DD9788FD2F15}" type="parTrans" cxnId="{2AA9B4A5-9254-4DD5-9538-F0D2CDB54137}">
      <dgm:prSet/>
      <dgm:spPr/>
      <dgm:t>
        <a:bodyPr/>
        <a:lstStyle/>
        <a:p>
          <a:endParaRPr lang="en-US"/>
        </a:p>
      </dgm:t>
    </dgm:pt>
    <dgm:pt modelId="{7D2023BC-F298-401E-8021-FD1438AEFB08}" type="sibTrans" cxnId="{2AA9B4A5-9254-4DD5-9538-F0D2CDB54137}">
      <dgm:prSet/>
      <dgm:spPr/>
      <dgm:t>
        <a:bodyPr/>
        <a:lstStyle/>
        <a:p>
          <a:endParaRPr lang="en-US"/>
        </a:p>
      </dgm:t>
    </dgm:pt>
    <dgm:pt modelId="{8F5D2B22-A692-4DD3-B88C-716F9D2805B4}">
      <dgm:prSet/>
      <dgm:spPr/>
      <dgm:t>
        <a:bodyPr/>
        <a:lstStyle/>
        <a:p>
          <a:r>
            <a:rPr lang="en-GB"/>
            <a:t>With recognised relationships the presumptions are not rebuttable. </a:t>
          </a:r>
          <a:endParaRPr lang="en-US"/>
        </a:p>
      </dgm:t>
    </dgm:pt>
    <dgm:pt modelId="{F0AC43A5-98A1-45A7-AABF-BF6171A7E531}" type="parTrans" cxnId="{E62A72CE-1505-40B6-BDA2-4A9B6199C578}">
      <dgm:prSet/>
      <dgm:spPr/>
      <dgm:t>
        <a:bodyPr/>
        <a:lstStyle/>
        <a:p>
          <a:endParaRPr lang="en-US"/>
        </a:p>
      </dgm:t>
    </dgm:pt>
    <dgm:pt modelId="{3F6D72F4-4041-495D-BC30-9C6D936BB765}" type="sibTrans" cxnId="{E62A72CE-1505-40B6-BDA2-4A9B6199C578}">
      <dgm:prSet/>
      <dgm:spPr/>
      <dgm:t>
        <a:bodyPr/>
        <a:lstStyle/>
        <a:p>
          <a:endParaRPr lang="en-US"/>
        </a:p>
      </dgm:t>
    </dgm:pt>
    <dgm:pt modelId="{565C2CDE-55C5-4688-A483-6EF1672EF585}" type="pres">
      <dgm:prSet presAssocID="{6835E06B-1C69-42C1-B9DE-6BB9DC3529A3}" presName="linear" presStyleCnt="0">
        <dgm:presLayoutVars>
          <dgm:animLvl val="lvl"/>
          <dgm:resizeHandles val="exact"/>
        </dgm:presLayoutVars>
      </dgm:prSet>
      <dgm:spPr/>
    </dgm:pt>
    <dgm:pt modelId="{6C1BF1B2-DA7E-491D-AA15-BB450223B24B}" type="pres">
      <dgm:prSet presAssocID="{05956937-C5AC-4C25-A578-27104F9BEE3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FD9950B-7F7A-43B5-9710-813E4F1225D3}" type="pres">
      <dgm:prSet presAssocID="{DDE3DF7A-CBFC-4CD6-B39F-39CADC447067}" presName="spacer" presStyleCnt="0"/>
      <dgm:spPr/>
    </dgm:pt>
    <dgm:pt modelId="{9F74ABDF-B298-490A-A04A-D3D5B360CDC0}" type="pres">
      <dgm:prSet presAssocID="{48F0B31B-9763-4223-9378-038F3F46E90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B0CEB80-0FD1-4EDE-BAF2-CCC2F1918869}" type="pres">
      <dgm:prSet presAssocID="{7D2023BC-F298-401E-8021-FD1438AEFB08}" presName="spacer" presStyleCnt="0"/>
      <dgm:spPr/>
    </dgm:pt>
    <dgm:pt modelId="{DC177FF6-EAF4-4B9D-A714-6250BB7F5324}" type="pres">
      <dgm:prSet presAssocID="{8F5D2B22-A692-4DD3-B88C-716F9D2805B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D23D221-9424-4D68-8256-22895E418AB2}" srcId="{6835E06B-1C69-42C1-B9DE-6BB9DC3529A3}" destId="{05956937-C5AC-4C25-A578-27104F9BEE30}" srcOrd="0" destOrd="0" parTransId="{87695718-3C08-4EBC-8B03-4E488A36BA02}" sibTransId="{DDE3DF7A-CBFC-4CD6-B39F-39CADC447067}"/>
    <dgm:cxn modelId="{12A3F222-0F70-42AA-B5E2-04189B608A55}" type="presOf" srcId="{6835E06B-1C69-42C1-B9DE-6BB9DC3529A3}" destId="{565C2CDE-55C5-4688-A483-6EF1672EF585}" srcOrd="0" destOrd="0" presId="urn:microsoft.com/office/officeart/2005/8/layout/vList2"/>
    <dgm:cxn modelId="{EF71FE4D-7607-4190-95DA-2A48483F1E8A}" type="presOf" srcId="{48F0B31B-9763-4223-9378-038F3F46E908}" destId="{9F74ABDF-B298-490A-A04A-D3D5B360CDC0}" srcOrd="0" destOrd="0" presId="urn:microsoft.com/office/officeart/2005/8/layout/vList2"/>
    <dgm:cxn modelId="{5AF07298-19C8-4252-91AA-87CA7E10D8AD}" type="presOf" srcId="{05956937-C5AC-4C25-A578-27104F9BEE30}" destId="{6C1BF1B2-DA7E-491D-AA15-BB450223B24B}" srcOrd="0" destOrd="0" presId="urn:microsoft.com/office/officeart/2005/8/layout/vList2"/>
    <dgm:cxn modelId="{2AA9B4A5-9254-4DD5-9538-F0D2CDB54137}" srcId="{6835E06B-1C69-42C1-B9DE-6BB9DC3529A3}" destId="{48F0B31B-9763-4223-9378-038F3F46E908}" srcOrd="1" destOrd="0" parTransId="{E82E0B5B-B3AC-49AC-A650-DD9788FD2F15}" sibTransId="{7D2023BC-F298-401E-8021-FD1438AEFB08}"/>
    <dgm:cxn modelId="{E62A72CE-1505-40B6-BDA2-4A9B6199C578}" srcId="{6835E06B-1C69-42C1-B9DE-6BB9DC3529A3}" destId="{8F5D2B22-A692-4DD3-B88C-716F9D2805B4}" srcOrd="2" destOrd="0" parTransId="{F0AC43A5-98A1-45A7-AABF-BF6171A7E531}" sibTransId="{3F6D72F4-4041-495D-BC30-9C6D936BB765}"/>
    <dgm:cxn modelId="{C9B7AFE1-33FB-4EAC-8957-1A6BC073E866}" type="presOf" srcId="{8F5D2B22-A692-4DD3-B88C-716F9D2805B4}" destId="{DC177FF6-EAF4-4B9D-A714-6250BB7F5324}" srcOrd="0" destOrd="0" presId="urn:microsoft.com/office/officeart/2005/8/layout/vList2"/>
    <dgm:cxn modelId="{4E7DE17F-F326-48CE-8B6E-79AD90C4BC97}" type="presParOf" srcId="{565C2CDE-55C5-4688-A483-6EF1672EF585}" destId="{6C1BF1B2-DA7E-491D-AA15-BB450223B24B}" srcOrd="0" destOrd="0" presId="urn:microsoft.com/office/officeart/2005/8/layout/vList2"/>
    <dgm:cxn modelId="{45B37187-28BB-49C2-ACCB-52245F9CFA9D}" type="presParOf" srcId="{565C2CDE-55C5-4688-A483-6EF1672EF585}" destId="{0FD9950B-7F7A-43B5-9710-813E4F1225D3}" srcOrd="1" destOrd="0" presId="urn:microsoft.com/office/officeart/2005/8/layout/vList2"/>
    <dgm:cxn modelId="{BF5026E9-AC9F-4A45-81BA-5EAE9763C5A1}" type="presParOf" srcId="{565C2CDE-55C5-4688-A483-6EF1672EF585}" destId="{9F74ABDF-B298-490A-A04A-D3D5B360CDC0}" srcOrd="2" destOrd="0" presId="urn:microsoft.com/office/officeart/2005/8/layout/vList2"/>
    <dgm:cxn modelId="{D500AFBF-9019-47E7-A23E-6780B3BB1A60}" type="presParOf" srcId="{565C2CDE-55C5-4688-A483-6EF1672EF585}" destId="{6B0CEB80-0FD1-4EDE-BAF2-CCC2F1918869}" srcOrd="3" destOrd="0" presId="urn:microsoft.com/office/officeart/2005/8/layout/vList2"/>
    <dgm:cxn modelId="{60AE5DEA-221E-4B32-A098-14DED0E5BAC9}" type="presParOf" srcId="{565C2CDE-55C5-4688-A483-6EF1672EF585}" destId="{DC177FF6-EAF4-4B9D-A714-6250BB7F532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FE4854A-EBB0-4CD1-A0ED-0757147B0CB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0B8CC65-A655-47B8-9329-DCE0C5DC6649}">
      <dgm:prSet/>
      <dgm:spPr/>
      <dgm:t>
        <a:bodyPr/>
        <a:lstStyle/>
        <a:p>
          <a:r>
            <a:rPr lang="en-GB"/>
            <a:t>Undue influence can come from a third party. </a:t>
          </a:r>
          <a:endParaRPr lang="en-US"/>
        </a:p>
      </dgm:t>
    </dgm:pt>
    <dgm:pt modelId="{4F3E851D-F378-420D-B925-C7DBDFFBD7F2}" type="parTrans" cxnId="{3B5E0001-9B10-4AD9-832D-B87938EE1966}">
      <dgm:prSet/>
      <dgm:spPr/>
      <dgm:t>
        <a:bodyPr/>
        <a:lstStyle/>
        <a:p>
          <a:endParaRPr lang="en-US"/>
        </a:p>
      </dgm:t>
    </dgm:pt>
    <dgm:pt modelId="{DE9B3655-FB17-40AD-A95D-FB5B1703101C}" type="sibTrans" cxnId="{3B5E0001-9B10-4AD9-832D-B87938EE1966}">
      <dgm:prSet/>
      <dgm:spPr/>
      <dgm:t>
        <a:bodyPr/>
        <a:lstStyle/>
        <a:p>
          <a:endParaRPr lang="en-US"/>
        </a:p>
      </dgm:t>
    </dgm:pt>
    <dgm:pt modelId="{1B2B1A43-03F3-4E21-A134-B9A34F70DEC5}">
      <dgm:prSet/>
      <dgm:spPr/>
      <dgm:t>
        <a:bodyPr/>
        <a:lstStyle/>
        <a:p>
          <a:r>
            <a:rPr lang="en-GB"/>
            <a:t>Key case; Barclays Bank PLC v O’Brien and Another [1993] CIBC Mortgages PLC v Pitt and Another [1993] </a:t>
          </a:r>
          <a:endParaRPr lang="en-US"/>
        </a:p>
      </dgm:t>
    </dgm:pt>
    <dgm:pt modelId="{7DB6CB27-DE20-4B6B-8618-B08A3A73A9D8}" type="parTrans" cxnId="{D331DAE7-7430-4E3D-B2A6-59B70D3553B2}">
      <dgm:prSet/>
      <dgm:spPr/>
      <dgm:t>
        <a:bodyPr/>
        <a:lstStyle/>
        <a:p>
          <a:endParaRPr lang="en-US"/>
        </a:p>
      </dgm:t>
    </dgm:pt>
    <dgm:pt modelId="{9143BD39-84D4-4178-A316-3C2FBD517012}" type="sibTrans" cxnId="{D331DAE7-7430-4E3D-B2A6-59B70D3553B2}">
      <dgm:prSet/>
      <dgm:spPr/>
      <dgm:t>
        <a:bodyPr/>
        <a:lstStyle/>
        <a:p>
          <a:endParaRPr lang="en-US"/>
        </a:p>
      </dgm:t>
    </dgm:pt>
    <dgm:pt modelId="{5EC35A89-CEC1-4D7D-A058-C285856B46D5}">
      <dgm:prSet/>
      <dgm:spPr/>
      <dgm:t>
        <a:bodyPr/>
        <a:lstStyle/>
        <a:p>
          <a:r>
            <a:rPr lang="en-GB"/>
            <a:t>Created the concept of constructive notice. </a:t>
          </a:r>
          <a:endParaRPr lang="en-US"/>
        </a:p>
      </dgm:t>
    </dgm:pt>
    <dgm:pt modelId="{0DA0AD2B-99D6-4958-9958-2D7A208BD4B6}" type="parTrans" cxnId="{29492D97-825C-4EB5-936F-8C8B40108CA3}">
      <dgm:prSet/>
      <dgm:spPr/>
      <dgm:t>
        <a:bodyPr/>
        <a:lstStyle/>
        <a:p>
          <a:endParaRPr lang="en-US"/>
        </a:p>
      </dgm:t>
    </dgm:pt>
    <dgm:pt modelId="{1CA06384-24C0-43EA-BF25-88DC005A02FF}" type="sibTrans" cxnId="{29492D97-825C-4EB5-936F-8C8B40108CA3}">
      <dgm:prSet/>
      <dgm:spPr/>
      <dgm:t>
        <a:bodyPr/>
        <a:lstStyle/>
        <a:p>
          <a:endParaRPr lang="en-US"/>
        </a:p>
      </dgm:t>
    </dgm:pt>
    <dgm:pt modelId="{C45D7411-F87A-40DD-A3C8-BF2D3751A82A}">
      <dgm:prSet/>
      <dgm:spPr/>
      <dgm:t>
        <a:bodyPr/>
        <a:lstStyle/>
        <a:p>
          <a:r>
            <a:rPr lang="en-GB"/>
            <a:t>Royal Bank of Scotland PLV v Etridge (No 2) [2001] </a:t>
          </a:r>
          <a:endParaRPr lang="en-US"/>
        </a:p>
      </dgm:t>
    </dgm:pt>
    <dgm:pt modelId="{F002D39C-42A2-4A69-A821-28001DE2B5FD}" type="parTrans" cxnId="{2D98BE42-EFC2-4941-87B6-A215BA82B50D}">
      <dgm:prSet/>
      <dgm:spPr/>
      <dgm:t>
        <a:bodyPr/>
        <a:lstStyle/>
        <a:p>
          <a:endParaRPr lang="en-US"/>
        </a:p>
      </dgm:t>
    </dgm:pt>
    <dgm:pt modelId="{27D9A903-D7BD-4FB9-A8E0-92E700FE0403}" type="sibTrans" cxnId="{2D98BE42-EFC2-4941-87B6-A215BA82B50D}">
      <dgm:prSet/>
      <dgm:spPr/>
      <dgm:t>
        <a:bodyPr/>
        <a:lstStyle/>
        <a:p>
          <a:endParaRPr lang="en-US"/>
        </a:p>
      </dgm:t>
    </dgm:pt>
    <dgm:pt modelId="{892394EA-A3BB-40D3-A966-E801DFEC3C46}" type="pres">
      <dgm:prSet presAssocID="{EFE4854A-EBB0-4CD1-A0ED-0757147B0CB1}" presName="linear" presStyleCnt="0">
        <dgm:presLayoutVars>
          <dgm:animLvl val="lvl"/>
          <dgm:resizeHandles val="exact"/>
        </dgm:presLayoutVars>
      </dgm:prSet>
      <dgm:spPr/>
    </dgm:pt>
    <dgm:pt modelId="{888DDBD4-F69B-4E79-A77F-9F000EC44B56}" type="pres">
      <dgm:prSet presAssocID="{40B8CC65-A655-47B8-9329-DCE0C5DC664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AD06384-4C8D-41D2-B8FD-2BD5362B0D67}" type="pres">
      <dgm:prSet presAssocID="{DE9B3655-FB17-40AD-A95D-FB5B1703101C}" presName="spacer" presStyleCnt="0"/>
      <dgm:spPr/>
    </dgm:pt>
    <dgm:pt modelId="{DAC242AC-5E95-4444-93D2-8CC809656D57}" type="pres">
      <dgm:prSet presAssocID="{1B2B1A43-03F3-4E21-A134-B9A34F70DEC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AC4D37-85B4-4E07-8CED-34DEE6DB8551}" type="pres">
      <dgm:prSet presAssocID="{9143BD39-84D4-4178-A316-3C2FBD517012}" presName="spacer" presStyleCnt="0"/>
      <dgm:spPr/>
    </dgm:pt>
    <dgm:pt modelId="{D1536730-E9D2-405E-9137-D13C650182FC}" type="pres">
      <dgm:prSet presAssocID="{5EC35A89-CEC1-4D7D-A058-C285856B46D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D1E6058-1556-46DE-8676-32DFC05E84D1}" type="pres">
      <dgm:prSet presAssocID="{1CA06384-24C0-43EA-BF25-88DC005A02FF}" presName="spacer" presStyleCnt="0"/>
      <dgm:spPr/>
    </dgm:pt>
    <dgm:pt modelId="{99882557-6DEA-4138-A162-45C7B681D358}" type="pres">
      <dgm:prSet presAssocID="{C45D7411-F87A-40DD-A3C8-BF2D3751A82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B5E0001-9B10-4AD9-832D-B87938EE1966}" srcId="{EFE4854A-EBB0-4CD1-A0ED-0757147B0CB1}" destId="{40B8CC65-A655-47B8-9329-DCE0C5DC6649}" srcOrd="0" destOrd="0" parTransId="{4F3E851D-F378-420D-B925-C7DBDFFBD7F2}" sibTransId="{DE9B3655-FB17-40AD-A95D-FB5B1703101C}"/>
    <dgm:cxn modelId="{5531C43D-9EAE-4327-B524-7BD1DE3635EC}" type="presOf" srcId="{1B2B1A43-03F3-4E21-A134-B9A34F70DEC5}" destId="{DAC242AC-5E95-4444-93D2-8CC809656D57}" srcOrd="0" destOrd="0" presId="urn:microsoft.com/office/officeart/2005/8/layout/vList2"/>
    <dgm:cxn modelId="{2D98BE42-EFC2-4941-87B6-A215BA82B50D}" srcId="{EFE4854A-EBB0-4CD1-A0ED-0757147B0CB1}" destId="{C45D7411-F87A-40DD-A3C8-BF2D3751A82A}" srcOrd="3" destOrd="0" parTransId="{F002D39C-42A2-4A69-A821-28001DE2B5FD}" sibTransId="{27D9A903-D7BD-4FB9-A8E0-92E700FE0403}"/>
    <dgm:cxn modelId="{78DE995A-6CEA-44BC-8854-894D69321DD2}" type="presOf" srcId="{40B8CC65-A655-47B8-9329-DCE0C5DC6649}" destId="{888DDBD4-F69B-4E79-A77F-9F000EC44B56}" srcOrd="0" destOrd="0" presId="urn:microsoft.com/office/officeart/2005/8/layout/vList2"/>
    <dgm:cxn modelId="{FA453C7E-591A-4548-999F-CC674E66998B}" type="presOf" srcId="{EFE4854A-EBB0-4CD1-A0ED-0757147B0CB1}" destId="{892394EA-A3BB-40D3-A966-E801DFEC3C46}" srcOrd="0" destOrd="0" presId="urn:microsoft.com/office/officeart/2005/8/layout/vList2"/>
    <dgm:cxn modelId="{69A1B285-B30A-490D-9465-0DD6419B63B5}" type="presOf" srcId="{5EC35A89-CEC1-4D7D-A058-C285856B46D5}" destId="{D1536730-E9D2-405E-9137-D13C650182FC}" srcOrd="0" destOrd="0" presId="urn:microsoft.com/office/officeart/2005/8/layout/vList2"/>
    <dgm:cxn modelId="{29492D97-825C-4EB5-936F-8C8B40108CA3}" srcId="{EFE4854A-EBB0-4CD1-A0ED-0757147B0CB1}" destId="{5EC35A89-CEC1-4D7D-A058-C285856B46D5}" srcOrd="2" destOrd="0" parTransId="{0DA0AD2B-99D6-4958-9958-2D7A208BD4B6}" sibTransId="{1CA06384-24C0-43EA-BF25-88DC005A02FF}"/>
    <dgm:cxn modelId="{022B11B9-DB43-49D1-B7B6-F6A027A73D45}" type="presOf" srcId="{C45D7411-F87A-40DD-A3C8-BF2D3751A82A}" destId="{99882557-6DEA-4138-A162-45C7B681D358}" srcOrd="0" destOrd="0" presId="urn:microsoft.com/office/officeart/2005/8/layout/vList2"/>
    <dgm:cxn modelId="{D331DAE7-7430-4E3D-B2A6-59B70D3553B2}" srcId="{EFE4854A-EBB0-4CD1-A0ED-0757147B0CB1}" destId="{1B2B1A43-03F3-4E21-A134-B9A34F70DEC5}" srcOrd="1" destOrd="0" parTransId="{7DB6CB27-DE20-4B6B-8618-B08A3A73A9D8}" sibTransId="{9143BD39-84D4-4178-A316-3C2FBD517012}"/>
    <dgm:cxn modelId="{EBF66417-9D56-491B-9AD1-86F791BB3932}" type="presParOf" srcId="{892394EA-A3BB-40D3-A966-E801DFEC3C46}" destId="{888DDBD4-F69B-4E79-A77F-9F000EC44B56}" srcOrd="0" destOrd="0" presId="urn:microsoft.com/office/officeart/2005/8/layout/vList2"/>
    <dgm:cxn modelId="{2D59C426-1AE5-429E-AE12-8CA8BE218F6E}" type="presParOf" srcId="{892394EA-A3BB-40D3-A966-E801DFEC3C46}" destId="{CAD06384-4C8D-41D2-B8FD-2BD5362B0D67}" srcOrd="1" destOrd="0" presId="urn:microsoft.com/office/officeart/2005/8/layout/vList2"/>
    <dgm:cxn modelId="{325B2C7D-ED87-403B-B64B-8744D880D896}" type="presParOf" srcId="{892394EA-A3BB-40D3-A966-E801DFEC3C46}" destId="{DAC242AC-5E95-4444-93D2-8CC809656D57}" srcOrd="2" destOrd="0" presId="urn:microsoft.com/office/officeart/2005/8/layout/vList2"/>
    <dgm:cxn modelId="{A4777B55-9CCE-4BBD-8682-14FD90825884}" type="presParOf" srcId="{892394EA-A3BB-40D3-A966-E801DFEC3C46}" destId="{66AC4D37-85B4-4E07-8CED-34DEE6DB8551}" srcOrd="3" destOrd="0" presId="urn:microsoft.com/office/officeart/2005/8/layout/vList2"/>
    <dgm:cxn modelId="{A6D65D48-8497-471B-A346-2A0DE34DF345}" type="presParOf" srcId="{892394EA-A3BB-40D3-A966-E801DFEC3C46}" destId="{D1536730-E9D2-405E-9137-D13C650182FC}" srcOrd="4" destOrd="0" presId="urn:microsoft.com/office/officeart/2005/8/layout/vList2"/>
    <dgm:cxn modelId="{48C50691-677C-4ADA-8616-9476B050DD89}" type="presParOf" srcId="{892394EA-A3BB-40D3-A966-E801DFEC3C46}" destId="{ED1E6058-1556-46DE-8676-32DFC05E84D1}" srcOrd="5" destOrd="0" presId="urn:microsoft.com/office/officeart/2005/8/layout/vList2"/>
    <dgm:cxn modelId="{D5E7D953-BEC7-4914-91B9-2A70830CE50E}" type="presParOf" srcId="{892394EA-A3BB-40D3-A966-E801DFEC3C46}" destId="{99882557-6DEA-4138-A162-45C7B681D35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E9A3194-44AD-4246-8A77-61F4FB20F56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0F327B2-5E07-45D3-8EBA-F88257F2819A}">
      <dgm:prSet/>
      <dgm:spPr/>
      <dgm:t>
        <a:bodyPr/>
        <a:lstStyle/>
        <a:p>
          <a:r>
            <a:rPr lang="en-GB"/>
            <a:t>Non enforcement of the contract. </a:t>
          </a:r>
          <a:endParaRPr lang="en-US"/>
        </a:p>
      </dgm:t>
    </dgm:pt>
    <dgm:pt modelId="{5960AB81-7396-4A3D-94D6-C8D3AD723F8E}" type="parTrans" cxnId="{F26E86CF-FE4B-4379-A56E-C47A8173075D}">
      <dgm:prSet/>
      <dgm:spPr/>
      <dgm:t>
        <a:bodyPr/>
        <a:lstStyle/>
        <a:p>
          <a:endParaRPr lang="en-US"/>
        </a:p>
      </dgm:t>
    </dgm:pt>
    <dgm:pt modelId="{D73B57F5-5D08-4AA3-8C16-C08A020FE606}" type="sibTrans" cxnId="{F26E86CF-FE4B-4379-A56E-C47A8173075D}">
      <dgm:prSet/>
      <dgm:spPr/>
      <dgm:t>
        <a:bodyPr/>
        <a:lstStyle/>
        <a:p>
          <a:endParaRPr lang="en-US"/>
        </a:p>
      </dgm:t>
    </dgm:pt>
    <dgm:pt modelId="{1F84B464-92C3-4432-BFB6-F9236DFBD416}">
      <dgm:prSet/>
      <dgm:spPr/>
      <dgm:t>
        <a:bodyPr/>
        <a:lstStyle/>
        <a:p>
          <a:r>
            <a:rPr lang="en-GB"/>
            <a:t>Recission but as we have seen with misrepresentation this option may not be available for a number of reasons. </a:t>
          </a:r>
          <a:endParaRPr lang="en-US"/>
        </a:p>
      </dgm:t>
    </dgm:pt>
    <dgm:pt modelId="{78D8407B-E240-4FD6-8BC5-F8BE316CE515}" type="parTrans" cxnId="{7B15FA38-A374-4357-8B98-8F53F62A3849}">
      <dgm:prSet/>
      <dgm:spPr/>
      <dgm:t>
        <a:bodyPr/>
        <a:lstStyle/>
        <a:p>
          <a:endParaRPr lang="en-US"/>
        </a:p>
      </dgm:t>
    </dgm:pt>
    <dgm:pt modelId="{99DDDC16-BD2B-49B5-BA61-B4D79690D9A3}" type="sibTrans" cxnId="{7B15FA38-A374-4357-8B98-8F53F62A3849}">
      <dgm:prSet/>
      <dgm:spPr/>
      <dgm:t>
        <a:bodyPr/>
        <a:lstStyle/>
        <a:p>
          <a:endParaRPr lang="en-US"/>
        </a:p>
      </dgm:t>
    </dgm:pt>
    <dgm:pt modelId="{8BEAC2AE-AC67-4B59-A44B-EF56C6C38082}" type="pres">
      <dgm:prSet presAssocID="{2E9A3194-44AD-4246-8A77-61F4FB20F5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3833BEF-CAAE-4829-B6FB-A64EE049FE99}" type="pres">
      <dgm:prSet presAssocID="{30F327B2-5E07-45D3-8EBA-F88257F2819A}" presName="hierRoot1" presStyleCnt="0"/>
      <dgm:spPr/>
    </dgm:pt>
    <dgm:pt modelId="{0DBFBC17-2296-4A1B-A702-4F309990DA6A}" type="pres">
      <dgm:prSet presAssocID="{30F327B2-5E07-45D3-8EBA-F88257F2819A}" presName="composite" presStyleCnt="0"/>
      <dgm:spPr/>
    </dgm:pt>
    <dgm:pt modelId="{A2CFA64E-4028-4A81-8156-9B014E0ED4E9}" type="pres">
      <dgm:prSet presAssocID="{30F327B2-5E07-45D3-8EBA-F88257F2819A}" presName="background" presStyleLbl="node0" presStyleIdx="0" presStyleCnt="2"/>
      <dgm:spPr/>
    </dgm:pt>
    <dgm:pt modelId="{7B2AB88E-DC34-4CAF-9CA2-F21A4E6AAD92}" type="pres">
      <dgm:prSet presAssocID="{30F327B2-5E07-45D3-8EBA-F88257F2819A}" presName="text" presStyleLbl="fgAcc0" presStyleIdx="0" presStyleCnt="2">
        <dgm:presLayoutVars>
          <dgm:chPref val="3"/>
        </dgm:presLayoutVars>
      </dgm:prSet>
      <dgm:spPr/>
    </dgm:pt>
    <dgm:pt modelId="{3AEBA7D4-BD93-4899-9737-CC3D427C04B3}" type="pres">
      <dgm:prSet presAssocID="{30F327B2-5E07-45D3-8EBA-F88257F2819A}" presName="hierChild2" presStyleCnt="0"/>
      <dgm:spPr/>
    </dgm:pt>
    <dgm:pt modelId="{F9365ECE-CE7F-420F-A092-D467E9335228}" type="pres">
      <dgm:prSet presAssocID="{1F84B464-92C3-4432-BFB6-F9236DFBD416}" presName="hierRoot1" presStyleCnt="0"/>
      <dgm:spPr/>
    </dgm:pt>
    <dgm:pt modelId="{B07306F5-DE13-4E9D-B503-F1C024157E8D}" type="pres">
      <dgm:prSet presAssocID="{1F84B464-92C3-4432-BFB6-F9236DFBD416}" presName="composite" presStyleCnt="0"/>
      <dgm:spPr/>
    </dgm:pt>
    <dgm:pt modelId="{C7239229-FBEB-4D20-A2E4-DE0814B014DE}" type="pres">
      <dgm:prSet presAssocID="{1F84B464-92C3-4432-BFB6-F9236DFBD416}" presName="background" presStyleLbl="node0" presStyleIdx="1" presStyleCnt="2"/>
      <dgm:spPr/>
    </dgm:pt>
    <dgm:pt modelId="{AB2346A3-149B-4A74-854B-2D73D304E6A5}" type="pres">
      <dgm:prSet presAssocID="{1F84B464-92C3-4432-BFB6-F9236DFBD416}" presName="text" presStyleLbl="fgAcc0" presStyleIdx="1" presStyleCnt="2">
        <dgm:presLayoutVars>
          <dgm:chPref val="3"/>
        </dgm:presLayoutVars>
      </dgm:prSet>
      <dgm:spPr/>
    </dgm:pt>
    <dgm:pt modelId="{6C04DE5F-EA97-4915-95F5-122D81106407}" type="pres">
      <dgm:prSet presAssocID="{1F84B464-92C3-4432-BFB6-F9236DFBD416}" presName="hierChild2" presStyleCnt="0"/>
      <dgm:spPr/>
    </dgm:pt>
  </dgm:ptLst>
  <dgm:cxnLst>
    <dgm:cxn modelId="{24001128-B545-4CFD-A14C-6A6C7A2A1824}" type="presOf" srcId="{1F84B464-92C3-4432-BFB6-F9236DFBD416}" destId="{AB2346A3-149B-4A74-854B-2D73D304E6A5}" srcOrd="0" destOrd="0" presId="urn:microsoft.com/office/officeart/2005/8/layout/hierarchy1"/>
    <dgm:cxn modelId="{48E62B37-619D-4779-967E-AFC0C87B59F2}" type="presOf" srcId="{2E9A3194-44AD-4246-8A77-61F4FB20F562}" destId="{8BEAC2AE-AC67-4B59-A44B-EF56C6C38082}" srcOrd="0" destOrd="0" presId="urn:microsoft.com/office/officeart/2005/8/layout/hierarchy1"/>
    <dgm:cxn modelId="{7B15FA38-A374-4357-8B98-8F53F62A3849}" srcId="{2E9A3194-44AD-4246-8A77-61F4FB20F562}" destId="{1F84B464-92C3-4432-BFB6-F9236DFBD416}" srcOrd="1" destOrd="0" parTransId="{78D8407B-E240-4FD6-8BC5-F8BE316CE515}" sibTransId="{99DDDC16-BD2B-49B5-BA61-B4D79690D9A3}"/>
    <dgm:cxn modelId="{EEB2C29B-D566-463B-9026-06AEAF49F09A}" type="presOf" srcId="{30F327B2-5E07-45D3-8EBA-F88257F2819A}" destId="{7B2AB88E-DC34-4CAF-9CA2-F21A4E6AAD92}" srcOrd="0" destOrd="0" presId="urn:microsoft.com/office/officeart/2005/8/layout/hierarchy1"/>
    <dgm:cxn modelId="{F26E86CF-FE4B-4379-A56E-C47A8173075D}" srcId="{2E9A3194-44AD-4246-8A77-61F4FB20F562}" destId="{30F327B2-5E07-45D3-8EBA-F88257F2819A}" srcOrd="0" destOrd="0" parTransId="{5960AB81-7396-4A3D-94D6-C8D3AD723F8E}" sibTransId="{D73B57F5-5D08-4AA3-8C16-C08A020FE606}"/>
    <dgm:cxn modelId="{C7348B4E-F703-4525-AF1F-D494164B1F69}" type="presParOf" srcId="{8BEAC2AE-AC67-4B59-A44B-EF56C6C38082}" destId="{73833BEF-CAAE-4829-B6FB-A64EE049FE99}" srcOrd="0" destOrd="0" presId="urn:microsoft.com/office/officeart/2005/8/layout/hierarchy1"/>
    <dgm:cxn modelId="{2026DA4A-B90D-49A6-86E7-415443F6554D}" type="presParOf" srcId="{73833BEF-CAAE-4829-B6FB-A64EE049FE99}" destId="{0DBFBC17-2296-4A1B-A702-4F309990DA6A}" srcOrd="0" destOrd="0" presId="urn:microsoft.com/office/officeart/2005/8/layout/hierarchy1"/>
    <dgm:cxn modelId="{A4DE3581-9F87-42FD-9FF3-6DF6A30C53C2}" type="presParOf" srcId="{0DBFBC17-2296-4A1B-A702-4F309990DA6A}" destId="{A2CFA64E-4028-4A81-8156-9B014E0ED4E9}" srcOrd="0" destOrd="0" presId="urn:microsoft.com/office/officeart/2005/8/layout/hierarchy1"/>
    <dgm:cxn modelId="{BCD014D9-FA73-4647-BD59-8B9884090EBF}" type="presParOf" srcId="{0DBFBC17-2296-4A1B-A702-4F309990DA6A}" destId="{7B2AB88E-DC34-4CAF-9CA2-F21A4E6AAD92}" srcOrd="1" destOrd="0" presId="urn:microsoft.com/office/officeart/2005/8/layout/hierarchy1"/>
    <dgm:cxn modelId="{598EAF7D-653A-4D0F-BF73-EF45268AA653}" type="presParOf" srcId="{73833BEF-CAAE-4829-B6FB-A64EE049FE99}" destId="{3AEBA7D4-BD93-4899-9737-CC3D427C04B3}" srcOrd="1" destOrd="0" presId="urn:microsoft.com/office/officeart/2005/8/layout/hierarchy1"/>
    <dgm:cxn modelId="{338914F8-7639-4697-9C25-6CD16E8B0F6B}" type="presParOf" srcId="{8BEAC2AE-AC67-4B59-A44B-EF56C6C38082}" destId="{F9365ECE-CE7F-420F-A092-D467E9335228}" srcOrd="1" destOrd="0" presId="urn:microsoft.com/office/officeart/2005/8/layout/hierarchy1"/>
    <dgm:cxn modelId="{6759C5DC-6671-4324-AD3F-F17D83718FD7}" type="presParOf" srcId="{F9365ECE-CE7F-420F-A092-D467E9335228}" destId="{B07306F5-DE13-4E9D-B503-F1C024157E8D}" srcOrd="0" destOrd="0" presId="urn:microsoft.com/office/officeart/2005/8/layout/hierarchy1"/>
    <dgm:cxn modelId="{33E56384-F55D-4870-AF1B-208EB42ACE0A}" type="presParOf" srcId="{B07306F5-DE13-4E9D-B503-F1C024157E8D}" destId="{C7239229-FBEB-4D20-A2E4-DE0814B014DE}" srcOrd="0" destOrd="0" presId="urn:microsoft.com/office/officeart/2005/8/layout/hierarchy1"/>
    <dgm:cxn modelId="{5C927B58-AC5B-4C7E-B40E-5DBA34F9050A}" type="presParOf" srcId="{B07306F5-DE13-4E9D-B503-F1C024157E8D}" destId="{AB2346A3-149B-4A74-854B-2D73D304E6A5}" srcOrd="1" destOrd="0" presId="urn:microsoft.com/office/officeart/2005/8/layout/hierarchy1"/>
    <dgm:cxn modelId="{DC9E37E3-965E-47AE-AFE0-580B0976ED2D}" type="presParOf" srcId="{F9365ECE-CE7F-420F-A092-D467E9335228}" destId="{6C04DE5F-EA97-4915-95F5-122D8110640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73CEEFE-D823-4EA1-9F63-97C6EA75284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621BE0-D85C-4CF7-966B-1E43813CA4E2}">
      <dgm:prSet/>
      <dgm:spPr/>
      <dgm:t>
        <a:bodyPr/>
        <a:lstStyle/>
        <a:p>
          <a:r>
            <a:rPr lang="en-GB"/>
            <a:t>Public policy – never existed. </a:t>
          </a:r>
          <a:endParaRPr lang="en-US"/>
        </a:p>
      </dgm:t>
    </dgm:pt>
    <dgm:pt modelId="{9F621F35-96A3-4916-A4EA-C3FAD4980F3D}" type="parTrans" cxnId="{A9F54143-AC57-4ECD-B392-65CDE9B6D201}">
      <dgm:prSet/>
      <dgm:spPr/>
      <dgm:t>
        <a:bodyPr/>
        <a:lstStyle/>
        <a:p>
          <a:endParaRPr lang="en-US"/>
        </a:p>
      </dgm:t>
    </dgm:pt>
    <dgm:pt modelId="{AA759448-011C-4199-9F25-CCC403A586C5}" type="sibTrans" cxnId="{A9F54143-AC57-4ECD-B392-65CDE9B6D201}">
      <dgm:prSet/>
      <dgm:spPr/>
      <dgm:t>
        <a:bodyPr/>
        <a:lstStyle/>
        <a:p>
          <a:endParaRPr lang="en-US"/>
        </a:p>
      </dgm:t>
    </dgm:pt>
    <dgm:pt modelId="{82E76E77-D3B2-4A2C-84C1-D2081302A92C}">
      <dgm:prSet/>
      <dgm:spPr/>
      <dgm:t>
        <a:bodyPr/>
        <a:lstStyle/>
        <a:p>
          <a:r>
            <a:rPr lang="en-GB"/>
            <a:t>Key case; Pearce  Brooks [1866] </a:t>
          </a:r>
          <a:endParaRPr lang="en-US"/>
        </a:p>
      </dgm:t>
    </dgm:pt>
    <dgm:pt modelId="{6E8C4985-981B-49F8-9EC3-769A911B0BEC}" type="parTrans" cxnId="{4CD99AD0-BBF0-4DCE-AC66-15452C486DA6}">
      <dgm:prSet/>
      <dgm:spPr/>
      <dgm:t>
        <a:bodyPr/>
        <a:lstStyle/>
        <a:p>
          <a:endParaRPr lang="en-US"/>
        </a:p>
      </dgm:t>
    </dgm:pt>
    <dgm:pt modelId="{22ED6B6C-6C24-4DD5-95E4-189F067EB6FE}" type="sibTrans" cxnId="{4CD99AD0-BBF0-4DCE-AC66-15452C486DA6}">
      <dgm:prSet/>
      <dgm:spPr/>
      <dgm:t>
        <a:bodyPr/>
        <a:lstStyle/>
        <a:p>
          <a:endParaRPr lang="en-US"/>
        </a:p>
      </dgm:t>
    </dgm:pt>
    <dgm:pt modelId="{7DA553B3-D110-49C4-B4AF-A6EE7A9F3D41}">
      <dgm:prSet/>
      <dgm:spPr/>
      <dgm:t>
        <a:bodyPr/>
        <a:lstStyle/>
        <a:p>
          <a:r>
            <a:rPr lang="en-GB"/>
            <a:t>Illegal agreements; illegal by law; illegal by common law. </a:t>
          </a:r>
          <a:endParaRPr lang="en-US"/>
        </a:p>
      </dgm:t>
    </dgm:pt>
    <dgm:pt modelId="{FB8158F5-8989-4F48-B7C0-AC08BBBEBF8C}" type="parTrans" cxnId="{3E511439-8664-4AD8-A697-859D51DC8ECB}">
      <dgm:prSet/>
      <dgm:spPr/>
      <dgm:t>
        <a:bodyPr/>
        <a:lstStyle/>
        <a:p>
          <a:endParaRPr lang="en-US"/>
        </a:p>
      </dgm:t>
    </dgm:pt>
    <dgm:pt modelId="{01CC4718-B624-4892-826E-DCDD7D052F74}" type="sibTrans" cxnId="{3E511439-8664-4AD8-A697-859D51DC8ECB}">
      <dgm:prSet/>
      <dgm:spPr/>
      <dgm:t>
        <a:bodyPr/>
        <a:lstStyle/>
        <a:p>
          <a:endParaRPr lang="en-US"/>
        </a:p>
      </dgm:t>
    </dgm:pt>
    <dgm:pt modelId="{55E423A6-93C7-4B4A-94CE-9AB3A81116AE}" type="pres">
      <dgm:prSet presAssocID="{173CEEFE-D823-4EA1-9F63-97C6EA75284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B42E1D0-ED44-4DBF-AD80-D5FCBFD57DFC}" type="pres">
      <dgm:prSet presAssocID="{99621BE0-D85C-4CF7-966B-1E43813CA4E2}" presName="hierRoot1" presStyleCnt="0"/>
      <dgm:spPr/>
    </dgm:pt>
    <dgm:pt modelId="{A9C159FE-B673-4E87-AC1E-488BD06B7024}" type="pres">
      <dgm:prSet presAssocID="{99621BE0-D85C-4CF7-966B-1E43813CA4E2}" presName="composite" presStyleCnt="0"/>
      <dgm:spPr/>
    </dgm:pt>
    <dgm:pt modelId="{A73DFA84-DEC5-4473-9666-392E3DC9F774}" type="pres">
      <dgm:prSet presAssocID="{99621BE0-D85C-4CF7-966B-1E43813CA4E2}" presName="background" presStyleLbl="node0" presStyleIdx="0" presStyleCnt="3"/>
      <dgm:spPr/>
    </dgm:pt>
    <dgm:pt modelId="{E22D0D76-372F-4F06-ADED-BDCFB886EE16}" type="pres">
      <dgm:prSet presAssocID="{99621BE0-D85C-4CF7-966B-1E43813CA4E2}" presName="text" presStyleLbl="fgAcc0" presStyleIdx="0" presStyleCnt="3">
        <dgm:presLayoutVars>
          <dgm:chPref val="3"/>
        </dgm:presLayoutVars>
      </dgm:prSet>
      <dgm:spPr/>
    </dgm:pt>
    <dgm:pt modelId="{88DF4206-50F8-438E-9ABF-4B55AFF946DE}" type="pres">
      <dgm:prSet presAssocID="{99621BE0-D85C-4CF7-966B-1E43813CA4E2}" presName="hierChild2" presStyleCnt="0"/>
      <dgm:spPr/>
    </dgm:pt>
    <dgm:pt modelId="{6AEED806-95BE-4AB0-BF06-09109C18B076}" type="pres">
      <dgm:prSet presAssocID="{82E76E77-D3B2-4A2C-84C1-D2081302A92C}" presName="hierRoot1" presStyleCnt="0"/>
      <dgm:spPr/>
    </dgm:pt>
    <dgm:pt modelId="{D0363FBA-0725-4A5A-8764-D6ABEE231028}" type="pres">
      <dgm:prSet presAssocID="{82E76E77-D3B2-4A2C-84C1-D2081302A92C}" presName="composite" presStyleCnt="0"/>
      <dgm:spPr/>
    </dgm:pt>
    <dgm:pt modelId="{19DACBD9-F8E9-49EF-97BD-81096D808DF0}" type="pres">
      <dgm:prSet presAssocID="{82E76E77-D3B2-4A2C-84C1-D2081302A92C}" presName="background" presStyleLbl="node0" presStyleIdx="1" presStyleCnt="3"/>
      <dgm:spPr/>
    </dgm:pt>
    <dgm:pt modelId="{485600E6-55A7-4070-9D33-42B9C4ACC545}" type="pres">
      <dgm:prSet presAssocID="{82E76E77-D3B2-4A2C-84C1-D2081302A92C}" presName="text" presStyleLbl="fgAcc0" presStyleIdx="1" presStyleCnt="3">
        <dgm:presLayoutVars>
          <dgm:chPref val="3"/>
        </dgm:presLayoutVars>
      </dgm:prSet>
      <dgm:spPr/>
    </dgm:pt>
    <dgm:pt modelId="{27BCCDD8-24EA-40F6-ACCF-98DC70B6CDCB}" type="pres">
      <dgm:prSet presAssocID="{82E76E77-D3B2-4A2C-84C1-D2081302A92C}" presName="hierChild2" presStyleCnt="0"/>
      <dgm:spPr/>
    </dgm:pt>
    <dgm:pt modelId="{A054BB64-C252-401B-AC97-D4F55B707840}" type="pres">
      <dgm:prSet presAssocID="{7DA553B3-D110-49C4-B4AF-A6EE7A9F3D41}" presName="hierRoot1" presStyleCnt="0"/>
      <dgm:spPr/>
    </dgm:pt>
    <dgm:pt modelId="{60F6566D-7EAF-45AF-AA5A-BA3D4E1F6BC0}" type="pres">
      <dgm:prSet presAssocID="{7DA553B3-D110-49C4-B4AF-A6EE7A9F3D41}" presName="composite" presStyleCnt="0"/>
      <dgm:spPr/>
    </dgm:pt>
    <dgm:pt modelId="{6DA910EF-9C9B-4FE7-87CA-0BD931F366A3}" type="pres">
      <dgm:prSet presAssocID="{7DA553B3-D110-49C4-B4AF-A6EE7A9F3D41}" presName="background" presStyleLbl="node0" presStyleIdx="2" presStyleCnt="3"/>
      <dgm:spPr/>
    </dgm:pt>
    <dgm:pt modelId="{7394E3C5-E9EA-4386-909E-32D4DC646AC1}" type="pres">
      <dgm:prSet presAssocID="{7DA553B3-D110-49C4-B4AF-A6EE7A9F3D41}" presName="text" presStyleLbl="fgAcc0" presStyleIdx="2" presStyleCnt="3">
        <dgm:presLayoutVars>
          <dgm:chPref val="3"/>
        </dgm:presLayoutVars>
      </dgm:prSet>
      <dgm:spPr/>
    </dgm:pt>
    <dgm:pt modelId="{076766D5-16C1-4355-94E1-93EAB2A0842A}" type="pres">
      <dgm:prSet presAssocID="{7DA553B3-D110-49C4-B4AF-A6EE7A9F3D41}" presName="hierChild2" presStyleCnt="0"/>
      <dgm:spPr/>
    </dgm:pt>
  </dgm:ptLst>
  <dgm:cxnLst>
    <dgm:cxn modelId="{C81CAE11-B85F-4F7A-8852-91F80DE611C0}" type="presOf" srcId="{173CEEFE-D823-4EA1-9F63-97C6EA752841}" destId="{55E423A6-93C7-4B4A-94CE-9AB3A81116AE}" srcOrd="0" destOrd="0" presId="urn:microsoft.com/office/officeart/2005/8/layout/hierarchy1"/>
    <dgm:cxn modelId="{3E511439-8664-4AD8-A697-859D51DC8ECB}" srcId="{173CEEFE-D823-4EA1-9F63-97C6EA752841}" destId="{7DA553B3-D110-49C4-B4AF-A6EE7A9F3D41}" srcOrd="2" destOrd="0" parTransId="{FB8158F5-8989-4F48-B7C0-AC08BBBEBF8C}" sibTransId="{01CC4718-B624-4892-826E-DCDD7D052F74}"/>
    <dgm:cxn modelId="{6CE6343E-8F58-46A9-B004-87ACBD93FFA9}" type="presOf" srcId="{7DA553B3-D110-49C4-B4AF-A6EE7A9F3D41}" destId="{7394E3C5-E9EA-4386-909E-32D4DC646AC1}" srcOrd="0" destOrd="0" presId="urn:microsoft.com/office/officeart/2005/8/layout/hierarchy1"/>
    <dgm:cxn modelId="{A9F54143-AC57-4ECD-B392-65CDE9B6D201}" srcId="{173CEEFE-D823-4EA1-9F63-97C6EA752841}" destId="{99621BE0-D85C-4CF7-966B-1E43813CA4E2}" srcOrd="0" destOrd="0" parTransId="{9F621F35-96A3-4916-A4EA-C3FAD4980F3D}" sibTransId="{AA759448-011C-4199-9F25-CCC403A586C5}"/>
    <dgm:cxn modelId="{0A57B754-B3EA-4BED-98B0-D6D6F8EFE35D}" type="presOf" srcId="{99621BE0-D85C-4CF7-966B-1E43813CA4E2}" destId="{E22D0D76-372F-4F06-ADED-BDCFB886EE16}" srcOrd="0" destOrd="0" presId="urn:microsoft.com/office/officeart/2005/8/layout/hierarchy1"/>
    <dgm:cxn modelId="{B5EE1780-F6CB-405A-8B41-A2F7677D43D6}" type="presOf" srcId="{82E76E77-D3B2-4A2C-84C1-D2081302A92C}" destId="{485600E6-55A7-4070-9D33-42B9C4ACC545}" srcOrd="0" destOrd="0" presId="urn:microsoft.com/office/officeart/2005/8/layout/hierarchy1"/>
    <dgm:cxn modelId="{4CD99AD0-BBF0-4DCE-AC66-15452C486DA6}" srcId="{173CEEFE-D823-4EA1-9F63-97C6EA752841}" destId="{82E76E77-D3B2-4A2C-84C1-D2081302A92C}" srcOrd="1" destOrd="0" parTransId="{6E8C4985-981B-49F8-9EC3-769A911B0BEC}" sibTransId="{22ED6B6C-6C24-4DD5-95E4-189F067EB6FE}"/>
    <dgm:cxn modelId="{77774815-76F8-4D2D-823D-A42C528947F6}" type="presParOf" srcId="{55E423A6-93C7-4B4A-94CE-9AB3A81116AE}" destId="{1B42E1D0-ED44-4DBF-AD80-D5FCBFD57DFC}" srcOrd="0" destOrd="0" presId="urn:microsoft.com/office/officeart/2005/8/layout/hierarchy1"/>
    <dgm:cxn modelId="{FB3A32AB-A0D2-480A-BC4D-CE2375CE0799}" type="presParOf" srcId="{1B42E1D0-ED44-4DBF-AD80-D5FCBFD57DFC}" destId="{A9C159FE-B673-4E87-AC1E-488BD06B7024}" srcOrd="0" destOrd="0" presId="urn:microsoft.com/office/officeart/2005/8/layout/hierarchy1"/>
    <dgm:cxn modelId="{C3C75C8A-6F16-4DA2-92D4-B08E713CAE4F}" type="presParOf" srcId="{A9C159FE-B673-4E87-AC1E-488BD06B7024}" destId="{A73DFA84-DEC5-4473-9666-392E3DC9F774}" srcOrd="0" destOrd="0" presId="urn:microsoft.com/office/officeart/2005/8/layout/hierarchy1"/>
    <dgm:cxn modelId="{7C714D00-8B25-41A6-BABD-4586A8A72442}" type="presParOf" srcId="{A9C159FE-B673-4E87-AC1E-488BD06B7024}" destId="{E22D0D76-372F-4F06-ADED-BDCFB886EE16}" srcOrd="1" destOrd="0" presId="urn:microsoft.com/office/officeart/2005/8/layout/hierarchy1"/>
    <dgm:cxn modelId="{E873A7C9-A93C-4123-A05C-9BDAD0C6143A}" type="presParOf" srcId="{1B42E1D0-ED44-4DBF-AD80-D5FCBFD57DFC}" destId="{88DF4206-50F8-438E-9ABF-4B55AFF946DE}" srcOrd="1" destOrd="0" presId="urn:microsoft.com/office/officeart/2005/8/layout/hierarchy1"/>
    <dgm:cxn modelId="{6A2E1DDD-2AB2-4413-B9AF-CBFBA5BB9559}" type="presParOf" srcId="{55E423A6-93C7-4B4A-94CE-9AB3A81116AE}" destId="{6AEED806-95BE-4AB0-BF06-09109C18B076}" srcOrd="1" destOrd="0" presId="urn:microsoft.com/office/officeart/2005/8/layout/hierarchy1"/>
    <dgm:cxn modelId="{51B0F3E7-E2FF-4C0E-BA8C-6F98F4CFFFBD}" type="presParOf" srcId="{6AEED806-95BE-4AB0-BF06-09109C18B076}" destId="{D0363FBA-0725-4A5A-8764-D6ABEE231028}" srcOrd="0" destOrd="0" presId="urn:microsoft.com/office/officeart/2005/8/layout/hierarchy1"/>
    <dgm:cxn modelId="{AB2F34D8-A1D8-4418-B39C-90C134A20EAF}" type="presParOf" srcId="{D0363FBA-0725-4A5A-8764-D6ABEE231028}" destId="{19DACBD9-F8E9-49EF-97BD-81096D808DF0}" srcOrd="0" destOrd="0" presId="urn:microsoft.com/office/officeart/2005/8/layout/hierarchy1"/>
    <dgm:cxn modelId="{915C3456-CCD3-460A-9CE3-4AA53BF84ED8}" type="presParOf" srcId="{D0363FBA-0725-4A5A-8764-D6ABEE231028}" destId="{485600E6-55A7-4070-9D33-42B9C4ACC545}" srcOrd="1" destOrd="0" presId="urn:microsoft.com/office/officeart/2005/8/layout/hierarchy1"/>
    <dgm:cxn modelId="{45B3D89E-125E-4DEB-98A2-CE4B6D928014}" type="presParOf" srcId="{6AEED806-95BE-4AB0-BF06-09109C18B076}" destId="{27BCCDD8-24EA-40F6-ACCF-98DC70B6CDCB}" srcOrd="1" destOrd="0" presId="urn:microsoft.com/office/officeart/2005/8/layout/hierarchy1"/>
    <dgm:cxn modelId="{7D58A806-22D7-49F1-870D-F7BE4B6A94B6}" type="presParOf" srcId="{55E423A6-93C7-4B4A-94CE-9AB3A81116AE}" destId="{A054BB64-C252-401B-AC97-D4F55B707840}" srcOrd="2" destOrd="0" presId="urn:microsoft.com/office/officeart/2005/8/layout/hierarchy1"/>
    <dgm:cxn modelId="{F345C793-4A6C-46AB-BE50-10E1F52CD55D}" type="presParOf" srcId="{A054BB64-C252-401B-AC97-D4F55B707840}" destId="{60F6566D-7EAF-45AF-AA5A-BA3D4E1F6BC0}" srcOrd="0" destOrd="0" presId="urn:microsoft.com/office/officeart/2005/8/layout/hierarchy1"/>
    <dgm:cxn modelId="{DC5366DF-ACB0-47A9-85F6-30258B23E75B}" type="presParOf" srcId="{60F6566D-7EAF-45AF-AA5A-BA3D4E1F6BC0}" destId="{6DA910EF-9C9B-4FE7-87CA-0BD931F366A3}" srcOrd="0" destOrd="0" presId="urn:microsoft.com/office/officeart/2005/8/layout/hierarchy1"/>
    <dgm:cxn modelId="{3D80A82E-D4B8-437F-9989-54CC4F4B3D6C}" type="presParOf" srcId="{60F6566D-7EAF-45AF-AA5A-BA3D4E1F6BC0}" destId="{7394E3C5-E9EA-4386-909E-32D4DC646AC1}" srcOrd="1" destOrd="0" presId="urn:microsoft.com/office/officeart/2005/8/layout/hierarchy1"/>
    <dgm:cxn modelId="{F79084A6-1387-4751-A2D3-EF2CACF64524}" type="presParOf" srcId="{A054BB64-C252-401B-AC97-D4F55B707840}" destId="{076766D5-16C1-4355-94E1-93EAB2A0842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2B783A1-0E5C-42F0-9BCA-A8330A4828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99D46BD-A060-4720-83A9-51BD406436DF}">
      <dgm:prSet/>
      <dgm:spPr/>
      <dgm:t>
        <a:bodyPr/>
        <a:lstStyle/>
        <a:p>
          <a:r>
            <a:rPr lang="en-GB"/>
            <a:t>Further key cases; </a:t>
          </a:r>
          <a:endParaRPr lang="en-US"/>
        </a:p>
      </dgm:t>
    </dgm:pt>
    <dgm:pt modelId="{13B8349E-18A4-4CFD-9697-3373A2D3A762}" type="parTrans" cxnId="{68059E0A-3B38-409E-B471-ACBF1FFB3320}">
      <dgm:prSet/>
      <dgm:spPr/>
      <dgm:t>
        <a:bodyPr/>
        <a:lstStyle/>
        <a:p>
          <a:endParaRPr lang="en-US"/>
        </a:p>
      </dgm:t>
    </dgm:pt>
    <dgm:pt modelId="{360C04F2-AB10-45EB-94EF-CED42421CD25}" type="sibTrans" cxnId="{68059E0A-3B38-409E-B471-ACBF1FFB3320}">
      <dgm:prSet/>
      <dgm:spPr/>
      <dgm:t>
        <a:bodyPr/>
        <a:lstStyle/>
        <a:p>
          <a:endParaRPr lang="en-US"/>
        </a:p>
      </dgm:t>
    </dgm:pt>
    <dgm:pt modelId="{92538241-155C-4D6F-8D63-848D89B8936A}">
      <dgm:prSet/>
      <dgm:spPr/>
      <dgm:t>
        <a:bodyPr/>
        <a:lstStyle/>
        <a:p>
          <a:r>
            <a:rPr lang="en-GB"/>
            <a:t>Omak Maritime LTD v Mamola Challenger Shipping Co [2010]. </a:t>
          </a:r>
          <a:endParaRPr lang="en-US"/>
        </a:p>
      </dgm:t>
    </dgm:pt>
    <dgm:pt modelId="{45673065-AF37-48BF-AF4F-9A1DD1610519}" type="parTrans" cxnId="{5F30C843-CC02-4D2C-85E9-2E089492A94C}">
      <dgm:prSet/>
      <dgm:spPr/>
      <dgm:t>
        <a:bodyPr/>
        <a:lstStyle/>
        <a:p>
          <a:endParaRPr lang="en-US"/>
        </a:p>
      </dgm:t>
    </dgm:pt>
    <dgm:pt modelId="{CF976C03-2957-48FC-8583-057D89584882}" type="sibTrans" cxnId="{5F30C843-CC02-4D2C-85E9-2E089492A94C}">
      <dgm:prSet/>
      <dgm:spPr/>
      <dgm:t>
        <a:bodyPr/>
        <a:lstStyle/>
        <a:p>
          <a:endParaRPr lang="en-US"/>
        </a:p>
      </dgm:t>
    </dgm:pt>
    <dgm:pt modelId="{B185F2E3-530B-40E5-A323-43DD1AB2368E}">
      <dgm:prSet/>
      <dgm:spPr/>
      <dgm:t>
        <a:bodyPr/>
        <a:lstStyle/>
        <a:p>
          <a:r>
            <a:rPr lang="en-GB"/>
            <a:t>Sometimes the outcome will be nominal damages of a mere few pounds or pence. </a:t>
          </a:r>
          <a:endParaRPr lang="en-US"/>
        </a:p>
      </dgm:t>
    </dgm:pt>
    <dgm:pt modelId="{59403F3C-49BB-40E1-917B-8C40157A9FD3}" type="parTrans" cxnId="{BCBC53F1-5FE1-4E6F-8470-4346BC7EC307}">
      <dgm:prSet/>
      <dgm:spPr/>
      <dgm:t>
        <a:bodyPr/>
        <a:lstStyle/>
        <a:p>
          <a:endParaRPr lang="en-US"/>
        </a:p>
      </dgm:t>
    </dgm:pt>
    <dgm:pt modelId="{F7BA297A-028D-4431-9785-7A778A612A45}" type="sibTrans" cxnId="{BCBC53F1-5FE1-4E6F-8470-4346BC7EC307}">
      <dgm:prSet/>
      <dgm:spPr/>
      <dgm:t>
        <a:bodyPr/>
        <a:lstStyle/>
        <a:p>
          <a:endParaRPr lang="en-US"/>
        </a:p>
      </dgm:t>
    </dgm:pt>
    <dgm:pt modelId="{77CD2E1D-451D-4520-ABB4-903CD33C2522}">
      <dgm:prSet/>
      <dgm:spPr/>
      <dgm:t>
        <a:bodyPr/>
        <a:lstStyle/>
        <a:p>
          <a:r>
            <a:rPr lang="en-GB"/>
            <a:t>Depends on the loss.</a:t>
          </a:r>
          <a:endParaRPr lang="en-US"/>
        </a:p>
      </dgm:t>
    </dgm:pt>
    <dgm:pt modelId="{158179A3-9ABD-4178-A34D-C99D32F83542}" type="parTrans" cxnId="{26C58CDB-FBBE-469F-B022-9366BE3AA848}">
      <dgm:prSet/>
      <dgm:spPr/>
      <dgm:t>
        <a:bodyPr/>
        <a:lstStyle/>
        <a:p>
          <a:endParaRPr lang="en-US"/>
        </a:p>
      </dgm:t>
    </dgm:pt>
    <dgm:pt modelId="{E76751E6-0136-4FB6-BC03-B1715ED43C71}" type="sibTrans" cxnId="{26C58CDB-FBBE-469F-B022-9366BE3AA848}">
      <dgm:prSet/>
      <dgm:spPr/>
      <dgm:t>
        <a:bodyPr/>
        <a:lstStyle/>
        <a:p>
          <a:endParaRPr lang="en-US"/>
        </a:p>
      </dgm:t>
    </dgm:pt>
    <dgm:pt modelId="{18EA1E86-3DBE-44E3-B1D6-45DC44E1EF6F}">
      <dgm:prSet/>
      <dgm:spPr/>
      <dgm:t>
        <a:bodyPr/>
        <a:lstStyle/>
        <a:p>
          <a:r>
            <a:rPr lang="en-GB"/>
            <a:t>Contemptuous damages. </a:t>
          </a:r>
          <a:endParaRPr lang="en-US"/>
        </a:p>
      </dgm:t>
    </dgm:pt>
    <dgm:pt modelId="{A5464443-586D-42DC-8DE5-B22AA1242B67}" type="parTrans" cxnId="{F5BC8CC5-5CC9-4EF1-A30A-C8CC7D8A81B2}">
      <dgm:prSet/>
      <dgm:spPr/>
      <dgm:t>
        <a:bodyPr/>
        <a:lstStyle/>
        <a:p>
          <a:endParaRPr lang="en-US"/>
        </a:p>
      </dgm:t>
    </dgm:pt>
    <dgm:pt modelId="{551F2047-1473-4806-9247-BD470F99DDCE}" type="sibTrans" cxnId="{F5BC8CC5-5CC9-4EF1-A30A-C8CC7D8A81B2}">
      <dgm:prSet/>
      <dgm:spPr/>
      <dgm:t>
        <a:bodyPr/>
        <a:lstStyle/>
        <a:p>
          <a:endParaRPr lang="en-US"/>
        </a:p>
      </dgm:t>
    </dgm:pt>
    <dgm:pt modelId="{6CC1B27E-979F-46F8-9C0A-A9D20CFAF991}" type="pres">
      <dgm:prSet presAssocID="{02B783A1-0E5C-42F0-9BCA-A8330A482840}" presName="root" presStyleCnt="0">
        <dgm:presLayoutVars>
          <dgm:dir/>
          <dgm:resizeHandles val="exact"/>
        </dgm:presLayoutVars>
      </dgm:prSet>
      <dgm:spPr/>
    </dgm:pt>
    <dgm:pt modelId="{19CAEC49-1F63-4E52-A9B5-0FF17E1D8898}" type="pres">
      <dgm:prSet presAssocID="{199D46BD-A060-4720-83A9-51BD406436DF}" presName="compNode" presStyleCnt="0"/>
      <dgm:spPr/>
    </dgm:pt>
    <dgm:pt modelId="{CFB78C5A-9259-4BA9-AC73-F071C26C3AFB}" type="pres">
      <dgm:prSet presAssocID="{199D46BD-A060-4720-83A9-51BD406436DF}" presName="bgRect" presStyleLbl="bgShp" presStyleIdx="0" presStyleCnt="5"/>
      <dgm:spPr/>
    </dgm:pt>
    <dgm:pt modelId="{60152B51-148C-4ADD-8B6C-7114631548B3}" type="pres">
      <dgm:prSet presAssocID="{199D46BD-A060-4720-83A9-51BD406436D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F85CC8F-98FF-44FA-9B45-8E12AF13452C}" type="pres">
      <dgm:prSet presAssocID="{199D46BD-A060-4720-83A9-51BD406436DF}" presName="spaceRect" presStyleCnt="0"/>
      <dgm:spPr/>
    </dgm:pt>
    <dgm:pt modelId="{312086B1-066F-4AE8-8CAF-D811866AF7BB}" type="pres">
      <dgm:prSet presAssocID="{199D46BD-A060-4720-83A9-51BD406436DF}" presName="parTx" presStyleLbl="revTx" presStyleIdx="0" presStyleCnt="5">
        <dgm:presLayoutVars>
          <dgm:chMax val="0"/>
          <dgm:chPref val="0"/>
        </dgm:presLayoutVars>
      </dgm:prSet>
      <dgm:spPr/>
    </dgm:pt>
    <dgm:pt modelId="{9101C729-2BC8-482E-9B3E-50F18A387D4E}" type="pres">
      <dgm:prSet presAssocID="{360C04F2-AB10-45EB-94EF-CED42421CD25}" presName="sibTrans" presStyleCnt="0"/>
      <dgm:spPr/>
    </dgm:pt>
    <dgm:pt modelId="{BFD3EBAE-A4A2-4900-BB69-4F7072A40A10}" type="pres">
      <dgm:prSet presAssocID="{92538241-155C-4D6F-8D63-848D89B8936A}" presName="compNode" presStyleCnt="0"/>
      <dgm:spPr/>
    </dgm:pt>
    <dgm:pt modelId="{E7F32BF2-1D0F-477A-A93B-9F7974B5511E}" type="pres">
      <dgm:prSet presAssocID="{92538241-155C-4D6F-8D63-848D89B8936A}" presName="bgRect" presStyleLbl="bgShp" presStyleIdx="1" presStyleCnt="5"/>
      <dgm:spPr/>
    </dgm:pt>
    <dgm:pt modelId="{8C226F4F-F33B-4FBD-AAF4-D5F72C7527A5}" type="pres">
      <dgm:prSet presAssocID="{92538241-155C-4D6F-8D63-848D89B8936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1FC9842B-498C-4A78-AC97-A03F52A4F93D}" type="pres">
      <dgm:prSet presAssocID="{92538241-155C-4D6F-8D63-848D89B8936A}" presName="spaceRect" presStyleCnt="0"/>
      <dgm:spPr/>
    </dgm:pt>
    <dgm:pt modelId="{C86FB002-87ED-495B-BAF9-27CC97B46FDF}" type="pres">
      <dgm:prSet presAssocID="{92538241-155C-4D6F-8D63-848D89B8936A}" presName="parTx" presStyleLbl="revTx" presStyleIdx="1" presStyleCnt="5">
        <dgm:presLayoutVars>
          <dgm:chMax val="0"/>
          <dgm:chPref val="0"/>
        </dgm:presLayoutVars>
      </dgm:prSet>
      <dgm:spPr/>
    </dgm:pt>
    <dgm:pt modelId="{B9427E8F-4FF5-463B-9A7F-46E876AA14CC}" type="pres">
      <dgm:prSet presAssocID="{CF976C03-2957-48FC-8583-057D89584882}" presName="sibTrans" presStyleCnt="0"/>
      <dgm:spPr/>
    </dgm:pt>
    <dgm:pt modelId="{F060EAA7-7EB4-4D8A-8327-7098CD4D9B94}" type="pres">
      <dgm:prSet presAssocID="{B185F2E3-530B-40E5-A323-43DD1AB2368E}" presName="compNode" presStyleCnt="0"/>
      <dgm:spPr/>
    </dgm:pt>
    <dgm:pt modelId="{88D5B046-5750-4651-9BD8-F37C3637B8BE}" type="pres">
      <dgm:prSet presAssocID="{B185F2E3-530B-40E5-A323-43DD1AB2368E}" presName="bgRect" presStyleLbl="bgShp" presStyleIdx="2" presStyleCnt="5"/>
      <dgm:spPr/>
    </dgm:pt>
    <dgm:pt modelId="{6D5C5B80-292B-45CC-A740-756DACA86C6F}" type="pres">
      <dgm:prSet presAssocID="{B185F2E3-530B-40E5-A323-43DD1AB2368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8B2A10ED-8B04-4DA4-9C4E-FF57584AB26E}" type="pres">
      <dgm:prSet presAssocID="{B185F2E3-530B-40E5-A323-43DD1AB2368E}" presName="spaceRect" presStyleCnt="0"/>
      <dgm:spPr/>
    </dgm:pt>
    <dgm:pt modelId="{912BFEEE-0587-4A89-96F5-59A807DF29FB}" type="pres">
      <dgm:prSet presAssocID="{B185F2E3-530B-40E5-A323-43DD1AB2368E}" presName="parTx" presStyleLbl="revTx" presStyleIdx="2" presStyleCnt="5">
        <dgm:presLayoutVars>
          <dgm:chMax val="0"/>
          <dgm:chPref val="0"/>
        </dgm:presLayoutVars>
      </dgm:prSet>
      <dgm:spPr/>
    </dgm:pt>
    <dgm:pt modelId="{3911C9E8-33F5-4B83-8AB0-BED9EB41A022}" type="pres">
      <dgm:prSet presAssocID="{F7BA297A-028D-4431-9785-7A778A612A45}" presName="sibTrans" presStyleCnt="0"/>
      <dgm:spPr/>
    </dgm:pt>
    <dgm:pt modelId="{F987AB9D-0F71-4968-BF23-F71B8FA3E215}" type="pres">
      <dgm:prSet presAssocID="{77CD2E1D-451D-4520-ABB4-903CD33C2522}" presName="compNode" presStyleCnt="0"/>
      <dgm:spPr/>
    </dgm:pt>
    <dgm:pt modelId="{86975068-A991-428F-BEC0-F474245934FF}" type="pres">
      <dgm:prSet presAssocID="{77CD2E1D-451D-4520-ABB4-903CD33C2522}" presName="bgRect" presStyleLbl="bgShp" presStyleIdx="3" presStyleCnt="5"/>
      <dgm:spPr/>
    </dgm:pt>
    <dgm:pt modelId="{029D8DA1-DB1C-4973-A4BB-92A0460E5AA2}" type="pres">
      <dgm:prSet presAssocID="{77CD2E1D-451D-4520-ABB4-903CD33C252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FD76AB77-FB61-4DC8-88B2-1B7B9B1616D1}" type="pres">
      <dgm:prSet presAssocID="{77CD2E1D-451D-4520-ABB4-903CD33C2522}" presName="spaceRect" presStyleCnt="0"/>
      <dgm:spPr/>
    </dgm:pt>
    <dgm:pt modelId="{6AA5B496-A4EB-406C-88E8-FE756BB0F435}" type="pres">
      <dgm:prSet presAssocID="{77CD2E1D-451D-4520-ABB4-903CD33C2522}" presName="parTx" presStyleLbl="revTx" presStyleIdx="3" presStyleCnt="5">
        <dgm:presLayoutVars>
          <dgm:chMax val="0"/>
          <dgm:chPref val="0"/>
        </dgm:presLayoutVars>
      </dgm:prSet>
      <dgm:spPr/>
    </dgm:pt>
    <dgm:pt modelId="{9CE86D5D-C1AF-41DC-B4B7-AF36BB89AA3E}" type="pres">
      <dgm:prSet presAssocID="{E76751E6-0136-4FB6-BC03-B1715ED43C71}" presName="sibTrans" presStyleCnt="0"/>
      <dgm:spPr/>
    </dgm:pt>
    <dgm:pt modelId="{A65F27E5-5827-4926-9422-C6285030B01C}" type="pres">
      <dgm:prSet presAssocID="{18EA1E86-3DBE-44E3-B1D6-45DC44E1EF6F}" presName="compNode" presStyleCnt="0"/>
      <dgm:spPr/>
    </dgm:pt>
    <dgm:pt modelId="{39D990D2-46F1-4776-910D-648778FF3A68}" type="pres">
      <dgm:prSet presAssocID="{18EA1E86-3DBE-44E3-B1D6-45DC44E1EF6F}" presName="bgRect" presStyleLbl="bgShp" presStyleIdx="4" presStyleCnt="5"/>
      <dgm:spPr/>
    </dgm:pt>
    <dgm:pt modelId="{D2606BD7-FE4B-448F-9BE4-3A93D969E927}" type="pres">
      <dgm:prSet presAssocID="{18EA1E86-3DBE-44E3-B1D6-45DC44E1EF6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3AFAF0DD-518A-41A9-9B50-0D48EFC602EB}" type="pres">
      <dgm:prSet presAssocID="{18EA1E86-3DBE-44E3-B1D6-45DC44E1EF6F}" presName="spaceRect" presStyleCnt="0"/>
      <dgm:spPr/>
    </dgm:pt>
    <dgm:pt modelId="{22E7FB84-D340-44EA-A53B-2E3626E89500}" type="pres">
      <dgm:prSet presAssocID="{18EA1E86-3DBE-44E3-B1D6-45DC44E1EF6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8059E0A-3B38-409E-B471-ACBF1FFB3320}" srcId="{02B783A1-0E5C-42F0-9BCA-A8330A482840}" destId="{199D46BD-A060-4720-83A9-51BD406436DF}" srcOrd="0" destOrd="0" parTransId="{13B8349E-18A4-4CFD-9697-3373A2D3A762}" sibTransId="{360C04F2-AB10-45EB-94EF-CED42421CD25}"/>
    <dgm:cxn modelId="{E2B7ED25-3BE7-4FB4-9B67-34F38EE2204A}" type="presOf" srcId="{199D46BD-A060-4720-83A9-51BD406436DF}" destId="{312086B1-066F-4AE8-8CAF-D811866AF7BB}" srcOrd="0" destOrd="0" presId="urn:microsoft.com/office/officeart/2018/2/layout/IconVerticalSolidList"/>
    <dgm:cxn modelId="{286AC35F-A18D-4AA2-BFEC-03EEFF5B48F7}" type="presOf" srcId="{B185F2E3-530B-40E5-A323-43DD1AB2368E}" destId="{912BFEEE-0587-4A89-96F5-59A807DF29FB}" srcOrd="0" destOrd="0" presId="urn:microsoft.com/office/officeart/2018/2/layout/IconVerticalSolidList"/>
    <dgm:cxn modelId="{5F30C843-CC02-4D2C-85E9-2E089492A94C}" srcId="{02B783A1-0E5C-42F0-9BCA-A8330A482840}" destId="{92538241-155C-4D6F-8D63-848D89B8936A}" srcOrd="1" destOrd="0" parTransId="{45673065-AF37-48BF-AF4F-9A1DD1610519}" sibTransId="{CF976C03-2957-48FC-8583-057D89584882}"/>
    <dgm:cxn modelId="{C8466A6B-974F-4B49-A2EE-40E4030786E9}" type="presOf" srcId="{92538241-155C-4D6F-8D63-848D89B8936A}" destId="{C86FB002-87ED-495B-BAF9-27CC97B46FDF}" srcOrd="0" destOrd="0" presId="urn:microsoft.com/office/officeart/2018/2/layout/IconVerticalSolidList"/>
    <dgm:cxn modelId="{AE9C8379-15CF-4ABC-8BCE-E517A72B5380}" type="presOf" srcId="{18EA1E86-3DBE-44E3-B1D6-45DC44E1EF6F}" destId="{22E7FB84-D340-44EA-A53B-2E3626E89500}" srcOrd="0" destOrd="0" presId="urn:microsoft.com/office/officeart/2018/2/layout/IconVerticalSolidList"/>
    <dgm:cxn modelId="{F727C0C2-14A2-4259-86EF-74ACBD8C5FFD}" type="presOf" srcId="{02B783A1-0E5C-42F0-9BCA-A8330A482840}" destId="{6CC1B27E-979F-46F8-9C0A-A9D20CFAF991}" srcOrd="0" destOrd="0" presId="urn:microsoft.com/office/officeart/2018/2/layout/IconVerticalSolidList"/>
    <dgm:cxn modelId="{F5BC8CC5-5CC9-4EF1-A30A-C8CC7D8A81B2}" srcId="{02B783A1-0E5C-42F0-9BCA-A8330A482840}" destId="{18EA1E86-3DBE-44E3-B1D6-45DC44E1EF6F}" srcOrd="4" destOrd="0" parTransId="{A5464443-586D-42DC-8DE5-B22AA1242B67}" sibTransId="{551F2047-1473-4806-9247-BD470F99DDCE}"/>
    <dgm:cxn modelId="{26C58CDB-FBBE-469F-B022-9366BE3AA848}" srcId="{02B783A1-0E5C-42F0-9BCA-A8330A482840}" destId="{77CD2E1D-451D-4520-ABB4-903CD33C2522}" srcOrd="3" destOrd="0" parTransId="{158179A3-9ABD-4178-A34D-C99D32F83542}" sibTransId="{E76751E6-0136-4FB6-BC03-B1715ED43C71}"/>
    <dgm:cxn modelId="{BCBC53F1-5FE1-4E6F-8470-4346BC7EC307}" srcId="{02B783A1-0E5C-42F0-9BCA-A8330A482840}" destId="{B185F2E3-530B-40E5-A323-43DD1AB2368E}" srcOrd="2" destOrd="0" parTransId="{59403F3C-49BB-40E1-917B-8C40157A9FD3}" sibTransId="{F7BA297A-028D-4431-9785-7A778A612A45}"/>
    <dgm:cxn modelId="{2EB048FA-5D33-46F4-B81D-39D4C43D3E92}" type="presOf" srcId="{77CD2E1D-451D-4520-ABB4-903CD33C2522}" destId="{6AA5B496-A4EB-406C-88E8-FE756BB0F435}" srcOrd="0" destOrd="0" presId="urn:microsoft.com/office/officeart/2018/2/layout/IconVerticalSolidList"/>
    <dgm:cxn modelId="{899DF50B-559F-464D-8099-C94093133C86}" type="presParOf" srcId="{6CC1B27E-979F-46F8-9C0A-A9D20CFAF991}" destId="{19CAEC49-1F63-4E52-A9B5-0FF17E1D8898}" srcOrd="0" destOrd="0" presId="urn:microsoft.com/office/officeart/2018/2/layout/IconVerticalSolidList"/>
    <dgm:cxn modelId="{F3AEB415-5AC4-45BA-B739-FC5055218CD0}" type="presParOf" srcId="{19CAEC49-1F63-4E52-A9B5-0FF17E1D8898}" destId="{CFB78C5A-9259-4BA9-AC73-F071C26C3AFB}" srcOrd="0" destOrd="0" presId="urn:microsoft.com/office/officeart/2018/2/layout/IconVerticalSolidList"/>
    <dgm:cxn modelId="{1FF77C0D-B0F9-43F9-B42D-B5E7346C08A7}" type="presParOf" srcId="{19CAEC49-1F63-4E52-A9B5-0FF17E1D8898}" destId="{60152B51-148C-4ADD-8B6C-7114631548B3}" srcOrd="1" destOrd="0" presId="urn:microsoft.com/office/officeart/2018/2/layout/IconVerticalSolidList"/>
    <dgm:cxn modelId="{4802F783-81F9-4F95-8EE0-40231A15FFD8}" type="presParOf" srcId="{19CAEC49-1F63-4E52-A9B5-0FF17E1D8898}" destId="{2F85CC8F-98FF-44FA-9B45-8E12AF13452C}" srcOrd="2" destOrd="0" presId="urn:microsoft.com/office/officeart/2018/2/layout/IconVerticalSolidList"/>
    <dgm:cxn modelId="{BE9D1466-23C6-45FB-B528-25F349564838}" type="presParOf" srcId="{19CAEC49-1F63-4E52-A9B5-0FF17E1D8898}" destId="{312086B1-066F-4AE8-8CAF-D811866AF7BB}" srcOrd="3" destOrd="0" presId="urn:microsoft.com/office/officeart/2018/2/layout/IconVerticalSolidList"/>
    <dgm:cxn modelId="{D6D1B0A1-1BD6-442D-8E4D-599C12DC164C}" type="presParOf" srcId="{6CC1B27E-979F-46F8-9C0A-A9D20CFAF991}" destId="{9101C729-2BC8-482E-9B3E-50F18A387D4E}" srcOrd="1" destOrd="0" presId="urn:microsoft.com/office/officeart/2018/2/layout/IconVerticalSolidList"/>
    <dgm:cxn modelId="{16FE6136-6DAA-4DED-823D-2B3BC8238AD5}" type="presParOf" srcId="{6CC1B27E-979F-46F8-9C0A-A9D20CFAF991}" destId="{BFD3EBAE-A4A2-4900-BB69-4F7072A40A10}" srcOrd="2" destOrd="0" presId="urn:microsoft.com/office/officeart/2018/2/layout/IconVerticalSolidList"/>
    <dgm:cxn modelId="{094473C1-A629-44C2-8F8D-191A4051CCB7}" type="presParOf" srcId="{BFD3EBAE-A4A2-4900-BB69-4F7072A40A10}" destId="{E7F32BF2-1D0F-477A-A93B-9F7974B5511E}" srcOrd="0" destOrd="0" presId="urn:microsoft.com/office/officeart/2018/2/layout/IconVerticalSolidList"/>
    <dgm:cxn modelId="{48F24159-7ECA-442E-B29F-94043AE064A7}" type="presParOf" srcId="{BFD3EBAE-A4A2-4900-BB69-4F7072A40A10}" destId="{8C226F4F-F33B-4FBD-AAF4-D5F72C7527A5}" srcOrd="1" destOrd="0" presId="urn:microsoft.com/office/officeart/2018/2/layout/IconVerticalSolidList"/>
    <dgm:cxn modelId="{C57EF880-9A9A-4C75-9129-85BCAE89F565}" type="presParOf" srcId="{BFD3EBAE-A4A2-4900-BB69-4F7072A40A10}" destId="{1FC9842B-498C-4A78-AC97-A03F52A4F93D}" srcOrd="2" destOrd="0" presId="urn:microsoft.com/office/officeart/2018/2/layout/IconVerticalSolidList"/>
    <dgm:cxn modelId="{0D45A85C-13CD-4346-98BD-BC96CD41F42E}" type="presParOf" srcId="{BFD3EBAE-A4A2-4900-BB69-4F7072A40A10}" destId="{C86FB002-87ED-495B-BAF9-27CC97B46FDF}" srcOrd="3" destOrd="0" presId="urn:microsoft.com/office/officeart/2018/2/layout/IconVerticalSolidList"/>
    <dgm:cxn modelId="{198E48B7-D59E-4FD7-96B8-98E12871B478}" type="presParOf" srcId="{6CC1B27E-979F-46F8-9C0A-A9D20CFAF991}" destId="{B9427E8F-4FF5-463B-9A7F-46E876AA14CC}" srcOrd="3" destOrd="0" presId="urn:microsoft.com/office/officeart/2018/2/layout/IconVerticalSolidList"/>
    <dgm:cxn modelId="{660C8BC7-CDD5-4BA7-8695-C7C1BA3F831E}" type="presParOf" srcId="{6CC1B27E-979F-46F8-9C0A-A9D20CFAF991}" destId="{F060EAA7-7EB4-4D8A-8327-7098CD4D9B94}" srcOrd="4" destOrd="0" presId="urn:microsoft.com/office/officeart/2018/2/layout/IconVerticalSolidList"/>
    <dgm:cxn modelId="{A676E245-50C5-4792-A08F-F538CC3C8A7C}" type="presParOf" srcId="{F060EAA7-7EB4-4D8A-8327-7098CD4D9B94}" destId="{88D5B046-5750-4651-9BD8-F37C3637B8BE}" srcOrd="0" destOrd="0" presId="urn:microsoft.com/office/officeart/2018/2/layout/IconVerticalSolidList"/>
    <dgm:cxn modelId="{5218DD20-E367-40D8-BC53-4CD83F273137}" type="presParOf" srcId="{F060EAA7-7EB4-4D8A-8327-7098CD4D9B94}" destId="{6D5C5B80-292B-45CC-A740-756DACA86C6F}" srcOrd="1" destOrd="0" presId="urn:microsoft.com/office/officeart/2018/2/layout/IconVerticalSolidList"/>
    <dgm:cxn modelId="{4595B962-A498-4462-BF81-EAE2281051B9}" type="presParOf" srcId="{F060EAA7-7EB4-4D8A-8327-7098CD4D9B94}" destId="{8B2A10ED-8B04-4DA4-9C4E-FF57584AB26E}" srcOrd="2" destOrd="0" presId="urn:microsoft.com/office/officeart/2018/2/layout/IconVerticalSolidList"/>
    <dgm:cxn modelId="{2626BD87-11E4-451B-967C-676FB33DDB57}" type="presParOf" srcId="{F060EAA7-7EB4-4D8A-8327-7098CD4D9B94}" destId="{912BFEEE-0587-4A89-96F5-59A807DF29FB}" srcOrd="3" destOrd="0" presId="urn:microsoft.com/office/officeart/2018/2/layout/IconVerticalSolidList"/>
    <dgm:cxn modelId="{E4A063B9-1FC1-4D01-B3EF-B4F18F2A1D99}" type="presParOf" srcId="{6CC1B27E-979F-46F8-9C0A-A9D20CFAF991}" destId="{3911C9E8-33F5-4B83-8AB0-BED9EB41A022}" srcOrd="5" destOrd="0" presId="urn:microsoft.com/office/officeart/2018/2/layout/IconVerticalSolidList"/>
    <dgm:cxn modelId="{EAECB8EA-DF1B-4A83-99E5-24325F19FBB9}" type="presParOf" srcId="{6CC1B27E-979F-46F8-9C0A-A9D20CFAF991}" destId="{F987AB9D-0F71-4968-BF23-F71B8FA3E215}" srcOrd="6" destOrd="0" presId="urn:microsoft.com/office/officeart/2018/2/layout/IconVerticalSolidList"/>
    <dgm:cxn modelId="{BE411877-AED9-4CCC-AF0D-0E98FAAC14FD}" type="presParOf" srcId="{F987AB9D-0F71-4968-BF23-F71B8FA3E215}" destId="{86975068-A991-428F-BEC0-F474245934FF}" srcOrd="0" destOrd="0" presId="urn:microsoft.com/office/officeart/2018/2/layout/IconVerticalSolidList"/>
    <dgm:cxn modelId="{401353D0-AF7C-423C-B65F-7808A060F024}" type="presParOf" srcId="{F987AB9D-0F71-4968-BF23-F71B8FA3E215}" destId="{029D8DA1-DB1C-4973-A4BB-92A0460E5AA2}" srcOrd="1" destOrd="0" presId="urn:microsoft.com/office/officeart/2018/2/layout/IconVerticalSolidList"/>
    <dgm:cxn modelId="{53844D89-885F-4308-9418-96204F557763}" type="presParOf" srcId="{F987AB9D-0F71-4968-BF23-F71B8FA3E215}" destId="{FD76AB77-FB61-4DC8-88B2-1B7B9B1616D1}" srcOrd="2" destOrd="0" presId="urn:microsoft.com/office/officeart/2018/2/layout/IconVerticalSolidList"/>
    <dgm:cxn modelId="{33E07E7D-3E71-4A10-A3DF-96891EEBB06E}" type="presParOf" srcId="{F987AB9D-0F71-4968-BF23-F71B8FA3E215}" destId="{6AA5B496-A4EB-406C-88E8-FE756BB0F435}" srcOrd="3" destOrd="0" presId="urn:microsoft.com/office/officeart/2018/2/layout/IconVerticalSolidList"/>
    <dgm:cxn modelId="{FE6C5B8A-F736-45AA-9B39-A7333E2DA512}" type="presParOf" srcId="{6CC1B27E-979F-46F8-9C0A-A9D20CFAF991}" destId="{9CE86D5D-C1AF-41DC-B4B7-AF36BB89AA3E}" srcOrd="7" destOrd="0" presId="urn:microsoft.com/office/officeart/2018/2/layout/IconVerticalSolidList"/>
    <dgm:cxn modelId="{36182DD6-4B9B-4534-B3EE-DFB8510046AD}" type="presParOf" srcId="{6CC1B27E-979F-46F8-9C0A-A9D20CFAF991}" destId="{A65F27E5-5827-4926-9422-C6285030B01C}" srcOrd="8" destOrd="0" presId="urn:microsoft.com/office/officeart/2018/2/layout/IconVerticalSolidList"/>
    <dgm:cxn modelId="{94308141-B9F2-455B-BABF-B9CDD5E5ED2E}" type="presParOf" srcId="{A65F27E5-5827-4926-9422-C6285030B01C}" destId="{39D990D2-46F1-4776-910D-648778FF3A68}" srcOrd="0" destOrd="0" presId="urn:microsoft.com/office/officeart/2018/2/layout/IconVerticalSolidList"/>
    <dgm:cxn modelId="{975F632B-4C69-47D9-801F-BE192C023351}" type="presParOf" srcId="{A65F27E5-5827-4926-9422-C6285030B01C}" destId="{D2606BD7-FE4B-448F-9BE4-3A93D969E927}" srcOrd="1" destOrd="0" presId="urn:microsoft.com/office/officeart/2018/2/layout/IconVerticalSolidList"/>
    <dgm:cxn modelId="{B98F2452-44FC-4B8E-BC91-F0C75D6157D0}" type="presParOf" srcId="{A65F27E5-5827-4926-9422-C6285030B01C}" destId="{3AFAF0DD-518A-41A9-9B50-0D48EFC602EB}" srcOrd="2" destOrd="0" presId="urn:microsoft.com/office/officeart/2018/2/layout/IconVerticalSolidList"/>
    <dgm:cxn modelId="{180591C4-B3CC-43F1-AF3E-DA16A8BE341F}" type="presParOf" srcId="{A65F27E5-5827-4926-9422-C6285030B01C}" destId="{22E7FB84-D340-44EA-A53B-2E3626E8950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7D63B58-F7F7-436F-BB61-72B873ACDC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2C2B018-B8C2-4805-B56A-9A5548CB2F65}">
      <dgm:prSet/>
      <dgm:spPr/>
      <dgm:t>
        <a:bodyPr/>
        <a:lstStyle/>
        <a:p>
          <a:r>
            <a:rPr lang="en-GB"/>
            <a:t>Different types; Pecuniary (Financial)  and non-Pecuniary (Non-Financial). </a:t>
          </a:r>
          <a:endParaRPr lang="en-US"/>
        </a:p>
      </dgm:t>
    </dgm:pt>
    <dgm:pt modelId="{CD7B97DD-23D4-4B78-B815-F94E877BFBB8}" type="parTrans" cxnId="{6F28B6F2-E73F-4E62-ADD4-2F51AFE11140}">
      <dgm:prSet/>
      <dgm:spPr/>
      <dgm:t>
        <a:bodyPr/>
        <a:lstStyle/>
        <a:p>
          <a:endParaRPr lang="en-US"/>
        </a:p>
      </dgm:t>
    </dgm:pt>
    <dgm:pt modelId="{8C5F4623-AB20-422A-A442-4E973228D021}" type="sibTrans" cxnId="{6F28B6F2-E73F-4E62-ADD4-2F51AFE11140}">
      <dgm:prSet/>
      <dgm:spPr/>
      <dgm:t>
        <a:bodyPr/>
        <a:lstStyle/>
        <a:p>
          <a:endParaRPr lang="en-US"/>
        </a:p>
      </dgm:t>
    </dgm:pt>
    <dgm:pt modelId="{226B1237-38CD-44FA-B788-FC936CCA26E3}">
      <dgm:prSet/>
      <dgm:spPr/>
      <dgm:t>
        <a:bodyPr/>
        <a:lstStyle/>
        <a:p>
          <a:r>
            <a:rPr lang="en-GB"/>
            <a:t>Let’s look at each one in turn; </a:t>
          </a:r>
          <a:endParaRPr lang="en-US"/>
        </a:p>
      </dgm:t>
    </dgm:pt>
    <dgm:pt modelId="{F9789099-FC96-4694-8E09-0821DC0F3718}" type="parTrans" cxnId="{87DEAD8B-6F1B-48B6-8481-1DC3311E71BC}">
      <dgm:prSet/>
      <dgm:spPr/>
      <dgm:t>
        <a:bodyPr/>
        <a:lstStyle/>
        <a:p>
          <a:endParaRPr lang="en-US"/>
        </a:p>
      </dgm:t>
    </dgm:pt>
    <dgm:pt modelId="{34A9E690-A80B-4F93-AFDD-EA3CEA25E50A}" type="sibTrans" cxnId="{87DEAD8B-6F1B-48B6-8481-1DC3311E71BC}">
      <dgm:prSet/>
      <dgm:spPr/>
      <dgm:t>
        <a:bodyPr/>
        <a:lstStyle/>
        <a:p>
          <a:endParaRPr lang="en-US"/>
        </a:p>
      </dgm:t>
    </dgm:pt>
    <dgm:pt modelId="{0700FD6E-E8C9-48BC-903F-F0150218266D}" type="pres">
      <dgm:prSet presAssocID="{F7D63B58-F7F7-436F-BB61-72B873ACDCA6}" presName="root" presStyleCnt="0">
        <dgm:presLayoutVars>
          <dgm:dir/>
          <dgm:resizeHandles val="exact"/>
        </dgm:presLayoutVars>
      </dgm:prSet>
      <dgm:spPr/>
    </dgm:pt>
    <dgm:pt modelId="{8A9F7A71-DEC1-497D-96BE-304E22D60CDD}" type="pres">
      <dgm:prSet presAssocID="{C2C2B018-B8C2-4805-B56A-9A5548CB2F65}" presName="compNode" presStyleCnt="0"/>
      <dgm:spPr/>
    </dgm:pt>
    <dgm:pt modelId="{26931E5B-75F3-4E4A-9676-FF8E6A64AC89}" type="pres">
      <dgm:prSet presAssocID="{C2C2B018-B8C2-4805-B56A-9A5548CB2F65}" presName="bgRect" presStyleLbl="bgShp" presStyleIdx="0" presStyleCnt="2"/>
      <dgm:spPr/>
    </dgm:pt>
    <dgm:pt modelId="{4D688480-64FF-40AB-83FE-C527E51AE0B7}" type="pres">
      <dgm:prSet presAssocID="{C2C2B018-B8C2-4805-B56A-9A5548CB2F6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"/>
        </a:ext>
      </dgm:extLst>
    </dgm:pt>
    <dgm:pt modelId="{5CDC725F-56C0-4344-A56E-6A8B3DD9BF64}" type="pres">
      <dgm:prSet presAssocID="{C2C2B018-B8C2-4805-B56A-9A5548CB2F65}" presName="spaceRect" presStyleCnt="0"/>
      <dgm:spPr/>
    </dgm:pt>
    <dgm:pt modelId="{CC5A21BB-192F-48FA-AA26-169F4F2D646E}" type="pres">
      <dgm:prSet presAssocID="{C2C2B018-B8C2-4805-B56A-9A5548CB2F65}" presName="parTx" presStyleLbl="revTx" presStyleIdx="0" presStyleCnt="2">
        <dgm:presLayoutVars>
          <dgm:chMax val="0"/>
          <dgm:chPref val="0"/>
        </dgm:presLayoutVars>
      </dgm:prSet>
      <dgm:spPr/>
    </dgm:pt>
    <dgm:pt modelId="{3BE9B579-BF84-4D78-826F-14824BB83E49}" type="pres">
      <dgm:prSet presAssocID="{8C5F4623-AB20-422A-A442-4E973228D021}" presName="sibTrans" presStyleCnt="0"/>
      <dgm:spPr/>
    </dgm:pt>
    <dgm:pt modelId="{F59AC150-0D77-47D8-8911-463721461C09}" type="pres">
      <dgm:prSet presAssocID="{226B1237-38CD-44FA-B788-FC936CCA26E3}" presName="compNode" presStyleCnt="0"/>
      <dgm:spPr/>
    </dgm:pt>
    <dgm:pt modelId="{3F2AB7E5-7E29-4AF2-9100-B7E11919D557}" type="pres">
      <dgm:prSet presAssocID="{226B1237-38CD-44FA-B788-FC936CCA26E3}" presName="bgRect" presStyleLbl="bgShp" presStyleIdx="1" presStyleCnt="2"/>
      <dgm:spPr/>
    </dgm:pt>
    <dgm:pt modelId="{EF1D550B-D3F9-47DD-9EEB-FB819441DAE4}" type="pres">
      <dgm:prSet presAssocID="{226B1237-38CD-44FA-B788-FC936CCA26E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9A3B54F-F5FA-4CA6-9964-98C7F97EAA68}" type="pres">
      <dgm:prSet presAssocID="{226B1237-38CD-44FA-B788-FC936CCA26E3}" presName="spaceRect" presStyleCnt="0"/>
      <dgm:spPr/>
    </dgm:pt>
    <dgm:pt modelId="{18EACAFF-AB1C-46BF-834E-EF8BD3D9B74A}" type="pres">
      <dgm:prSet presAssocID="{226B1237-38CD-44FA-B788-FC936CCA26E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7A1091B-9745-45B1-84AC-3AA50E8E7048}" type="presOf" srcId="{C2C2B018-B8C2-4805-B56A-9A5548CB2F65}" destId="{CC5A21BB-192F-48FA-AA26-169F4F2D646E}" srcOrd="0" destOrd="0" presId="urn:microsoft.com/office/officeart/2018/2/layout/IconVerticalSolidList"/>
    <dgm:cxn modelId="{C8244F29-226F-43FF-AA46-D909BC32BA66}" type="presOf" srcId="{F7D63B58-F7F7-436F-BB61-72B873ACDCA6}" destId="{0700FD6E-E8C9-48BC-903F-F0150218266D}" srcOrd="0" destOrd="0" presId="urn:microsoft.com/office/officeart/2018/2/layout/IconVerticalSolidList"/>
    <dgm:cxn modelId="{87DEAD8B-6F1B-48B6-8481-1DC3311E71BC}" srcId="{F7D63B58-F7F7-436F-BB61-72B873ACDCA6}" destId="{226B1237-38CD-44FA-B788-FC936CCA26E3}" srcOrd="1" destOrd="0" parTransId="{F9789099-FC96-4694-8E09-0821DC0F3718}" sibTransId="{34A9E690-A80B-4F93-AFDD-EA3CEA25E50A}"/>
    <dgm:cxn modelId="{A68572E1-4A15-417F-BB69-0A4C2BC4159F}" type="presOf" srcId="{226B1237-38CD-44FA-B788-FC936CCA26E3}" destId="{18EACAFF-AB1C-46BF-834E-EF8BD3D9B74A}" srcOrd="0" destOrd="0" presId="urn:microsoft.com/office/officeart/2018/2/layout/IconVerticalSolidList"/>
    <dgm:cxn modelId="{6F28B6F2-E73F-4E62-ADD4-2F51AFE11140}" srcId="{F7D63B58-F7F7-436F-BB61-72B873ACDCA6}" destId="{C2C2B018-B8C2-4805-B56A-9A5548CB2F65}" srcOrd="0" destOrd="0" parTransId="{CD7B97DD-23D4-4B78-B815-F94E877BFBB8}" sibTransId="{8C5F4623-AB20-422A-A442-4E973228D021}"/>
    <dgm:cxn modelId="{887487AC-AFC5-4496-9C9A-796DFBB39F70}" type="presParOf" srcId="{0700FD6E-E8C9-48BC-903F-F0150218266D}" destId="{8A9F7A71-DEC1-497D-96BE-304E22D60CDD}" srcOrd="0" destOrd="0" presId="urn:microsoft.com/office/officeart/2018/2/layout/IconVerticalSolidList"/>
    <dgm:cxn modelId="{BF6C3121-FBA6-4AA1-9D1C-F6547C679560}" type="presParOf" srcId="{8A9F7A71-DEC1-497D-96BE-304E22D60CDD}" destId="{26931E5B-75F3-4E4A-9676-FF8E6A64AC89}" srcOrd="0" destOrd="0" presId="urn:microsoft.com/office/officeart/2018/2/layout/IconVerticalSolidList"/>
    <dgm:cxn modelId="{56D22F07-0CAE-43CE-8CBB-C0618F98CEAD}" type="presParOf" srcId="{8A9F7A71-DEC1-497D-96BE-304E22D60CDD}" destId="{4D688480-64FF-40AB-83FE-C527E51AE0B7}" srcOrd="1" destOrd="0" presId="urn:microsoft.com/office/officeart/2018/2/layout/IconVerticalSolidList"/>
    <dgm:cxn modelId="{1F211251-7278-440D-BE01-E14EFB6AF584}" type="presParOf" srcId="{8A9F7A71-DEC1-497D-96BE-304E22D60CDD}" destId="{5CDC725F-56C0-4344-A56E-6A8B3DD9BF64}" srcOrd="2" destOrd="0" presId="urn:microsoft.com/office/officeart/2018/2/layout/IconVerticalSolidList"/>
    <dgm:cxn modelId="{A4617523-C13B-4AD7-8594-BFF556A8A681}" type="presParOf" srcId="{8A9F7A71-DEC1-497D-96BE-304E22D60CDD}" destId="{CC5A21BB-192F-48FA-AA26-169F4F2D646E}" srcOrd="3" destOrd="0" presId="urn:microsoft.com/office/officeart/2018/2/layout/IconVerticalSolidList"/>
    <dgm:cxn modelId="{B1C295B6-20DA-4294-A690-2E586AE33DFD}" type="presParOf" srcId="{0700FD6E-E8C9-48BC-903F-F0150218266D}" destId="{3BE9B579-BF84-4D78-826F-14824BB83E49}" srcOrd="1" destOrd="0" presId="urn:microsoft.com/office/officeart/2018/2/layout/IconVerticalSolidList"/>
    <dgm:cxn modelId="{7C0E486E-538D-4027-AFE6-FA80AEA45BD1}" type="presParOf" srcId="{0700FD6E-E8C9-48BC-903F-F0150218266D}" destId="{F59AC150-0D77-47D8-8911-463721461C09}" srcOrd="2" destOrd="0" presId="urn:microsoft.com/office/officeart/2018/2/layout/IconVerticalSolidList"/>
    <dgm:cxn modelId="{2D6BF8B9-9927-401E-BDF7-BEDB67543F94}" type="presParOf" srcId="{F59AC150-0D77-47D8-8911-463721461C09}" destId="{3F2AB7E5-7E29-4AF2-9100-B7E11919D557}" srcOrd="0" destOrd="0" presId="urn:microsoft.com/office/officeart/2018/2/layout/IconVerticalSolidList"/>
    <dgm:cxn modelId="{1C8C88A6-4D92-40B1-ACB1-3E7B23A04B49}" type="presParOf" srcId="{F59AC150-0D77-47D8-8911-463721461C09}" destId="{EF1D550B-D3F9-47DD-9EEB-FB819441DAE4}" srcOrd="1" destOrd="0" presId="urn:microsoft.com/office/officeart/2018/2/layout/IconVerticalSolidList"/>
    <dgm:cxn modelId="{BC8FD283-F5BA-4A2F-80AD-99F4590841C4}" type="presParOf" srcId="{F59AC150-0D77-47D8-8911-463721461C09}" destId="{99A3B54F-F5FA-4CA6-9964-98C7F97EAA68}" srcOrd="2" destOrd="0" presId="urn:microsoft.com/office/officeart/2018/2/layout/IconVerticalSolidList"/>
    <dgm:cxn modelId="{8EE13470-A183-4F1C-81A2-766AE9173FC4}" type="presParOf" srcId="{F59AC150-0D77-47D8-8911-463721461C09}" destId="{18EACAFF-AB1C-46BF-834E-EF8BD3D9B7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0BDBFD6-48AF-49C2-B1D8-909DA674ED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2BFA08-A14C-4734-A1D0-898AB315B3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Pecuniary – calculated by the courts. </a:t>
          </a:r>
          <a:endParaRPr lang="en-US"/>
        </a:p>
      </dgm:t>
    </dgm:pt>
    <dgm:pt modelId="{1B268A6B-6E30-473B-9BE5-EEDF599D343B}" type="parTrans" cxnId="{07D64FDF-8130-4E20-8E2F-04E931F3D194}">
      <dgm:prSet/>
      <dgm:spPr/>
      <dgm:t>
        <a:bodyPr/>
        <a:lstStyle/>
        <a:p>
          <a:endParaRPr lang="en-US"/>
        </a:p>
      </dgm:t>
    </dgm:pt>
    <dgm:pt modelId="{CEE726BE-F879-46B9-9627-C9223B0D0D81}" type="sibTrans" cxnId="{07D64FDF-8130-4E20-8E2F-04E931F3D194}">
      <dgm:prSet/>
      <dgm:spPr/>
      <dgm:t>
        <a:bodyPr/>
        <a:lstStyle/>
        <a:p>
          <a:endParaRPr lang="en-US"/>
        </a:p>
      </dgm:t>
    </dgm:pt>
    <dgm:pt modelId="{3A0EBF1A-D655-4545-B225-AB67DFDDCF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Sale of goods cases – Market price rule. </a:t>
          </a:r>
          <a:endParaRPr lang="en-US"/>
        </a:p>
      </dgm:t>
    </dgm:pt>
    <dgm:pt modelId="{FA7CF5A8-E6FE-4C46-A13B-57E82D583976}" type="parTrans" cxnId="{B29F213D-0E95-4644-8517-0D151C5A681D}">
      <dgm:prSet/>
      <dgm:spPr/>
      <dgm:t>
        <a:bodyPr/>
        <a:lstStyle/>
        <a:p>
          <a:endParaRPr lang="en-US"/>
        </a:p>
      </dgm:t>
    </dgm:pt>
    <dgm:pt modelId="{7ADBF801-AD8C-4AF5-B9E1-90BDF571F8DD}" type="sibTrans" cxnId="{B29F213D-0E95-4644-8517-0D151C5A681D}">
      <dgm:prSet/>
      <dgm:spPr/>
      <dgm:t>
        <a:bodyPr/>
        <a:lstStyle/>
        <a:p>
          <a:endParaRPr lang="en-US"/>
        </a:p>
      </dgm:t>
    </dgm:pt>
    <dgm:pt modelId="{E16B76D5-9AC0-46D3-893E-CB97699CB2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can be hard to ascertain how to measure the loss. </a:t>
          </a:r>
          <a:endParaRPr lang="en-US"/>
        </a:p>
      </dgm:t>
    </dgm:pt>
    <dgm:pt modelId="{A45B5604-250D-4F6B-A749-C60D3E9FE4E7}" type="parTrans" cxnId="{9818D922-3B6B-47C6-9BE6-66454972FB05}">
      <dgm:prSet/>
      <dgm:spPr/>
      <dgm:t>
        <a:bodyPr/>
        <a:lstStyle/>
        <a:p>
          <a:endParaRPr lang="en-US"/>
        </a:p>
      </dgm:t>
    </dgm:pt>
    <dgm:pt modelId="{18276863-9FCE-41FD-BAEF-8908283EB32A}" type="sibTrans" cxnId="{9818D922-3B6B-47C6-9BE6-66454972FB05}">
      <dgm:prSet/>
      <dgm:spPr/>
      <dgm:t>
        <a:bodyPr/>
        <a:lstStyle/>
        <a:p>
          <a:endParaRPr lang="en-US"/>
        </a:p>
      </dgm:t>
    </dgm:pt>
    <dgm:pt modelId="{B6F561DE-AC89-4DC1-BCC9-DF50D6C3D0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Ruxley Electronics and Construction LTD v Forsyth [1996] </a:t>
          </a:r>
          <a:endParaRPr lang="en-US"/>
        </a:p>
      </dgm:t>
    </dgm:pt>
    <dgm:pt modelId="{D549DE43-F28E-446E-A052-AA8A4943AC99}" type="parTrans" cxnId="{AB1A17F0-9A48-48E1-AA33-9C9C7FF102A4}">
      <dgm:prSet/>
      <dgm:spPr/>
      <dgm:t>
        <a:bodyPr/>
        <a:lstStyle/>
        <a:p>
          <a:endParaRPr lang="en-US"/>
        </a:p>
      </dgm:t>
    </dgm:pt>
    <dgm:pt modelId="{FFE5C4CC-7CDC-4E23-B657-26E96A0779AE}" type="sibTrans" cxnId="{AB1A17F0-9A48-48E1-AA33-9C9C7FF102A4}">
      <dgm:prSet/>
      <dgm:spPr/>
      <dgm:t>
        <a:bodyPr/>
        <a:lstStyle/>
        <a:p>
          <a:endParaRPr lang="en-US"/>
        </a:p>
      </dgm:t>
    </dgm:pt>
    <dgm:pt modelId="{F3CA5DDB-9255-408C-A45D-F288D47FAE17}" type="pres">
      <dgm:prSet presAssocID="{00BDBFD6-48AF-49C2-B1D8-909DA674ED33}" presName="root" presStyleCnt="0">
        <dgm:presLayoutVars>
          <dgm:dir/>
          <dgm:resizeHandles val="exact"/>
        </dgm:presLayoutVars>
      </dgm:prSet>
      <dgm:spPr/>
    </dgm:pt>
    <dgm:pt modelId="{05528854-21B6-445A-87F0-8EFDA5305C40}" type="pres">
      <dgm:prSet presAssocID="{852BFA08-A14C-4734-A1D0-898AB315B3D5}" presName="compNode" presStyleCnt="0"/>
      <dgm:spPr/>
    </dgm:pt>
    <dgm:pt modelId="{0A8F9B3F-34D6-449E-B722-E4E41DE5DD14}" type="pres">
      <dgm:prSet presAssocID="{852BFA08-A14C-4734-A1D0-898AB315B3D5}" presName="bgRect" presStyleLbl="bgShp" presStyleIdx="0" presStyleCnt="4"/>
      <dgm:spPr/>
    </dgm:pt>
    <dgm:pt modelId="{BC25B9C8-D713-443D-AF66-7B149EA1FDA0}" type="pres">
      <dgm:prSet presAssocID="{852BFA08-A14C-4734-A1D0-898AB315B3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A0539A28-0CE0-428E-8F63-C2E42C021539}" type="pres">
      <dgm:prSet presAssocID="{852BFA08-A14C-4734-A1D0-898AB315B3D5}" presName="spaceRect" presStyleCnt="0"/>
      <dgm:spPr/>
    </dgm:pt>
    <dgm:pt modelId="{18BCD42E-D98A-4128-9BC7-41A874AB1398}" type="pres">
      <dgm:prSet presAssocID="{852BFA08-A14C-4734-A1D0-898AB315B3D5}" presName="parTx" presStyleLbl="revTx" presStyleIdx="0" presStyleCnt="4">
        <dgm:presLayoutVars>
          <dgm:chMax val="0"/>
          <dgm:chPref val="0"/>
        </dgm:presLayoutVars>
      </dgm:prSet>
      <dgm:spPr/>
    </dgm:pt>
    <dgm:pt modelId="{2CA07FDE-D24A-4001-8457-41B8470588E0}" type="pres">
      <dgm:prSet presAssocID="{CEE726BE-F879-46B9-9627-C9223B0D0D81}" presName="sibTrans" presStyleCnt="0"/>
      <dgm:spPr/>
    </dgm:pt>
    <dgm:pt modelId="{2AF1DA5C-4391-4A91-BC2A-C46013C9296C}" type="pres">
      <dgm:prSet presAssocID="{3A0EBF1A-D655-4545-B225-AB67DFDDCFC7}" presName="compNode" presStyleCnt="0"/>
      <dgm:spPr/>
    </dgm:pt>
    <dgm:pt modelId="{7614A44F-828F-459D-B01A-E2C10EFFD362}" type="pres">
      <dgm:prSet presAssocID="{3A0EBF1A-D655-4545-B225-AB67DFDDCFC7}" presName="bgRect" presStyleLbl="bgShp" presStyleIdx="1" presStyleCnt="4"/>
      <dgm:spPr/>
    </dgm:pt>
    <dgm:pt modelId="{E49267AD-181C-4F20-8F8B-5139F95B3C8A}" type="pres">
      <dgm:prSet presAssocID="{3A0EBF1A-D655-4545-B225-AB67DFDDCF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67C5875-8BEE-44DE-AF88-7A24B69D51DD}" type="pres">
      <dgm:prSet presAssocID="{3A0EBF1A-D655-4545-B225-AB67DFDDCFC7}" presName="spaceRect" presStyleCnt="0"/>
      <dgm:spPr/>
    </dgm:pt>
    <dgm:pt modelId="{640A4CB1-87DA-4B40-81A8-EAFD07CF5B7C}" type="pres">
      <dgm:prSet presAssocID="{3A0EBF1A-D655-4545-B225-AB67DFDDCFC7}" presName="parTx" presStyleLbl="revTx" presStyleIdx="1" presStyleCnt="4">
        <dgm:presLayoutVars>
          <dgm:chMax val="0"/>
          <dgm:chPref val="0"/>
        </dgm:presLayoutVars>
      </dgm:prSet>
      <dgm:spPr/>
    </dgm:pt>
    <dgm:pt modelId="{A6E265ED-2E9D-49E9-8C77-68C220E85359}" type="pres">
      <dgm:prSet presAssocID="{7ADBF801-AD8C-4AF5-B9E1-90BDF571F8DD}" presName="sibTrans" presStyleCnt="0"/>
      <dgm:spPr/>
    </dgm:pt>
    <dgm:pt modelId="{3C5035C0-6231-4084-8501-E8455CBFA5B4}" type="pres">
      <dgm:prSet presAssocID="{E16B76D5-9AC0-46D3-893E-CB97699CB2E5}" presName="compNode" presStyleCnt="0"/>
      <dgm:spPr/>
    </dgm:pt>
    <dgm:pt modelId="{60658483-D3C3-4E01-9EAD-11F2956D77EB}" type="pres">
      <dgm:prSet presAssocID="{E16B76D5-9AC0-46D3-893E-CB97699CB2E5}" presName="bgRect" presStyleLbl="bgShp" presStyleIdx="2" presStyleCnt="4"/>
      <dgm:spPr/>
    </dgm:pt>
    <dgm:pt modelId="{E31093E5-8C0B-4B0F-B38F-56DF7D54E68C}" type="pres">
      <dgm:prSet presAssocID="{E16B76D5-9AC0-46D3-893E-CB97699CB2E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8C3C2B16-064D-46AD-8F86-DB7C6A2D6DB3}" type="pres">
      <dgm:prSet presAssocID="{E16B76D5-9AC0-46D3-893E-CB97699CB2E5}" presName="spaceRect" presStyleCnt="0"/>
      <dgm:spPr/>
    </dgm:pt>
    <dgm:pt modelId="{E986B02B-96C9-4E5B-B417-E06F11101225}" type="pres">
      <dgm:prSet presAssocID="{E16B76D5-9AC0-46D3-893E-CB97699CB2E5}" presName="parTx" presStyleLbl="revTx" presStyleIdx="2" presStyleCnt="4">
        <dgm:presLayoutVars>
          <dgm:chMax val="0"/>
          <dgm:chPref val="0"/>
        </dgm:presLayoutVars>
      </dgm:prSet>
      <dgm:spPr/>
    </dgm:pt>
    <dgm:pt modelId="{759BE929-B519-49CA-A88A-09FF2BA7D8FC}" type="pres">
      <dgm:prSet presAssocID="{18276863-9FCE-41FD-BAEF-8908283EB32A}" presName="sibTrans" presStyleCnt="0"/>
      <dgm:spPr/>
    </dgm:pt>
    <dgm:pt modelId="{C71E025C-DCCF-48CF-959C-E8BB275B317B}" type="pres">
      <dgm:prSet presAssocID="{B6F561DE-AC89-4DC1-BCC9-DF50D6C3D093}" presName="compNode" presStyleCnt="0"/>
      <dgm:spPr/>
    </dgm:pt>
    <dgm:pt modelId="{7F4597FD-1496-4C1A-864F-30B2C39CB103}" type="pres">
      <dgm:prSet presAssocID="{B6F561DE-AC89-4DC1-BCC9-DF50D6C3D093}" presName="bgRect" presStyleLbl="bgShp" presStyleIdx="3" presStyleCnt="4"/>
      <dgm:spPr/>
    </dgm:pt>
    <dgm:pt modelId="{875E849E-A598-47E3-8DD5-6FE4BF71C5C7}" type="pres">
      <dgm:prSet presAssocID="{B6F561DE-AC89-4DC1-BCC9-DF50D6C3D09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FCE655F-C93F-4369-9975-4207D5855C50}" type="pres">
      <dgm:prSet presAssocID="{B6F561DE-AC89-4DC1-BCC9-DF50D6C3D093}" presName="spaceRect" presStyleCnt="0"/>
      <dgm:spPr/>
    </dgm:pt>
    <dgm:pt modelId="{6FF4E329-9666-4416-8942-837E50CF1FB0}" type="pres">
      <dgm:prSet presAssocID="{B6F561DE-AC89-4DC1-BCC9-DF50D6C3D09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3D8190A-BCE9-4748-9494-E9AF36DAE859}" type="presOf" srcId="{B6F561DE-AC89-4DC1-BCC9-DF50D6C3D093}" destId="{6FF4E329-9666-4416-8942-837E50CF1FB0}" srcOrd="0" destOrd="0" presId="urn:microsoft.com/office/officeart/2018/2/layout/IconVerticalSolidList"/>
    <dgm:cxn modelId="{9818D922-3B6B-47C6-9BE6-66454972FB05}" srcId="{00BDBFD6-48AF-49C2-B1D8-909DA674ED33}" destId="{E16B76D5-9AC0-46D3-893E-CB97699CB2E5}" srcOrd="2" destOrd="0" parTransId="{A45B5604-250D-4F6B-A749-C60D3E9FE4E7}" sibTransId="{18276863-9FCE-41FD-BAEF-8908283EB32A}"/>
    <dgm:cxn modelId="{B29F213D-0E95-4644-8517-0D151C5A681D}" srcId="{00BDBFD6-48AF-49C2-B1D8-909DA674ED33}" destId="{3A0EBF1A-D655-4545-B225-AB67DFDDCFC7}" srcOrd="1" destOrd="0" parTransId="{FA7CF5A8-E6FE-4C46-A13B-57E82D583976}" sibTransId="{7ADBF801-AD8C-4AF5-B9E1-90BDF571F8DD}"/>
    <dgm:cxn modelId="{B402A553-4D51-4251-87EF-253F8B689F27}" type="presOf" srcId="{00BDBFD6-48AF-49C2-B1D8-909DA674ED33}" destId="{F3CA5DDB-9255-408C-A45D-F288D47FAE17}" srcOrd="0" destOrd="0" presId="urn:microsoft.com/office/officeart/2018/2/layout/IconVerticalSolidList"/>
    <dgm:cxn modelId="{6F16ED75-4CD4-437D-92C6-56558892A99E}" type="presOf" srcId="{E16B76D5-9AC0-46D3-893E-CB97699CB2E5}" destId="{E986B02B-96C9-4E5B-B417-E06F11101225}" srcOrd="0" destOrd="0" presId="urn:microsoft.com/office/officeart/2018/2/layout/IconVerticalSolidList"/>
    <dgm:cxn modelId="{77FB5CB3-E0C8-4191-81B9-E6B37DA6C17E}" type="presOf" srcId="{852BFA08-A14C-4734-A1D0-898AB315B3D5}" destId="{18BCD42E-D98A-4128-9BC7-41A874AB1398}" srcOrd="0" destOrd="0" presId="urn:microsoft.com/office/officeart/2018/2/layout/IconVerticalSolidList"/>
    <dgm:cxn modelId="{07D64FDF-8130-4E20-8E2F-04E931F3D194}" srcId="{00BDBFD6-48AF-49C2-B1D8-909DA674ED33}" destId="{852BFA08-A14C-4734-A1D0-898AB315B3D5}" srcOrd="0" destOrd="0" parTransId="{1B268A6B-6E30-473B-9BE5-EEDF599D343B}" sibTransId="{CEE726BE-F879-46B9-9627-C9223B0D0D81}"/>
    <dgm:cxn modelId="{C72DC8E2-4CF3-4D8F-A6AF-24C1119C6A96}" type="presOf" srcId="{3A0EBF1A-D655-4545-B225-AB67DFDDCFC7}" destId="{640A4CB1-87DA-4B40-81A8-EAFD07CF5B7C}" srcOrd="0" destOrd="0" presId="urn:microsoft.com/office/officeart/2018/2/layout/IconVerticalSolidList"/>
    <dgm:cxn modelId="{AB1A17F0-9A48-48E1-AA33-9C9C7FF102A4}" srcId="{00BDBFD6-48AF-49C2-B1D8-909DA674ED33}" destId="{B6F561DE-AC89-4DC1-BCC9-DF50D6C3D093}" srcOrd="3" destOrd="0" parTransId="{D549DE43-F28E-446E-A052-AA8A4943AC99}" sibTransId="{FFE5C4CC-7CDC-4E23-B657-26E96A0779AE}"/>
    <dgm:cxn modelId="{01BD6440-4F0C-4118-B5B0-AF5138296435}" type="presParOf" srcId="{F3CA5DDB-9255-408C-A45D-F288D47FAE17}" destId="{05528854-21B6-445A-87F0-8EFDA5305C40}" srcOrd="0" destOrd="0" presId="urn:microsoft.com/office/officeart/2018/2/layout/IconVerticalSolidList"/>
    <dgm:cxn modelId="{71393CE2-9956-4162-9A47-36C418909249}" type="presParOf" srcId="{05528854-21B6-445A-87F0-8EFDA5305C40}" destId="{0A8F9B3F-34D6-449E-B722-E4E41DE5DD14}" srcOrd="0" destOrd="0" presId="urn:microsoft.com/office/officeart/2018/2/layout/IconVerticalSolidList"/>
    <dgm:cxn modelId="{E3D455E7-AE7F-4759-B0AD-7E98DFB31C11}" type="presParOf" srcId="{05528854-21B6-445A-87F0-8EFDA5305C40}" destId="{BC25B9C8-D713-443D-AF66-7B149EA1FDA0}" srcOrd="1" destOrd="0" presId="urn:microsoft.com/office/officeart/2018/2/layout/IconVerticalSolidList"/>
    <dgm:cxn modelId="{1868FF26-D62C-48A6-BD76-CD2E79D85EBC}" type="presParOf" srcId="{05528854-21B6-445A-87F0-8EFDA5305C40}" destId="{A0539A28-0CE0-428E-8F63-C2E42C021539}" srcOrd="2" destOrd="0" presId="urn:microsoft.com/office/officeart/2018/2/layout/IconVerticalSolidList"/>
    <dgm:cxn modelId="{A2753BC2-F964-45B6-ACC3-D72BE8EE4CC1}" type="presParOf" srcId="{05528854-21B6-445A-87F0-8EFDA5305C40}" destId="{18BCD42E-D98A-4128-9BC7-41A874AB1398}" srcOrd="3" destOrd="0" presId="urn:microsoft.com/office/officeart/2018/2/layout/IconVerticalSolidList"/>
    <dgm:cxn modelId="{F54C088F-64FD-4A82-9F69-0CF7C4E4B339}" type="presParOf" srcId="{F3CA5DDB-9255-408C-A45D-F288D47FAE17}" destId="{2CA07FDE-D24A-4001-8457-41B8470588E0}" srcOrd="1" destOrd="0" presId="urn:microsoft.com/office/officeart/2018/2/layout/IconVerticalSolidList"/>
    <dgm:cxn modelId="{67669C2E-F5A1-4C0E-B8CD-C2BFBC27E5E0}" type="presParOf" srcId="{F3CA5DDB-9255-408C-A45D-F288D47FAE17}" destId="{2AF1DA5C-4391-4A91-BC2A-C46013C9296C}" srcOrd="2" destOrd="0" presId="urn:microsoft.com/office/officeart/2018/2/layout/IconVerticalSolidList"/>
    <dgm:cxn modelId="{F3E8C81F-FEF7-45AD-8B7A-F79B9B275D3A}" type="presParOf" srcId="{2AF1DA5C-4391-4A91-BC2A-C46013C9296C}" destId="{7614A44F-828F-459D-B01A-E2C10EFFD362}" srcOrd="0" destOrd="0" presId="urn:microsoft.com/office/officeart/2018/2/layout/IconVerticalSolidList"/>
    <dgm:cxn modelId="{8A74EFD5-297C-49E4-8A0B-F0EA81A10878}" type="presParOf" srcId="{2AF1DA5C-4391-4A91-BC2A-C46013C9296C}" destId="{E49267AD-181C-4F20-8F8B-5139F95B3C8A}" srcOrd="1" destOrd="0" presId="urn:microsoft.com/office/officeart/2018/2/layout/IconVerticalSolidList"/>
    <dgm:cxn modelId="{050391C2-CA37-47FC-83B9-F707813E6555}" type="presParOf" srcId="{2AF1DA5C-4391-4A91-BC2A-C46013C9296C}" destId="{D67C5875-8BEE-44DE-AF88-7A24B69D51DD}" srcOrd="2" destOrd="0" presId="urn:microsoft.com/office/officeart/2018/2/layout/IconVerticalSolidList"/>
    <dgm:cxn modelId="{A512815F-27A2-4A4F-9946-C56AE28591E0}" type="presParOf" srcId="{2AF1DA5C-4391-4A91-BC2A-C46013C9296C}" destId="{640A4CB1-87DA-4B40-81A8-EAFD07CF5B7C}" srcOrd="3" destOrd="0" presId="urn:microsoft.com/office/officeart/2018/2/layout/IconVerticalSolidList"/>
    <dgm:cxn modelId="{EBB6DCAB-FF28-4CCF-8737-701C01114D2F}" type="presParOf" srcId="{F3CA5DDB-9255-408C-A45D-F288D47FAE17}" destId="{A6E265ED-2E9D-49E9-8C77-68C220E85359}" srcOrd="3" destOrd="0" presId="urn:microsoft.com/office/officeart/2018/2/layout/IconVerticalSolidList"/>
    <dgm:cxn modelId="{6DF983D3-87D8-4795-BD5E-689697B5206B}" type="presParOf" srcId="{F3CA5DDB-9255-408C-A45D-F288D47FAE17}" destId="{3C5035C0-6231-4084-8501-E8455CBFA5B4}" srcOrd="4" destOrd="0" presId="urn:microsoft.com/office/officeart/2018/2/layout/IconVerticalSolidList"/>
    <dgm:cxn modelId="{2E07609E-941E-45C9-A784-B650395CBB60}" type="presParOf" srcId="{3C5035C0-6231-4084-8501-E8455CBFA5B4}" destId="{60658483-D3C3-4E01-9EAD-11F2956D77EB}" srcOrd="0" destOrd="0" presId="urn:microsoft.com/office/officeart/2018/2/layout/IconVerticalSolidList"/>
    <dgm:cxn modelId="{C93C1010-60D5-4AA6-B479-ACAC3536FC2E}" type="presParOf" srcId="{3C5035C0-6231-4084-8501-E8455CBFA5B4}" destId="{E31093E5-8C0B-4B0F-B38F-56DF7D54E68C}" srcOrd="1" destOrd="0" presId="urn:microsoft.com/office/officeart/2018/2/layout/IconVerticalSolidList"/>
    <dgm:cxn modelId="{1F089AB2-B9BE-4F2D-AB2C-4D9243508D72}" type="presParOf" srcId="{3C5035C0-6231-4084-8501-E8455CBFA5B4}" destId="{8C3C2B16-064D-46AD-8F86-DB7C6A2D6DB3}" srcOrd="2" destOrd="0" presId="urn:microsoft.com/office/officeart/2018/2/layout/IconVerticalSolidList"/>
    <dgm:cxn modelId="{96C8EF76-3B8B-4F21-8183-CDACEF207258}" type="presParOf" srcId="{3C5035C0-6231-4084-8501-E8455CBFA5B4}" destId="{E986B02B-96C9-4E5B-B417-E06F11101225}" srcOrd="3" destOrd="0" presId="urn:microsoft.com/office/officeart/2018/2/layout/IconVerticalSolidList"/>
    <dgm:cxn modelId="{ED18A7D4-7C87-44FF-BB9C-9D4F96024F44}" type="presParOf" srcId="{F3CA5DDB-9255-408C-A45D-F288D47FAE17}" destId="{759BE929-B519-49CA-A88A-09FF2BA7D8FC}" srcOrd="5" destOrd="0" presId="urn:microsoft.com/office/officeart/2018/2/layout/IconVerticalSolidList"/>
    <dgm:cxn modelId="{F42CF8D2-1AFA-43EB-803E-8E3A5C8BE5E4}" type="presParOf" srcId="{F3CA5DDB-9255-408C-A45D-F288D47FAE17}" destId="{C71E025C-DCCF-48CF-959C-E8BB275B317B}" srcOrd="6" destOrd="0" presId="urn:microsoft.com/office/officeart/2018/2/layout/IconVerticalSolidList"/>
    <dgm:cxn modelId="{3E066C33-FDC4-4DF6-A2F3-1882EC9FB0D0}" type="presParOf" srcId="{C71E025C-DCCF-48CF-959C-E8BB275B317B}" destId="{7F4597FD-1496-4C1A-864F-30B2C39CB103}" srcOrd="0" destOrd="0" presId="urn:microsoft.com/office/officeart/2018/2/layout/IconVerticalSolidList"/>
    <dgm:cxn modelId="{A10F5916-A7D9-4B80-B61E-DA1B8EE11C38}" type="presParOf" srcId="{C71E025C-DCCF-48CF-959C-E8BB275B317B}" destId="{875E849E-A598-47E3-8DD5-6FE4BF71C5C7}" srcOrd="1" destOrd="0" presId="urn:microsoft.com/office/officeart/2018/2/layout/IconVerticalSolidList"/>
    <dgm:cxn modelId="{E96E1D29-78B6-43BD-85C4-DC79BF73A0F1}" type="presParOf" srcId="{C71E025C-DCCF-48CF-959C-E8BB275B317B}" destId="{1FCE655F-C93F-4369-9975-4207D5855C50}" srcOrd="2" destOrd="0" presId="urn:microsoft.com/office/officeart/2018/2/layout/IconVerticalSolidList"/>
    <dgm:cxn modelId="{A7F8FD0B-75EE-4A1C-8CC3-AD8FF002FB68}" type="presParOf" srcId="{C71E025C-DCCF-48CF-959C-E8BB275B317B}" destId="{6FF4E329-9666-4416-8942-837E50CF1F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E48D087-2C4A-4187-9241-94D1D5060A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5C67FAA-D94A-40E9-A431-C8F9B7AEA274}">
      <dgm:prSet/>
      <dgm:spPr/>
      <dgm:t>
        <a:bodyPr/>
        <a:lstStyle/>
        <a:p>
          <a:r>
            <a:rPr lang="en-GB"/>
            <a:t>Mental distress and loss of enjoyment. </a:t>
          </a:r>
          <a:endParaRPr lang="en-US"/>
        </a:p>
      </dgm:t>
    </dgm:pt>
    <dgm:pt modelId="{22A1DB47-C568-4EAA-B616-87B89689E605}" type="parTrans" cxnId="{B6617EEB-714E-4EE2-9F31-07AD830147D8}">
      <dgm:prSet/>
      <dgm:spPr/>
      <dgm:t>
        <a:bodyPr/>
        <a:lstStyle/>
        <a:p>
          <a:endParaRPr lang="en-US"/>
        </a:p>
      </dgm:t>
    </dgm:pt>
    <dgm:pt modelId="{7FBF2BBB-1B72-4726-96D5-8CEF7E1B5C6B}" type="sibTrans" cxnId="{B6617EEB-714E-4EE2-9F31-07AD830147D8}">
      <dgm:prSet/>
      <dgm:spPr/>
      <dgm:t>
        <a:bodyPr/>
        <a:lstStyle/>
        <a:p>
          <a:endParaRPr lang="en-US"/>
        </a:p>
      </dgm:t>
    </dgm:pt>
    <dgm:pt modelId="{68206F2B-711A-4FE0-91DE-89AB39243E6B}">
      <dgm:prSet/>
      <dgm:spPr/>
      <dgm:t>
        <a:bodyPr/>
        <a:lstStyle/>
        <a:p>
          <a:r>
            <a:rPr lang="en-GB"/>
            <a:t>Addis v Gramophone Co LTD [1909] </a:t>
          </a:r>
          <a:endParaRPr lang="en-US"/>
        </a:p>
      </dgm:t>
    </dgm:pt>
    <dgm:pt modelId="{2868531F-EF87-4417-B9FB-0F5BD8EEEBB4}" type="parTrans" cxnId="{CC56A34B-E9F2-4E40-9C15-D90B0B32B75E}">
      <dgm:prSet/>
      <dgm:spPr/>
      <dgm:t>
        <a:bodyPr/>
        <a:lstStyle/>
        <a:p>
          <a:endParaRPr lang="en-US"/>
        </a:p>
      </dgm:t>
    </dgm:pt>
    <dgm:pt modelId="{46F32B23-92E2-40C7-B819-0ACA36675CF1}" type="sibTrans" cxnId="{CC56A34B-E9F2-4E40-9C15-D90B0B32B75E}">
      <dgm:prSet/>
      <dgm:spPr/>
      <dgm:t>
        <a:bodyPr/>
        <a:lstStyle/>
        <a:p>
          <a:endParaRPr lang="en-US"/>
        </a:p>
      </dgm:t>
    </dgm:pt>
    <dgm:pt modelId="{D6E4921F-FE83-4DAA-9AF8-9E7EFFF69B23}">
      <dgm:prSet/>
      <dgm:spPr/>
      <dgm:t>
        <a:bodyPr/>
        <a:lstStyle/>
        <a:p>
          <a:r>
            <a:rPr lang="en-GB"/>
            <a:t>Exceptions Farley v Skinner (No 2) [2001] </a:t>
          </a:r>
          <a:endParaRPr lang="en-US"/>
        </a:p>
      </dgm:t>
    </dgm:pt>
    <dgm:pt modelId="{73E14D61-9CFF-49A8-A4B1-AA393E18DBCD}" type="parTrans" cxnId="{0827D552-FE5E-49E4-BFBC-51C5AF08C5A4}">
      <dgm:prSet/>
      <dgm:spPr/>
      <dgm:t>
        <a:bodyPr/>
        <a:lstStyle/>
        <a:p>
          <a:endParaRPr lang="en-US"/>
        </a:p>
      </dgm:t>
    </dgm:pt>
    <dgm:pt modelId="{CC377A2E-5474-4747-80A5-F4561A46ED29}" type="sibTrans" cxnId="{0827D552-FE5E-49E4-BFBC-51C5AF08C5A4}">
      <dgm:prSet/>
      <dgm:spPr/>
      <dgm:t>
        <a:bodyPr/>
        <a:lstStyle/>
        <a:p>
          <a:endParaRPr lang="en-US"/>
        </a:p>
      </dgm:t>
    </dgm:pt>
    <dgm:pt modelId="{77E71EDF-453B-426F-B94B-0D548593CE0E}" type="pres">
      <dgm:prSet presAssocID="{6E48D087-2C4A-4187-9241-94D1D5060AAF}" presName="root" presStyleCnt="0">
        <dgm:presLayoutVars>
          <dgm:dir/>
          <dgm:resizeHandles val="exact"/>
        </dgm:presLayoutVars>
      </dgm:prSet>
      <dgm:spPr/>
    </dgm:pt>
    <dgm:pt modelId="{F89A3E9F-EA06-4752-B219-F38780758329}" type="pres">
      <dgm:prSet presAssocID="{F5C67FAA-D94A-40E9-A431-C8F9B7AEA274}" presName="compNode" presStyleCnt="0"/>
      <dgm:spPr/>
    </dgm:pt>
    <dgm:pt modelId="{E8036ECB-3E1E-4144-9B88-9638377D7643}" type="pres">
      <dgm:prSet presAssocID="{F5C67FAA-D94A-40E9-A431-C8F9B7AEA274}" presName="bgRect" presStyleLbl="bgShp" presStyleIdx="0" presStyleCnt="3"/>
      <dgm:spPr/>
    </dgm:pt>
    <dgm:pt modelId="{A75FA4F2-99EA-47EC-943C-3032BAD9857F}" type="pres">
      <dgm:prSet presAssocID="{F5C67FAA-D94A-40E9-A431-C8F9B7AEA27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194B9A2-E1A6-4CA7-B5E7-4D92495C159D}" type="pres">
      <dgm:prSet presAssocID="{F5C67FAA-D94A-40E9-A431-C8F9B7AEA274}" presName="spaceRect" presStyleCnt="0"/>
      <dgm:spPr/>
    </dgm:pt>
    <dgm:pt modelId="{F4B6005C-DE20-4CE4-99E1-07613F102C9E}" type="pres">
      <dgm:prSet presAssocID="{F5C67FAA-D94A-40E9-A431-C8F9B7AEA274}" presName="parTx" presStyleLbl="revTx" presStyleIdx="0" presStyleCnt="3">
        <dgm:presLayoutVars>
          <dgm:chMax val="0"/>
          <dgm:chPref val="0"/>
        </dgm:presLayoutVars>
      </dgm:prSet>
      <dgm:spPr/>
    </dgm:pt>
    <dgm:pt modelId="{863E33AF-987A-47E0-B6F4-26DFCE0922D5}" type="pres">
      <dgm:prSet presAssocID="{7FBF2BBB-1B72-4726-96D5-8CEF7E1B5C6B}" presName="sibTrans" presStyleCnt="0"/>
      <dgm:spPr/>
    </dgm:pt>
    <dgm:pt modelId="{E20918ED-4C40-4C94-A0A5-D54F6F4F4A8C}" type="pres">
      <dgm:prSet presAssocID="{68206F2B-711A-4FE0-91DE-89AB39243E6B}" presName="compNode" presStyleCnt="0"/>
      <dgm:spPr/>
    </dgm:pt>
    <dgm:pt modelId="{5F27AC9C-3CAE-4B68-B1BB-54F2C12BD509}" type="pres">
      <dgm:prSet presAssocID="{68206F2B-711A-4FE0-91DE-89AB39243E6B}" presName="bgRect" presStyleLbl="bgShp" presStyleIdx="1" presStyleCnt="3"/>
      <dgm:spPr/>
    </dgm:pt>
    <dgm:pt modelId="{9CEE96C5-A59C-4091-B2B2-3263895DBDCF}" type="pres">
      <dgm:prSet presAssocID="{68206F2B-711A-4FE0-91DE-89AB39243E6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Xylophone"/>
        </a:ext>
      </dgm:extLst>
    </dgm:pt>
    <dgm:pt modelId="{0D4421FF-74D8-4423-92B1-5928BC28DB49}" type="pres">
      <dgm:prSet presAssocID="{68206F2B-711A-4FE0-91DE-89AB39243E6B}" presName="spaceRect" presStyleCnt="0"/>
      <dgm:spPr/>
    </dgm:pt>
    <dgm:pt modelId="{102069FC-870A-4847-A7F5-783F96B7DECF}" type="pres">
      <dgm:prSet presAssocID="{68206F2B-711A-4FE0-91DE-89AB39243E6B}" presName="parTx" presStyleLbl="revTx" presStyleIdx="1" presStyleCnt="3">
        <dgm:presLayoutVars>
          <dgm:chMax val="0"/>
          <dgm:chPref val="0"/>
        </dgm:presLayoutVars>
      </dgm:prSet>
      <dgm:spPr/>
    </dgm:pt>
    <dgm:pt modelId="{D702D8A9-E69B-4F13-988E-3383413F0BF4}" type="pres">
      <dgm:prSet presAssocID="{46F32B23-92E2-40C7-B819-0ACA36675CF1}" presName="sibTrans" presStyleCnt="0"/>
      <dgm:spPr/>
    </dgm:pt>
    <dgm:pt modelId="{4D447D5B-22F8-4F0D-AE86-851741768371}" type="pres">
      <dgm:prSet presAssocID="{D6E4921F-FE83-4DAA-9AF8-9E7EFFF69B23}" presName="compNode" presStyleCnt="0"/>
      <dgm:spPr/>
    </dgm:pt>
    <dgm:pt modelId="{894576A7-7169-4CC1-8CE9-92528EDE94B4}" type="pres">
      <dgm:prSet presAssocID="{D6E4921F-FE83-4DAA-9AF8-9E7EFFF69B23}" presName="bgRect" presStyleLbl="bgShp" presStyleIdx="2" presStyleCnt="3"/>
      <dgm:spPr/>
    </dgm:pt>
    <dgm:pt modelId="{168A4F9E-A4A2-4B1D-8953-0474253D1859}" type="pres">
      <dgm:prSet presAssocID="{D6E4921F-FE83-4DAA-9AF8-9E7EFFF69B2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FEBB543-96A4-4296-B142-246A2F5ADC7A}" type="pres">
      <dgm:prSet presAssocID="{D6E4921F-FE83-4DAA-9AF8-9E7EFFF69B23}" presName="spaceRect" presStyleCnt="0"/>
      <dgm:spPr/>
    </dgm:pt>
    <dgm:pt modelId="{7172F9DB-5C08-45F1-8F39-8D4E17E57B3C}" type="pres">
      <dgm:prSet presAssocID="{D6E4921F-FE83-4DAA-9AF8-9E7EFFF69B2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CA8D26-DECF-45CB-BB8F-8AEB95158437}" type="presOf" srcId="{6E48D087-2C4A-4187-9241-94D1D5060AAF}" destId="{77E71EDF-453B-426F-B94B-0D548593CE0E}" srcOrd="0" destOrd="0" presId="urn:microsoft.com/office/officeart/2018/2/layout/IconVerticalSolidList"/>
    <dgm:cxn modelId="{CC56A34B-E9F2-4E40-9C15-D90B0B32B75E}" srcId="{6E48D087-2C4A-4187-9241-94D1D5060AAF}" destId="{68206F2B-711A-4FE0-91DE-89AB39243E6B}" srcOrd="1" destOrd="0" parTransId="{2868531F-EF87-4417-B9FB-0F5BD8EEEBB4}" sibTransId="{46F32B23-92E2-40C7-B819-0ACA36675CF1}"/>
    <dgm:cxn modelId="{0827D552-FE5E-49E4-BFBC-51C5AF08C5A4}" srcId="{6E48D087-2C4A-4187-9241-94D1D5060AAF}" destId="{D6E4921F-FE83-4DAA-9AF8-9E7EFFF69B23}" srcOrd="2" destOrd="0" parTransId="{73E14D61-9CFF-49A8-A4B1-AA393E18DBCD}" sibTransId="{CC377A2E-5474-4747-80A5-F4561A46ED29}"/>
    <dgm:cxn modelId="{CE0E4492-8638-4F6E-AD8B-B6620A3326F8}" type="presOf" srcId="{F5C67FAA-D94A-40E9-A431-C8F9B7AEA274}" destId="{F4B6005C-DE20-4CE4-99E1-07613F102C9E}" srcOrd="0" destOrd="0" presId="urn:microsoft.com/office/officeart/2018/2/layout/IconVerticalSolidList"/>
    <dgm:cxn modelId="{B6617EEB-714E-4EE2-9F31-07AD830147D8}" srcId="{6E48D087-2C4A-4187-9241-94D1D5060AAF}" destId="{F5C67FAA-D94A-40E9-A431-C8F9B7AEA274}" srcOrd="0" destOrd="0" parTransId="{22A1DB47-C568-4EAA-B616-87B89689E605}" sibTransId="{7FBF2BBB-1B72-4726-96D5-8CEF7E1B5C6B}"/>
    <dgm:cxn modelId="{C0BA91EE-B034-4673-9B25-A691B8B3BF09}" type="presOf" srcId="{68206F2B-711A-4FE0-91DE-89AB39243E6B}" destId="{102069FC-870A-4847-A7F5-783F96B7DECF}" srcOrd="0" destOrd="0" presId="urn:microsoft.com/office/officeart/2018/2/layout/IconVerticalSolidList"/>
    <dgm:cxn modelId="{798BBDFD-4286-42EC-9E67-CA36E1785264}" type="presOf" srcId="{D6E4921F-FE83-4DAA-9AF8-9E7EFFF69B23}" destId="{7172F9DB-5C08-45F1-8F39-8D4E17E57B3C}" srcOrd="0" destOrd="0" presId="urn:microsoft.com/office/officeart/2018/2/layout/IconVerticalSolidList"/>
    <dgm:cxn modelId="{34BF070E-7E1D-4BFF-A63E-2E893A282AAA}" type="presParOf" srcId="{77E71EDF-453B-426F-B94B-0D548593CE0E}" destId="{F89A3E9F-EA06-4752-B219-F38780758329}" srcOrd="0" destOrd="0" presId="urn:microsoft.com/office/officeart/2018/2/layout/IconVerticalSolidList"/>
    <dgm:cxn modelId="{2B30054B-8191-42F1-ABD8-DA608D4F20A7}" type="presParOf" srcId="{F89A3E9F-EA06-4752-B219-F38780758329}" destId="{E8036ECB-3E1E-4144-9B88-9638377D7643}" srcOrd="0" destOrd="0" presId="urn:microsoft.com/office/officeart/2018/2/layout/IconVerticalSolidList"/>
    <dgm:cxn modelId="{16870CBB-CDAE-45C7-85F5-0B67D4DBCEA6}" type="presParOf" srcId="{F89A3E9F-EA06-4752-B219-F38780758329}" destId="{A75FA4F2-99EA-47EC-943C-3032BAD9857F}" srcOrd="1" destOrd="0" presId="urn:microsoft.com/office/officeart/2018/2/layout/IconVerticalSolidList"/>
    <dgm:cxn modelId="{5534A840-D3ED-4695-9A0E-34E18E151B17}" type="presParOf" srcId="{F89A3E9F-EA06-4752-B219-F38780758329}" destId="{B194B9A2-E1A6-4CA7-B5E7-4D92495C159D}" srcOrd="2" destOrd="0" presId="urn:microsoft.com/office/officeart/2018/2/layout/IconVerticalSolidList"/>
    <dgm:cxn modelId="{261EBC4D-4063-472F-A73A-82AD80FEC11B}" type="presParOf" srcId="{F89A3E9F-EA06-4752-B219-F38780758329}" destId="{F4B6005C-DE20-4CE4-99E1-07613F102C9E}" srcOrd="3" destOrd="0" presId="urn:microsoft.com/office/officeart/2018/2/layout/IconVerticalSolidList"/>
    <dgm:cxn modelId="{B835D959-DB4D-4600-81AB-5432B04D26E4}" type="presParOf" srcId="{77E71EDF-453B-426F-B94B-0D548593CE0E}" destId="{863E33AF-987A-47E0-B6F4-26DFCE0922D5}" srcOrd="1" destOrd="0" presId="urn:microsoft.com/office/officeart/2018/2/layout/IconVerticalSolidList"/>
    <dgm:cxn modelId="{0C9EC4C4-252C-41ED-A25A-00A8CC1D969C}" type="presParOf" srcId="{77E71EDF-453B-426F-B94B-0D548593CE0E}" destId="{E20918ED-4C40-4C94-A0A5-D54F6F4F4A8C}" srcOrd="2" destOrd="0" presId="urn:microsoft.com/office/officeart/2018/2/layout/IconVerticalSolidList"/>
    <dgm:cxn modelId="{BDD5C5DD-CB4F-4B97-BE30-65A93ABF0154}" type="presParOf" srcId="{E20918ED-4C40-4C94-A0A5-D54F6F4F4A8C}" destId="{5F27AC9C-3CAE-4B68-B1BB-54F2C12BD509}" srcOrd="0" destOrd="0" presId="urn:microsoft.com/office/officeart/2018/2/layout/IconVerticalSolidList"/>
    <dgm:cxn modelId="{37E67B83-EEF6-45AB-A74C-A31EC857B4F7}" type="presParOf" srcId="{E20918ED-4C40-4C94-A0A5-D54F6F4F4A8C}" destId="{9CEE96C5-A59C-4091-B2B2-3263895DBDCF}" srcOrd="1" destOrd="0" presId="urn:microsoft.com/office/officeart/2018/2/layout/IconVerticalSolidList"/>
    <dgm:cxn modelId="{8FBE27DB-60DD-4A18-83BD-F1CD1EC94C43}" type="presParOf" srcId="{E20918ED-4C40-4C94-A0A5-D54F6F4F4A8C}" destId="{0D4421FF-74D8-4423-92B1-5928BC28DB49}" srcOrd="2" destOrd="0" presId="urn:microsoft.com/office/officeart/2018/2/layout/IconVerticalSolidList"/>
    <dgm:cxn modelId="{81500CF7-495D-4A8B-89A7-B0FBED7B3766}" type="presParOf" srcId="{E20918ED-4C40-4C94-A0A5-D54F6F4F4A8C}" destId="{102069FC-870A-4847-A7F5-783F96B7DECF}" srcOrd="3" destOrd="0" presId="urn:microsoft.com/office/officeart/2018/2/layout/IconVerticalSolidList"/>
    <dgm:cxn modelId="{D96EB6D5-4D81-4578-B941-2C831485B2E2}" type="presParOf" srcId="{77E71EDF-453B-426F-B94B-0D548593CE0E}" destId="{D702D8A9-E69B-4F13-988E-3383413F0BF4}" srcOrd="3" destOrd="0" presId="urn:microsoft.com/office/officeart/2018/2/layout/IconVerticalSolidList"/>
    <dgm:cxn modelId="{B78B3F14-4E88-4D23-812B-62FC7A63BB4B}" type="presParOf" srcId="{77E71EDF-453B-426F-B94B-0D548593CE0E}" destId="{4D447D5B-22F8-4F0D-AE86-851741768371}" srcOrd="4" destOrd="0" presId="urn:microsoft.com/office/officeart/2018/2/layout/IconVerticalSolidList"/>
    <dgm:cxn modelId="{A033927B-69ED-4AA1-B6D6-559119AF1EF7}" type="presParOf" srcId="{4D447D5B-22F8-4F0D-AE86-851741768371}" destId="{894576A7-7169-4CC1-8CE9-92528EDE94B4}" srcOrd="0" destOrd="0" presId="urn:microsoft.com/office/officeart/2018/2/layout/IconVerticalSolidList"/>
    <dgm:cxn modelId="{C848CF5B-EA4A-46DE-ACA5-755B5636ACB2}" type="presParOf" srcId="{4D447D5B-22F8-4F0D-AE86-851741768371}" destId="{168A4F9E-A4A2-4B1D-8953-0474253D1859}" srcOrd="1" destOrd="0" presId="urn:microsoft.com/office/officeart/2018/2/layout/IconVerticalSolidList"/>
    <dgm:cxn modelId="{3EC8AB38-DADF-4DAC-ACF0-B9D372E0AE9C}" type="presParOf" srcId="{4D447D5B-22F8-4F0D-AE86-851741768371}" destId="{CFEBB543-96A4-4296-B142-246A2F5ADC7A}" srcOrd="2" destOrd="0" presId="urn:microsoft.com/office/officeart/2018/2/layout/IconVerticalSolidList"/>
    <dgm:cxn modelId="{A7262D0E-393E-4F2C-8AF4-5FFC993A2293}" type="presParOf" srcId="{4D447D5B-22F8-4F0D-AE86-851741768371}" destId="{7172F9DB-5C08-45F1-8F39-8D4E17E57B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7474D12-74DE-42D2-A47F-08FB2080C15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704D73CE-6819-4633-9537-AB1A5F23C718}">
      <dgm:prSet/>
      <dgm:spPr/>
      <dgm:t>
        <a:bodyPr/>
        <a:lstStyle/>
        <a:p>
          <a:pPr>
            <a:defRPr cap="all"/>
          </a:pPr>
          <a:r>
            <a:rPr lang="en-GB"/>
            <a:t>Causation – C and P Haulage v Middleton [1983] </a:t>
          </a:r>
          <a:endParaRPr lang="en-US"/>
        </a:p>
      </dgm:t>
    </dgm:pt>
    <dgm:pt modelId="{4172EC3F-1187-4BB1-B4BB-8E4BD11D175C}" type="parTrans" cxnId="{0E2DF87F-C35C-4E4D-B9C0-53D6B8DE91B3}">
      <dgm:prSet/>
      <dgm:spPr/>
      <dgm:t>
        <a:bodyPr/>
        <a:lstStyle/>
        <a:p>
          <a:endParaRPr lang="en-US"/>
        </a:p>
      </dgm:t>
    </dgm:pt>
    <dgm:pt modelId="{41944517-7753-4E73-B083-7B33C2216742}" type="sibTrans" cxnId="{0E2DF87F-C35C-4E4D-B9C0-53D6B8DE91B3}">
      <dgm:prSet/>
      <dgm:spPr/>
      <dgm:t>
        <a:bodyPr/>
        <a:lstStyle/>
        <a:p>
          <a:endParaRPr lang="en-US"/>
        </a:p>
      </dgm:t>
    </dgm:pt>
    <dgm:pt modelId="{1A790520-48F1-4B53-B1E5-E1FB3FEF27F9}">
      <dgm:prSet/>
      <dgm:spPr/>
      <dgm:t>
        <a:bodyPr/>
        <a:lstStyle/>
        <a:p>
          <a:pPr>
            <a:defRPr cap="all"/>
          </a:pPr>
          <a:r>
            <a:rPr lang="en-GB"/>
            <a:t>Remoteness – Hadley v Baxendale [1854]</a:t>
          </a:r>
          <a:endParaRPr lang="en-US"/>
        </a:p>
      </dgm:t>
    </dgm:pt>
    <dgm:pt modelId="{E7B6E3CC-61AF-490E-8067-36E1ADABBB97}" type="parTrans" cxnId="{EE819EA0-EE81-4B5A-85EB-9038C250B530}">
      <dgm:prSet/>
      <dgm:spPr/>
      <dgm:t>
        <a:bodyPr/>
        <a:lstStyle/>
        <a:p>
          <a:endParaRPr lang="en-US"/>
        </a:p>
      </dgm:t>
    </dgm:pt>
    <dgm:pt modelId="{39A28B27-6B71-4735-AB01-5F23A95008BA}" type="sibTrans" cxnId="{EE819EA0-EE81-4B5A-85EB-9038C250B530}">
      <dgm:prSet/>
      <dgm:spPr/>
      <dgm:t>
        <a:bodyPr/>
        <a:lstStyle/>
        <a:p>
          <a:endParaRPr lang="en-US"/>
        </a:p>
      </dgm:t>
    </dgm:pt>
    <dgm:pt modelId="{A4452A7A-536C-414D-A60E-38D6DDC7FF96}">
      <dgm:prSet/>
      <dgm:spPr/>
      <dgm:t>
        <a:bodyPr/>
        <a:lstStyle/>
        <a:p>
          <a:pPr>
            <a:defRPr cap="all"/>
          </a:pPr>
          <a:r>
            <a:rPr lang="en-GB"/>
            <a:t>Mitigating loss. </a:t>
          </a:r>
          <a:endParaRPr lang="en-US"/>
        </a:p>
      </dgm:t>
    </dgm:pt>
    <dgm:pt modelId="{8E2EB924-BB40-417D-BEC9-730340E20D3E}" type="parTrans" cxnId="{06CCB228-5257-4CC2-B439-F56AE4CB2F9C}">
      <dgm:prSet/>
      <dgm:spPr/>
      <dgm:t>
        <a:bodyPr/>
        <a:lstStyle/>
        <a:p>
          <a:endParaRPr lang="en-US"/>
        </a:p>
      </dgm:t>
    </dgm:pt>
    <dgm:pt modelId="{8A5C162D-D223-4131-8098-0644E856DAAE}" type="sibTrans" cxnId="{06CCB228-5257-4CC2-B439-F56AE4CB2F9C}">
      <dgm:prSet/>
      <dgm:spPr/>
      <dgm:t>
        <a:bodyPr/>
        <a:lstStyle/>
        <a:p>
          <a:endParaRPr lang="en-US"/>
        </a:p>
      </dgm:t>
    </dgm:pt>
    <dgm:pt modelId="{C12ECC8D-EF8D-4B4C-B668-3C6644CD5203}" type="pres">
      <dgm:prSet presAssocID="{A7474D12-74DE-42D2-A47F-08FB2080C154}" presName="root" presStyleCnt="0">
        <dgm:presLayoutVars>
          <dgm:dir/>
          <dgm:resizeHandles val="exact"/>
        </dgm:presLayoutVars>
      </dgm:prSet>
      <dgm:spPr/>
    </dgm:pt>
    <dgm:pt modelId="{D968E80D-000D-41E2-B8CC-9D80DFEC29ED}" type="pres">
      <dgm:prSet presAssocID="{704D73CE-6819-4633-9537-AB1A5F23C718}" presName="compNode" presStyleCnt="0"/>
      <dgm:spPr/>
    </dgm:pt>
    <dgm:pt modelId="{5A4A42E7-A62F-4F97-8810-36DCC6674E28}" type="pres">
      <dgm:prSet presAssocID="{704D73CE-6819-4633-9537-AB1A5F23C71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D8F9BFB-3A63-4F22-8B7C-9634D687942A}" type="pres">
      <dgm:prSet presAssocID="{704D73CE-6819-4633-9537-AB1A5F23C71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93896D12-B249-4D91-B021-3FCC0C5BD38F}" type="pres">
      <dgm:prSet presAssocID="{704D73CE-6819-4633-9537-AB1A5F23C718}" presName="spaceRect" presStyleCnt="0"/>
      <dgm:spPr/>
    </dgm:pt>
    <dgm:pt modelId="{6971B2E6-072C-4A54-AF0C-D0D7E37499C1}" type="pres">
      <dgm:prSet presAssocID="{704D73CE-6819-4633-9537-AB1A5F23C718}" presName="textRect" presStyleLbl="revTx" presStyleIdx="0" presStyleCnt="3">
        <dgm:presLayoutVars>
          <dgm:chMax val="1"/>
          <dgm:chPref val="1"/>
        </dgm:presLayoutVars>
      </dgm:prSet>
      <dgm:spPr/>
    </dgm:pt>
    <dgm:pt modelId="{2331B497-2FC9-476E-8303-669B45E92EA4}" type="pres">
      <dgm:prSet presAssocID="{41944517-7753-4E73-B083-7B33C2216742}" presName="sibTrans" presStyleCnt="0"/>
      <dgm:spPr/>
    </dgm:pt>
    <dgm:pt modelId="{99F6220C-E254-4911-9C86-2767630F52C5}" type="pres">
      <dgm:prSet presAssocID="{1A790520-48F1-4B53-B1E5-E1FB3FEF27F9}" presName="compNode" presStyleCnt="0"/>
      <dgm:spPr/>
    </dgm:pt>
    <dgm:pt modelId="{0F7951A5-9918-4230-BC38-ACC3D29415CB}" type="pres">
      <dgm:prSet presAssocID="{1A790520-48F1-4B53-B1E5-E1FB3FEF27F9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819E551-9FE3-4206-91F2-1C4406D121CC}" type="pres">
      <dgm:prSet presAssocID="{1A790520-48F1-4B53-B1E5-E1FB3FEF27F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5F7B5539-0999-45C0-84D6-0033B9C12EC3}" type="pres">
      <dgm:prSet presAssocID="{1A790520-48F1-4B53-B1E5-E1FB3FEF27F9}" presName="spaceRect" presStyleCnt="0"/>
      <dgm:spPr/>
    </dgm:pt>
    <dgm:pt modelId="{B3EF98AF-2331-416B-A28C-83A44BBC835D}" type="pres">
      <dgm:prSet presAssocID="{1A790520-48F1-4B53-B1E5-E1FB3FEF27F9}" presName="textRect" presStyleLbl="revTx" presStyleIdx="1" presStyleCnt="3">
        <dgm:presLayoutVars>
          <dgm:chMax val="1"/>
          <dgm:chPref val="1"/>
        </dgm:presLayoutVars>
      </dgm:prSet>
      <dgm:spPr/>
    </dgm:pt>
    <dgm:pt modelId="{B0C0F26A-F41D-48E2-9F20-C75062122FF3}" type="pres">
      <dgm:prSet presAssocID="{39A28B27-6B71-4735-AB01-5F23A95008BA}" presName="sibTrans" presStyleCnt="0"/>
      <dgm:spPr/>
    </dgm:pt>
    <dgm:pt modelId="{6E5C77FA-FABD-4F41-B24F-68B1B0D77F01}" type="pres">
      <dgm:prSet presAssocID="{A4452A7A-536C-414D-A60E-38D6DDC7FF96}" presName="compNode" presStyleCnt="0"/>
      <dgm:spPr/>
    </dgm:pt>
    <dgm:pt modelId="{4811CE5E-C235-44F4-84BA-A4D48A9F0717}" type="pres">
      <dgm:prSet presAssocID="{A4452A7A-536C-414D-A60E-38D6DDC7FF9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DF91CA8-9BB8-49C6-97BB-EAF033E8A2C0}" type="pres">
      <dgm:prSet presAssocID="{A4452A7A-536C-414D-A60E-38D6DDC7FF9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296E96B6-6533-4E4A-9C8F-7D1945C72D53}" type="pres">
      <dgm:prSet presAssocID="{A4452A7A-536C-414D-A60E-38D6DDC7FF96}" presName="spaceRect" presStyleCnt="0"/>
      <dgm:spPr/>
    </dgm:pt>
    <dgm:pt modelId="{EE449CAE-ACA0-447F-BBAD-A22421965EC7}" type="pres">
      <dgm:prSet presAssocID="{A4452A7A-536C-414D-A60E-38D6DDC7FF9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6CCB228-5257-4CC2-B439-F56AE4CB2F9C}" srcId="{A7474D12-74DE-42D2-A47F-08FB2080C154}" destId="{A4452A7A-536C-414D-A60E-38D6DDC7FF96}" srcOrd="2" destOrd="0" parTransId="{8E2EB924-BB40-417D-BEC9-730340E20D3E}" sibTransId="{8A5C162D-D223-4131-8098-0644E856DAAE}"/>
    <dgm:cxn modelId="{8F385132-21BA-4CAE-9E29-3118E175655A}" type="presOf" srcId="{704D73CE-6819-4633-9537-AB1A5F23C718}" destId="{6971B2E6-072C-4A54-AF0C-D0D7E37499C1}" srcOrd="0" destOrd="0" presId="urn:microsoft.com/office/officeart/2018/5/layout/IconLeafLabelList"/>
    <dgm:cxn modelId="{585E614B-DAEA-44F3-984D-A83B6AFEBE19}" type="presOf" srcId="{A7474D12-74DE-42D2-A47F-08FB2080C154}" destId="{C12ECC8D-EF8D-4B4C-B668-3C6644CD5203}" srcOrd="0" destOrd="0" presId="urn:microsoft.com/office/officeart/2018/5/layout/IconLeafLabelList"/>
    <dgm:cxn modelId="{0E2DF87F-C35C-4E4D-B9C0-53D6B8DE91B3}" srcId="{A7474D12-74DE-42D2-A47F-08FB2080C154}" destId="{704D73CE-6819-4633-9537-AB1A5F23C718}" srcOrd="0" destOrd="0" parTransId="{4172EC3F-1187-4BB1-B4BB-8E4BD11D175C}" sibTransId="{41944517-7753-4E73-B083-7B33C2216742}"/>
    <dgm:cxn modelId="{B3E05B9F-C193-4A2A-89F9-95ACA68FAE28}" type="presOf" srcId="{1A790520-48F1-4B53-B1E5-E1FB3FEF27F9}" destId="{B3EF98AF-2331-416B-A28C-83A44BBC835D}" srcOrd="0" destOrd="0" presId="urn:microsoft.com/office/officeart/2018/5/layout/IconLeafLabelList"/>
    <dgm:cxn modelId="{EE819EA0-EE81-4B5A-85EB-9038C250B530}" srcId="{A7474D12-74DE-42D2-A47F-08FB2080C154}" destId="{1A790520-48F1-4B53-B1E5-E1FB3FEF27F9}" srcOrd="1" destOrd="0" parTransId="{E7B6E3CC-61AF-490E-8067-36E1ADABBB97}" sibTransId="{39A28B27-6B71-4735-AB01-5F23A95008BA}"/>
    <dgm:cxn modelId="{24A43BF8-C47E-427D-8467-3DA6939B73E3}" type="presOf" srcId="{A4452A7A-536C-414D-A60E-38D6DDC7FF96}" destId="{EE449CAE-ACA0-447F-BBAD-A22421965EC7}" srcOrd="0" destOrd="0" presId="urn:microsoft.com/office/officeart/2018/5/layout/IconLeafLabelList"/>
    <dgm:cxn modelId="{AF054FA0-59A2-4CCA-9D30-536229C0C5F3}" type="presParOf" srcId="{C12ECC8D-EF8D-4B4C-B668-3C6644CD5203}" destId="{D968E80D-000D-41E2-B8CC-9D80DFEC29ED}" srcOrd="0" destOrd="0" presId="urn:microsoft.com/office/officeart/2018/5/layout/IconLeafLabelList"/>
    <dgm:cxn modelId="{F6CD93AA-69BF-4ABB-A2F5-71B91EE01E29}" type="presParOf" srcId="{D968E80D-000D-41E2-B8CC-9D80DFEC29ED}" destId="{5A4A42E7-A62F-4F97-8810-36DCC6674E28}" srcOrd="0" destOrd="0" presId="urn:microsoft.com/office/officeart/2018/5/layout/IconLeafLabelList"/>
    <dgm:cxn modelId="{61C91D14-6B6B-49AA-AE4C-590E748FEAF5}" type="presParOf" srcId="{D968E80D-000D-41E2-B8CC-9D80DFEC29ED}" destId="{CD8F9BFB-3A63-4F22-8B7C-9634D687942A}" srcOrd="1" destOrd="0" presId="urn:microsoft.com/office/officeart/2018/5/layout/IconLeafLabelList"/>
    <dgm:cxn modelId="{8D788006-CE87-4190-95D5-99477BF77014}" type="presParOf" srcId="{D968E80D-000D-41E2-B8CC-9D80DFEC29ED}" destId="{93896D12-B249-4D91-B021-3FCC0C5BD38F}" srcOrd="2" destOrd="0" presId="urn:microsoft.com/office/officeart/2018/5/layout/IconLeafLabelList"/>
    <dgm:cxn modelId="{B9FA1967-D836-4D7C-9198-5615F67114D8}" type="presParOf" srcId="{D968E80D-000D-41E2-B8CC-9D80DFEC29ED}" destId="{6971B2E6-072C-4A54-AF0C-D0D7E37499C1}" srcOrd="3" destOrd="0" presId="urn:microsoft.com/office/officeart/2018/5/layout/IconLeafLabelList"/>
    <dgm:cxn modelId="{34CD0A96-EF56-4FCA-9544-C67B901A3FD3}" type="presParOf" srcId="{C12ECC8D-EF8D-4B4C-B668-3C6644CD5203}" destId="{2331B497-2FC9-476E-8303-669B45E92EA4}" srcOrd="1" destOrd="0" presId="urn:microsoft.com/office/officeart/2018/5/layout/IconLeafLabelList"/>
    <dgm:cxn modelId="{1E36683D-688E-463A-A5D8-202EF8C03C21}" type="presParOf" srcId="{C12ECC8D-EF8D-4B4C-B668-3C6644CD5203}" destId="{99F6220C-E254-4911-9C86-2767630F52C5}" srcOrd="2" destOrd="0" presId="urn:microsoft.com/office/officeart/2018/5/layout/IconLeafLabelList"/>
    <dgm:cxn modelId="{2DC14669-CEE8-4BAD-A53C-D781791F8A93}" type="presParOf" srcId="{99F6220C-E254-4911-9C86-2767630F52C5}" destId="{0F7951A5-9918-4230-BC38-ACC3D29415CB}" srcOrd="0" destOrd="0" presId="urn:microsoft.com/office/officeart/2018/5/layout/IconLeafLabelList"/>
    <dgm:cxn modelId="{7F306DE1-CB59-4801-A7AD-A0C5EA41F202}" type="presParOf" srcId="{99F6220C-E254-4911-9C86-2767630F52C5}" destId="{E819E551-9FE3-4206-91F2-1C4406D121CC}" srcOrd="1" destOrd="0" presId="urn:microsoft.com/office/officeart/2018/5/layout/IconLeafLabelList"/>
    <dgm:cxn modelId="{B2D32543-CB9A-4FCA-B0C0-659A7927CFF2}" type="presParOf" srcId="{99F6220C-E254-4911-9C86-2767630F52C5}" destId="{5F7B5539-0999-45C0-84D6-0033B9C12EC3}" srcOrd="2" destOrd="0" presId="urn:microsoft.com/office/officeart/2018/5/layout/IconLeafLabelList"/>
    <dgm:cxn modelId="{6F3CBCF3-8DB0-4A1D-BC87-6CA3F5578E5E}" type="presParOf" srcId="{99F6220C-E254-4911-9C86-2767630F52C5}" destId="{B3EF98AF-2331-416B-A28C-83A44BBC835D}" srcOrd="3" destOrd="0" presId="urn:microsoft.com/office/officeart/2018/5/layout/IconLeafLabelList"/>
    <dgm:cxn modelId="{401B16B8-E7EC-48F3-8147-223ACCA7EA33}" type="presParOf" srcId="{C12ECC8D-EF8D-4B4C-B668-3C6644CD5203}" destId="{B0C0F26A-F41D-48E2-9F20-C75062122FF3}" srcOrd="3" destOrd="0" presId="urn:microsoft.com/office/officeart/2018/5/layout/IconLeafLabelList"/>
    <dgm:cxn modelId="{E3488F52-1FF8-4CB6-8FC0-855A2A92C29D}" type="presParOf" srcId="{C12ECC8D-EF8D-4B4C-B668-3C6644CD5203}" destId="{6E5C77FA-FABD-4F41-B24F-68B1B0D77F01}" srcOrd="4" destOrd="0" presId="urn:microsoft.com/office/officeart/2018/5/layout/IconLeafLabelList"/>
    <dgm:cxn modelId="{2E326107-D524-4F8E-B8A6-C80159607195}" type="presParOf" srcId="{6E5C77FA-FABD-4F41-B24F-68B1B0D77F01}" destId="{4811CE5E-C235-44F4-84BA-A4D48A9F0717}" srcOrd="0" destOrd="0" presId="urn:microsoft.com/office/officeart/2018/5/layout/IconLeafLabelList"/>
    <dgm:cxn modelId="{E6FB225D-1D25-425A-9995-91CA16E45E0C}" type="presParOf" srcId="{6E5C77FA-FABD-4F41-B24F-68B1B0D77F01}" destId="{EDF91CA8-9BB8-49C6-97BB-EAF033E8A2C0}" srcOrd="1" destOrd="0" presId="urn:microsoft.com/office/officeart/2018/5/layout/IconLeafLabelList"/>
    <dgm:cxn modelId="{893C5996-8E8C-4D3B-88C0-F924FFA66883}" type="presParOf" srcId="{6E5C77FA-FABD-4F41-B24F-68B1B0D77F01}" destId="{296E96B6-6533-4E4A-9C8F-7D1945C72D53}" srcOrd="2" destOrd="0" presId="urn:microsoft.com/office/officeart/2018/5/layout/IconLeafLabelList"/>
    <dgm:cxn modelId="{C6E73ECD-B461-4BB3-B0B2-C27F7A7D3D1E}" type="presParOf" srcId="{6E5C77FA-FABD-4F41-B24F-68B1B0D77F01}" destId="{EE449CAE-ACA0-447F-BBAD-A22421965EC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78E8557-5EC8-432C-9307-B145A7E523F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667020-C867-424F-8E36-6636E92D6A8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Tells the party they need to perform their side of the contract. </a:t>
          </a:r>
          <a:endParaRPr lang="en-US"/>
        </a:p>
      </dgm:t>
    </dgm:pt>
    <dgm:pt modelId="{3EF67CB3-E554-4744-AE5F-D5C63CE71533}" type="parTrans" cxnId="{3B774044-DD8A-459E-A128-0C51348A73D6}">
      <dgm:prSet/>
      <dgm:spPr/>
      <dgm:t>
        <a:bodyPr/>
        <a:lstStyle/>
        <a:p>
          <a:endParaRPr lang="en-US"/>
        </a:p>
      </dgm:t>
    </dgm:pt>
    <dgm:pt modelId="{8CE3BD14-12B8-45A0-B532-D0BAB983B41B}" type="sibTrans" cxnId="{3B774044-DD8A-459E-A128-0C51348A73D6}">
      <dgm:prSet/>
      <dgm:spPr/>
      <dgm:t>
        <a:bodyPr/>
        <a:lstStyle/>
        <a:p>
          <a:endParaRPr lang="en-US"/>
        </a:p>
      </dgm:t>
    </dgm:pt>
    <dgm:pt modelId="{EEF5BA76-6A93-464C-924F-66DC301789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Discretionary. </a:t>
          </a:r>
          <a:endParaRPr lang="en-US"/>
        </a:p>
      </dgm:t>
    </dgm:pt>
    <dgm:pt modelId="{970CAC65-B9C3-4890-B715-5094E7C94FEC}" type="parTrans" cxnId="{72A095BA-3BF8-4B8E-A86E-5AC60314A4D8}">
      <dgm:prSet/>
      <dgm:spPr/>
      <dgm:t>
        <a:bodyPr/>
        <a:lstStyle/>
        <a:p>
          <a:endParaRPr lang="en-US"/>
        </a:p>
      </dgm:t>
    </dgm:pt>
    <dgm:pt modelId="{12AE5529-6892-47EF-8B26-431CD06F8608}" type="sibTrans" cxnId="{72A095BA-3BF8-4B8E-A86E-5AC60314A4D8}">
      <dgm:prSet/>
      <dgm:spPr/>
      <dgm:t>
        <a:bodyPr/>
        <a:lstStyle/>
        <a:p>
          <a:endParaRPr lang="en-US"/>
        </a:p>
      </dgm:t>
    </dgm:pt>
    <dgm:pt modelId="{FE2B60F8-712F-4D99-9715-CD9A6C341B9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 specific performance where damages are available. </a:t>
          </a:r>
          <a:endParaRPr lang="en-US"/>
        </a:p>
      </dgm:t>
    </dgm:pt>
    <dgm:pt modelId="{9CA9EEF3-7CE7-41DA-8BC7-EAFFBD9DA9BD}" type="parTrans" cxnId="{F22E8D54-ABA7-4985-9790-C4C797D4A197}">
      <dgm:prSet/>
      <dgm:spPr/>
      <dgm:t>
        <a:bodyPr/>
        <a:lstStyle/>
        <a:p>
          <a:endParaRPr lang="en-US"/>
        </a:p>
      </dgm:t>
    </dgm:pt>
    <dgm:pt modelId="{5A5E22A5-F480-4EBD-9B9B-7196A6B1C167}" type="sibTrans" cxnId="{F22E8D54-ABA7-4985-9790-C4C797D4A197}">
      <dgm:prSet/>
      <dgm:spPr/>
      <dgm:t>
        <a:bodyPr/>
        <a:lstStyle/>
        <a:p>
          <a:endParaRPr lang="en-US"/>
        </a:p>
      </dgm:t>
    </dgm:pt>
    <dgm:pt modelId="{DD7A6773-ECAC-4ED8-97C8-26FC0303FED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Not granted if constant supervision is needed. </a:t>
          </a:r>
          <a:endParaRPr lang="en-US"/>
        </a:p>
      </dgm:t>
    </dgm:pt>
    <dgm:pt modelId="{2B55C789-51C3-4767-B66C-94EEB755D3B7}" type="parTrans" cxnId="{C2AE6EEB-01CA-407E-BF0F-B8ADF50D63FF}">
      <dgm:prSet/>
      <dgm:spPr/>
      <dgm:t>
        <a:bodyPr/>
        <a:lstStyle/>
        <a:p>
          <a:endParaRPr lang="en-US"/>
        </a:p>
      </dgm:t>
    </dgm:pt>
    <dgm:pt modelId="{C0D53EFD-1C4F-45E8-822C-24EB76039B70}" type="sibTrans" cxnId="{C2AE6EEB-01CA-407E-BF0F-B8ADF50D63FF}">
      <dgm:prSet/>
      <dgm:spPr/>
      <dgm:t>
        <a:bodyPr/>
        <a:lstStyle/>
        <a:p>
          <a:endParaRPr lang="en-US"/>
        </a:p>
      </dgm:t>
    </dgm:pt>
    <dgm:pt modelId="{5ADEFF57-A4D8-4798-82C6-ED2FDF51346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Not granted for contracts of personal service. </a:t>
          </a:r>
          <a:endParaRPr lang="en-US"/>
        </a:p>
      </dgm:t>
    </dgm:pt>
    <dgm:pt modelId="{9198FC12-2691-492D-8C6C-8E2ACF872B9B}" type="parTrans" cxnId="{4966749F-7BE4-4AD0-8EC7-4162EE6E8196}">
      <dgm:prSet/>
      <dgm:spPr/>
      <dgm:t>
        <a:bodyPr/>
        <a:lstStyle/>
        <a:p>
          <a:endParaRPr lang="en-US"/>
        </a:p>
      </dgm:t>
    </dgm:pt>
    <dgm:pt modelId="{91170049-D971-4D49-9E0B-DD4B3279EDE1}" type="sibTrans" cxnId="{4966749F-7BE4-4AD0-8EC7-4162EE6E8196}">
      <dgm:prSet/>
      <dgm:spPr/>
      <dgm:t>
        <a:bodyPr/>
        <a:lstStyle/>
        <a:p>
          <a:endParaRPr lang="en-US"/>
        </a:p>
      </dgm:t>
    </dgm:pt>
    <dgm:pt modelId="{AC07CBE1-427E-4E1B-AF4C-15E4DAEC3D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Subject to the principle of mutuality. </a:t>
          </a:r>
          <a:endParaRPr lang="en-US"/>
        </a:p>
      </dgm:t>
    </dgm:pt>
    <dgm:pt modelId="{7E932075-51B2-43A0-9682-B38CF46709B5}" type="parTrans" cxnId="{F6719CBC-F0CE-42D5-9166-B8009F7D3A7A}">
      <dgm:prSet/>
      <dgm:spPr/>
      <dgm:t>
        <a:bodyPr/>
        <a:lstStyle/>
        <a:p>
          <a:endParaRPr lang="en-US"/>
        </a:p>
      </dgm:t>
    </dgm:pt>
    <dgm:pt modelId="{FF7E13E4-A606-4501-921A-771BF3E52D69}" type="sibTrans" cxnId="{F6719CBC-F0CE-42D5-9166-B8009F7D3A7A}">
      <dgm:prSet/>
      <dgm:spPr/>
      <dgm:t>
        <a:bodyPr/>
        <a:lstStyle/>
        <a:p>
          <a:endParaRPr lang="en-US"/>
        </a:p>
      </dgm:t>
    </dgm:pt>
    <dgm:pt modelId="{68F61105-1A5E-4090-915F-8E3CA7FF279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He who comes to equity must come with clean hands. </a:t>
          </a:r>
          <a:endParaRPr lang="en-US"/>
        </a:p>
      </dgm:t>
    </dgm:pt>
    <dgm:pt modelId="{1AEEDAB6-1BBB-4E57-9F1B-655F70395360}" type="parTrans" cxnId="{2C2F595E-ABFC-42CB-8E59-E9F90DE50EB1}">
      <dgm:prSet/>
      <dgm:spPr/>
      <dgm:t>
        <a:bodyPr/>
        <a:lstStyle/>
        <a:p>
          <a:endParaRPr lang="en-US"/>
        </a:p>
      </dgm:t>
    </dgm:pt>
    <dgm:pt modelId="{A825271B-E0CF-43E4-8892-8D89907D21FF}" type="sibTrans" cxnId="{2C2F595E-ABFC-42CB-8E59-E9F90DE50EB1}">
      <dgm:prSet/>
      <dgm:spPr/>
      <dgm:t>
        <a:bodyPr/>
        <a:lstStyle/>
        <a:p>
          <a:endParaRPr lang="en-US"/>
        </a:p>
      </dgm:t>
    </dgm:pt>
    <dgm:pt modelId="{CF5E4000-27A3-4D8A-8FD7-2D9A5497EAE7}" type="pres">
      <dgm:prSet presAssocID="{778E8557-5EC8-432C-9307-B145A7E523FF}" presName="root" presStyleCnt="0">
        <dgm:presLayoutVars>
          <dgm:dir/>
          <dgm:resizeHandles val="exact"/>
        </dgm:presLayoutVars>
      </dgm:prSet>
      <dgm:spPr/>
    </dgm:pt>
    <dgm:pt modelId="{7EF2FB60-9918-404E-B78B-95EF7CE6AA76}" type="pres">
      <dgm:prSet presAssocID="{21667020-C867-424F-8E36-6636E92D6A81}" presName="compNode" presStyleCnt="0"/>
      <dgm:spPr/>
    </dgm:pt>
    <dgm:pt modelId="{54020A61-298E-4174-B931-E0779FB628F6}" type="pres">
      <dgm:prSet presAssocID="{21667020-C867-424F-8E36-6636E92D6A81}" presName="iconBgRect" presStyleLbl="bgShp" presStyleIdx="0" presStyleCnt="7"/>
      <dgm:spPr/>
    </dgm:pt>
    <dgm:pt modelId="{41B210CC-CB7A-4632-9E36-3458618987CD}" type="pres">
      <dgm:prSet presAssocID="{21667020-C867-424F-8E36-6636E92D6A8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F66A262F-F036-47E2-97C9-BD5DED79FFDC}" type="pres">
      <dgm:prSet presAssocID="{21667020-C867-424F-8E36-6636E92D6A81}" presName="spaceRect" presStyleCnt="0"/>
      <dgm:spPr/>
    </dgm:pt>
    <dgm:pt modelId="{5835511B-062D-4B60-BC88-4902FB83D05E}" type="pres">
      <dgm:prSet presAssocID="{21667020-C867-424F-8E36-6636E92D6A81}" presName="textRect" presStyleLbl="revTx" presStyleIdx="0" presStyleCnt="7">
        <dgm:presLayoutVars>
          <dgm:chMax val="1"/>
          <dgm:chPref val="1"/>
        </dgm:presLayoutVars>
      </dgm:prSet>
      <dgm:spPr/>
    </dgm:pt>
    <dgm:pt modelId="{4E1CC8BF-4F87-4440-B839-C350B19F4948}" type="pres">
      <dgm:prSet presAssocID="{8CE3BD14-12B8-45A0-B532-D0BAB983B41B}" presName="sibTrans" presStyleCnt="0"/>
      <dgm:spPr/>
    </dgm:pt>
    <dgm:pt modelId="{00A5330A-FB56-4700-912E-E79463A3BCAA}" type="pres">
      <dgm:prSet presAssocID="{EEF5BA76-6A93-464C-924F-66DC30178968}" presName="compNode" presStyleCnt="0"/>
      <dgm:spPr/>
    </dgm:pt>
    <dgm:pt modelId="{BC91CAC8-F899-4FE5-8DA9-C3F13B62CF63}" type="pres">
      <dgm:prSet presAssocID="{EEF5BA76-6A93-464C-924F-66DC30178968}" presName="iconBgRect" presStyleLbl="bgShp" presStyleIdx="1" presStyleCnt="7"/>
      <dgm:spPr/>
    </dgm:pt>
    <dgm:pt modelId="{15498BA7-C56E-4EF9-9588-40BB2E230AFE}" type="pres">
      <dgm:prSet presAssocID="{EEF5BA76-6A93-464C-924F-66DC30178968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B8FD6A48-C567-4444-8A74-F370C93FAFF1}" type="pres">
      <dgm:prSet presAssocID="{EEF5BA76-6A93-464C-924F-66DC30178968}" presName="spaceRect" presStyleCnt="0"/>
      <dgm:spPr/>
    </dgm:pt>
    <dgm:pt modelId="{E7BA9D7D-857D-4AC8-9652-CDD63B8BDEDD}" type="pres">
      <dgm:prSet presAssocID="{EEF5BA76-6A93-464C-924F-66DC30178968}" presName="textRect" presStyleLbl="revTx" presStyleIdx="1" presStyleCnt="7">
        <dgm:presLayoutVars>
          <dgm:chMax val="1"/>
          <dgm:chPref val="1"/>
        </dgm:presLayoutVars>
      </dgm:prSet>
      <dgm:spPr/>
    </dgm:pt>
    <dgm:pt modelId="{40D54F44-1669-44CB-AC67-A92F0E851667}" type="pres">
      <dgm:prSet presAssocID="{12AE5529-6892-47EF-8B26-431CD06F8608}" presName="sibTrans" presStyleCnt="0"/>
      <dgm:spPr/>
    </dgm:pt>
    <dgm:pt modelId="{284988F7-61C4-4A36-A857-2A071BFF601D}" type="pres">
      <dgm:prSet presAssocID="{FE2B60F8-712F-4D99-9715-CD9A6C341B99}" presName="compNode" presStyleCnt="0"/>
      <dgm:spPr/>
    </dgm:pt>
    <dgm:pt modelId="{437E8E18-7321-422C-8A39-1ECD11F2F19C}" type="pres">
      <dgm:prSet presAssocID="{FE2B60F8-712F-4D99-9715-CD9A6C341B99}" presName="iconBgRect" presStyleLbl="bgShp" presStyleIdx="2" presStyleCnt="7"/>
      <dgm:spPr/>
    </dgm:pt>
    <dgm:pt modelId="{8A70E886-B0A1-45E9-AE5E-624F6A40652B}" type="pres">
      <dgm:prSet presAssocID="{FE2B60F8-712F-4D99-9715-CD9A6C341B9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hale"/>
        </a:ext>
      </dgm:extLst>
    </dgm:pt>
    <dgm:pt modelId="{89D4ADA3-F2A5-4E26-8B16-90D54FD1C992}" type="pres">
      <dgm:prSet presAssocID="{FE2B60F8-712F-4D99-9715-CD9A6C341B99}" presName="spaceRect" presStyleCnt="0"/>
      <dgm:spPr/>
    </dgm:pt>
    <dgm:pt modelId="{19B3A8D6-5D46-4D1F-9843-E7ADFF42D748}" type="pres">
      <dgm:prSet presAssocID="{FE2B60F8-712F-4D99-9715-CD9A6C341B99}" presName="textRect" presStyleLbl="revTx" presStyleIdx="2" presStyleCnt="7">
        <dgm:presLayoutVars>
          <dgm:chMax val="1"/>
          <dgm:chPref val="1"/>
        </dgm:presLayoutVars>
      </dgm:prSet>
      <dgm:spPr/>
    </dgm:pt>
    <dgm:pt modelId="{DD556C15-6633-40BA-9630-ED62CD92F48B}" type="pres">
      <dgm:prSet presAssocID="{5A5E22A5-F480-4EBD-9B9B-7196A6B1C167}" presName="sibTrans" presStyleCnt="0"/>
      <dgm:spPr/>
    </dgm:pt>
    <dgm:pt modelId="{EBCEE3EF-3D36-45CB-9D04-494763A9E325}" type="pres">
      <dgm:prSet presAssocID="{DD7A6773-ECAC-4ED8-97C8-26FC0303FEDC}" presName="compNode" presStyleCnt="0"/>
      <dgm:spPr/>
    </dgm:pt>
    <dgm:pt modelId="{D4835E5A-B24E-47C9-B2A6-7787390F54CB}" type="pres">
      <dgm:prSet presAssocID="{DD7A6773-ECAC-4ED8-97C8-26FC0303FEDC}" presName="iconBgRect" presStyleLbl="bgShp" presStyleIdx="3" presStyleCnt="7"/>
      <dgm:spPr/>
    </dgm:pt>
    <dgm:pt modelId="{DD20FD82-3A86-45BC-9D84-1F7378DF1F4F}" type="pres">
      <dgm:prSet presAssocID="{DD7A6773-ECAC-4ED8-97C8-26FC0303FEDC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7FC1E42-24A2-42F1-978E-CC8A50196523}" type="pres">
      <dgm:prSet presAssocID="{DD7A6773-ECAC-4ED8-97C8-26FC0303FEDC}" presName="spaceRect" presStyleCnt="0"/>
      <dgm:spPr/>
    </dgm:pt>
    <dgm:pt modelId="{824B2486-0C2E-4B6B-83C7-423A622BE4B8}" type="pres">
      <dgm:prSet presAssocID="{DD7A6773-ECAC-4ED8-97C8-26FC0303FEDC}" presName="textRect" presStyleLbl="revTx" presStyleIdx="3" presStyleCnt="7">
        <dgm:presLayoutVars>
          <dgm:chMax val="1"/>
          <dgm:chPref val="1"/>
        </dgm:presLayoutVars>
      </dgm:prSet>
      <dgm:spPr/>
    </dgm:pt>
    <dgm:pt modelId="{12CBE6DE-DDDF-4D41-B525-99CACAEE3672}" type="pres">
      <dgm:prSet presAssocID="{C0D53EFD-1C4F-45E8-822C-24EB76039B70}" presName="sibTrans" presStyleCnt="0"/>
      <dgm:spPr/>
    </dgm:pt>
    <dgm:pt modelId="{F7391E1C-7229-4D3A-B772-EAAD2DC9B676}" type="pres">
      <dgm:prSet presAssocID="{5ADEFF57-A4D8-4798-82C6-ED2FDF513465}" presName="compNode" presStyleCnt="0"/>
      <dgm:spPr/>
    </dgm:pt>
    <dgm:pt modelId="{60A3AD7F-F319-4DCD-A9CE-389C1C2F5BF2}" type="pres">
      <dgm:prSet presAssocID="{5ADEFF57-A4D8-4798-82C6-ED2FDF513465}" presName="iconBgRect" presStyleLbl="bgShp" presStyleIdx="4" presStyleCnt="7"/>
      <dgm:spPr/>
    </dgm:pt>
    <dgm:pt modelId="{B71C44BC-D774-4635-A051-6BFB5D034ACE}" type="pres">
      <dgm:prSet presAssocID="{5ADEFF57-A4D8-4798-82C6-ED2FDF51346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F936023-3EE4-48C0-BE32-FEB4BDB81304}" type="pres">
      <dgm:prSet presAssocID="{5ADEFF57-A4D8-4798-82C6-ED2FDF513465}" presName="spaceRect" presStyleCnt="0"/>
      <dgm:spPr/>
    </dgm:pt>
    <dgm:pt modelId="{C3CD8828-10DC-4972-85A2-CC134F756B90}" type="pres">
      <dgm:prSet presAssocID="{5ADEFF57-A4D8-4798-82C6-ED2FDF513465}" presName="textRect" presStyleLbl="revTx" presStyleIdx="4" presStyleCnt="7">
        <dgm:presLayoutVars>
          <dgm:chMax val="1"/>
          <dgm:chPref val="1"/>
        </dgm:presLayoutVars>
      </dgm:prSet>
      <dgm:spPr/>
    </dgm:pt>
    <dgm:pt modelId="{658CF9CB-4950-47C1-960C-F878F3887701}" type="pres">
      <dgm:prSet presAssocID="{91170049-D971-4D49-9E0B-DD4B3279EDE1}" presName="sibTrans" presStyleCnt="0"/>
      <dgm:spPr/>
    </dgm:pt>
    <dgm:pt modelId="{17AD8C47-FCCC-4BA4-913A-5A7136B6235B}" type="pres">
      <dgm:prSet presAssocID="{AC07CBE1-427E-4E1B-AF4C-15E4DAEC3D6D}" presName="compNode" presStyleCnt="0"/>
      <dgm:spPr/>
    </dgm:pt>
    <dgm:pt modelId="{04A9F899-3336-44C6-9B14-29A68682D5BA}" type="pres">
      <dgm:prSet presAssocID="{AC07CBE1-427E-4E1B-AF4C-15E4DAEC3D6D}" presName="iconBgRect" presStyleLbl="bgShp" presStyleIdx="5" presStyleCnt="7"/>
      <dgm:spPr/>
    </dgm:pt>
    <dgm:pt modelId="{2A4C2E73-A02A-4F8B-8A17-2B222CDDF310}" type="pres">
      <dgm:prSet presAssocID="{AC07CBE1-427E-4E1B-AF4C-15E4DAEC3D6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6ABD812-E720-4618-8D5D-5BB52D9E1101}" type="pres">
      <dgm:prSet presAssocID="{AC07CBE1-427E-4E1B-AF4C-15E4DAEC3D6D}" presName="spaceRect" presStyleCnt="0"/>
      <dgm:spPr/>
    </dgm:pt>
    <dgm:pt modelId="{8304AFE6-934F-4C91-8727-CF34DE483C16}" type="pres">
      <dgm:prSet presAssocID="{AC07CBE1-427E-4E1B-AF4C-15E4DAEC3D6D}" presName="textRect" presStyleLbl="revTx" presStyleIdx="5" presStyleCnt="7">
        <dgm:presLayoutVars>
          <dgm:chMax val="1"/>
          <dgm:chPref val="1"/>
        </dgm:presLayoutVars>
      </dgm:prSet>
      <dgm:spPr/>
    </dgm:pt>
    <dgm:pt modelId="{3F6E43E7-3AC9-4EA1-B8A8-08BFC1A9E3E7}" type="pres">
      <dgm:prSet presAssocID="{FF7E13E4-A606-4501-921A-771BF3E52D69}" presName="sibTrans" presStyleCnt="0"/>
      <dgm:spPr/>
    </dgm:pt>
    <dgm:pt modelId="{C0D398F6-9FF1-41E4-900F-D4A13660E747}" type="pres">
      <dgm:prSet presAssocID="{68F61105-1A5E-4090-915F-8E3CA7FF279F}" presName="compNode" presStyleCnt="0"/>
      <dgm:spPr/>
    </dgm:pt>
    <dgm:pt modelId="{EF881E70-D8B8-40DF-B8B1-85930D5D4306}" type="pres">
      <dgm:prSet presAssocID="{68F61105-1A5E-4090-915F-8E3CA7FF279F}" presName="iconBgRect" presStyleLbl="bgShp" presStyleIdx="6" presStyleCnt="7"/>
      <dgm:spPr/>
    </dgm:pt>
    <dgm:pt modelId="{B2C8CFFB-4864-43D8-BEAF-B991E857E081}" type="pres">
      <dgm:prSet presAssocID="{68F61105-1A5E-4090-915F-8E3CA7FF279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3CA0DE1E-E149-4ADD-AAEC-D067B52688BE}" type="pres">
      <dgm:prSet presAssocID="{68F61105-1A5E-4090-915F-8E3CA7FF279F}" presName="spaceRect" presStyleCnt="0"/>
      <dgm:spPr/>
    </dgm:pt>
    <dgm:pt modelId="{40C7F4E0-82F3-42F0-952E-F91EE82D48AE}" type="pres">
      <dgm:prSet presAssocID="{68F61105-1A5E-4090-915F-8E3CA7FF279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EB9FC125-A260-48CF-8EFF-4774B50BB12A}" type="presOf" srcId="{68F61105-1A5E-4090-915F-8E3CA7FF279F}" destId="{40C7F4E0-82F3-42F0-952E-F91EE82D48AE}" srcOrd="0" destOrd="0" presId="urn:microsoft.com/office/officeart/2018/5/layout/IconCircleLabelList"/>
    <dgm:cxn modelId="{793C642E-12C3-494A-BBF1-2481C5C671B6}" type="presOf" srcId="{DD7A6773-ECAC-4ED8-97C8-26FC0303FEDC}" destId="{824B2486-0C2E-4B6B-83C7-423A622BE4B8}" srcOrd="0" destOrd="0" presId="urn:microsoft.com/office/officeart/2018/5/layout/IconCircleLabelList"/>
    <dgm:cxn modelId="{2C2F595E-ABFC-42CB-8E59-E9F90DE50EB1}" srcId="{778E8557-5EC8-432C-9307-B145A7E523FF}" destId="{68F61105-1A5E-4090-915F-8E3CA7FF279F}" srcOrd="6" destOrd="0" parTransId="{1AEEDAB6-1BBB-4E57-9F1B-655F70395360}" sibTransId="{A825271B-E0CF-43E4-8892-8D89907D21FF}"/>
    <dgm:cxn modelId="{3B774044-DD8A-459E-A128-0C51348A73D6}" srcId="{778E8557-5EC8-432C-9307-B145A7E523FF}" destId="{21667020-C867-424F-8E36-6636E92D6A81}" srcOrd="0" destOrd="0" parTransId="{3EF67CB3-E554-4744-AE5F-D5C63CE71533}" sibTransId="{8CE3BD14-12B8-45A0-B532-D0BAB983B41B}"/>
    <dgm:cxn modelId="{F22E8D54-ABA7-4985-9790-C4C797D4A197}" srcId="{778E8557-5EC8-432C-9307-B145A7E523FF}" destId="{FE2B60F8-712F-4D99-9715-CD9A6C341B99}" srcOrd="2" destOrd="0" parTransId="{9CA9EEF3-7CE7-41DA-8BC7-EAFFBD9DA9BD}" sibTransId="{5A5E22A5-F480-4EBD-9B9B-7196A6B1C167}"/>
    <dgm:cxn modelId="{7D8EA694-A32B-471D-BB9F-AFEBC4ACDC65}" type="presOf" srcId="{EEF5BA76-6A93-464C-924F-66DC30178968}" destId="{E7BA9D7D-857D-4AC8-9652-CDD63B8BDEDD}" srcOrd="0" destOrd="0" presId="urn:microsoft.com/office/officeart/2018/5/layout/IconCircleLabelList"/>
    <dgm:cxn modelId="{60DDFE96-9F97-4F3E-A452-C85FA2DFCEE4}" type="presOf" srcId="{AC07CBE1-427E-4E1B-AF4C-15E4DAEC3D6D}" destId="{8304AFE6-934F-4C91-8727-CF34DE483C16}" srcOrd="0" destOrd="0" presId="urn:microsoft.com/office/officeart/2018/5/layout/IconCircleLabelList"/>
    <dgm:cxn modelId="{4966749F-7BE4-4AD0-8EC7-4162EE6E8196}" srcId="{778E8557-5EC8-432C-9307-B145A7E523FF}" destId="{5ADEFF57-A4D8-4798-82C6-ED2FDF513465}" srcOrd="4" destOrd="0" parTransId="{9198FC12-2691-492D-8C6C-8E2ACF872B9B}" sibTransId="{91170049-D971-4D49-9E0B-DD4B3279EDE1}"/>
    <dgm:cxn modelId="{72A095BA-3BF8-4B8E-A86E-5AC60314A4D8}" srcId="{778E8557-5EC8-432C-9307-B145A7E523FF}" destId="{EEF5BA76-6A93-464C-924F-66DC30178968}" srcOrd="1" destOrd="0" parTransId="{970CAC65-B9C3-4890-B715-5094E7C94FEC}" sibTransId="{12AE5529-6892-47EF-8B26-431CD06F8608}"/>
    <dgm:cxn modelId="{F6719CBC-F0CE-42D5-9166-B8009F7D3A7A}" srcId="{778E8557-5EC8-432C-9307-B145A7E523FF}" destId="{AC07CBE1-427E-4E1B-AF4C-15E4DAEC3D6D}" srcOrd="5" destOrd="0" parTransId="{7E932075-51B2-43A0-9682-B38CF46709B5}" sibTransId="{FF7E13E4-A606-4501-921A-771BF3E52D69}"/>
    <dgm:cxn modelId="{ACBB1FE0-DA29-4044-A5CD-1807D97E26C6}" type="presOf" srcId="{FE2B60F8-712F-4D99-9715-CD9A6C341B99}" destId="{19B3A8D6-5D46-4D1F-9843-E7ADFF42D748}" srcOrd="0" destOrd="0" presId="urn:microsoft.com/office/officeart/2018/5/layout/IconCircleLabelList"/>
    <dgm:cxn modelId="{9974D9E6-A24E-4E7E-8888-3AC8B0BA9CB1}" type="presOf" srcId="{778E8557-5EC8-432C-9307-B145A7E523FF}" destId="{CF5E4000-27A3-4D8A-8FD7-2D9A5497EAE7}" srcOrd="0" destOrd="0" presId="urn:microsoft.com/office/officeart/2018/5/layout/IconCircleLabelList"/>
    <dgm:cxn modelId="{E9A5E0E8-192F-49E7-A035-3EFFA87C8B47}" type="presOf" srcId="{5ADEFF57-A4D8-4798-82C6-ED2FDF513465}" destId="{C3CD8828-10DC-4972-85A2-CC134F756B90}" srcOrd="0" destOrd="0" presId="urn:microsoft.com/office/officeart/2018/5/layout/IconCircleLabelList"/>
    <dgm:cxn modelId="{C2AE6EEB-01CA-407E-BF0F-B8ADF50D63FF}" srcId="{778E8557-5EC8-432C-9307-B145A7E523FF}" destId="{DD7A6773-ECAC-4ED8-97C8-26FC0303FEDC}" srcOrd="3" destOrd="0" parTransId="{2B55C789-51C3-4767-B66C-94EEB755D3B7}" sibTransId="{C0D53EFD-1C4F-45E8-822C-24EB76039B70}"/>
    <dgm:cxn modelId="{CD3A1DFE-29FF-4449-B9E6-415CFD76306A}" type="presOf" srcId="{21667020-C867-424F-8E36-6636E92D6A81}" destId="{5835511B-062D-4B60-BC88-4902FB83D05E}" srcOrd="0" destOrd="0" presId="urn:microsoft.com/office/officeart/2018/5/layout/IconCircleLabelList"/>
    <dgm:cxn modelId="{8FD7080C-CD78-4403-802A-B18B5976892A}" type="presParOf" srcId="{CF5E4000-27A3-4D8A-8FD7-2D9A5497EAE7}" destId="{7EF2FB60-9918-404E-B78B-95EF7CE6AA76}" srcOrd="0" destOrd="0" presId="urn:microsoft.com/office/officeart/2018/5/layout/IconCircleLabelList"/>
    <dgm:cxn modelId="{3B4FA36A-4D9E-4C1A-8546-3F007DB0EF21}" type="presParOf" srcId="{7EF2FB60-9918-404E-B78B-95EF7CE6AA76}" destId="{54020A61-298E-4174-B931-E0779FB628F6}" srcOrd="0" destOrd="0" presId="urn:microsoft.com/office/officeart/2018/5/layout/IconCircleLabelList"/>
    <dgm:cxn modelId="{F94647F7-83A6-410B-8594-B5CC45F51E8E}" type="presParOf" srcId="{7EF2FB60-9918-404E-B78B-95EF7CE6AA76}" destId="{41B210CC-CB7A-4632-9E36-3458618987CD}" srcOrd="1" destOrd="0" presId="urn:microsoft.com/office/officeart/2018/5/layout/IconCircleLabelList"/>
    <dgm:cxn modelId="{F1168CBE-B2A1-4E88-919D-2C9CA5430C61}" type="presParOf" srcId="{7EF2FB60-9918-404E-B78B-95EF7CE6AA76}" destId="{F66A262F-F036-47E2-97C9-BD5DED79FFDC}" srcOrd="2" destOrd="0" presId="urn:microsoft.com/office/officeart/2018/5/layout/IconCircleLabelList"/>
    <dgm:cxn modelId="{8C626C87-0CCA-4FAD-B8A2-6DBA50EF7E6A}" type="presParOf" srcId="{7EF2FB60-9918-404E-B78B-95EF7CE6AA76}" destId="{5835511B-062D-4B60-BC88-4902FB83D05E}" srcOrd="3" destOrd="0" presId="urn:microsoft.com/office/officeart/2018/5/layout/IconCircleLabelList"/>
    <dgm:cxn modelId="{B21420B4-DADC-4FBA-9B3D-2F13BBF98518}" type="presParOf" srcId="{CF5E4000-27A3-4D8A-8FD7-2D9A5497EAE7}" destId="{4E1CC8BF-4F87-4440-B839-C350B19F4948}" srcOrd="1" destOrd="0" presId="urn:microsoft.com/office/officeart/2018/5/layout/IconCircleLabelList"/>
    <dgm:cxn modelId="{2B65AD79-1749-4961-8A45-09BA19F8E50C}" type="presParOf" srcId="{CF5E4000-27A3-4D8A-8FD7-2D9A5497EAE7}" destId="{00A5330A-FB56-4700-912E-E79463A3BCAA}" srcOrd="2" destOrd="0" presId="urn:microsoft.com/office/officeart/2018/5/layout/IconCircleLabelList"/>
    <dgm:cxn modelId="{A5FBF427-B016-434F-A2EF-D2151557AE9F}" type="presParOf" srcId="{00A5330A-FB56-4700-912E-E79463A3BCAA}" destId="{BC91CAC8-F899-4FE5-8DA9-C3F13B62CF63}" srcOrd="0" destOrd="0" presId="urn:microsoft.com/office/officeart/2018/5/layout/IconCircleLabelList"/>
    <dgm:cxn modelId="{484431A5-E952-4001-A362-7F9B4D33DABC}" type="presParOf" srcId="{00A5330A-FB56-4700-912E-E79463A3BCAA}" destId="{15498BA7-C56E-4EF9-9588-40BB2E230AFE}" srcOrd="1" destOrd="0" presId="urn:microsoft.com/office/officeart/2018/5/layout/IconCircleLabelList"/>
    <dgm:cxn modelId="{AB6879E8-B1E1-412C-AF33-64965E150253}" type="presParOf" srcId="{00A5330A-FB56-4700-912E-E79463A3BCAA}" destId="{B8FD6A48-C567-4444-8A74-F370C93FAFF1}" srcOrd="2" destOrd="0" presId="urn:microsoft.com/office/officeart/2018/5/layout/IconCircleLabelList"/>
    <dgm:cxn modelId="{36B41719-FF93-47C4-B755-DC6C8B3DBA45}" type="presParOf" srcId="{00A5330A-FB56-4700-912E-E79463A3BCAA}" destId="{E7BA9D7D-857D-4AC8-9652-CDD63B8BDEDD}" srcOrd="3" destOrd="0" presId="urn:microsoft.com/office/officeart/2018/5/layout/IconCircleLabelList"/>
    <dgm:cxn modelId="{FCF9083A-6252-470D-AA94-3F2C958228D2}" type="presParOf" srcId="{CF5E4000-27A3-4D8A-8FD7-2D9A5497EAE7}" destId="{40D54F44-1669-44CB-AC67-A92F0E851667}" srcOrd="3" destOrd="0" presId="urn:microsoft.com/office/officeart/2018/5/layout/IconCircleLabelList"/>
    <dgm:cxn modelId="{0E6217AC-3BEB-416B-8AD4-C682652ACCBA}" type="presParOf" srcId="{CF5E4000-27A3-4D8A-8FD7-2D9A5497EAE7}" destId="{284988F7-61C4-4A36-A857-2A071BFF601D}" srcOrd="4" destOrd="0" presId="urn:microsoft.com/office/officeart/2018/5/layout/IconCircleLabelList"/>
    <dgm:cxn modelId="{366B18E6-B7B8-421B-A01A-5BB539FA537C}" type="presParOf" srcId="{284988F7-61C4-4A36-A857-2A071BFF601D}" destId="{437E8E18-7321-422C-8A39-1ECD11F2F19C}" srcOrd="0" destOrd="0" presId="urn:microsoft.com/office/officeart/2018/5/layout/IconCircleLabelList"/>
    <dgm:cxn modelId="{59078BA5-5C8C-49FA-ADDB-B0CD401B9EB1}" type="presParOf" srcId="{284988F7-61C4-4A36-A857-2A071BFF601D}" destId="{8A70E886-B0A1-45E9-AE5E-624F6A40652B}" srcOrd="1" destOrd="0" presId="urn:microsoft.com/office/officeart/2018/5/layout/IconCircleLabelList"/>
    <dgm:cxn modelId="{F5A454A3-932D-4056-9A53-404D69020B7E}" type="presParOf" srcId="{284988F7-61C4-4A36-A857-2A071BFF601D}" destId="{89D4ADA3-F2A5-4E26-8B16-90D54FD1C992}" srcOrd="2" destOrd="0" presId="urn:microsoft.com/office/officeart/2018/5/layout/IconCircleLabelList"/>
    <dgm:cxn modelId="{4F6CBE56-36FF-4E2A-B0D4-027C1C1F47DC}" type="presParOf" srcId="{284988F7-61C4-4A36-A857-2A071BFF601D}" destId="{19B3A8D6-5D46-4D1F-9843-E7ADFF42D748}" srcOrd="3" destOrd="0" presId="urn:microsoft.com/office/officeart/2018/5/layout/IconCircleLabelList"/>
    <dgm:cxn modelId="{5985BFD1-0149-480F-805C-3315459CEF2C}" type="presParOf" srcId="{CF5E4000-27A3-4D8A-8FD7-2D9A5497EAE7}" destId="{DD556C15-6633-40BA-9630-ED62CD92F48B}" srcOrd="5" destOrd="0" presId="urn:microsoft.com/office/officeart/2018/5/layout/IconCircleLabelList"/>
    <dgm:cxn modelId="{10E21F91-9F64-4015-B612-4E592DAF1738}" type="presParOf" srcId="{CF5E4000-27A3-4D8A-8FD7-2D9A5497EAE7}" destId="{EBCEE3EF-3D36-45CB-9D04-494763A9E325}" srcOrd="6" destOrd="0" presId="urn:microsoft.com/office/officeart/2018/5/layout/IconCircleLabelList"/>
    <dgm:cxn modelId="{DF63FC03-6E31-4111-9524-72BA36BA34D5}" type="presParOf" srcId="{EBCEE3EF-3D36-45CB-9D04-494763A9E325}" destId="{D4835E5A-B24E-47C9-B2A6-7787390F54CB}" srcOrd="0" destOrd="0" presId="urn:microsoft.com/office/officeart/2018/5/layout/IconCircleLabelList"/>
    <dgm:cxn modelId="{5C790D46-5CAD-4DC8-809A-106B845B497D}" type="presParOf" srcId="{EBCEE3EF-3D36-45CB-9D04-494763A9E325}" destId="{DD20FD82-3A86-45BC-9D84-1F7378DF1F4F}" srcOrd="1" destOrd="0" presId="urn:microsoft.com/office/officeart/2018/5/layout/IconCircleLabelList"/>
    <dgm:cxn modelId="{9C99FFCE-2A5F-4339-B3C8-7F44FE9B38CD}" type="presParOf" srcId="{EBCEE3EF-3D36-45CB-9D04-494763A9E325}" destId="{17FC1E42-24A2-42F1-978E-CC8A50196523}" srcOrd="2" destOrd="0" presId="urn:microsoft.com/office/officeart/2018/5/layout/IconCircleLabelList"/>
    <dgm:cxn modelId="{46F08D3A-1145-4E0F-AFAB-351882C4F864}" type="presParOf" srcId="{EBCEE3EF-3D36-45CB-9D04-494763A9E325}" destId="{824B2486-0C2E-4B6B-83C7-423A622BE4B8}" srcOrd="3" destOrd="0" presId="urn:microsoft.com/office/officeart/2018/5/layout/IconCircleLabelList"/>
    <dgm:cxn modelId="{AC65FB8D-5C40-474D-B293-77D95E1D4AA6}" type="presParOf" srcId="{CF5E4000-27A3-4D8A-8FD7-2D9A5497EAE7}" destId="{12CBE6DE-DDDF-4D41-B525-99CACAEE3672}" srcOrd="7" destOrd="0" presId="urn:microsoft.com/office/officeart/2018/5/layout/IconCircleLabelList"/>
    <dgm:cxn modelId="{A34CD30E-FF91-4FD8-A9A3-86D414F64FF9}" type="presParOf" srcId="{CF5E4000-27A3-4D8A-8FD7-2D9A5497EAE7}" destId="{F7391E1C-7229-4D3A-B772-EAAD2DC9B676}" srcOrd="8" destOrd="0" presId="urn:microsoft.com/office/officeart/2018/5/layout/IconCircleLabelList"/>
    <dgm:cxn modelId="{54F643BA-AEE3-4B89-9A57-55021287CD9B}" type="presParOf" srcId="{F7391E1C-7229-4D3A-B772-EAAD2DC9B676}" destId="{60A3AD7F-F319-4DCD-A9CE-389C1C2F5BF2}" srcOrd="0" destOrd="0" presId="urn:microsoft.com/office/officeart/2018/5/layout/IconCircleLabelList"/>
    <dgm:cxn modelId="{E91D5D4B-6343-4EAE-9FCB-9A409C888D8E}" type="presParOf" srcId="{F7391E1C-7229-4D3A-B772-EAAD2DC9B676}" destId="{B71C44BC-D774-4635-A051-6BFB5D034ACE}" srcOrd="1" destOrd="0" presId="urn:microsoft.com/office/officeart/2018/5/layout/IconCircleLabelList"/>
    <dgm:cxn modelId="{A32BC899-B545-4AFB-B005-8024D0353B88}" type="presParOf" srcId="{F7391E1C-7229-4D3A-B772-EAAD2DC9B676}" destId="{6F936023-3EE4-48C0-BE32-FEB4BDB81304}" srcOrd="2" destOrd="0" presId="urn:microsoft.com/office/officeart/2018/5/layout/IconCircleLabelList"/>
    <dgm:cxn modelId="{EC5D102D-72FB-4C6D-AD85-F07D4693C34A}" type="presParOf" srcId="{F7391E1C-7229-4D3A-B772-EAAD2DC9B676}" destId="{C3CD8828-10DC-4972-85A2-CC134F756B90}" srcOrd="3" destOrd="0" presId="urn:microsoft.com/office/officeart/2018/5/layout/IconCircleLabelList"/>
    <dgm:cxn modelId="{0B4D70AD-0142-41B2-834C-BF4138F5826B}" type="presParOf" srcId="{CF5E4000-27A3-4D8A-8FD7-2D9A5497EAE7}" destId="{658CF9CB-4950-47C1-960C-F878F3887701}" srcOrd="9" destOrd="0" presId="urn:microsoft.com/office/officeart/2018/5/layout/IconCircleLabelList"/>
    <dgm:cxn modelId="{64EF92F3-F44F-4C15-A41D-46080AE2F1BF}" type="presParOf" srcId="{CF5E4000-27A3-4D8A-8FD7-2D9A5497EAE7}" destId="{17AD8C47-FCCC-4BA4-913A-5A7136B6235B}" srcOrd="10" destOrd="0" presId="urn:microsoft.com/office/officeart/2018/5/layout/IconCircleLabelList"/>
    <dgm:cxn modelId="{4E8C52C7-F498-44B8-9F14-C3F983D3F4FA}" type="presParOf" srcId="{17AD8C47-FCCC-4BA4-913A-5A7136B6235B}" destId="{04A9F899-3336-44C6-9B14-29A68682D5BA}" srcOrd="0" destOrd="0" presId="urn:microsoft.com/office/officeart/2018/5/layout/IconCircleLabelList"/>
    <dgm:cxn modelId="{6743EABB-20AD-4BF2-B0A6-E001AFDB67C1}" type="presParOf" srcId="{17AD8C47-FCCC-4BA4-913A-5A7136B6235B}" destId="{2A4C2E73-A02A-4F8B-8A17-2B222CDDF310}" srcOrd="1" destOrd="0" presId="urn:microsoft.com/office/officeart/2018/5/layout/IconCircleLabelList"/>
    <dgm:cxn modelId="{FA2FD9A6-E956-4089-AA6E-FF8709F4A0E0}" type="presParOf" srcId="{17AD8C47-FCCC-4BA4-913A-5A7136B6235B}" destId="{36ABD812-E720-4618-8D5D-5BB52D9E1101}" srcOrd="2" destOrd="0" presId="urn:microsoft.com/office/officeart/2018/5/layout/IconCircleLabelList"/>
    <dgm:cxn modelId="{7235F516-F183-466E-A60B-DEFE06C155B5}" type="presParOf" srcId="{17AD8C47-FCCC-4BA4-913A-5A7136B6235B}" destId="{8304AFE6-934F-4C91-8727-CF34DE483C16}" srcOrd="3" destOrd="0" presId="urn:microsoft.com/office/officeart/2018/5/layout/IconCircleLabelList"/>
    <dgm:cxn modelId="{B0D4F009-1F15-4BE7-954D-E4934283AFE5}" type="presParOf" srcId="{CF5E4000-27A3-4D8A-8FD7-2D9A5497EAE7}" destId="{3F6E43E7-3AC9-4EA1-B8A8-08BFC1A9E3E7}" srcOrd="11" destOrd="0" presId="urn:microsoft.com/office/officeart/2018/5/layout/IconCircleLabelList"/>
    <dgm:cxn modelId="{D5D369DA-BD60-4456-8CF2-2FE551435DF3}" type="presParOf" srcId="{CF5E4000-27A3-4D8A-8FD7-2D9A5497EAE7}" destId="{C0D398F6-9FF1-41E4-900F-D4A13660E747}" srcOrd="12" destOrd="0" presId="urn:microsoft.com/office/officeart/2018/5/layout/IconCircleLabelList"/>
    <dgm:cxn modelId="{80744867-766B-4707-BBCA-55DF1E8EF79B}" type="presParOf" srcId="{C0D398F6-9FF1-41E4-900F-D4A13660E747}" destId="{EF881E70-D8B8-40DF-B8B1-85930D5D4306}" srcOrd="0" destOrd="0" presId="urn:microsoft.com/office/officeart/2018/5/layout/IconCircleLabelList"/>
    <dgm:cxn modelId="{FB20F791-57EE-4188-937B-980A1D3057FB}" type="presParOf" srcId="{C0D398F6-9FF1-41E4-900F-D4A13660E747}" destId="{B2C8CFFB-4864-43D8-BEAF-B991E857E081}" srcOrd="1" destOrd="0" presId="urn:microsoft.com/office/officeart/2018/5/layout/IconCircleLabelList"/>
    <dgm:cxn modelId="{CE0958F8-365A-4DD4-BAFE-3D7535D57C7F}" type="presParOf" srcId="{C0D398F6-9FF1-41E4-900F-D4A13660E747}" destId="{3CA0DE1E-E149-4ADD-AAEC-D067B52688BE}" srcOrd="2" destOrd="0" presId="urn:microsoft.com/office/officeart/2018/5/layout/IconCircleLabelList"/>
    <dgm:cxn modelId="{9746C901-B2CE-4F9B-A368-FA937D5F0558}" type="presParOf" srcId="{C0D398F6-9FF1-41E4-900F-D4A13660E747}" destId="{40C7F4E0-82F3-42F0-952E-F91EE82D48A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671A1ACC-4711-4AAC-A53B-81EE135CCA5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73FB4F-0AD5-4DA7-92A3-6DFDF5DF41B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Stop someone doing something – if damages are available this remedy is not. </a:t>
          </a:r>
          <a:endParaRPr lang="en-US"/>
        </a:p>
      </dgm:t>
    </dgm:pt>
    <dgm:pt modelId="{8268F023-C8D2-4B51-ADF4-841133B77720}" type="parTrans" cxnId="{3C24C5AB-DA55-4624-9063-578FDBFA0637}">
      <dgm:prSet/>
      <dgm:spPr/>
      <dgm:t>
        <a:bodyPr/>
        <a:lstStyle/>
        <a:p>
          <a:endParaRPr lang="en-US"/>
        </a:p>
      </dgm:t>
    </dgm:pt>
    <dgm:pt modelId="{AD605B94-B2CC-4F91-8125-FC8C880C00C2}" type="sibTrans" cxnId="{3C24C5AB-DA55-4624-9063-578FDBFA0637}">
      <dgm:prSet/>
      <dgm:spPr/>
      <dgm:t>
        <a:bodyPr/>
        <a:lstStyle/>
        <a:p>
          <a:endParaRPr lang="en-US"/>
        </a:p>
      </dgm:t>
    </dgm:pt>
    <dgm:pt modelId="{AEA7D159-8189-4F0D-BAB5-B51FDC1460A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It is a discretionary. </a:t>
          </a:r>
          <a:endParaRPr lang="en-US"/>
        </a:p>
      </dgm:t>
    </dgm:pt>
    <dgm:pt modelId="{61DF1B5E-F143-4EBA-BD3B-E13A6B01F162}" type="parTrans" cxnId="{4CB72528-50CD-430C-BF12-29EE05A5FF13}">
      <dgm:prSet/>
      <dgm:spPr/>
      <dgm:t>
        <a:bodyPr/>
        <a:lstStyle/>
        <a:p>
          <a:endParaRPr lang="en-US"/>
        </a:p>
      </dgm:t>
    </dgm:pt>
    <dgm:pt modelId="{CFD3969C-017F-479B-A091-95B2E4A5766E}" type="sibTrans" cxnId="{4CB72528-50CD-430C-BF12-29EE05A5FF13}">
      <dgm:prSet/>
      <dgm:spPr/>
      <dgm:t>
        <a:bodyPr/>
        <a:lstStyle/>
        <a:p>
          <a:endParaRPr lang="en-US"/>
        </a:p>
      </dgm:t>
    </dgm:pt>
    <dgm:pt modelId="{38C5F6C0-E920-4B91-A139-601A1800930E}" type="pres">
      <dgm:prSet presAssocID="{671A1ACC-4711-4AAC-A53B-81EE135CCA53}" presName="root" presStyleCnt="0">
        <dgm:presLayoutVars>
          <dgm:dir/>
          <dgm:resizeHandles val="exact"/>
        </dgm:presLayoutVars>
      </dgm:prSet>
      <dgm:spPr/>
    </dgm:pt>
    <dgm:pt modelId="{6B9DE8A8-7A9D-42D2-BEA3-32C703400C52}" type="pres">
      <dgm:prSet presAssocID="{0C73FB4F-0AD5-4DA7-92A3-6DFDF5DF41B5}" presName="compNode" presStyleCnt="0"/>
      <dgm:spPr/>
    </dgm:pt>
    <dgm:pt modelId="{931FE765-6E36-42FE-B5A9-35FD93D7E6EE}" type="pres">
      <dgm:prSet presAssocID="{0C73FB4F-0AD5-4DA7-92A3-6DFDF5DF41B5}" presName="iconBgRect" presStyleLbl="bgShp" presStyleIdx="0" presStyleCnt="2"/>
      <dgm:spPr/>
    </dgm:pt>
    <dgm:pt modelId="{61559749-603F-4512-A0B8-F28527E26235}" type="pres">
      <dgm:prSet presAssocID="{0C73FB4F-0AD5-4DA7-92A3-6DFDF5DF41B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0AACBA6C-0BC5-4A5C-91F6-6BBB2B8A3FB4}" type="pres">
      <dgm:prSet presAssocID="{0C73FB4F-0AD5-4DA7-92A3-6DFDF5DF41B5}" presName="spaceRect" presStyleCnt="0"/>
      <dgm:spPr/>
    </dgm:pt>
    <dgm:pt modelId="{623D1F5F-75D1-4137-8344-2E8A625BA04F}" type="pres">
      <dgm:prSet presAssocID="{0C73FB4F-0AD5-4DA7-92A3-6DFDF5DF41B5}" presName="textRect" presStyleLbl="revTx" presStyleIdx="0" presStyleCnt="2">
        <dgm:presLayoutVars>
          <dgm:chMax val="1"/>
          <dgm:chPref val="1"/>
        </dgm:presLayoutVars>
      </dgm:prSet>
      <dgm:spPr/>
    </dgm:pt>
    <dgm:pt modelId="{96C4FB95-913E-4DF9-8EC8-13A29EC4197F}" type="pres">
      <dgm:prSet presAssocID="{AD605B94-B2CC-4F91-8125-FC8C880C00C2}" presName="sibTrans" presStyleCnt="0"/>
      <dgm:spPr/>
    </dgm:pt>
    <dgm:pt modelId="{E851A23E-A183-4D13-B358-38B194CAE2D3}" type="pres">
      <dgm:prSet presAssocID="{AEA7D159-8189-4F0D-BAB5-B51FDC1460AD}" presName="compNode" presStyleCnt="0"/>
      <dgm:spPr/>
    </dgm:pt>
    <dgm:pt modelId="{30B7D58D-3EC7-4C43-8209-FF1917317CE4}" type="pres">
      <dgm:prSet presAssocID="{AEA7D159-8189-4F0D-BAB5-B51FDC1460AD}" presName="iconBgRect" presStyleLbl="bgShp" presStyleIdx="1" presStyleCnt="2"/>
      <dgm:spPr/>
    </dgm:pt>
    <dgm:pt modelId="{8C3794B3-79EE-4A0D-9ACF-5E6474A0D1C4}" type="pres">
      <dgm:prSet presAssocID="{AEA7D159-8189-4F0D-BAB5-B51FDC1460A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llet"/>
        </a:ext>
      </dgm:extLst>
    </dgm:pt>
    <dgm:pt modelId="{BB183C2C-BEEE-49E3-9A51-285E66D13AE4}" type="pres">
      <dgm:prSet presAssocID="{AEA7D159-8189-4F0D-BAB5-B51FDC1460AD}" presName="spaceRect" presStyleCnt="0"/>
      <dgm:spPr/>
    </dgm:pt>
    <dgm:pt modelId="{CE2446D2-5D94-4ABB-8890-EE51A7B57CC2}" type="pres">
      <dgm:prSet presAssocID="{AEA7D159-8189-4F0D-BAB5-B51FDC1460A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CB72528-50CD-430C-BF12-29EE05A5FF13}" srcId="{671A1ACC-4711-4AAC-A53B-81EE135CCA53}" destId="{AEA7D159-8189-4F0D-BAB5-B51FDC1460AD}" srcOrd="1" destOrd="0" parTransId="{61DF1B5E-F143-4EBA-BD3B-E13A6B01F162}" sibTransId="{CFD3969C-017F-479B-A091-95B2E4A5766E}"/>
    <dgm:cxn modelId="{23562454-B76D-4042-BAAD-BF726B99EB9D}" type="presOf" srcId="{AEA7D159-8189-4F0D-BAB5-B51FDC1460AD}" destId="{CE2446D2-5D94-4ABB-8890-EE51A7B57CC2}" srcOrd="0" destOrd="0" presId="urn:microsoft.com/office/officeart/2018/5/layout/IconCircleLabelList"/>
    <dgm:cxn modelId="{3C24C5AB-DA55-4624-9063-578FDBFA0637}" srcId="{671A1ACC-4711-4AAC-A53B-81EE135CCA53}" destId="{0C73FB4F-0AD5-4DA7-92A3-6DFDF5DF41B5}" srcOrd="0" destOrd="0" parTransId="{8268F023-C8D2-4B51-ADF4-841133B77720}" sibTransId="{AD605B94-B2CC-4F91-8125-FC8C880C00C2}"/>
    <dgm:cxn modelId="{819FDEB6-FECE-4067-A805-3B48577B5999}" type="presOf" srcId="{671A1ACC-4711-4AAC-A53B-81EE135CCA53}" destId="{38C5F6C0-E920-4B91-A139-601A1800930E}" srcOrd="0" destOrd="0" presId="urn:microsoft.com/office/officeart/2018/5/layout/IconCircleLabelList"/>
    <dgm:cxn modelId="{4FEB26BF-4586-425B-8D91-F07D35CEC3F0}" type="presOf" srcId="{0C73FB4F-0AD5-4DA7-92A3-6DFDF5DF41B5}" destId="{623D1F5F-75D1-4137-8344-2E8A625BA04F}" srcOrd="0" destOrd="0" presId="urn:microsoft.com/office/officeart/2018/5/layout/IconCircleLabelList"/>
    <dgm:cxn modelId="{33216C9E-6500-4603-8DDC-A9FFDCE4B3EA}" type="presParOf" srcId="{38C5F6C0-E920-4B91-A139-601A1800930E}" destId="{6B9DE8A8-7A9D-42D2-BEA3-32C703400C52}" srcOrd="0" destOrd="0" presId="urn:microsoft.com/office/officeart/2018/5/layout/IconCircleLabelList"/>
    <dgm:cxn modelId="{2AC4FCFA-9230-4779-BAEA-BBFB66ABCE1E}" type="presParOf" srcId="{6B9DE8A8-7A9D-42D2-BEA3-32C703400C52}" destId="{931FE765-6E36-42FE-B5A9-35FD93D7E6EE}" srcOrd="0" destOrd="0" presId="urn:microsoft.com/office/officeart/2018/5/layout/IconCircleLabelList"/>
    <dgm:cxn modelId="{5584DA5F-9FD2-4599-9ACE-935F4070F3D0}" type="presParOf" srcId="{6B9DE8A8-7A9D-42D2-BEA3-32C703400C52}" destId="{61559749-603F-4512-A0B8-F28527E26235}" srcOrd="1" destOrd="0" presId="urn:microsoft.com/office/officeart/2018/5/layout/IconCircleLabelList"/>
    <dgm:cxn modelId="{48950635-5F06-488C-9A0C-0306D3B8FA7E}" type="presParOf" srcId="{6B9DE8A8-7A9D-42D2-BEA3-32C703400C52}" destId="{0AACBA6C-0BC5-4A5C-91F6-6BBB2B8A3FB4}" srcOrd="2" destOrd="0" presId="urn:microsoft.com/office/officeart/2018/5/layout/IconCircleLabelList"/>
    <dgm:cxn modelId="{1ACF577D-963B-4316-BD40-396CD2DBA560}" type="presParOf" srcId="{6B9DE8A8-7A9D-42D2-BEA3-32C703400C52}" destId="{623D1F5F-75D1-4137-8344-2E8A625BA04F}" srcOrd="3" destOrd="0" presId="urn:microsoft.com/office/officeart/2018/5/layout/IconCircleLabelList"/>
    <dgm:cxn modelId="{6E1E39C7-492E-498F-AC3A-E6C9B042B1B0}" type="presParOf" srcId="{38C5F6C0-E920-4B91-A139-601A1800930E}" destId="{96C4FB95-913E-4DF9-8EC8-13A29EC4197F}" srcOrd="1" destOrd="0" presId="urn:microsoft.com/office/officeart/2018/5/layout/IconCircleLabelList"/>
    <dgm:cxn modelId="{E55F9F5F-E597-4CAB-9C69-CFEEDCFF4333}" type="presParOf" srcId="{38C5F6C0-E920-4B91-A139-601A1800930E}" destId="{E851A23E-A183-4D13-B358-38B194CAE2D3}" srcOrd="2" destOrd="0" presId="urn:microsoft.com/office/officeart/2018/5/layout/IconCircleLabelList"/>
    <dgm:cxn modelId="{AF136F95-61D9-4F54-8878-556019721B7C}" type="presParOf" srcId="{E851A23E-A183-4D13-B358-38B194CAE2D3}" destId="{30B7D58D-3EC7-4C43-8209-FF1917317CE4}" srcOrd="0" destOrd="0" presId="urn:microsoft.com/office/officeart/2018/5/layout/IconCircleLabelList"/>
    <dgm:cxn modelId="{FCB25A52-D55F-4D6E-921C-2B9AFA1BEF94}" type="presParOf" srcId="{E851A23E-A183-4D13-B358-38B194CAE2D3}" destId="{8C3794B3-79EE-4A0D-9ACF-5E6474A0D1C4}" srcOrd="1" destOrd="0" presId="urn:microsoft.com/office/officeart/2018/5/layout/IconCircleLabelList"/>
    <dgm:cxn modelId="{D4E14475-8023-4AFD-84ED-8187FCA945E1}" type="presParOf" srcId="{E851A23E-A183-4D13-B358-38B194CAE2D3}" destId="{BB183C2C-BEEE-49E3-9A51-285E66D13AE4}" srcOrd="2" destOrd="0" presId="urn:microsoft.com/office/officeart/2018/5/layout/IconCircleLabelList"/>
    <dgm:cxn modelId="{71FD1D12-E2CB-4C55-97D9-5F2E0D5A2402}" type="presParOf" srcId="{E851A23E-A183-4D13-B358-38B194CAE2D3}" destId="{CE2446D2-5D94-4ABB-8890-EE51A7B57CC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11B24CE-F833-4372-BAAA-72F3C2A70510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994B5C-9DDC-4D84-A7DA-5D68A19E25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Sale of Goods Act 1979. </a:t>
          </a:r>
          <a:endParaRPr lang="en-US"/>
        </a:p>
      </dgm:t>
    </dgm:pt>
    <dgm:pt modelId="{ABBAEECC-129D-4B29-B81A-7F40105AECEF}" type="parTrans" cxnId="{96426B42-0B99-450F-9D1F-2B598287DA7F}">
      <dgm:prSet/>
      <dgm:spPr/>
      <dgm:t>
        <a:bodyPr/>
        <a:lstStyle/>
        <a:p>
          <a:endParaRPr lang="en-US"/>
        </a:p>
      </dgm:t>
    </dgm:pt>
    <dgm:pt modelId="{E250EBF7-96B6-4E3A-858B-F60FE90C3635}" type="sibTrans" cxnId="{96426B42-0B99-450F-9D1F-2B598287DA7F}">
      <dgm:prSet/>
      <dgm:spPr/>
      <dgm:t>
        <a:bodyPr/>
        <a:lstStyle/>
        <a:p>
          <a:endParaRPr lang="en-US"/>
        </a:p>
      </dgm:t>
    </dgm:pt>
    <dgm:pt modelId="{219E2BED-7880-4EA6-A08C-377C691524F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Claiming costs. </a:t>
          </a:r>
          <a:endParaRPr lang="en-US"/>
        </a:p>
      </dgm:t>
    </dgm:pt>
    <dgm:pt modelId="{2E9B2C82-0AD8-45CE-A173-982F14A4A534}" type="parTrans" cxnId="{A5E024A0-647C-4D3E-8AFA-83B44188B037}">
      <dgm:prSet/>
      <dgm:spPr/>
      <dgm:t>
        <a:bodyPr/>
        <a:lstStyle/>
        <a:p>
          <a:endParaRPr lang="en-US"/>
        </a:p>
      </dgm:t>
    </dgm:pt>
    <dgm:pt modelId="{1E8EFB47-F8E0-41DA-9803-2E834FD62E16}" type="sibTrans" cxnId="{A5E024A0-647C-4D3E-8AFA-83B44188B037}">
      <dgm:prSet/>
      <dgm:spPr/>
      <dgm:t>
        <a:bodyPr/>
        <a:lstStyle/>
        <a:p>
          <a:endParaRPr lang="en-US"/>
        </a:p>
      </dgm:t>
    </dgm:pt>
    <dgm:pt modelId="{4F6967E3-A9D2-4809-B244-570252F260FB}" type="pres">
      <dgm:prSet presAssocID="{C11B24CE-F833-4372-BAAA-72F3C2A70510}" presName="root" presStyleCnt="0">
        <dgm:presLayoutVars>
          <dgm:dir/>
          <dgm:resizeHandles val="exact"/>
        </dgm:presLayoutVars>
      </dgm:prSet>
      <dgm:spPr/>
    </dgm:pt>
    <dgm:pt modelId="{20547028-9DA3-49EE-BB86-68E5212E8A7E}" type="pres">
      <dgm:prSet presAssocID="{A6994B5C-9DDC-4D84-A7DA-5D68A19E25D6}" presName="compNode" presStyleCnt="0"/>
      <dgm:spPr/>
    </dgm:pt>
    <dgm:pt modelId="{CBB040BB-B59D-4B82-AB93-86B0DAEF19A3}" type="pres">
      <dgm:prSet presAssocID="{A6994B5C-9DDC-4D84-A7DA-5D68A19E25D6}" presName="iconBgRect" presStyleLbl="bgShp" presStyleIdx="0" presStyleCnt="2"/>
      <dgm:spPr/>
    </dgm:pt>
    <dgm:pt modelId="{01A50A3F-318C-42C1-9F47-A99E57D668DD}" type="pres">
      <dgm:prSet presAssocID="{A6994B5C-9DDC-4D84-A7DA-5D68A19E25D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3379F9B-2D8F-4064-A84D-9316637DC358}" type="pres">
      <dgm:prSet presAssocID="{A6994B5C-9DDC-4D84-A7DA-5D68A19E25D6}" presName="spaceRect" presStyleCnt="0"/>
      <dgm:spPr/>
    </dgm:pt>
    <dgm:pt modelId="{EA4F06AD-7376-4368-9944-E55C4134EA0A}" type="pres">
      <dgm:prSet presAssocID="{A6994B5C-9DDC-4D84-A7DA-5D68A19E25D6}" presName="textRect" presStyleLbl="revTx" presStyleIdx="0" presStyleCnt="2">
        <dgm:presLayoutVars>
          <dgm:chMax val="1"/>
          <dgm:chPref val="1"/>
        </dgm:presLayoutVars>
      </dgm:prSet>
      <dgm:spPr/>
    </dgm:pt>
    <dgm:pt modelId="{943D8CB6-88B3-4363-8D38-116DBB8AB4D5}" type="pres">
      <dgm:prSet presAssocID="{E250EBF7-96B6-4E3A-858B-F60FE90C3635}" presName="sibTrans" presStyleCnt="0"/>
      <dgm:spPr/>
    </dgm:pt>
    <dgm:pt modelId="{2674D0DC-6C11-4210-8A8A-A72A594F2D1D}" type="pres">
      <dgm:prSet presAssocID="{219E2BED-7880-4EA6-A08C-377C691524F2}" presName="compNode" presStyleCnt="0"/>
      <dgm:spPr/>
    </dgm:pt>
    <dgm:pt modelId="{6AA1D59D-AB93-4B6E-9E3A-40685E0B548E}" type="pres">
      <dgm:prSet presAssocID="{219E2BED-7880-4EA6-A08C-377C691524F2}" presName="iconBgRect" presStyleLbl="bgShp" presStyleIdx="1" presStyleCnt="2"/>
      <dgm:spPr/>
    </dgm:pt>
    <dgm:pt modelId="{2B349C74-42BA-4153-BB7F-0C0D256D4A29}" type="pres">
      <dgm:prSet presAssocID="{219E2BED-7880-4EA6-A08C-377C691524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ED3D961-9D21-47D7-82C4-F8FDC2772EB7}" type="pres">
      <dgm:prSet presAssocID="{219E2BED-7880-4EA6-A08C-377C691524F2}" presName="spaceRect" presStyleCnt="0"/>
      <dgm:spPr/>
    </dgm:pt>
    <dgm:pt modelId="{2F70F5AA-D0A4-4A96-B00E-6F9FD5649C70}" type="pres">
      <dgm:prSet presAssocID="{219E2BED-7880-4EA6-A08C-377C691524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6426B42-0B99-450F-9D1F-2B598287DA7F}" srcId="{C11B24CE-F833-4372-BAAA-72F3C2A70510}" destId="{A6994B5C-9DDC-4D84-A7DA-5D68A19E25D6}" srcOrd="0" destOrd="0" parTransId="{ABBAEECC-129D-4B29-B81A-7F40105AECEF}" sibTransId="{E250EBF7-96B6-4E3A-858B-F60FE90C3635}"/>
    <dgm:cxn modelId="{28CC6056-D7E8-49DA-8EC8-9F4D648BEC0A}" type="presOf" srcId="{219E2BED-7880-4EA6-A08C-377C691524F2}" destId="{2F70F5AA-D0A4-4A96-B00E-6F9FD5649C70}" srcOrd="0" destOrd="0" presId="urn:microsoft.com/office/officeart/2018/5/layout/IconCircleLabelList"/>
    <dgm:cxn modelId="{7634B387-1902-4D73-A145-1119775AAE85}" type="presOf" srcId="{C11B24CE-F833-4372-BAAA-72F3C2A70510}" destId="{4F6967E3-A9D2-4809-B244-570252F260FB}" srcOrd="0" destOrd="0" presId="urn:microsoft.com/office/officeart/2018/5/layout/IconCircleLabelList"/>
    <dgm:cxn modelId="{A5E024A0-647C-4D3E-8AFA-83B44188B037}" srcId="{C11B24CE-F833-4372-BAAA-72F3C2A70510}" destId="{219E2BED-7880-4EA6-A08C-377C691524F2}" srcOrd="1" destOrd="0" parTransId="{2E9B2C82-0AD8-45CE-A173-982F14A4A534}" sibTransId="{1E8EFB47-F8E0-41DA-9803-2E834FD62E16}"/>
    <dgm:cxn modelId="{D394D8A1-3263-4D15-9336-551FCDC932ED}" type="presOf" srcId="{A6994B5C-9DDC-4D84-A7DA-5D68A19E25D6}" destId="{EA4F06AD-7376-4368-9944-E55C4134EA0A}" srcOrd="0" destOrd="0" presId="urn:microsoft.com/office/officeart/2018/5/layout/IconCircleLabelList"/>
    <dgm:cxn modelId="{E9F6B352-A947-44FC-9426-07DE93FA09C1}" type="presParOf" srcId="{4F6967E3-A9D2-4809-B244-570252F260FB}" destId="{20547028-9DA3-49EE-BB86-68E5212E8A7E}" srcOrd="0" destOrd="0" presId="urn:microsoft.com/office/officeart/2018/5/layout/IconCircleLabelList"/>
    <dgm:cxn modelId="{125AA385-B8E0-4B22-86A0-F0F72C6409CF}" type="presParOf" srcId="{20547028-9DA3-49EE-BB86-68E5212E8A7E}" destId="{CBB040BB-B59D-4B82-AB93-86B0DAEF19A3}" srcOrd="0" destOrd="0" presId="urn:microsoft.com/office/officeart/2018/5/layout/IconCircleLabelList"/>
    <dgm:cxn modelId="{8FAA8CE4-78F1-4AA5-AC4D-89C8FC9D3E92}" type="presParOf" srcId="{20547028-9DA3-49EE-BB86-68E5212E8A7E}" destId="{01A50A3F-318C-42C1-9F47-A99E57D668DD}" srcOrd="1" destOrd="0" presId="urn:microsoft.com/office/officeart/2018/5/layout/IconCircleLabelList"/>
    <dgm:cxn modelId="{3CE47F38-32DE-4C1D-9FC0-DE0B09721008}" type="presParOf" srcId="{20547028-9DA3-49EE-BB86-68E5212E8A7E}" destId="{63379F9B-2D8F-4064-A84D-9316637DC358}" srcOrd="2" destOrd="0" presId="urn:microsoft.com/office/officeart/2018/5/layout/IconCircleLabelList"/>
    <dgm:cxn modelId="{2E8BF950-25A4-43EE-A210-6D737F2E9460}" type="presParOf" srcId="{20547028-9DA3-49EE-BB86-68E5212E8A7E}" destId="{EA4F06AD-7376-4368-9944-E55C4134EA0A}" srcOrd="3" destOrd="0" presId="urn:microsoft.com/office/officeart/2018/5/layout/IconCircleLabelList"/>
    <dgm:cxn modelId="{16FE6CF4-E37A-4CCC-9497-04457674F193}" type="presParOf" srcId="{4F6967E3-A9D2-4809-B244-570252F260FB}" destId="{943D8CB6-88B3-4363-8D38-116DBB8AB4D5}" srcOrd="1" destOrd="0" presId="urn:microsoft.com/office/officeart/2018/5/layout/IconCircleLabelList"/>
    <dgm:cxn modelId="{5A181889-25DD-49D5-BE51-0D6C3A15FE17}" type="presParOf" srcId="{4F6967E3-A9D2-4809-B244-570252F260FB}" destId="{2674D0DC-6C11-4210-8A8A-A72A594F2D1D}" srcOrd="2" destOrd="0" presId="urn:microsoft.com/office/officeart/2018/5/layout/IconCircleLabelList"/>
    <dgm:cxn modelId="{568C414D-E80A-4DB2-8EF3-99AFAB2D1D20}" type="presParOf" srcId="{2674D0DC-6C11-4210-8A8A-A72A594F2D1D}" destId="{6AA1D59D-AB93-4B6E-9E3A-40685E0B548E}" srcOrd="0" destOrd="0" presId="urn:microsoft.com/office/officeart/2018/5/layout/IconCircleLabelList"/>
    <dgm:cxn modelId="{936F532A-F487-49A3-AE08-0387C934A3C8}" type="presParOf" srcId="{2674D0DC-6C11-4210-8A8A-A72A594F2D1D}" destId="{2B349C74-42BA-4153-BB7F-0C0D256D4A29}" srcOrd="1" destOrd="0" presId="urn:microsoft.com/office/officeart/2018/5/layout/IconCircleLabelList"/>
    <dgm:cxn modelId="{C006561F-48A9-45A2-AE2F-3272A1E6CA73}" type="presParOf" srcId="{2674D0DC-6C11-4210-8A8A-A72A594F2D1D}" destId="{BED3D961-9D21-47D7-82C4-F8FDC2772EB7}" srcOrd="2" destOrd="0" presId="urn:microsoft.com/office/officeart/2018/5/layout/IconCircleLabelList"/>
    <dgm:cxn modelId="{BEA0D1EA-7CB3-4D7B-B44F-6975E56CC644}" type="presParOf" srcId="{2674D0DC-6C11-4210-8A8A-A72A594F2D1D}" destId="{2F70F5AA-D0A4-4A96-B00E-6F9FD5649C7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F8C23F9-B632-4673-BE0B-5BEB46E8BF1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A3A998-58E7-48AA-9A7B-71CEF7ABD648}">
      <dgm:prSet/>
      <dgm:spPr/>
      <dgm:t>
        <a:bodyPr/>
        <a:lstStyle/>
        <a:p>
          <a:r>
            <a:rPr lang="en-GB"/>
            <a:t>2nd May 2024. </a:t>
          </a:r>
          <a:endParaRPr lang="en-US"/>
        </a:p>
      </dgm:t>
    </dgm:pt>
    <dgm:pt modelId="{5D86AC77-3C51-4F10-B3D6-45755D518FD4}" type="parTrans" cxnId="{2270B6D8-761E-454D-A717-FBF4487E7423}">
      <dgm:prSet/>
      <dgm:spPr/>
      <dgm:t>
        <a:bodyPr/>
        <a:lstStyle/>
        <a:p>
          <a:endParaRPr lang="en-US"/>
        </a:p>
      </dgm:t>
    </dgm:pt>
    <dgm:pt modelId="{B78416B2-E9B3-4A63-8D97-C5DD3165E85F}" type="sibTrans" cxnId="{2270B6D8-761E-454D-A717-FBF4487E7423}">
      <dgm:prSet/>
      <dgm:spPr/>
      <dgm:t>
        <a:bodyPr/>
        <a:lstStyle/>
        <a:p>
          <a:endParaRPr lang="en-US"/>
        </a:p>
      </dgm:t>
    </dgm:pt>
    <dgm:pt modelId="{2E6F9B81-9482-4E6B-A24E-C67071999A88}">
      <dgm:prSet/>
      <dgm:spPr/>
      <dgm:t>
        <a:bodyPr/>
        <a:lstStyle/>
        <a:p>
          <a:r>
            <a:rPr lang="en-GB"/>
            <a:t>12pm – 2pm </a:t>
          </a:r>
          <a:endParaRPr lang="en-US"/>
        </a:p>
      </dgm:t>
    </dgm:pt>
    <dgm:pt modelId="{207AE5C2-F049-47B2-9931-67A775630778}" type="parTrans" cxnId="{F7171400-B46B-4C7B-989E-1F629AD4F303}">
      <dgm:prSet/>
      <dgm:spPr/>
      <dgm:t>
        <a:bodyPr/>
        <a:lstStyle/>
        <a:p>
          <a:endParaRPr lang="en-US"/>
        </a:p>
      </dgm:t>
    </dgm:pt>
    <dgm:pt modelId="{1C2CE42B-719C-4A28-9D0A-D2D60810A2CA}" type="sibTrans" cxnId="{F7171400-B46B-4C7B-989E-1F629AD4F303}">
      <dgm:prSet/>
      <dgm:spPr/>
      <dgm:t>
        <a:bodyPr/>
        <a:lstStyle/>
        <a:p>
          <a:endParaRPr lang="en-US"/>
        </a:p>
      </dgm:t>
    </dgm:pt>
    <dgm:pt modelId="{A4F6EAEF-3416-4037-8777-458969E8D644}">
      <dgm:prSet/>
      <dgm:spPr/>
      <dgm:t>
        <a:bodyPr/>
        <a:lstStyle/>
        <a:p>
          <a:r>
            <a:rPr lang="en-GB"/>
            <a:t>I will not be on campus on this day (as I teach in Cardiff on a Thursday) but I will be available via teams for an question or queries that you have. </a:t>
          </a:r>
          <a:endParaRPr lang="en-US"/>
        </a:p>
      </dgm:t>
    </dgm:pt>
    <dgm:pt modelId="{66E4B2E4-D725-442A-9360-5448BB0E126B}" type="parTrans" cxnId="{975E7B03-8507-4EFB-85C5-32F7A4EF16DF}">
      <dgm:prSet/>
      <dgm:spPr/>
      <dgm:t>
        <a:bodyPr/>
        <a:lstStyle/>
        <a:p>
          <a:endParaRPr lang="en-US"/>
        </a:p>
      </dgm:t>
    </dgm:pt>
    <dgm:pt modelId="{6A8BC5AD-36F9-4DF8-A437-D77AAFFC9875}" type="sibTrans" cxnId="{975E7B03-8507-4EFB-85C5-32F7A4EF16DF}">
      <dgm:prSet/>
      <dgm:spPr/>
      <dgm:t>
        <a:bodyPr/>
        <a:lstStyle/>
        <a:p>
          <a:endParaRPr lang="en-US"/>
        </a:p>
      </dgm:t>
    </dgm:pt>
    <dgm:pt modelId="{ACB1664E-0A94-4578-8619-8FFA8B482855}" type="pres">
      <dgm:prSet presAssocID="{AF8C23F9-B632-4673-BE0B-5BEB46E8BF11}" presName="root" presStyleCnt="0">
        <dgm:presLayoutVars>
          <dgm:dir/>
          <dgm:resizeHandles val="exact"/>
        </dgm:presLayoutVars>
      </dgm:prSet>
      <dgm:spPr/>
    </dgm:pt>
    <dgm:pt modelId="{99341823-E6BC-4AF3-A27D-7F4A271D5779}" type="pres">
      <dgm:prSet presAssocID="{8FA3A998-58E7-48AA-9A7B-71CEF7ABD648}" presName="compNode" presStyleCnt="0"/>
      <dgm:spPr/>
    </dgm:pt>
    <dgm:pt modelId="{FE829764-A7F3-4B03-9B88-932149C94D3B}" type="pres">
      <dgm:prSet presAssocID="{8FA3A998-58E7-48AA-9A7B-71CEF7ABD648}" presName="bgRect" presStyleLbl="bgShp" presStyleIdx="0" presStyleCnt="3"/>
      <dgm:spPr/>
    </dgm:pt>
    <dgm:pt modelId="{CD817C1F-A9F3-474D-BD4E-8F606E20C220}" type="pres">
      <dgm:prSet presAssocID="{8FA3A998-58E7-48AA-9A7B-71CEF7ABD64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CF12F35C-14B6-42C2-9D9E-D51D504BFFAC}" type="pres">
      <dgm:prSet presAssocID="{8FA3A998-58E7-48AA-9A7B-71CEF7ABD648}" presName="spaceRect" presStyleCnt="0"/>
      <dgm:spPr/>
    </dgm:pt>
    <dgm:pt modelId="{9E8665BB-9623-4C40-8F87-DAA5C094597F}" type="pres">
      <dgm:prSet presAssocID="{8FA3A998-58E7-48AA-9A7B-71CEF7ABD648}" presName="parTx" presStyleLbl="revTx" presStyleIdx="0" presStyleCnt="3">
        <dgm:presLayoutVars>
          <dgm:chMax val="0"/>
          <dgm:chPref val="0"/>
        </dgm:presLayoutVars>
      </dgm:prSet>
      <dgm:spPr/>
    </dgm:pt>
    <dgm:pt modelId="{AA5701B0-F176-47BA-A1D2-A9E59F2E5D4B}" type="pres">
      <dgm:prSet presAssocID="{B78416B2-E9B3-4A63-8D97-C5DD3165E85F}" presName="sibTrans" presStyleCnt="0"/>
      <dgm:spPr/>
    </dgm:pt>
    <dgm:pt modelId="{316C34C3-70A8-4933-BC6B-55DF040911BD}" type="pres">
      <dgm:prSet presAssocID="{2E6F9B81-9482-4E6B-A24E-C67071999A88}" presName="compNode" presStyleCnt="0"/>
      <dgm:spPr/>
    </dgm:pt>
    <dgm:pt modelId="{F7A043BA-B66C-4F7D-9B66-F74EAB3A5E55}" type="pres">
      <dgm:prSet presAssocID="{2E6F9B81-9482-4E6B-A24E-C67071999A88}" presName="bgRect" presStyleLbl="bgShp" presStyleIdx="1" presStyleCnt="3"/>
      <dgm:spPr/>
    </dgm:pt>
    <dgm:pt modelId="{B0B893A5-CB76-448A-BD65-5ED73C1A2ABF}" type="pres">
      <dgm:prSet presAssocID="{2E6F9B81-9482-4E6B-A24E-C67071999A8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06A3F81C-B13E-4862-90DD-9DEF3E2D1FED}" type="pres">
      <dgm:prSet presAssocID="{2E6F9B81-9482-4E6B-A24E-C67071999A88}" presName="spaceRect" presStyleCnt="0"/>
      <dgm:spPr/>
    </dgm:pt>
    <dgm:pt modelId="{0ECEEE4B-1797-46B4-8F1A-18B577363EC7}" type="pres">
      <dgm:prSet presAssocID="{2E6F9B81-9482-4E6B-A24E-C67071999A88}" presName="parTx" presStyleLbl="revTx" presStyleIdx="1" presStyleCnt="3">
        <dgm:presLayoutVars>
          <dgm:chMax val="0"/>
          <dgm:chPref val="0"/>
        </dgm:presLayoutVars>
      </dgm:prSet>
      <dgm:spPr/>
    </dgm:pt>
    <dgm:pt modelId="{F91D9C3A-9871-408C-AD09-B095AF03DA6A}" type="pres">
      <dgm:prSet presAssocID="{1C2CE42B-719C-4A28-9D0A-D2D60810A2CA}" presName="sibTrans" presStyleCnt="0"/>
      <dgm:spPr/>
    </dgm:pt>
    <dgm:pt modelId="{77035679-B27D-43A0-9DA7-3746EC9A467A}" type="pres">
      <dgm:prSet presAssocID="{A4F6EAEF-3416-4037-8777-458969E8D644}" presName="compNode" presStyleCnt="0"/>
      <dgm:spPr/>
    </dgm:pt>
    <dgm:pt modelId="{0D24862D-FC6C-4AD1-B273-2107BEC5B454}" type="pres">
      <dgm:prSet presAssocID="{A4F6EAEF-3416-4037-8777-458969E8D644}" presName="bgRect" presStyleLbl="bgShp" presStyleIdx="2" presStyleCnt="3"/>
      <dgm:spPr/>
    </dgm:pt>
    <dgm:pt modelId="{2A623683-E202-414E-8586-5A424E768336}" type="pres">
      <dgm:prSet presAssocID="{A4F6EAEF-3416-4037-8777-458969E8D64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2681AB5A-CFF7-4090-AE05-134B0AE35F43}" type="pres">
      <dgm:prSet presAssocID="{A4F6EAEF-3416-4037-8777-458969E8D644}" presName="spaceRect" presStyleCnt="0"/>
      <dgm:spPr/>
    </dgm:pt>
    <dgm:pt modelId="{67431EBF-FC04-4A5F-89A2-5A1A477EE5D0}" type="pres">
      <dgm:prSet presAssocID="{A4F6EAEF-3416-4037-8777-458969E8D64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7171400-B46B-4C7B-989E-1F629AD4F303}" srcId="{AF8C23F9-B632-4673-BE0B-5BEB46E8BF11}" destId="{2E6F9B81-9482-4E6B-A24E-C67071999A88}" srcOrd="1" destOrd="0" parTransId="{207AE5C2-F049-47B2-9931-67A775630778}" sibTransId="{1C2CE42B-719C-4A28-9D0A-D2D60810A2CA}"/>
    <dgm:cxn modelId="{7C438E01-5066-4271-919A-409EA22982F8}" type="presOf" srcId="{AF8C23F9-B632-4673-BE0B-5BEB46E8BF11}" destId="{ACB1664E-0A94-4578-8619-8FFA8B482855}" srcOrd="0" destOrd="0" presId="urn:microsoft.com/office/officeart/2018/2/layout/IconVerticalSolidList"/>
    <dgm:cxn modelId="{975E7B03-8507-4EFB-85C5-32F7A4EF16DF}" srcId="{AF8C23F9-B632-4673-BE0B-5BEB46E8BF11}" destId="{A4F6EAEF-3416-4037-8777-458969E8D644}" srcOrd="2" destOrd="0" parTransId="{66E4B2E4-D725-442A-9360-5448BB0E126B}" sibTransId="{6A8BC5AD-36F9-4DF8-A437-D77AAFFC9875}"/>
    <dgm:cxn modelId="{A8FDF00E-846F-4A04-8843-2650C5EBA568}" type="presOf" srcId="{A4F6EAEF-3416-4037-8777-458969E8D644}" destId="{67431EBF-FC04-4A5F-89A2-5A1A477EE5D0}" srcOrd="0" destOrd="0" presId="urn:microsoft.com/office/officeart/2018/2/layout/IconVerticalSolidList"/>
    <dgm:cxn modelId="{6A222589-8289-4E35-B3F8-0AC86CA9E52E}" type="presOf" srcId="{2E6F9B81-9482-4E6B-A24E-C67071999A88}" destId="{0ECEEE4B-1797-46B4-8F1A-18B577363EC7}" srcOrd="0" destOrd="0" presId="urn:microsoft.com/office/officeart/2018/2/layout/IconVerticalSolidList"/>
    <dgm:cxn modelId="{2270B6D8-761E-454D-A717-FBF4487E7423}" srcId="{AF8C23F9-B632-4673-BE0B-5BEB46E8BF11}" destId="{8FA3A998-58E7-48AA-9A7B-71CEF7ABD648}" srcOrd="0" destOrd="0" parTransId="{5D86AC77-3C51-4F10-B3D6-45755D518FD4}" sibTransId="{B78416B2-E9B3-4A63-8D97-C5DD3165E85F}"/>
    <dgm:cxn modelId="{5F7737EF-7831-4028-B3C8-472F8A8E48B8}" type="presOf" srcId="{8FA3A998-58E7-48AA-9A7B-71CEF7ABD648}" destId="{9E8665BB-9623-4C40-8F87-DAA5C094597F}" srcOrd="0" destOrd="0" presId="urn:microsoft.com/office/officeart/2018/2/layout/IconVerticalSolidList"/>
    <dgm:cxn modelId="{99B11C14-5774-474B-B257-00F43002271A}" type="presParOf" srcId="{ACB1664E-0A94-4578-8619-8FFA8B482855}" destId="{99341823-E6BC-4AF3-A27D-7F4A271D5779}" srcOrd="0" destOrd="0" presId="urn:microsoft.com/office/officeart/2018/2/layout/IconVerticalSolidList"/>
    <dgm:cxn modelId="{0430807E-114C-4707-88F2-F0784B27D79C}" type="presParOf" srcId="{99341823-E6BC-4AF3-A27D-7F4A271D5779}" destId="{FE829764-A7F3-4B03-9B88-932149C94D3B}" srcOrd="0" destOrd="0" presId="urn:microsoft.com/office/officeart/2018/2/layout/IconVerticalSolidList"/>
    <dgm:cxn modelId="{F51634CD-9070-4E22-BCCA-3691380D06DB}" type="presParOf" srcId="{99341823-E6BC-4AF3-A27D-7F4A271D5779}" destId="{CD817C1F-A9F3-474D-BD4E-8F606E20C220}" srcOrd="1" destOrd="0" presId="urn:microsoft.com/office/officeart/2018/2/layout/IconVerticalSolidList"/>
    <dgm:cxn modelId="{06B0C030-82EC-4BB3-8085-EA25F6B821CB}" type="presParOf" srcId="{99341823-E6BC-4AF3-A27D-7F4A271D5779}" destId="{CF12F35C-14B6-42C2-9D9E-D51D504BFFAC}" srcOrd="2" destOrd="0" presId="urn:microsoft.com/office/officeart/2018/2/layout/IconVerticalSolidList"/>
    <dgm:cxn modelId="{724A28F2-9346-4AE5-9554-915FC4AF7CE2}" type="presParOf" srcId="{99341823-E6BC-4AF3-A27D-7F4A271D5779}" destId="{9E8665BB-9623-4C40-8F87-DAA5C094597F}" srcOrd="3" destOrd="0" presId="urn:microsoft.com/office/officeart/2018/2/layout/IconVerticalSolidList"/>
    <dgm:cxn modelId="{A1620E8D-C845-44B8-912F-4711B9AC841E}" type="presParOf" srcId="{ACB1664E-0A94-4578-8619-8FFA8B482855}" destId="{AA5701B0-F176-47BA-A1D2-A9E59F2E5D4B}" srcOrd="1" destOrd="0" presId="urn:microsoft.com/office/officeart/2018/2/layout/IconVerticalSolidList"/>
    <dgm:cxn modelId="{474E4E8D-1CA2-4CA2-B7EC-4A18DA1E5DC4}" type="presParOf" srcId="{ACB1664E-0A94-4578-8619-8FFA8B482855}" destId="{316C34C3-70A8-4933-BC6B-55DF040911BD}" srcOrd="2" destOrd="0" presId="urn:microsoft.com/office/officeart/2018/2/layout/IconVerticalSolidList"/>
    <dgm:cxn modelId="{C87C6F23-DBF3-4452-8CD3-452F06D914C8}" type="presParOf" srcId="{316C34C3-70A8-4933-BC6B-55DF040911BD}" destId="{F7A043BA-B66C-4F7D-9B66-F74EAB3A5E55}" srcOrd="0" destOrd="0" presId="urn:microsoft.com/office/officeart/2018/2/layout/IconVerticalSolidList"/>
    <dgm:cxn modelId="{01444B97-507A-49D3-99E1-F4D4BDE48EE2}" type="presParOf" srcId="{316C34C3-70A8-4933-BC6B-55DF040911BD}" destId="{B0B893A5-CB76-448A-BD65-5ED73C1A2ABF}" srcOrd="1" destOrd="0" presId="urn:microsoft.com/office/officeart/2018/2/layout/IconVerticalSolidList"/>
    <dgm:cxn modelId="{C37BB5BB-F896-458E-8930-14A85263A6AD}" type="presParOf" srcId="{316C34C3-70A8-4933-BC6B-55DF040911BD}" destId="{06A3F81C-B13E-4862-90DD-9DEF3E2D1FED}" srcOrd="2" destOrd="0" presId="urn:microsoft.com/office/officeart/2018/2/layout/IconVerticalSolidList"/>
    <dgm:cxn modelId="{BED9B6E7-FFAC-41EF-B8C1-BBE23F577424}" type="presParOf" srcId="{316C34C3-70A8-4933-BC6B-55DF040911BD}" destId="{0ECEEE4B-1797-46B4-8F1A-18B577363EC7}" srcOrd="3" destOrd="0" presId="urn:microsoft.com/office/officeart/2018/2/layout/IconVerticalSolidList"/>
    <dgm:cxn modelId="{AE913454-2ECC-4154-829B-178DE3B88A3B}" type="presParOf" srcId="{ACB1664E-0A94-4578-8619-8FFA8B482855}" destId="{F91D9C3A-9871-408C-AD09-B095AF03DA6A}" srcOrd="3" destOrd="0" presId="urn:microsoft.com/office/officeart/2018/2/layout/IconVerticalSolidList"/>
    <dgm:cxn modelId="{8D383B82-1F91-4B63-A848-53829387322F}" type="presParOf" srcId="{ACB1664E-0A94-4578-8619-8FFA8B482855}" destId="{77035679-B27D-43A0-9DA7-3746EC9A467A}" srcOrd="4" destOrd="0" presId="urn:microsoft.com/office/officeart/2018/2/layout/IconVerticalSolidList"/>
    <dgm:cxn modelId="{C87F73F0-0C68-413C-B5F0-EB6F2014E73E}" type="presParOf" srcId="{77035679-B27D-43A0-9DA7-3746EC9A467A}" destId="{0D24862D-FC6C-4AD1-B273-2107BEC5B454}" srcOrd="0" destOrd="0" presId="urn:microsoft.com/office/officeart/2018/2/layout/IconVerticalSolidList"/>
    <dgm:cxn modelId="{8E3268C5-CCFC-45A8-8CF1-0FB64B4282EA}" type="presParOf" srcId="{77035679-B27D-43A0-9DA7-3746EC9A467A}" destId="{2A623683-E202-414E-8586-5A424E768336}" srcOrd="1" destOrd="0" presId="urn:microsoft.com/office/officeart/2018/2/layout/IconVerticalSolidList"/>
    <dgm:cxn modelId="{04326ED6-7240-49BF-A387-6AA29876849A}" type="presParOf" srcId="{77035679-B27D-43A0-9DA7-3746EC9A467A}" destId="{2681AB5A-CFF7-4090-AE05-134B0AE35F43}" srcOrd="2" destOrd="0" presId="urn:microsoft.com/office/officeart/2018/2/layout/IconVerticalSolidList"/>
    <dgm:cxn modelId="{52588012-DCFC-423E-88EF-7974EA0CC37F}" type="presParOf" srcId="{77035679-B27D-43A0-9DA7-3746EC9A467A}" destId="{67431EBF-FC04-4A5F-89A2-5A1A477EE5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15ABFB53-E401-4FF5-BCFC-CBED5289BF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42A3919-52D9-4E52-A6CB-5479D478636D}">
      <dgm:prSet/>
      <dgm:spPr/>
      <dgm:t>
        <a:bodyPr/>
        <a:lstStyle/>
        <a:p>
          <a:r>
            <a:rPr lang="en-GB"/>
            <a:t>Vitiating factors. </a:t>
          </a:r>
          <a:endParaRPr lang="en-US"/>
        </a:p>
      </dgm:t>
    </dgm:pt>
    <dgm:pt modelId="{B93FC144-2925-47CA-A3D6-C2597D3F278D}" type="parTrans" cxnId="{A608DEDA-3C15-432B-9799-73D911BEE39F}">
      <dgm:prSet/>
      <dgm:spPr/>
      <dgm:t>
        <a:bodyPr/>
        <a:lstStyle/>
        <a:p>
          <a:endParaRPr lang="en-US"/>
        </a:p>
      </dgm:t>
    </dgm:pt>
    <dgm:pt modelId="{D9B591E1-8628-4257-A858-26372552A55A}" type="sibTrans" cxnId="{A608DEDA-3C15-432B-9799-73D911BEE39F}">
      <dgm:prSet/>
      <dgm:spPr/>
      <dgm:t>
        <a:bodyPr/>
        <a:lstStyle/>
        <a:p>
          <a:endParaRPr lang="en-US"/>
        </a:p>
      </dgm:t>
    </dgm:pt>
    <dgm:pt modelId="{3FD7CAA2-9264-4A90-9224-F67758915350}">
      <dgm:prSet/>
      <dgm:spPr/>
      <dgm:t>
        <a:bodyPr/>
        <a:lstStyle/>
        <a:p>
          <a:r>
            <a:rPr lang="en-GB"/>
            <a:t>Breach of contract. </a:t>
          </a:r>
          <a:endParaRPr lang="en-US"/>
        </a:p>
      </dgm:t>
    </dgm:pt>
    <dgm:pt modelId="{B986175F-6830-4CFC-8967-EF84BDB9F434}" type="parTrans" cxnId="{26CD70C3-1CA8-49D6-B0BD-7BB9DB17D1C8}">
      <dgm:prSet/>
      <dgm:spPr/>
      <dgm:t>
        <a:bodyPr/>
        <a:lstStyle/>
        <a:p>
          <a:endParaRPr lang="en-US"/>
        </a:p>
      </dgm:t>
    </dgm:pt>
    <dgm:pt modelId="{AE8D11C1-8B48-45FD-9FDB-452AC7EE6608}" type="sibTrans" cxnId="{26CD70C3-1CA8-49D6-B0BD-7BB9DB17D1C8}">
      <dgm:prSet/>
      <dgm:spPr/>
      <dgm:t>
        <a:bodyPr/>
        <a:lstStyle/>
        <a:p>
          <a:endParaRPr lang="en-US"/>
        </a:p>
      </dgm:t>
    </dgm:pt>
    <dgm:pt modelId="{2A1541EE-CAB5-4672-9884-01AF9649076F}">
      <dgm:prSet/>
      <dgm:spPr/>
      <dgm:t>
        <a:bodyPr/>
        <a:lstStyle/>
        <a:p>
          <a:r>
            <a:rPr lang="en-GB"/>
            <a:t>Remedies. </a:t>
          </a:r>
          <a:endParaRPr lang="en-US"/>
        </a:p>
      </dgm:t>
    </dgm:pt>
    <dgm:pt modelId="{47B91EBD-0030-41A6-9032-F8618312EAE8}" type="parTrans" cxnId="{F1FB25EB-FFC3-4A33-98FC-957481FCCAE9}">
      <dgm:prSet/>
      <dgm:spPr/>
      <dgm:t>
        <a:bodyPr/>
        <a:lstStyle/>
        <a:p>
          <a:endParaRPr lang="en-US"/>
        </a:p>
      </dgm:t>
    </dgm:pt>
    <dgm:pt modelId="{B2999932-475F-4A49-93BA-92A2FDDFECE9}" type="sibTrans" cxnId="{F1FB25EB-FFC3-4A33-98FC-957481FCCAE9}">
      <dgm:prSet/>
      <dgm:spPr/>
      <dgm:t>
        <a:bodyPr/>
        <a:lstStyle/>
        <a:p>
          <a:endParaRPr lang="en-US"/>
        </a:p>
      </dgm:t>
    </dgm:pt>
    <dgm:pt modelId="{31C37677-8658-48A5-BDD3-2384099D67C2}" type="pres">
      <dgm:prSet presAssocID="{15ABFB53-E401-4FF5-BCFC-CBED5289BFB4}" presName="root" presStyleCnt="0">
        <dgm:presLayoutVars>
          <dgm:dir/>
          <dgm:resizeHandles val="exact"/>
        </dgm:presLayoutVars>
      </dgm:prSet>
      <dgm:spPr/>
    </dgm:pt>
    <dgm:pt modelId="{6AE259BB-A3D3-45E7-BB42-1EC0F86C9405}" type="pres">
      <dgm:prSet presAssocID="{042A3919-52D9-4E52-A6CB-5479D478636D}" presName="compNode" presStyleCnt="0"/>
      <dgm:spPr/>
    </dgm:pt>
    <dgm:pt modelId="{C7A0BBB0-B9F2-4292-8D1D-DC997E492F16}" type="pres">
      <dgm:prSet presAssocID="{042A3919-52D9-4E52-A6CB-5479D478636D}" presName="bgRect" presStyleLbl="bgShp" presStyleIdx="0" presStyleCnt="3"/>
      <dgm:spPr/>
    </dgm:pt>
    <dgm:pt modelId="{982862EB-9264-4C15-99C2-538315BDD753}" type="pres">
      <dgm:prSet presAssocID="{042A3919-52D9-4E52-A6CB-5479D478636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inity"/>
        </a:ext>
      </dgm:extLst>
    </dgm:pt>
    <dgm:pt modelId="{6BAC32D2-DFD7-4945-8846-B030577850F4}" type="pres">
      <dgm:prSet presAssocID="{042A3919-52D9-4E52-A6CB-5479D478636D}" presName="spaceRect" presStyleCnt="0"/>
      <dgm:spPr/>
    </dgm:pt>
    <dgm:pt modelId="{5F92D497-F52B-4065-9A18-5450C2A15E95}" type="pres">
      <dgm:prSet presAssocID="{042A3919-52D9-4E52-A6CB-5479D478636D}" presName="parTx" presStyleLbl="revTx" presStyleIdx="0" presStyleCnt="3">
        <dgm:presLayoutVars>
          <dgm:chMax val="0"/>
          <dgm:chPref val="0"/>
        </dgm:presLayoutVars>
      </dgm:prSet>
      <dgm:spPr/>
    </dgm:pt>
    <dgm:pt modelId="{D8FD29C5-07CE-47DE-8376-7DBDF0043AB4}" type="pres">
      <dgm:prSet presAssocID="{D9B591E1-8628-4257-A858-26372552A55A}" presName="sibTrans" presStyleCnt="0"/>
      <dgm:spPr/>
    </dgm:pt>
    <dgm:pt modelId="{BD17FD70-22A1-43D6-99EC-2FB127D2898D}" type="pres">
      <dgm:prSet presAssocID="{3FD7CAA2-9264-4A90-9224-F67758915350}" presName="compNode" presStyleCnt="0"/>
      <dgm:spPr/>
    </dgm:pt>
    <dgm:pt modelId="{528721D2-5B8B-43BF-8B3A-6E1E0D2A5410}" type="pres">
      <dgm:prSet presAssocID="{3FD7CAA2-9264-4A90-9224-F67758915350}" presName="bgRect" presStyleLbl="bgShp" presStyleIdx="1" presStyleCnt="3"/>
      <dgm:spPr/>
    </dgm:pt>
    <dgm:pt modelId="{091D4B71-6236-4107-92A6-3AD751065006}" type="pres">
      <dgm:prSet presAssocID="{3FD7CAA2-9264-4A90-9224-F677589153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155C76D4-50AB-424A-9502-7C91D1BA572F}" type="pres">
      <dgm:prSet presAssocID="{3FD7CAA2-9264-4A90-9224-F67758915350}" presName="spaceRect" presStyleCnt="0"/>
      <dgm:spPr/>
    </dgm:pt>
    <dgm:pt modelId="{57BC84E6-6155-4B7E-B051-F1AF0448FFB6}" type="pres">
      <dgm:prSet presAssocID="{3FD7CAA2-9264-4A90-9224-F67758915350}" presName="parTx" presStyleLbl="revTx" presStyleIdx="1" presStyleCnt="3">
        <dgm:presLayoutVars>
          <dgm:chMax val="0"/>
          <dgm:chPref val="0"/>
        </dgm:presLayoutVars>
      </dgm:prSet>
      <dgm:spPr/>
    </dgm:pt>
    <dgm:pt modelId="{351DA642-AEA0-44F8-90DF-2A5B627C6935}" type="pres">
      <dgm:prSet presAssocID="{AE8D11C1-8B48-45FD-9FDB-452AC7EE6608}" presName="sibTrans" presStyleCnt="0"/>
      <dgm:spPr/>
    </dgm:pt>
    <dgm:pt modelId="{75E27749-5E68-475A-A025-0C4D9E02986E}" type="pres">
      <dgm:prSet presAssocID="{2A1541EE-CAB5-4672-9884-01AF9649076F}" presName="compNode" presStyleCnt="0"/>
      <dgm:spPr/>
    </dgm:pt>
    <dgm:pt modelId="{95007104-509F-4F52-8D48-4F5BB0281926}" type="pres">
      <dgm:prSet presAssocID="{2A1541EE-CAB5-4672-9884-01AF9649076F}" presName="bgRect" presStyleLbl="bgShp" presStyleIdx="2" presStyleCnt="3"/>
      <dgm:spPr/>
    </dgm:pt>
    <dgm:pt modelId="{D214C947-D023-4D5A-B9AA-28AA67303465}" type="pres">
      <dgm:prSet presAssocID="{2A1541EE-CAB5-4672-9884-01AF9649076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E1B1623E-B10A-4BC2-9188-84801E6A26D5}" type="pres">
      <dgm:prSet presAssocID="{2A1541EE-CAB5-4672-9884-01AF9649076F}" presName="spaceRect" presStyleCnt="0"/>
      <dgm:spPr/>
    </dgm:pt>
    <dgm:pt modelId="{CFC7EFE5-F0B6-49F6-BE76-B9E6A811DD55}" type="pres">
      <dgm:prSet presAssocID="{2A1541EE-CAB5-4672-9884-01AF9649076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742EB00-C158-485D-AAC9-03F50A9FDFB0}" type="presOf" srcId="{042A3919-52D9-4E52-A6CB-5479D478636D}" destId="{5F92D497-F52B-4065-9A18-5450C2A15E95}" srcOrd="0" destOrd="0" presId="urn:microsoft.com/office/officeart/2018/2/layout/IconVerticalSolidList"/>
    <dgm:cxn modelId="{67ADE611-BEE6-4FBB-A5AA-A68E5C1B4378}" type="presOf" srcId="{2A1541EE-CAB5-4672-9884-01AF9649076F}" destId="{CFC7EFE5-F0B6-49F6-BE76-B9E6A811DD55}" srcOrd="0" destOrd="0" presId="urn:microsoft.com/office/officeart/2018/2/layout/IconVerticalSolidList"/>
    <dgm:cxn modelId="{F5513F56-0B1F-4C66-BF62-837081CAFAEB}" type="presOf" srcId="{3FD7CAA2-9264-4A90-9224-F67758915350}" destId="{57BC84E6-6155-4B7E-B051-F1AF0448FFB6}" srcOrd="0" destOrd="0" presId="urn:microsoft.com/office/officeart/2018/2/layout/IconVerticalSolidList"/>
    <dgm:cxn modelId="{12935B78-BD46-4B31-B55D-8CD96FFD1083}" type="presOf" srcId="{15ABFB53-E401-4FF5-BCFC-CBED5289BFB4}" destId="{31C37677-8658-48A5-BDD3-2384099D67C2}" srcOrd="0" destOrd="0" presId="urn:microsoft.com/office/officeart/2018/2/layout/IconVerticalSolidList"/>
    <dgm:cxn modelId="{26CD70C3-1CA8-49D6-B0BD-7BB9DB17D1C8}" srcId="{15ABFB53-E401-4FF5-BCFC-CBED5289BFB4}" destId="{3FD7CAA2-9264-4A90-9224-F67758915350}" srcOrd="1" destOrd="0" parTransId="{B986175F-6830-4CFC-8967-EF84BDB9F434}" sibTransId="{AE8D11C1-8B48-45FD-9FDB-452AC7EE6608}"/>
    <dgm:cxn modelId="{A608DEDA-3C15-432B-9799-73D911BEE39F}" srcId="{15ABFB53-E401-4FF5-BCFC-CBED5289BFB4}" destId="{042A3919-52D9-4E52-A6CB-5479D478636D}" srcOrd="0" destOrd="0" parTransId="{B93FC144-2925-47CA-A3D6-C2597D3F278D}" sibTransId="{D9B591E1-8628-4257-A858-26372552A55A}"/>
    <dgm:cxn modelId="{F1FB25EB-FFC3-4A33-98FC-957481FCCAE9}" srcId="{15ABFB53-E401-4FF5-BCFC-CBED5289BFB4}" destId="{2A1541EE-CAB5-4672-9884-01AF9649076F}" srcOrd="2" destOrd="0" parTransId="{47B91EBD-0030-41A6-9032-F8618312EAE8}" sibTransId="{B2999932-475F-4A49-93BA-92A2FDDFECE9}"/>
    <dgm:cxn modelId="{24D5379B-7290-470B-8BA0-653056ECF011}" type="presParOf" srcId="{31C37677-8658-48A5-BDD3-2384099D67C2}" destId="{6AE259BB-A3D3-45E7-BB42-1EC0F86C9405}" srcOrd="0" destOrd="0" presId="urn:microsoft.com/office/officeart/2018/2/layout/IconVerticalSolidList"/>
    <dgm:cxn modelId="{F0660DE6-3480-4C00-A8FB-490BBE3AFBCD}" type="presParOf" srcId="{6AE259BB-A3D3-45E7-BB42-1EC0F86C9405}" destId="{C7A0BBB0-B9F2-4292-8D1D-DC997E492F16}" srcOrd="0" destOrd="0" presId="urn:microsoft.com/office/officeart/2018/2/layout/IconVerticalSolidList"/>
    <dgm:cxn modelId="{80FE493F-B5C1-43B9-8B35-73A7F35AA93A}" type="presParOf" srcId="{6AE259BB-A3D3-45E7-BB42-1EC0F86C9405}" destId="{982862EB-9264-4C15-99C2-538315BDD753}" srcOrd="1" destOrd="0" presId="urn:microsoft.com/office/officeart/2018/2/layout/IconVerticalSolidList"/>
    <dgm:cxn modelId="{D98A28D6-05BF-4FCD-961B-687AB8C0C272}" type="presParOf" srcId="{6AE259BB-A3D3-45E7-BB42-1EC0F86C9405}" destId="{6BAC32D2-DFD7-4945-8846-B030577850F4}" srcOrd="2" destOrd="0" presId="urn:microsoft.com/office/officeart/2018/2/layout/IconVerticalSolidList"/>
    <dgm:cxn modelId="{183CD824-AEDF-4FA1-9353-686408517CDC}" type="presParOf" srcId="{6AE259BB-A3D3-45E7-BB42-1EC0F86C9405}" destId="{5F92D497-F52B-4065-9A18-5450C2A15E95}" srcOrd="3" destOrd="0" presId="urn:microsoft.com/office/officeart/2018/2/layout/IconVerticalSolidList"/>
    <dgm:cxn modelId="{6617312E-ADD1-436A-8A51-A6ADA3CFC71C}" type="presParOf" srcId="{31C37677-8658-48A5-BDD3-2384099D67C2}" destId="{D8FD29C5-07CE-47DE-8376-7DBDF0043AB4}" srcOrd="1" destOrd="0" presId="urn:microsoft.com/office/officeart/2018/2/layout/IconVerticalSolidList"/>
    <dgm:cxn modelId="{296A9982-BD43-4B7E-98CD-DFEDA6ACD3CC}" type="presParOf" srcId="{31C37677-8658-48A5-BDD3-2384099D67C2}" destId="{BD17FD70-22A1-43D6-99EC-2FB127D2898D}" srcOrd="2" destOrd="0" presId="urn:microsoft.com/office/officeart/2018/2/layout/IconVerticalSolidList"/>
    <dgm:cxn modelId="{02D8BE7B-A215-4B0E-9797-3EF7F255DFF5}" type="presParOf" srcId="{BD17FD70-22A1-43D6-99EC-2FB127D2898D}" destId="{528721D2-5B8B-43BF-8B3A-6E1E0D2A5410}" srcOrd="0" destOrd="0" presId="urn:microsoft.com/office/officeart/2018/2/layout/IconVerticalSolidList"/>
    <dgm:cxn modelId="{48B8C5B1-ED1C-4B8B-8A37-CC3AD2CB9D6A}" type="presParOf" srcId="{BD17FD70-22A1-43D6-99EC-2FB127D2898D}" destId="{091D4B71-6236-4107-92A6-3AD751065006}" srcOrd="1" destOrd="0" presId="urn:microsoft.com/office/officeart/2018/2/layout/IconVerticalSolidList"/>
    <dgm:cxn modelId="{25C9A93D-6891-492A-905F-BB8F01595BAD}" type="presParOf" srcId="{BD17FD70-22A1-43D6-99EC-2FB127D2898D}" destId="{155C76D4-50AB-424A-9502-7C91D1BA572F}" srcOrd="2" destOrd="0" presId="urn:microsoft.com/office/officeart/2018/2/layout/IconVerticalSolidList"/>
    <dgm:cxn modelId="{73B15387-009B-4390-9E41-D8A6E8CA5724}" type="presParOf" srcId="{BD17FD70-22A1-43D6-99EC-2FB127D2898D}" destId="{57BC84E6-6155-4B7E-B051-F1AF0448FFB6}" srcOrd="3" destOrd="0" presId="urn:microsoft.com/office/officeart/2018/2/layout/IconVerticalSolidList"/>
    <dgm:cxn modelId="{D226B6D7-6ED0-400E-9A02-38600E7A71D9}" type="presParOf" srcId="{31C37677-8658-48A5-BDD3-2384099D67C2}" destId="{351DA642-AEA0-44F8-90DF-2A5B627C6935}" srcOrd="3" destOrd="0" presId="urn:microsoft.com/office/officeart/2018/2/layout/IconVerticalSolidList"/>
    <dgm:cxn modelId="{1C5BA549-24F4-4AD7-A387-E859EF74ACD1}" type="presParOf" srcId="{31C37677-8658-48A5-BDD3-2384099D67C2}" destId="{75E27749-5E68-475A-A025-0C4D9E02986E}" srcOrd="4" destOrd="0" presId="urn:microsoft.com/office/officeart/2018/2/layout/IconVerticalSolidList"/>
    <dgm:cxn modelId="{FDB5D9D8-8315-4978-A853-3C49EF226FF5}" type="presParOf" srcId="{75E27749-5E68-475A-A025-0C4D9E02986E}" destId="{95007104-509F-4F52-8D48-4F5BB0281926}" srcOrd="0" destOrd="0" presId="urn:microsoft.com/office/officeart/2018/2/layout/IconVerticalSolidList"/>
    <dgm:cxn modelId="{A1C20A74-0D7C-45B2-AC7C-D663DFFC1E22}" type="presParOf" srcId="{75E27749-5E68-475A-A025-0C4D9E02986E}" destId="{D214C947-D023-4D5A-B9AA-28AA67303465}" srcOrd="1" destOrd="0" presId="urn:microsoft.com/office/officeart/2018/2/layout/IconVerticalSolidList"/>
    <dgm:cxn modelId="{B2A883AA-B624-42C1-8FE4-E887AAEC58A0}" type="presParOf" srcId="{75E27749-5E68-475A-A025-0C4D9E02986E}" destId="{E1B1623E-B10A-4BC2-9188-84801E6A26D5}" srcOrd="2" destOrd="0" presId="urn:microsoft.com/office/officeart/2018/2/layout/IconVerticalSolidList"/>
    <dgm:cxn modelId="{877D25A9-E73A-45E8-8EB8-C9BADEE93255}" type="presParOf" srcId="{75E27749-5E68-475A-A025-0C4D9E02986E}" destId="{CFC7EFE5-F0B6-49F6-BE76-B9E6A811DD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181912-A290-4FA4-AE88-838E4507E106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C8D7D5-40A3-4F55-96AF-C3E093A0FF7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A0B64-5E7A-4F78-BED0-C10B6294354F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case; Pankhania v Hackney London Borough Council [2002] – False statement of fact or law. </a:t>
          </a:r>
          <a:endParaRPr lang="en-US" sz="2500" kern="1200"/>
        </a:p>
      </dsp:txBody>
      <dsp:txXfrm>
        <a:off x="1435590" y="531"/>
        <a:ext cx="9080009" cy="1242935"/>
      </dsp:txXfrm>
    </dsp:sp>
    <dsp:sp modelId="{D904D268-8A97-42F3-A60B-FA9B5F4220B9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6F313-5966-469E-A37C-2B8B4B444C39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B3EFC-740E-46B1-A6EA-9E322D2F05B3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Statement can be made in a number ways. For example, through conduct. </a:t>
          </a:r>
          <a:endParaRPr lang="en-US" sz="2500" kern="1200"/>
        </a:p>
      </dsp:txBody>
      <dsp:txXfrm>
        <a:off x="1435590" y="1554201"/>
        <a:ext cx="9080009" cy="1242935"/>
      </dsp:txXfrm>
    </dsp:sp>
    <dsp:sp modelId="{4E5036EB-9E65-4213-A83E-D281E4130B59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DB383D-FC26-47B1-A604-BA5B108EA7E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923E4-2361-4A2C-96F8-90234E59D344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 examples; Walters v Morgan [1861] 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718AD-6F3B-48B7-9289-97FEB93DF2AE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A939C3-563F-4D5C-8216-1CE8D4AE6D90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91909A-CBB6-47B1-A6D2-EC7F6053491C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Innocent/ negligent representation – Representee. </a:t>
          </a:r>
          <a:endParaRPr lang="en-US" sz="2500" kern="1200"/>
        </a:p>
      </dsp:txBody>
      <dsp:txXfrm>
        <a:off x="1939533" y="717"/>
        <a:ext cx="4362067" cy="1679249"/>
      </dsp:txXfrm>
    </dsp:sp>
    <dsp:sp modelId="{31C10C73-46CB-4403-8C27-AD6F719ADC82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5E2D67-C60B-4D32-BECF-B31E87155394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F79DA1-6B71-44D3-852C-9FB611393AF0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the But for test. </a:t>
          </a:r>
          <a:endParaRPr lang="en-US" sz="2500" kern="1200"/>
        </a:p>
      </dsp:txBody>
      <dsp:txXfrm>
        <a:off x="1939533" y="2099779"/>
        <a:ext cx="4362067" cy="1679249"/>
      </dsp:txXfrm>
    </dsp:sp>
    <dsp:sp modelId="{82EA1CAA-615D-40CC-B8E4-8442EA570C9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580132-9ACF-428A-A1C6-84B28CEA5D86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D940D-0D87-4690-BBCF-4D16AF492020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But for the misrepresentation would the representee have entered the contract. </a:t>
          </a:r>
          <a:endParaRPr lang="en-US" sz="2500" kern="1200"/>
        </a:p>
      </dsp:txBody>
      <dsp:txXfrm>
        <a:off x="1939533" y="4198841"/>
        <a:ext cx="4362067" cy="16792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C5F90A-1B56-4690-A306-7FA08305D635}">
      <dsp:nvSpPr>
        <dsp:cNvPr id="0" name=""/>
        <dsp:cNvSpPr/>
      </dsp:nvSpPr>
      <dsp:spPr>
        <a:xfrm>
          <a:off x="0" y="378454"/>
          <a:ext cx="6301601" cy="16497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Will not be classed as encouragement if the representee was not aware of the statement in the first place. </a:t>
          </a:r>
          <a:endParaRPr lang="en-US" sz="3000" kern="1200"/>
        </a:p>
      </dsp:txBody>
      <dsp:txXfrm>
        <a:off x="80532" y="458986"/>
        <a:ext cx="6140537" cy="1488636"/>
      </dsp:txXfrm>
    </dsp:sp>
    <dsp:sp modelId="{8B099DC9-F1A2-4C5E-86FE-C0D6023FF91C}">
      <dsp:nvSpPr>
        <dsp:cNvPr id="0" name=""/>
        <dsp:cNvSpPr/>
      </dsp:nvSpPr>
      <dsp:spPr>
        <a:xfrm>
          <a:off x="0" y="2114554"/>
          <a:ext cx="6301601" cy="16497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the representee knows about the false statement and still decides to enter the contract. </a:t>
          </a:r>
          <a:endParaRPr lang="en-US" sz="3000" kern="1200"/>
        </a:p>
      </dsp:txBody>
      <dsp:txXfrm>
        <a:off x="80532" y="2195086"/>
        <a:ext cx="6140537" cy="1488636"/>
      </dsp:txXfrm>
    </dsp:sp>
    <dsp:sp modelId="{18E844CA-5950-4A2A-9887-1CC6CB784B8A}">
      <dsp:nvSpPr>
        <dsp:cNvPr id="0" name=""/>
        <dsp:cNvSpPr/>
      </dsp:nvSpPr>
      <dsp:spPr>
        <a:xfrm>
          <a:off x="0" y="3850654"/>
          <a:ext cx="6301601" cy="16497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‘’No inducement if it would not be reasonable to reply on the statement’’.</a:t>
          </a:r>
          <a:endParaRPr lang="en-US" sz="3000" kern="1200"/>
        </a:p>
      </dsp:txBody>
      <dsp:txXfrm>
        <a:off x="80532" y="3931186"/>
        <a:ext cx="6140537" cy="14886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58511-645B-4F10-A939-A3F8F4E932B4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C850C-A1B9-4373-B227-B1E9CD6445AC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C7EA7-CB4A-4AB4-A0FC-29F703E22018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the case of Cherrilow LTD v Butler- Creagh [2011] </a:t>
          </a:r>
          <a:endParaRPr lang="en-US" sz="2500" kern="1200"/>
        </a:p>
      </dsp:txBody>
      <dsp:txXfrm>
        <a:off x="1939533" y="717"/>
        <a:ext cx="4362067" cy="1679249"/>
      </dsp:txXfrm>
    </dsp:sp>
    <dsp:sp modelId="{55018C94-5EB7-42C6-8118-DC019D7EC1AE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AE11EA-E4A8-4B89-B92E-4AFDED48FC1F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A512CB-F1D3-4B45-BE3A-8E70201BF9D9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Feedback the facts of the case. </a:t>
          </a:r>
          <a:endParaRPr lang="en-US" sz="2500" kern="1200"/>
        </a:p>
      </dsp:txBody>
      <dsp:txXfrm>
        <a:off x="1939533" y="2099779"/>
        <a:ext cx="4362067" cy="1679249"/>
      </dsp:txXfrm>
    </dsp:sp>
    <dsp:sp modelId="{A0F09A95-7614-4B4F-B75C-F787DCF1AD79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341EBF-7E17-4768-BBED-3706CF09F4CE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98CAE-1767-41CD-ACF7-2DE587CAD18A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Feedback the outcome of the case. </a:t>
          </a:r>
          <a:endParaRPr lang="en-US" sz="2500" kern="1200"/>
        </a:p>
      </dsp:txBody>
      <dsp:txXfrm>
        <a:off x="1939533" y="4198841"/>
        <a:ext cx="4362067" cy="16792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3BDC72-71EC-4F12-8ADF-515BF20D8CC2}">
      <dsp:nvSpPr>
        <dsp:cNvPr id="0" name=""/>
        <dsp:cNvSpPr/>
      </dsp:nvSpPr>
      <dsp:spPr>
        <a:xfrm>
          <a:off x="3082131" y="0"/>
          <a:ext cx="4351338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8EDA1-D67E-4DAF-BD10-9A714F91BF78}">
      <dsp:nvSpPr>
        <dsp:cNvPr id="0" name=""/>
        <dsp:cNvSpPr/>
      </dsp:nvSpPr>
      <dsp:spPr>
        <a:xfrm>
          <a:off x="3364967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Not need to meet but for test. </a:t>
          </a:r>
          <a:endParaRPr lang="en-US" sz="1700" kern="1200"/>
        </a:p>
      </dsp:txBody>
      <dsp:txXfrm>
        <a:off x="3449933" y="367802"/>
        <a:ext cx="1570603" cy="1570603"/>
      </dsp:txXfrm>
    </dsp:sp>
    <dsp:sp modelId="{546C8898-4AD0-4264-A60A-3D88A8703033}">
      <dsp:nvSpPr>
        <dsp:cNvPr id="0" name=""/>
        <dsp:cNvSpPr/>
      </dsp:nvSpPr>
      <dsp:spPr>
        <a:xfrm>
          <a:off x="5410096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case; Attwood v Small – encouraged in any way by the statement. </a:t>
          </a:r>
          <a:endParaRPr lang="en-US" sz="1700" kern="1200"/>
        </a:p>
      </dsp:txBody>
      <dsp:txXfrm>
        <a:off x="5495062" y="367802"/>
        <a:ext cx="1570603" cy="1570603"/>
      </dsp:txXfrm>
    </dsp:sp>
    <dsp:sp modelId="{6758B820-2AF8-4704-8396-F272AC5E3B97}">
      <dsp:nvSpPr>
        <dsp:cNvPr id="0" name=""/>
        <dsp:cNvSpPr/>
      </dsp:nvSpPr>
      <dsp:spPr>
        <a:xfrm>
          <a:off x="3364967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Hayward v Zurich Insurance Co Plc [2016] – influenced. </a:t>
          </a:r>
          <a:endParaRPr lang="en-US" sz="1700" kern="1200"/>
        </a:p>
      </dsp:txBody>
      <dsp:txXfrm>
        <a:off x="3449933" y="2412931"/>
        <a:ext cx="1570603" cy="1570603"/>
      </dsp:txXfrm>
    </dsp:sp>
    <dsp:sp modelId="{772C0A82-885B-40E8-BB8D-68C6CBA13E2D}">
      <dsp:nvSpPr>
        <dsp:cNvPr id="0" name=""/>
        <dsp:cNvSpPr/>
      </dsp:nvSpPr>
      <dsp:spPr>
        <a:xfrm>
          <a:off x="5410096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Key case; BV Nederlandse Industries v Rembrandt Enterprises [2019]</a:t>
          </a:r>
          <a:endParaRPr lang="en-US" sz="1700" kern="1200"/>
        </a:p>
      </dsp:txBody>
      <dsp:txXfrm>
        <a:off x="5495062" y="2412931"/>
        <a:ext cx="1570603" cy="15706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13566A-9331-4F67-979D-D2277B255D9B}">
      <dsp:nvSpPr>
        <dsp:cNvPr id="0" name=""/>
        <dsp:cNvSpPr/>
      </dsp:nvSpPr>
      <dsp:spPr>
        <a:xfrm>
          <a:off x="2614981" y="70912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751961"/>
        <a:ext cx="28878" cy="5775"/>
      </dsp:txXfrm>
    </dsp:sp>
    <dsp:sp modelId="{BCA50311-118E-4C5A-B0A1-723BECC04B4F}">
      <dsp:nvSpPr>
        <dsp:cNvPr id="0" name=""/>
        <dsp:cNvSpPr/>
      </dsp:nvSpPr>
      <dsp:spPr>
        <a:xfrm>
          <a:off x="105624" y="1502"/>
          <a:ext cx="2511156" cy="1506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Commercial pressure - no / coercion of will – yes. </a:t>
          </a:r>
          <a:endParaRPr lang="en-US" sz="1900" kern="1200"/>
        </a:p>
      </dsp:txBody>
      <dsp:txXfrm>
        <a:off x="105624" y="1502"/>
        <a:ext cx="2511156" cy="1506693"/>
      </dsp:txXfrm>
    </dsp:sp>
    <dsp:sp modelId="{67CA7068-1163-4C57-977C-ABB9B8A97A8D}">
      <dsp:nvSpPr>
        <dsp:cNvPr id="0" name=""/>
        <dsp:cNvSpPr/>
      </dsp:nvSpPr>
      <dsp:spPr>
        <a:xfrm>
          <a:off x="1361202" y="150639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1776991"/>
        <a:ext cx="157112" cy="5775"/>
      </dsp:txXfrm>
    </dsp:sp>
    <dsp:sp modelId="{DB6F95BC-E32A-4C36-BE9F-7F60E91AC394}">
      <dsp:nvSpPr>
        <dsp:cNvPr id="0" name=""/>
        <dsp:cNvSpPr/>
      </dsp:nvSpPr>
      <dsp:spPr>
        <a:xfrm>
          <a:off x="3194346" y="1502"/>
          <a:ext cx="2511156" cy="15066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Key case; Pao On v Lau You Long [1980] Lord Scarman; </a:t>
          </a:r>
          <a:endParaRPr lang="en-US" sz="1900" kern="1200"/>
        </a:p>
      </dsp:txBody>
      <dsp:txXfrm>
        <a:off x="3194346" y="1502"/>
        <a:ext cx="2511156" cy="1506693"/>
      </dsp:txXfrm>
    </dsp:sp>
    <dsp:sp modelId="{8B369875-2B52-4AE8-AD76-FAC0146887A0}">
      <dsp:nvSpPr>
        <dsp:cNvPr id="0" name=""/>
        <dsp:cNvSpPr/>
      </dsp:nvSpPr>
      <dsp:spPr>
        <a:xfrm>
          <a:off x="2614981" y="279338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2836221"/>
        <a:ext cx="28878" cy="5775"/>
      </dsp:txXfrm>
    </dsp:sp>
    <dsp:sp modelId="{0B685A88-4882-441B-9B83-04D629AB3E20}">
      <dsp:nvSpPr>
        <dsp:cNvPr id="0" name=""/>
        <dsp:cNvSpPr/>
      </dsp:nvSpPr>
      <dsp:spPr>
        <a:xfrm>
          <a:off x="105624" y="2085762"/>
          <a:ext cx="2511156" cy="15066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Did the victim protest? </a:t>
          </a:r>
          <a:endParaRPr lang="en-US" sz="1900" kern="1200"/>
        </a:p>
      </dsp:txBody>
      <dsp:txXfrm>
        <a:off x="105624" y="2085762"/>
        <a:ext cx="2511156" cy="1506693"/>
      </dsp:txXfrm>
    </dsp:sp>
    <dsp:sp modelId="{7BF0FC28-0E04-42F9-8C5F-A86FC63AAE49}">
      <dsp:nvSpPr>
        <dsp:cNvPr id="0" name=""/>
        <dsp:cNvSpPr/>
      </dsp:nvSpPr>
      <dsp:spPr>
        <a:xfrm>
          <a:off x="1361202" y="359065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3861251"/>
        <a:ext cx="157112" cy="5775"/>
      </dsp:txXfrm>
    </dsp:sp>
    <dsp:sp modelId="{C5DFA8A2-334C-4630-B9A3-36605581D71E}">
      <dsp:nvSpPr>
        <dsp:cNvPr id="0" name=""/>
        <dsp:cNvSpPr/>
      </dsp:nvSpPr>
      <dsp:spPr>
        <a:xfrm>
          <a:off x="3194346" y="2085762"/>
          <a:ext cx="2511156" cy="15066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Was there an alternative course open to the victim? </a:t>
          </a:r>
          <a:endParaRPr lang="en-US" sz="1900" kern="1200"/>
        </a:p>
      </dsp:txBody>
      <dsp:txXfrm>
        <a:off x="3194346" y="2085762"/>
        <a:ext cx="2511156" cy="1506693"/>
      </dsp:txXfrm>
    </dsp:sp>
    <dsp:sp modelId="{660B166D-288C-4808-A6B7-DD48A92247C1}">
      <dsp:nvSpPr>
        <dsp:cNvPr id="0" name=""/>
        <dsp:cNvSpPr/>
      </dsp:nvSpPr>
      <dsp:spPr>
        <a:xfrm>
          <a:off x="2614981" y="487764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4920481"/>
        <a:ext cx="28878" cy="5775"/>
      </dsp:txXfrm>
    </dsp:sp>
    <dsp:sp modelId="{FB61271B-7771-4276-B186-591E45ED7533}">
      <dsp:nvSpPr>
        <dsp:cNvPr id="0" name=""/>
        <dsp:cNvSpPr/>
      </dsp:nvSpPr>
      <dsp:spPr>
        <a:xfrm>
          <a:off x="105624" y="4170022"/>
          <a:ext cx="2511156" cy="15066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Was the victim independently advised? </a:t>
          </a:r>
          <a:endParaRPr lang="en-US" sz="1900" kern="1200"/>
        </a:p>
      </dsp:txBody>
      <dsp:txXfrm>
        <a:off x="105624" y="4170022"/>
        <a:ext cx="2511156" cy="1506693"/>
      </dsp:txXfrm>
    </dsp:sp>
    <dsp:sp modelId="{7426B737-7706-4C4F-9A21-66D9CAFFE5ED}">
      <dsp:nvSpPr>
        <dsp:cNvPr id="0" name=""/>
        <dsp:cNvSpPr/>
      </dsp:nvSpPr>
      <dsp:spPr>
        <a:xfrm>
          <a:off x="3194346" y="4170022"/>
          <a:ext cx="2511156" cy="1506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4. After having entered into the agreement, did the victim take steps to avoid it?</a:t>
          </a:r>
          <a:endParaRPr lang="en-US" sz="1900" kern="1200"/>
        </a:p>
      </dsp:txBody>
      <dsp:txXfrm>
        <a:off x="3194346" y="4170022"/>
        <a:ext cx="2511156" cy="15066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D3A669-80C6-4732-B28B-40B47A235FFB}">
      <dsp:nvSpPr>
        <dsp:cNvPr id="0" name=""/>
        <dsp:cNvSpPr/>
      </dsp:nvSpPr>
      <dsp:spPr>
        <a:xfrm>
          <a:off x="0" y="742109"/>
          <a:ext cx="5811128" cy="994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The other party to the transaction had the capacity to influence the complainant. </a:t>
          </a:r>
          <a:endParaRPr lang="en-US" sz="2500" kern="1200"/>
        </a:p>
      </dsp:txBody>
      <dsp:txXfrm>
        <a:off x="48547" y="790656"/>
        <a:ext cx="5714034" cy="897406"/>
      </dsp:txXfrm>
    </dsp:sp>
    <dsp:sp modelId="{19E84057-7B0C-4111-8326-1BEE1ECD33E9}">
      <dsp:nvSpPr>
        <dsp:cNvPr id="0" name=""/>
        <dsp:cNvSpPr/>
      </dsp:nvSpPr>
      <dsp:spPr>
        <a:xfrm>
          <a:off x="0" y="1808609"/>
          <a:ext cx="5811128" cy="99450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The influence was exercised. </a:t>
          </a:r>
          <a:endParaRPr lang="en-US" sz="2500" kern="1200"/>
        </a:p>
      </dsp:txBody>
      <dsp:txXfrm>
        <a:off x="48547" y="1857156"/>
        <a:ext cx="5714034" cy="897406"/>
      </dsp:txXfrm>
    </dsp:sp>
    <dsp:sp modelId="{6B3E088C-D805-4BBE-A775-67438161B34B}">
      <dsp:nvSpPr>
        <dsp:cNvPr id="0" name=""/>
        <dsp:cNvSpPr/>
      </dsp:nvSpPr>
      <dsp:spPr>
        <a:xfrm>
          <a:off x="0" y="2875109"/>
          <a:ext cx="5811128" cy="99450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Its exercise was undue. </a:t>
          </a:r>
          <a:endParaRPr lang="en-US" sz="2500" kern="1200"/>
        </a:p>
      </dsp:txBody>
      <dsp:txXfrm>
        <a:off x="48547" y="2923656"/>
        <a:ext cx="5714034" cy="897406"/>
      </dsp:txXfrm>
    </dsp:sp>
    <dsp:sp modelId="{46BCB681-B475-49D8-9A60-9ECA5EB4C2B7}">
      <dsp:nvSpPr>
        <dsp:cNvPr id="0" name=""/>
        <dsp:cNvSpPr/>
      </dsp:nvSpPr>
      <dsp:spPr>
        <a:xfrm>
          <a:off x="0" y="3941609"/>
          <a:ext cx="5811128" cy="9945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4. Its exercise brought about the transaction. </a:t>
          </a:r>
          <a:endParaRPr lang="en-US" sz="2500" kern="1200"/>
        </a:p>
      </dsp:txBody>
      <dsp:txXfrm>
        <a:off x="48547" y="3990156"/>
        <a:ext cx="5714034" cy="89740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1BF1B2-DA7E-491D-AA15-BB450223B24B}">
      <dsp:nvSpPr>
        <dsp:cNvPr id="0" name=""/>
        <dsp:cNvSpPr/>
      </dsp:nvSpPr>
      <dsp:spPr>
        <a:xfrm>
          <a:off x="0" y="4896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Need to be ; a relationship and transaction that calls for an explanation. </a:t>
          </a:r>
          <a:endParaRPr lang="en-US" sz="3400" kern="1200"/>
        </a:p>
      </dsp:txBody>
      <dsp:txXfrm>
        <a:off x="66025" y="114994"/>
        <a:ext cx="10383550" cy="1220470"/>
      </dsp:txXfrm>
    </dsp:sp>
    <dsp:sp modelId="{9F74ABDF-B298-490A-A04A-D3D5B360CDC0}">
      <dsp:nvSpPr>
        <dsp:cNvPr id="0" name=""/>
        <dsp:cNvSpPr/>
      </dsp:nvSpPr>
      <dsp:spPr>
        <a:xfrm>
          <a:off x="0" y="1499409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After this there is a need to look at rebuttal. </a:t>
          </a:r>
          <a:endParaRPr lang="en-US" sz="3400" kern="1200"/>
        </a:p>
      </dsp:txBody>
      <dsp:txXfrm>
        <a:off x="66025" y="1565434"/>
        <a:ext cx="10383550" cy="1220470"/>
      </dsp:txXfrm>
    </dsp:sp>
    <dsp:sp modelId="{DC177FF6-EAF4-4B9D-A714-6250BB7F5324}">
      <dsp:nvSpPr>
        <dsp:cNvPr id="0" name=""/>
        <dsp:cNvSpPr/>
      </dsp:nvSpPr>
      <dsp:spPr>
        <a:xfrm>
          <a:off x="0" y="2949848"/>
          <a:ext cx="10515600" cy="1352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With recognised relationships the presumptions are not rebuttable. </a:t>
          </a:r>
          <a:endParaRPr lang="en-US" sz="3400" kern="1200"/>
        </a:p>
      </dsp:txBody>
      <dsp:txXfrm>
        <a:off x="66025" y="3015873"/>
        <a:ext cx="10383550" cy="122047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DDBD4-F69B-4E79-A77F-9F000EC44B56}">
      <dsp:nvSpPr>
        <dsp:cNvPr id="0" name=""/>
        <dsp:cNvSpPr/>
      </dsp:nvSpPr>
      <dsp:spPr>
        <a:xfrm>
          <a:off x="0" y="81411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Undue influence can come from a third party. </a:t>
          </a:r>
          <a:endParaRPr lang="en-US" sz="2500" kern="1200"/>
        </a:p>
      </dsp:txBody>
      <dsp:txXfrm>
        <a:off x="48481" y="129892"/>
        <a:ext cx="10418638" cy="896166"/>
      </dsp:txXfrm>
    </dsp:sp>
    <dsp:sp modelId="{DAC242AC-5E95-4444-93D2-8CC809656D57}">
      <dsp:nvSpPr>
        <dsp:cNvPr id="0" name=""/>
        <dsp:cNvSpPr/>
      </dsp:nvSpPr>
      <dsp:spPr>
        <a:xfrm>
          <a:off x="0" y="1146540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case; Barclays Bank PLC v O’Brien and Another [1993] CIBC Mortgages PLC v Pitt and Another [1993] </a:t>
          </a:r>
          <a:endParaRPr lang="en-US" sz="2500" kern="1200"/>
        </a:p>
      </dsp:txBody>
      <dsp:txXfrm>
        <a:off x="48481" y="1195021"/>
        <a:ext cx="10418638" cy="896166"/>
      </dsp:txXfrm>
    </dsp:sp>
    <dsp:sp modelId="{D1536730-E9D2-405E-9137-D13C650182FC}">
      <dsp:nvSpPr>
        <dsp:cNvPr id="0" name=""/>
        <dsp:cNvSpPr/>
      </dsp:nvSpPr>
      <dsp:spPr>
        <a:xfrm>
          <a:off x="0" y="2211669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Created the concept of constructive notice. </a:t>
          </a:r>
          <a:endParaRPr lang="en-US" sz="2500" kern="1200"/>
        </a:p>
      </dsp:txBody>
      <dsp:txXfrm>
        <a:off x="48481" y="2260150"/>
        <a:ext cx="10418638" cy="896166"/>
      </dsp:txXfrm>
    </dsp:sp>
    <dsp:sp modelId="{99882557-6DEA-4138-A162-45C7B681D358}">
      <dsp:nvSpPr>
        <dsp:cNvPr id="0" name=""/>
        <dsp:cNvSpPr/>
      </dsp:nvSpPr>
      <dsp:spPr>
        <a:xfrm>
          <a:off x="0" y="3276797"/>
          <a:ext cx="10515600" cy="9931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Royal Bank of Scotland PLV v Etridge (No 2) [2001] </a:t>
          </a:r>
          <a:endParaRPr lang="en-US" sz="2500" kern="1200"/>
        </a:p>
      </dsp:txBody>
      <dsp:txXfrm>
        <a:off x="48481" y="3325278"/>
        <a:ext cx="10418638" cy="89616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FA64E-4028-4A81-8156-9B014E0ED4E9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AB88E-DC34-4CAF-9CA2-F21A4E6AAD92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Non enforcement of the contract. </a:t>
          </a:r>
          <a:endParaRPr lang="en-US" sz="2900" kern="1200"/>
        </a:p>
      </dsp:txBody>
      <dsp:txXfrm>
        <a:off x="585701" y="1066737"/>
        <a:ext cx="4337991" cy="2693452"/>
      </dsp:txXfrm>
    </dsp:sp>
    <dsp:sp modelId="{C7239229-FBEB-4D20-A2E4-DE0814B014DE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2346A3-149B-4A74-854B-2D73D304E6A5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Recission but as we have seen with misrepresentation this option may not be available for a number of reasons. </a:t>
          </a:r>
          <a:endParaRPr lang="en-US" sz="2900" kern="1200"/>
        </a:p>
      </dsp:txBody>
      <dsp:txXfrm>
        <a:off x="6092527" y="1066737"/>
        <a:ext cx="4337991" cy="269345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DFA84-DEC5-4473-9666-392E3DC9F774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D0D76-372F-4F06-ADED-BDCFB886EE16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Public policy – never existed. </a:t>
          </a:r>
          <a:endParaRPr lang="en-US" sz="2700" kern="1200"/>
        </a:p>
      </dsp:txBody>
      <dsp:txXfrm>
        <a:off x="383617" y="1447754"/>
        <a:ext cx="2847502" cy="1768010"/>
      </dsp:txXfrm>
    </dsp:sp>
    <dsp:sp modelId="{19DACBD9-F8E9-49EF-97BD-81096D808DF0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600E6-55A7-4070-9D33-42B9C4ACC545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Key case; Pearce  Brooks [1866] </a:t>
          </a:r>
          <a:endParaRPr lang="en-US" sz="2700" kern="1200"/>
        </a:p>
      </dsp:txBody>
      <dsp:txXfrm>
        <a:off x="3998355" y="1447754"/>
        <a:ext cx="2847502" cy="1768010"/>
      </dsp:txXfrm>
    </dsp:sp>
    <dsp:sp modelId="{6DA910EF-9C9B-4FE7-87CA-0BD931F366A3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4E3C5-E9EA-4386-909E-32D4DC646AC1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Illegal agreements; illegal by law; illegal by common law. </a:t>
          </a:r>
          <a:endParaRPr lang="en-US" sz="2700" kern="1200"/>
        </a:p>
      </dsp:txBody>
      <dsp:txXfrm>
        <a:off x="7613092" y="1447754"/>
        <a:ext cx="2847502" cy="176801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B78C5A-9259-4BA9-AC73-F071C26C3AFB}">
      <dsp:nvSpPr>
        <dsp:cNvPr id="0" name=""/>
        <dsp:cNvSpPr/>
      </dsp:nvSpPr>
      <dsp:spPr>
        <a:xfrm>
          <a:off x="0" y="4592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52B51-148C-4ADD-8B6C-7114631548B3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086B1-066F-4AE8-8CAF-D811866AF7BB}">
      <dsp:nvSpPr>
        <dsp:cNvPr id="0" name=""/>
        <dsp:cNvSpPr/>
      </dsp:nvSpPr>
      <dsp:spPr>
        <a:xfrm>
          <a:off x="1129902" y="4592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Further key cases; </a:t>
          </a:r>
          <a:endParaRPr lang="en-US" sz="1900" kern="1200"/>
        </a:p>
      </dsp:txBody>
      <dsp:txXfrm>
        <a:off x="1129902" y="4592"/>
        <a:ext cx="5171698" cy="978270"/>
      </dsp:txXfrm>
    </dsp:sp>
    <dsp:sp modelId="{E7F32BF2-1D0F-477A-A93B-9F7974B5511E}">
      <dsp:nvSpPr>
        <dsp:cNvPr id="0" name=""/>
        <dsp:cNvSpPr/>
      </dsp:nvSpPr>
      <dsp:spPr>
        <a:xfrm>
          <a:off x="0" y="1227431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226F4F-F33B-4FBD-AAF4-D5F72C7527A5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FB002-87ED-495B-BAF9-27CC97B46FDF}">
      <dsp:nvSpPr>
        <dsp:cNvPr id="0" name=""/>
        <dsp:cNvSpPr/>
      </dsp:nvSpPr>
      <dsp:spPr>
        <a:xfrm>
          <a:off x="1129902" y="1227431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Omak Maritime LTD v Mamola Challenger Shipping Co [2010]. </a:t>
          </a:r>
          <a:endParaRPr lang="en-US" sz="1900" kern="1200"/>
        </a:p>
      </dsp:txBody>
      <dsp:txXfrm>
        <a:off x="1129902" y="1227431"/>
        <a:ext cx="5171698" cy="978270"/>
      </dsp:txXfrm>
    </dsp:sp>
    <dsp:sp modelId="{88D5B046-5750-4651-9BD8-F37C3637B8BE}">
      <dsp:nvSpPr>
        <dsp:cNvPr id="0" name=""/>
        <dsp:cNvSpPr/>
      </dsp:nvSpPr>
      <dsp:spPr>
        <a:xfrm>
          <a:off x="0" y="2450269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5C5B80-292B-45CC-A740-756DACA86C6F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2BFEEE-0587-4A89-96F5-59A807DF29FB}">
      <dsp:nvSpPr>
        <dsp:cNvPr id="0" name=""/>
        <dsp:cNvSpPr/>
      </dsp:nvSpPr>
      <dsp:spPr>
        <a:xfrm>
          <a:off x="1129902" y="2450269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Sometimes the outcome will be nominal damages of a mere few pounds or pence. </a:t>
          </a:r>
          <a:endParaRPr lang="en-US" sz="1900" kern="1200"/>
        </a:p>
      </dsp:txBody>
      <dsp:txXfrm>
        <a:off x="1129902" y="2450269"/>
        <a:ext cx="5171698" cy="978270"/>
      </dsp:txXfrm>
    </dsp:sp>
    <dsp:sp modelId="{86975068-A991-428F-BEC0-F474245934FF}">
      <dsp:nvSpPr>
        <dsp:cNvPr id="0" name=""/>
        <dsp:cNvSpPr/>
      </dsp:nvSpPr>
      <dsp:spPr>
        <a:xfrm>
          <a:off x="0" y="3673107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9D8DA1-DB1C-4973-A4BB-92A0460E5AA2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A5B496-A4EB-406C-88E8-FE756BB0F435}">
      <dsp:nvSpPr>
        <dsp:cNvPr id="0" name=""/>
        <dsp:cNvSpPr/>
      </dsp:nvSpPr>
      <dsp:spPr>
        <a:xfrm>
          <a:off x="1129902" y="3673107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Depends on the loss.</a:t>
          </a:r>
          <a:endParaRPr lang="en-US" sz="1900" kern="1200"/>
        </a:p>
      </dsp:txBody>
      <dsp:txXfrm>
        <a:off x="1129902" y="3673107"/>
        <a:ext cx="5171698" cy="978270"/>
      </dsp:txXfrm>
    </dsp:sp>
    <dsp:sp modelId="{39D990D2-46F1-4776-910D-648778FF3A68}">
      <dsp:nvSpPr>
        <dsp:cNvPr id="0" name=""/>
        <dsp:cNvSpPr/>
      </dsp:nvSpPr>
      <dsp:spPr>
        <a:xfrm>
          <a:off x="0" y="4895945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606BD7-FE4B-448F-9BE4-3A93D969E927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7FB84-D340-44EA-A53B-2E3626E89500}">
      <dsp:nvSpPr>
        <dsp:cNvPr id="0" name=""/>
        <dsp:cNvSpPr/>
      </dsp:nvSpPr>
      <dsp:spPr>
        <a:xfrm>
          <a:off x="1129902" y="4895945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Contemptuous damages. </a:t>
          </a:r>
          <a:endParaRPr lang="en-US" sz="1900" kern="1200"/>
        </a:p>
      </dsp:txBody>
      <dsp:txXfrm>
        <a:off x="1129902" y="4895945"/>
        <a:ext cx="5171698" cy="97827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31E5B-75F3-4E4A-9676-FF8E6A64AC89}">
      <dsp:nvSpPr>
        <dsp:cNvPr id="0" name=""/>
        <dsp:cNvSpPr/>
      </dsp:nvSpPr>
      <dsp:spPr>
        <a:xfrm>
          <a:off x="0" y="955306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88480-64FF-40AB-83FE-C527E51AE0B7}">
      <dsp:nvSpPr>
        <dsp:cNvPr id="0" name=""/>
        <dsp:cNvSpPr/>
      </dsp:nvSpPr>
      <dsp:spPr>
        <a:xfrm>
          <a:off x="533501" y="1352126"/>
          <a:ext cx="970003" cy="970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A21BB-192F-48FA-AA26-169F4F2D646E}">
      <dsp:nvSpPr>
        <dsp:cNvPr id="0" name=""/>
        <dsp:cNvSpPr/>
      </dsp:nvSpPr>
      <dsp:spPr>
        <a:xfrm>
          <a:off x="2037007" y="955306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Different types; Pecuniary (Financial)  and non-Pecuniary (Non-Financial). </a:t>
          </a:r>
          <a:endParaRPr lang="en-US" sz="2500" kern="1200"/>
        </a:p>
      </dsp:txBody>
      <dsp:txXfrm>
        <a:off x="2037007" y="955306"/>
        <a:ext cx="4264593" cy="1763642"/>
      </dsp:txXfrm>
    </dsp:sp>
    <dsp:sp modelId="{3F2AB7E5-7E29-4AF2-9100-B7E11919D557}">
      <dsp:nvSpPr>
        <dsp:cNvPr id="0" name=""/>
        <dsp:cNvSpPr/>
      </dsp:nvSpPr>
      <dsp:spPr>
        <a:xfrm>
          <a:off x="0" y="3159859"/>
          <a:ext cx="6301601" cy="17636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D550B-D3F9-47DD-9EEB-FB819441DAE4}">
      <dsp:nvSpPr>
        <dsp:cNvPr id="0" name=""/>
        <dsp:cNvSpPr/>
      </dsp:nvSpPr>
      <dsp:spPr>
        <a:xfrm>
          <a:off x="533501" y="3556679"/>
          <a:ext cx="970003" cy="970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ACAFF-AB1C-46BF-834E-EF8BD3D9B74A}">
      <dsp:nvSpPr>
        <dsp:cNvPr id="0" name=""/>
        <dsp:cNvSpPr/>
      </dsp:nvSpPr>
      <dsp:spPr>
        <a:xfrm>
          <a:off x="2037007" y="3159859"/>
          <a:ext cx="4264593" cy="17636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52" tIns="186652" rIns="186652" bIns="18665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Let’s look at each one in turn; </a:t>
          </a:r>
          <a:endParaRPr lang="en-US" sz="2500" kern="1200"/>
        </a:p>
      </dsp:txBody>
      <dsp:txXfrm>
        <a:off x="2037007" y="3159859"/>
        <a:ext cx="4264593" cy="176364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F9B3F-34D6-449E-B722-E4E41DE5DD14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5B9C8-D713-443D-AF66-7B149EA1FDA0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BCD42E-D98A-4128-9BC7-41A874AB1398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Pecuniary – calculated by the courts. </a:t>
          </a:r>
          <a:endParaRPr lang="en-US" sz="2200" kern="1200"/>
        </a:p>
      </dsp:txBody>
      <dsp:txXfrm>
        <a:off x="1057183" y="1805"/>
        <a:ext cx="9458416" cy="915310"/>
      </dsp:txXfrm>
    </dsp:sp>
    <dsp:sp modelId="{7614A44F-828F-459D-B01A-E2C10EFFD362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9267AD-181C-4F20-8F8B-5139F95B3C8A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A4CB1-87DA-4B40-81A8-EAFD07CF5B7C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Sale of goods cases – Market price rule. </a:t>
          </a:r>
          <a:endParaRPr lang="en-US" sz="2200" kern="1200"/>
        </a:p>
      </dsp:txBody>
      <dsp:txXfrm>
        <a:off x="1057183" y="1145944"/>
        <a:ext cx="9458416" cy="915310"/>
      </dsp:txXfrm>
    </dsp:sp>
    <dsp:sp modelId="{60658483-D3C3-4E01-9EAD-11F2956D77EB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093E5-8C0B-4B0F-B38F-56DF7D54E68C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86B02B-96C9-4E5B-B417-E06F11101225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It can be hard to ascertain how to measure the loss. </a:t>
          </a:r>
          <a:endParaRPr lang="en-US" sz="2200" kern="1200"/>
        </a:p>
      </dsp:txBody>
      <dsp:txXfrm>
        <a:off x="1057183" y="2290082"/>
        <a:ext cx="9458416" cy="915310"/>
      </dsp:txXfrm>
    </dsp:sp>
    <dsp:sp modelId="{7F4597FD-1496-4C1A-864F-30B2C39CB103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5E849E-A598-47E3-8DD5-6FE4BF71C5C7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F4E329-9666-4416-8942-837E50CF1FB0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Ruxley Electronics and Construction LTD v Forsyth [1996] 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36ECB-3E1E-4144-9B88-9638377D7643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5FA4F2-99EA-47EC-943C-3032BAD9857F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6005C-DE20-4CE4-99E1-07613F102C9E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Mental distress and loss of enjoyment. </a:t>
          </a:r>
          <a:endParaRPr lang="en-US" sz="2500" kern="1200"/>
        </a:p>
      </dsp:txBody>
      <dsp:txXfrm>
        <a:off x="1939533" y="717"/>
        <a:ext cx="4362067" cy="1679249"/>
      </dsp:txXfrm>
    </dsp:sp>
    <dsp:sp modelId="{5F27AC9C-3CAE-4B68-B1BB-54F2C12BD509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EE96C5-A59C-4091-B2B2-3263895DBDCF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2069FC-870A-4847-A7F5-783F96B7DECF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Addis v Gramophone Co LTD [1909] </a:t>
          </a:r>
          <a:endParaRPr lang="en-US" sz="2500" kern="1200"/>
        </a:p>
      </dsp:txBody>
      <dsp:txXfrm>
        <a:off x="1939533" y="2099779"/>
        <a:ext cx="4362067" cy="1679249"/>
      </dsp:txXfrm>
    </dsp:sp>
    <dsp:sp modelId="{894576A7-7169-4CC1-8CE9-92528EDE94B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A4F9E-A4A2-4B1D-8953-0474253D1859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2F9DB-5C08-45F1-8F39-8D4E17E57B3C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Exceptions Farley v Skinner (No 2) [2001] </a:t>
          </a:r>
          <a:endParaRPr lang="en-US" sz="2500" kern="1200"/>
        </a:p>
      </dsp:txBody>
      <dsp:txXfrm>
        <a:off x="1939533" y="4198841"/>
        <a:ext cx="4362067" cy="167924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4A42E7-A62F-4F97-8810-36DCC6674E28}">
      <dsp:nvSpPr>
        <dsp:cNvPr id="0" name=""/>
        <dsp:cNvSpPr/>
      </dsp:nvSpPr>
      <dsp:spPr>
        <a:xfrm>
          <a:off x="679050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8F9BFB-3A63-4F22-8B7C-9634D687942A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1B2E6-072C-4A54-AF0C-D0D7E37499C1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Causation – C and P Haulage v Middleton [1983] </a:t>
          </a:r>
          <a:endParaRPr lang="en-US" sz="1800" kern="1200"/>
        </a:p>
      </dsp:txBody>
      <dsp:txXfrm>
        <a:off x="75768" y="2851938"/>
        <a:ext cx="3093750" cy="720000"/>
      </dsp:txXfrm>
    </dsp:sp>
    <dsp:sp modelId="{0F7951A5-9918-4230-BC38-ACC3D29415CB}">
      <dsp:nvSpPr>
        <dsp:cNvPr id="0" name=""/>
        <dsp:cNvSpPr/>
      </dsp:nvSpPr>
      <dsp:spPr>
        <a:xfrm>
          <a:off x="4314206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9E551-9FE3-4206-91F2-1C4406D121CC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F98AF-2331-416B-A28C-83A44BBC835D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Remoteness – Hadley v Baxendale [1854]</a:t>
          </a:r>
          <a:endParaRPr lang="en-US" sz="1800" kern="1200"/>
        </a:p>
      </dsp:txBody>
      <dsp:txXfrm>
        <a:off x="3710925" y="2851938"/>
        <a:ext cx="3093750" cy="720000"/>
      </dsp:txXfrm>
    </dsp:sp>
    <dsp:sp modelId="{4811CE5E-C235-44F4-84BA-A4D48A9F0717}">
      <dsp:nvSpPr>
        <dsp:cNvPr id="0" name=""/>
        <dsp:cNvSpPr/>
      </dsp:nvSpPr>
      <dsp:spPr>
        <a:xfrm>
          <a:off x="7949362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F91CA8-9BB8-49C6-97BB-EAF033E8A2C0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49CAE-ACA0-447F-BBAD-A22421965EC7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Mitigating loss. </a:t>
          </a:r>
          <a:endParaRPr lang="en-US" sz="1800" kern="1200"/>
        </a:p>
      </dsp:txBody>
      <dsp:txXfrm>
        <a:off x="7346081" y="2851938"/>
        <a:ext cx="3093750" cy="7200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020A61-298E-4174-B931-E0779FB628F6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210CC-CB7A-4632-9E36-3458618987CD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35511B-062D-4B60-BC88-4902FB83D05E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Tells the party they need to perform their side of the contract. </a:t>
          </a:r>
          <a:endParaRPr lang="en-US" sz="1100" kern="1200"/>
        </a:p>
      </dsp:txBody>
      <dsp:txXfrm>
        <a:off x="578678" y="1313725"/>
        <a:ext cx="1641796" cy="656718"/>
      </dsp:txXfrm>
    </dsp:sp>
    <dsp:sp modelId="{BC91CAC8-F899-4FE5-8DA9-C3F13B62CF63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498BA7-C56E-4EF9-9588-40BB2E230AFE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A9D7D-857D-4AC8-9652-CDD63B8BDEDD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Discretionary. </a:t>
          </a:r>
          <a:endParaRPr lang="en-US" sz="1100" kern="1200"/>
        </a:p>
      </dsp:txBody>
      <dsp:txXfrm>
        <a:off x="2507790" y="1313725"/>
        <a:ext cx="1641796" cy="656718"/>
      </dsp:txXfrm>
    </dsp:sp>
    <dsp:sp modelId="{437E8E18-7321-422C-8A39-1ECD11F2F19C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70E886-B0A1-45E9-AE5E-624F6A40652B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3A8D6-5D46-4D1F-9843-E7ADFF42D748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 specific performance where damages are available. </a:t>
          </a:r>
          <a:endParaRPr lang="en-US" sz="1100" kern="1200"/>
        </a:p>
      </dsp:txBody>
      <dsp:txXfrm>
        <a:off x="4436901" y="1313725"/>
        <a:ext cx="1641796" cy="656718"/>
      </dsp:txXfrm>
    </dsp:sp>
    <dsp:sp modelId="{D4835E5A-B24E-47C9-B2A6-7787390F54CB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0FD82-3A86-45BC-9D84-1F7378DF1F4F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B2486-0C2E-4B6B-83C7-423A622BE4B8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Not granted if constant supervision is needed. </a:t>
          </a:r>
          <a:endParaRPr lang="en-US" sz="1100" kern="1200"/>
        </a:p>
      </dsp:txBody>
      <dsp:txXfrm>
        <a:off x="6366012" y="1313725"/>
        <a:ext cx="1641796" cy="656718"/>
      </dsp:txXfrm>
    </dsp:sp>
    <dsp:sp modelId="{60A3AD7F-F319-4DCD-A9CE-389C1C2F5BF2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1C44BC-D774-4635-A051-6BFB5D034ACE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D8828-10DC-4972-85A2-CC134F756B90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Not granted for contracts of personal service. </a:t>
          </a:r>
          <a:endParaRPr lang="en-US" sz="1100" kern="1200"/>
        </a:p>
      </dsp:txBody>
      <dsp:txXfrm>
        <a:off x="8295124" y="1313725"/>
        <a:ext cx="1641796" cy="656718"/>
      </dsp:txXfrm>
    </dsp:sp>
    <dsp:sp modelId="{04A9F899-3336-44C6-9B14-29A68682D5BA}">
      <dsp:nvSpPr>
        <dsp:cNvPr id="0" name=""/>
        <dsp:cNvSpPr/>
      </dsp:nvSpPr>
      <dsp:spPr>
        <a:xfrm>
          <a:off x="3792496" y="2380893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C2E73-A02A-4F8B-8A17-2B222CDDF310}">
      <dsp:nvSpPr>
        <dsp:cNvPr id="0" name=""/>
        <dsp:cNvSpPr/>
      </dsp:nvSpPr>
      <dsp:spPr>
        <a:xfrm>
          <a:off x="400592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4AFE6-934F-4C91-8727-CF34DE483C16}">
      <dsp:nvSpPr>
        <dsp:cNvPr id="0" name=""/>
        <dsp:cNvSpPr/>
      </dsp:nvSpPr>
      <dsp:spPr>
        <a:xfrm>
          <a:off x="347234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Subject to the principle of mutuality. </a:t>
          </a:r>
          <a:endParaRPr lang="en-US" sz="1100" kern="1200"/>
        </a:p>
      </dsp:txBody>
      <dsp:txXfrm>
        <a:off x="3472345" y="3694331"/>
        <a:ext cx="1641796" cy="656718"/>
      </dsp:txXfrm>
    </dsp:sp>
    <dsp:sp modelId="{EF881E70-D8B8-40DF-B8B1-85930D5D4306}">
      <dsp:nvSpPr>
        <dsp:cNvPr id="0" name=""/>
        <dsp:cNvSpPr/>
      </dsp:nvSpPr>
      <dsp:spPr>
        <a:xfrm>
          <a:off x="5721607" y="2380893"/>
          <a:ext cx="1001496" cy="100149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C8CFFB-4864-43D8-BEAF-B991E857E081}">
      <dsp:nvSpPr>
        <dsp:cNvPr id="0" name=""/>
        <dsp:cNvSpPr/>
      </dsp:nvSpPr>
      <dsp:spPr>
        <a:xfrm>
          <a:off x="593504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7F4E0-82F3-42F0-952E-F91EE82D48AE}">
      <dsp:nvSpPr>
        <dsp:cNvPr id="0" name=""/>
        <dsp:cNvSpPr/>
      </dsp:nvSpPr>
      <dsp:spPr>
        <a:xfrm>
          <a:off x="540145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He who comes to equity must come with clean hands. </a:t>
          </a:r>
          <a:endParaRPr lang="en-US" sz="1100" kern="1200"/>
        </a:p>
      </dsp:txBody>
      <dsp:txXfrm>
        <a:off x="5401457" y="3694331"/>
        <a:ext cx="1641796" cy="65671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FE765-6E36-42FE-B5A9-35FD93D7E6EE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59749-603F-4512-A0B8-F28527E26235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D1F5F-75D1-4137-8344-2E8A625BA04F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Stop someone doing something – if damages are available this remedy is not. </a:t>
          </a:r>
          <a:endParaRPr lang="en-US" sz="1500" kern="1200"/>
        </a:p>
      </dsp:txBody>
      <dsp:txXfrm>
        <a:off x="1342800" y="3255669"/>
        <a:ext cx="3600000" cy="720000"/>
      </dsp:txXfrm>
    </dsp:sp>
    <dsp:sp modelId="{30B7D58D-3EC7-4C43-8209-FF1917317CE4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3794B3-79EE-4A0D-9ACF-5E6474A0D1C4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2446D2-5D94-4ABB-8890-EE51A7B57CC2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It is a discretionary. </a:t>
          </a:r>
          <a:endParaRPr lang="en-US" sz="1500" kern="1200"/>
        </a:p>
      </dsp:txBody>
      <dsp:txXfrm>
        <a:off x="5572800" y="3255669"/>
        <a:ext cx="3600000" cy="72000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B040BB-B59D-4B82-AB93-86B0DAEF19A3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A50A3F-318C-42C1-9F47-A99E57D668DD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4F06AD-7376-4368-9944-E55C4134EA0A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Sale of Goods Act 1979. </a:t>
          </a:r>
          <a:endParaRPr lang="en-US" sz="2600" kern="1200"/>
        </a:p>
      </dsp:txBody>
      <dsp:txXfrm>
        <a:off x="1342800" y="3255669"/>
        <a:ext cx="3600000" cy="720000"/>
      </dsp:txXfrm>
    </dsp:sp>
    <dsp:sp modelId="{6AA1D59D-AB93-4B6E-9E3A-40685E0B548E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49C74-42BA-4153-BB7F-0C0D256D4A29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0F5AA-D0A4-4A96-B00E-6F9FD5649C70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Claiming costs. </a:t>
          </a:r>
          <a:endParaRPr lang="en-US" sz="2600" kern="1200"/>
        </a:p>
      </dsp:txBody>
      <dsp:txXfrm>
        <a:off x="5572800" y="3255669"/>
        <a:ext cx="3600000" cy="72000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829764-A7F3-4B03-9B88-932149C94D3B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817C1F-A9F3-474D-BD4E-8F606E20C220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665BB-9623-4C40-8F87-DAA5C094597F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2nd May 2024. </a:t>
          </a:r>
          <a:endParaRPr lang="en-US" sz="2000" kern="1200"/>
        </a:p>
      </dsp:txBody>
      <dsp:txXfrm>
        <a:off x="1939533" y="717"/>
        <a:ext cx="4362067" cy="1679249"/>
      </dsp:txXfrm>
    </dsp:sp>
    <dsp:sp modelId="{F7A043BA-B66C-4F7D-9B66-F74EAB3A5E55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B893A5-CB76-448A-BD65-5ED73C1A2ABF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CEEE4B-1797-46B4-8F1A-18B577363EC7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12pm – 2pm </a:t>
          </a:r>
          <a:endParaRPr lang="en-US" sz="2000" kern="1200"/>
        </a:p>
      </dsp:txBody>
      <dsp:txXfrm>
        <a:off x="1939533" y="2099779"/>
        <a:ext cx="4362067" cy="1679249"/>
      </dsp:txXfrm>
    </dsp:sp>
    <dsp:sp modelId="{0D24862D-FC6C-4AD1-B273-2107BEC5B454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623683-E202-414E-8586-5A424E768336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431EBF-FC04-4A5F-89A2-5A1A477EE5D0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will not be on campus on this day (as I teach in Cardiff on a Thursday) but I will be available via teams for an question or queries that you have. </a:t>
          </a:r>
          <a:endParaRPr lang="en-US" sz="2000" kern="1200"/>
        </a:p>
      </dsp:txBody>
      <dsp:txXfrm>
        <a:off x="1939533" y="4198841"/>
        <a:ext cx="4362067" cy="167924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A0BBB0-B9F2-4292-8D1D-DC997E492F16}">
      <dsp:nvSpPr>
        <dsp:cNvPr id="0" name=""/>
        <dsp:cNvSpPr/>
      </dsp:nvSpPr>
      <dsp:spPr>
        <a:xfrm>
          <a:off x="0" y="717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2862EB-9264-4C15-99C2-538315BDD753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2D497-F52B-4065-9A18-5450C2A15E95}">
      <dsp:nvSpPr>
        <dsp:cNvPr id="0" name=""/>
        <dsp:cNvSpPr/>
      </dsp:nvSpPr>
      <dsp:spPr>
        <a:xfrm>
          <a:off x="1939533" y="717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Vitiating factors. </a:t>
          </a:r>
          <a:endParaRPr lang="en-US" sz="2500" kern="1200"/>
        </a:p>
      </dsp:txBody>
      <dsp:txXfrm>
        <a:off x="1939533" y="717"/>
        <a:ext cx="4362067" cy="1679249"/>
      </dsp:txXfrm>
    </dsp:sp>
    <dsp:sp modelId="{528721D2-5B8B-43BF-8B3A-6E1E0D2A5410}">
      <dsp:nvSpPr>
        <dsp:cNvPr id="0" name=""/>
        <dsp:cNvSpPr/>
      </dsp:nvSpPr>
      <dsp:spPr>
        <a:xfrm>
          <a:off x="0" y="2099779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1D4B71-6236-4107-92A6-3AD751065006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BC84E6-6155-4B7E-B051-F1AF0448FFB6}">
      <dsp:nvSpPr>
        <dsp:cNvPr id="0" name=""/>
        <dsp:cNvSpPr/>
      </dsp:nvSpPr>
      <dsp:spPr>
        <a:xfrm>
          <a:off x="1939533" y="2099779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Breach of contract. </a:t>
          </a:r>
          <a:endParaRPr lang="en-US" sz="2500" kern="1200"/>
        </a:p>
      </dsp:txBody>
      <dsp:txXfrm>
        <a:off x="1939533" y="2099779"/>
        <a:ext cx="4362067" cy="1679249"/>
      </dsp:txXfrm>
    </dsp:sp>
    <dsp:sp modelId="{95007104-509F-4F52-8D48-4F5BB0281926}">
      <dsp:nvSpPr>
        <dsp:cNvPr id="0" name=""/>
        <dsp:cNvSpPr/>
      </dsp:nvSpPr>
      <dsp:spPr>
        <a:xfrm>
          <a:off x="0" y="4198841"/>
          <a:ext cx="63016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14C947-D023-4D5A-B9AA-28AA67303465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7EFE5-F0B6-49F6-BE76-B9E6A811DD55}">
      <dsp:nvSpPr>
        <dsp:cNvPr id="0" name=""/>
        <dsp:cNvSpPr/>
      </dsp:nvSpPr>
      <dsp:spPr>
        <a:xfrm>
          <a:off x="1939533" y="4198841"/>
          <a:ext cx="43620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Remedies. </a:t>
          </a:r>
          <a:endParaRPr lang="en-US" sz="2500" kern="1200"/>
        </a:p>
      </dsp:txBody>
      <dsp:txXfrm>
        <a:off x="1939533" y="4198841"/>
        <a:ext cx="4362067" cy="16792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71829-A027-4690-893A-D2F4CF41A783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254A2A-8EF0-4050-83B9-E826B171D2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93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case ; </a:t>
            </a:r>
            <a:r>
              <a:rPr lang="en-GB" dirty="0" err="1"/>
              <a:t>Skyes</a:t>
            </a:r>
            <a:r>
              <a:rPr lang="en-GB" dirty="0"/>
              <a:t> v Taylor-rose [2004] – purchaser should have asked more questions.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 is important to note that Reg 6 of the Consumer Protection from Unfair Trading Regulations 2008 – restricts this principle.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438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example of Utmost good faith contracts – is car insurance.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328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0645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the responsibility of the consumer to check that the statement is true.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83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93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Operative mistake – big mistake. </a:t>
            </a:r>
          </a:p>
          <a:p>
            <a:endParaRPr lang="en-GB" dirty="0"/>
          </a:p>
          <a:p>
            <a:r>
              <a:rPr lang="en-GB" dirty="0"/>
              <a:t>Key case; Lewis v Avery [1972].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6511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Common law mistake – something they though existed does not. </a:t>
            </a:r>
          </a:p>
          <a:p>
            <a:endParaRPr lang="en-GB" dirty="0"/>
          </a:p>
          <a:p>
            <a:r>
              <a:rPr lang="en-GB" dirty="0"/>
              <a:t>Mistake as to the existence of the subject matter; </a:t>
            </a:r>
          </a:p>
          <a:p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Falls under S.6 of the Sale of Goods Act 1979.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0" indent="0">
              <a:buFontTx/>
              <a:buNone/>
            </a:pPr>
            <a:r>
              <a:rPr lang="en-GB" dirty="0"/>
              <a:t>Mistake as to title – unbeknown to the buyer already owns. </a:t>
            </a:r>
          </a:p>
          <a:p>
            <a:pPr marL="0" indent="0">
              <a:buFontTx/>
              <a:buNone/>
            </a:pPr>
            <a:endParaRPr lang="en-GB" dirty="0"/>
          </a:p>
          <a:p>
            <a:pPr marL="0" indent="0">
              <a:buFontTx/>
              <a:buNone/>
            </a:pPr>
            <a:r>
              <a:rPr lang="en-GB" dirty="0"/>
              <a:t>Mistake as to the quality of the subject matter – no protection for bad </a:t>
            </a:r>
            <a:r>
              <a:rPr lang="en-GB" dirty="0" err="1"/>
              <a:t>bargin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4421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operative the identity of the person needs to be important and reasonable steps have been taken to verify identity. There is a presumption but this can be rebutted.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1826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includes; </a:t>
            </a:r>
          </a:p>
          <a:p>
            <a:endParaRPr lang="en-GB" dirty="0"/>
          </a:p>
          <a:p>
            <a:r>
              <a:rPr lang="en-GB" dirty="0"/>
              <a:t>1. The parties must have had a common continuing intention in respect of a matter in the instruments to be rectified. </a:t>
            </a:r>
          </a:p>
          <a:p>
            <a:endParaRPr lang="en-GB" dirty="0"/>
          </a:p>
          <a:p>
            <a:r>
              <a:rPr lang="en-GB" dirty="0"/>
              <a:t>2. The </a:t>
            </a:r>
            <a:r>
              <a:rPr lang="en-GB" dirty="0" err="1"/>
              <a:t>intnention</a:t>
            </a:r>
            <a:r>
              <a:rPr lang="en-GB" dirty="0"/>
              <a:t> continued at the time of the execution of the instrument sought to be rectified. </a:t>
            </a:r>
          </a:p>
          <a:p>
            <a:endParaRPr lang="en-GB" dirty="0"/>
          </a:p>
          <a:p>
            <a:r>
              <a:rPr lang="en-GB" dirty="0"/>
              <a:t>3. By mistake, the instrument did not reflect the common intention. </a:t>
            </a:r>
          </a:p>
          <a:p>
            <a:endParaRPr lang="en-GB" dirty="0"/>
          </a:p>
          <a:p>
            <a:r>
              <a:rPr lang="en-GB" dirty="0"/>
              <a:t>4. There was an outward expression of accord. </a:t>
            </a:r>
          </a:p>
          <a:p>
            <a:endParaRPr lang="en-GB" dirty="0"/>
          </a:p>
          <a:p>
            <a:r>
              <a:rPr lang="en-GB" dirty="0"/>
              <a:t>4.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7884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Needs to entered into without influence or pressure. </a:t>
            </a:r>
          </a:p>
          <a:p>
            <a:endParaRPr lang="en-GB" dirty="0"/>
          </a:p>
          <a:p>
            <a:r>
              <a:rPr lang="en-GB" dirty="0"/>
              <a:t>Law will protect them. </a:t>
            </a:r>
          </a:p>
          <a:p>
            <a:endParaRPr lang="en-GB" dirty="0"/>
          </a:p>
          <a:p>
            <a:r>
              <a:rPr lang="en-GB" dirty="0"/>
              <a:t>Improper pressure.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782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Contract is voidable if illegal pressure has been put on them.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0683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Further defined in the case of Carillion Construction LTD v Felix (Uk) ltd 2001. </a:t>
            </a:r>
          </a:p>
          <a:p>
            <a:endParaRPr lang="en-GB" dirty="0"/>
          </a:p>
          <a:p>
            <a:r>
              <a:rPr lang="en-GB" dirty="0"/>
              <a:t>Bad faith can be an indication of undue pressure – Times Travel (Uk) LTD v Pakistan internation Airlines Corporation [2019] </a:t>
            </a:r>
          </a:p>
          <a:p>
            <a:endParaRPr lang="en-GB" dirty="0"/>
          </a:p>
          <a:p>
            <a:r>
              <a:rPr lang="en-GB" dirty="0"/>
              <a:t>Contract is voidable – ability to rescind – rebutted by affirmation.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932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in the recognised category the presumption arises if there is evidence that the relationship is one where one party places trust and confidence in the other. </a:t>
            </a:r>
          </a:p>
          <a:p>
            <a:endParaRPr lang="en-GB" dirty="0"/>
          </a:p>
          <a:p>
            <a:r>
              <a:rPr lang="en-GB" dirty="0"/>
              <a:t>Evidence is needed here to support. </a:t>
            </a:r>
          </a:p>
          <a:p>
            <a:endParaRPr lang="en-GB" dirty="0"/>
          </a:p>
          <a:p>
            <a:r>
              <a:rPr lang="en-GB" dirty="0"/>
              <a:t>But still there needs to be influence used in the incorrect way. </a:t>
            </a:r>
          </a:p>
          <a:p>
            <a:endParaRPr lang="en-GB" dirty="0"/>
          </a:p>
          <a:p>
            <a:r>
              <a:rPr lang="en-GB" dirty="0"/>
              <a:t>Why would someone have entered the contract if it is this way?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187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Void contracts. </a:t>
            </a:r>
          </a:p>
          <a:p>
            <a:endParaRPr lang="en-GB" dirty="0"/>
          </a:p>
          <a:p>
            <a:r>
              <a:rPr lang="en-GB" dirty="0"/>
              <a:t>Creating such contracts could be prohibited; Cope v Rowlands [1836]</a:t>
            </a:r>
          </a:p>
          <a:p>
            <a:endParaRPr lang="en-GB" dirty="0"/>
          </a:p>
          <a:p>
            <a:r>
              <a:rPr lang="en-GB" dirty="0"/>
              <a:t>What if the claimant is </a:t>
            </a:r>
            <a:r>
              <a:rPr lang="en-GB" dirty="0" err="1"/>
              <a:t>unware</a:t>
            </a:r>
            <a:r>
              <a:rPr lang="en-GB" dirty="0"/>
              <a:t> – it is for the courts to decide. </a:t>
            </a:r>
          </a:p>
          <a:p>
            <a:endParaRPr lang="en-GB" dirty="0"/>
          </a:p>
          <a:p>
            <a:r>
              <a:rPr lang="en-GB" dirty="0"/>
              <a:t>Key case; Re Mahmoud and Ispahani [1921]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215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aim of pecuniary damages is to put the individual in the position they would have been in had the contract been completed.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041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case; Anglia Television v Reed [1972]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254A2A-8EF0-4050-83B9-E826B171D2BD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656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06D39-B352-CB7B-1BE1-5DB9DE39C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1F829E-10AD-A8CB-F6D6-E6B096A6F1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E878D-C807-ABF2-362C-1520A699F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2E656-FA2C-CDFE-B9D7-F9FD05053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9A878-68B9-21D2-85E1-09E282C45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895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17347-0101-2CD0-478C-B9E0CDE9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B8715-7ACE-854F-841B-D66F5D7DE8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CDF87-48D3-1AAB-23BE-70CD62294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CA6256-CFC4-7BA8-AB52-987F07792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F4112-1C7F-7CF5-8955-8A4EAC69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519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9EB82-C41F-3A1B-FB29-FDEDFF1C3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15D1A-849F-622A-7B08-FFB590C10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8A5608-82CE-EA76-33DD-FEBF5B802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99E05-84B5-3231-DC68-913D43994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F2D49-468C-BEEF-9FD3-DB6CB9F8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0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A6A4-12D3-165D-9363-57CB6B35F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3E1F-D364-74D8-F83A-3CF5CA4CC6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D96F7B-274D-3C85-C561-96E497DC11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4CC9C0-DF4D-FA79-0E9C-CB27AEFDC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AF7242-936E-2943-016E-8FBE3002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AE93B-D565-6BB7-C7D0-6A48A0F1B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27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5FFF-9A51-EF55-61F2-D9D7F1858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800DBA-FDE6-098C-5C84-E79D8F5869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20972A-B669-176D-117C-4B9903A81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7570C0-8EF6-E608-4D48-8D9080E074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BBCB57-A7B7-1FB3-10C5-FC865651433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BD64F7-A17B-B71D-8C1B-2BC6F07EB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B0EE26-1412-6A6C-A3DD-E83C2D590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1B9A1E-3F7F-F49F-D0B5-D62FC8789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32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E013-4D7D-59CC-7BBB-32A206AB6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A2C54E-0EBB-51CF-709C-D09E3F7E4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103FA9-5F22-6BAA-522D-0DE60BC1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4B91C-E138-3FB7-D37E-33DE9DAC7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016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6DE51E-95E9-21E4-BE6C-B0EF09CFF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6BD2D-A6AA-0992-2CC0-29C8963F44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46D102-F3FB-2913-6C9D-4AE297859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754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69EA-7D2C-1F73-2A72-5E15D248F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CAE2D-F63A-ACA0-BC48-73D291936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42C1-D22C-0760-4549-1BF012F67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17CDE-6248-5E52-F6CA-66FCBDD55F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B022C-8A58-9332-C8D5-8C04896E6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A2BFC1-90AC-0F86-1CBD-8A549FF14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222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9595C-7AAD-6D51-0A0A-BA3DB09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D1EF76-0880-D0BE-F442-94B9B7C3A8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845553-519B-62D8-7F41-A55FCD7D0A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35E890-407D-A16E-E32E-FA36CDA9D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C8891-4BEF-84A8-3DB3-2CAC7269F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877095-18F4-7AF6-B272-E2BA961A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4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F4F2-507A-A26C-CF11-8BFFE98BF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AAE9AD-0DC7-96C1-4D64-433B797342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C0C3B-6E2A-6944-430A-CDBB7D271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738B9C-6959-3D3F-62E7-0464451C6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7B745-DA53-F29C-57E9-BFD52FBF3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587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C6EF00-0069-FB22-567D-3F13F6EDD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4369F0-D267-4101-0B87-5163F71E66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ADF6DC-FE85-285E-16EE-F55B02E05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EB842-F828-372E-4CC6-CE2D31CD3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30B85-F397-3ED9-747C-8C6CA6D6C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968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C6A5D8-251B-B875-A8E9-EE95385AF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B0EDF4-6D64-A7B0-F89A-26311517C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3BE95-C913-1FAB-F641-BBBB732838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78D23-9386-42F2-B1EF-07687DA9AD9F}" type="datetimeFigureOut">
              <a:rPr lang="en-GB" smtClean="0"/>
              <a:t>20/04/2024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6ABC6-A8EA-8448-ECD5-DA1CCAD41D9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EC4B8-CADA-EE4A-1B04-8848B7E6F5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43422F-5961-474B-91FA-BC5DAAE096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34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sv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sv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FA6B11DC-B628-C037-678F-9B711F974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C068EDF-41EF-0762-9B5F-381BE515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8C8FD187-A475-D812-2D68-878276E19B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D4856E30-6309-B53E-4B0A-41F5669A8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37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2292AAC3-53B3-1D0E-7224-E07ACADAB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83580" y="-7622"/>
              <a:ext cx="6408021" cy="6887367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49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8355044B-C54E-C937-1991-AFC200830E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9126882" y="3229127"/>
              <a:ext cx="3064719" cy="3650617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58000"/>
                  </a:schemeClr>
                </a:gs>
                <a:gs pos="56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49" name="Oval 19">
            <a:extLst>
              <a:ext uri="{FF2B5EF4-FFF2-40B4-BE49-F238E27FC236}">
                <a16:creationId xmlns:a16="http://schemas.microsoft.com/office/drawing/2014/main" id="{D4EF69EE-F5F0-8DDB-CE09-95345B8C5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032116">
            <a:off x="3057328" y="1285731"/>
            <a:ext cx="8178674" cy="4931316"/>
          </a:xfrm>
          <a:custGeom>
            <a:avLst/>
            <a:gdLst>
              <a:gd name="connsiteX0" fmla="*/ 0 w 7999132"/>
              <a:gd name="connsiteY0" fmla="*/ 2922166 h 5844331"/>
              <a:gd name="connsiteX1" fmla="*/ 3999566 w 7999132"/>
              <a:gd name="connsiteY1" fmla="*/ 0 h 5844331"/>
              <a:gd name="connsiteX2" fmla="*/ 7999132 w 7999132"/>
              <a:gd name="connsiteY2" fmla="*/ 2922166 h 5844331"/>
              <a:gd name="connsiteX3" fmla="*/ 3999566 w 7999132"/>
              <a:gd name="connsiteY3" fmla="*/ 5844332 h 5844331"/>
              <a:gd name="connsiteX4" fmla="*/ 0 w 7999132"/>
              <a:gd name="connsiteY4" fmla="*/ 2922166 h 5844331"/>
              <a:gd name="connsiteX0" fmla="*/ 0 w 7999132"/>
              <a:gd name="connsiteY0" fmla="*/ 2934074 h 5856240"/>
              <a:gd name="connsiteX1" fmla="*/ 3999566 w 7999132"/>
              <a:gd name="connsiteY1" fmla="*/ 11908 h 5856240"/>
              <a:gd name="connsiteX2" fmla="*/ 7999132 w 7999132"/>
              <a:gd name="connsiteY2" fmla="*/ 2934074 h 5856240"/>
              <a:gd name="connsiteX3" fmla="*/ 3999566 w 7999132"/>
              <a:gd name="connsiteY3" fmla="*/ 5856240 h 5856240"/>
              <a:gd name="connsiteX4" fmla="*/ 0 w 7999132"/>
              <a:gd name="connsiteY4" fmla="*/ 2934074 h 5856240"/>
              <a:gd name="connsiteX0" fmla="*/ 0 w 8014045"/>
              <a:gd name="connsiteY0" fmla="*/ 2934074 h 5884893"/>
              <a:gd name="connsiteX1" fmla="*/ 3999566 w 8014045"/>
              <a:gd name="connsiteY1" fmla="*/ 11908 h 5884893"/>
              <a:gd name="connsiteX2" fmla="*/ 7999132 w 8014045"/>
              <a:gd name="connsiteY2" fmla="*/ 2934074 h 5884893"/>
              <a:gd name="connsiteX3" fmla="*/ 3999566 w 8014045"/>
              <a:gd name="connsiteY3" fmla="*/ 5856240 h 5884893"/>
              <a:gd name="connsiteX4" fmla="*/ 0 w 8014045"/>
              <a:gd name="connsiteY4" fmla="*/ 2934074 h 5884893"/>
              <a:gd name="connsiteX0" fmla="*/ 0 w 7397145"/>
              <a:gd name="connsiteY0" fmla="*/ 2967353 h 5889989"/>
              <a:gd name="connsiteX1" fmla="*/ 3999566 w 7397145"/>
              <a:gd name="connsiteY1" fmla="*/ 45187 h 5889989"/>
              <a:gd name="connsiteX2" fmla="*/ 7384270 w 7397145"/>
              <a:gd name="connsiteY2" fmla="*/ 2791846 h 5889989"/>
              <a:gd name="connsiteX3" fmla="*/ 3999566 w 7397145"/>
              <a:gd name="connsiteY3" fmla="*/ 5889519 h 5889989"/>
              <a:gd name="connsiteX4" fmla="*/ 0 w 7397145"/>
              <a:gd name="connsiteY4" fmla="*/ 2967353 h 5889989"/>
              <a:gd name="connsiteX0" fmla="*/ 0 w 7293308"/>
              <a:gd name="connsiteY0" fmla="*/ 2988430 h 5891494"/>
              <a:gd name="connsiteX1" fmla="*/ 3895815 w 7293308"/>
              <a:gd name="connsiteY1" fmla="*/ 46575 h 5891494"/>
              <a:gd name="connsiteX2" fmla="*/ 7280519 w 7293308"/>
              <a:gd name="connsiteY2" fmla="*/ 2793234 h 5891494"/>
              <a:gd name="connsiteX3" fmla="*/ 3895815 w 7293308"/>
              <a:gd name="connsiteY3" fmla="*/ 5890907 h 5891494"/>
              <a:gd name="connsiteX4" fmla="*/ 0 w 7293308"/>
              <a:gd name="connsiteY4" fmla="*/ 2988430 h 5891494"/>
              <a:gd name="connsiteX0" fmla="*/ 29287 w 7322595"/>
              <a:gd name="connsiteY0" fmla="*/ 2988430 h 5891551"/>
              <a:gd name="connsiteX1" fmla="*/ 3925102 w 7322595"/>
              <a:gd name="connsiteY1" fmla="*/ 46575 h 5891551"/>
              <a:gd name="connsiteX2" fmla="*/ 7309806 w 7322595"/>
              <a:gd name="connsiteY2" fmla="*/ 2793234 h 5891551"/>
              <a:gd name="connsiteX3" fmla="*/ 3925102 w 7322595"/>
              <a:gd name="connsiteY3" fmla="*/ 5890907 h 5891551"/>
              <a:gd name="connsiteX4" fmla="*/ 29287 w 7322595"/>
              <a:gd name="connsiteY4" fmla="*/ 2988430 h 5891551"/>
              <a:gd name="connsiteX0" fmla="*/ 29287 w 7322595"/>
              <a:gd name="connsiteY0" fmla="*/ 2965220 h 5868341"/>
              <a:gd name="connsiteX1" fmla="*/ 3925102 w 7322595"/>
              <a:gd name="connsiteY1" fmla="*/ 23365 h 5868341"/>
              <a:gd name="connsiteX2" fmla="*/ 7309806 w 7322595"/>
              <a:gd name="connsiteY2" fmla="*/ 2770024 h 5868341"/>
              <a:gd name="connsiteX3" fmla="*/ 3925102 w 7322595"/>
              <a:gd name="connsiteY3" fmla="*/ 5867697 h 5868341"/>
              <a:gd name="connsiteX4" fmla="*/ 29287 w 7322595"/>
              <a:gd name="connsiteY4" fmla="*/ 2965220 h 5868341"/>
              <a:gd name="connsiteX0" fmla="*/ 29287 w 7322595"/>
              <a:gd name="connsiteY0" fmla="*/ 2965220 h 5868341"/>
              <a:gd name="connsiteX1" fmla="*/ 3925102 w 7322595"/>
              <a:gd name="connsiteY1" fmla="*/ 23365 h 5868341"/>
              <a:gd name="connsiteX2" fmla="*/ 7309806 w 7322595"/>
              <a:gd name="connsiteY2" fmla="*/ 2770024 h 5868341"/>
              <a:gd name="connsiteX3" fmla="*/ 3925102 w 7322595"/>
              <a:gd name="connsiteY3" fmla="*/ 5867697 h 5868341"/>
              <a:gd name="connsiteX4" fmla="*/ 29287 w 7322595"/>
              <a:gd name="connsiteY4" fmla="*/ 2965220 h 5868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22595" h="5868341">
                <a:moveTo>
                  <a:pt x="29287" y="2965220"/>
                </a:moveTo>
                <a:cubicBezTo>
                  <a:pt x="388566" y="1232439"/>
                  <a:pt x="2421578" y="-201836"/>
                  <a:pt x="3925102" y="23365"/>
                </a:cubicBezTo>
                <a:cubicBezTo>
                  <a:pt x="5428626" y="248566"/>
                  <a:pt x="7355995" y="961700"/>
                  <a:pt x="7309806" y="2770024"/>
                </a:cubicBezTo>
                <a:cubicBezTo>
                  <a:pt x="7517749" y="6217461"/>
                  <a:pt x="5138522" y="5835164"/>
                  <a:pt x="3925102" y="5867697"/>
                </a:cubicBezTo>
                <a:cubicBezTo>
                  <a:pt x="2711682" y="5900230"/>
                  <a:pt x="-329992" y="4698001"/>
                  <a:pt x="29287" y="2965220"/>
                </a:cubicBezTo>
                <a:close/>
              </a:path>
            </a:pathLst>
          </a:custGeom>
          <a:gradFill>
            <a:gsLst>
              <a:gs pos="0">
                <a:schemeClr val="accent5">
                  <a:lumMod val="75000"/>
                </a:schemeClr>
              </a:gs>
              <a:gs pos="100000">
                <a:schemeClr val="accent5">
                  <a:alpha val="0"/>
                </a:schemeClr>
              </a:gs>
            </a:gsLst>
            <a:lin ang="12000000" scaled="0"/>
          </a:gradFill>
          <a:effectLst>
            <a:softEdge rad="1270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A group of pink balls&#10;&#10;Description automatically generated">
            <a:extLst>
              <a:ext uri="{FF2B5EF4-FFF2-40B4-BE49-F238E27FC236}">
                <a16:creationId xmlns:a16="http://schemas.microsoft.com/office/drawing/2014/main" id="{5CAA21E9-8B3B-275E-C870-246A4B8FC9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t="20305" r="-2" b="23326"/>
          <a:stretch/>
        </p:blipFill>
        <p:spPr>
          <a:xfrm>
            <a:off x="-13395" y="3811"/>
            <a:ext cx="12204996" cy="6879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0662E5-906B-F08C-C066-FD0D1E8627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40140" y="1645449"/>
            <a:ext cx="6351568" cy="2085740"/>
          </a:xfrm>
          <a:effectLst>
            <a:outerShdw blurRad="63500" sx="102000" sy="102000" algn="ctr" rotWithShape="0">
              <a:schemeClr val="tx2">
                <a:alpha val="40000"/>
              </a:schemeClr>
            </a:outerShdw>
          </a:effectLst>
        </p:spPr>
        <p:txBody>
          <a:bodyPr>
            <a:normAutofit/>
          </a:bodyPr>
          <a:lstStyle/>
          <a:p>
            <a:r>
              <a:rPr lang="en-GB" sz="9600" b="1" i="1" u="sng" dirty="0">
                <a:solidFill>
                  <a:srgbClr val="FFFFFF"/>
                </a:solidFill>
              </a:rPr>
              <a:t>Week 8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B278E1-E290-3C9D-9B63-B380110031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40140" y="3845584"/>
            <a:ext cx="6351568" cy="1400607"/>
          </a:xfrm>
          <a:effectLst>
            <a:outerShdw blurRad="63500" sx="102000" sy="102000" algn="ctr" rotWithShape="0">
              <a:schemeClr val="tx2">
                <a:alpha val="40000"/>
              </a:schemeClr>
            </a:outerShdw>
          </a:effectLst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4190358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80E9B-C7FE-2DF3-EF02-A9E61F2F1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75477-350C-4411-33EA-7159F1EBE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Vitiating factors. </a:t>
            </a:r>
          </a:p>
          <a:p>
            <a:r>
              <a:rPr lang="en-GB" dirty="0"/>
              <a:t>Breach of contract. </a:t>
            </a:r>
          </a:p>
          <a:p>
            <a:r>
              <a:rPr lang="en-GB" dirty="0"/>
              <a:t>Remedies. </a:t>
            </a:r>
          </a:p>
          <a:p>
            <a:r>
              <a:rPr lang="en-GB" dirty="0"/>
              <a:t>Activities </a:t>
            </a:r>
          </a:p>
          <a:p>
            <a:r>
              <a:rPr lang="en-GB" dirty="0"/>
              <a:t>Next two weeks </a:t>
            </a:r>
          </a:p>
          <a:p>
            <a:r>
              <a:rPr lang="en-GB" dirty="0"/>
              <a:t>Exam </a:t>
            </a:r>
          </a:p>
          <a:p>
            <a:r>
              <a:rPr lang="en-GB" dirty="0"/>
              <a:t>Summary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36892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BF9453-C477-ACE9-8722-95102F76E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Aims and learning objectives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ABD85-FD62-4C15-A7E6-D037310BC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aim of today’s session is to discuss vitiating factors, breach of contract and remedies.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that they understand vitiating factors, breach of contract and remedies. </a:t>
            </a:r>
          </a:p>
        </p:txBody>
      </p:sp>
    </p:spTree>
    <p:extLst>
      <p:ext uri="{BB962C8B-B14F-4D97-AF65-F5344CB8AC3E}">
        <p14:creationId xmlns:p14="http://schemas.microsoft.com/office/powerpoint/2010/main" val="3104644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FD60D9-67B5-0E9B-103E-6068F8028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Vitiating factors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4C54A-CBD6-3D17-C8E3-2B5534D85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Contract is no longer valid despite there being offer, acceptance, consideration and intention. </a:t>
            </a:r>
          </a:p>
          <a:p>
            <a:endParaRPr lang="en-GB" dirty="0"/>
          </a:p>
          <a:p>
            <a:r>
              <a:rPr lang="en-GB" dirty="0"/>
              <a:t>Can be for several reasons. </a:t>
            </a:r>
          </a:p>
          <a:p>
            <a:endParaRPr lang="en-GB" dirty="0"/>
          </a:p>
          <a:p>
            <a:r>
              <a:rPr lang="en-GB" dirty="0"/>
              <a:t>However, they make the contract either void or voidable. </a:t>
            </a:r>
          </a:p>
          <a:p>
            <a:endParaRPr lang="en-GB" dirty="0"/>
          </a:p>
          <a:p>
            <a:r>
              <a:rPr lang="en-GB" dirty="0"/>
              <a:t>Let’s take a look. </a:t>
            </a:r>
          </a:p>
        </p:txBody>
      </p:sp>
    </p:spTree>
    <p:extLst>
      <p:ext uri="{BB962C8B-B14F-4D97-AF65-F5344CB8AC3E}">
        <p14:creationId xmlns:p14="http://schemas.microsoft.com/office/powerpoint/2010/main" val="378337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ACE6DE-29B4-9E0E-03AB-C0E2B076B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881" y="1153572"/>
            <a:ext cx="3612353" cy="4461163"/>
          </a:xfrm>
        </p:spPr>
        <p:txBody>
          <a:bodyPr>
            <a:normAutofit/>
          </a:bodyPr>
          <a:lstStyle/>
          <a:p>
            <a:r>
              <a:rPr lang="en-GB" sz="3100" b="1" i="1" u="sng" dirty="0">
                <a:solidFill>
                  <a:srgbClr val="FFFFFF"/>
                </a:solidFill>
              </a:rPr>
              <a:t>1. Misrepresentation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E88D7-908A-4188-35BE-15E427B6D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Reliance on a false statement of fact or law made by the one party to get the other to enter the contract. </a:t>
            </a:r>
          </a:p>
          <a:p>
            <a:endParaRPr lang="en-GB" dirty="0"/>
          </a:p>
          <a:p>
            <a:r>
              <a:rPr lang="en-GB" dirty="0"/>
              <a:t>Contract voidable. </a:t>
            </a:r>
          </a:p>
          <a:p>
            <a:endParaRPr lang="en-GB" dirty="0"/>
          </a:p>
          <a:p>
            <a:r>
              <a:rPr lang="en-GB" dirty="0"/>
              <a:t>Remedies are available such as damages. </a:t>
            </a:r>
          </a:p>
          <a:p>
            <a:endParaRPr lang="en-GB" dirty="0"/>
          </a:p>
          <a:p>
            <a:r>
              <a:rPr lang="en-GB" dirty="0"/>
              <a:t>Key terms; Representor and representee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972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BF4FF-D60F-654C-80A8-8FC4842C5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4558F-6A1B-75C2-A90F-0621001ED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Three types ; Fraudulent &amp; Negligent &amp; Innocent.  </a:t>
            </a:r>
          </a:p>
          <a:p>
            <a:endParaRPr lang="en-GB" dirty="0"/>
          </a:p>
          <a:p>
            <a:r>
              <a:rPr lang="en-GB" dirty="0"/>
              <a:t>Key piece of legislation here; Misrepresentation Act 1967. </a:t>
            </a:r>
          </a:p>
          <a:p>
            <a:endParaRPr lang="en-GB" dirty="0"/>
          </a:p>
          <a:p>
            <a:r>
              <a:rPr lang="en-GB" dirty="0"/>
              <a:t>However, it is also governed by the common law. </a:t>
            </a:r>
          </a:p>
          <a:p>
            <a:endParaRPr lang="en-GB" dirty="0"/>
          </a:p>
          <a:p>
            <a:r>
              <a:rPr lang="en-GB" dirty="0"/>
              <a:t>Remedies available; Damages and Recission. </a:t>
            </a:r>
          </a:p>
        </p:txBody>
      </p:sp>
    </p:spTree>
    <p:extLst>
      <p:ext uri="{BB962C8B-B14F-4D97-AF65-F5344CB8AC3E}">
        <p14:creationId xmlns:p14="http://schemas.microsoft.com/office/powerpoint/2010/main" val="2709205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F9E-9AE0-2B61-019F-CA0BF63D6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600" b="1" i="1" u="sng" dirty="0"/>
              <a:t>How do we know when there is misrepresentation?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A3B5D2-6E0A-4E8A-96F3-6CB543F1CD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41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788326-9CD0-230F-1C73-4CBA8506C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Walters and Morgan [1861]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8995B-D9F5-09F6-4694-E7DDEC527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Mining lease.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No specific performance.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Did not know value.</a:t>
            </a:r>
          </a:p>
        </p:txBody>
      </p:sp>
    </p:spTree>
    <p:extLst>
      <p:ext uri="{BB962C8B-B14F-4D97-AF65-F5344CB8AC3E}">
        <p14:creationId xmlns:p14="http://schemas.microsoft.com/office/powerpoint/2010/main" val="3378301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65E18-95FC-4DEB-E711-28B296DC8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100" b="1" i="1" u="sng">
                <a:solidFill>
                  <a:srgbClr val="FFFFFF"/>
                </a:solidFill>
              </a:rPr>
              <a:t>How do we know when there is misrepresentation?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70F9B-B52D-D6CB-9735-EDC84783A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Not misrepresentation – Opinion. </a:t>
            </a:r>
          </a:p>
          <a:p>
            <a:endParaRPr lang="en-GB" dirty="0"/>
          </a:p>
          <a:p>
            <a:r>
              <a:rPr lang="en-GB" dirty="0"/>
              <a:t>Key case; Bissett v Wilkinson [1927]. </a:t>
            </a:r>
          </a:p>
          <a:p>
            <a:endParaRPr lang="en-GB" dirty="0"/>
          </a:p>
          <a:p>
            <a:r>
              <a:rPr lang="en-GB" dirty="0"/>
              <a:t>However, there is an exception of honestly held opinion. </a:t>
            </a:r>
          </a:p>
          <a:p>
            <a:endParaRPr lang="en-GB" dirty="0"/>
          </a:p>
          <a:p>
            <a:r>
              <a:rPr lang="en-GB" dirty="0"/>
              <a:t>Key case; Smith v Land and House Property Corp [1884] </a:t>
            </a:r>
          </a:p>
        </p:txBody>
      </p:sp>
    </p:spTree>
    <p:extLst>
      <p:ext uri="{BB962C8B-B14F-4D97-AF65-F5344CB8AC3E}">
        <p14:creationId xmlns:p14="http://schemas.microsoft.com/office/powerpoint/2010/main" val="32137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86AFD8-3614-86A5-1F0F-554F5E5C2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BE8CA-E3AB-564C-B76F-E3438E1C6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Intention – unless you intend not to do something. </a:t>
            </a:r>
          </a:p>
          <a:p>
            <a:endParaRPr lang="en-GB" dirty="0"/>
          </a:p>
          <a:p>
            <a:r>
              <a:rPr lang="en-GB" dirty="0"/>
              <a:t>Mere puffs – not classed as misrepresentation (Unless evidence of that there are based on facts and statistics) </a:t>
            </a:r>
          </a:p>
          <a:p>
            <a:endParaRPr lang="en-GB" dirty="0"/>
          </a:p>
          <a:p>
            <a:r>
              <a:rPr lang="en-GB" dirty="0"/>
              <a:t>Can you think of any examples?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6256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52C52-A70A-432D-93AA-DC2DDE345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Not disclosing something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D84C7-262B-36A3-D91E-925621EB2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Key term; Caveat Emptor (Let the buyer beware) </a:t>
            </a:r>
          </a:p>
          <a:p>
            <a:endParaRPr lang="en-GB" dirty="0"/>
          </a:p>
          <a:p>
            <a:r>
              <a:rPr lang="en-GB" dirty="0"/>
              <a:t>No duty to disclose unless asked. </a:t>
            </a:r>
          </a:p>
          <a:p>
            <a:endParaRPr lang="en-GB" dirty="0"/>
          </a:p>
          <a:p>
            <a:r>
              <a:rPr lang="en-GB" dirty="0"/>
              <a:t>Responsibility is on the buyer. </a:t>
            </a:r>
          </a:p>
          <a:p>
            <a:endParaRPr lang="en-GB" dirty="0"/>
          </a:p>
          <a:p>
            <a:r>
              <a:rPr lang="en-GB" dirty="0"/>
              <a:t>But there needs to be compliance with the Consumer Rights Act 2015 and the Sale of Goods Act 1979.</a:t>
            </a:r>
          </a:p>
        </p:txBody>
      </p:sp>
    </p:spTree>
    <p:extLst>
      <p:ext uri="{BB962C8B-B14F-4D97-AF65-F5344CB8AC3E}">
        <p14:creationId xmlns:p14="http://schemas.microsoft.com/office/powerpoint/2010/main" val="13226955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63683B-0CC5-D07C-B773-A437F9A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12189-DA58-A1E4-0C6C-BD2DBD31F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are times when the party needs to disclose information but not to the other party; </a:t>
            </a:r>
          </a:p>
          <a:p>
            <a:endParaRPr lang="en-GB" dirty="0"/>
          </a:p>
          <a:p>
            <a:r>
              <a:rPr lang="en-GB" dirty="0"/>
              <a:t>When only half the truth has been told. </a:t>
            </a:r>
          </a:p>
          <a:p>
            <a:endParaRPr lang="en-GB" dirty="0"/>
          </a:p>
          <a:p>
            <a:r>
              <a:rPr lang="en-GB" dirty="0"/>
              <a:t>If there is a circumstantial change before the parties enter into a contract. </a:t>
            </a:r>
          </a:p>
          <a:p>
            <a:endParaRPr lang="en-GB" dirty="0"/>
          </a:p>
          <a:p>
            <a:r>
              <a:rPr lang="en-GB" dirty="0"/>
              <a:t>Utmost good faith contracts – all facts need to be disclosed. </a:t>
            </a:r>
          </a:p>
        </p:txBody>
      </p:sp>
    </p:spTree>
    <p:extLst>
      <p:ext uri="{BB962C8B-B14F-4D97-AF65-F5344CB8AC3E}">
        <p14:creationId xmlns:p14="http://schemas.microsoft.com/office/powerpoint/2010/main" val="1369680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492BB-70A9-8586-A660-97681E0B8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Key piece of legislation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5352B-E8BC-BC79-632D-9D662D361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Consumer Insurance (Disclosure and representations) Act 2012 – </a:t>
            </a:r>
          </a:p>
          <a:p>
            <a:endParaRPr lang="en-GB" dirty="0"/>
          </a:p>
          <a:p>
            <a:r>
              <a:rPr lang="en-GB" dirty="0"/>
              <a:t>Need to take reasonable care to not make a misrepresentation.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1024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6DCDC1-484B-8763-5EE3-9F583EF2B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Not disclosing something continued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0B7C6-2FE4-D82E-0911-04499FF50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Need to disclose; </a:t>
            </a:r>
          </a:p>
          <a:p>
            <a:endParaRPr lang="en-GB" dirty="0"/>
          </a:p>
          <a:p>
            <a:r>
              <a:rPr lang="en-GB" dirty="0"/>
              <a:t>Fiduciary Relationship. </a:t>
            </a:r>
          </a:p>
          <a:p>
            <a:endParaRPr lang="en-GB" dirty="0"/>
          </a:p>
          <a:p>
            <a:r>
              <a:rPr lang="en-GB" dirty="0"/>
              <a:t>Voluntary assumption of responsibility.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7578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FE69C-9672-AFB4-1B32-8BE7349CA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 b="1" i="1" u="sng">
                <a:solidFill>
                  <a:srgbClr val="FFFFFF"/>
                </a:solidFill>
              </a:rPr>
              <a:t>Encouragement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759C4-47D5-2EEA-5448-083605D2E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Key term; Inducement. </a:t>
            </a:r>
          </a:p>
          <a:p>
            <a:endParaRPr lang="en-GB" dirty="0"/>
          </a:p>
          <a:p>
            <a:r>
              <a:rPr lang="en-GB" dirty="0"/>
              <a:t>The false statement encourages the other party to enter into the contract. </a:t>
            </a:r>
          </a:p>
          <a:p>
            <a:endParaRPr lang="en-GB" dirty="0"/>
          </a:p>
          <a:p>
            <a:r>
              <a:rPr lang="en-GB" dirty="0"/>
              <a:t>There need to be intention. </a:t>
            </a:r>
          </a:p>
        </p:txBody>
      </p:sp>
    </p:spTree>
    <p:extLst>
      <p:ext uri="{BB962C8B-B14F-4D97-AF65-F5344CB8AC3E}">
        <p14:creationId xmlns:p14="http://schemas.microsoft.com/office/powerpoint/2010/main" val="14929459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38539-875B-F901-F92E-4470CD5C8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F06466-B10C-EA67-2B12-B069CEB90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9341376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6367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673E1-506F-8A1D-5BC5-F0864917A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1F7AB9-AF2F-11CE-D299-9998256B58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1653759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02268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94BA18-5556-C1B8-20D4-997C5E30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Activity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6CFE41-6941-CD73-4575-6EF0C81209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3711024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1308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olorful background with dots and shapes&#10;&#10;Description automatically generated with medium confidence">
            <a:extLst>
              <a:ext uri="{FF2B5EF4-FFF2-40B4-BE49-F238E27FC236}">
                <a16:creationId xmlns:a16="http://schemas.microsoft.com/office/drawing/2014/main" id="{FCD29002-300E-E1FA-6334-DF884C55B0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4" r="1268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EA1E952-5339-D7D5-2F19-80190828EA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chemeClr val="bg1"/>
                </a:solidFill>
              </a:rPr>
              <a:t>Let’s take a break!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D2CB478-F797-7AD8-83F5-93CD6F07B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Take 10 minutes and then we will return </a:t>
            </a:r>
          </a:p>
        </p:txBody>
      </p:sp>
    </p:spTree>
    <p:extLst>
      <p:ext uri="{BB962C8B-B14F-4D97-AF65-F5344CB8AC3E}">
        <p14:creationId xmlns:p14="http://schemas.microsoft.com/office/powerpoint/2010/main" val="38027253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E6545-A1F6-E67F-E749-5623BDB80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Inducement and Fraudulent misrepresentation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436F8C-1D07-EBF8-8EC0-0712146DCFF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039521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09CE2-2571-EC14-307C-ED29A934F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BV Nederlandse Industries v Rembrandt Enterprises [2019]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6FEF4-F18C-B2B0-5121-225C11836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Burden is on the representee. </a:t>
            </a:r>
          </a:p>
          <a:p>
            <a:endParaRPr lang="en-GB" dirty="0"/>
          </a:p>
          <a:p>
            <a:r>
              <a:rPr lang="en-GB" dirty="0"/>
              <a:t>Presumption of inducement of material inducement. </a:t>
            </a:r>
          </a:p>
          <a:p>
            <a:endParaRPr lang="en-GB" dirty="0"/>
          </a:p>
          <a:p>
            <a:r>
              <a:rPr lang="en-GB" dirty="0"/>
              <a:t>Can be resubmitted if </a:t>
            </a:r>
            <a:r>
              <a:rPr lang="en-GB" dirty="0" err="1">
                <a:highlight>
                  <a:srgbClr val="FFFF00"/>
                </a:highlight>
              </a:rPr>
              <a:t>erogbjkbuowero</a:t>
            </a:r>
            <a:endParaRPr lang="en-GB" dirty="0">
              <a:highlight>
                <a:srgbClr val="FFFF00"/>
              </a:highlight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5359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rainbow colored splatter&#10;&#10;Description automatically generated">
            <a:extLst>
              <a:ext uri="{FF2B5EF4-FFF2-40B4-BE49-F238E27FC236}">
                <a16:creationId xmlns:a16="http://schemas.microsoft.com/office/drawing/2014/main" id="{91E6E584-BB0C-F93C-4338-48A64962D6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6"/>
          <a:stretch/>
        </p:blipFill>
        <p:spPr>
          <a:xfrm>
            <a:off x="3049" y="0"/>
            <a:ext cx="12191977" cy="685802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E015F3A-752C-E504-30A7-8B70CCC42C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75554" y="133668"/>
            <a:ext cx="9350198" cy="958756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6600" b="1" i="1" u="sng" dirty="0"/>
              <a:t>Types of misrepresentation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689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B36EC-ECF0-755B-9696-393B639B5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Fraudulent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EC926-7B85-0884-B965-474FADC07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Comes from the case of Derry v Peek [ 1889]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Fraudulent misrepresentation if;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1. They knowingly made a untrue statement. </a:t>
            </a:r>
          </a:p>
          <a:p>
            <a:r>
              <a:rPr lang="en-GB" sz="2200">
                <a:solidFill>
                  <a:schemeClr val="bg1"/>
                </a:solidFill>
              </a:rPr>
              <a:t>2. Statement is made without belief in its truth. </a:t>
            </a:r>
          </a:p>
          <a:p>
            <a:r>
              <a:rPr lang="en-GB" sz="2200">
                <a:solidFill>
                  <a:schemeClr val="bg1"/>
                </a:solidFill>
              </a:rPr>
              <a:t>3. Made with reckless carelessness as to whether it is true.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88022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2E358-4E58-FCA9-EAB1-1DB6657E6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BDBD3-0144-CBC5-4F24-1ADCD0EDA9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Types of damages available; Damages (Compensation through tort) and recission (Put back in the same position).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There are circumstances in which recission will not be available as a remedy for Fraudulent misrepresentation. </a:t>
            </a:r>
          </a:p>
          <a:p>
            <a:endParaRPr lang="en-GB" sz="2400">
              <a:solidFill>
                <a:schemeClr val="bg1"/>
              </a:solidFill>
            </a:endParaRPr>
          </a:p>
          <a:p>
            <a:r>
              <a:rPr lang="en-GB" sz="2400">
                <a:solidFill>
                  <a:schemeClr val="bg1"/>
                </a:solidFill>
              </a:rPr>
              <a:t>These include; </a:t>
            </a:r>
          </a:p>
          <a:p>
            <a:endParaRPr lang="en-GB" sz="240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23007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5CE3B-A30B-15CB-0D12-4D8938C3A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Recission is not available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FEF64-6046-4777-0609-F57FEC600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chemeClr val="bg1"/>
                </a:solidFill>
              </a:rPr>
              <a:t>Affirmed – carry on with the contract even though they are aware of the misrepresentation.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Delay – sufficient amount of time between the two.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No possibility of recission. </a:t>
            </a:r>
          </a:p>
          <a:p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If an innocent third party has acquired rights in the subject matter of the contract, if they gave consideration for the goods and acted in good faith, unaware of the misrepresentation.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010444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88868-1E49-DEF1-B69C-9AA690E16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Innocent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F8951-9F15-DA84-BE3B-C2F4E717A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Remedy is recission. </a:t>
            </a:r>
          </a:p>
          <a:p>
            <a:endParaRPr lang="en-GB" dirty="0"/>
          </a:p>
          <a:p>
            <a:r>
              <a:rPr lang="en-GB" dirty="0"/>
              <a:t>S.2 (2) can give damages in place of recission, but this is up to the courts. </a:t>
            </a:r>
          </a:p>
          <a:p>
            <a:endParaRPr lang="en-GB" dirty="0"/>
          </a:p>
          <a:p>
            <a:r>
              <a:rPr lang="en-GB" dirty="0"/>
              <a:t>No power to rescind – no right to recission.</a:t>
            </a:r>
          </a:p>
          <a:p>
            <a:endParaRPr lang="en-GB" dirty="0"/>
          </a:p>
          <a:p>
            <a:r>
              <a:rPr lang="en-GB" dirty="0"/>
              <a:t>No evidence of term, no misrepresentation, no remedy.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9259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FC749-8DA5-73FD-8873-02F9ED484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Negligent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4A873-16F1-5122-9B2E-BA39C3A68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Misrepresentation Act 1967 – created negligent misrepresentation.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Claim; S.2(1).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796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374CB-0E5C-1705-E272-AF4DB2463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Remedies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DD3B3-20E1-7D43-D40B-FB9E9776D1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Damages under S.2 (1)  or recission.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Right to recission can be lost. </a:t>
            </a:r>
          </a:p>
          <a:p>
            <a:pPr>
              <a:lnSpc>
                <a:spcPct val="200000"/>
              </a:lnSpc>
            </a:pPr>
            <a:r>
              <a:rPr lang="en-GB" dirty="0">
                <a:solidFill>
                  <a:schemeClr val="bg1"/>
                </a:solidFill>
              </a:rPr>
              <a:t>Leaf v International Galleries [1950]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9002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99A36BF-1729-4DC4-CAF7-3395437B1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bg1"/>
                </a:solidFill>
              </a:rPr>
              <a:t>Mistake 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3017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65E93D-AB6F-4C2F-37BF-98D954424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Mistake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482DB-11DA-6772-E362-3BDD63CD1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Only makes the contract voidable in certain circumstances.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Not a mistake if you enter a bad bargain.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Limited grounds – protection for operative mistake.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Operative Mistake – common law remedy – void ab initito. </a:t>
            </a:r>
          </a:p>
        </p:txBody>
      </p:sp>
    </p:spTree>
    <p:extLst>
      <p:ext uri="{BB962C8B-B14F-4D97-AF65-F5344CB8AC3E}">
        <p14:creationId xmlns:p14="http://schemas.microsoft.com/office/powerpoint/2010/main" val="14213251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316CB-CCE5-5140-9A2A-0CD870240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14E2D-327F-C8B6-A266-886525E77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sz="2600"/>
              <a:t>At time of formation of the contract. </a:t>
            </a:r>
          </a:p>
          <a:p>
            <a:endParaRPr lang="en-GB" sz="2600"/>
          </a:p>
          <a:p>
            <a:r>
              <a:rPr lang="en-GB" sz="2600"/>
              <a:t>Key case; Amalgamated Investment and property Co LTD v John Walker and Sons LTD [1977] </a:t>
            </a:r>
          </a:p>
          <a:p>
            <a:endParaRPr lang="en-GB" sz="2600"/>
          </a:p>
          <a:p>
            <a:r>
              <a:rPr lang="en-GB" sz="2600"/>
              <a:t>Mistake at common law – Common, unilateral and mutual. </a:t>
            </a:r>
          </a:p>
        </p:txBody>
      </p:sp>
    </p:spTree>
    <p:extLst>
      <p:ext uri="{BB962C8B-B14F-4D97-AF65-F5344CB8AC3E}">
        <p14:creationId xmlns:p14="http://schemas.microsoft.com/office/powerpoint/2010/main" val="119961812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4AEA3A2-B428-3918-AE80-E9657295E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2A8FF-E3A7-179A-5134-4DAEC882B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Common mistake – Both parties make the same mistake/ Primary fact.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Mutual mistake – Cross- purposes (Use the objective test)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Key cases; Smith v Hughes [1871]; Raffles v Wichel-haus [1864]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Unilateral Mistake- Identity/ Nature of the document. </a:t>
            </a:r>
          </a:p>
          <a:p>
            <a:pPr marL="0" indent="0">
              <a:buNone/>
            </a:pPr>
            <a:endParaRPr lang="en-GB" sz="2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51802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CFC0E-ACE1-52E5-3B2A-A800FB42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34E4F-8BE3-CA96-7874-4FDFC4C5D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Mistake to identity – unaware of another party but the other party is aware.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Seek remedy from someone who is not aware that they are subject to the contract.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The fraudster will not have obtained a good title to the goods as the owner will not have consented to the title in the goods passing to the fraudster. Having never acquired a good title, the fraudster cannot pass a good title to a third party.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018998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4A1F42-2448-0EF2-1317-0B400AFE8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77F56-82CB-6294-93AE-3B65A36622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Presumption that if you have met the person then you intend to deal with them.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The person bringing the case needs to rebut the presumption. </a:t>
            </a:r>
          </a:p>
          <a:p>
            <a:endParaRPr lang="en-GB" sz="2000">
              <a:solidFill>
                <a:schemeClr val="bg1"/>
              </a:solidFill>
            </a:endParaRPr>
          </a:p>
          <a:p>
            <a:r>
              <a:rPr lang="en-GB" sz="2000">
                <a:solidFill>
                  <a:schemeClr val="bg1"/>
                </a:solidFill>
              </a:rPr>
              <a:t>On the basis that the innocent party intends to form a valid contract, the fraudster will acquire good title to the goods, but provided that the goods are not yet passed on to a third party, the innocent party may rescind at this stage for fraudulent misrepresentation.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884369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BBA4A-AD08-6E14-3F37-2931D818A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Key cases 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8A498-4B05-0A0D-65D3-EA21D1750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Lewis v Averay [1972] and Shogun Finance LTD v Hudson [2001].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Easier for mistake where negotiations are at a distance.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Key case ; Cundy v Lindsay [1878] </a:t>
            </a:r>
          </a:p>
          <a:p>
            <a:endParaRPr lang="en-GB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817953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6E3E4-6B24-B773-DA9F-0C2D494DE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Concerning nature of the document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A5505-C7B0-DA29-DEBB-DF19A3B74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lvl="1"/>
            <a:r>
              <a:rPr lang="en-GB" dirty="0">
                <a:solidFill>
                  <a:schemeClr val="bg1"/>
                </a:solidFill>
              </a:rPr>
              <a:t>Rectification – amend the contract to reflect the intention of the parties. 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Key case; </a:t>
            </a:r>
            <a:r>
              <a:rPr lang="en-GB" dirty="0" err="1">
                <a:solidFill>
                  <a:schemeClr val="bg1"/>
                </a:solidFill>
              </a:rPr>
              <a:t>Freerick</a:t>
            </a:r>
            <a:r>
              <a:rPr lang="en-GB" dirty="0">
                <a:solidFill>
                  <a:schemeClr val="bg1"/>
                </a:solidFill>
              </a:rPr>
              <a:t> E Rose (London) LTD v William H </a:t>
            </a:r>
            <a:r>
              <a:rPr lang="en-GB" dirty="0" err="1">
                <a:solidFill>
                  <a:schemeClr val="bg1"/>
                </a:solidFill>
              </a:rPr>
              <a:t>Pim</a:t>
            </a:r>
            <a:r>
              <a:rPr lang="en-GB" dirty="0">
                <a:solidFill>
                  <a:schemeClr val="bg1"/>
                </a:solidFill>
              </a:rPr>
              <a:t> Co LTD [1953]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dirty="0">
                <a:solidFill>
                  <a:schemeClr val="bg1"/>
                </a:solidFill>
              </a:rPr>
              <a:t>Key things need to be proven for rectification to happen.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766267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1721E922-99DE-839E-3CB9-592EADDAD5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3" b="2560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3B6B9-0148-B654-8345-F5454585C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rmAutofit/>
          </a:bodyPr>
          <a:lstStyle/>
          <a:p>
            <a:pPr algn="ctr"/>
            <a:r>
              <a:rPr lang="en-GB" sz="3600" b="1" i="1" u="sng"/>
              <a:t>Continued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AF588-4471-A0D5-0BEC-296B5794E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319" y="2547257"/>
            <a:ext cx="4458446" cy="3109740"/>
          </a:xfrm>
        </p:spPr>
        <p:txBody>
          <a:bodyPr anchor="ctr">
            <a:normAutofit/>
          </a:bodyPr>
          <a:lstStyle/>
          <a:p>
            <a:r>
              <a:rPr lang="en-GB" sz="1400"/>
              <a:t>Non Est Factum – ‘’ it is not my deed’’. </a:t>
            </a:r>
          </a:p>
          <a:p>
            <a:endParaRPr lang="en-GB" sz="1400"/>
          </a:p>
          <a:p>
            <a:r>
              <a:rPr lang="en-GB" sz="1400"/>
              <a:t>Used by vulnerable people and anyone who has been misinformed as to the meaning of the contents of the document. </a:t>
            </a:r>
          </a:p>
          <a:p>
            <a:endParaRPr lang="en-GB" sz="1400"/>
          </a:p>
          <a:p>
            <a:r>
              <a:rPr lang="en-GB" sz="1400"/>
              <a:t>Does not represent what they would have wanted- would not have signed it had they known. </a:t>
            </a:r>
          </a:p>
          <a:p>
            <a:endParaRPr lang="en-GB" sz="1400"/>
          </a:p>
          <a:p>
            <a:r>
              <a:rPr lang="en-GB" sz="1400"/>
              <a:t>Hard to use; Saunders v Anglia Building Society [1970] </a:t>
            </a:r>
          </a:p>
        </p:txBody>
      </p:sp>
    </p:spTree>
    <p:extLst>
      <p:ext uri="{BB962C8B-B14F-4D97-AF65-F5344CB8AC3E}">
        <p14:creationId xmlns:p14="http://schemas.microsoft.com/office/powerpoint/2010/main" val="370904387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A close up of a purple liquid&#10;&#10;Description automatically generated">
            <a:extLst>
              <a:ext uri="{FF2B5EF4-FFF2-40B4-BE49-F238E27FC236}">
                <a16:creationId xmlns:a16="http://schemas.microsoft.com/office/drawing/2014/main" id="{7F96B0CB-F097-4FC9-6031-0FAB0B1D8E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734" b="1426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31E2040-B265-72DB-D3C4-3D233A3189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b="1" i="1" u="sng" dirty="0">
                <a:solidFill>
                  <a:srgbClr val="FFFFFF"/>
                </a:solidFill>
              </a:rPr>
              <a:t>Let’s take a break!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FF8D8567-716C-8EF6-C528-E216967CD8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Take 5 minutes and then we will return!</a:t>
            </a:r>
          </a:p>
        </p:txBody>
      </p:sp>
    </p:spTree>
    <p:extLst>
      <p:ext uri="{BB962C8B-B14F-4D97-AF65-F5344CB8AC3E}">
        <p14:creationId xmlns:p14="http://schemas.microsoft.com/office/powerpoint/2010/main" val="7742289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og peaking at the window">
            <a:extLst>
              <a:ext uri="{FF2B5EF4-FFF2-40B4-BE49-F238E27FC236}">
                <a16:creationId xmlns:a16="http://schemas.microsoft.com/office/drawing/2014/main" id="{A7D433D1-510D-9C17-85F1-D15DFDAD36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5627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FB28AD7-57B0-B688-6F21-0DE49B0661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i="1" u="sng">
                <a:solidFill>
                  <a:schemeClr val="bg1"/>
                </a:solidFill>
              </a:rPr>
              <a:t>Duress and undue influence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259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A75659-5A6F-4F77-9679-678A00B9D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eckmate in a chess game">
            <a:extLst>
              <a:ext uri="{FF2B5EF4-FFF2-40B4-BE49-F238E27FC236}">
                <a16:creationId xmlns:a16="http://schemas.microsoft.com/office/drawing/2014/main" id="{D7A04160-408D-47AB-6DDB-E5EE10EDC5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2" r="2" b="2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30A3A45-140E-431E-AED0-07EF83631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tx1"/>
              </a:gs>
              <a:gs pos="35000">
                <a:schemeClr val="tx1">
                  <a:alpha val="76000"/>
                </a:schemeClr>
              </a:gs>
              <a:gs pos="19000">
                <a:schemeClr val="tx1">
                  <a:alpha val="4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8A132-24A1-E791-4FB7-F02EEBF40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5868" y="1161288"/>
            <a:ext cx="3438144" cy="1124712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i="1" u="sng" dirty="0">
                <a:solidFill>
                  <a:schemeClr val="bg1"/>
                </a:solidFill>
              </a:rPr>
              <a:t>Duress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F83DB-2B48-7BA6-4522-34E71F93F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5868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There are different categories of duress; </a:t>
            </a:r>
          </a:p>
          <a:p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Threats against property/ violence / economic duress. </a:t>
            </a:r>
          </a:p>
          <a:p>
            <a:endParaRPr lang="en-GB" sz="1700">
              <a:solidFill>
                <a:schemeClr val="bg1"/>
              </a:solidFill>
            </a:endParaRPr>
          </a:p>
          <a:p>
            <a:r>
              <a:rPr lang="en-GB" sz="1700">
                <a:solidFill>
                  <a:schemeClr val="bg1"/>
                </a:solidFill>
              </a:rPr>
              <a:t>Let’s look at each one in turn. </a:t>
            </a:r>
          </a:p>
        </p:txBody>
      </p:sp>
    </p:spTree>
    <p:extLst>
      <p:ext uri="{BB962C8B-B14F-4D97-AF65-F5344CB8AC3E}">
        <p14:creationId xmlns:p14="http://schemas.microsoft.com/office/powerpoint/2010/main" val="31469749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C10CBC8-7837-4750-8EE9-B4C3D5048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9014793-11D4-4A17-9261-1A2E683AD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104482" y="-5104482"/>
            <a:ext cx="1983037" cy="12192001"/>
          </a:xfrm>
          <a:custGeom>
            <a:avLst/>
            <a:gdLst>
              <a:gd name="connsiteX0" fmla="*/ 0 w 1983037"/>
              <a:gd name="connsiteY0" fmla="*/ 0 h 12192001"/>
              <a:gd name="connsiteX1" fmla="*/ 0 w 1983037"/>
              <a:gd name="connsiteY1" fmla="*/ 12192001 h 12192001"/>
              <a:gd name="connsiteX2" fmla="*/ 1945626 w 1983037"/>
              <a:gd name="connsiteY2" fmla="*/ 12192001 h 12192001"/>
              <a:gd name="connsiteX3" fmla="*/ 1914883 w 1983037"/>
              <a:gd name="connsiteY3" fmla="*/ 11926947 h 12192001"/>
              <a:gd name="connsiteX4" fmla="*/ 1887405 w 1983037"/>
              <a:gd name="connsiteY4" fmla="*/ 10882179 h 12192001"/>
              <a:gd name="connsiteX5" fmla="*/ 1955094 w 1983037"/>
              <a:gd name="connsiteY5" fmla="*/ 9717835 h 12192001"/>
              <a:gd name="connsiteX6" fmla="*/ 1955094 w 1983037"/>
              <a:gd name="connsiteY6" fmla="*/ 9338013 h 12192001"/>
              <a:gd name="connsiteX7" fmla="*/ 1947423 w 1983037"/>
              <a:gd name="connsiteY7" fmla="*/ 8936699 h 12192001"/>
              <a:gd name="connsiteX8" fmla="*/ 1949002 w 1983037"/>
              <a:gd name="connsiteY8" fmla="*/ 7709920 h 12192001"/>
              <a:gd name="connsiteX9" fmla="*/ 1930276 w 1983037"/>
              <a:gd name="connsiteY9" fmla="*/ 6277504 h 12192001"/>
              <a:gd name="connsiteX10" fmla="*/ 1954643 w 1983037"/>
              <a:gd name="connsiteY10" fmla="*/ 5307481 h 12192001"/>
              <a:gd name="connsiteX11" fmla="*/ 1944941 w 1983037"/>
              <a:gd name="connsiteY11" fmla="*/ 4949831 h 12192001"/>
              <a:gd name="connsiteX12" fmla="*/ 1961187 w 1983037"/>
              <a:gd name="connsiteY12" fmla="*/ 4137481 h 12192001"/>
              <a:gd name="connsiteX13" fmla="*/ 1964118 w 1983037"/>
              <a:gd name="connsiteY13" fmla="*/ 3194148 h 12192001"/>
              <a:gd name="connsiteX14" fmla="*/ 1914708 w 1983037"/>
              <a:gd name="connsiteY14" fmla="*/ 1979808 h 12192001"/>
              <a:gd name="connsiteX15" fmla="*/ 1949679 w 1983037"/>
              <a:gd name="connsiteY15" fmla="*/ 1443897 h 12192001"/>
              <a:gd name="connsiteX16" fmla="*/ 1942685 w 1983037"/>
              <a:gd name="connsiteY16" fmla="*/ 749860 h 12192001"/>
              <a:gd name="connsiteX17" fmla="*/ 1933706 w 1983037"/>
              <a:gd name="connsiteY17" fmla="*/ 168558 h 12192001"/>
              <a:gd name="connsiteX18" fmla="*/ 1950785 w 1983037"/>
              <a:gd name="connsiteY18" fmla="*/ 0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983037" h="12192001">
                <a:moveTo>
                  <a:pt x="0" y="0"/>
                </a:moveTo>
                <a:lnTo>
                  <a:pt x="0" y="12192001"/>
                </a:lnTo>
                <a:lnTo>
                  <a:pt x="1945626" y="12192001"/>
                </a:lnTo>
                <a:lnTo>
                  <a:pt x="1914883" y="11926947"/>
                </a:lnTo>
                <a:cubicBezTo>
                  <a:pt x="1884529" y="11579709"/>
                  <a:pt x="1881652" y="11231009"/>
                  <a:pt x="1887405" y="10882179"/>
                </a:cubicBezTo>
                <a:cubicBezTo>
                  <a:pt x="1893725" y="10493309"/>
                  <a:pt x="1911547" y="10104667"/>
                  <a:pt x="1955094" y="9717835"/>
                </a:cubicBezTo>
                <a:cubicBezTo>
                  <a:pt x="1966715" y="9591491"/>
                  <a:pt x="1966715" y="9464357"/>
                  <a:pt x="1955094" y="9338013"/>
                </a:cubicBezTo>
                <a:cubicBezTo>
                  <a:pt x="1945663" y="9204453"/>
                  <a:pt x="1943091" y="9070511"/>
                  <a:pt x="1947423" y="8936699"/>
                </a:cubicBezTo>
                <a:cubicBezTo>
                  <a:pt x="1960283" y="8527701"/>
                  <a:pt x="1930726" y="8118470"/>
                  <a:pt x="1949002" y="7709920"/>
                </a:cubicBezTo>
                <a:cubicBezTo>
                  <a:pt x="1970436" y="7231918"/>
                  <a:pt x="1945393" y="6755049"/>
                  <a:pt x="1930276" y="6277504"/>
                </a:cubicBezTo>
                <a:cubicBezTo>
                  <a:pt x="1920123" y="5954014"/>
                  <a:pt x="1913803" y="5630292"/>
                  <a:pt x="1954643" y="5307481"/>
                </a:cubicBezTo>
                <a:cubicBezTo>
                  <a:pt x="1969761" y="5188718"/>
                  <a:pt x="1956899" y="5068596"/>
                  <a:pt x="1944941" y="4949831"/>
                </a:cubicBezTo>
                <a:cubicBezTo>
                  <a:pt x="1917866" y="4678139"/>
                  <a:pt x="1932758" y="4407584"/>
                  <a:pt x="1961187" y="4137481"/>
                </a:cubicBezTo>
                <a:cubicBezTo>
                  <a:pt x="1994579" y="3823035"/>
                  <a:pt x="1984877" y="3508818"/>
                  <a:pt x="1964118" y="3194148"/>
                </a:cubicBezTo>
                <a:cubicBezTo>
                  <a:pt x="1937270" y="2789895"/>
                  <a:pt x="1903424" y="2387003"/>
                  <a:pt x="1914708" y="1979808"/>
                </a:cubicBezTo>
                <a:cubicBezTo>
                  <a:pt x="1919446" y="1800868"/>
                  <a:pt x="1935466" y="1622384"/>
                  <a:pt x="1949679" y="1443897"/>
                </a:cubicBezTo>
                <a:cubicBezTo>
                  <a:pt x="1964278" y="1212701"/>
                  <a:pt x="1961931" y="980722"/>
                  <a:pt x="1942685" y="749860"/>
                </a:cubicBezTo>
                <a:cubicBezTo>
                  <a:pt x="1929825" y="555933"/>
                  <a:pt x="1921533" y="362007"/>
                  <a:pt x="1933706" y="168558"/>
                </a:cubicBezTo>
                <a:lnTo>
                  <a:pt x="195078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43B4E-79B5-1D1D-2393-53EC29540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i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Types of duress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B4FB23-2F87-4886-E377-DBC33D59011A}"/>
              </a:ext>
            </a:extLst>
          </p:cNvPr>
          <p:cNvSpPr>
            <a:spLocks/>
          </p:cNvSpPr>
          <p:nvPr/>
        </p:nvSpPr>
        <p:spPr>
          <a:xfrm>
            <a:off x="1630863" y="2348161"/>
            <a:ext cx="4380202" cy="6996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defTabSz="768096">
              <a:spcAft>
                <a:spcPts val="600"/>
              </a:spcAft>
            </a:pPr>
            <a:r>
              <a:rPr lang="en-GB" sz="3360" i="1" u="sng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Violence </a:t>
            </a:r>
            <a:endParaRPr lang="en-GB" sz="4000" i="1" u="sng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8AC539-0C17-7F19-74BD-0B89807E5053}"/>
              </a:ext>
            </a:extLst>
          </p:cNvPr>
          <p:cNvSpPr>
            <a:spLocks/>
          </p:cNvSpPr>
          <p:nvPr/>
        </p:nvSpPr>
        <p:spPr>
          <a:xfrm>
            <a:off x="1630863" y="3047860"/>
            <a:ext cx="4380202" cy="312910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Violence or threat.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Must be a reason for consenting to the contract.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Contract can be avoided.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Key case; Barton v Armstrong [1975]</a:t>
            </a:r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177B33F-86E2-2C7D-A9BB-E8A82CA58DE9}"/>
              </a:ext>
            </a:extLst>
          </p:cNvPr>
          <p:cNvSpPr>
            <a:spLocks/>
          </p:cNvSpPr>
          <p:nvPr/>
        </p:nvSpPr>
        <p:spPr>
          <a:xfrm>
            <a:off x="6159364" y="2348161"/>
            <a:ext cx="4401773" cy="6996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defTabSz="768096">
              <a:spcAft>
                <a:spcPts val="600"/>
              </a:spcAft>
            </a:pPr>
            <a:r>
              <a:rPr lang="en-GB" sz="3696" i="1" u="sng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Property</a:t>
            </a:r>
            <a:endParaRPr lang="en-GB" sz="4400" i="1" u="sng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56C8A1E-B186-44EE-EB3A-F4E8C66A2C8C}"/>
              </a:ext>
            </a:extLst>
          </p:cNvPr>
          <p:cNvSpPr>
            <a:spLocks/>
          </p:cNvSpPr>
          <p:nvPr/>
        </p:nvSpPr>
        <p:spPr>
          <a:xfrm>
            <a:off x="6159364" y="3047860"/>
            <a:ext cx="4401773" cy="312910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Need for clarify.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Case law that says it cannot be classed as duress; </a:t>
            </a:r>
            <a:r>
              <a:rPr lang="en-GB" sz="1512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Skeate</a:t>
            </a: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v Beale [1840]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Case law that says it can; Occidental Worldwide investment Corporation v </a:t>
            </a:r>
            <a:r>
              <a:rPr lang="en-GB" sz="1512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Skibbs</a:t>
            </a: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A/S Avanti [1976] </a:t>
            </a:r>
          </a:p>
          <a:p>
            <a:pPr defTabSz="768096">
              <a:spcAft>
                <a:spcPts val="600"/>
              </a:spcAft>
            </a:pPr>
            <a:endParaRPr lang="en-GB" sz="1512" kern="1200">
              <a:solidFill>
                <a:schemeClr val="dk1"/>
              </a:solidFill>
              <a:latin typeface="+mn-lt"/>
              <a:ea typeface="+mn-ea"/>
              <a:cs typeface="+mn-cs"/>
            </a:endParaRPr>
          </a:p>
          <a:p>
            <a:pPr defTabSz="768096">
              <a:spcAft>
                <a:spcPts val="600"/>
              </a:spcAft>
            </a:pPr>
            <a:r>
              <a:rPr lang="en-GB" sz="1512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Key element that needs to be addressed is if the contract has been entered into voluntarily.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8712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21F0EC-78EF-E21C-5C4D-5C7618B5A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Common law and duress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17ADF-AA1E-2094-009A-F643579FE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900"/>
              <a:t>Economic duress – Pressure to vary the contract or they will breack the original one. </a:t>
            </a:r>
          </a:p>
          <a:p>
            <a:endParaRPr lang="en-GB" sz="1900"/>
          </a:p>
          <a:p>
            <a:r>
              <a:rPr lang="en-GB" sz="1900"/>
              <a:t>Conceding to illegitimate commercial pressure. </a:t>
            </a:r>
          </a:p>
          <a:p>
            <a:endParaRPr lang="en-GB" sz="1900"/>
          </a:p>
          <a:p>
            <a:r>
              <a:rPr lang="en-GB" sz="1900"/>
              <a:t>Key case; The Sioboen and the sibotre [1976] established the test for economic duress. </a:t>
            </a:r>
          </a:p>
        </p:txBody>
      </p:sp>
      <p:pic>
        <p:nvPicPr>
          <p:cNvPr id="5" name="Picture 4" descr="Interior of dark warehouse">
            <a:extLst>
              <a:ext uri="{FF2B5EF4-FFF2-40B4-BE49-F238E27FC236}">
                <a16:creationId xmlns:a16="http://schemas.microsoft.com/office/drawing/2014/main" id="{3821B407-AD1E-4D47-9C2E-7077502017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63" r="1721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707965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DDF9F-775B-4580-8CC5-9791BC3E7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Economic Duress test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0B2FD-E439-4357-2375-FC9CC611F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1. Did the victim protest at the time of the demand? </a:t>
            </a:r>
          </a:p>
          <a:p>
            <a:endParaRPr lang="en-GB" sz="1700"/>
          </a:p>
          <a:p>
            <a:r>
              <a:rPr lang="en-GB" sz="1700"/>
              <a:t>2. Did the victim regard the transaction as closed or did they intend to repudiate the new agreement?</a:t>
            </a:r>
          </a:p>
          <a:p>
            <a:endParaRPr lang="en-GB" sz="1700"/>
          </a:p>
          <a:p>
            <a:endParaRPr lang="en-GB" sz="1700"/>
          </a:p>
          <a:p>
            <a:r>
              <a:rPr lang="en-GB" sz="1700"/>
              <a:t>Applied in a number of cases such as; Northern Ocean Shipping Co Ltd v Hyundai Shipping Co LTD, The Atlantic Baron [1979]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7AD3A255-0E6E-3AC7-E16F-4CDD8F725F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45" r="592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59870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5B648-56D5-5AAC-F07B-E94B53824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b="1" i="1" u="sng">
                <a:solidFill>
                  <a:srgbClr val="FFFFFF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94F409-5EDE-1415-D22C-7F7B5112E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6998885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43842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A155D-76AB-5EB1-5154-13D740CC2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Undue influence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9DA6F-ECAC-598E-DE98-131CD96E9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Influence by another person. </a:t>
            </a:r>
          </a:p>
          <a:p>
            <a:endParaRPr lang="en-GB" dirty="0"/>
          </a:p>
          <a:p>
            <a:r>
              <a:rPr lang="en-GB" dirty="0"/>
              <a:t>Trust and confidence in another party has been breached. </a:t>
            </a:r>
          </a:p>
          <a:p>
            <a:endParaRPr lang="en-GB" dirty="0"/>
          </a:p>
          <a:p>
            <a:r>
              <a:rPr lang="en-GB" dirty="0"/>
              <a:t>Key case; Barclays Bank Plc v O’Brien and Another [1993] – Categories of undue influence. </a:t>
            </a:r>
          </a:p>
        </p:txBody>
      </p:sp>
    </p:spTree>
    <p:extLst>
      <p:ext uri="{BB962C8B-B14F-4D97-AF65-F5344CB8AC3E}">
        <p14:creationId xmlns:p14="http://schemas.microsoft.com/office/powerpoint/2010/main" val="20865155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BFEB9-11F5-4306-8454-F8968BAF9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 b="1" i="1" u="sng">
                <a:solidFill>
                  <a:srgbClr val="FFFFFF"/>
                </a:solidFill>
              </a:rPr>
              <a:t>Actual undue influence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C7698C-E2F7-0E02-24CC-112676F576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8468811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460928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02BE9-1A40-BF32-D5B6-9CA130F84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i="1" u="sng" dirty="0"/>
              <a:t>Where trust and confidence is included.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051FD6-53A0-35A8-FC65-45F585CC2B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67185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2FC3A-4B15-405E-DD89-A6E9C786F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F28EAE-0735-D0B8-2433-AA62474B9A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22741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FECA6-CE08-25A3-5A70-005DA377E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Possible remedies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85F6B2-BD9C-6943-5865-D8B5A9E187A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33423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3A04E-D6AC-A22D-F471-FB10EE67A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Illegal contracts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4525E-F788-18AE-B9C7-4EA46704539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35632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F7F27-982C-9733-771F-0CEE3D2FE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Illegal contracts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107508-1D68-2E3D-28E0-7AEE2CEFDB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828" t="36956" r="1070" b="30870"/>
          <a:stretch/>
        </p:blipFill>
        <p:spPr>
          <a:xfrm>
            <a:off x="1613452" y="1690688"/>
            <a:ext cx="9120809" cy="46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45890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60056-82B1-3F20-93AA-86B69F32E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Contracts Illegal at common law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AD59C-E65A-D016-2D57-F873BA68A2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chemeClr val="bg1"/>
                </a:solidFill>
              </a:rPr>
              <a:t>Agreeing to commit a crime. </a:t>
            </a:r>
          </a:p>
          <a:p>
            <a:r>
              <a:rPr lang="en-GB" sz="2600">
                <a:solidFill>
                  <a:schemeClr val="bg1"/>
                </a:solidFill>
              </a:rPr>
              <a:t>Agreeing to defraud HMRC. </a:t>
            </a:r>
          </a:p>
          <a:p>
            <a:r>
              <a:rPr lang="en-GB" sz="2600">
                <a:solidFill>
                  <a:schemeClr val="bg1"/>
                </a:solidFill>
              </a:rPr>
              <a:t>Contracts damaging to the public safety or foreign relations. </a:t>
            </a:r>
          </a:p>
          <a:p>
            <a:r>
              <a:rPr lang="en-GB" sz="2600">
                <a:solidFill>
                  <a:schemeClr val="bg1"/>
                </a:solidFill>
              </a:rPr>
              <a:t>Contracts prejudicial to the administration of justice. </a:t>
            </a:r>
          </a:p>
          <a:p>
            <a:r>
              <a:rPr lang="en-GB" sz="2600">
                <a:solidFill>
                  <a:schemeClr val="bg1"/>
                </a:solidFill>
              </a:rPr>
              <a:t>Contract that are sexually immoral. </a:t>
            </a:r>
          </a:p>
          <a:p>
            <a:r>
              <a:rPr lang="en-GB" sz="2600">
                <a:solidFill>
                  <a:schemeClr val="bg1"/>
                </a:solidFill>
              </a:rPr>
              <a:t>Contracts leading to corruption in public law,. </a:t>
            </a:r>
          </a:p>
        </p:txBody>
      </p:sp>
    </p:spTree>
    <p:extLst>
      <p:ext uri="{BB962C8B-B14F-4D97-AF65-F5344CB8AC3E}">
        <p14:creationId xmlns:p14="http://schemas.microsoft.com/office/powerpoint/2010/main" val="394230146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081B5-DA4C-F9F7-E59B-FF0BAB303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Restraint of trade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B9C24-EC6B-7C0B-745C-B94EC6A16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Clause where an individual is not allowed to engage in similar business. </a:t>
            </a:r>
          </a:p>
          <a:p>
            <a:endParaRPr lang="en-GB" dirty="0"/>
          </a:p>
          <a:p>
            <a:r>
              <a:rPr lang="en-GB" dirty="0"/>
              <a:t>Key case; </a:t>
            </a:r>
            <a:r>
              <a:rPr lang="de-DE" dirty="0" err="1"/>
              <a:t>Nordenfelt</a:t>
            </a:r>
            <a:r>
              <a:rPr lang="de-DE" dirty="0"/>
              <a:t> v Maxim </a:t>
            </a:r>
            <a:r>
              <a:rPr lang="de-DE" dirty="0" err="1"/>
              <a:t>Nordenfelt</a:t>
            </a:r>
            <a:r>
              <a:rPr lang="de-DE" dirty="0"/>
              <a:t> </a:t>
            </a:r>
            <a:r>
              <a:rPr lang="de-DE" dirty="0" err="1"/>
              <a:t>Guns</a:t>
            </a:r>
            <a:r>
              <a:rPr lang="de-DE" dirty="0"/>
              <a:t> and </a:t>
            </a:r>
            <a:r>
              <a:rPr lang="de-DE" dirty="0" err="1"/>
              <a:t>Ammunition</a:t>
            </a:r>
            <a:r>
              <a:rPr lang="de-DE" dirty="0"/>
              <a:t> Co. [1894]. </a:t>
            </a:r>
          </a:p>
          <a:p>
            <a:endParaRPr lang="de-DE" dirty="0"/>
          </a:p>
          <a:p>
            <a:r>
              <a:rPr lang="de-DE" dirty="0"/>
              <a:t>Laid down </a:t>
            </a:r>
            <a:r>
              <a:rPr lang="de-DE" dirty="0" err="1"/>
              <a:t>the</a:t>
            </a:r>
            <a:r>
              <a:rPr lang="de-DE" dirty="0"/>
              <a:t> </a:t>
            </a:r>
            <a:r>
              <a:rPr lang="de-DE" dirty="0" err="1"/>
              <a:t>criteria</a:t>
            </a:r>
            <a:r>
              <a:rPr lang="de-DE" dirty="0"/>
              <a:t> </a:t>
            </a:r>
            <a:r>
              <a:rPr lang="de-DE" dirty="0" err="1"/>
              <a:t>that</a:t>
            </a:r>
            <a:r>
              <a:rPr lang="de-DE" dirty="0"/>
              <a:t> </a:t>
            </a:r>
            <a:r>
              <a:rPr lang="de-DE" dirty="0" err="1"/>
              <a:t>needs</a:t>
            </a:r>
            <a:r>
              <a:rPr lang="de-DE" dirty="0"/>
              <a:t> </a:t>
            </a:r>
            <a:r>
              <a:rPr lang="de-DE" dirty="0" err="1"/>
              <a:t>to</a:t>
            </a:r>
            <a:r>
              <a:rPr lang="de-DE" dirty="0"/>
              <a:t> </a:t>
            </a:r>
            <a:r>
              <a:rPr lang="de-DE" dirty="0" err="1"/>
              <a:t>be</a:t>
            </a:r>
            <a:r>
              <a:rPr lang="de-DE" dirty="0"/>
              <a:t> </a:t>
            </a:r>
            <a:r>
              <a:rPr lang="de-DE" dirty="0" err="1"/>
              <a:t>met</a:t>
            </a:r>
            <a:r>
              <a:rPr lang="de-DE" dirty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10386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14CD5D-40FA-8BAF-E444-26A9821C14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07" t="24792" r="25023" b="25834"/>
          <a:stretch/>
        </p:blipFill>
        <p:spPr>
          <a:xfrm>
            <a:off x="521495" y="485776"/>
            <a:ext cx="11350150" cy="5529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163593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397E3E-B90C-4D82-BAAA-36F7AC6A4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16C8D8F-10E9-4498-ABDB-0F923F8B68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561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E5A83E3-8A11-4492-BB6E-F5F22403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64296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CF5E676-CA04-4CED-9F1E-5026ED66E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BA9E676-A8FC-4C2F-8D78-C13ED8AB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82347" cy="2943932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2B5CBEA-F125-49B6-8335-227C325B1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ECD79B5-5FC5-495F-BFD6-346C16E78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5207" y="4529611"/>
            <a:ext cx="2426793" cy="2328389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D3151-5F97-4860-B56C-C98BD62CC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2D9D048-3063-435A-8C23-26C1907E9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1898" y="819446"/>
            <a:ext cx="8751370" cy="5402463"/>
          </a:xfrm>
          <a:prstGeom prst="rect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E96824-E506-4448-8704-5EC7BF7BC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20315" y="727769"/>
            <a:ext cx="8751370" cy="5402463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EB3BC7-FF1E-1630-7D4F-28B6EB3F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1534" y="1344304"/>
            <a:ext cx="7451678" cy="2843702"/>
          </a:xfrm>
        </p:spPr>
        <p:txBody>
          <a:bodyPr>
            <a:normAutofit/>
          </a:bodyPr>
          <a:lstStyle/>
          <a:p>
            <a:r>
              <a:rPr lang="en-GB" sz="9600" b="1" i="1" u="sng" dirty="0">
                <a:solidFill>
                  <a:schemeClr val="bg1"/>
                </a:solidFill>
              </a:rPr>
              <a:t>Remedies</a:t>
            </a:r>
            <a:r>
              <a:rPr lang="en-GB" sz="5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6C541AE-9B02-44C0-B8C6-B2DEA7ED3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29446" y="4786746"/>
            <a:ext cx="620727" cy="620727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45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35F64F3D-CED0-5754-F13D-4100D77A93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58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1CE40-BCC2-986B-A9D1-6E1D98A9C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i="1" u="sng"/>
              <a:t>Remedies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0B826-D5E6-1DCB-5353-FD2255B69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/>
              <a:t>Different remedies; </a:t>
            </a:r>
          </a:p>
          <a:p>
            <a:endParaRPr lang="en-GB" sz="2000"/>
          </a:p>
          <a:p>
            <a:r>
              <a:rPr lang="en-GB" sz="2000"/>
              <a:t>Some will be common law remedies. </a:t>
            </a:r>
          </a:p>
          <a:p>
            <a:endParaRPr lang="en-GB" sz="2000"/>
          </a:p>
          <a:p>
            <a:r>
              <a:rPr lang="en-GB" sz="2000"/>
              <a:t>Some will be equitable remedies. </a:t>
            </a:r>
          </a:p>
          <a:p>
            <a:endParaRPr lang="en-GB" sz="2000"/>
          </a:p>
          <a:p>
            <a:r>
              <a:rPr lang="en-GB" sz="2000"/>
              <a:t>Others include statutory remedies. </a:t>
            </a:r>
          </a:p>
        </p:txBody>
      </p:sp>
    </p:spTree>
    <p:extLst>
      <p:ext uri="{BB962C8B-B14F-4D97-AF65-F5344CB8AC3E}">
        <p14:creationId xmlns:p14="http://schemas.microsoft.com/office/powerpoint/2010/main" val="119972462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FAB74-9882-FA2F-2A4B-C904092AE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Common law remedy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B79F-EC2A-9CF5-A184-647648F4E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Damages – Compensation.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Key case; Robinson v Harman [1848] – put back in the same position as before the contract was entered into.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Other key cases; Farley v Skinner [2001]. </a:t>
            </a:r>
          </a:p>
          <a:p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</a:rPr>
              <a:t>Not getting bargain they should have got.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213707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AD7CE-1AFD-FBD1-7A74-3D692059D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421016-BCED-7E7B-1E0C-5FEA7C810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49668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796631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2D0E1-B8D0-914C-DA44-856E8A98D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Damages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FDF41B-6928-CAD4-3128-327B1F69A7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5614215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509995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F1D07-608C-EE48-A105-BE26C17F0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Types of damages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DC0631-458C-E0A7-4BA1-72374F1FBB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554413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0639C-2899-D928-FF18-F5E1C3D2D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5672E-4912-1BDA-922A-895EAAFAF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Speculative losses – estimated costs by the courts – what would the individual have gained if the contract had been carried out. </a:t>
            </a:r>
          </a:p>
          <a:p>
            <a:endParaRPr lang="en-GB" sz="2600"/>
          </a:p>
          <a:p>
            <a:r>
              <a:rPr lang="en-GB" sz="2600"/>
              <a:t>Chaplin v Hicks [1911] </a:t>
            </a:r>
          </a:p>
          <a:p>
            <a:endParaRPr lang="en-GB" sz="2600"/>
          </a:p>
          <a:p>
            <a:r>
              <a:rPr lang="en-GB" sz="2600"/>
              <a:t>Reliance loss – hard to know what the loss of bargain has cost/ base it on the amount spent by the claimant because of reliance. </a:t>
            </a:r>
          </a:p>
          <a:p>
            <a:endParaRPr lang="en-GB" sz="2600"/>
          </a:p>
          <a:p>
            <a:r>
              <a:rPr lang="en-GB" sz="2600"/>
              <a:t>Outcome would usually be putting the individual back in the same position  as if the contract had never been entered into. </a:t>
            </a:r>
          </a:p>
        </p:txBody>
      </p:sp>
    </p:spTree>
    <p:extLst>
      <p:ext uri="{BB962C8B-B14F-4D97-AF65-F5344CB8AC3E}">
        <p14:creationId xmlns:p14="http://schemas.microsoft.com/office/powerpoint/2010/main" val="37454620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05206-4751-8BBC-7330-E2E18FE13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Non-pecuniary damages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30E949-6D89-EE4A-EC34-3C2774BBE7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6585880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146282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E458E-EA9F-D15F-8F74-535CC6C4D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How to claim damages?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DC7D10-EAC0-C861-AE0F-BB982FE6B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242521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6223782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EB5F14-5014-49D1-B590-9E2B7721C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3D2B953D-3D65-4BA7-80E6-139390790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0604" y="147284"/>
            <a:ext cx="4314573" cy="4314573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CA0A0B8-0ABD-4C1D-8BDE-4D94C94FD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FF2923AC-40BC-4610-B6BD-AECABAF6D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05044" y="54194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8A188E6-9899-40AA-9648-7B9BEAF52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881974" y="1174396"/>
            <a:ext cx="5290997" cy="5290997"/>
            <a:chOff x="1881974" y="1174396"/>
            <a:chExt cx="5290997" cy="5290997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10D3957-AAB5-4037-A58C-20FF0E226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B4478242-FDA7-48D1-A53E-3E0EDB2A71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F47059C0-3CD3-44C5-9FBC-C5CEA6D94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2254" y="1065353"/>
            <a:ext cx="5290997" cy="5290997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35B577C-579D-1F7B-A77C-52C1C4A9F1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2763" y="1893347"/>
            <a:ext cx="4079551" cy="2877632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bg1"/>
                </a:solidFill>
              </a:rPr>
              <a:t>What about equitable remedies?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47F297A-E159-79C2-7F51-745D1A9DB2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2763" y="4863054"/>
            <a:ext cx="4079551" cy="81160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Specific Performance</a:t>
            </a:r>
          </a:p>
          <a:p>
            <a:r>
              <a:rPr lang="en-GB" sz="2000">
                <a:solidFill>
                  <a:schemeClr val="bg1"/>
                </a:solidFill>
              </a:rPr>
              <a:t>Injunctions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78A6A50F-EF16-474F-9BD1-2D663EBEA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65353"/>
            <a:ext cx="1861854" cy="717514"/>
            <a:chOff x="0" y="1065353"/>
            <a:chExt cx="1861854" cy="717514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AA37927-0235-4A56-8680-D7B367160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6535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D5F1B50-7A4C-4505-93E5-35FB75146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50508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pic>
        <p:nvPicPr>
          <p:cNvPr id="9" name="Graphic 8" descr="Scales of Justice">
            <a:extLst>
              <a:ext uri="{FF2B5EF4-FFF2-40B4-BE49-F238E27FC236}">
                <a16:creationId xmlns:a16="http://schemas.microsoft.com/office/drawing/2014/main" id="{9DCB27FE-150C-6AC3-24D4-7521E1D296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37500" y="1024180"/>
            <a:ext cx="2560781" cy="2560781"/>
          </a:xfrm>
          <a:prstGeom prst="rect">
            <a:avLst/>
          </a:prstGeom>
        </p:spPr>
      </p:pic>
      <p:grpSp>
        <p:nvGrpSpPr>
          <p:cNvPr id="32" name="Graphic 185">
            <a:extLst>
              <a:ext uri="{FF2B5EF4-FFF2-40B4-BE49-F238E27FC236}">
                <a16:creationId xmlns:a16="http://schemas.microsoft.com/office/drawing/2014/main" id="{4717BE92-F93B-41D0-A644-64F6E524C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76418" y="4140693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CA26306-9FAA-4D01-957F-3E9B25A25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A458C4D-E6E4-42CA-BC7C-301BFBAA70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CDA802E-5743-4261-84A2-D9D8F19A3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FCFC560-017D-4F70-ADE9-00A770915F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5F55DD-D975-452E-9674-461DBDBDEC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9" name="Oval 38">
            <a:extLst>
              <a:ext uri="{FF2B5EF4-FFF2-40B4-BE49-F238E27FC236}">
                <a16:creationId xmlns:a16="http://schemas.microsoft.com/office/drawing/2014/main" id="{D245B05D-DA60-40E2-8A0A-B078C91D7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401FD61C-FC3A-43C0-9641-28B0C1A54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5735" y="4917084"/>
            <a:ext cx="319941" cy="31994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684113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B57B6-A12A-40FF-1E6C-289F9B2CD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Specific Performance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177A8C-0948-453F-AC48-4B9CFD3936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653088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75619-48D0-E790-133F-EF60995E9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Injunctions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AE7019-A155-DD0C-FABD-324F0351A5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56551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No sign">
            <a:extLst>
              <a:ext uri="{FF2B5EF4-FFF2-40B4-BE49-F238E27FC236}">
                <a16:creationId xmlns:a16="http://schemas.microsoft.com/office/drawing/2014/main" id="{00AFA9C9-7FD7-BA5A-DD9E-3569F761C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20383" y="3104705"/>
            <a:ext cx="3217333" cy="3217333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35EB40-FE85-240B-064C-95317532A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What about remedies for consumer rights?</a:t>
            </a:r>
          </a:p>
        </p:txBody>
      </p:sp>
      <p:grpSp>
        <p:nvGrpSpPr>
          <p:cNvPr id="18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FF92A-C8E4-9DA5-B5AA-C57774EC0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Breach of terms implied by the Consumer Rights Act 2015.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Goods contracts – S.19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30-day window – S.20-S.22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Repair or replace – S.23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Price reduction – S.24</a:t>
            </a:r>
          </a:p>
        </p:txBody>
      </p:sp>
    </p:spTree>
    <p:extLst>
      <p:ext uri="{BB962C8B-B14F-4D97-AF65-F5344CB8AC3E}">
        <p14:creationId xmlns:p14="http://schemas.microsoft.com/office/powerpoint/2010/main" val="2335023684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09" y="1187311"/>
            <a:ext cx="5089552" cy="4483379"/>
          </a:xfrm>
          <a:prstGeom prst="rect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14848-248A-47DD-88E0-95099D951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301" y="1178924"/>
            <a:ext cx="5089552" cy="4483379"/>
          </a:xfrm>
          <a:prstGeom prst="rect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18BDA89-0D2C-4C4E-99F6-D7A220FE4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787" y="1130846"/>
            <a:ext cx="5039475" cy="4439266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40" y="1424181"/>
            <a:ext cx="1355538" cy="503582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7CE98B01-ED41-482F-AFA1-19C7FA7C0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B9CABDD0-8DF6-4974-A224-9A2A81778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02502" y="629793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4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532680" y="5188771"/>
            <a:ext cx="1076787" cy="1076789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F344F0-BAE0-A5A2-C0CA-E7E6C41D7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91619"/>
            <a:ext cx="4905401" cy="404219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</a:rPr>
              <a:t>Service contracts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C3F77-9302-06A9-2D3C-0E9529DCF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1100">
                <a:solidFill>
                  <a:schemeClr val="bg1"/>
                </a:solidFill>
              </a:rPr>
              <a:t>S.54 – Remedies.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S.55 – Repeat performance.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S.56 – Price reduction.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S.42 – digital content contracts.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S.43 – Right to repair.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S.44 – Right to price reduction.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S.45 – Right to refund. </a:t>
            </a:r>
          </a:p>
          <a:p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S.46 – Remedy for damage.  </a:t>
            </a:r>
          </a:p>
        </p:txBody>
      </p:sp>
    </p:spTree>
    <p:extLst>
      <p:ext uri="{BB962C8B-B14F-4D97-AF65-F5344CB8AC3E}">
        <p14:creationId xmlns:p14="http://schemas.microsoft.com/office/powerpoint/2010/main" val="3058964807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52AB1-3AD9-8B7F-1379-36EC414C6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about commercial rights?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A0677BD-9952-ED0D-2941-8CCD105E4A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346132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2E04C-32F2-23CC-831E-D8F174CD8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Exam date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76D392C-C793-DCF4-7C6B-06D082A9FC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5545325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4276875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DA4F74-1B67-5974-84D3-3F7E83C49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Summary 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983C15-F715-A51A-B0B4-D752DC3417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5096439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229645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EF5933-4D72-2C49-6568-8463C2CA45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23" b="6608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9752D771-2D72-4B2C-B816-121D10C38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232" y="727064"/>
            <a:ext cx="3898347" cy="4256103"/>
          </a:xfrm>
          <a:custGeom>
            <a:avLst/>
            <a:gdLst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87367 w 3898347"/>
              <a:gd name="connsiteY122" fmla="*/ 4246680 h 4299085"/>
              <a:gd name="connsiteX123" fmla="*/ 37148 w 3898347"/>
              <a:gd name="connsiteY123" fmla="*/ 4289154 h 4299085"/>
              <a:gd name="connsiteX124" fmla="*/ 5850 w 3898347"/>
              <a:gd name="connsiteY124" fmla="*/ 4296945 h 4299085"/>
              <a:gd name="connsiteX125" fmla="*/ 0 w 3898347"/>
              <a:gd name="connsiteY125" fmla="*/ 4299085 h 4299085"/>
              <a:gd name="connsiteX126" fmla="*/ 0 w 3898347"/>
              <a:gd name="connsiteY126" fmla="*/ 15850 h 4299085"/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37148 w 3898347"/>
              <a:gd name="connsiteY122" fmla="*/ 4289154 h 4299085"/>
              <a:gd name="connsiteX123" fmla="*/ 5850 w 3898347"/>
              <a:gd name="connsiteY123" fmla="*/ 4296945 h 4299085"/>
              <a:gd name="connsiteX124" fmla="*/ 0 w 3898347"/>
              <a:gd name="connsiteY124" fmla="*/ 4299085 h 4299085"/>
              <a:gd name="connsiteX125" fmla="*/ 0 w 3898347"/>
              <a:gd name="connsiteY125" fmla="*/ 15850 h 4299085"/>
              <a:gd name="connsiteX126" fmla="*/ 3898347 w 3898347"/>
              <a:gd name="connsiteY126" fmla="*/ 0 h 429908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37148 w 3898347"/>
              <a:gd name="connsiteY122" fmla="*/ 4289154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82528 w 3898347"/>
              <a:gd name="connsiteY122" fmla="*/ 4275540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83259 w 3898347"/>
              <a:gd name="connsiteY9" fmla="*/ 3825276 h 4275540"/>
              <a:gd name="connsiteX10" fmla="*/ 3729936 w 3898347"/>
              <a:gd name="connsiteY10" fmla="*/ 3815386 h 4275540"/>
              <a:gd name="connsiteX11" fmla="*/ 3726018 w 3898347"/>
              <a:gd name="connsiteY11" fmla="*/ 3815100 h 4275540"/>
              <a:gd name="connsiteX12" fmla="*/ 3725413 w 3898347"/>
              <a:gd name="connsiteY12" fmla="*/ 3814615 h 4275540"/>
              <a:gd name="connsiteX13" fmla="*/ 3713801 w 3898347"/>
              <a:gd name="connsiteY13" fmla="*/ 3811018 h 4275540"/>
              <a:gd name="connsiteX14" fmla="*/ 3709087 w 3898347"/>
              <a:gd name="connsiteY14" fmla="*/ 3813195 h 4275540"/>
              <a:gd name="connsiteX15" fmla="*/ 3698038 w 3898347"/>
              <a:gd name="connsiteY15" fmla="*/ 3806182 h 4275540"/>
              <a:gd name="connsiteX16" fmla="*/ 3662227 w 3898347"/>
              <a:gd name="connsiteY16" fmla="*/ 3807761 h 4275540"/>
              <a:gd name="connsiteX17" fmla="*/ 3659872 w 3898347"/>
              <a:gd name="connsiteY17" fmla="*/ 3805524 h 4275540"/>
              <a:gd name="connsiteX18" fmla="*/ 3643454 w 3898347"/>
              <a:gd name="connsiteY18" fmla="*/ 3794831 h 4275540"/>
              <a:gd name="connsiteX19" fmla="*/ 3624789 w 3898347"/>
              <a:gd name="connsiteY19" fmla="*/ 3803185 h 4275540"/>
              <a:gd name="connsiteX20" fmla="*/ 3602327 w 3898347"/>
              <a:gd name="connsiteY20" fmla="*/ 3794616 h 4275540"/>
              <a:gd name="connsiteX21" fmla="*/ 3596645 w 3898347"/>
              <a:gd name="connsiteY21" fmla="*/ 3797108 h 4275540"/>
              <a:gd name="connsiteX22" fmla="*/ 3574144 w 3898347"/>
              <a:gd name="connsiteY22" fmla="*/ 3795108 h 4275540"/>
              <a:gd name="connsiteX23" fmla="*/ 3562310 w 3898347"/>
              <a:gd name="connsiteY23" fmla="*/ 3787534 h 4275540"/>
              <a:gd name="connsiteX24" fmla="*/ 3551635 w 3898347"/>
              <a:gd name="connsiteY24" fmla="*/ 3797705 h 4275540"/>
              <a:gd name="connsiteX25" fmla="*/ 3550175 w 3898347"/>
              <a:gd name="connsiteY25" fmla="*/ 3803199 h 4275540"/>
              <a:gd name="connsiteX26" fmla="*/ 3542668 w 3898347"/>
              <a:gd name="connsiteY26" fmla="*/ 3803283 h 4275540"/>
              <a:gd name="connsiteX27" fmla="*/ 3533033 w 3898347"/>
              <a:gd name="connsiteY27" fmla="*/ 3799071 h 4275540"/>
              <a:gd name="connsiteX28" fmla="*/ 3521726 w 3898347"/>
              <a:gd name="connsiteY28" fmla="*/ 3804691 h 4275540"/>
              <a:gd name="connsiteX29" fmla="*/ 3520080 w 3898347"/>
              <a:gd name="connsiteY29" fmla="*/ 3805210 h 4275540"/>
              <a:gd name="connsiteX30" fmla="*/ 3508491 w 3898347"/>
              <a:gd name="connsiteY30" fmla="*/ 3797398 h 4275540"/>
              <a:gd name="connsiteX31" fmla="*/ 3503787 w 3898347"/>
              <a:gd name="connsiteY31" fmla="*/ 3797787 h 4275540"/>
              <a:gd name="connsiteX32" fmla="*/ 3492165 w 3898347"/>
              <a:gd name="connsiteY32" fmla="*/ 3799887 h 4275540"/>
              <a:gd name="connsiteX33" fmla="*/ 3472233 w 3898347"/>
              <a:gd name="connsiteY33" fmla="*/ 3805682 h 4275540"/>
              <a:gd name="connsiteX34" fmla="*/ 3465921 w 3898347"/>
              <a:gd name="connsiteY34" fmla="*/ 3805814 h 4275540"/>
              <a:gd name="connsiteX35" fmla="*/ 3455541 w 3898347"/>
              <a:gd name="connsiteY35" fmla="*/ 3815505 h 4275540"/>
              <a:gd name="connsiteX36" fmla="*/ 3429027 w 3898347"/>
              <a:gd name="connsiteY36" fmla="*/ 3816906 h 4275540"/>
              <a:gd name="connsiteX37" fmla="*/ 3369507 w 3898347"/>
              <a:gd name="connsiteY37" fmla="*/ 3825563 h 4275540"/>
              <a:gd name="connsiteX38" fmla="*/ 3324491 w 3898347"/>
              <a:gd name="connsiteY38" fmla="*/ 3832006 h 4275540"/>
              <a:gd name="connsiteX39" fmla="*/ 3244235 w 3898347"/>
              <a:gd name="connsiteY39" fmla="*/ 3834376 h 4275540"/>
              <a:gd name="connsiteX40" fmla="*/ 3226507 w 3898347"/>
              <a:gd name="connsiteY40" fmla="*/ 3820131 h 4275540"/>
              <a:gd name="connsiteX41" fmla="*/ 3191688 w 3898347"/>
              <a:gd name="connsiteY41" fmla="*/ 3837359 h 4275540"/>
              <a:gd name="connsiteX42" fmla="*/ 3185553 w 3898347"/>
              <a:gd name="connsiteY42" fmla="*/ 3859030 h 4275540"/>
              <a:gd name="connsiteX43" fmla="*/ 3137926 w 3898347"/>
              <a:gd name="connsiteY43" fmla="*/ 3867782 h 4275540"/>
              <a:gd name="connsiteX44" fmla="*/ 3090188 w 3898347"/>
              <a:gd name="connsiteY44" fmla="*/ 3855036 h 4275540"/>
              <a:gd name="connsiteX45" fmla="*/ 3031422 w 3898347"/>
              <a:gd name="connsiteY45" fmla="*/ 3858298 h 4275540"/>
              <a:gd name="connsiteX46" fmla="*/ 2996288 w 3898347"/>
              <a:gd name="connsiteY46" fmla="*/ 3860020 h 4275540"/>
              <a:gd name="connsiteX47" fmla="*/ 2901661 w 3898347"/>
              <a:gd name="connsiteY47" fmla="*/ 3882243 h 4275540"/>
              <a:gd name="connsiteX48" fmla="*/ 2782141 w 3898347"/>
              <a:gd name="connsiteY48" fmla="*/ 3932983 h 4275540"/>
              <a:gd name="connsiteX49" fmla="*/ 2749597 w 3898347"/>
              <a:gd name="connsiteY49" fmla="*/ 3956746 h 4275540"/>
              <a:gd name="connsiteX50" fmla="*/ 2730493 w 3898347"/>
              <a:gd name="connsiteY50" fmla="*/ 3955236 h 4275540"/>
              <a:gd name="connsiteX51" fmla="*/ 2707507 w 3898347"/>
              <a:gd name="connsiteY51" fmla="*/ 3947771 h 4275540"/>
              <a:gd name="connsiteX52" fmla="*/ 2701937 w 3898347"/>
              <a:gd name="connsiteY52" fmla="*/ 3950565 h 4275540"/>
              <a:gd name="connsiteX53" fmla="*/ 2679435 w 3898347"/>
              <a:gd name="connsiteY53" fmla="*/ 3949768 h 4275540"/>
              <a:gd name="connsiteX54" fmla="*/ 2667352 w 3898347"/>
              <a:gd name="connsiteY54" fmla="*/ 3942821 h 4275540"/>
              <a:gd name="connsiteX55" fmla="*/ 2657096 w 3898347"/>
              <a:gd name="connsiteY55" fmla="*/ 3953571 h 4275540"/>
              <a:gd name="connsiteX56" fmla="*/ 2655161 w 3898347"/>
              <a:gd name="connsiteY56" fmla="*/ 3962216 h 4275540"/>
              <a:gd name="connsiteX57" fmla="*/ 2638604 w 3898347"/>
              <a:gd name="connsiteY57" fmla="*/ 3955936 h 4275540"/>
              <a:gd name="connsiteX58" fmla="*/ 2626185 w 3898347"/>
              <a:gd name="connsiteY58" fmla="*/ 3962937 h 4275540"/>
              <a:gd name="connsiteX59" fmla="*/ 2614077 w 3898347"/>
              <a:gd name="connsiteY59" fmla="*/ 3955576 h 4275540"/>
              <a:gd name="connsiteX60" fmla="*/ 2609403 w 3898347"/>
              <a:gd name="connsiteY60" fmla="*/ 3956215 h 4275540"/>
              <a:gd name="connsiteX61" fmla="*/ 2597896 w 3898347"/>
              <a:gd name="connsiteY61" fmla="*/ 3958939 h 4275540"/>
              <a:gd name="connsiteX62" fmla="*/ 2578251 w 3898347"/>
              <a:gd name="connsiteY62" fmla="*/ 3965812 h 4275540"/>
              <a:gd name="connsiteX63" fmla="*/ 2571961 w 3898347"/>
              <a:gd name="connsiteY63" fmla="*/ 3966278 h 4275540"/>
              <a:gd name="connsiteX64" fmla="*/ 2559399 w 3898347"/>
              <a:gd name="connsiteY64" fmla="*/ 3979193 h 4275540"/>
              <a:gd name="connsiteX65" fmla="*/ 2533560 w 3898347"/>
              <a:gd name="connsiteY65" fmla="*/ 3988160 h 4275540"/>
              <a:gd name="connsiteX66" fmla="*/ 2515299 w 3898347"/>
              <a:gd name="connsiteY66" fmla="*/ 4016867 h 4275540"/>
              <a:gd name="connsiteX67" fmla="*/ 2513423 w 3898347"/>
              <a:gd name="connsiteY67" fmla="*/ 4018759 h 4275540"/>
              <a:gd name="connsiteX68" fmla="*/ 2482991 w 3898347"/>
              <a:gd name="connsiteY68" fmla="*/ 4012935 h 4275540"/>
              <a:gd name="connsiteX69" fmla="*/ 2446940 w 3898347"/>
              <a:gd name="connsiteY69" fmla="*/ 4021172 h 4275540"/>
              <a:gd name="connsiteX70" fmla="*/ 2404883 w 3898347"/>
              <a:gd name="connsiteY70" fmla="*/ 4024808 h 4275540"/>
              <a:gd name="connsiteX71" fmla="*/ 2373894 w 3898347"/>
              <a:gd name="connsiteY71" fmla="*/ 4023827 h 4275540"/>
              <a:gd name="connsiteX72" fmla="*/ 2297080 w 3898347"/>
              <a:gd name="connsiteY72" fmla="*/ 4040841 h 4275540"/>
              <a:gd name="connsiteX73" fmla="*/ 2170615 w 3898347"/>
              <a:gd name="connsiteY73" fmla="*/ 4077196 h 4275540"/>
              <a:gd name="connsiteX74" fmla="*/ 2143580 w 3898347"/>
              <a:gd name="connsiteY74" fmla="*/ 4083102 h 4275540"/>
              <a:gd name="connsiteX75" fmla="*/ 2119893 w 3898347"/>
              <a:gd name="connsiteY75" fmla="*/ 4080874 h 4275540"/>
              <a:gd name="connsiteX76" fmla="*/ 2114008 w 3898347"/>
              <a:gd name="connsiteY76" fmla="*/ 4073996 h 4275540"/>
              <a:gd name="connsiteX77" fmla="*/ 2099067 w 3898347"/>
              <a:gd name="connsiteY77" fmla="*/ 4076068 h 4275540"/>
              <a:gd name="connsiteX78" fmla="*/ 2095000 w 3898347"/>
              <a:gd name="connsiteY78" fmla="*/ 4075096 h 4275540"/>
              <a:gd name="connsiteX79" fmla="*/ 2071767 w 3898347"/>
              <a:gd name="connsiteY79" fmla="*/ 4071044 h 4275540"/>
              <a:gd name="connsiteX80" fmla="*/ 2024486 w 3898347"/>
              <a:gd name="connsiteY80" fmla="*/ 4100276 h 4275540"/>
              <a:gd name="connsiteX81" fmla="*/ 1964411 w 3898347"/>
              <a:gd name="connsiteY81" fmla="*/ 4105069 h 4275540"/>
              <a:gd name="connsiteX82" fmla="*/ 1739945 w 3898347"/>
              <a:gd name="connsiteY82" fmla="*/ 4171795 h 4275540"/>
              <a:gd name="connsiteX83" fmla="*/ 1610556 w 3898347"/>
              <a:gd name="connsiteY83" fmla="*/ 4167701 h 4275540"/>
              <a:gd name="connsiteX84" fmla="*/ 1553623 w 3898347"/>
              <a:gd name="connsiteY84" fmla="*/ 4236045 h 4275540"/>
              <a:gd name="connsiteX85" fmla="*/ 1548640 w 3898347"/>
              <a:gd name="connsiteY85" fmla="*/ 4238297 h 4275540"/>
              <a:gd name="connsiteX86" fmla="*/ 1530136 w 3898347"/>
              <a:gd name="connsiteY86" fmla="*/ 4227121 h 4275540"/>
              <a:gd name="connsiteX87" fmla="*/ 1508787 w 3898347"/>
              <a:gd name="connsiteY87" fmla="*/ 4234213 h 4275540"/>
              <a:gd name="connsiteX88" fmla="*/ 1488914 w 3898347"/>
              <a:gd name="connsiteY88" fmla="*/ 4241772 h 4275540"/>
              <a:gd name="connsiteX89" fmla="*/ 1488999 w 3898347"/>
              <a:gd name="connsiteY89" fmla="*/ 4251186 h 4275540"/>
              <a:gd name="connsiteX90" fmla="*/ 1475364 w 3898347"/>
              <a:gd name="connsiteY90" fmla="*/ 4248364 h 4275540"/>
              <a:gd name="connsiteX91" fmla="*/ 1457275 w 3898347"/>
              <a:gd name="connsiteY91" fmla="*/ 4252863 h 4275540"/>
              <a:gd name="connsiteX92" fmla="*/ 1448085 w 3898347"/>
              <a:gd name="connsiteY92" fmla="*/ 4248391 h 4275540"/>
              <a:gd name="connsiteX93" fmla="*/ 1315306 w 3898347"/>
              <a:gd name="connsiteY93" fmla="*/ 4237004 h 4275540"/>
              <a:gd name="connsiteX94" fmla="*/ 1272434 w 3898347"/>
              <a:gd name="connsiteY94" fmla="*/ 4244958 h 4275540"/>
              <a:gd name="connsiteX95" fmla="*/ 1231567 w 3898347"/>
              <a:gd name="connsiteY95" fmla="*/ 4219356 h 4275540"/>
              <a:gd name="connsiteX96" fmla="*/ 1216643 w 3898347"/>
              <a:gd name="connsiteY96" fmla="*/ 4229828 h 4275540"/>
              <a:gd name="connsiteX97" fmla="*/ 1214101 w 3898347"/>
              <a:gd name="connsiteY97" fmla="*/ 4231991 h 4275540"/>
              <a:gd name="connsiteX98" fmla="*/ 1203193 w 3898347"/>
              <a:gd name="connsiteY98" fmla="*/ 4232867 h 4275540"/>
              <a:gd name="connsiteX99" fmla="*/ 1201049 w 3898347"/>
              <a:gd name="connsiteY99" fmla="*/ 4242842 h 4275540"/>
              <a:gd name="connsiteX100" fmla="*/ 1185298 w 3898347"/>
              <a:gd name="connsiteY100" fmla="*/ 4251133 h 4275540"/>
              <a:gd name="connsiteX101" fmla="*/ 1164955 w 3898347"/>
              <a:gd name="connsiteY101" fmla="*/ 4250027 h 4275540"/>
              <a:gd name="connsiteX102" fmla="*/ 1067357 w 3898347"/>
              <a:gd name="connsiteY102" fmla="*/ 4233908 h 4275540"/>
              <a:gd name="connsiteX103" fmla="*/ 1009492 w 3898347"/>
              <a:gd name="connsiteY103" fmla="*/ 4230455 h 4275540"/>
              <a:gd name="connsiteX104" fmla="*/ 988345 w 3898347"/>
              <a:gd name="connsiteY104" fmla="*/ 4238880 h 4275540"/>
              <a:gd name="connsiteX105" fmla="*/ 958251 w 3898347"/>
              <a:gd name="connsiteY105" fmla="*/ 4244100 h 4275540"/>
              <a:gd name="connsiteX106" fmla="*/ 905785 w 3898347"/>
              <a:gd name="connsiteY106" fmla="*/ 4260845 h 4275540"/>
              <a:gd name="connsiteX107" fmla="*/ 834176 w 3898347"/>
              <a:gd name="connsiteY107" fmla="*/ 4270241 h 4275540"/>
              <a:gd name="connsiteX108" fmla="*/ 778474 w 3898347"/>
              <a:gd name="connsiteY108" fmla="*/ 4235526 h 4275540"/>
              <a:gd name="connsiteX109" fmla="*/ 774418 w 3898347"/>
              <a:gd name="connsiteY109" fmla="*/ 4242583 h 4275540"/>
              <a:gd name="connsiteX110" fmla="*/ 737705 w 3898347"/>
              <a:gd name="connsiteY110" fmla="*/ 4238891 h 4275540"/>
              <a:gd name="connsiteX111" fmla="*/ 605027 w 3898347"/>
              <a:gd name="connsiteY111" fmla="*/ 4175863 h 4275540"/>
              <a:gd name="connsiteX112" fmla="*/ 533391 w 3898347"/>
              <a:gd name="connsiteY112" fmla="*/ 4170035 h 4275540"/>
              <a:gd name="connsiteX113" fmla="*/ 508621 w 3898347"/>
              <a:gd name="connsiteY113" fmla="*/ 4176044 h 4275540"/>
              <a:gd name="connsiteX114" fmla="*/ 467082 w 3898347"/>
              <a:gd name="connsiteY114" fmla="*/ 4185616 h 4275540"/>
              <a:gd name="connsiteX115" fmla="*/ 437646 w 3898347"/>
              <a:gd name="connsiteY115" fmla="*/ 4212658 h 4275540"/>
              <a:gd name="connsiteX116" fmla="*/ 402271 w 3898347"/>
              <a:gd name="connsiteY116" fmla="*/ 4212774 h 4275540"/>
              <a:gd name="connsiteX117" fmla="*/ 391968 w 3898347"/>
              <a:gd name="connsiteY117" fmla="*/ 4187073 h 4275540"/>
              <a:gd name="connsiteX118" fmla="*/ 354806 w 3898347"/>
              <a:gd name="connsiteY118" fmla="*/ 4195545 h 4275540"/>
              <a:gd name="connsiteX119" fmla="*/ 298662 w 3898347"/>
              <a:gd name="connsiteY119" fmla="*/ 4211227 h 4275540"/>
              <a:gd name="connsiteX120" fmla="*/ 265740 w 3898347"/>
              <a:gd name="connsiteY120" fmla="*/ 4213623 h 4275540"/>
              <a:gd name="connsiteX121" fmla="*/ 176403 w 3898347"/>
              <a:gd name="connsiteY121" fmla="*/ 4227393 h 4275540"/>
              <a:gd name="connsiteX122" fmla="*/ 82528 w 3898347"/>
              <a:gd name="connsiteY122" fmla="*/ 4275540 h 4275540"/>
              <a:gd name="connsiteX123" fmla="*/ 19464 w 3898347"/>
              <a:gd name="connsiteY123" fmla="*/ 4256103 h 4275540"/>
              <a:gd name="connsiteX124" fmla="*/ 0 w 3898347"/>
              <a:gd name="connsiteY124" fmla="*/ 4221939 h 4275540"/>
              <a:gd name="connsiteX125" fmla="*/ 0 w 3898347"/>
              <a:gd name="connsiteY125" fmla="*/ 15850 h 4275540"/>
              <a:gd name="connsiteX126" fmla="*/ 3898347 w 3898347"/>
              <a:gd name="connsiteY126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50175 w 3898347"/>
              <a:gd name="connsiteY24" fmla="*/ 3803199 h 4275540"/>
              <a:gd name="connsiteX25" fmla="*/ 3542668 w 3898347"/>
              <a:gd name="connsiteY25" fmla="*/ 3803283 h 4275540"/>
              <a:gd name="connsiteX26" fmla="*/ 3533033 w 3898347"/>
              <a:gd name="connsiteY26" fmla="*/ 3799071 h 4275540"/>
              <a:gd name="connsiteX27" fmla="*/ 3521726 w 3898347"/>
              <a:gd name="connsiteY27" fmla="*/ 3804691 h 4275540"/>
              <a:gd name="connsiteX28" fmla="*/ 3520080 w 3898347"/>
              <a:gd name="connsiteY28" fmla="*/ 3805210 h 4275540"/>
              <a:gd name="connsiteX29" fmla="*/ 3508491 w 3898347"/>
              <a:gd name="connsiteY29" fmla="*/ 3797398 h 4275540"/>
              <a:gd name="connsiteX30" fmla="*/ 3503787 w 3898347"/>
              <a:gd name="connsiteY30" fmla="*/ 3797787 h 4275540"/>
              <a:gd name="connsiteX31" fmla="*/ 3492165 w 3898347"/>
              <a:gd name="connsiteY31" fmla="*/ 3799887 h 4275540"/>
              <a:gd name="connsiteX32" fmla="*/ 3472233 w 3898347"/>
              <a:gd name="connsiteY32" fmla="*/ 3805682 h 4275540"/>
              <a:gd name="connsiteX33" fmla="*/ 3465921 w 3898347"/>
              <a:gd name="connsiteY33" fmla="*/ 3805814 h 4275540"/>
              <a:gd name="connsiteX34" fmla="*/ 3455541 w 3898347"/>
              <a:gd name="connsiteY34" fmla="*/ 3815505 h 4275540"/>
              <a:gd name="connsiteX35" fmla="*/ 3429027 w 3898347"/>
              <a:gd name="connsiteY35" fmla="*/ 3816906 h 4275540"/>
              <a:gd name="connsiteX36" fmla="*/ 3369507 w 3898347"/>
              <a:gd name="connsiteY36" fmla="*/ 3825563 h 4275540"/>
              <a:gd name="connsiteX37" fmla="*/ 3324491 w 3898347"/>
              <a:gd name="connsiteY37" fmla="*/ 3832006 h 4275540"/>
              <a:gd name="connsiteX38" fmla="*/ 3244235 w 3898347"/>
              <a:gd name="connsiteY38" fmla="*/ 3834376 h 4275540"/>
              <a:gd name="connsiteX39" fmla="*/ 3226507 w 3898347"/>
              <a:gd name="connsiteY39" fmla="*/ 3820131 h 4275540"/>
              <a:gd name="connsiteX40" fmla="*/ 3191688 w 3898347"/>
              <a:gd name="connsiteY40" fmla="*/ 3837359 h 4275540"/>
              <a:gd name="connsiteX41" fmla="*/ 3185553 w 3898347"/>
              <a:gd name="connsiteY41" fmla="*/ 3859030 h 4275540"/>
              <a:gd name="connsiteX42" fmla="*/ 3137926 w 3898347"/>
              <a:gd name="connsiteY42" fmla="*/ 3867782 h 4275540"/>
              <a:gd name="connsiteX43" fmla="*/ 3090188 w 3898347"/>
              <a:gd name="connsiteY43" fmla="*/ 3855036 h 4275540"/>
              <a:gd name="connsiteX44" fmla="*/ 3031422 w 3898347"/>
              <a:gd name="connsiteY44" fmla="*/ 3858298 h 4275540"/>
              <a:gd name="connsiteX45" fmla="*/ 2996288 w 3898347"/>
              <a:gd name="connsiteY45" fmla="*/ 3860020 h 4275540"/>
              <a:gd name="connsiteX46" fmla="*/ 2901661 w 3898347"/>
              <a:gd name="connsiteY46" fmla="*/ 3882243 h 4275540"/>
              <a:gd name="connsiteX47" fmla="*/ 2782141 w 3898347"/>
              <a:gd name="connsiteY47" fmla="*/ 3932983 h 4275540"/>
              <a:gd name="connsiteX48" fmla="*/ 2749597 w 3898347"/>
              <a:gd name="connsiteY48" fmla="*/ 3956746 h 4275540"/>
              <a:gd name="connsiteX49" fmla="*/ 2730493 w 3898347"/>
              <a:gd name="connsiteY49" fmla="*/ 3955236 h 4275540"/>
              <a:gd name="connsiteX50" fmla="*/ 2707507 w 3898347"/>
              <a:gd name="connsiteY50" fmla="*/ 3947771 h 4275540"/>
              <a:gd name="connsiteX51" fmla="*/ 2701937 w 3898347"/>
              <a:gd name="connsiteY51" fmla="*/ 3950565 h 4275540"/>
              <a:gd name="connsiteX52" fmla="*/ 2679435 w 3898347"/>
              <a:gd name="connsiteY52" fmla="*/ 3949768 h 4275540"/>
              <a:gd name="connsiteX53" fmla="*/ 2667352 w 3898347"/>
              <a:gd name="connsiteY53" fmla="*/ 3942821 h 4275540"/>
              <a:gd name="connsiteX54" fmla="*/ 2657096 w 3898347"/>
              <a:gd name="connsiteY54" fmla="*/ 3953571 h 4275540"/>
              <a:gd name="connsiteX55" fmla="*/ 2655161 w 3898347"/>
              <a:gd name="connsiteY55" fmla="*/ 3962216 h 4275540"/>
              <a:gd name="connsiteX56" fmla="*/ 2638604 w 3898347"/>
              <a:gd name="connsiteY56" fmla="*/ 3955936 h 4275540"/>
              <a:gd name="connsiteX57" fmla="*/ 2626185 w 3898347"/>
              <a:gd name="connsiteY57" fmla="*/ 3962937 h 4275540"/>
              <a:gd name="connsiteX58" fmla="*/ 2614077 w 3898347"/>
              <a:gd name="connsiteY58" fmla="*/ 3955576 h 4275540"/>
              <a:gd name="connsiteX59" fmla="*/ 2609403 w 3898347"/>
              <a:gd name="connsiteY59" fmla="*/ 3956215 h 4275540"/>
              <a:gd name="connsiteX60" fmla="*/ 2597896 w 3898347"/>
              <a:gd name="connsiteY60" fmla="*/ 3958939 h 4275540"/>
              <a:gd name="connsiteX61" fmla="*/ 2578251 w 3898347"/>
              <a:gd name="connsiteY61" fmla="*/ 3965812 h 4275540"/>
              <a:gd name="connsiteX62" fmla="*/ 2571961 w 3898347"/>
              <a:gd name="connsiteY62" fmla="*/ 3966278 h 4275540"/>
              <a:gd name="connsiteX63" fmla="*/ 2559399 w 3898347"/>
              <a:gd name="connsiteY63" fmla="*/ 3979193 h 4275540"/>
              <a:gd name="connsiteX64" fmla="*/ 2533560 w 3898347"/>
              <a:gd name="connsiteY64" fmla="*/ 3988160 h 4275540"/>
              <a:gd name="connsiteX65" fmla="*/ 2515299 w 3898347"/>
              <a:gd name="connsiteY65" fmla="*/ 4016867 h 4275540"/>
              <a:gd name="connsiteX66" fmla="*/ 2513423 w 3898347"/>
              <a:gd name="connsiteY66" fmla="*/ 4018759 h 4275540"/>
              <a:gd name="connsiteX67" fmla="*/ 2482991 w 3898347"/>
              <a:gd name="connsiteY67" fmla="*/ 4012935 h 4275540"/>
              <a:gd name="connsiteX68" fmla="*/ 2446940 w 3898347"/>
              <a:gd name="connsiteY68" fmla="*/ 4021172 h 4275540"/>
              <a:gd name="connsiteX69" fmla="*/ 2404883 w 3898347"/>
              <a:gd name="connsiteY69" fmla="*/ 4024808 h 4275540"/>
              <a:gd name="connsiteX70" fmla="*/ 2373894 w 3898347"/>
              <a:gd name="connsiteY70" fmla="*/ 4023827 h 4275540"/>
              <a:gd name="connsiteX71" fmla="*/ 2297080 w 3898347"/>
              <a:gd name="connsiteY71" fmla="*/ 4040841 h 4275540"/>
              <a:gd name="connsiteX72" fmla="*/ 2170615 w 3898347"/>
              <a:gd name="connsiteY72" fmla="*/ 4077196 h 4275540"/>
              <a:gd name="connsiteX73" fmla="*/ 2143580 w 3898347"/>
              <a:gd name="connsiteY73" fmla="*/ 4083102 h 4275540"/>
              <a:gd name="connsiteX74" fmla="*/ 2119893 w 3898347"/>
              <a:gd name="connsiteY74" fmla="*/ 4080874 h 4275540"/>
              <a:gd name="connsiteX75" fmla="*/ 2114008 w 3898347"/>
              <a:gd name="connsiteY75" fmla="*/ 4073996 h 4275540"/>
              <a:gd name="connsiteX76" fmla="*/ 2099067 w 3898347"/>
              <a:gd name="connsiteY76" fmla="*/ 4076068 h 4275540"/>
              <a:gd name="connsiteX77" fmla="*/ 2095000 w 3898347"/>
              <a:gd name="connsiteY77" fmla="*/ 4075096 h 4275540"/>
              <a:gd name="connsiteX78" fmla="*/ 2071767 w 3898347"/>
              <a:gd name="connsiteY78" fmla="*/ 4071044 h 4275540"/>
              <a:gd name="connsiteX79" fmla="*/ 2024486 w 3898347"/>
              <a:gd name="connsiteY79" fmla="*/ 4100276 h 4275540"/>
              <a:gd name="connsiteX80" fmla="*/ 1964411 w 3898347"/>
              <a:gd name="connsiteY80" fmla="*/ 4105069 h 4275540"/>
              <a:gd name="connsiteX81" fmla="*/ 1739945 w 3898347"/>
              <a:gd name="connsiteY81" fmla="*/ 4171795 h 4275540"/>
              <a:gd name="connsiteX82" fmla="*/ 1610556 w 3898347"/>
              <a:gd name="connsiteY82" fmla="*/ 4167701 h 4275540"/>
              <a:gd name="connsiteX83" fmla="*/ 1553623 w 3898347"/>
              <a:gd name="connsiteY83" fmla="*/ 4236045 h 4275540"/>
              <a:gd name="connsiteX84" fmla="*/ 1548640 w 3898347"/>
              <a:gd name="connsiteY84" fmla="*/ 4238297 h 4275540"/>
              <a:gd name="connsiteX85" fmla="*/ 1530136 w 3898347"/>
              <a:gd name="connsiteY85" fmla="*/ 4227121 h 4275540"/>
              <a:gd name="connsiteX86" fmla="*/ 1508787 w 3898347"/>
              <a:gd name="connsiteY86" fmla="*/ 4234213 h 4275540"/>
              <a:gd name="connsiteX87" fmla="*/ 1488914 w 3898347"/>
              <a:gd name="connsiteY87" fmla="*/ 4241772 h 4275540"/>
              <a:gd name="connsiteX88" fmla="*/ 1488999 w 3898347"/>
              <a:gd name="connsiteY88" fmla="*/ 4251186 h 4275540"/>
              <a:gd name="connsiteX89" fmla="*/ 1475364 w 3898347"/>
              <a:gd name="connsiteY89" fmla="*/ 4248364 h 4275540"/>
              <a:gd name="connsiteX90" fmla="*/ 1457275 w 3898347"/>
              <a:gd name="connsiteY90" fmla="*/ 4252863 h 4275540"/>
              <a:gd name="connsiteX91" fmla="*/ 1448085 w 3898347"/>
              <a:gd name="connsiteY91" fmla="*/ 4248391 h 4275540"/>
              <a:gd name="connsiteX92" fmla="*/ 1315306 w 3898347"/>
              <a:gd name="connsiteY92" fmla="*/ 4237004 h 4275540"/>
              <a:gd name="connsiteX93" fmla="*/ 1272434 w 3898347"/>
              <a:gd name="connsiteY93" fmla="*/ 4244958 h 4275540"/>
              <a:gd name="connsiteX94" fmla="*/ 1231567 w 3898347"/>
              <a:gd name="connsiteY94" fmla="*/ 4219356 h 4275540"/>
              <a:gd name="connsiteX95" fmla="*/ 1216643 w 3898347"/>
              <a:gd name="connsiteY95" fmla="*/ 4229828 h 4275540"/>
              <a:gd name="connsiteX96" fmla="*/ 1214101 w 3898347"/>
              <a:gd name="connsiteY96" fmla="*/ 4231991 h 4275540"/>
              <a:gd name="connsiteX97" fmla="*/ 1203193 w 3898347"/>
              <a:gd name="connsiteY97" fmla="*/ 4232867 h 4275540"/>
              <a:gd name="connsiteX98" fmla="*/ 1201049 w 3898347"/>
              <a:gd name="connsiteY98" fmla="*/ 4242842 h 4275540"/>
              <a:gd name="connsiteX99" fmla="*/ 1185298 w 3898347"/>
              <a:gd name="connsiteY99" fmla="*/ 4251133 h 4275540"/>
              <a:gd name="connsiteX100" fmla="*/ 1164955 w 3898347"/>
              <a:gd name="connsiteY100" fmla="*/ 4250027 h 4275540"/>
              <a:gd name="connsiteX101" fmla="*/ 1067357 w 3898347"/>
              <a:gd name="connsiteY101" fmla="*/ 4233908 h 4275540"/>
              <a:gd name="connsiteX102" fmla="*/ 1009492 w 3898347"/>
              <a:gd name="connsiteY102" fmla="*/ 4230455 h 4275540"/>
              <a:gd name="connsiteX103" fmla="*/ 988345 w 3898347"/>
              <a:gd name="connsiteY103" fmla="*/ 4238880 h 4275540"/>
              <a:gd name="connsiteX104" fmla="*/ 958251 w 3898347"/>
              <a:gd name="connsiteY104" fmla="*/ 4244100 h 4275540"/>
              <a:gd name="connsiteX105" fmla="*/ 905785 w 3898347"/>
              <a:gd name="connsiteY105" fmla="*/ 4260845 h 4275540"/>
              <a:gd name="connsiteX106" fmla="*/ 834176 w 3898347"/>
              <a:gd name="connsiteY106" fmla="*/ 4270241 h 4275540"/>
              <a:gd name="connsiteX107" fmla="*/ 778474 w 3898347"/>
              <a:gd name="connsiteY107" fmla="*/ 4235526 h 4275540"/>
              <a:gd name="connsiteX108" fmla="*/ 774418 w 3898347"/>
              <a:gd name="connsiteY108" fmla="*/ 4242583 h 4275540"/>
              <a:gd name="connsiteX109" fmla="*/ 737705 w 3898347"/>
              <a:gd name="connsiteY109" fmla="*/ 4238891 h 4275540"/>
              <a:gd name="connsiteX110" fmla="*/ 605027 w 3898347"/>
              <a:gd name="connsiteY110" fmla="*/ 4175863 h 4275540"/>
              <a:gd name="connsiteX111" fmla="*/ 533391 w 3898347"/>
              <a:gd name="connsiteY111" fmla="*/ 4170035 h 4275540"/>
              <a:gd name="connsiteX112" fmla="*/ 508621 w 3898347"/>
              <a:gd name="connsiteY112" fmla="*/ 4176044 h 4275540"/>
              <a:gd name="connsiteX113" fmla="*/ 467082 w 3898347"/>
              <a:gd name="connsiteY113" fmla="*/ 4185616 h 4275540"/>
              <a:gd name="connsiteX114" fmla="*/ 437646 w 3898347"/>
              <a:gd name="connsiteY114" fmla="*/ 4212658 h 4275540"/>
              <a:gd name="connsiteX115" fmla="*/ 402271 w 3898347"/>
              <a:gd name="connsiteY115" fmla="*/ 4212774 h 4275540"/>
              <a:gd name="connsiteX116" fmla="*/ 391968 w 3898347"/>
              <a:gd name="connsiteY116" fmla="*/ 4187073 h 4275540"/>
              <a:gd name="connsiteX117" fmla="*/ 354806 w 3898347"/>
              <a:gd name="connsiteY117" fmla="*/ 4195545 h 4275540"/>
              <a:gd name="connsiteX118" fmla="*/ 298662 w 3898347"/>
              <a:gd name="connsiteY118" fmla="*/ 4211227 h 4275540"/>
              <a:gd name="connsiteX119" fmla="*/ 265740 w 3898347"/>
              <a:gd name="connsiteY119" fmla="*/ 4213623 h 4275540"/>
              <a:gd name="connsiteX120" fmla="*/ 176403 w 3898347"/>
              <a:gd name="connsiteY120" fmla="*/ 4227393 h 4275540"/>
              <a:gd name="connsiteX121" fmla="*/ 82528 w 3898347"/>
              <a:gd name="connsiteY121" fmla="*/ 4275540 h 4275540"/>
              <a:gd name="connsiteX122" fmla="*/ 19464 w 3898347"/>
              <a:gd name="connsiteY122" fmla="*/ 4256103 h 4275540"/>
              <a:gd name="connsiteX123" fmla="*/ 0 w 3898347"/>
              <a:gd name="connsiteY123" fmla="*/ 4221939 h 4275540"/>
              <a:gd name="connsiteX124" fmla="*/ 0 w 3898347"/>
              <a:gd name="connsiteY124" fmla="*/ 15850 h 4275540"/>
              <a:gd name="connsiteX125" fmla="*/ 3898347 w 3898347"/>
              <a:gd name="connsiteY125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137926 w 3898347"/>
              <a:gd name="connsiteY41" fmla="*/ 3867782 h 4275540"/>
              <a:gd name="connsiteX42" fmla="*/ 3090188 w 3898347"/>
              <a:gd name="connsiteY42" fmla="*/ 3855036 h 4275540"/>
              <a:gd name="connsiteX43" fmla="*/ 3031422 w 3898347"/>
              <a:gd name="connsiteY43" fmla="*/ 3858298 h 4275540"/>
              <a:gd name="connsiteX44" fmla="*/ 2996288 w 3898347"/>
              <a:gd name="connsiteY44" fmla="*/ 3860020 h 4275540"/>
              <a:gd name="connsiteX45" fmla="*/ 2901661 w 3898347"/>
              <a:gd name="connsiteY45" fmla="*/ 3882243 h 4275540"/>
              <a:gd name="connsiteX46" fmla="*/ 2782141 w 3898347"/>
              <a:gd name="connsiteY46" fmla="*/ 3932983 h 4275540"/>
              <a:gd name="connsiteX47" fmla="*/ 2749597 w 3898347"/>
              <a:gd name="connsiteY47" fmla="*/ 3956746 h 4275540"/>
              <a:gd name="connsiteX48" fmla="*/ 2730493 w 3898347"/>
              <a:gd name="connsiteY48" fmla="*/ 3955236 h 4275540"/>
              <a:gd name="connsiteX49" fmla="*/ 2707507 w 3898347"/>
              <a:gd name="connsiteY49" fmla="*/ 3947771 h 4275540"/>
              <a:gd name="connsiteX50" fmla="*/ 2701937 w 3898347"/>
              <a:gd name="connsiteY50" fmla="*/ 3950565 h 4275540"/>
              <a:gd name="connsiteX51" fmla="*/ 2679435 w 3898347"/>
              <a:gd name="connsiteY51" fmla="*/ 3949768 h 4275540"/>
              <a:gd name="connsiteX52" fmla="*/ 2667352 w 3898347"/>
              <a:gd name="connsiteY52" fmla="*/ 3942821 h 4275540"/>
              <a:gd name="connsiteX53" fmla="*/ 2657096 w 3898347"/>
              <a:gd name="connsiteY53" fmla="*/ 3953571 h 4275540"/>
              <a:gd name="connsiteX54" fmla="*/ 2655161 w 3898347"/>
              <a:gd name="connsiteY54" fmla="*/ 3962216 h 4275540"/>
              <a:gd name="connsiteX55" fmla="*/ 2638604 w 3898347"/>
              <a:gd name="connsiteY55" fmla="*/ 3955936 h 4275540"/>
              <a:gd name="connsiteX56" fmla="*/ 2626185 w 3898347"/>
              <a:gd name="connsiteY56" fmla="*/ 3962937 h 4275540"/>
              <a:gd name="connsiteX57" fmla="*/ 2614077 w 3898347"/>
              <a:gd name="connsiteY57" fmla="*/ 3955576 h 4275540"/>
              <a:gd name="connsiteX58" fmla="*/ 2609403 w 3898347"/>
              <a:gd name="connsiteY58" fmla="*/ 3956215 h 4275540"/>
              <a:gd name="connsiteX59" fmla="*/ 2597896 w 3898347"/>
              <a:gd name="connsiteY59" fmla="*/ 3958939 h 4275540"/>
              <a:gd name="connsiteX60" fmla="*/ 2578251 w 3898347"/>
              <a:gd name="connsiteY60" fmla="*/ 3965812 h 4275540"/>
              <a:gd name="connsiteX61" fmla="*/ 2571961 w 3898347"/>
              <a:gd name="connsiteY61" fmla="*/ 3966278 h 4275540"/>
              <a:gd name="connsiteX62" fmla="*/ 2559399 w 3898347"/>
              <a:gd name="connsiteY62" fmla="*/ 3979193 h 4275540"/>
              <a:gd name="connsiteX63" fmla="*/ 2533560 w 3898347"/>
              <a:gd name="connsiteY63" fmla="*/ 3988160 h 4275540"/>
              <a:gd name="connsiteX64" fmla="*/ 2515299 w 3898347"/>
              <a:gd name="connsiteY64" fmla="*/ 4016867 h 4275540"/>
              <a:gd name="connsiteX65" fmla="*/ 2513423 w 3898347"/>
              <a:gd name="connsiteY65" fmla="*/ 4018759 h 4275540"/>
              <a:gd name="connsiteX66" fmla="*/ 2482991 w 3898347"/>
              <a:gd name="connsiteY66" fmla="*/ 4012935 h 4275540"/>
              <a:gd name="connsiteX67" fmla="*/ 2446940 w 3898347"/>
              <a:gd name="connsiteY67" fmla="*/ 4021172 h 4275540"/>
              <a:gd name="connsiteX68" fmla="*/ 2404883 w 3898347"/>
              <a:gd name="connsiteY68" fmla="*/ 4024808 h 4275540"/>
              <a:gd name="connsiteX69" fmla="*/ 2373894 w 3898347"/>
              <a:gd name="connsiteY69" fmla="*/ 4023827 h 4275540"/>
              <a:gd name="connsiteX70" fmla="*/ 2297080 w 3898347"/>
              <a:gd name="connsiteY70" fmla="*/ 4040841 h 4275540"/>
              <a:gd name="connsiteX71" fmla="*/ 2170615 w 3898347"/>
              <a:gd name="connsiteY71" fmla="*/ 4077196 h 4275540"/>
              <a:gd name="connsiteX72" fmla="*/ 2143580 w 3898347"/>
              <a:gd name="connsiteY72" fmla="*/ 4083102 h 4275540"/>
              <a:gd name="connsiteX73" fmla="*/ 2119893 w 3898347"/>
              <a:gd name="connsiteY73" fmla="*/ 4080874 h 4275540"/>
              <a:gd name="connsiteX74" fmla="*/ 2114008 w 3898347"/>
              <a:gd name="connsiteY74" fmla="*/ 4073996 h 4275540"/>
              <a:gd name="connsiteX75" fmla="*/ 2099067 w 3898347"/>
              <a:gd name="connsiteY75" fmla="*/ 4076068 h 4275540"/>
              <a:gd name="connsiteX76" fmla="*/ 2095000 w 3898347"/>
              <a:gd name="connsiteY76" fmla="*/ 4075096 h 4275540"/>
              <a:gd name="connsiteX77" fmla="*/ 2071767 w 3898347"/>
              <a:gd name="connsiteY77" fmla="*/ 4071044 h 4275540"/>
              <a:gd name="connsiteX78" fmla="*/ 2024486 w 3898347"/>
              <a:gd name="connsiteY78" fmla="*/ 4100276 h 4275540"/>
              <a:gd name="connsiteX79" fmla="*/ 1964411 w 3898347"/>
              <a:gd name="connsiteY79" fmla="*/ 4105069 h 4275540"/>
              <a:gd name="connsiteX80" fmla="*/ 1739945 w 3898347"/>
              <a:gd name="connsiteY80" fmla="*/ 4171795 h 4275540"/>
              <a:gd name="connsiteX81" fmla="*/ 1610556 w 3898347"/>
              <a:gd name="connsiteY81" fmla="*/ 4167701 h 4275540"/>
              <a:gd name="connsiteX82" fmla="*/ 1553623 w 3898347"/>
              <a:gd name="connsiteY82" fmla="*/ 4236045 h 4275540"/>
              <a:gd name="connsiteX83" fmla="*/ 1548640 w 3898347"/>
              <a:gd name="connsiteY83" fmla="*/ 4238297 h 4275540"/>
              <a:gd name="connsiteX84" fmla="*/ 1530136 w 3898347"/>
              <a:gd name="connsiteY84" fmla="*/ 4227121 h 4275540"/>
              <a:gd name="connsiteX85" fmla="*/ 1508787 w 3898347"/>
              <a:gd name="connsiteY85" fmla="*/ 4234213 h 4275540"/>
              <a:gd name="connsiteX86" fmla="*/ 1488914 w 3898347"/>
              <a:gd name="connsiteY86" fmla="*/ 4241772 h 4275540"/>
              <a:gd name="connsiteX87" fmla="*/ 1488999 w 3898347"/>
              <a:gd name="connsiteY87" fmla="*/ 4251186 h 4275540"/>
              <a:gd name="connsiteX88" fmla="*/ 1475364 w 3898347"/>
              <a:gd name="connsiteY88" fmla="*/ 4248364 h 4275540"/>
              <a:gd name="connsiteX89" fmla="*/ 1457275 w 3898347"/>
              <a:gd name="connsiteY89" fmla="*/ 4252863 h 4275540"/>
              <a:gd name="connsiteX90" fmla="*/ 1448085 w 3898347"/>
              <a:gd name="connsiteY90" fmla="*/ 4248391 h 4275540"/>
              <a:gd name="connsiteX91" fmla="*/ 1315306 w 3898347"/>
              <a:gd name="connsiteY91" fmla="*/ 4237004 h 4275540"/>
              <a:gd name="connsiteX92" fmla="*/ 1272434 w 3898347"/>
              <a:gd name="connsiteY92" fmla="*/ 4244958 h 4275540"/>
              <a:gd name="connsiteX93" fmla="*/ 1231567 w 3898347"/>
              <a:gd name="connsiteY93" fmla="*/ 4219356 h 4275540"/>
              <a:gd name="connsiteX94" fmla="*/ 1216643 w 3898347"/>
              <a:gd name="connsiteY94" fmla="*/ 4229828 h 4275540"/>
              <a:gd name="connsiteX95" fmla="*/ 1214101 w 3898347"/>
              <a:gd name="connsiteY95" fmla="*/ 4231991 h 4275540"/>
              <a:gd name="connsiteX96" fmla="*/ 1203193 w 3898347"/>
              <a:gd name="connsiteY96" fmla="*/ 4232867 h 4275540"/>
              <a:gd name="connsiteX97" fmla="*/ 1201049 w 3898347"/>
              <a:gd name="connsiteY97" fmla="*/ 4242842 h 4275540"/>
              <a:gd name="connsiteX98" fmla="*/ 1185298 w 3898347"/>
              <a:gd name="connsiteY98" fmla="*/ 4251133 h 4275540"/>
              <a:gd name="connsiteX99" fmla="*/ 1164955 w 3898347"/>
              <a:gd name="connsiteY99" fmla="*/ 4250027 h 4275540"/>
              <a:gd name="connsiteX100" fmla="*/ 1067357 w 3898347"/>
              <a:gd name="connsiteY100" fmla="*/ 4233908 h 4275540"/>
              <a:gd name="connsiteX101" fmla="*/ 1009492 w 3898347"/>
              <a:gd name="connsiteY101" fmla="*/ 4230455 h 4275540"/>
              <a:gd name="connsiteX102" fmla="*/ 988345 w 3898347"/>
              <a:gd name="connsiteY102" fmla="*/ 4238880 h 4275540"/>
              <a:gd name="connsiteX103" fmla="*/ 958251 w 3898347"/>
              <a:gd name="connsiteY103" fmla="*/ 4244100 h 4275540"/>
              <a:gd name="connsiteX104" fmla="*/ 905785 w 3898347"/>
              <a:gd name="connsiteY104" fmla="*/ 4260845 h 4275540"/>
              <a:gd name="connsiteX105" fmla="*/ 834176 w 3898347"/>
              <a:gd name="connsiteY105" fmla="*/ 4270241 h 4275540"/>
              <a:gd name="connsiteX106" fmla="*/ 778474 w 3898347"/>
              <a:gd name="connsiteY106" fmla="*/ 4235526 h 4275540"/>
              <a:gd name="connsiteX107" fmla="*/ 774418 w 3898347"/>
              <a:gd name="connsiteY107" fmla="*/ 4242583 h 4275540"/>
              <a:gd name="connsiteX108" fmla="*/ 737705 w 3898347"/>
              <a:gd name="connsiteY108" fmla="*/ 4238891 h 4275540"/>
              <a:gd name="connsiteX109" fmla="*/ 605027 w 3898347"/>
              <a:gd name="connsiteY109" fmla="*/ 4175863 h 4275540"/>
              <a:gd name="connsiteX110" fmla="*/ 533391 w 3898347"/>
              <a:gd name="connsiteY110" fmla="*/ 4170035 h 4275540"/>
              <a:gd name="connsiteX111" fmla="*/ 508621 w 3898347"/>
              <a:gd name="connsiteY111" fmla="*/ 4176044 h 4275540"/>
              <a:gd name="connsiteX112" fmla="*/ 467082 w 3898347"/>
              <a:gd name="connsiteY112" fmla="*/ 4185616 h 4275540"/>
              <a:gd name="connsiteX113" fmla="*/ 437646 w 3898347"/>
              <a:gd name="connsiteY113" fmla="*/ 4212658 h 4275540"/>
              <a:gd name="connsiteX114" fmla="*/ 402271 w 3898347"/>
              <a:gd name="connsiteY114" fmla="*/ 4212774 h 4275540"/>
              <a:gd name="connsiteX115" fmla="*/ 391968 w 3898347"/>
              <a:gd name="connsiteY115" fmla="*/ 4187073 h 4275540"/>
              <a:gd name="connsiteX116" fmla="*/ 354806 w 3898347"/>
              <a:gd name="connsiteY116" fmla="*/ 4195545 h 4275540"/>
              <a:gd name="connsiteX117" fmla="*/ 298662 w 3898347"/>
              <a:gd name="connsiteY117" fmla="*/ 4211227 h 4275540"/>
              <a:gd name="connsiteX118" fmla="*/ 265740 w 3898347"/>
              <a:gd name="connsiteY118" fmla="*/ 4213623 h 4275540"/>
              <a:gd name="connsiteX119" fmla="*/ 176403 w 3898347"/>
              <a:gd name="connsiteY119" fmla="*/ 4227393 h 4275540"/>
              <a:gd name="connsiteX120" fmla="*/ 82528 w 3898347"/>
              <a:gd name="connsiteY120" fmla="*/ 4275540 h 4275540"/>
              <a:gd name="connsiteX121" fmla="*/ 19464 w 3898347"/>
              <a:gd name="connsiteY121" fmla="*/ 4256103 h 4275540"/>
              <a:gd name="connsiteX122" fmla="*/ 0 w 3898347"/>
              <a:gd name="connsiteY122" fmla="*/ 4221939 h 4275540"/>
              <a:gd name="connsiteX123" fmla="*/ 0 w 3898347"/>
              <a:gd name="connsiteY123" fmla="*/ 15850 h 4275540"/>
              <a:gd name="connsiteX124" fmla="*/ 3898347 w 3898347"/>
              <a:gd name="connsiteY124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05027 w 3898347"/>
              <a:gd name="connsiteY108" fmla="*/ 4175863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27717 w 3898347"/>
              <a:gd name="connsiteY108" fmla="*/ 4207629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85553 w 3898347"/>
              <a:gd name="connsiteY40" fmla="*/ 3859030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53779 w 3898347"/>
              <a:gd name="connsiteY40" fmla="*/ 3848439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33391 w 3898347"/>
              <a:gd name="connsiteY109" fmla="*/ 4170035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53623 w 3898347"/>
              <a:gd name="connsiteY81" fmla="*/ 4236045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42330 w 3898347"/>
              <a:gd name="connsiteY80" fmla="*/ 4174762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64215 w 3898347"/>
              <a:gd name="connsiteY81" fmla="*/ 419014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51302 w 3898347"/>
              <a:gd name="connsiteY92" fmla="*/ 4232513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88999 w 3898347"/>
              <a:gd name="connsiteY86" fmla="*/ 4251186 h 4256103"/>
              <a:gd name="connsiteX87" fmla="*/ 1475364 w 3898347"/>
              <a:gd name="connsiteY87" fmla="*/ 4248364 h 4256103"/>
              <a:gd name="connsiteX88" fmla="*/ 1444118 w 3898347"/>
              <a:gd name="connsiteY88" fmla="*/ 4246285 h 4256103"/>
              <a:gd name="connsiteX89" fmla="*/ 1405326 w 3898347"/>
              <a:gd name="connsiteY89" fmla="*/ 4248391 h 4256103"/>
              <a:gd name="connsiteX90" fmla="*/ 1344909 w 3898347"/>
              <a:gd name="connsiteY90" fmla="*/ 4237004 h 4256103"/>
              <a:gd name="connsiteX91" fmla="*/ 1298748 w 3898347"/>
              <a:gd name="connsiteY91" fmla="*/ 4241669 h 4256103"/>
              <a:gd name="connsiteX92" fmla="*/ 1251302 w 3898347"/>
              <a:gd name="connsiteY92" fmla="*/ 4232513 h 4256103"/>
              <a:gd name="connsiteX93" fmla="*/ 1216643 w 3898347"/>
              <a:gd name="connsiteY93" fmla="*/ 4229828 h 4256103"/>
              <a:gd name="connsiteX94" fmla="*/ 1214101 w 3898347"/>
              <a:gd name="connsiteY94" fmla="*/ 4231991 h 4256103"/>
              <a:gd name="connsiteX95" fmla="*/ 1203193 w 3898347"/>
              <a:gd name="connsiteY95" fmla="*/ 4232867 h 4256103"/>
              <a:gd name="connsiteX96" fmla="*/ 1201049 w 3898347"/>
              <a:gd name="connsiteY96" fmla="*/ 4242842 h 4256103"/>
              <a:gd name="connsiteX97" fmla="*/ 1185298 w 3898347"/>
              <a:gd name="connsiteY97" fmla="*/ 4251133 h 4256103"/>
              <a:gd name="connsiteX98" fmla="*/ 1164955 w 3898347"/>
              <a:gd name="connsiteY98" fmla="*/ 4250027 h 4256103"/>
              <a:gd name="connsiteX99" fmla="*/ 1067357 w 3898347"/>
              <a:gd name="connsiteY99" fmla="*/ 4233908 h 4256103"/>
              <a:gd name="connsiteX100" fmla="*/ 1009492 w 3898347"/>
              <a:gd name="connsiteY100" fmla="*/ 4230455 h 4256103"/>
              <a:gd name="connsiteX101" fmla="*/ 988345 w 3898347"/>
              <a:gd name="connsiteY101" fmla="*/ 4238880 h 4256103"/>
              <a:gd name="connsiteX102" fmla="*/ 958251 w 3898347"/>
              <a:gd name="connsiteY102" fmla="*/ 4244100 h 4256103"/>
              <a:gd name="connsiteX103" fmla="*/ 899207 w 3898347"/>
              <a:gd name="connsiteY103" fmla="*/ 4247688 h 4256103"/>
              <a:gd name="connsiteX104" fmla="*/ 837706 w 3898347"/>
              <a:gd name="connsiteY104" fmla="*/ 4245528 h 4256103"/>
              <a:gd name="connsiteX105" fmla="*/ 778474 w 3898347"/>
              <a:gd name="connsiteY105" fmla="*/ 4235526 h 4256103"/>
              <a:gd name="connsiteX106" fmla="*/ 774418 w 3898347"/>
              <a:gd name="connsiteY106" fmla="*/ 4242583 h 4256103"/>
              <a:gd name="connsiteX107" fmla="*/ 737705 w 3898347"/>
              <a:gd name="connsiteY107" fmla="*/ 4238891 h 4256103"/>
              <a:gd name="connsiteX108" fmla="*/ 641839 w 3898347"/>
              <a:gd name="connsiteY108" fmla="*/ 4211160 h 4256103"/>
              <a:gd name="connsiteX109" fmla="*/ 558105 w 3898347"/>
              <a:gd name="connsiteY109" fmla="*/ 4191218 h 4256103"/>
              <a:gd name="connsiteX110" fmla="*/ 515682 w 3898347"/>
              <a:gd name="connsiteY110" fmla="*/ 4193696 h 4256103"/>
              <a:gd name="connsiteX111" fmla="*/ 467082 w 3898347"/>
              <a:gd name="connsiteY111" fmla="*/ 4185616 h 4256103"/>
              <a:gd name="connsiteX112" fmla="*/ 437646 w 3898347"/>
              <a:gd name="connsiteY112" fmla="*/ 4212658 h 4256103"/>
              <a:gd name="connsiteX113" fmla="*/ 402271 w 3898347"/>
              <a:gd name="connsiteY113" fmla="*/ 4212774 h 4256103"/>
              <a:gd name="connsiteX114" fmla="*/ 384907 w 3898347"/>
              <a:gd name="connsiteY114" fmla="*/ 4201195 h 4256103"/>
              <a:gd name="connsiteX115" fmla="*/ 337154 w 3898347"/>
              <a:gd name="connsiteY115" fmla="*/ 4206136 h 4256103"/>
              <a:gd name="connsiteX116" fmla="*/ 298662 w 3898347"/>
              <a:gd name="connsiteY116" fmla="*/ 4211227 h 4256103"/>
              <a:gd name="connsiteX117" fmla="*/ 265740 w 3898347"/>
              <a:gd name="connsiteY117" fmla="*/ 4213623 h 4256103"/>
              <a:gd name="connsiteX118" fmla="*/ 176403 w 3898347"/>
              <a:gd name="connsiteY118" fmla="*/ 4227393 h 4256103"/>
              <a:gd name="connsiteX119" fmla="*/ 82528 w 3898347"/>
              <a:gd name="connsiteY119" fmla="*/ 4243774 h 4256103"/>
              <a:gd name="connsiteX120" fmla="*/ 19464 w 3898347"/>
              <a:gd name="connsiteY120" fmla="*/ 4256103 h 4256103"/>
              <a:gd name="connsiteX121" fmla="*/ 0 w 3898347"/>
              <a:gd name="connsiteY121" fmla="*/ 4221939 h 4256103"/>
              <a:gd name="connsiteX122" fmla="*/ 0 w 3898347"/>
              <a:gd name="connsiteY122" fmla="*/ 15850 h 4256103"/>
              <a:gd name="connsiteX123" fmla="*/ 3898347 w 3898347"/>
              <a:gd name="connsiteY123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75364 w 3898347"/>
              <a:gd name="connsiteY86" fmla="*/ 4248364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79157 w 3898347"/>
              <a:gd name="connsiteY2" fmla="*/ 3836240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3898347" h="4256103">
                <a:moveTo>
                  <a:pt x="3898347" y="0"/>
                </a:moveTo>
                <a:lnTo>
                  <a:pt x="3898347" y="3834445"/>
                </a:lnTo>
                <a:lnTo>
                  <a:pt x="3879157" y="3836240"/>
                </a:lnTo>
                <a:cubicBezTo>
                  <a:pt x="3885307" y="3798226"/>
                  <a:pt x="3856203" y="3861184"/>
                  <a:pt x="3851953" y="3816140"/>
                </a:cubicBezTo>
                <a:cubicBezTo>
                  <a:pt x="3846568" y="3817958"/>
                  <a:pt x="3841484" y="3807983"/>
                  <a:pt x="3836418" y="3811513"/>
                </a:cubicBezTo>
                <a:lnTo>
                  <a:pt x="3833758" y="3813341"/>
                </a:lnTo>
                <a:lnTo>
                  <a:pt x="3822673" y="3812913"/>
                </a:lnTo>
                <a:lnTo>
                  <a:pt x="3820104" y="3822466"/>
                </a:lnTo>
                <a:lnTo>
                  <a:pt x="3777502" y="3828757"/>
                </a:lnTo>
                <a:cubicBezTo>
                  <a:pt x="3762474" y="3827577"/>
                  <a:pt x="3742902" y="3817662"/>
                  <a:pt x="3729936" y="3815386"/>
                </a:cubicBezTo>
                <a:lnTo>
                  <a:pt x="3726018" y="3815100"/>
                </a:lnTo>
                <a:lnTo>
                  <a:pt x="3725413" y="3814615"/>
                </a:lnTo>
                <a:cubicBezTo>
                  <a:pt x="3721569" y="3812283"/>
                  <a:pt x="3717711" y="3810892"/>
                  <a:pt x="3713801" y="3811018"/>
                </a:cubicBezTo>
                <a:lnTo>
                  <a:pt x="3709087" y="3813195"/>
                </a:lnTo>
                <a:lnTo>
                  <a:pt x="3698038" y="3806182"/>
                </a:lnTo>
                <a:lnTo>
                  <a:pt x="3662227" y="3807761"/>
                </a:lnTo>
                <a:lnTo>
                  <a:pt x="3659872" y="3805524"/>
                </a:lnTo>
                <a:cubicBezTo>
                  <a:pt x="3654837" y="3800238"/>
                  <a:pt x="3649779" y="3795747"/>
                  <a:pt x="3643454" y="3794831"/>
                </a:cubicBezTo>
                <a:lnTo>
                  <a:pt x="3624789" y="3803185"/>
                </a:lnTo>
                <a:lnTo>
                  <a:pt x="3602327" y="3794616"/>
                </a:lnTo>
                <a:lnTo>
                  <a:pt x="3596645" y="3797108"/>
                </a:lnTo>
                <a:cubicBezTo>
                  <a:pt x="3586358" y="3794741"/>
                  <a:pt x="3572046" y="3779403"/>
                  <a:pt x="3574144" y="3795108"/>
                </a:cubicBezTo>
                <a:lnTo>
                  <a:pt x="3562310" y="3787534"/>
                </a:lnTo>
                <a:lnTo>
                  <a:pt x="3551635" y="3797705"/>
                </a:lnTo>
                <a:lnTo>
                  <a:pt x="3542668" y="3803283"/>
                </a:lnTo>
                <a:lnTo>
                  <a:pt x="3533033" y="3799071"/>
                </a:lnTo>
                <a:lnTo>
                  <a:pt x="3521726" y="3804691"/>
                </a:lnTo>
                <a:lnTo>
                  <a:pt x="3520080" y="3805210"/>
                </a:lnTo>
                <a:lnTo>
                  <a:pt x="3508491" y="3797398"/>
                </a:lnTo>
                <a:lnTo>
                  <a:pt x="3503787" y="3797787"/>
                </a:lnTo>
                <a:lnTo>
                  <a:pt x="3492165" y="3799887"/>
                </a:lnTo>
                <a:cubicBezTo>
                  <a:pt x="3486252" y="3801787"/>
                  <a:pt x="3479649" y="3804176"/>
                  <a:pt x="3472233" y="3805682"/>
                </a:cubicBezTo>
                <a:lnTo>
                  <a:pt x="3465921" y="3805814"/>
                </a:lnTo>
                <a:lnTo>
                  <a:pt x="3455541" y="3815505"/>
                </a:lnTo>
                <a:lnTo>
                  <a:pt x="3429027" y="3816906"/>
                </a:lnTo>
                <a:cubicBezTo>
                  <a:pt x="3408521" y="3817753"/>
                  <a:pt x="3388898" y="3819475"/>
                  <a:pt x="3369507" y="3825563"/>
                </a:cubicBezTo>
                <a:cubicBezTo>
                  <a:pt x="3353730" y="3819534"/>
                  <a:pt x="3338870" y="3818175"/>
                  <a:pt x="3324491" y="3832006"/>
                </a:cubicBezTo>
                <a:cubicBezTo>
                  <a:pt x="3281706" y="3833409"/>
                  <a:pt x="3271319" y="3817569"/>
                  <a:pt x="3244235" y="3834376"/>
                </a:cubicBezTo>
                <a:cubicBezTo>
                  <a:pt x="3236206" y="3826142"/>
                  <a:pt x="3230700" y="3821848"/>
                  <a:pt x="3226507" y="3820131"/>
                </a:cubicBezTo>
                <a:cubicBezTo>
                  <a:pt x="3213924" y="3814979"/>
                  <a:pt x="3213172" y="3833011"/>
                  <a:pt x="3191688" y="3837359"/>
                </a:cubicBezTo>
                <a:cubicBezTo>
                  <a:pt x="3168723" y="3844588"/>
                  <a:pt x="3175642" y="3846041"/>
                  <a:pt x="3153779" y="3848439"/>
                </a:cubicBezTo>
                <a:cubicBezTo>
                  <a:pt x="3136862" y="3851385"/>
                  <a:pt x="3115876" y="3855158"/>
                  <a:pt x="3090188" y="3855036"/>
                </a:cubicBezTo>
                <a:cubicBezTo>
                  <a:pt x="3066058" y="3880979"/>
                  <a:pt x="3059981" y="3849823"/>
                  <a:pt x="3031422" y="3858298"/>
                </a:cubicBezTo>
                <a:cubicBezTo>
                  <a:pt x="3017157" y="3868236"/>
                  <a:pt x="3007595" y="3870098"/>
                  <a:pt x="2996288" y="3860020"/>
                </a:cubicBezTo>
                <a:cubicBezTo>
                  <a:pt x="2930242" y="3908295"/>
                  <a:pt x="2959927" y="3862932"/>
                  <a:pt x="2901661" y="3882243"/>
                </a:cubicBezTo>
                <a:cubicBezTo>
                  <a:pt x="2863654" y="3897291"/>
                  <a:pt x="2822551" y="3908676"/>
                  <a:pt x="2782141" y="3932983"/>
                </a:cubicBezTo>
                <a:lnTo>
                  <a:pt x="2749597" y="3956746"/>
                </a:lnTo>
                <a:lnTo>
                  <a:pt x="2730493" y="3955236"/>
                </a:lnTo>
                <a:lnTo>
                  <a:pt x="2707507" y="3947771"/>
                </a:lnTo>
                <a:lnTo>
                  <a:pt x="2701937" y="3950565"/>
                </a:lnTo>
                <a:cubicBezTo>
                  <a:pt x="2691594" y="3948746"/>
                  <a:pt x="2676749" y="3934159"/>
                  <a:pt x="2679435" y="3949768"/>
                </a:cubicBezTo>
                <a:lnTo>
                  <a:pt x="2667352" y="3942821"/>
                </a:lnTo>
                <a:lnTo>
                  <a:pt x="2657096" y="3953571"/>
                </a:lnTo>
                <a:cubicBezTo>
                  <a:pt x="2656117" y="3956261"/>
                  <a:pt x="2655464" y="3959177"/>
                  <a:pt x="2655161" y="3962216"/>
                </a:cubicBezTo>
                <a:lnTo>
                  <a:pt x="2638604" y="3955936"/>
                </a:lnTo>
                <a:lnTo>
                  <a:pt x="2626185" y="3962937"/>
                </a:lnTo>
                <a:lnTo>
                  <a:pt x="2614077" y="3955576"/>
                </a:lnTo>
                <a:lnTo>
                  <a:pt x="2609403" y="3956215"/>
                </a:lnTo>
                <a:lnTo>
                  <a:pt x="2597896" y="3958939"/>
                </a:lnTo>
                <a:cubicBezTo>
                  <a:pt x="2592077" y="3961159"/>
                  <a:pt x="2585584" y="3963907"/>
                  <a:pt x="2578251" y="3965812"/>
                </a:cubicBezTo>
                <a:lnTo>
                  <a:pt x="2571961" y="3966278"/>
                </a:lnTo>
                <a:lnTo>
                  <a:pt x="2559399" y="3979193"/>
                </a:lnTo>
                <a:cubicBezTo>
                  <a:pt x="2550305" y="3989010"/>
                  <a:pt x="2543019" y="3995469"/>
                  <a:pt x="2533560" y="3988160"/>
                </a:cubicBezTo>
                <a:cubicBezTo>
                  <a:pt x="2526682" y="3994363"/>
                  <a:pt x="2521563" y="4007257"/>
                  <a:pt x="2515299" y="4016867"/>
                </a:cubicBezTo>
                <a:lnTo>
                  <a:pt x="2513423" y="4018759"/>
                </a:lnTo>
                <a:lnTo>
                  <a:pt x="2482991" y="4012935"/>
                </a:lnTo>
                <a:cubicBezTo>
                  <a:pt x="2469558" y="4010479"/>
                  <a:pt x="2456714" y="4010658"/>
                  <a:pt x="2446940" y="4021172"/>
                </a:cubicBezTo>
                <a:cubicBezTo>
                  <a:pt x="2445490" y="4004762"/>
                  <a:pt x="2418263" y="4035043"/>
                  <a:pt x="2404883" y="4024808"/>
                </a:cubicBezTo>
                <a:cubicBezTo>
                  <a:pt x="2395527" y="4015768"/>
                  <a:pt x="2385089" y="4022846"/>
                  <a:pt x="2373894" y="4023827"/>
                </a:cubicBezTo>
                <a:cubicBezTo>
                  <a:pt x="2360273" y="4016866"/>
                  <a:pt x="2310801" y="4031114"/>
                  <a:pt x="2297080" y="4040841"/>
                </a:cubicBezTo>
                <a:cubicBezTo>
                  <a:pt x="2262890" y="4074342"/>
                  <a:pt x="2198735" y="4051487"/>
                  <a:pt x="2170615" y="4077196"/>
                </a:cubicBezTo>
                <a:cubicBezTo>
                  <a:pt x="2161158" y="4081087"/>
                  <a:pt x="2152190" y="4082780"/>
                  <a:pt x="2143580" y="4083102"/>
                </a:cubicBezTo>
                <a:lnTo>
                  <a:pt x="2119893" y="4080874"/>
                </a:lnTo>
                <a:lnTo>
                  <a:pt x="2114008" y="4073996"/>
                </a:lnTo>
                <a:lnTo>
                  <a:pt x="2099067" y="4076068"/>
                </a:lnTo>
                <a:lnTo>
                  <a:pt x="2095000" y="4075096"/>
                </a:lnTo>
                <a:cubicBezTo>
                  <a:pt x="2087230" y="4073204"/>
                  <a:pt x="2079536" y="4071577"/>
                  <a:pt x="2071767" y="4071044"/>
                </a:cubicBezTo>
                <a:cubicBezTo>
                  <a:pt x="2077287" y="4106066"/>
                  <a:pt x="2006612" y="4072253"/>
                  <a:pt x="2024486" y="4100276"/>
                </a:cubicBezTo>
                <a:cubicBezTo>
                  <a:pt x="1982770" y="4103418"/>
                  <a:pt x="1990990" y="4145711"/>
                  <a:pt x="1944675" y="4121515"/>
                </a:cubicBezTo>
                <a:cubicBezTo>
                  <a:pt x="1876432" y="4151801"/>
                  <a:pt x="1796287" y="4126915"/>
                  <a:pt x="1739945" y="4171795"/>
                </a:cubicBezTo>
                <a:cubicBezTo>
                  <a:pt x="1680970" y="4182234"/>
                  <a:pt x="1693119" y="4173922"/>
                  <a:pt x="1662065" y="4184630"/>
                </a:cubicBezTo>
                <a:cubicBezTo>
                  <a:pt x="1658816" y="4205398"/>
                  <a:pt x="1624608" y="4174561"/>
                  <a:pt x="1595989" y="4193679"/>
                </a:cubicBezTo>
                <a:lnTo>
                  <a:pt x="1559231" y="4195932"/>
                </a:lnTo>
                <a:lnTo>
                  <a:pt x="1537197" y="4209468"/>
                </a:lnTo>
                <a:cubicBezTo>
                  <a:pt x="1524267" y="4212789"/>
                  <a:pt x="1508603" y="4203060"/>
                  <a:pt x="1508787" y="4230924"/>
                </a:cubicBezTo>
                <a:cubicBezTo>
                  <a:pt x="1500688" y="4227785"/>
                  <a:pt x="1493126" y="4234837"/>
                  <a:pt x="1488914" y="4241772"/>
                </a:cubicBezTo>
                <a:cubicBezTo>
                  <a:pt x="1483344" y="4244130"/>
                  <a:pt x="1472963" y="4244323"/>
                  <a:pt x="1465497" y="4245075"/>
                </a:cubicBezTo>
                <a:lnTo>
                  <a:pt x="1444118" y="4246285"/>
                </a:lnTo>
                <a:lnTo>
                  <a:pt x="1405326" y="4248391"/>
                </a:lnTo>
                <a:cubicBezTo>
                  <a:pt x="1362233" y="4238681"/>
                  <a:pt x="1386645" y="4253541"/>
                  <a:pt x="1344909" y="4237004"/>
                </a:cubicBezTo>
                <a:cubicBezTo>
                  <a:pt x="1319660" y="4278048"/>
                  <a:pt x="1328465" y="4235908"/>
                  <a:pt x="1298748" y="4241669"/>
                </a:cubicBezTo>
                <a:cubicBezTo>
                  <a:pt x="1303263" y="4202446"/>
                  <a:pt x="1257287" y="4277634"/>
                  <a:pt x="1251302" y="4232513"/>
                </a:cubicBezTo>
                <a:cubicBezTo>
                  <a:pt x="1246083" y="4234987"/>
                  <a:pt x="1221483" y="4225653"/>
                  <a:pt x="1216643" y="4229828"/>
                </a:cubicBezTo>
                <a:lnTo>
                  <a:pt x="1214101" y="4231991"/>
                </a:lnTo>
                <a:lnTo>
                  <a:pt x="1203193" y="4232867"/>
                </a:lnTo>
                <a:lnTo>
                  <a:pt x="1201049" y="4242842"/>
                </a:lnTo>
                <a:lnTo>
                  <a:pt x="1185298" y="4251133"/>
                </a:lnTo>
                <a:cubicBezTo>
                  <a:pt x="1179255" y="4252733"/>
                  <a:pt x="1172580" y="4252698"/>
                  <a:pt x="1164955" y="4250027"/>
                </a:cubicBezTo>
                <a:cubicBezTo>
                  <a:pt x="1138322" y="4224376"/>
                  <a:pt x="1100363" y="4267890"/>
                  <a:pt x="1067357" y="4233908"/>
                </a:cubicBezTo>
                <a:cubicBezTo>
                  <a:pt x="1055150" y="4224918"/>
                  <a:pt x="1016960" y="4218576"/>
                  <a:pt x="1009492" y="4230455"/>
                </a:cubicBezTo>
                <a:cubicBezTo>
                  <a:pt x="1001480" y="4231829"/>
                  <a:pt x="992281" y="4225396"/>
                  <a:pt x="988345" y="4238880"/>
                </a:cubicBezTo>
                <a:cubicBezTo>
                  <a:pt x="981958" y="4254801"/>
                  <a:pt x="954663" y="4223227"/>
                  <a:pt x="958251" y="4244100"/>
                </a:cubicBezTo>
                <a:cubicBezTo>
                  <a:pt x="938858" y="4222336"/>
                  <a:pt x="915951" y="4241975"/>
                  <a:pt x="899207" y="4247688"/>
                </a:cubicBezTo>
                <a:cubicBezTo>
                  <a:pt x="884002" y="4226854"/>
                  <a:pt x="873981" y="4247833"/>
                  <a:pt x="837706" y="4245528"/>
                </a:cubicBezTo>
                <a:cubicBezTo>
                  <a:pt x="821001" y="4221598"/>
                  <a:pt x="809746" y="4268977"/>
                  <a:pt x="778474" y="4235526"/>
                </a:cubicBezTo>
                <a:cubicBezTo>
                  <a:pt x="777421" y="4238161"/>
                  <a:pt x="776057" y="4240538"/>
                  <a:pt x="774418" y="4242583"/>
                </a:cubicBezTo>
                <a:cubicBezTo>
                  <a:pt x="764902" y="4254463"/>
                  <a:pt x="748468" y="4252810"/>
                  <a:pt x="737705" y="4238891"/>
                </a:cubicBezTo>
                <a:cubicBezTo>
                  <a:pt x="688302" y="4193107"/>
                  <a:pt x="682485" y="4224501"/>
                  <a:pt x="641839" y="4211160"/>
                </a:cubicBezTo>
                <a:cubicBezTo>
                  <a:pt x="596156" y="4200529"/>
                  <a:pt x="617273" y="4236299"/>
                  <a:pt x="558105" y="4191218"/>
                </a:cubicBezTo>
                <a:cubicBezTo>
                  <a:pt x="553107" y="4206459"/>
                  <a:pt x="528323" y="4202818"/>
                  <a:pt x="515682" y="4193696"/>
                </a:cubicBezTo>
                <a:cubicBezTo>
                  <a:pt x="493567" y="4189726"/>
                  <a:pt x="491022" y="4212483"/>
                  <a:pt x="467082" y="4185616"/>
                </a:cubicBezTo>
                <a:cubicBezTo>
                  <a:pt x="472585" y="4207692"/>
                  <a:pt x="425896" y="4188982"/>
                  <a:pt x="437646" y="4212658"/>
                </a:cubicBezTo>
                <a:cubicBezTo>
                  <a:pt x="424682" y="4230622"/>
                  <a:pt x="415313" y="4197369"/>
                  <a:pt x="402271" y="4212774"/>
                </a:cubicBezTo>
                <a:cubicBezTo>
                  <a:pt x="386486" y="4214846"/>
                  <a:pt x="402806" y="4204907"/>
                  <a:pt x="384907" y="4201195"/>
                </a:cubicBezTo>
                <a:cubicBezTo>
                  <a:pt x="363484" y="4200591"/>
                  <a:pt x="360732" y="4185695"/>
                  <a:pt x="337154" y="4206136"/>
                </a:cubicBezTo>
                <a:cubicBezTo>
                  <a:pt x="313728" y="4191390"/>
                  <a:pt x="328632" y="4203044"/>
                  <a:pt x="298662" y="4211227"/>
                </a:cubicBezTo>
                <a:cubicBezTo>
                  <a:pt x="284852" y="4197257"/>
                  <a:pt x="274958" y="4202411"/>
                  <a:pt x="265740" y="4213623"/>
                </a:cubicBezTo>
                <a:cubicBezTo>
                  <a:pt x="235520" y="4207388"/>
                  <a:pt x="209548" y="4223241"/>
                  <a:pt x="176403" y="4227393"/>
                </a:cubicBezTo>
                <a:cubicBezTo>
                  <a:pt x="138304" y="4239982"/>
                  <a:pt x="110954" y="4232182"/>
                  <a:pt x="82528" y="4243774"/>
                </a:cubicBezTo>
                <a:cubicBezTo>
                  <a:pt x="48751" y="4221865"/>
                  <a:pt x="39523" y="4251971"/>
                  <a:pt x="19464" y="4256103"/>
                </a:cubicBezTo>
                <a:lnTo>
                  <a:pt x="0" y="4221939"/>
                </a:lnTo>
                <a:lnTo>
                  <a:pt x="0" y="15850"/>
                </a:lnTo>
                <a:lnTo>
                  <a:pt x="3898347" y="0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8D2EC0A-5E54-424F-BE02-26DFFEBD6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3232" y="727064"/>
            <a:ext cx="3898347" cy="4256103"/>
          </a:xfrm>
          <a:custGeom>
            <a:avLst/>
            <a:gdLst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87367 w 3898347"/>
              <a:gd name="connsiteY122" fmla="*/ 4246680 h 4299085"/>
              <a:gd name="connsiteX123" fmla="*/ 37148 w 3898347"/>
              <a:gd name="connsiteY123" fmla="*/ 4289154 h 4299085"/>
              <a:gd name="connsiteX124" fmla="*/ 5850 w 3898347"/>
              <a:gd name="connsiteY124" fmla="*/ 4296945 h 4299085"/>
              <a:gd name="connsiteX125" fmla="*/ 0 w 3898347"/>
              <a:gd name="connsiteY125" fmla="*/ 4299085 h 4299085"/>
              <a:gd name="connsiteX126" fmla="*/ 0 w 3898347"/>
              <a:gd name="connsiteY126" fmla="*/ 15850 h 4299085"/>
              <a:gd name="connsiteX0" fmla="*/ 3898347 w 3898347"/>
              <a:gd name="connsiteY0" fmla="*/ 0 h 4299085"/>
              <a:gd name="connsiteX1" fmla="*/ 3898347 w 3898347"/>
              <a:gd name="connsiteY1" fmla="*/ 3834445 h 4299085"/>
              <a:gd name="connsiteX2" fmla="*/ 3892314 w 3898347"/>
              <a:gd name="connsiteY2" fmla="*/ 3832951 h 4299085"/>
              <a:gd name="connsiteX3" fmla="*/ 3851953 w 3898347"/>
              <a:gd name="connsiteY3" fmla="*/ 3802983 h 4299085"/>
              <a:gd name="connsiteX4" fmla="*/ 3836418 w 3898347"/>
              <a:gd name="connsiteY4" fmla="*/ 3811513 h 4299085"/>
              <a:gd name="connsiteX5" fmla="*/ 3833758 w 3898347"/>
              <a:gd name="connsiteY5" fmla="*/ 3813341 h 4299085"/>
              <a:gd name="connsiteX6" fmla="*/ 3822673 w 3898347"/>
              <a:gd name="connsiteY6" fmla="*/ 3812913 h 4299085"/>
              <a:gd name="connsiteX7" fmla="*/ 3820104 w 3898347"/>
              <a:gd name="connsiteY7" fmla="*/ 3822466 h 4299085"/>
              <a:gd name="connsiteX8" fmla="*/ 3803816 w 3898347"/>
              <a:gd name="connsiteY8" fmla="*/ 3828757 h 4299085"/>
              <a:gd name="connsiteX9" fmla="*/ 3783259 w 3898347"/>
              <a:gd name="connsiteY9" fmla="*/ 3825276 h 4299085"/>
              <a:gd name="connsiteX10" fmla="*/ 3729936 w 3898347"/>
              <a:gd name="connsiteY10" fmla="*/ 3815386 h 4299085"/>
              <a:gd name="connsiteX11" fmla="*/ 3726018 w 3898347"/>
              <a:gd name="connsiteY11" fmla="*/ 3815100 h 4299085"/>
              <a:gd name="connsiteX12" fmla="*/ 3725413 w 3898347"/>
              <a:gd name="connsiteY12" fmla="*/ 3814615 h 4299085"/>
              <a:gd name="connsiteX13" fmla="*/ 3713801 w 3898347"/>
              <a:gd name="connsiteY13" fmla="*/ 3811018 h 4299085"/>
              <a:gd name="connsiteX14" fmla="*/ 3709087 w 3898347"/>
              <a:gd name="connsiteY14" fmla="*/ 3813195 h 4299085"/>
              <a:gd name="connsiteX15" fmla="*/ 3698038 w 3898347"/>
              <a:gd name="connsiteY15" fmla="*/ 3806182 h 4299085"/>
              <a:gd name="connsiteX16" fmla="*/ 3662227 w 3898347"/>
              <a:gd name="connsiteY16" fmla="*/ 3807761 h 4299085"/>
              <a:gd name="connsiteX17" fmla="*/ 3659872 w 3898347"/>
              <a:gd name="connsiteY17" fmla="*/ 3805524 h 4299085"/>
              <a:gd name="connsiteX18" fmla="*/ 3643454 w 3898347"/>
              <a:gd name="connsiteY18" fmla="*/ 3794831 h 4299085"/>
              <a:gd name="connsiteX19" fmla="*/ 3624789 w 3898347"/>
              <a:gd name="connsiteY19" fmla="*/ 3803185 h 4299085"/>
              <a:gd name="connsiteX20" fmla="*/ 3602327 w 3898347"/>
              <a:gd name="connsiteY20" fmla="*/ 3794616 h 4299085"/>
              <a:gd name="connsiteX21" fmla="*/ 3596645 w 3898347"/>
              <a:gd name="connsiteY21" fmla="*/ 3797108 h 4299085"/>
              <a:gd name="connsiteX22" fmla="*/ 3574144 w 3898347"/>
              <a:gd name="connsiteY22" fmla="*/ 3795108 h 4299085"/>
              <a:gd name="connsiteX23" fmla="*/ 3562310 w 3898347"/>
              <a:gd name="connsiteY23" fmla="*/ 3787534 h 4299085"/>
              <a:gd name="connsiteX24" fmla="*/ 3551635 w 3898347"/>
              <a:gd name="connsiteY24" fmla="*/ 3797705 h 4299085"/>
              <a:gd name="connsiteX25" fmla="*/ 3550175 w 3898347"/>
              <a:gd name="connsiteY25" fmla="*/ 3803199 h 4299085"/>
              <a:gd name="connsiteX26" fmla="*/ 3542668 w 3898347"/>
              <a:gd name="connsiteY26" fmla="*/ 3803283 h 4299085"/>
              <a:gd name="connsiteX27" fmla="*/ 3533033 w 3898347"/>
              <a:gd name="connsiteY27" fmla="*/ 3799071 h 4299085"/>
              <a:gd name="connsiteX28" fmla="*/ 3521726 w 3898347"/>
              <a:gd name="connsiteY28" fmla="*/ 3804691 h 4299085"/>
              <a:gd name="connsiteX29" fmla="*/ 3520080 w 3898347"/>
              <a:gd name="connsiteY29" fmla="*/ 3805210 h 4299085"/>
              <a:gd name="connsiteX30" fmla="*/ 3508491 w 3898347"/>
              <a:gd name="connsiteY30" fmla="*/ 3797398 h 4299085"/>
              <a:gd name="connsiteX31" fmla="*/ 3503787 w 3898347"/>
              <a:gd name="connsiteY31" fmla="*/ 3797787 h 4299085"/>
              <a:gd name="connsiteX32" fmla="*/ 3492165 w 3898347"/>
              <a:gd name="connsiteY32" fmla="*/ 3799887 h 4299085"/>
              <a:gd name="connsiteX33" fmla="*/ 3472233 w 3898347"/>
              <a:gd name="connsiteY33" fmla="*/ 3805682 h 4299085"/>
              <a:gd name="connsiteX34" fmla="*/ 3465921 w 3898347"/>
              <a:gd name="connsiteY34" fmla="*/ 3805814 h 4299085"/>
              <a:gd name="connsiteX35" fmla="*/ 3455541 w 3898347"/>
              <a:gd name="connsiteY35" fmla="*/ 3815505 h 4299085"/>
              <a:gd name="connsiteX36" fmla="*/ 3429027 w 3898347"/>
              <a:gd name="connsiteY36" fmla="*/ 3816906 h 4299085"/>
              <a:gd name="connsiteX37" fmla="*/ 3369507 w 3898347"/>
              <a:gd name="connsiteY37" fmla="*/ 3825563 h 4299085"/>
              <a:gd name="connsiteX38" fmla="*/ 3324491 w 3898347"/>
              <a:gd name="connsiteY38" fmla="*/ 3832006 h 4299085"/>
              <a:gd name="connsiteX39" fmla="*/ 3244235 w 3898347"/>
              <a:gd name="connsiteY39" fmla="*/ 3834376 h 4299085"/>
              <a:gd name="connsiteX40" fmla="*/ 3226507 w 3898347"/>
              <a:gd name="connsiteY40" fmla="*/ 3820131 h 4299085"/>
              <a:gd name="connsiteX41" fmla="*/ 3191688 w 3898347"/>
              <a:gd name="connsiteY41" fmla="*/ 3837359 h 4299085"/>
              <a:gd name="connsiteX42" fmla="*/ 3185553 w 3898347"/>
              <a:gd name="connsiteY42" fmla="*/ 3859030 h 4299085"/>
              <a:gd name="connsiteX43" fmla="*/ 3137926 w 3898347"/>
              <a:gd name="connsiteY43" fmla="*/ 3867782 h 4299085"/>
              <a:gd name="connsiteX44" fmla="*/ 3090188 w 3898347"/>
              <a:gd name="connsiteY44" fmla="*/ 3855036 h 4299085"/>
              <a:gd name="connsiteX45" fmla="*/ 3031422 w 3898347"/>
              <a:gd name="connsiteY45" fmla="*/ 3858298 h 4299085"/>
              <a:gd name="connsiteX46" fmla="*/ 2996288 w 3898347"/>
              <a:gd name="connsiteY46" fmla="*/ 3860020 h 4299085"/>
              <a:gd name="connsiteX47" fmla="*/ 2901661 w 3898347"/>
              <a:gd name="connsiteY47" fmla="*/ 3882243 h 4299085"/>
              <a:gd name="connsiteX48" fmla="*/ 2782141 w 3898347"/>
              <a:gd name="connsiteY48" fmla="*/ 3932983 h 4299085"/>
              <a:gd name="connsiteX49" fmla="*/ 2749597 w 3898347"/>
              <a:gd name="connsiteY49" fmla="*/ 3956746 h 4299085"/>
              <a:gd name="connsiteX50" fmla="*/ 2730493 w 3898347"/>
              <a:gd name="connsiteY50" fmla="*/ 3955236 h 4299085"/>
              <a:gd name="connsiteX51" fmla="*/ 2707507 w 3898347"/>
              <a:gd name="connsiteY51" fmla="*/ 3947771 h 4299085"/>
              <a:gd name="connsiteX52" fmla="*/ 2701937 w 3898347"/>
              <a:gd name="connsiteY52" fmla="*/ 3950565 h 4299085"/>
              <a:gd name="connsiteX53" fmla="*/ 2679435 w 3898347"/>
              <a:gd name="connsiteY53" fmla="*/ 3949768 h 4299085"/>
              <a:gd name="connsiteX54" fmla="*/ 2667352 w 3898347"/>
              <a:gd name="connsiteY54" fmla="*/ 3942821 h 4299085"/>
              <a:gd name="connsiteX55" fmla="*/ 2657096 w 3898347"/>
              <a:gd name="connsiteY55" fmla="*/ 3953571 h 4299085"/>
              <a:gd name="connsiteX56" fmla="*/ 2655161 w 3898347"/>
              <a:gd name="connsiteY56" fmla="*/ 3962216 h 4299085"/>
              <a:gd name="connsiteX57" fmla="*/ 2638604 w 3898347"/>
              <a:gd name="connsiteY57" fmla="*/ 3955936 h 4299085"/>
              <a:gd name="connsiteX58" fmla="*/ 2626185 w 3898347"/>
              <a:gd name="connsiteY58" fmla="*/ 3962937 h 4299085"/>
              <a:gd name="connsiteX59" fmla="*/ 2614077 w 3898347"/>
              <a:gd name="connsiteY59" fmla="*/ 3955576 h 4299085"/>
              <a:gd name="connsiteX60" fmla="*/ 2609403 w 3898347"/>
              <a:gd name="connsiteY60" fmla="*/ 3956215 h 4299085"/>
              <a:gd name="connsiteX61" fmla="*/ 2597896 w 3898347"/>
              <a:gd name="connsiteY61" fmla="*/ 3958939 h 4299085"/>
              <a:gd name="connsiteX62" fmla="*/ 2578251 w 3898347"/>
              <a:gd name="connsiteY62" fmla="*/ 3965812 h 4299085"/>
              <a:gd name="connsiteX63" fmla="*/ 2571961 w 3898347"/>
              <a:gd name="connsiteY63" fmla="*/ 3966278 h 4299085"/>
              <a:gd name="connsiteX64" fmla="*/ 2559399 w 3898347"/>
              <a:gd name="connsiteY64" fmla="*/ 3979193 h 4299085"/>
              <a:gd name="connsiteX65" fmla="*/ 2533560 w 3898347"/>
              <a:gd name="connsiteY65" fmla="*/ 3988160 h 4299085"/>
              <a:gd name="connsiteX66" fmla="*/ 2515299 w 3898347"/>
              <a:gd name="connsiteY66" fmla="*/ 4016867 h 4299085"/>
              <a:gd name="connsiteX67" fmla="*/ 2513423 w 3898347"/>
              <a:gd name="connsiteY67" fmla="*/ 4018759 h 4299085"/>
              <a:gd name="connsiteX68" fmla="*/ 2482991 w 3898347"/>
              <a:gd name="connsiteY68" fmla="*/ 4012935 h 4299085"/>
              <a:gd name="connsiteX69" fmla="*/ 2446940 w 3898347"/>
              <a:gd name="connsiteY69" fmla="*/ 4021172 h 4299085"/>
              <a:gd name="connsiteX70" fmla="*/ 2404883 w 3898347"/>
              <a:gd name="connsiteY70" fmla="*/ 4024808 h 4299085"/>
              <a:gd name="connsiteX71" fmla="*/ 2373894 w 3898347"/>
              <a:gd name="connsiteY71" fmla="*/ 4023827 h 4299085"/>
              <a:gd name="connsiteX72" fmla="*/ 2297080 w 3898347"/>
              <a:gd name="connsiteY72" fmla="*/ 4040841 h 4299085"/>
              <a:gd name="connsiteX73" fmla="*/ 2170615 w 3898347"/>
              <a:gd name="connsiteY73" fmla="*/ 4077196 h 4299085"/>
              <a:gd name="connsiteX74" fmla="*/ 2143580 w 3898347"/>
              <a:gd name="connsiteY74" fmla="*/ 4083102 h 4299085"/>
              <a:gd name="connsiteX75" fmla="*/ 2119893 w 3898347"/>
              <a:gd name="connsiteY75" fmla="*/ 4080874 h 4299085"/>
              <a:gd name="connsiteX76" fmla="*/ 2114008 w 3898347"/>
              <a:gd name="connsiteY76" fmla="*/ 4073996 h 4299085"/>
              <a:gd name="connsiteX77" fmla="*/ 2099067 w 3898347"/>
              <a:gd name="connsiteY77" fmla="*/ 4076068 h 4299085"/>
              <a:gd name="connsiteX78" fmla="*/ 2095000 w 3898347"/>
              <a:gd name="connsiteY78" fmla="*/ 4075096 h 4299085"/>
              <a:gd name="connsiteX79" fmla="*/ 2071767 w 3898347"/>
              <a:gd name="connsiteY79" fmla="*/ 4071044 h 4299085"/>
              <a:gd name="connsiteX80" fmla="*/ 2024486 w 3898347"/>
              <a:gd name="connsiteY80" fmla="*/ 4100276 h 4299085"/>
              <a:gd name="connsiteX81" fmla="*/ 1964411 w 3898347"/>
              <a:gd name="connsiteY81" fmla="*/ 4105069 h 4299085"/>
              <a:gd name="connsiteX82" fmla="*/ 1739945 w 3898347"/>
              <a:gd name="connsiteY82" fmla="*/ 4171795 h 4299085"/>
              <a:gd name="connsiteX83" fmla="*/ 1610556 w 3898347"/>
              <a:gd name="connsiteY83" fmla="*/ 4167701 h 4299085"/>
              <a:gd name="connsiteX84" fmla="*/ 1553623 w 3898347"/>
              <a:gd name="connsiteY84" fmla="*/ 4236045 h 4299085"/>
              <a:gd name="connsiteX85" fmla="*/ 1548640 w 3898347"/>
              <a:gd name="connsiteY85" fmla="*/ 4238297 h 4299085"/>
              <a:gd name="connsiteX86" fmla="*/ 1530136 w 3898347"/>
              <a:gd name="connsiteY86" fmla="*/ 4227121 h 4299085"/>
              <a:gd name="connsiteX87" fmla="*/ 1508787 w 3898347"/>
              <a:gd name="connsiteY87" fmla="*/ 4234213 h 4299085"/>
              <a:gd name="connsiteX88" fmla="*/ 1488914 w 3898347"/>
              <a:gd name="connsiteY88" fmla="*/ 4241772 h 4299085"/>
              <a:gd name="connsiteX89" fmla="*/ 1488999 w 3898347"/>
              <a:gd name="connsiteY89" fmla="*/ 4251186 h 4299085"/>
              <a:gd name="connsiteX90" fmla="*/ 1475364 w 3898347"/>
              <a:gd name="connsiteY90" fmla="*/ 4248364 h 4299085"/>
              <a:gd name="connsiteX91" fmla="*/ 1457275 w 3898347"/>
              <a:gd name="connsiteY91" fmla="*/ 4252863 h 4299085"/>
              <a:gd name="connsiteX92" fmla="*/ 1448085 w 3898347"/>
              <a:gd name="connsiteY92" fmla="*/ 4248391 h 4299085"/>
              <a:gd name="connsiteX93" fmla="*/ 1315306 w 3898347"/>
              <a:gd name="connsiteY93" fmla="*/ 4237004 h 4299085"/>
              <a:gd name="connsiteX94" fmla="*/ 1272434 w 3898347"/>
              <a:gd name="connsiteY94" fmla="*/ 4244958 h 4299085"/>
              <a:gd name="connsiteX95" fmla="*/ 1231567 w 3898347"/>
              <a:gd name="connsiteY95" fmla="*/ 4219356 h 4299085"/>
              <a:gd name="connsiteX96" fmla="*/ 1216643 w 3898347"/>
              <a:gd name="connsiteY96" fmla="*/ 4229828 h 4299085"/>
              <a:gd name="connsiteX97" fmla="*/ 1214101 w 3898347"/>
              <a:gd name="connsiteY97" fmla="*/ 4231991 h 4299085"/>
              <a:gd name="connsiteX98" fmla="*/ 1203193 w 3898347"/>
              <a:gd name="connsiteY98" fmla="*/ 4232867 h 4299085"/>
              <a:gd name="connsiteX99" fmla="*/ 1201049 w 3898347"/>
              <a:gd name="connsiteY99" fmla="*/ 4242842 h 4299085"/>
              <a:gd name="connsiteX100" fmla="*/ 1185298 w 3898347"/>
              <a:gd name="connsiteY100" fmla="*/ 4251133 h 4299085"/>
              <a:gd name="connsiteX101" fmla="*/ 1164955 w 3898347"/>
              <a:gd name="connsiteY101" fmla="*/ 4250027 h 4299085"/>
              <a:gd name="connsiteX102" fmla="*/ 1067357 w 3898347"/>
              <a:gd name="connsiteY102" fmla="*/ 4233908 h 4299085"/>
              <a:gd name="connsiteX103" fmla="*/ 1009492 w 3898347"/>
              <a:gd name="connsiteY103" fmla="*/ 4230455 h 4299085"/>
              <a:gd name="connsiteX104" fmla="*/ 988345 w 3898347"/>
              <a:gd name="connsiteY104" fmla="*/ 4238880 h 4299085"/>
              <a:gd name="connsiteX105" fmla="*/ 958251 w 3898347"/>
              <a:gd name="connsiteY105" fmla="*/ 4244100 h 4299085"/>
              <a:gd name="connsiteX106" fmla="*/ 905785 w 3898347"/>
              <a:gd name="connsiteY106" fmla="*/ 4260845 h 4299085"/>
              <a:gd name="connsiteX107" fmla="*/ 834176 w 3898347"/>
              <a:gd name="connsiteY107" fmla="*/ 4270241 h 4299085"/>
              <a:gd name="connsiteX108" fmla="*/ 778474 w 3898347"/>
              <a:gd name="connsiteY108" fmla="*/ 4235526 h 4299085"/>
              <a:gd name="connsiteX109" fmla="*/ 774418 w 3898347"/>
              <a:gd name="connsiteY109" fmla="*/ 4242583 h 4299085"/>
              <a:gd name="connsiteX110" fmla="*/ 737705 w 3898347"/>
              <a:gd name="connsiteY110" fmla="*/ 4238891 h 4299085"/>
              <a:gd name="connsiteX111" fmla="*/ 605027 w 3898347"/>
              <a:gd name="connsiteY111" fmla="*/ 4175863 h 4299085"/>
              <a:gd name="connsiteX112" fmla="*/ 533391 w 3898347"/>
              <a:gd name="connsiteY112" fmla="*/ 4170035 h 4299085"/>
              <a:gd name="connsiteX113" fmla="*/ 508621 w 3898347"/>
              <a:gd name="connsiteY113" fmla="*/ 4176044 h 4299085"/>
              <a:gd name="connsiteX114" fmla="*/ 467082 w 3898347"/>
              <a:gd name="connsiteY114" fmla="*/ 4185616 h 4299085"/>
              <a:gd name="connsiteX115" fmla="*/ 437646 w 3898347"/>
              <a:gd name="connsiteY115" fmla="*/ 4212658 h 4299085"/>
              <a:gd name="connsiteX116" fmla="*/ 402271 w 3898347"/>
              <a:gd name="connsiteY116" fmla="*/ 4212774 h 4299085"/>
              <a:gd name="connsiteX117" fmla="*/ 391968 w 3898347"/>
              <a:gd name="connsiteY117" fmla="*/ 4187073 h 4299085"/>
              <a:gd name="connsiteX118" fmla="*/ 354806 w 3898347"/>
              <a:gd name="connsiteY118" fmla="*/ 4195545 h 4299085"/>
              <a:gd name="connsiteX119" fmla="*/ 298662 w 3898347"/>
              <a:gd name="connsiteY119" fmla="*/ 4211227 h 4299085"/>
              <a:gd name="connsiteX120" fmla="*/ 265740 w 3898347"/>
              <a:gd name="connsiteY120" fmla="*/ 4213623 h 4299085"/>
              <a:gd name="connsiteX121" fmla="*/ 176403 w 3898347"/>
              <a:gd name="connsiteY121" fmla="*/ 4227393 h 4299085"/>
              <a:gd name="connsiteX122" fmla="*/ 37148 w 3898347"/>
              <a:gd name="connsiteY122" fmla="*/ 4289154 h 4299085"/>
              <a:gd name="connsiteX123" fmla="*/ 5850 w 3898347"/>
              <a:gd name="connsiteY123" fmla="*/ 4296945 h 4299085"/>
              <a:gd name="connsiteX124" fmla="*/ 0 w 3898347"/>
              <a:gd name="connsiteY124" fmla="*/ 4299085 h 4299085"/>
              <a:gd name="connsiteX125" fmla="*/ 0 w 3898347"/>
              <a:gd name="connsiteY125" fmla="*/ 15850 h 4299085"/>
              <a:gd name="connsiteX126" fmla="*/ 3898347 w 3898347"/>
              <a:gd name="connsiteY126" fmla="*/ 0 h 429908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37148 w 3898347"/>
              <a:gd name="connsiteY122" fmla="*/ 4289154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96945"/>
              <a:gd name="connsiteX1" fmla="*/ 3898347 w 3898347"/>
              <a:gd name="connsiteY1" fmla="*/ 3834445 h 4296945"/>
              <a:gd name="connsiteX2" fmla="*/ 3892314 w 3898347"/>
              <a:gd name="connsiteY2" fmla="*/ 3832951 h 4296945"/>
              <a:gd name="connsiteX3" fmla="*/ 3851953 w 3898347"/>
              <a:gd name="connsiteY3" fmla="*/ 3802983 h 4296945"/>
              <a:gd name="connsiteX4" fmla="*/ 3836418 w 3898347"/>
              <a:gd name="connsiteY4" fmla="*/ 3811513 h 4296945"/>
              <a:gd name="connsiteX5" fmla="*/ 3833758 w 3898347"/>
              <a:gd name="connsiteY5" fmla="*/ 3813341 h 4296945"/>
              <a:gd name="connsiteX6" fmla="*/ 3822673 w 3898347"/>
              <a:gd name="connsiteY6" fmla="*/ 3812913 h 4296945"/>
              <a:gd name="connsiteX7" fmla="*/ 3820104 w 3898347"/>
              <a:gd name="connsiteY7" fmla="*/ 3822466 h 4296945"/>
              <a:gd name="connsiteX8" fmla="*/ 3803816 w 3898347"/>
              <a:gd name="connsiteY8" fmla="*/ 3828757 h 4296945"/>
              <a:gd name="connsiteX9" fmla="*/ 3783259 w 3898347"/>
              <a:gd name="connsiteY9" fmla="*/ 3825276 h 4296945"/>
              <a:gd name="connsiteX10" fmla="*/ 3729936 w 3898347"/>
              <a:gd name="connsiteY10" fmla="*/ 3815386 h 4296945"/>
              <a:gd name="connsiteX11" fmla="*/ 3726018 w 3898347"/>
              <a:gd name="connsiteY11" fmla="*/ 3815100 h 4296945"/>
              <a:gd name="connsiteX12" fmla="*/ 3725413 w 3898347"/>
              <a:gd name="connsiteY12" fmla="*/ 3814615 h 4296945"/>
              <a:gd name="connsiteX13" fmla="*/ 3713801 w 3898347"/>
              <a:gd name="connsiteY13" fmla="*/ 3811018 h 4296945"/>
              <a:gd name="connsiteX14" fmla="*/ 3709087 w 3898347"/>
              <a:gd name="connsiteY14" fmla="*/ 3813195 h 4296945"/>
              <a:gd name="connsiteX15" fmla="*/ 3698038 w 3898347"/>
              <a:gd name="connsiteY15" fmla="*/ 3806182 h 4296945"/>
              <a:gd name="connsiteX16" fmla="*/ 3662227 w 3898347"/>
              <a:gd name="connsiteY16" fmla="*/ 3807761 h 4296945"/>
              <a:gd name="connsiteX17" fmla="*/ 3659872 w 3898347"/>
              <a:gd name="connsiteY17" fmla="*/ 3805524 h 4296945"/>
              <a:gd name="connsiteX18" fmla="*/ 3643454 w 3898347"/>
              <a:gd name="connsiteY18" fmla="*/ 3794831 h 4296945"/>
              <a:gd name="connsiteX19" fmla="*/ 3624789 w 3898347"/>
              <a:gd name="connsiteY19" fmla="*/ 3803185 h 4296945"/>
              <a:gd name="connsiteX20" fmla="*/ 3602327 w 3898347"/>
              <a:gd name="connsiteY20" fmla="*/ 3794616 h 4296945"/>
              <a:gd name="connsiteX21" fmla="*/ 3596645 w 3898347"/>
              <a:gd name="connsiteY21" fmla="*/ 3797108 h 4296945"/>
              <a:gd name="connsiteX22" fmla="*/ 3574144 w 3898347"/>
              <a:gd name="connsiteY22" fmla="*/ 3795108 h 4296945"/>
              <a:gd name="connsiteX23" fmla="*/ 3562310 w 3898347"/>
              <a:gd name="connsiteY23" fmla="*/ 3787534 h 4296945"/>
              <a:gd name="connsiteX24" fmla="*/ 3551635 w 3898347"/>
              <a:gd name="connsiteY24" fmla="*/ 3797705 h 4296945"/>
              <a:gd name="connsiteX25" fmla="*/ 3550175 w 3898347"/>
              <a:gd name="connsiteY25" fmla="*/ 3803199 h 4296945"/>
              <a:gd name="connsiteX26" fmla="*/ 3542668 w 3898347"/>
              <a:gd name="connsiteY26" fmla="*/ 3803283 h 4296945"/>
              <a:gd name="connsiteX27" fmla="*/ 3533033 w 3898347"/>
              <a:gd name="connsiteY27" fmla="*/ 3799071 h 4296945"/>
              <a:gd name="connsiteX28" fmla="*/ 3521726 w 3898347"/>
              <a:gd name="connsiteY28" fmla="*/ 3804691 h 4296945"/>
              <a:gd name="connsiteX29" fmla="*/ 3520080 w 3898347"/>
              <a:gd name="connsiteY29" fmla="*/ 3805210 h 4296945"/>
              <a:gd name="connsiteX30" fmla="*/ 3508491 w 3898347"/>
              <a:gd name="connsiteY30" fmla="*/ 3797398 h 4296945"/>
              <a:gd name="connsiteX31" fmla="*/ 3503787 w 3898347"/>
              <a:gd name="connsiteY31" fmla="*/ 3797787 h 4296945"/>
              <a:gd name="connsiteX32" fmla="*/ 3492165 w 3898347"/>
              <a:gd name="connsiteY32" fmla="*/ 3799887 h 4296945"/>
              <a:gd name="connsiteX33" fmla="*/ 3472233 w 3898347"/>
              <a:gd name="connsiteY33" fmla="*/ 3805682 h 4296945"/>
              <a:gd name="connsiteX34" fmla="*/ 3465921 w 3898347"/>
              <a:gd name="connsiteY34" fmla="*/ 3805814 h 4296945"/>
              <a:gd name="connsiteX35" fmla="*/ 3455541 w 3898347"/>
              <a:gd name="connsiteY35" fmla="*/ 3815505 h 4296945"/>
              <a:gd name="connsiteX36" fmla="*/ 3429027 w 3898347"/>
              <a:gd name="connsiteY36" fmla="*/ 3816906 h 4296945"/>
              <a:gd name="connsiteX37" fmla="*/ 3369507 w 3898347"/>
              <a:gd name="connsiteY37" fmla="*/ 3825563 h 4296945"/>
              <a:gd name="connsiteX38" fmla="*/ 3324491 w 3898347"/>
              <a:gd name="connsiteY38" fmla="*/ 3832006 h 4296945"/>
              <a:gd name="connsiteX39" fmla="*/ 3244235 w 3898347"/>
              <a:gd name="connsiteY39" fmla="*/ 3834376 h 4296945"/>
              <a:gd name="connsiteX40" fmla="*/ 3226507 w 3898347"/>
              <a:gd name="connsiteY40" fmla="*/ 3820131 h 4296945"/>
              <a:gd name="connsiteX41" fmla="*/ 3191688 w 3898347"/>
              <a:gd name="connsiteY41" fmla="*/ 3837359 h 4296945"/>
              <a:gd name="connsiteX42" fmla="*/ 3185553 w 3898347"/>
              <a:gd name="connsiteY42" fmla="*/ 3859030 h 4296945"/>
              <a:gd name="connsiteX43" fmla="*/ 3137926 w 3898347"/>
              <a:gd name="connsiteY43" fmla="*/ 3867782 h 4296945"/>
              <a:gd name="connsiteX44" fmla="*/ 3090188 w 3898347"/>
              <a:gd name="connsiteY44" fmla="*/ 3855036 h 4296945"/>
              <a:gd name="connsiteX45" fmla="*/ 3031422 w 3898347"/>
              <a:gd name="connsiteY45" fmla="*/ 3858298 h 4296945"/>
              <a:gd name="connsiteX46" fmla="*/ 2996288 w 3898347"/>
              <a:gd name="connsiteY46" fmla="*/ 3860020 h 4296945"/>
              <a:gd name="connsiteX47" fmla="*/ 2901661 w 3898347"/>
              <a:gd name="connsiteY47" fmla="*/ 3882243 h 4296945"/>
              <a:gd name="connsiteX48" fmla="*/ 2782141 w 3898347"/>
              <a:gd name="connsiteY48" fmla="*/ 3932983 h 4296945"/>
              <a:gd name="connsiteX49" fmla="*/ 2749597 w 3898347"/>
              <a:gd name="connsiteY49" fmla="*/ 3956746 h 4296945"/>
              <a:gd name="connsiteX50" fmla="*/ 2730493 w 3898347"/>
              <a:gd name="connsiteY50" fmla="*/ 3955236 h 4296945"/>
              <a:gd name="connsiteX51" fmla="*/ 2707507 w 3898347"/>
              <a:gd name="connsiteY51" fmla="*/ 3947771 h 4296945"/>
              <a:gd name="connsiteX52" fmla="*/ 2701937 w 3898347"/>
              <a:gd name="connsiteY52" fmla="*/ 3950565 h 4296945"/>
              <a:gd name="connsiteX53" fmla="*/ 2679435 w 3898347"/>
              <a:gd name="connsiteY53" fmla="*/ 3949768 h 4296945"/>
              <a:gd name="connsiteX54" fmla="*/ 2667352 w 3898347"/>
              <a:gd name="connsiteY54" fmla="*/ 3942821 h 4296945"/>
              <a:gd name="connsiteX55" fmla="*/ 2657096 w 3898347"/>
              <a:gd name="connsiteY55" fmla="*/ 3953571 h 4296945"/>
              <a:gd name="connsiteX56" fmla="*/ 2655161 w 3898347"/>
              <a:gd name="connsiteY56" fmla="*/ 3962216 h 4296945"/>
              <a:gd name="connsiteX57" fmla="*/ 2638604 w 3898347"/>
              <a:gd name="connsiteY57" fmla="*/ 3955936 h 4296945"/>
              <a:gd name="connsiteX58" fmla="*/ 2626185 w 3898347"/>
              <a:gd name="connsiteY58" fmla="*/ 3962937 h 4296945"/>
              <a:gd name="connsiteX59" fmla="*/ 2614077 w 3898347"/>
              <a:gd name="connsiteY59" fmla="*/ 3955576 h 4296945"/>
              <a:gd name="connsiteX60" fmla="*/ 2609403 w 3898347"/>
              <a:gd name="connsiteY60" fmla="*/ 3956215 h 4296945"/>
              <a:gd name="connsiteX61" fmla="*/ 2597896 w 3898347"/>
              <a:gd name="connsiteY61" fmla="*/ 3958939 h 4296945"/>
              <a:gd name="connsiteX62" fmla="*/ 2578251 w 3898347"/>
              <a:gd name="connsiteY62" fmla="*/ 3965812 h 4296945"/>
              <a:gd name="connsiteX63" fmla="*/ 2571961 w 3898347"/>
              <a:gd name="connsiteY63" fmla="*/ 3966278 h 4296945"/>
              <a:gd name="connsiteX64" fmla="*/ 2559399 w 3898347"/>
              <a:gd name="connsiteY64" fmla="*/ 3979193 h 4296945"/>
              <a:gd name="connsiteX65" fmla="*/ 2533560 w 3898347"/>
              <a:gd name="connsiteY65" fmla="*/ 3988160 h 4296945"/>
              <a:gd name="connsiteX66" fmla="*/ 2515299 w 3898347"/>
              <a:gd name="connsiteY66" fmla="*/ 4016867 h 4296945"/>
              <a:gd name="connsiteX67" fmla="*/ 2513423 w 3898347"/>
              <a:gd name="connsiteY67" fmla="*/ 4018759 h 4296945"/>
              <a:gd name="connsiteX68" fmla="*/ 2482991 w 3898347"/>
              <a:gd name="connsiteY68" fmla="*/ 4012935 h 4296945"/>
              <a:gd name="connsiteX69" fmla="*/ 2446940 w 3898347"/>
              <a:gd name="connsiteY69" fmla="*/ 4021172 h 4296945"/>
              <a:gd name="connsiteX70" fmla="*/ 2404883 w 3898347"/>
              <a:gd name="connsiteY70" fmla="*/ 4024808 h 4296945"/>
              <a:gd name="connsiteX71" fmla="*/ 2373894 w 3898347"/>
              <a:gd name="connsiteY71" fmla="*/ 4023827 h 4296945"/>
              <a:gd name="connsiteX72" fmla="*/ 2297080 w 3898347"/>
              <a:gd name="connsiteY72" fmla="*/ 4040841 h 4296945"/>
              <a:gd name="connsiteX73" fmla="*/ 2170615 w 3898347"/>
              <a:gd name="connsiteY73" fmla="*/ 4077196 h 4296945"/>
              <a:gd name="connsiteX74" fmla="*/ 2143580 w 3898347"/>
              <a:gd name="connsiteY74" fmla="*/ 4083102 h 4296945"/>
              <a:gd name="connsiteX75" fmla="*/ 2119893 w 3898347"/>
              <a:gd name="connsiteY75" fmla="*/ 4080874 h 4296945"/>
              <a:gd name="connsiteX76" fmla="*/ 2114008 w 3898347"/>
              <a:gd name="connsiteY76" fmla="*/ 4073996 h 4296945"/>
              <a:gd name="connsiteX77" fmla="*/ 2099067 w 3898347"/>
              <a:gd name="connsiteY77" fmla="*/ 4076068 h 4296945"/>
              <a:gd name="connsiteX78" fmla="*/ 2095000 w 3898347"/>
              <a:gd name="connsiteY78" fmla="*/ 4075096 h 4296945"/>
              <a:gd name="connsiteX79" fmla="*/ 2071767 w 3898347"/>
              <a:gd name="connsiteY79" fmla="*/ 4071044 h 4296945"/>
              <a:gd name="connsiteX80" fmla="*/ 2024486 w 3898347"/>
              <a:gd name="connsiteY80" fmla="*/ 4100276 h 4296945"/>
              <a:gd name="connsiteX81" fmla="*/ 1964411 w 3898347"/>
              <a:gd name="connsiteY81" fmla="*/ 4105069 h 4296945"/>
              <a:gd name="connsiteX82" fmla="*/ 1739945 w 3898347"/>
              <a:gd name="connsiteY82" fmla="*/ 4171795 h 4296945"/>
              <a:gd name="connsiteX83" fmla="*/ 1610556 w 3898347"/>
              <a:gd name="connsiteY83" fmla="*/ 4167701 h 4296945"/>
              <a:gd name="connsiteX84" fmla="*/ 1553623 w 3898347"/>
              <a:gd name="connsiteY84" fmla="*/ 4236045 h 4296945"/>
              <a:gd name="connsiteX85" fmla="*/ 1548640 w 3898347"/>
              <a:gd name="connsiteY85" fmla="*/ 4238297 h 4296945"/>
              <a:gd name="connsiteX86" fmla="*/ 1530136 w 3898347"/>
              <a:gd name="connsiteY86" fmla="*/ 4227121 h 4296945"/>
              <a:gd name="connsiteX87" fmla="*/ 1508787 w 3898347"/>
              <a:gd name="connsiteY87" fmla="*/ 4234213 h 4296945"/>
              <a:gd name="connsiteX88" fmla="*/ 1488914 w 3898347"/>
              <a:gd name="connsiteY88" fmla="*/ 4241772 h 4296945"/>
              <a:gd name="connsiteX89" fmla="*/ 1488999 w 3898347"/>
              <a:gd name="connsiteY89" fmla="*/ 4251186 h 4296945"/>
              <a:gd name="connsiteX90" fmla="*/ 1475364 w 3898347"/>
              <a:gd name="connsiteY90" fmla="*/ 4248364 h 4296945"/>
              <a:gd name="connsiteX91" fmla="*/ 1457275 w 3898347"/>
              <a:gd name="connsiteY91" fmla="*/ 4252863 h 4296945"/>
              <a:gd name="connsiteX92" fmla="*/ 1448085 w 3898347"/>
              <a:gd name="connsiteY92" fmla="*/ 4248391 h 4296945"/>
              <a:gd name="connsiteX93" fmla="*/ 1315306 w 3898347"/>
              <a:gd name="connsiteY93" fmla="*/ 4237004 h 4296945"/>
              <a:gd name="connsiteX94" fmla="*/ 1272434 w 3898347"/>
              <a:gd name="connsiteY94" fmla="*/ 4244958 h 4296945"/>
              <a:gd name="connsiteX95" fmla="*/ 1231567 w 3898347"/>
              <a:gd name="connsiteY95" fmla="*/ 4219356 h 4296945"/>
              <a:gd name="connsiteX96" fmla="*/ 1216643 w 3898347"/>
              <a:gd name="connsiteY96" fmla="*/ 4229828 h 4296945"/>
              <a:gd name="connsiteX97" fmla="*/ 1214101 w 3898347"/>
              <a:gd name="connsiteY97" fmla="*/ 4231991 h 4296945"/>
              <a:gd name="connsiteX98" fmla="*/ 1203193 w 3898347"/>
              <a:gd name="connsiteY98" fmla="*/ 4232867 h 4296945"/>
              <a:gd name="connsiteX99" fmla="*/ 1201049 w 3898347"/>
              <a:gd name="connsiteY99" fmla="*/ 4242842 h 4296945"/>
              <a:gd name="connsiteX100" fmla="*/ 1185298 w 3898347"/>
              <a:gd name="connsiteY100" fmla="*/ 4251133 h 4296945"/>
              <a:gd name="connsiteX101" fmla="*/ 1164955 w 3898347"/>
              <a:gd name="connsiteY101" fmla="*/ 4250027 h 4296945"/>
              <a:gd name="connsiteX102" fmla="*/ 1067357 w 3898347"/>
              <a:gd name="connsiteY102" fmla="*/ 4233908 h 4296945"/>
              <a:gd name="connsiteX103" fmla="*/ 1009492 w 3898347"/>
              <a:gd name="connsiteY103" fmla="*/ 4230455 h 4296945"/>
              <a:gd name="connsiteX104" fmla="*/ 988345 w 3898347"/>
              <a:gd name="connsiteY104" fmla="*/ 4238880 h 4296945"/>
              <a:gd name="connsiteX105" fmla="*/ 958251 w 3898347"/>
              <a:gd name="connsiteY105" fmla="*/ 4244100 h 4296945"/>
              <a:gd name="connsiteX106" fmla="*/ 905785 w 3898347"/>
              <a:gd name="connsiteY106" fmla="*/ 4260845 h 4296945"/>
              <a:gd name="connsiteX107" fmla="*/ 834176 w 3898347"/>
              <a:gd name="connsiteY107" fmla="*/ 4270241 h 4296945"/>
              <a:gd name="connsiteX108" fmla="*/ 778474 w 3898347"/>
              <a:gd name="connsiteY108" fmla="*/ 4235526 h 4296945"/>
              <a:gd name="connsiteX109" fmla="*/ 774418 w 3898347"/>
              <a:gd name="connsiteY109" fmla="*/ 4242583 h 4296945"/>
              <a:gd name="connsiteX110" fmla="*/ 737705 w 3898347"/>
              <a:gd name="connsiteY110" fmla="*/ 4238891 h 4296945"/>
              <a:gd name="connsiteX111" fmla="*/ 605027 w 3898347"/>
              <a:gd name="connsiteY111" fmla="*/ 4175863 h 4296945"/>
              <a:gd name="connsiteX112" fmla="*/ 533391 w 3898347"/>
              <a:gd name="connsiteY112" fmla="*/ 4170035 h 4296945"/>
              <a:gd name="connsiteX113" fmla="*/ 508621 w 3898347"/>
              <a:gd name="connsiteY113" fmla="*/ 4176044 h 4296945"/>
              <a:gd name="connsiteX114" fmla="*/ 467082 w 3898347"/>
              <a:gd name="connsiteY114" fmla="*/ 4185616 h 4296945"/>
              <a:gd name="connsiteX115" fmla="*/ 437646 w 3898347"/>
              <a:gd name="connsiteY115" fmla="*/ 4212658 h 4296945"/>
              <a:gd name="connsiteX116" fmla="*/ 402271 w 3898347"/>
              <a:gd name="connsiteY116" fmla="*/ 4212774 h 4296945"/>
              <a:gd name="connsiteX117" fmla="*/ 391968 w 3898347"/>
              <a:gd name="connsiteY117" fmla="*/ 4187073 h 4296945"/>
              <a:gd name="connsiteX118" fmla="*/ 354806 w 3898347"/>
              <a:gd name="connsiteY118" fmla="*/ 4195545 h 4296945"/>
              <a:gd name="connsiteX119" fmla="*/ 298662 w 3898347"/>
              <a:gd name="connsiteY119" fmla="*/ 4211227 h 4296945"/>
              <a:gd name="connsiteX120" fmla="*/ 265740 w 3898347"/>
              <a:gd name="connsiteY120" fmla="*/ 4213623 h 4296945"/>
              <a:gd name="connsiteX121" fmla="*/ 176403 w 3898347"/>
              <a:gd name="connsiteY121" fmla="*/ 4227393 h 4296945"/>
              <a:gd name="connsiteX122" fmla="*/ 82528 w 3898347"/>
              <a:gd name="connsiteY122" fmla="*/ 4275540 h 4296945"/>
              <a:gd name="connsiteX123" fmla="*/ 5850 w 3898347"/>
              <a:gd name="connsiteY123" fmla="*/ 4296945 h 4296945"/>
              <a:gd name="connsiteX124" fmla="*/ 0 w 3898347"/>
              <a:gd name="connsiteY124" fmla="*/ 4221939 h 4296945"/>
              <a:gd name="connsiteX125" fmla="*/ 0 w 3898347"/>
              <a:gd name="connsiteY125" fmla="*/ 15850 h 4296945"/>
              <a:gd name="connsiteX126" fmla="*/ 3898347 w 3898347"/>
              <a:gd name="connsiteY126" fmla="*/ 0 h 4296945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83259 w 3898347"/>
              <a:gd name="connsiteY9" fmla="*/ 3825276 h 4275540"/>
              <a:gd name="connsiteX10" fmla="*/ 3729936 w 3898347"/>
              <a:gd name="connsiteY10" fmla="*/ 3815386 h 4275540"/>
              <a:gd name="connsiteX11" fmla="*/ 3726018 w 3898347"/>
              <a:gd name="connsiteY11" fmla="*/ 3815100 h 4275540"/>
              <a:gd name="connsiteX12" fmla="*/ 3725413 w 3898347"/>
              <a:gd name="connsiteY12" fmla="*/ 3814615 h 4275540"/>
              <a:gd name="connsiteX13" fmla="*/ 3713801 w 3898347"/>
              <a:gd name="connsiteY13" fmla="*/ 3811018 h 4275540"/>
              <a:gd name="connsiteX14" fmla="*/ 3709087 w 3898347"/>
              <a:gd name="connsiteY14" fmla="*/ 3813195 h 4275540"/>
              <a:gd name="connsiteX15" fmla="*/ 3698038 w 3898347"/>
              <a:gd name="connsiteY15" fmla="*/ 3806182 h 4275540"/>
              <a:gd name="connsiteX16" fmla="*/ 3662227 w 3898347"/>
              <a:gd name="connsiteY16" fmla="*/ 3807761 h 4275540"/>
              <a:gd name="connsiteX17" fmla="*/ 3659872 w 3898347"/>
              <a:gd name="connsiteY17" fmla="*/ 3805524 h 4275540"/>
              <a:gd name="connsiteX18" fmla="*/ 3643454 w 3898347"/>
              <a:gd name="connsiteY18" fmla="*/ 3794831 h 4275540"/>
              <a:gd name="connsiteX19" fmla="*/ 3624789 w 3898347"/>
              <a:gd name="connsiteY19" fmla="*/ 3803185 h 4275540"/>
              <a:gd name="connsiteX20" fmla="*/ 3602327 w 3898347"/>
              <a:gd name="connsiteY20" fmla="*/ 3794616 h 4275540"/>
              <a:gd name="connsiteX21" fmla="*/ 3596645 w 3898347"/>
              <a:gd name="connsiteY21" fmla="*/ 3797108 h 4275540"/>
              <a:gd name="connsiteX22" fmla="*/ 3574144 w 3898347"/>
              <a:gd name="connsiteY22" fmla="*/ 3795108 h 4275540"/>
              <a:gd name="connsiteX23" fmla="*/ 3562310 w 3898347"/>
              <a:gd name="connsiteY23" fmla="*/ 3787534 h 4275540"/>
              <a:gd name="connsiteX24" fmla="*/ 3551635 w 3898347"/>
              <a:gd name="connsiteY24" fmla="*/ 3797705 h 4275540"/>
              <a:gd name="connsiteX25" fmla="*/ 3550175 w 3898347"/>
              <a:gd name="connsiteY25" fmla="*/ 3803199 h 4275540"/>
              <a:gd name="connsiteX26" fmla="*/ 3542668 w 3898347"/>
              <a:gd name="connsiteY26" fmla="*/ 3803283 h 4275540"/>
              <a:gd name="connsiteX27" fmla="*/ 3533033 w 3898347"/>
              <a:gd name="connsiteY27" fmla="*/ 3799071 h 4275540"/>
              <a:gd name="connsiteX28" fmla="*/ 3521726 w 3898347"/>
              <a:gd name="connsiteY28" fmla="*/ 3804691 h 4275540"/>
              <a:gd name="connsiteX29" fmla="*/ 3520080 w 3898347"/>
              <a:gd name="connsiteY29" fmla="*/ 3805210 h 4275540"/>
              <a:gd name="connsiteX30" fmla="*/ 3508491 w 3898347"/>
              <a:gd name="connsiteY30" fmla="*/ 3797398 h 4275540"/>
              <a:gd name="connsiteX31" fmla="*/ 3503787 w 3898347"/>
              <a:gd name="connsiteY31" fmla="*/ 3797787 h 4275540"/>
              <a:gd name="connsiteX32" fmla="*/ 3492165 w 3898347"/>
              <a:gd name="connsiteY32" fmla="*/ 3799887 h 4275540"/>
              <a:gd name="connsiteX33" fmla="*/ 3472233 w 3898347"/>
              <a:gd name="connsiteY33" fmla="*/ 3805682 h 4275540"/>
              <a:gd name="connsiteX34" fmla="*/ 3465921 w 3898347"/>
              <a:gd name="connsiteY34" fmla="*/ 3805814 h 4275540"/>
              <a:gd name="connsiteX35" fmla="*/ 3455541 w 3898347"/>
              <a:gd name="connsiteY35" fmla="*/ 3815505 h 4275540"/>
              <a:gd name="connsiteX36" fmla="*/ 3429027 w 3898347"/>
              <a:gd name="connsiteY36" fmla="*/ 3816906 h 4275540"/>
              <a:gd name="connsiteX37" fmla="*/ 3369507 w 3898347"/>
              <a:gd name="connsiteY37" fmla="*/ 3825563 h 4275540"/>
              <a:gd name="connsiteX38" fmla="*/ 3324491 w 3898347"/>
              <a:gd name="connsiteY38" fmla="*/ 3832006 h 4275540"/>
              <a:gd name="connsiteX39" fmla="*/ 3244235 w 3898347"/>
              <a:gd name="connsiteY39" fmla="*/ 3834376 h 4275540"/>
              <a:gd name="connsiteX40" fmla="*/ 3226507 w 3898347"/>
              <a:gd name="connsiteY40" fmla="*/ 3820131 h 4275540"/>
              <a:gd name="connsiteX41" fmla="*/ 3191688 w 3898347"/>
              <a:gd name="connsiteY41" fmla="*/ 3837359 h 4275540"/>
              <a:gd name="connsiteX42" fmla="*/ 3185553 w 3898347"/>
              <a:gd name="connsiteY42" fmla="*/ 3859030 h 4275540"/>
              <a:gd name="connsiteX43" fmla="*/ 3137926 w 3898347"/>
              <a:gd name="connsiteY43" fmla="*/ 3867782 h 4275540"/>
              <a:gd name="connsiteX44" fmla="*/ 3090188 w 3898347"/>
              <a:gd name="connsiteY44" fmla="*/ 3855036 h 4275540"/>
              <a:gd name="connsiteX45" fmla="*/ 3031422 w 3898347"/>
              <a:gd name="connsiteY45" fmla="*/ 3858298 h 4275540"/>
              <a:gd name="connsiteX46" fmla="*/ 2996288 w 3898347"/>
              <a:gd name="connsiteY46" fmla="*/ 3860020 h 4275540"/>
              <a:gd name="connsiteX47" fmla="*/ 2901661 w 3898347"/>
              <a:gd name="connsiteY47" fmla="*/ 3882243 h 4275540"/>
              <a:gd name="connsiteX48" fmla="*/ 2782141 w 3898347"/>
              <a:gd name="connsiteY48" fmla="*/ 3932983 h 4275540"/>
              <a:gd name="connsiteX49" fmla="*/ 2749597 w 3898347"/>
              <a:gd name="connsiteY49" fmla="*/ 3956746 h 4275540"/>
              <a:gd name="connsiteX50" fmla="*/ 2730493 w 3898347"/>
              <a:gd name="connsiteY50" fmla="*/ 3955236 h 4275540"/>
              <a:gd name="connsiteX51" fmla="*/ 2707507 w 3898347"/>
              <a:gd name="connsiteY51" fmla="*/ 3947771 h 4275540"/>
              <a:gd name="connsiteX52" fmla="*/ 2701937 w 3898347"/>
              <a:gd name="connsiteY52" fmla="*/ 3950565 h 4275540"/>
              <a:gd name="connsiteX53" fmla="*/ 2679435 w 3898347"/>
              <a:gd name="connsiteY53" fmla="*/ 3949768 h 4275540"/>
              <a:gd name="connsiteX54" fmla="*/ 2667352 w 3898347"/>
              <a:gd name="connsiteY54" fmla="*/ 3942821 h 4275540"/>
              <a:gd name="connsiteX55" fmla="*/ 2657096 w 3898347"/>
              <a:gd name="connsiteY55" fmla="*/ 3953571 h 4275540"/>
              <a:gd name="connsiteX56" fmla="*/ 2655161 w 3898347"/>
              <a:gd name="connsiteY56" fmla="*/ 3962216 h 4275540"/>
              <a:gd name="connsiteX57" fmla="*/ 2638604 w 3898347"/>
              <a:gd name="connsiteY57" fmla="*/ 3955936 h 4275540"/>
              <a:gd name="connsiteX58" fmla="*/ 2626185 w 3898347"/>
              <a:gd name="connsiteY58" fmla="*/ 3962937 h 4275540"/>
              <a:gd name="connsiteX59" fmla="*/ 2614077 w 3898347"/>
              <a:gd name="connsiteY59" fmla="*/ 3955576 h 4275540"/>
              <a:gd name="connsiteX60" fmla="*/ 2609403 w 3898347"/>
              <a:gd name="connsiteY60" fmla="*/ 3956215 h 4275540"/>
              <a:gd name="connsiteX61" fmla="*/ 2597896 w 3898347"/>
              <a:gd name="connsiteY61" fmla="*/ 3958939 h 4275540"/>
              <a:gd name="connsiteX62" fmla="*/ 2578251 w 3898347"/>
              <a:gd name="connsiteY62" fmla="*/ 3965812 h 4275540"/>
              <a:gd name="connsiteX63" fmla="*/ 2571961 w 3898347"/>
              <a:gd name="connsiteY63" fmla="*/ 3966278 h 4275540"/>
              <a:gd name="connsiteX64" fmla="*/ 2559399 w 3898347"/>
              <a:gd name="connsiteY64" fmla="*/ 3979193 h 4275540"/>
              <a:gd name="connsiteX65" fmla="*/ 2533560 w 3898347"/>
              <a:gd name="connsiteY65" fmla="*/ 3988160 h 4275540"/>
              <a:gd name="connsiteX66" fmla="*/ 2515299 w 3898347"/>
              <a:gd name="connsiteY66" fmla="*/ 4016867 h 4275540"/>
              <a:gd name="connsiteX67" fmla="*/ 2513423 w 3898347"/>
              <a:gd name="connsiteY67" fmla="*/ 4018759 h 4275540"/>
              <a:gd name="connsiteX68" fmla="*/ 2482991 w 3898347"/>
              <a:gd name="connsiteY68" fmla="*/ 4012935 h 4275540"/>
              <a:gd name="connsiteX69" fmla="*/ 2446940 w 3898347"/>
              <a:gd name="connsiteY69" fmla="*/ 4021172 h 4275540"/>
              <a:gd name="connsiteX70" fmla="*/ 2404883 w 3898347"/>
              <a:gd name="connsiteY70" fmla="*/ 4024808 h 4275540"/>
              <a:gd name="connsiteX71" fmla="*/ 2373894 w 3898347"/>
              <a:gd name="connsiteY71" fmla="*/ 4023827 h 4275540"/>
              <a:gd name="connsiteX72" fmla="*/ 2297080 w 3898347"/>
              <a:gd name="connsiteY72" fmla="*/ 4040841 h 4275540"/>
              <a:gd name="connsiteX73" fmla="*/ 2170615 w 3898347"/>
              <a:gd name="connsiteY73" fmla="*/ 4077196 h 4275540"/>
              <a:gd name="connsiteX74" fmla="*/ 2143580 w 3898347"/>
              <a:gd name="connsiteY74" fmla="*/ 4083102 h 4275540"/>
              <a:gd name="connsiteX75" fmla="*/ 2119893 w 3898347"/>
              <a:gd name="connsiteY75" fmla="*/ 4080874 h 4275540"/>
              <a:gd name="connsiteX76" fmla="*/ 2114008 w 3898347"/>
              <a:gd name="connsiteY76" fmla="*/ 4073996 h 4275540"/>
              <a:gd name="connsiteX77" fmla="*/ 2099067 w 3898347"/>
              <a:gd name="connsiteY77" fmla="*/ 4076068 h 4275540"/>
              <a:gd name="connsiteX78" fmla="*/ 2095000 w 3898347"/>
              <a:gd name="connsiteY78" fmla="*/ 4075096 h 4275540"/>
              <a:gd name="connsiteX79" fmla="*/ 2071767 w 3898347"/>
              <a:gd name="connsiteY79" fmla="*/ 4071044 h 4275540"/>
              <a:gd name="connsiteX80" fmla="*/ 2024486 w 3898347"/>
              <a:gd name="connsiteY80" fmla="*/ 4100276 h 4275540"/>
              <a:gd name="connsiteX81" fmla="*/ 1964411 w 3898347"/>
              <a:gd name="connsiteY81" fmla="*/ 4105069 h 4275540"/>
              <a:gd name="connsiteX82" fmla="*/ 1739945 w 3898347"/>
              <a:gd name="connsiteY82" fmla="*/ 4171795 h 4275540"/>
              <a:gd name="connsiteX83" fmla="*/ 1610556 w 3898347"/>
              <a:gd name="connsiteY83" fmla="*/ 4167701 h 4275540"/>
              <a:gd name="connsiteX84" fmla="*/ 1553623 w 3898347"/>
              <a:gd name="connsiteY84" fmla="*/ 4236045 h 4275540"/>
              <a:gd name="connsiteX85" fmla="*/ 1548640 w 3898347"/>
              <a:gd name="connsiteY85" fmla="*/ 4238297 h 4275540"/>
              <a:gd name="connsiteX86" fmla="*/ 1530136 w 3898347"/>
              <a:gd name="connsiteY86" fmla="*/ 4227121 h 4275540"/>
              <a:gd name="connsiteX87" fmla="*/ 1508787 w 3898347"/>
              <a:gd name="connsiteY87" fmla="*/ 4234213 h 4275540"/>
              <a:gd name="connsiteX88" fmla="*/ 1488914 w 3898347"/>
              <a:gd name="connsiteY88" fmla="*/ 4241772 h 4275540"/>
              <a:gd name="connsiteX89" fmla="*/ 1488999 w 3898347"/>
              <a:gd name="connsiteY89" fmla="*/ 4251186 h 4275540"/>
              <a:gd name="connsiteX90" fmla="*/ 1475364 w 3898347"/>
              <a:gd name="connsiteY90" fmla="*/ 4248364 h 4275540"/>
              <a:gd name="connsiteX91" fmla="*/ 1457275 w 3898347"/>
              <a:gd name="connsiteY91" fmla="*/ 4252863 h 4275540"/>
              <a:gd name="connsiteX92" fmla="*/ 1448085 w 3898347"/>
              <a:gd name="connsiteY92" fmla="*/ 4248391 h 4275540"/>
              <a:gd name="connsiteX93" fmla="*/ 1315306 w 3898347"/>
              <a:gd name="connsiteY93" fmla="*/ 4237004 h 4275540"/>
              <a:gd name="connsiteX94" fmla="*/ 1272434 w 3898347"/>
              <a:gd name="connsiteY94" fmla="*/ 4244958 h 4275540"/>
              <a:gd name="connsiteX95" fmla="*/ 1231567 w 3898347"/>
              <a:gd name="connsiteY95" fmla="*/ 4219356 h 4275540"/>
              <a:gd name="connsiteX96" fmla="*/ 1216643 w 3898347"/>
              <a:gd name="connsiteY96" fmla="*/ 4229828 h 4275540"/>
              <a:gd name="connsiteX97" fmla="*/ 1214101 w 3898347"/>
              <a:gd name="connsiteY97" fmla="*/ 4231991 h 4275540"/>
              <a:gd name="connsiteX98" fmla="*/ 1203193 w 3898347"/>
              <a:gd name="connsiteY98" fmla="*/ 4232867 h 4275540"/>
              <a:gd name="connsiteX99" fmla="*/ 1201049 w 3898347"/>
              <a:gd name="connsiteY99" fmla="*/ 4242842 h 4275540"/>
              <a:gd name="connsiteX100" fmla="*/ 1185298 w 3898347"/>
              <a:gd name="connsiteY100" fmla="*/ 4251133 h 4275540"/>
              <a:gd name="connsiteX101" fmla="*/ 1164955 w 3898347"/>
              <a:gd name="connsiteY101" fmla="*/ 4250027 h 4275540"/>
              <a:gd name="connsiteX102" fmla="*/ 1067357 w 3898347"/>
              <a:gd name="connsiteY102" fmla="*/ 4233908 h 4275540"/>
              <a:gd name="connsiteX103" fmla="*/ 1009492 w 3898347"/>
              <a:gd name="connsiteY103" fmla="*/ 4230455 h 4275540"/>
              <a:gd name="connsiteX104" fmla="*/ 988345 w 3898347"/>
              <a:gd name="connsiteY104" fmla="*/ 4238880 h 4275540"/>
              <a:gd name="connsiteX105" fmla="*/ 958251 w 3898347"/>
              <a:gd name="connsiteY105" fmla="*/ 4244100 h 4275540"/>
              <a:gd name="connsiteX106" fmla="*/ 905785 w 3898347"/>
              <a:gd name="connsiteY106" fmla="*/ 4260845 h 4275540"/>
              <a:gd name="connsiteX107" fmla="*/ 834176 w 3898347"/>
              <a:gd name="connsiteY107" fmla="*/ 4270241 h 4275540"/>
              <a:gd name="connsiteX108" fmla="*/ 778474 w 3898347"/>
              <a:gd name="connsiteY108" fmla="*/ 4235526 h 4275540"/>
              <a:gd name="connsiteX109" fmla="*/ 774418 w 3898347"/>
              <a:gd name="connsiteY109" fmla="*/ 4242583 h 4275540"/>
              <a:gd name="connsiteX110" fmla="*/ 737705 w 3898347"/>
              <a:gd name="connsiteY110" fmla="*/ 4238891 h 4275540"/>
              <a:gd name="connsiteX111" fmla="*/ 605027 w 3898347"/>
              <a:gd name="connsiteY111" fmla="*/ 4175863 h 4275540"/>
              <a:gd name="connsiteX112" fmla="*/ 533391 w 3898347"/>
              <a:gd name="connsiteY112" fmla="*/ 4170035 h 4275540"/>
              <a:gd name="connsiteX113" fmla="*/ 508621 w 3898347"/>
              <a:gd name="connsiteY113" fmla="*/ 4176044 h 4275540"/>
              <a:gd name="connsiteX114" fmla="*/ 467082 w 3898347"/>
              <a:gd name="connsiteY114" fmla="*/ 4185616 h 4275540"/>
              <a:gd name="connsiteX115" fmla="*/ 437646 w 3898347"/>
              <a:gd name="connsiteY115" fmla="*/ 4212658 h 4275540"/>
              <a:gd name="connsiteX116" fmla="*/ 402271 w 3898347"/>
              <a:gd name="connsiteY116" fmla="*/ 4212774 h 4275540"/>
              <a:gd name="connsiteX117" fmla="*/ 391968 w 3898347"/>
              <a:gd name="connsiteY117" fmla="*/ 4187073 h 4275540"/>
              <a:gd name="connsiteX118" fmla="*/ 354806 w 3898347"/>
              <a:gd name="connsiteY118" fmla="*/ 4195545 h 4275540"/>
              <a:gd name="connsiteX119" fmla="*/ 298662 w 3898347"/>
              <a:gd name="connsiteY119" fmla="*/ 4211227 h 4275540"/>
              <a:gd name="connsiteX120" fmla="*/ 265740 w 3898347"/>
              <a:gd name="connsiteY120" fmla="*/ 4213623 h 4275540"/>
              <a:gd name="connsiteX121" fmla="*/ 176403 w 3898347"/>
              <a:gd name="connsiteY121" fmla="*/ 4227393 h 4275540"/>
              <a:gd name="connsiteX122" fmla="*/ 82528 w 3898347"/>
              <a:gd name="connsiteY122" fmla="*/ 4275540 h 4275540"/>
              <a:gd name="connsiteX123" fmla="*/ 19464 w 3898347"/>
              <a:gd name="connsiteY123" fmla="*/ 4256103 h 4275540"/>
              <a:gd name="connsiteX124" fmla="*/ 0 w 3898347"/>
              <a:gd name="connsiteY124" fmla="*/ 4221939 h 4275540"/>
              <a:gd name="connsiteX125" fmla="*/ 0 w 3898347"/>
              <a:gd name="connsiteY125" fmla="*/ 15850 h 4275540"/>
              <a:gd name="connsiteX126" fmla="*/ 3898347 w 3898347"/>
              <a:gd name="connsiteY126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50175 w 3898347"/>
              <a:gd name="connsiteY24" fmla="*/ 3803199 h 4275540"/>
              <a:gd name="connsiteX25" fmla="*/ 3542668 w 3898347"/>
              <a:gd name="connsiteY25" fmla="*/ 3803283 h 4275540"/>
              <a:gd name="connsiteX26" fmla="*/ 3533033 w 3898347"/>
              <a:gd name="connsiteY26" fmla="*/ 3799071 h 4275540"/>
              <a:gd name="connsiteX27" fmla="*/ 3521726 w 3898347"/>
              <a:gd name="connsiteY27" fmla="*/ 3804691 h 4275540"/>
              <a:gd name="connsiteX28" fmla="*/ 3520080 w 3898347"/>
              <a:gd name="connsiteY28" fmla="*/ 3805210 h 4275540"/>
              <a:gd name="connsiteX29" fmla="*/ 3508491 w 3898347"/>
              <a:gd name="connsiteY29" fmla="*/ 3797398 h 4275540"/>
              <a:gd name="connsiteX30" fmla="*/ 3503787 w 3898347"/>
              <a:gd name="connsiteY30" fmla="*/ 3797787 h 4275540"/>
              <a:gd name="connsiteX31" fmla="*/ 3492165 w 3898347"/>
              <a:gd name="connsiteY31" fmla="*/ 3799887 h 4275540"/>
              <a:gd name="connsiteX32" fmla="*/ 3472233 w 3898347"/>
              <a:gd name="connsiteY32" fmla="*/ 3805682 h 4275540"/>
              <a:gd name="connsiteX33" fmla="*/ 3465921 w 3898347"/>
              <a:gd name="connsiteY33" fmla="*/ 3805814 h 4275540"/>
              <a:gd name="connsiteX34" fmla="*/ 3455541 w 3898347"/>
              <a:gd name="connsiteY34" fmla="*/ 3815505 h 4275540"/>
              <a:gd name="connsiteX35" fmla="*/ 3429027 w 3898347"/>
              <a:gd name="connsiteY35" fmla="*/ 3816906 h 4275540"/>
              <a:gd name="connsiteX36" fmla="*/ 3369507 w 3898347"/>
              <a:gd name="connsiteY36" fmla="*/ 3825563 h 4275540"/>
              <a:gd name="connsiteX37" fmla="*/ 3324491 w 3898347"/>
              <a:gd name="connsiteY37" fmla="*/ 3832006 h 4275540"/>
              <a:gd name="connsiteX38" fmla="*/ 3244235 w 3898347"/>
              <a:gd name="connsiteY38" fmla="*/ 3834376 h 4275540"/>
              <a:gd name="connsiteX39" fmla="*/ 3226507 w 3898347"/>
              <a:gd name="connsiteY39" fmla="*/ 3820131 h 4275540"/>
              <a:gd name="connsiteX40" fmla="*/ 3191688 w 3898347"/>
              <a:gd name="connsiteY40" fmla="*/ 3837359 h 4275540"/>
              <a:gd name="connsiteX41" fmla="*/ 3185553 w 3898347"/>
              <a:gd name="connsiteY41" fmla="*/ 3859030 h 4275540"/>
              <a:gd name="connsiteX42" fmla="*/ 3137926 w 3898347"/>
              <a:gd name="connsiteY42" fmla="*/ 3867782 h 4275540"/>
              <a:gd name="connsiteX43" fmla="*/ 3090188 w 3898347"/>
              <a:gd name="connsiteY43" fmla="*/ 3855036 h 4275540"/>
              <a:gd name="connsiteX44" fmla="*/ 3031422 w 3898347"/>
              <a:gd name="connsiteY44" fmla="*/ 3858298 h 4275540"/>
              <a:gd name="connsiteX45" fmla="*/ 2996288 w 3898347"/>
              <a:gd name="connsiteY45" fmla="*/ 3860020 h 4275540"/>
              <a:gd name="connsiteX46" fmla="*/ 2901661 w 3898347"/>
              <a:gd name="connsiteY46" fmla="*/ 3882243 h 4275540"/>
              <a:gd name="connsiteX47" fmla="*/ 2782141 w 3898347"/>
              <a:gd name="connsiteY47" fmla="*/ 3932983 h 4275540"/>
              <a:gd name="connsiteX48" fmla="*/ 2749597 w 3898347"/>
              <a:gd name="connsiteY48" fmla="*/ 3956746 h 4275540"/>
              <a:gd name="connsiteX49" fmla="*/ 2730493 w 3898347"/>
              <a:gd name="connsiteY49" fmla="*/ 3955236 h 4275540"/>
              <a:gd name="connsiteX50" fmla="*/ 2707507 w 3898347"/>
              <a:gd name="connsiteY50" fmla="*/ 3947771 h 4275540"/>
              <a:gd name="connsiteX51" fmla="*/ 2701937 w 3898347"/>
              <a:gd name="connsiteY51" fmla="*/ 3950565 h 4275540"/>
              <a:gd name="connsiteX52" fmla="*/ 2679435 w 3898347"/>
              <a:gd name="connsiteY52" fmla="*/ 3949768 h 4275540"/>
              <a:gd name="connsiteX53" fmla="*/ 2667352 w 3898347"/>
              <a:gd name="connsiteY53" fmla="*/ 3942821 h 4275540"/>
              <a:gd name="connsiteX54" fmla="*/ 2657096 w 3898347"/>
              <a:gd name="connsiteY54" fmla="*/ 3953571 h 4275540"/>
              <a:gd name="connsiteX55" fmla="*/ 2655161 w 3898347"/>
              <a:gd name="connsiteY55" fmla="*/ 3962216 h 4275540"/>
              <a:gd name="connsiteX56" fmla="*/ 2638604 w 3898347"/>
              <a:gd name="connsiteY56" fmla="*/ 3955936 h 4275540"/>
              <a:gd name="connsiteX57" fmla="*/ 2626185 w 3898347"/>
              <a:gd name="connsiteY57" fmla="*/ 3962937 h 4275540"/>
              <a:gd name="connsiteX58" fmla="*/ 2614077 w 3898347"/>
              <a:gd name="connsiteY58" fmla="*/ 3955576 h 4275540"/>
              <a:gd name="connsiteX59" fmla="*/ 2609403 w 3898347"/>
              <a:gd name="connsiteY59" fmla="*/ 3956215 h 4275540"/>
              <a:gd name="connsiteX60" fmla="*/ 2597896 w 3898347"/>
              <a:gd name="connsiteY60" fmla="*/ 3958939 h 4275540"/>
              <a:gd name="connsiteX61" fmla="*/ 2578251 w 3898347"/>
              <a:gd name="connsiteY61" fmla="*/ 3965812 h 4275540"/>
              <a:gd name="connsiteX62" fmla="*/ 2571961 w 3898347"/>
              <a:gd name="connsiteY62" fmla="*/ 3966278 h 4275540"/>
              <a:gd name="connsiteX63" fmla="*/ 2559399 w 3898347"/>
              <a:gd name="connsiteY63" fmla="*/ 3979193 h 4275540"/>
              <a:gd name="connsiteX64" fmla="*/ 2533560 w 3898347"/>
              <a:gd name="connsiteY64" fmla="*/ 3988160 h 4275540"/>
              <a:gd name="connsiteX65" fmla="*/ 2515299 w 3898347"/>
              <a:gd name="connsiteY65" fmla="*/ 4016867 h 4275540"/>
              <a:gd name="connsiteX66" fmla="*/ 2513423 w 3898347"/>
              <a:gd name="connsiteY66" fmla="*/ 4018759 h 4275540"/>
              <a:gd name="connsiteX67" fmla="*/ 2482991 w 3898347"/>
              <a:gd name="connsiteY67" fmla="*/ 4012935 h 4275540"/>
              <a:gd name="connsiteX68" fmla="*/ 2446940 w 3898347"/>
              <a:gd name="connsiteY68" fmla="*/ 4021172 h 4275540"/>
              <a:gd name="connsiteX69" fmla="*/ 2404883 w 3898347"/>
              <a:gd name="connsiteY69" fmla="*/ 4024808 h 4275540"/>
              <a:gd name="connsiteX70" fmla="*/ 2373894 w 3898347"/>
              <a:gd name="connsiteY70" fmla="*/ 4023827 h 4275540"/>
              <a:gd name="connsiteX71" fmla="*/ 2297080 w 3898347"/>
              <a:gd name="connsiteY71" fmla="*/ 4040841 h 4275540"/>
              <a:gd name="connsiteX72" fmla="*/ 2170615 w 3898347"/>
              <a:gd name="connsiteY72" fmla="*/ 4077196 h 4275540"/>
              <a:gd name="connsiteX73" fmla="*/ 2143580 w 3898347"/>
              <a:gd name="connsiteY73" fmla="*/ 4083102 h 4275540"/>
              <a:gd name="connsiteX74" fmla="*/ 2119893 w 3898347"/>
              <a:gd name="connsiteY74" fmla="*/ 4080874 h 4275540"/>
              <a:gd name="connsiteX75" fmla="*/ 2114008 w 3898347"/>
              <a:gd name="connsiteY75" fmla="*/ 4073996 h 4275540"/>
              <a:gd name="connsiteX76" fmla="*/ 2099067 w 3898347"/>
              <a:gd name="connsiteY76" fmla="*/ 4076068 h 4275540"/>
              <a:gd name="connsiteX77" fmla="*/ 2095000 w 3898347"/>
              <a:gd name="connsiteY77" fmla="*/ 4075096 h 4275540"/>
              <a:gd name="connsiteX78" fmla="*/ 2071767 w 3898347"/>
              <a:gd name="connsiteY78" fmla="*/ 4071044 h 4275540"/>
              <a:gd name="connsiteX79" fmla="*/ 2024486 w 3898347"/>
              <a:gd name="connsiteY79" fmla="*/ 4100276 h 4275540"/>
              <a:gd name="connsiteX80" fmla="*/ 1964411 w 3898347"/>
              <a:gd name="connsiteY80" fmla="*/ 4105069 h 4275540"/>
              <a:gd name="connsiteX81" fmla="*/ 1739945 w 3898347"/>
              <a:gd name="connsiteY81" fmla="*/ 4171795 h 4275540"/>
              <a:gd name="connsiteX82" fmla="*/ 1610556 w 3898347"/>
              <a:gd name="connsiteY82" fmla="*/ 4167701 h 4275540"/>
              <a:gd name="connsiteX83" fmla="*/ 1553623 w 3898347"/>
              <a:gd name="connsiteY83" fmla="*/ 4236045 h 4275540"/>
              <a:gd name="connsiteX84" fmla="*/ 1548640 w 3898347"/>
              <a:gd name="connsiteY84" fmla="*/ 4238297 h 4275540"/>
              <a:gd name="connsiteX85" fmla="*/ 1530136 w 3898347"/>
              <a:gd name="connsiteY85" fmla="*/ 4227121 h 4275540"/>
              <a:gd name="connsiteX86" fmla="*/ 1508787 w 3898347"/>
              <a:gd name="connsiteY86" fmla="*/ 4234213 h 4275540"/>
              <a:gd name="connsiteX87" fmla="*/ 1488914 w 3898347"/>
              <a:gd name="connsiteY87" fmla="*/ 4241772 h 4275540"/>
              <a:gd name="connsiteX88" fmla="*/ 1488999 w 3898347"/>
              <a:gd name="connsiteY88" fmla="*/ 4251186 h 4275540"/>
              <a:gd name="connsiteX89" fmla="*/ 1475364 w 3898347"/>
              <a:gd name="connsiteY89" fmla="*/ 4248364 h 4275540"/>
              <a:gd name="connsiteX90" fmla="*/ 1457275 w 3898347"/>
              <a:gd name="connsiteY90" fmla="*/ 4252863 h 4275540"/>
              <a:gd name="connsiteX91" fmla="*/ 1448085 w 3898347"/>
              <a:gd name="connsiteY91" fmla="*/ 4248391 h 4275540"/>
              <a:gd name="connsiteX92" fmla="*/ 1315306 w 3898347"/>
              <a:gd name="connsiteY92" fmla="*/ 4237004 h 4275540"/>
              <a:gd name="connsiteX93" fmla="*/ 1272434 w 3898347"/>
              <a:gd name="connsiteY93" fmla="*/ 4244958 h 4275540"/>
              <a:gd name="connsiteX94" fmla="*/ 1231567 w 3898347"/>
              <a:gd name="connsiteY94" fmla="*/ 4219356 h 4275540"/>
              <a:gd name="connsiteX95" fmla="*/ 1216643 w 3898347"/>
              <a:gd name="connsiteY95" fmla="*/ 4229828 h 4275540"/>
              <a:gd name="connsiteX96" fmla="*/ 1214101 w 3898347"/>
              <a:gd name="connsiteY96" fmla="*/ 4231991 h 4275540"/>
              <a:gd name="connsiteX97" fmla="*/ 1203193 w 3898347"/>
              <a:gd name="connsiteY97" fmla="*/ 4232867 h 4275540"/>
              <a:gd name="connsiteX98" fmla="*/ 1201049 w 3898347"/>
              <a:gd name="connsiteY98" fmla="*/ 4242842 h 4275540"/>
              <a:gd name="connsiteX99" fmla="*/ 1185298 w 3898347"/>
              <a:gd name="connsiteY99" fmla="*/ 4251133 h 4275540"/>
              <a:gd name="connsiteX100" fmla="*/ 1164955 w 3898347"/>
              <a:gd name="connsiteY100" fmla="*/ 4250027 h 4275540"/>
              <a:gd name="connsiteX101" fmla="*/ 1067357 w 3898347"/>
              <a:gd name="connsiteY101" fmla="*/ 4233908 h 4275540"/>
              <a:gd name="connsiteX102" fmla="*/ 1009492 w 3898347"/>
              <a:gd name="connsiteY102" fmla="*/ 4230455 h 4275540"/>
              <a:gd name="connsiteX103" fmla="*/ 988345 w 3898347"/>
              <a:gd name="connsiteY103" fmla="*/ 4238880 h 4275540"/>
              <a:gd name="connsiteX104" fmla="*/ 958251 w 3898347"/>
              <a:gd name="connsiteY104" fmla="*/ 4244100 h 4275540"/>
              <a:gd name="connsiteX105" fmla="*/ 905785 w 3898347"/>
              <a:gd name="connsiteY105" fmla="*/ 4260845 h 4275540"/>
              <a:gd name="connsiteX106" fmla="*/ 834176 w 3898347"/>
              <a:gd name="connsiteY106" fmla="*/ 4270241 h 4275540"/>
              <a:gd name="connsiteX107" fmla="*/ 778474 w 3898347"/>
              <a:gd name="connsiteY107" fmla="*/ 4235526 h 4275540"/>
              <a:gd name="connsiteX108" fmla="*/ 774418 w 3898347"/>
              <a:gd name="connsiteY108" fmla="*/ 4242583 h 4275540"/>
              <a:gd name="connsiteX109" fmla="*/ 737705 w 3898347"/>
              <a:gd name="connsiteY109" fmla="*/ 4238891 h 4275540"/>
              <a:gd name="connsiteX110" fmla="*/ 605027 w 3898347"/>
              <a:gd name="connsiteY110" fmla="*/ 4175863 h 4275540"/>
              <a:gd name="connsiteX111" fmla="*/ 533391 w 3898347"/>
              <a:gd name="connsiteY111" fmla="*/ 4170035 h 4275540"/>
              <a:gd name="connsiteX112" fmla="*/ 508621 w 3898347"/>
              <a:gd name="connsiteY112" fmla="*/ 4176044 h 4275540"/>
              <a:gd name="connsiteX113" fmla="*/ 467082 w 3898347"/>
              <a:gd name="connsiteY113" fmla="*/ 4185616 h 4275540"/>
              <a:gd name="connsiteX114" fmla="*/ 437646 w 3898347"/>
              <a:gd name="connsiteY114" fmla="*/ 4212658 h 4275540"/>
              <a:gd name="connsiteX115" fmla="*/ 402271 w 3898347"/>
              <a:gd name="connsiteY115" fmla="*/ 4212774 h 4275540"/>
              <a:gd name="connsiteX116" fmla="*/ 391968 w 3898347"/>
              <a:gd name="connsiteY116" fmla="*/ 4187073 h 4275540"/>
              <a:gd name="connsiteX117" fmla="*/ 354806 w 3898347"/>
              <a:gd name="connsiteY117" fmla="*/ 4195545 h 4275540"/>
              <a:gd name="connsiteX118" fmla="*/ 298662 w 3898347"/>
              <a:gd name="connsiteY118" fmla="*/ 4211227 h 4275540"/>
              <a:gd name="connsiteX119" fmla="*/ 265740 w 3898347"/>
              <a:gd name="connsiteY119" fmla="*/ 4213623 h 4275540"/>
              <a:gd name="connsiteX120" fmla="*/ 176403 w 3898347"/>
              <a:gd name="connsiteY120" fmla="*/ 4227393 h 4275540"/>
              <a:gd name="connsiteX121" fmla="*/ 82528 w 3898347"/>
              <a:gd name="connsiteY121" fmla="*/ 4275540 h 4275540"/>
              <a:gd name="connsiteX122" fmla="*/ 19464 w 3898347"/>
              <a:gd name="connsiteY122" fmla="*/ 4256103 h 4275540"/>
              <a:gd name="connsiteX123" fmla="*/ 0 w 3898347"/>
              <a:gd name="connsiteY123" fmla="*/ 4221939 h 4275540"/>
              <a:gd name="connsiteX124" fmla="*/ 0 w 3898347"/>
              <a:gd name="connsiteY124" fmla="*/ 15850 h 4275540"/>
              <a:gd name="connsiteX125" fmla="*/ 3898347 w 3898347"/>
              <a:gd name="connsiteY125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137926 w 3898347"/>
              <a:gd name="connsiteY41" fmla="*/ 3867782 h 4275540"/>
              <a:gd name="connsiteX42" fmla="*/ 3090188 w 3898347"/>
              <a:gd name="connsiteY42" fmla="*/ 3855036 h 4275540"/>
              <a:gd name="connsiteX43" fmla="*/ 3031422 w 3898347"/>
              <a:gd name="connsiteY43" fmla="*/ 3858298 h 4275540"/>
              <a:gd name="connsiteX44" fmla="*/ 2996288 w 3898347"/>
              <a:gd name="connsiteY44" fmla="*/ 3860020 h 4275540"/>
              <a:gd name="connsiteX45" fmla="*/ 2901661 w 3898347"/>
              <a:gd name="connsiteY45" fmla="*/ 3882243 h 4275540"/>
              <a:gd name="connsiteX46" fmla="*/ 2782141 w 3898347"/>
              <a:gd name="connsiteY46" fmla="*/ 3932983 h 4275540"/>
              <a:gd name="connsiteX47" fmla="*/ 2749597 w 3898347"/>
              <a:gd name="connsiteY47" fmla="*/ 3956746 h 4275540"/>
              <a:gd name="connsiteX48" fmla="*/ 2730493 w 3898347"/>
              <a:gd name="connsiteY48" fmla="*/ 3955236 h 4275540"/>
              <a:gd name="connsiteX49" fmla="*/ 2707507 w 3898347"/>
              <a:gd name="connsiteY49" fmla="*/ 3947771 h 4275540"/>
              <a:gd name="connsiteX50" fmla="*/ 2701937 w 3898347"/>
              <a:gd name="connsiteY50" fmla="*/ 3950565 h 4275540"/>
              <a:gd name="connsiteX51" fmla="*/ 2679435 w 3898347"/>
              <a:gd name="connsiteY51" fmla="*/ 3949768 h 4275540"/>
              <a:gd name="connsiteX52" fmla="*/ 2667352 w 3898347"/>
              <a:gd name="connsiteY52" fmla="*/ 3942821 h 4275540"/>
              <a:gd name="connsiteX53" fmla="*/ 2657096 w 3898347"/>
              <a:gd name="connsiteY53" fmla="*/ 3953571 h 4275540"/>
              <a:gd name="connsiteX54" fmla="*/ 2655161 w 3898347"/>
              <a:gd name="connsiteY54" fmla="*/ 3962216 h 4275540"/>
              <a:gd name="connsiteX55" fmla="*/ 2638604 w 3898347"/>
              <a:gd name="connsiteY55" fmla="*/ 3955936 h 4275540"/>
              <a:gd name="connsiteX56" fmla="*/ 2626185 w 3898347"/>
              <a:gd name="connsiteY56" fmla="*/ 3962937 h 4275540"/>
              <a:gd name="connsiteX57" fmla="*/ 2614077 w 3898347"/>
              <a:gd name="connsiteY57" fmla="*/ 3955576 h 4275540"/>
              <a:gd name="connsiteX58" fmla="*/ 2609403 w 3898347"/>
              <a:gd name="connsiteY58" fmla="*/ 3956215 h 4275540"/>
              <a:gd name="connsiteX59" fmla="*/ 2597896 w 3898347"/>
              <a:gd name="connsiteY59" fmla="*/ 3958939 h 4275540"/>
              <a:gd name="connsiteX60" fmla="*/ 2578251 w 3898347"/>
              <a:gd name="connsiteY60" fmla="*/ 3965812 h 4275540"/>
              <a:gd name="connsiteX61" fmla="*/ 2571961 w 3898347"/>
              <a:gd name="connsiteY61" fmla="*/ 3966278 h 4275540"/>
              <a:gd name="connsiteX62" fmla="*/ 2559399 w 3898347"/>
              <a:gd name="connsiteY62" fmla="*/ 3979193 h 4275540"/>
              <a:gd name="connsiteX63" fmla="*/ 2533560 w 3898347"/>
              <a:gd name="connsiteY63" fmla="*/ 3988160 h 4275540"/>
              <a:gd name="connsiteX64" fmla="*/ 2515299 w 3898347"/>
              <a:gd name="connsiteY64" fmla="*/ 4016867 h 4275540"/>
              <a:gd name="connsiteX65" fmla="*/ 2513423 w 3898347"/>
              <a:gd name="connsiteY65" fmla="*/ 4018759 h 4275540"/>
              <a:gd name="connsiteX66" fmla="*/ 2482991 w 3898347"/>
              <a:gd name="connsiteY66" fmla="*/ 4012935 h 4275540"/>
              <a:gd name="connsiteX67" fmla="*/ 2446940 w 3898347"/>
              <a:gd name="connsiteY67" fmla="*/ 4021172 h 4275540"/>
              <a:gd name="connsiteX68" fmla="*/ 2404883 w 3898347"/>
              <a:gd name="connsiteY68" fmla="*/ 4024808 h 4275540"/>
              <a:gd name="connsiteX69" fmla="*/ 2373894 w 3898347"/>
              <a:gd name="connsiteY69" fmla="*/ 4023827 h 4275540"/>
              <a:gd name="connsiteX70" fmla="*/ 2297080 w 3898347"/>
              <a:gd name="connsiteY70" fmla="*/ 4040841 h 4275540"/>
              <a:gd name="connsiteX71" fmla="*/ 2170615 w 3898347"/>
              <a:gd name="connsiteY71" fmla="*/ 4077196 h 4275540"/>
              <a:gd name="connsiteX72" fmla="*/ 2143580 w 3898347"/>
              <a:gd name="connsiteY72" fmla="*/ 4083102 h 4275540"/>
              <a:gd name="connsiteX73" fmla="*/ 2119893 w 3898347"/>
              <a:gd name="connsiteY73" fmla="*/ 4080874 h 4275540"/>
              <a:gd name="connsiteX74" fmla="*/ 2114008 w 3898347"/>
              <a:gd name="connsiteY74" fmla="*/ 4073996 h 4275540"/>
              <a:gd name="connsiteX75" fmla="*/ 2099067 w 3898347"/>
              <a:gd name="connsiteY75" fmla="*/ 4076068 h 4275540"/>
              <a:gd name="connsiteX76" fmla="*/ 2095000 w 3898347"/>
              <a:gd name="connsiteY76" fmla="*/ 4075096 h 4275540"/>
              <a:gd name="connsiteX77" fmla="*/ 2071767 w 3898347"/>
              <a:gd name="connsiteY77" fmla="*/ 4071044 h 4275540"/>
              <a:gd name="connsiteX78" fmla="*/ 2024486 w 3898347"/>
              <a:gd name="connsiteY78" fmla="*/ 4100276 h 4275540"/>
              <a:gd name="connsiteX79" fmla="*/ 1964411 w 3898347"/>
              <a:gd name="connsiteY79" fmla="*/ 4105069 h 4275540"/>
              <a:gd name="connsiteX80" fmla="*/ 1739945 w 3898347"/>
              <a:gd name="connsiteY80" fmla="*/ 4171795 h 4275540"/>
              <a:gd name="connsiteX81" fmla="*/ 1610556 w 3898347"/>
              <a:gd name="connsiteY81" fmla="*/ 4167701 h 4275540"/>
              <a:gd name="connsiteX82" fmla="*/ 1553623 w 3898347"/>
              <a:gd name="connsiteY82" fmla="*/ 4236045 h 4275540"/>
              <a:gd name="connsiteX83" fmla="*/ 1548640 w 3898347"/>
              <a:gd name="connsiteY83" fmla="*/ 4238297 h 4275540"/>
              <a:gd name="connsiteX84" fmla="*/ 1530136 w 3898347"/>
              <a:gd name="connsiteY84" fmla="*/ 4227121 h 4275540"/>
              <a:gd name="connsiteX85" fmla="*/ 1508787 w 3898347"/>
              <a:gd name="connsiteY85" fmla="*/ 4234213 h 4275540"/>
              <a:gd name="connsiteX86" fmla="*/ 1488914 w 3898347"/>
              <a:gd name="connsiteY86" fmla="*/ 4241772 h 4275540"/>
              <a:gd name="connsiteX87" fmla="*/ 1488999 w 3898347"/>
              <a:gd name="connsiteY87" fmla="*/ 4251186 h 4275540"/>
              <a:gd name="connsiteX88" fmla="*/ 1475364 w 3898347"/>
              <a:gd name="connsiteY88" fmla="*/ 4248364 h 4275540"/>
              <a:gd name="connsiteX89" fmla="*/ 1457275 w 3898347"/>
              <a:gd name="connsiteY89" fmla="*/ 4252863 h 4275540"/>
              <a:gd name="connsiteX90" fmla="*/ 1448085 w 3898347"/>
              <a:gd name="connsiteY90" fmla="*/ 4248391 h 4275540"/>
              <a:gd name="connsiteX91" fmla="*/ 1315306 w 3898347"/>
              <a:gd name="connsiteY91" fmla="*/ 4237004 h 4275540"/>
              <a:gd name="connsiteX92" fmla="*/ 1272434 w 3898347"/>
              <a:gd name="connsiteY92" fmla="*/ 4244958 h 4275540"/>
              <a:gd name="connsiteX93" fmla="*/ 1231567 w 3898347"/>
              <a:gd name="connsiteY93" fmla="*/ 4219356 h 4275540"/>
              <a:gd name="connsiteX94" fmla="*/ 1216643 w 3898347"/>
              <a:gd name="connsiteY94" fmla="*/ 4229828 h 4275540"/>
              <a:gd name="connsiteX95" fmla="*/ 1214101 w 3898347"/>
              <a:gd name="connsiteY95" fmla="*/ 4231991 h 4275540"/>
              <a:gd name="connsiteX96" fmla="*/ 1203193 w 3898347"/>
              <a:gd name="connsiteY96" fmla="*/ 4232867 h 4275540"/>
              <a:gd name="connsiteX97" fmla="*/ 1201049 w 3898347"/>
              <a:gd name="connsiteY97" fmla="*/ 4242842 h 4275540"/>
              <a:gd name="connsiteX98" fmla="*/ 1185298 w 3898347"/>
              <a:gd name="connsiteY98" fmla="*/ 4251133 h 4275540"/>
              <a:gd name="connsiteX99" fmla="*/ 1164955 w 3898347"/>
              <a:gd name="connsiteY99" fmla="*/ 4250027 h 4275540"/>
              <a:gd name="connsiteX100" fmla="*/ 1067357 w 3898347"/>
              <a:gd name="connsiteY100" fmla="*/ 4233908 h 4275540"/>
              <a:gd name="connsiteX101" fmla="*/ 1009492 w 3898347"/>
              <a:gd name="connsiteY101" fmla="*/ 4230455 h 4275540"/>
              <a:gd name="connsiteX102" fmla="*/ 988345 w 3898347"/>
              <a:gd name="connsiteY102" fmla="*/ 4238880 h 4275540"/>
              <a:gd name="connsiteX103" fmla="*/ 958251 w 3898347"/>
              <a:gd name="connsiteY103" fmla="*/ 4244100 h 4275540"/>
              <a:gd name="connsiteX104" fmla="*/ 905785 w 3898347"/>
              <a:gd name="connsiteY104" fmla="*/ 4260845 h 4275540"/>
              <a:gd name="connsiteX105" fmla="*/ 834176 w 3898347"/>
              <a:gd name="connsiteY105" fmla="*/ 4270241 h 4275540"/>
              <a:gd name="connsiteX106" fmla="*/ 778474 w 3898347"/>
              <a:gd name="connsiteY106" fmla="*/ 4235526 h 4275540"/>
              <a:gd name="connsiteX107" fmla="*/ 774418 w 3898347"/>
              <a:gd name="connsiteY107" fmla="*/ 4242583 h 4275540"/>
              <a:gd name="connsiteX108" fmla="*/ 737705 w 3898347"/>
              <a:gd name="connsiteY108" fmla="*/ 4238891 h 4275540"/>
              <a:gd name="connsiteX109" fmla="*/ 605027 w 3898347"/>
              <a:gd name="connsiteY109" fmla="*/ 4175863 h 4275540"/>
              <a:gd name="connsiteX110" fmla="*/ 533391 w 3898347"/>
              <a:gd name="connsiteY110" fmla="*/ 4170035 h 4275540"/>
              <a:gd name="connsiteX111" fmla="*/ 508621 w 3898347"/>
              <a:gd name="connsiteY111" fmla="*/ 4176044 h 4275540"/>
              <a:gd name="connsiteX112" fmla="*/ 467082 w 3898347"/>
              <a:gd name="connsiteY112" fmla="*/ 4185616 h 4275540"/>
              <a:gd name="connsiteX113" fmla="*/ 437646 w 3898347"/>
              <a:gd name="connsiteY113" fmla="*/ 4212658 h 4275540"/>
              <a:gd name="connsiteX114" fmla="*/ 402271 w 3898347"/>
              <a:gd name="connsiteY114" fmla="*/ 4212774 h 4275540"/>
              <a:gd name="connsiteX115" fmla="*/ 391968 w 3898347"/>
              <a:gd name="connsiteY115" fmla="*/ 4187073 h 4275540"/>
              <a:gd name="connsiteX116" fmla="*/ 354806 w 3898347"/>
              <a:gd name="connsiteY116" fmla="*/ 4195545 h 4275540"/>
              <a:gd name="connsiteX117" fmla="*/ 298662 w 3898347"/>
              <a:gd name="connsiteY117" fmla="*/ 4211227 h 4275540"/>
              <a:gd name="connsiteX118" fmla="*/ 265740 w 3898347"/>
              <a:gd name="connsiteY118" fmla="*/ 4213623 h 4275540"/>
              <a:gd name="connsiteX119" fmla="*/ 176403 w 3898347"/>
              <a:gd name="connsiteY119" fmla="*/ 4227393 h 4275540"/>
              <a:gd name="connsiteX120" fmla="*/ 82528 w 3898347"/>
              <a:gd name="connsiteY120" fmla="*/ 4275540 h 4275540"/>
              <a:gd name="connsiteX121" fmla="*/ 19464 w 3898347"/>
              <a:gd name="connsiteY121" fmla="*/ 4256103 h 4275540"/>
              <a:gd name="connsiteX122" fmla="*/ 0 w 3898347"/>
              <a:gd name="connsiteY122" fmla="*/ 4221939 h 4275540"/>
              <a:gd name="connsiteX123" fmla="*/ 0 w 3898347"/>
              <a:gd name="connsiteY123" fmla="*/ 15850 h 4275540"/>
              <a:gd name="connsiteX124" fmla="*/ 3898347 w 3898347"/>
              <a:gd name="connsiteY124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05027 w 3898347"/>
              <a:gd name="connsiteY108" fmla="*/ 4175863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5540"/>
              <a:gd name="connsiteX1" fmla="*/ 3898347 w 3898347"/>
              <a:gd name="connsiteY1" fmla="*/ 3834445 h 4275540"/>
              <a:gd name="connsiteX2" fmla="*/ 3892314 w 3898347"/>
              <a:gd name="connsiteY2" fmla="*/ 3832951 h 4275540"/>
              <a:gd name="connsiteX3" fmla="*/ 3851953 w 3898347"/>
              <a:gd name="connsiteY3" fmla="*/ 3802983 h 4275540"/>
              <a:gd name="connsiteX4" fmla="*/ 3836418 w 3898347"/>
              <a:gd name="connsiteY4" fmla="*/ 3811513 h 4275540"/>
              <a:gd name="connsiteX5" fmla="*/ 3833758 w 3898347"/>
              <a:gd name="connsiteY5" fmla="*/ 3813341 h 4275540"/>
              <a:gd name="connsiteX6" fmla="*/ 3822673 w 3898347"/>
              <a:gd name="connsiteY6" fmla="*/ 3812913 h 4275540"/>
              <a:gd name="connsiteX7" fmla="*/ 3820104 w 3898347"/>
              <a:gd name="connsiteY7" fmla="*/ 3822466 h 4275540"/>
              <a:gd name="connsiteX8" fmla="*/ 3803816 w 3898347"/>
              <a:gd name="connsiteY8" fmla="*/ 3828757 h 4275540"/>
              <a:gd name="connsiteX9" fmla="*/ 3729936 w 3898347"/>
              <a:gd name="connsiteY9" fmla="*/ 3815386 h 4275540"/>
              <a:gd name="connsiteX10" fmla="*/ 3726018 w 3898347"/>
              <a:gd name="connsiteY10" fmla="*/ 3815100 h 4275540"/>
              <a:gd name="connsiteX11" fmla="*/ 3725413 w 3898347"/>
              <a:gd name="connsiteY11" fmla="*/ 3814615 h 4275540"/>
              <a:gd name="connsiteX12" fmla="*/ 3713801 w 3898347"/>
              <a:gd name="connsiteY12" fmla="*/ 3811018 h 4275540"/>
              <a:gd name="connsiteX13" fmla="*/ 3709087 w 3898347"/>
              <a:gd name="connsiteY13" fmla="*/ 3813195 h 4275540"/>
              <a:gd name="connsiteX14" fmla="*/ 3698038 w 3898347"/>
              <a:gd name="connsiteY14" fmla="*/ 3806182 h 4275540"/>
              <a:gd name="connsiteX15" fmla="*/ 3662227 w 3898347"/>
              <a:gd name="connsiteY15" fmla="*/ 3807761 h 4275540"/>
              <a:gd name="connsiteX16" fmla="*/ 3659872 w 3898347"/>
              <a:gd name="connsiteY16" fmla="*/ 3805524 h 4275540"/>
              <a:gd name="connsiteX17" fmla="*/ 3643454 w 3898347"/>
              <a:gd name="connsiteY17" fmla="*/ 3794831 h 4275540"/>
              <a:gd name="connsiteX18" fmla="*/ 3624789 w 3898347"/>
              <a:gd name="connsiteY18" fmla="*/ 3803185 h 4275540"/>
              <a:gd name="connsiteX19" fmla="*/ 3602327 w 3898347"/>
              <a:gd name="connsiteY19" fmla="*/ 3794616 h 4275540"/>
              <a:gd name="connsiteX20" fmla="*/ 3596645 w 3898347"/>
              <a:gd name="connsiteY20" fmla="*/ 3797108 h 4275540"/>
              <a:gd name="connsiteX21" fmla="*/ 3574144 w 3898347"/>
              <a:gd name="connsiteY21" fmla="*/ 3795108 h 4275540"/>
              <a:gd name="connsiteX22" fmla="*/ 3562310 w 3898347"/>
              <a:gd name="connsiteY22" fmla="*/ 3787534 h 4275540"/>
              <a:gd name="connsiteX23" fmla="*/ 3551635 w 3898347"/>
              <a:gd name="connsiteY23" fmla="*/ 3797705 h 4275540"/>
              <a:gd name="connsiteX24" fmla="*/ 3542668 w 3898347"/>
              <a:gd name="connsiteY24" fmla="*/ 3803283 h 4275540"/>
              <a:gd name="connsiteX25" fmla="*/ 3533033 w 3898347"/>
              <a:gd name="connsiteY25" fmla="*/ 3799071 h 4275540"/>
              <a:gd name="connsiteX26" fmla="*/ 3521726 w 3898347"/>
              <a:gd name="connsiteY26" fmla="*/ 3804691 h 4275540"/>
              <a:gd name="connsiteX27" fmla="*/ 3520080 w 3898347"/>
              <a:gd name="connsiteY27" fmla="*/ 3805210 h 4275540"/>
              <a:gd name="connsiteX28" fmla="*/ 3508491 w 3898347"/>
              <a:gd name="connsiteY28" fmla="*/ 3797398 h 4275540"/>
              <a:gd name="connsiteX29" fmla="*/ 3503787 w 3898347"/>
              <a:gd name="connsiteY29" fmla="*/ 3797787 h 4275540"/>
              <a:gd name="connsiteX30" fmla="*/ 3492165 w 3898347"/>
              <a:gd name="connsiteY30" fmla="*/ 3799887 h 4275540"/>
              <a:gd name="connsiteX31" fmla="*/ 3472233 w 3898347"/>
              <a:gd name="connsiteY31" fmla="*/ 3805682 h 4275540"/>
              <a:gd name="connsiteX32" fmla="*/ 3465921 w 3898347"/>
              <a:gd name="connsiteY32" fmla="*/ 3805814 h 4275540"/>
              <a:gd name="connsiteX33" fmla="*/ 3455541 w 3898347"/>
              <a:gd name="connsiteY33" fmla="*/ 3815505 h 4275540"/>
              <a:gd name="connsiteX34" fmla="*/ 3429027 w 3898347"/>
              <a:gd name="connsiteY34" fmla="*/ 3816906 h 4275540"/>
              <a:gd name="connsiteX35" fmla="*/ 3369507 w 3898347"/>
              <a:gd name="connsiteY35" fmla="*/ 3825563 h 4275540"/>
              <a:gd name="connsiteX36" fmla="*/ 3324491 w 3898347"/>
              <a:gd name="connsiteY36" fmla="*/ 3832006 h 4275540"/>
              <a:gd name="connsiteX37" fmla="*/ 3244235 w 3898347"/>
              <a:gd name="connsiteY37" fmla="*/ 3834376 h 4275540"/>
              <a:gd name="connsiteX38" fmla="*/ 3226507 w 3898347"/>
              <a:gd name="connsiteY38" fmla="*/ 3820131 h 4275540"/>
              <a:gd name="connsiteX39" fmla="*/ 3191688 w 3898347"/>
              <a:gd name="connsiteY39" fmla="*/ 3837359 h 4275540"/>
              <a:gd name="connsiteX40" fmla="*/ 3185553 w 3898347"/>
              <a:gd name="connsiteY40" fmla="*/ 3859030 h 4275540"/>
              <a:gd name="connsiteX41" fmla="*/ 3090188 w 3898347"/>
              <a:gd name="connsiteY41" fmla="*/ 3855036 h 4275540"/>
              <a:gd name="connsiteX42" fmla="*/ 3031422 w 3898347"/>
              <a:gd name="connsiteY42" fmla="*/ 3858298 h 4275540"/>
              <a:gd name="connsiteX43" fmla="*/ 2996288 w 3898347"/>
              <a:gd name="connsiteY43" fmla="*/ 3860020 h 4275540"/>
              <a:gd name="connsiteX44" fmla="*/ 2901661 w 3898347"/>
              <a:gd name="connsiteY44" fmla="*/ 3882243 h 4275540"/>
              <a:gd name="connsiteX45" fmla="*/ 2782141 w 3898347"/>
              <a:gd name="connsiteY45" fmla="*/ 3932983 h 4275540"/>
              <a:gd name="connsiteX46" fmla="*/ 2749597 w 3898347"/>
              <a:gd name="connsiteY46" fmla="*/ 3956746 h 4275540"/>
              <a:gd name="connsiteX47" fmla="*/ 2730493 w 3898347"/>
              <a:gd name="connsiteY47" fmla="*/ 3955236 h 4275540"/>
              <a:gd name="connsiteX48" fmla="*/ 2707507 w 3898347"/>
              <a:gd name="connsiteY48" fmla="*/ 3947771 h 4275540"/>
              <a:gd name="connsiteX49" fmla="*/ 2701937 w 3898347"/>
              <a:gd name="connsiteY49" fmla="*/ 3950565 h 4275540"/>
              <a:gd name="connsiteX50" fmla="*/ 2679435 w 3898347"/>
              <a:gd name="connsiteY50" fmla="*/ 3949768 h 4275540"/>
              <a:gd name="connsiteX51" fmla="*/ 2667352 w 3898347"/>
              <a:gd name="connsiteY51" fmla="*/ 3942821 h 4275540"/>
              <a:gd name="connsiteX52" fmla="*/ 2657096 w 3898347"/>
              <a:gd name="connsiteY52" fmla="*/ 3953571 h 4275540"/>
              <a:gd name="connsiteX53" fmla="*/ 2655161 w 3898347"/>
              <a:gd name="connsiteY53" fmla="*/ 3962216 h 4275540"/>
              <a:gd name="connsiteX54" fmla="*/ 2638604 w 3898347"/>
              <a:gd name="connsiteY54" fmla="*/ 3955936 h 4275540"/>
              <a:gd name="connsiteX55" fmla="*/ 2626185 w 3898347"/>
              <a:gd name="connsiteY55" fmla="*/ 3962937 h 4275540"/>
              <a:gd name="connsiteX56" fmla="*/ 2614077 w 3898347"/>
              <a:gd name="connsiteY56" fmla="*/ 3955576 h 4275540"/>
              <a:gd name="connsiteX57" fmla="*/ 2609403 w 3898347"/>
              <a:gd name="connsiteY57" fmla="*/ 3956215 h 4275540"/>
              <a:gd name="connsiteX58" fmla="*/ 2597896 w 3898347"/>
              <a:gd name="connsiteY58" fmla="*/ 3958939 h 4275540"/>
              <a:gd name="connsiteX59" fmla="*/ 2578251 w 3898347"/>
              <a:gd name="connsiteY59" fmla="*/ 3965812 h 4275540"/>
              <a:gd name="connsiteX60" fmla="*/ 2571961 w 3898347"/>
              <a:gd name="connsiteY60" fmla="*/ 3966278 h 4275540"/>
              <a:gd name="connsiteX61" fmla="*/ 2559399 w 3898347"/>
              <a:gd name="connsiteY61" fmla="*/ 3979193 h 4275540"/>
              <a:gd name="connsiteX62" fmla="*/ 2533560 w 3898347"/>
              <a:gd name="connsiteY62" fmla="*/ 3988160 h 4275540"/>
              <a:gd name="connsiteX63" fmla="*/ 2515299 w 3898347"/>
              <a:gd name="connsiteY63" fmla="*/ 4016867 h 4275540"/>
              <a:gd name="connsiteX64" fmla="*/ 2513423 w 3898347"/>
              <a:gd name="connsiteY64" fmla="*/ 4018759 h 4275540"/>
              <a:gd name="connsiteX65" fmla="*/ 2482991 w 3898347"/>
              <a:gd name="connsiteY65" fmla="*/ 4012935 h 4275540"/>
              <a:gd name="connsiteX66" fmla="*/ 2446940 w 3898347"/>
              <a:gd name="connsiteY66" fmla="*/ 4021172 h 4275540"/>
              <a:gd name="connsiteX67" fmla="*/ 2404883 w 3898347"/>
              <a:gd name="connsiteY67" fmla="*/ 4024808 h 4275540"/>
              <a:gd name="connsiteX68" fmla="*/ 2373894 w 3898347"/>
              <a:gd name="connsiteY68" fmla="*/ 4023827 h 4275540"/>
              <a:gd name="connsiteX69" fmla="*/ 2297080 w 3898347"/>
              <a:gd name="connsiteY69" fmla="*/ 4040841 h 4275540"/>
              <a:gd name="connsiteX70" fmla="*/ 2170615 w 3898347"/>
              <a:gd name="connsiteY70" fmla="*/ 4077196 h 4275540"/>
              <a:gd name="connsiteX71" fmla="*/ 2143580 w 3898347"/>
              <a:gd name="connsiteY71" fmla="*/ 4083102 h 4275540"/>
              <a:gd name="connsiteX72" fmla="*/ 2119893 w 3898347"/>
              <a:gd name="connsiteY72" fmla="*/ 4080874 h 4275540"/>
              <a:gd name="connsiteX73" fmla="*/ 2114008 w 3898347"/>
              <a:gd name="connsiteY73" fmla="*/ 4073996 h 4275540"/>
              <a:gd name="connsiteX74" fmla="*/ 2099067 w 3898347"/>
              <a:gd name="connsiteY74" fmla="*/ 4076068 h 4275540"/>
              <a:gd name="connsiteX75" fmla="*/ 2095000 w 3898347"/>
              <a:gd name="connsiteY75" fmla="*/ 4075096 h 4275540"/>
              <a:gd name="connsiteX76" fmla="*/ 2071767 w 3898347"/>
              <a:gd name="connsiteY76" fmla="*/ 4071044 h 4275540"/>
              <a:gd name="connsiteX77" fmla="*/ 2024486 w 3898347"/>
              <a:gd name="connsiteY77" fmla="*/ 4100276 h 4275540"/>
              <a:gd name="connsiteX78" fmla="*/ 1964411 w 3898347"/>
              <a:gd name="connsiteY78" fmla="*/ 4105069 h 4275540"/>
              <a:gd name="connsiteX79" fmla="*/ 1739945 w 3898347"/>
              <a:gd name="connsiteY79" fmla="*/ 4171795 h 4275540"/>
              <a:gd name="connsiteX80" fmla="*/ 1610556 w 3898347"/>
              <a:gd name="connsiteY80" fmla="*/ 4167701 h 4275540"/>
              <a:gd name="connsiteX81" fmla="*/ 1553623 w 3898347"/>
              <a:gd name="connsiteY81" fmla="*/ 4236045 h 4275540"/>
              <a:gd name="connsiteX82" fmla="*/ 1548640 w 3898347"/>
              <a:gd name="connsiteY82" fmla="*/ 4238297 h 4275540"/>
              <a:gd name="connsiteX83" fmla="*/ 1530136 w 3898347"/>
              <a:gd name="connsiteY83" fmla="*/ 4227121 h 4275540"/>
              <a:gd name="connsiteX84" fmla="*/ 1508787 w 3898347"/>
              <a:gd name="connsiteY84" fmla="*/ 4234213 h 4275540"/>
              <a:gd name="connsiteX85" fmla="*/ 1488914 w 3898347"/>
              <a:gd name="connsiteY85" fmla="*/ 4241772 h 4275540"/>
              <a:gd name="connsiteX86" fmla="*/ 1488999 w 3898347"/>
              <a:gd name="connsiteY86" fmla="*/ 4251186 h 4275540"/>
              <a:gd name="connsiteX87" fmla="*/ 1475364 w 3898347"/>
              <a:gd name="connsiteY87" fmla="*/ 4248364 h 4275540"/>
              <a:gd name="connsiteX88" fmla="*/ 1457275 w 3898347"/>
              <a:gd name="connsiteY88" fmla="*/ 4252863 h 4275540"/>
              <a:gd name="connsiteX89" fmla="*/ 1448085 w 3898347"/>
              <a:gd name="connsiteY89" fmla="*/ 4248391 h 4275540"/>
              <a:gd name="connsiteX90" fmla="*/ 1315306 w 3898347"/>
              <a:gd name="connsiteY90" fmla="*/ 4237004 h 4275540"/>
              <a:gd name="connsiteX91" fmla="*/ 1272434 w 3898347"/>
              <a:gd name="connsiteY91" fmla="*/ 4244958 h 4275540"/>
              <a:gd name="connsiteX92" fmla="*/ 1231567 w 3898347"/>
              <a:gd name="connsiteY92" fmla="*/ 4219356 h 4275540"/>
              <a:gd name="connsiteX93" fmla="*/ 1216643 w 3898347"/>
              <a:gd name="connsiteY93" fmla="*/ 4229828 h 4275540"/>
              <a:gd name="connsiteX94" fmla="*/ 1214101 w 3898347"/>
              <a:gd name="connsiteY94" fmla="*/ 4231991 h 4275540"/>
              <a:gd name="connsiteX95" fmla="*/ 1203193 w 3898347"/>
              <a:gd name="connsiteY95" fmla="*/ 4232867 h 4275540"/>
              <a:gd name="connsiteX96" fmla="*/ 1201049 w 3898347"/>
              <a:gd name="connsiteY96" fmla="*/ 4242842 h 4275540"/>
              <a:gd name="connsiteX97" fmla="*/ 1185298 w 3898347"/>
              <a:gd name="connsiteY97" fmla="*/ 4251133 h 4275540"/>
              <a:gd name="connsiteX98" fmla="*/ 1164955 w 3898347"/>
              <a:gd name="connsiteY98" fmla="*/ 4250027 h 4275540"/>
              <a:gd name="connsiteX99" fmla="*/ 1067357 w 3898347"/>
              <a:gd name="connsiteY99" fmla="*/ 4233908 h 4275540"/>
              <a:gd name="connsiteX100" fmla="*/ 1009492 w 3898347"/>
              <a:gd name="connsiteY100" fmla="*/ 4230455 h 4275540"/>
              <a:gd name="connsiteX101" fmla="*/ 988345 w 3898347"/>
              <a:gd name="connsiteY101" fmla="*/ 4238880 h 4275540"/>
              <a:gd name="connsiteX102" fmla="*/ 958251 w 3898347"/>
              <a:gd name="connsiteY102" fmla="*/ 4244100 h 4275540"/>
              <a:gd name="connsiteX103" fmla="*/ 905785 w 3898347"/>
              <a:gd name="connsiteY103" fmla="*/ 4260845 h 4275540"/>
              <a:gd name="connsiteX104" fmla="*/ 834176 w 3898347"/>
              <a:gd name="connsiteY104" fmla="*/ 4270241 h 4275540"/>
              <a:gd name="connsiteX105" fmla="*/ 778474 w 3898347"/>
              <a:gd name="connsiteY105" fmla="*/ 4235526 h 4275540"/>
              <a:gd name="connsiteX106" fmla="*/ 774418 w 3898347"/>
              <a:gd name="connsiteY106" fmla="*/ 4242583 h 4275540"/>
              <a:gd name="connsiteX107" fmla="*/ 737705 w 3898347"/>
              <a:gd name="connsiteY107" fmla="*/ 4238891 h 4275540"/>
              <a:gd name="connsiteX108" fmla="*/ 627717 w 3898347"/>
              <a:gd name="connsiteY108" fmla="*/ 4207629 h 4275540"/>
              <a:gd name="connsiteX109" fmla="*/ 533391 w 3898347"/>
              <a:gd name="connsiteY109" fmla="*/ 4170035 h 4275540"/>
              <a:gd name="connsiteX110" fmla="*/ 508621 w 3898347"/>
              <a:gd name="connsiteY110" fmla="*/ 4176044 h 4275540"/>
              <a:gd name="connsiteX111" fmla="*/ 467082 w 3898347"/>
              <a:gd name="connsiteY111" fmla="*/ 4185616 h 4275540"/>
              <a:gd name="connsiteX112" fmla="*/ 437646 w 3898347"/>
              <a:gd name="connsiteY112" fmla="*/ 4212658 h 4275540"/>
              <a:gd name="connsiteX113" fmla="*/ 402271 w 3898347"/>
              <a:gd name="connsiteY113" fmla="*/ 4212774 h 4275540"/>
              <a:gd name="connsiteX114" fmla="*/ 391968 w 3898347"/>
              <a:gd name="connsiteY114" fmla="*/ 4187073 h 4275540"/>
              <a:gd name="connsiteX115" fmla="*/ 354806 w 3898347"/>
              <a:gd name="connsiteY115" fmla="*/ 4195545 h 4275540"/>
              <a:gd name="connsiteX116" fmla="*/ 298662 w 3898347"/>
              <a:gd name="connsiteY116" fmla="*/ 4211227 h 4275540"/>
              <a:gd name="connsiteX117" fmla="*/ 265740 w 3898347"/>
              <a:gd name="connsiteY117" fmla="*/ 4213623 h 4275540"/>
              <a:gd name="connsiteX118" fmla="*/ 176403 w 3898347"/>
              <a:gd name="connsiteY118" fmla="*/ 4227393 h 4275540"/>
              <a:gd name="connsiteX119" fmla="*/ 82528 w 3898347"/>
              <a:gd name="connsiteY119" fmla="*/ 4275540 h 4275540"/>
              <a:gd name="connsiteX120" fmla="*/ 19464 w 3898347"/>
              <a:gd name="connsiteY120" fmla="*/ 4256103 h 4275540"/>
              <a:gd name="connsiteX121" fmla="*/ 0 w 3898347"/>
              <a:gd name="connsiteY121" fmla="*/ 4221939 h 4275540"/>
              <a:gd name="connsiteX122" fmla="*/ 0 w 3898347"/>
              <a:gd name="connsiteY122" fmla="*/ 15850 h 4275540"/>
              <a:gd name="connsiteX123" fmla="*/ 3898347 w 3898347"/>
              <a:gd name="connsiteY123" fmla="*/ 0 h 4275540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85553 w 3898347"/>
              <a:gd name="connsiteY40" fmla="*/ 3859030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70358"/>
              <a:gd name="connsiteX1" fmla="*/ 3898347 w 3898347"/>
              <a:gd name="connsiteY1" fmla="*/ 3834445 h 4270358"/>
              <a:gd name="connsiteX2" fmla="*/ 3892314 w 3898347"/>
              <a:gd name="connsiteY2" fmla="*/ 3832951 h 4270358"/>
              <a:gd name="connsiteX3" fmla="*/ 3851953 w 3898347"/>
              <a:gd name="connsiteY3" fmla="*/ 3802983 h 4270358"/>
              <a:gd name="connsiteX4" fmla="*/ 3836418 w 3898347"/>
              <a:gd name="connsiteY4" fmla="*/ 3811513 h 4270358"/>
              <a:gd name="connsiteX5" fmla="*/ 3833758 w 3898347"/>
              <a:gd name="connsiteY5" fmla="*/ 3813341 h 4270358"/>
              <a:gd name="connsiteX6" fmla="*/ 3822673 w 3898347"/>
              <a:gd name="connsiteY6" fmla="*/ 3812913 h 4270358"/>
              <a:gd name="connsiteX7" fmla="*/ 3820104 w 3898347"/>
              <a:gd name="connsiteY7" fmla="*/ 3822466 h 4270358"/>
              <a:gd name="connsiteX8" fmla="*/ 3803816 w 3898347"/>
              <a:gd name="connsiteY8" fmla="*/ 3828757 h 4270358"/>
              <a:gd name="connsiteX9" fmla="*/ 3729936 w 3898347"/>
              <a:gd name="connsiteY9" fmla="*/ 3815386 h 4270358"/>
              <a:gd name="connsiteX10" fmla="*/ 3726018 w 3898347"/>
              <a:gd name="connsiteY10" fmla="*/ 3815100 h 4270358"/>
              <a:gd name="connsiteX11" fmla="*/ 3725413 w 3898347"/>
              <a:gd name="connsiteY11" fmla="*/ 3814615 h 4270358"/>
              <a:gd name="connsiteX12" fmla="*/ 3713801 w 3898347"/>
              <a:gd name="connsiteY12" fmla="*/ 3811018 h 4270358"/>
              <a:gd name="connsiteX13" fmla="*/ 3709087 w 3898347"/>
              <a:gd name="connsiteY13" fmla="*/ 3813195 h 4270358"/>
              <a:gd name="connsiteX14" fmla="*/ 3698038 w 3898347"/>
              <a:gd name="connsiteY14" fmla="*/ 3806182 h 4270358"/>
              <a:gd name="connsiteX15" fmla="*/ 3662227 w 3898347"/>
              <a:gd name="connsiteY15" fmla="*/ 3807761 h 4270358"/>
              <a:gd name="connsiteX16" fmla="*/ 3659872 w 3898347"/>
              <a:gd name="connsiteY16" fmla="*/ 3805524 h 4270358"/>
              <a:gd name="connsiteX17" fmla="*/ 3643454 w 3898347"/>
              <a:gd name="connsiteY17" fmla="*/ 3794831 h 4270358"/>
              <a:gd name="connsiteX18" fmla="*/ 3624789 w 3898347"/>
              <a:gd name="connsiteY18" fmla="*/ 3803185 h 4270358"/>
              <a:gd name="connsiteX19" fmla="*/ 3602327 w 3898347"/>
              <a:gd name="connsiteY19" fmla="*/ 3794616 h 4270358"/>
              <a:gd name="connsiteX20" fmla="*/ 3596645 w 3898347"/>
              <a:gd name="connsiteY20" fmla="*/ 3797108 h 4270358"/>
              <a:gd name="connsiteX21" fmla="*/ 3574144 w 3898347"/>
              <a:gd name="connsiteY21" fmla="*/ 3795108 h 4270358"/>
              <a:gd name="connsiteX22" fmla="*/ 3562310 w 3898347"/>
              <a:gd name="connsiteY22" fmla="*/ 3787534 h 4270358"/>
              <a:gd name="connsiteX23" fmla="*/ 3551635 w 3898347"/>
              <a:gd name="connsiteY23" fmla="*/ 3797705 h 4270358"/>
              <a:gd name="connsiteX24" fmla="*/ 3542668 w 3898347"/>
              <a:gd name="connsiteY24" fmla="*/ 3803283 h 4270358"/>
              <a:gd name="connsiteX25" fmla="*/ 3533033 w 3898347"/>
              <a:gd name="connsiteY25" fmla="*/ 3799071 h 4270358"/>
              <a:gd name="connsiteX26" fmla="*/ 3521726 w 3898347"/>
              <a:gd name="connsiteY26" fmla="*/ 3804691 h 4270358"/>
              <a:gd name="connsiteX27" fmla="*/ 3520080 w 3898347"/>
              <a:gd name="connsiteY27" fmla="*/ 3805210 h 4270358"/>
              <a:gd name="connsiteX28" fmla="*/ 3508491 w 3898347"/>
              <a:gd name="connsiteY28" fmla="*/ 3797398 h 4270358"/>
              <a:gd name="connsiteX29" fmla="*/ 3503787 w 3898347"/>
              <a:gd name="connsiteY29" fmla="*/ 3797787 h 4270358"/>
              <a:gd name="connsiteX30" fmla="*/ 3492165 w 3898347"/>
              <a:gd name="connsiteY30" fmla="*/ 3799887 h 4270358"/>
              <a:gd name="connsiteX31" fmla="*/ 3472233 w 3898347"/>
              <a:gd name="connsiteY31" fmla="*/ 3805682 h 4270358"/>
              <a:gd name="connsiteX32" fmla="*/ 3465921 w 3898347"/>
              <a:gd name="connsiteY32" fmla="*/ 3805814 h 4270358"/>
              <a:gd name="connsiteX33" fmla="*/ 3455541 w 3898347"/>
              <a:gd name="connsiteY33" fmla="*/ 3815505 h 4270358"/>
              <a:gd name="connsiteX34" fmla="*/ 3429027 w 3898347"/>
              <a:gd name="connsiteY34" fmla="*/ 3816906 h 4270358"/>
              <a:gd name="connsiteX35" fmla="*/ 3369507 w 3898347"/>
              <a:gd name="connsiteY35" fmla="*/ 3825563 h 4270358"/>
              <a:gd name="connsiteX36" fmla="*/ 3324491 w 3898347"/>
              <a:gd name="connsiteY36" fmla="*/ 3832006 h 4270358"/>
              <a:gd name="connsiteX37" fmla="*/ 3244235 w 3898347"/>
              <a:gd name="connsiteY37" fmla="*/ 3834376 h 4270358"/>
              <a:gd name="connsiteX38" fmla="*/ 3226507 w 3898347"/>
              <a:gd name="connsiteY38" fmla="*/ 3820131 h 4270358"/>
              <a:gd name="connsiteX39" fmla="*/ 3191688 w 3898347"/>
              <a:gd name="connsiteY39" fmla="*/ 3837359 h 4270358"/>
              <a:gd name="connsiteX40" fmla="*/ 3153779 w 3898347"/>
              <a:gd name="connsiteY40" fmla="*/ 3848439 h 4270358"/>
              <a:gd name="connsiteX41" fmla="*/ 3090188 w 3898347"/>
              <a:gd name="connsiteY41" fmla="*/ 3855036 h 4270358"/>
              <a:gd name="connsiteX42" fmla="*/ 3031422 w 3898347"/>
              <a:gd name="connsiteY42" fmla="*/ 3858298 h 4270358"/>
              <a:gd name="connsiteX43" fmla="*/ 2996288 w 3898347"/>
              <a:gd name="connsiteY43" fmla="*/ 3860020 h 4270358"/>
              <a:gd name="connsiteX44" fmla="*/ 2901661 w 3898347"/>
              <a:gd name="connsiteY44" fmla="*/ 3882243 h 4270358"/>
              <a:gd name="connsiteX45" fmla="*/ 2782141 w 3898347"/>
              <a:gd name="connsiteY45" fmla="*/ 3932983 h 4270358"/>
              <a:gd name="connsiteX46" fmla="*/ 2749597 w 3898347"/>
              <a:gd name="connsiteY46" fmla="*/ 3956746 h 4270358"/>
              <a:gd name="connsiteX47" fmla="*/ 2730493 w 3898347"/>
              <a:gd name="connsiteY47" fmla="*/ 3955236 h 4270358"/>
              <a:gd name="connsiteX48" fmla="*/ 2707507 w 3898347"/>
              <a:gd name="connsiteY48" fmla="*/ 3947771 h 4270358"/>
              <a:gd name="connsiteX49" fmla="*/ 2701937 w 3898347"/>
              <a:gd name="connsiteY49" fmla="*/ 3950565 h 4270358"/>
              <a:gd name="connsiteX50" fmla="*/ 2679435 w 3898347"/>
              <a:gd name="connsiteY50" fmla="*/ 3949768 h 4270358"/>
              <a:gd name="connsiteX51" fmla="*/ 2667352 w 3898347"/>
              <a:gd name="connsiteY51" fmla="*/ 3942821 h 4270358"/>
              <a:gd name="connsiteX52" fmla="*/ 2657096 w 3898347"/>
              <a:gd name="connsiteY52" fmla="*/ 3953571 h 4270358"/>
              <a:gd name="connsiteX53" fmla="*/ 2655161 w 3898347"/>
              <a:gd name="connsiteY53" fmla="*/ 3962216 h 4270358"/>
              <a:gd name="connsiteX54" fmla="*/ 2638604 w 3898347"/>
              <a:gd name="connsiteY54" fmla="*/ 3955936 h 4270358"/>
              <a:gd name="connsiteX55" fmla="*/ 2626185 w 3898347"/>
              <a:gd name="connsiteY55" fmla="*/ 3962937 h 4270358"/>
              <a:gd name="connsiteX56" fmla="*/ 2614077 w 3898347"/>
              <a:gd name="connsiteY56" fmla="*/ 3955576 h 4270358"/>
              <a:gd name="connsiteX57" fmla="*/ 2609403 w 3898347"/>
              <a:gd name="connsiteY57" fmla="*/ 3956215 h 4270358"/>
              <a:gd name="connsiteX58" fmla="*/ 2597896 w 3898347"/>
              <a:gd name="connsiteY58" fmla="*/ 3958939 h 4270358"/>
              <a:gd name="connsiteX59" fmla="*/ 2578251 w 3898347"/>
              <a:gd name="connsiteY59" fmla="*/ 3965812 h 4270358"/>
              <a:gd name="connsiteX60" fmla="*/ 2571961 w 3898347"/>
              <a:gd name="connsiteY60" fmla="*/ 3966278 h 4270358"/>
              <a:gd name="connsiteX61" fmla="*/ 2559399 w 3898347"/>
              <a:gd name="connsiteY61" fmla="*/ 3979193 h 4270358"/>
              <a:gd name="connsiteX62" fmla="*/ 2533560 w 3898347"/>
              <a:gd name="connsiteY62" fmla="*/ 3988160 h 4270358"/>
              <a:gd name="connsiteX63" fmla="*/ 2515299 w 3898347"/>
              <a:gd name="connsiteY63" fmla="*/ 4016867 h 4270358"/>
              <a:gd name="connsiteX64" fmla="*/ 2513423 w 3898347"/>
              <a:gd name="connsiteY64" fmla="*/ 4018759 h 4270358"/>
              <a:gd name="connsiteX65" fmla="*/ 2482991 w 3898347"/>
              <a:gd name="connsiteY65" fmla="*/ 4012935 h 4270358"/>
              <a:gd name="connsiteX66" fmla="*/ 2446940 w 3898347"/>
              <a:gd name="connsiteY66" fmla="*/ 4021172 h 4270358"/>
              <a:gd name="connsiteX67" fmla="*/ 2404883 w 3898347"/>
              <a:gd name="connsiteY67" fmla="*/ 4024808 h 4270358"/>
              <a:gd name="connsiteX68" fmla="*/ 2373894 w 3898347"/>
              <a:gd name="connsiteY68" fmla="*/ 4023827 h 4270358"/>
              <a:gd name="connsiteX69" fmla="*/ 2297080 w 3898347"/>
              <a:gd name="connsiteY69" fmla="*/ 4040841 h 4270358"/>
              <a:gd name="connsiteX70" fmla="*/ 2170615 w 3898347"/>
              <a:gd name="connsiteY70" fmla="*/ 4077196 h 4270358"/>
              <a:gd name="connsiteX71" fmla="*/ 2143580 w 3898347"/>
              <a:gd name="connsiteY71" fmla="*/ 4083102 h 4270358"/>
              <a:gd name="connsiteX72" fmla="*/ 2119893 w 3898347"/>
              <a:gd name="connsiteY72" fmla="*/ 4080874 h 4270358"/>
              <a:gd name="connsiteX73" fmla="*/ 2114008 w 3898347"/>
              <a:gd name="connsiteY73" fmla="*/ 4073996 h 4270358"/>
              <a:gd name="connsiteX74" fmla="*/ 2099067 w 3898347"/>
              <a:gd name="connsiteY74" fmla="*/ 4076068 h 4270358"/>
              <a:gd name="connsiteX75" fmla="*/ 2095000 w 3898347"/>
              <a:gd name="connsiteY75" fmla="*/ 4075096 h 4270358"/>
              <a:gd name="connsiteX76" fmla="*/ 2071767 w 3898347"/>
              <a:gd name="connsiteY76" fmla="*/ 4071044 h 4270358"/>
              <a:gd name="connsiteX77" fmla="*/ 2024486 w 3898347"/>
              <a:gd name="connsiteY77" fmla="*/ 4100276 h 4270358"/>
              <a:gd name="connsiteX78" fmla="*/ 1964411 w 3898347"/>
              <a:gd name="connsiteY78" fmla="*/ 4105069 h 4270358"/>
              <a:gd name="connsiteX79" fmla="*/ 1739945 w 3898347"/>
              <a:gd name="connsiteY79" fmla="*/ 4171795 h 4270358"/>
              <a:gd name="connsiteX80" fmla="*/ 1610556 w 3898347"/>
              <a:gd name="connsiteY80" fmla="*/ 4167701 h 4270358"/>
              <a:gd name="connsiteX81" fmla="*/ 1553623 w 3898347"/>
              <a:gd name="connsiteY81" fmla="*/ 4236045 h 4270358"/>
              <a:gd name="connsiteX82" fmla="*/ 1548640 w 3898347"/>
              <a:gd name="connsiteY82" fmla="*/ 4238297 h 4270358"/>
              <a:gd name="connsiteX83" fmla="*/ 1530136 w 3898347"/>
              <a:gd name="connsiteY83" fmla="*/ 4227121 h 4270358"/>
              <a:gd name="connsiteX84" fmla="*/ 1508787 w 3898347"/>
              <a:gd name="connsiteY84" fmla="*/ 4234213 h 4270358"/>
              <a:gd name="connsiteX85" fmla="*/ 1488914 w 3898347"/>
              <a:gd name="connsiteY85" fmla="*/ 4241772 h 4270358"/>
              <a:gd name="connsiteX86" fmla="*/ 1488999 w 3898347"/>
              <a:gd name="connsiteY86" fmla="*/ 4251186 h 4270358"/>
              <a:gd name="connsiteX87" fmla="*/ 1475364 w 3898347"/>
              <a:gd name="connsiteY87" fmla="*/ 4248364 h 4270358"/>
              <a:gd name="connsiteX88" fmla="*/ 1457275 w 3898347"/>
              <a:gd name="connsiteY88" fmla="*/ 4252863 h 4270358"/>
              <a:gd name="connsiteX89" fmla="*/ 1448085 w 3898347"/>
              <a:gd name="connsiteY89" fmla="*/ 4248391 h 4270358"/>
              <a:gd name="connsiteX90" fmla="*/ 1315306 w 3898347"/>
              <a:gd name="connsiteY90" fmla="*/ 4237004 h 4270358"/>
              <a:gd name="connsiteX91" fmla="*/ 1272434 w 3898347"/>
              <a:gd name="connsiteY91" fmla="*/ 4244958 h 4270358"/>
              <a:gd name="connsiteX92" fmla="*/ 1231567 w 3898347"/>
              <a:gd name="connsiteY92" fmla="*/ 4219356 h 4270358"/>
              <a:gd name="connsiteX93" fmla="*/ 1216643 w 3898347"/>
              <a:gd name="connsiteY93" fmla="*/ 4229828 h 4270358"/>
              <a:gd name="connsiteX94" fmla="*/ 1214101 w 3898347"/>
              <a:gd name="connsiteY94" fmla="*/ 4231991 h 4270358"/>
              <a:gd name="connsiteX95" fmla="*/ 1203193 w 3898347"/>
              <a:gd name="connsiteY95" fmla="*/ 4232867 h 4270358"/>
              <a:gd name="connsiteX96" fmla="*/ 1201049 w 3898347"/>
              <a:gd name="connsiteY96" fmla="*/ 4242842 h 4270358"/>
              <a:gd name="connsiteX97" fmla="*/ 1185298 w 3898347"/>
              <a:gd name="connsiteY97" fmla="*/ 4251133 h 4270358"/>
              <a:gd name="connsiteX98" fmla="*/ 1164955 w 3898347"/>
              <a:gd name="connsiteY98" fmla="*/ 4250027 h 4270358"/>
              <a:gd name="connsiteX99" fmla="*/ 1067357 w 3898347"/>
              <a:gd name="connsiteY99" fmla="*/ 4233908 h 4270358"/>
              <a:gd name="connsiteX100" fmla="*/ 1009492 w 3898347"/>
              <a:gd name="connsiteY100" fmla="*/ 4230455 h 4270358"/>
              <a:gd name="connsiteX101" fmla="*/ 988345 w 3898347"/>
              <a:gd name="connsiteY101" fmla="*/ 4238880 h 4270358"/>
              <a:gd name="connsiteX102" fmla="*/ 958251 w 3898347"/>
              <a:gd name="connsiteY102" fmla="*/ 4244100 h 4270358"/>
              <a:gd name="connsiteX103" fmla="*/ 905785 w 3898347"/>
              <a:gd name="connsiteY103" fmla="*/ 4260845 h 4270358"/>
              <a:gd name="connsiteX104" fmla="*/ 834176 w 3898347"/>
              <a:gd name="connsiteY104" fmla="*/ 4270241 h 4270358"/>
              <a:gd name="connsiteX105" fmla="*/ 778474 w 3898347"/>
              <a:gd name="connsiteY105" fmla="*/ 4235526 h 4270358"/>
              <a:gd name="connsiteX106" fmla="*/ 774418 w 3898347"/>
              <a:gd name="connsiteY106" fmla="*/ 4242583 h 4270358"/>
              <a:gd name="connsiteX107" fmla="*/ 737705 w 3898347"/>
              <a:gd name="connsiteY107" fmla="*/ 4238891 h 4270358"/>
              <a:gd name="connsiteX108" fmla="*/ 627717 w 3898347"/>
              <a:gd name="connsiteY108" fmla="*/ 4207629 h 4270358"/>
              <a:gd name="connsiteX109" fmla="*/ 533391 w 3898347"/>
              <a:gd name="connsiteY109" fmla="*/ 4170035 h 4270358"/>
              <a:gd name="connsiteX110" fmla="*/ 508621 w 3898347"/>
              <a:gd name="connsiteY110" fmla="*/ 4176044 h 4270358"/>
              <a:gd name="connsiteX111" fmla="*/ 467082 w 3898347"/>
              <a:gd name="connsiteY111" fmla="*/ 4185616 h 4270358"/>
              <a:gd name="connsiteX112" fmla="*/ 437646 w 3898347"/>
              <a:gd name="connsiteY112" fmla="*/ 4212658 h 4270358"/>
              <a:gd name="connsiteX113" fmla="*/ 402271 w 3898347"/>
              <a:gd name="connsiteY113" fmla="*/ 4212774 h 4270358"/>
              <a:gd name="connsiteX114" fmla="*/ 391968 w 3898347"/>
              <a:gd name="connsiteY114" fmla="*/ 4187073 h 4270358"/>
              <a:gd name="connsiteX115" fmla="*/ 354806 w 3898347"/>
              <a:gd name="connsiteY115" fmla="*/ 4195545 h 4270358"/>
              <a:gd name="connsiteX116" fmla="*/ 298662 w 3898347"/>
              <a:gd name="connsiteY116" fmla="*/ 4211227 h 4270358"/>
              <a:gd name="connsiteX117" fmla="*/ 265740 w 3898347"/>
              <a:gd name="connsiteY117" fmla="*/ 4213623 h 4270358"/>
              <a:gd name="connsiteX118" fmla="*/ 176403 w 3898347"/>
              <a:gd name="connsiteY118" fmla="*/ 4227393 h 4270358"/>
              <a:gd name="connsiteX119" fmla="*/ 82528 w 3898347"/>
              <a:gd name="connsiteY119" fmla="*/ 4243774 h 4270358"/>
              <a:gd name="connsiteX120" fmla="*/ 19464 w 3898347"/>
              <a:gd name="connsiteY120" fmla="*/ 4256103 h 4270358"/>
              <a:gd name="connsiteX121" fmla="*/ 0 w 3898347"/>
              <a:gd name="connsiteY121" fmla="*/ 4221939 h 4270358"/>
              <a:gd name="connsiteX122" fmla="*/ 0 w 3898347"/>
              <a:gd name="connsiteY122" fmla="*/ 15850 h 4270358"/>
              <a:gd name="connsiteX123" fmla="*/ 3898347 w 3898347"/>
              <a:gd name="connsiteY123" fmla="*/ 0 h 4270358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33391 w 3898347"/>
              <a:gd name="connsiteY109" fmla="*/ 4170035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54806 w 3898347"/>
              <a:gd name="connsiteY115" fmla="*/ 4195545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10556 w 3898347"/>
              <a:gd name="connsiteY80" fmla="*/ 4167701 h 4260845"/>
              <a:gd name="connsiteX81" fmla="*/ 1553623 w 3898347"/>
              <a:gd name="connsiteY81" fmla="*/ 4236045 h 4260845"/>
              <a:gd name="connsiteX82" fmla="*/ 1548640 w 3898347"/>
              <a:gd name="connsiteY82" fmla="*/ 4238297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53623 w 3898347"/>
              <a:gd name="connsiteY81" fmla="*/ 4236045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10556 w 3898347"/>
              <a:gd name="connsiteY80" fmla="*/ 4167701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91255"/>
              <a:gd name="connsiteX1" fmla="*/ 3898347 w 3898347"/>
              <a:gd name="connsiteY1" fmla="*/ 3834445 h 4291255"/>
              <a:gd name="connsiteX2" fmla="*/ 3892314 w 3898347"/>
              <a:gd name="connsiteY2" fmla="*/ 3832951 h 4291255"/>
              <a:gd name="connsiteX3" fmla="*/ 3851953 w 3898347"/>
              <a:gd name="connsiteY3" fmla="*/ 3802983 h 4291255"/>
              <a:gd name="connsiteX4" fmla="*/ 3836418 w 3898347"/>
              <a:gd name="connsiteY4" fmla="*/ 3811513 h 4291255"/>
              <a:gd name="connsiteX5" fmla="*/ 3833758 w 3898347"/>
              <a:gd name="connsiteY5" fmla="*/ 3813341 h 4291255"/>
              <a:gd name="connsiteX6" fmla="*/ 3822673 w 3898347"/>
              <a:gd name="connsiteY6" fmla="*/ 3812913 h 4291255"/>
              <a:gd name="connsiteX7" fmla="*/ 3820104 w 3898347"/>
              <a:gd name="connsiteY7" fmla="*/ 3822466 h 4291255"/>
              <a:gd name="connsiteX8" fmla="*/ 3803816 w 3898347"/>
              <a:gd name="connsiteY8" fmla="*/ 3828757 h 4291255"/>
              <a:gd name="connsiteX9" fmla="*/ 3729936 w 3898347"/>
              <a:gd name="connsiteY9" fmla="*/ 3815386 h 4291255"/>
              <a:gd name="connsiteX10" fmla="*/ 3726018 w 3898347"/>
              <a:gd name="connsiteY10" fmla="*/ 3815100 h 4291255"/>
              <a:gd name="connsiteX11" fmla="*/ 3725413 w 3898347"/>
              <a:gd name="connsiteY11" fmla="*/ 3814615 h 4291255"/>
              <a:gd name="connsiteX12" fmla="*/ 3713801 w 3898347"/>
              <a:gd name="connsiteY12" fmla="*/ 3811018 h 4291255"/>
              <a:gd name="connsiteX13" fmla="*/ 3709087 w 3898347"/>
              <a:gd name="connsiteY13" fmla="*/ 3813195 h 4291255"/>
              <a:gd name="connsiteX14" fmla="*/ 3698038 w 3898347"/>
              <a:gd name="connsiteY14" fmla="*/ 3806182 h 4291255"/>
              <a:gd name="connsiteX15" fmla="*/ 3662227 w 3898347"/>
              <a:gd name="connsiteY15" fmla="*/ 3807761 h 4291255"/>
              <a:gd name="connsiteX16" fmla="*/ 3659872 w 3898347"/>
              <a:gd name="connsiteY16" fmla="*/ 3805524 h 4291255"/>
              <a:gd name="connsiteX17" fmla="*/ 3643454 w 3898347"/>
              <a:gd name="connsiteY17" fmla="*/ 3794831 h 4291255"/>
              <a:gd name="connsiteX18" fmla="*/ 3624789 w 3898347"/>
              <a:gd name="connsiteY18" fmla="*/ 3803185 h 4291255"/>
              <a:gd name="connsiteX19" fmla="*/ 3602327 w 3898347"/>
              <a:gd name="connsiteY19" fmla="*/ 3794616 h 4291255"/>
              <a:gd name="connsiteX20" fmla="*/ 3596645 w 3898347"/>
              <a:gd name="connsiteY20" fmla="*/ 3797108 h 4291255"/>
              <a:gd name="connsiteX21" fmla="*/ 3574144 w 3898347"/>
              <a:gd name="connsiteY21" fmla="*/ 3795108 h 4291255"/>
              <a:gd name="connsiteX22" fmla="*/ 3562310 w 3898347"/>
              <a:gd name="connsiteY22" fmla="*/ 3787534 h 4291255"/>
              <a:gd name="connsiteX23" fmla="*/ 3551635 w 3898347"/>
              <a:gd name="connsiteY23" fmla="*/ 3797705 h 4291255"/>
              <a:gd name="connsiteX24" fmla="*/ 3542668 w 3898347"/>
              <a:gd name="connsiteY24" fmla="*/ 3803283 h 4291255"/>
              <a:gd name="connsiteX25" fmla="*/ 3533033 w 3898347"/>
              <a:gd name="connsiteY25" fmla="*/ 3799071 h 4291255"/>
              <a:gd name="connsiteX26" fmla="*/ 3521726 w 3898347"/>
              <a:gd name="connsiteY26" fmla="*/ 3804691 h 4291255"/>
              <a:gd name="connsiteX27" fmla="*/ 3520080 w 3898347"/>
              <a:gd name="connsiteY27" fmla="*/ 3805210 h 4291255"/>
              <a:gd name="connsiteX28" fmla="*/ 3508491 w 3898347"/>
              <a:gd name="connsiteY28" fmla="*/ 3797398 h 4291255"/>
              <a:gd name="connsiteX29" fmla="*/ 3503787 w 3898347"/>
              <a:gd name="connsiteY29" fmla="*/ 3797787 h 4291255"/>
              <a:gd name="connsiteX30" fmla="*/ 3492165 w 3898347"/>
              <a:gd name="connsiteY30" fmla="*/ 3799887 h 4291255"/>
              <a:gd name="connsiteX31" fmla="*/ 3472233 w 3898347"/>
              <a:gd name="connsiteY31" fmla="*/ 3805682 h 4291255"/>
              <a:gd name="connsiteX32" fmla="*/ 3465921 w 3898347"/>
              <a:gd name="connsiteY32" fmla="*/ 3805814 h 4291255"/>
              <a:gd name="connsiteX33" fmla="*/ 3455541 w 3898347"/>
              <a:gd name="connsiteY33" fmla="*/ 3815505 h 4291255"/>
              <a:gd name="connsiteX34" fmla="*/ 3429027 w 3898347"/>
              <a:gd name="connsiteY34" fmla="*/ 3816906 h 4291255"/>
              <a:gd name="connsiteX35" fmla="*/ 3369507 w 3898347"/>
              <a:gd name="connsiteY35" fmla="*/ 3825563 h 4291255"/>
              <a:gd name="connsiteX36" fmla="*/ 3324491 w 3898347"/>
              <a:gd name="connsiteY36" fmla="*/ 3832006 h 4291255"/>
              <a:gd name="connsiteX37" fmla="*/ 3244235 w 3898347"/>
              <a:gd name="connsiteY37" fmla="*/ 3834376 h 4291255"/>
              <a:gd name="connsiteX38" fmla="*/ 3226507 w 3898347"/>
              <a:gd name="connsiteY38" fmla="*/ 3820131 h 4291255"/>
              <a:gd name="connsiteX39" fmla="*/ 3191688 w 3898347"/>
              <a:gd name="connsiteY39" fmla="*/ 3837359 h 4291255"/>
              <a:gd name="connsiteX40" fmla="*/ 3153779 w 3898347"/>
              <a:gd name="connsiteY40" fmla="*/ 3848439 h 4291255"/>
              <a:gd name="connsiteX41" fmla="*/ 3090188 w 3898347"/>
              <a:gd name="connsiteY41" fmla="*/ 3855036 h 4291255"/>
              <a:gd name="connsiteX42" fmla="*/ 3031422 w 3898347"/>
              <a:gd name="connsiteY42" fmla="*/ 3858298 h 4291255"/>
              <a:gd name="connsiteX43" fmla="*/ 2996288 w 3898347"/>
              <a:gd name="connsiteY43" fmla="*/ 3860020 h 4291255"/>
              <a:gd name="connsiteX44" fmla="*/ 2901661 w 3898347"/>
              <a:gd name="connsiteY44" fmla="*/ 3882243 h 4291255"/>
              <a:gd name="connsiteX45" fmla="*/ 2782141 w 3898347"/>
              <a:gd name="connsiteY45" fmla="*/ 3932983 h 4291255"/>
              <a:gd name="connsiteX46" fmla="*/ 2749597 w 3898347"/>
              <a:gd name="connsiteY46" fmla="*/ 3956746 h 4291255"/>
              <a:gd name="connsiteX47" fmla="*/ 2730493 w 3898347"/>
              <a:gd name="connsiteY47" fmla="*/ 3955236 h 4291255"/>
              <a:gd name="connsiteX48" fmla="*/ 2707507 w 3898347"/>
              <a:gd name="connsiteY48" fmla="*/ 3947771 h 4291255"/>
              <a:gd name="connsiteX49" fmla="*/ 2701937 w 3898347"/>
              <a:gd name="connsiteY49" fmla="*/ 3950565 h 4291255"/>
              <a:gd name="connsiteX50" fmla="*/ 2679435 w 3898347"/>
              <a:gd name="connsiteY50" fmla="*/ 3949768 h 4291255"/>
              <a:gd name="connsiteX51" fmla="*/ 2667352 w 3898347"/>
              <a:gd name="connsiteY51" fmla="*/ 3942821 h 4291255"/>
              <a:gd name="connsiteX52" fmla="*/ 2657096 w 3898347"/>
              <a:gd name="connsiteY52" fmla="*/ 3953571 h 4291255"/>
              <a:gd name="connsiteX53" fmla="*/ 2655161 w 3898347"/>
              <a:gd name="connsiteY53" fmla="*/ 3962216 h 4291255"/>
              <a:gd name="connsiteX54" fmla="*/ 2638604 w 3898347"/>
              <a:gd name="connsiteY54" fmla="*/ 3955936 h 4291255"/>
              <a:gd name="connsiteX55" fmla="*/ 2626185 w 3898347"/>
              <a:gd name="connsiteY55" fmla="*/ 3962937 h 4291255"/>
              <a:gd name="connsiteX56" fmla="*/ 2614077 w 3898347"/>
              <a:gd name="connsiteY56" fmla="*/ 3955576 h 4291255"/>
              <a:gd name="connsiteX57" fmla="*/ 2609403 w 3898347"/>
              <a:gd name="connsiteY57" fmla="*/ 3956215 h 4291255"/>
              <a:gd name="connsiteX58" fmla="*/ 2597896 w 3898347"/>
              <a:gd name="connsiteY58" fmla="*/ 3958939 h 4291255"/>
              <a:gd name="connsiteX59" fmla="*/ 2578251 w 3898347"/>
              <a:gd name="connsiteY59" fmla="*/ 3965812 h 4291255"/>
              <a:gd name="connsiteX60" fmla="*/ 2571961 w 3898347"/>
              <a:gd name="connsiteY60" fmla="*/ 3966278 h 4291255"/>
              <a:gd name="connsiteX61" fmla="*/ 2559399 w 3898347"/>
              <a:gd name="connsiteY61" fmla="*/ 3979193 h 4291255"/>
              <a:gd name="connsiteX62" fmla="*/ 2533560 w 3898347"/>
              <a:gd name="connsiteY62" fmla="*/ 3988160 h 4291255"/>
              <a:gd name="connsiteX63" fmla="*/ 2515299 w 3898347"/>
              <a:gd name="connsiteY63" fmla="*/ 4016867 h 4291255"/>
              <a:gd name="connsiteX64" fmla="*/ 2513423 w 3898347"/>
              <a:gd name="connsiteY64" fmla="*/ 4018759 h 4291255"/>
              <a:gd name="connsiteX65" fmla="*/ 2482991 w 3898347"/>
              <a:gd name="connsiteY65" fmla="*/ 4012935 h 4291255"/>
              <a:gd name="connsiteX66" fmla="*/ 2446940 w 3898347"/>
              <a:gd name="connsiteY66" fmla="*/ 4021172 h 4291255"/>
              <a:gd name="connsiteX67" fmla="*/ 2404883 w 3898347"/>
              <a:gd name="connsiteY67" fmla="*/ 4024808 h 4291255"/>
              <a:gd name="connsiteX68" fmla="*/ 2373894 w 3898347"/>
              <a:gd name="connsiteY68" fmla="*/ 4023827 h 4291255"/>
              <a:gd name="connsiteX69" fmla="*/ 2297080 w 3898347"/>
              <a:gd name="connsiteY69" fmla="*/ 4040841 h 4291255"/>
              <a:gd name="connsiteX70" fmla="*/ 2170615 w 3898347"/>
              <a:gd name="connsiteY70" fmla="*/ 4077196 h 4291255"/>
              <a:gd name="connsiteX71" fmla="*/ 2143580 w 3898347"/>
              <a:gd name="connsiteY71" fmla="*/ 4083102 h 4291255"/>
              <a:gd name="connsiteX72" fmla="*/ 2119893 w 3898347"/>
              <a:gd name="connsiteY72" fmla="*/ 4080874 h 4291255"/>
              <a:gd name="connsiteX73" fmla="*/ 2114008 w 3898347"/>
              <a:gd name="connsiteY73" fmla="*/ 4073996 h 4291255"/>
              <a:gd name="connsiteX74" fmla="*/ 2099067 w 3898347"/>
              <a:gd name="connsiteY74" fmla="*/ 4076068 h 4291255"/>
              <a:gd name="connsiteX75" fmla="*/ 2095000 w 3898347"/>
              <a:gd name="connsiteY75" fmla="*/ 4075096 h 4291255"/>
              <a:gd name="connsiteX76" fmla="*/ 2071767 w 3898347"/>
              <a:gd name="connsiteY76" fmla="*/ 4071044 h 4291255"/>
              <a:gd name="connsiteX77" fmla="*/ 2024486 w 3898347"/>
              <a:gd name="connsiteY77" fmla="*/ 4100276 h 4291255"/>
              <a:gd name="connsiteX78" fmla="*/ 1964411 w 3898347"/>
              <a:gd name="connsiteY78" fmla="*/ 4105069 h 4291255"/>
              <a:gd name="connsiteX79" fmla="*/ 1739945 w 3898347"/>
              <a:gd name="connsiteY79" fmla="*/ 4171795 h 4291255"/>
              <a:gd name="connsiteX80" fmla="*/ 1642330 w 3898347"/>
              <a:gd name="connsiteY80" fmla="*/ 4174762 h 4291255"/>
              <a:gd name="connsiteX81" fmla="*/ 1564215 w 3898347"/>
              <a:gd name="connsiteY81" fmla="*/ 4190149 h 4291255"/>
              <a:gd name="connsiteX82" fmla="*/ 1538049 w 3898347"/>
              <a:gd name="connsiteY82" fmla="*/ 4291255 h 4291255"/>
              <a:gd name="connsiteX83" fmla="*/ 1530136 w 3898347"/>
              <a:gd name="connsiteY83" fmla="*/ 4227121 h 4291255"/>
              <a:gd name="connsiteX84" fmla="*/ 1508787 w 3898347"/>
              <a:gd name="connsiteY84" fmla="*/ 4234213 h 4291255"/>
              <a:gd name="connsiteX85" fmla="*/ 1488914 w 3898347"/>
              <a:gd name="connsiteY85" fmla="*/ 4241772 h 4291255"/>
              <a:gd name="connsiteX86" fmla="*/ 1488999 w 3898347"/>
              <a:gd name="connsiteY86" fmla="*/ 4251186 h 4291255"/>
              <a:gd name="connsiteX87" fmla="*/ 1475364 w 3898347"/>
              <a:gd name="connsiteY87" fmla="*/ 4248364 h 4291255"/>
              <a:gd name="connsiteX88" fmla="*/ 1457275 w 3898347"/>
              <a:gd name="connsiteY88" fmla="*/ 4252863 h 4291255"/>
              <a:gd name="connsiteX89" fmla="*/ 1448085 w 3898347"/>
              <a:gd name="connsiteY89" fmla="*/ 4248391 h 4291255"/>
              <a:gd name="connsiteX90" fmla="*/ 1315306 w 3898347"/>
              <a:gd name="connsiteY90" fmla="*/ 4237004 h 4291255"/>
              <a:gd name="connsiteX91" fmla="*/ 1272434 w 3898347"/>
              <a:gd name="connsiteY91" fmla="*/ 4244958 h 4291255"/>
              <a:gd name="connsiteX92" fmla="*/ 1231567 w 3898347"/>
              <a:gd name="connsiteY92" fmla="*/ 4219356 h 4291255"/>
              <a:gd name="connsiteX93" fmla="*/ 1216643 w 3898347"/>
              <a:gd name="connsiteY93" fmla="*/ 4229828 h 4291255"/>
              <a:gd name="connsiteX94" fmla="*/ 1214101 w 3898347"/>
              <a:gd name="connsiteY94" fmla="*/ 4231991 h 4291255"/>
              <a:gd name="connsiteX95" fmla="*/ 1203193 w 3898347"/>
              <a:gd name="connsiteY95" fmla="*/ 4232867 h 4291255"/>
              <a:gd name="connsiteX96" fmla="*/ 1201049 w 3898347"/>
              <a:gd name="connsiteY96" fmla="*/ 4242842 h 4291255"/>
              <a:gd name="connsiteX97" fmla="*/ 1185298 w 3898347"/>
              <a:gd name="connsiteY97" fmla="*/ 4251133 h 4291255"/>
              <a:gd name="connsiteX98" fmla="*/ 1164955 w 3898347"/>
              <a:gd name="connsiteY98" fmla="*/ 4250027 h 4291255"/>
              <a:gd name="connsiteX99" fmla="*/ 1067357 w 3898347"/>
              <a:gd name="connsiteY99" fmla="*/ 4233908 h 4291255"/>
              <a:gd name="connsiteX100" fmla="*/ 1009492 w 3898347"/>
              <a:gd name="connsiteY100" fmla="*/ 4230455 h 4291255"/>
              <a:gd name="connsiteX101" fmla="*/ 988345 w 3898347"/>
              <a:gd name="connsiteY101" fmla="*/ 4238880 h 4291255"/>
              <a:gd name="connsiteX102" fmla="*/ 958251 w 3898347"/>
              <a:gd name="connsiteY102" fmla="*/ 4244100 h 4291255"/>
              <a:gd name="connsiteX103" fmla="*/ 905785 w 3898347"/>
              <a:gd name="connsiteY103" fmla="*/ 4260845 h 4291255"/>
              <a:gd name="connsiteX104" fmla="*/ 837706 w 3898347"/>
              <a:gd name="connsiteY104" fmla="*/ 4245528 h 4291255"/>
              <a:gd name="connsiteX105" fmla="*/ 778474 w 3898347"/>
              <a:gd name="connsiteY105" fmla="*/ 4235526 h 4291255"/>
              <a:gd name="connsiteX106" fmla="*/ 774418 w 3898347"/>
              <a:gd name="connsiteY106" fmla="*/ 4242583 h 4291255"/>
              <a:gd name="connsiteX107" fmla="*/ 737705 w 3898347"/>
              <a:gd name="connsiteY107" fmla="*/ 4238891 h 4291255"/>
              <a:gd name="connsiteX108" fmla="*/ 627717 w 3898347"/>
              <a:gd name="connsiteY108" fmla="*/ 4207629 h 4291255"/>
              <a:gd name="connsiteX109" fmla="*/ 551044 w 3898347"/>
              <a:gd name="connsiteY109" fmla="*/ 4180627 h 4291255"/>
              <a:gd name="connsiteX110" fmla="*/ 508621 w 3898347"/>
              <a:gd name="connsiteY110" fmla="*/ 4176044 h 4291255"/>
              <a:gd name="connsiteX111" fmla="*/ 467082 w 3898347"/>
              <a:gd name="connsiteY111" fmla="*/ 4185616 h 4291255"/>
              <a:gd name="connsiteX112" fmla="*/ 437646 w 3898347"/>
              <a:gd name="connsiteY112" fmla="*/ 4212658 h 4291255"/>
              <a:gd name="connsiteX113" fmla="*/ 402271 w 3898347"/>
              <a:gd name="connsiteY113" fmla="*/ 4212774 h 4291255"/>
              <a:gd name="connsiteX114" fmla="*/ 391968 w 3898347"/>
              <a:gd name="connsiteY114" fmla="*/ 4187073 h 4291255"/>
              <a:gd name="connsiteX115" fmla="*/ 337154 w 3898347"/>
              <a:gd name="connsiteY115" fmla="*/ 4206136 h 4291255"/>
              <a:gd name="connsiteX116" fmla="*/ 298662 w 3898347"/>
              <a:gd name="connsiteY116" fmla="*/ 4211227 h 4291255"/>
              <a:gd name="connsiteX117" fmla="*/ 265740 w 3898347"/>
              <a:gd name="connsiteY117" fmla="*/ 4213623 h 4291255"/>
              <a:gd name="connsiteX118" fmla="*/ 176403 w 3898347"/>
              <a:gd name="connsiteY118" fmla="*/ 4227393 h 4291255"/>
              <a:gd name="connsiteX119" fmla="*/ 82528 w 3898347"/>
              <a:gd name="connsiteY119" fmla="*/ 4243774 h 4291255"/>
              <a:gd name="connsiteX120" fmla="*/ 19464 w 3898347"/>
              <a:gd name="connsiteY120" fmla="*/ 4256103 h 4291255"/>
              <a:gd name="connsiteX121" fmla="*/ 0 w 3898347"/>
              <a:gd name="connsiteY121" fmla="*/ 4221939 h 4291255"/>
              <a:gd name="connsiteX122" fmla="*/ 0 w 3898347"/>
              <a:gd name="connsiteY122" fmla="*/ 15850 h 4291255"/>
              <a:gd name="connsiteX123" fmla="*/ 3898347 w 3898347"/>
              <a:gd name="connsiteY123" fmla="*/ 0 h 429125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64215 w 3898347"/>
              <a:gd name="connsiteY81" fmla="*/ 419014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91968 w 3898347"/>
              <a:gd name="connsiteY114" fmla="*/ 4187073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1044 w 3898347"/>
              <a:gd name="connsiteY109" fmla="*/ 4180627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08621 w 3898347"/>
              <a:gd name="connsiteY110" fmla="*/ 4176044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27717 w 3898347"/>
              <a:gd name="connsiteY108" fmla="*/ 4207629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48640 w 3898347"/>
              <a:gd name="connsiteY82" fmla="*/ 4217115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0136 w 3898347"/>
              <a:gd name="connsiteY83" fmla="*/ 4227121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15306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48085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57275 w 3898347"/>
              <a:gd name="connsiteY88" fmla="*/ 4252863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64411 w 3898347"/>
              <a:gd name="connsiteY78" fmla="*/ 4105069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42330 w 3898347"/>
              <a:gd name="connsiteY80" fmla="*/ 4174762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25174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72434 w 3898347"/>
              <a:gd name="connsiteY91" fmla="*/ 4244958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31567 w 3898347"/>
              <a:gd name="connsiteY92" fmla="*/ 4219356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60845"/>
              <a:gd name="connsiteX1" fmla="*/ 3898347 w 3898347"/>
              <a:gd name="connsiteY1" fmla="*/ 3834445 h 4260845"/>
              <a:gd name="connsiteX2" fmla="*/ 3892314 w 3898347"/>
              <a:gd name="connsiteY2" fmla="*/ 3832951 h 4260845"/>
              <a:gd name="connsiteX3" fmla="*/ 3851953 w 3898347"/>
              <a:gd name="connsiteY3" fmla="*/ 3802983 h 4260845"/>
              <a:gd name="connsiteX4" fmla="*/ 3836418 w 3898347"/>
              <a:gd name="connsiteY4" fmla="*/ 3811513 h 4260845"/>
              <a:gd name="connsiteX5" fmla="*/ 3833758 w 3898347"/>
              <a:gd name="connsiteY5" fmla="*/ 3813341 h 4260845"/>
              <a:gd name="connsiteX6" fmla="*/ 3822673 w 3898347"/>
              <a:gd name="connsiteY6" fmla="*/ 3812913 h 4260845"/>
              <a:gd name="connsiteX7" fmla="*/ 3820104 w 3898347"/>
              <a:gd name="connsiteY7" fmla="*/ 3822466 h 4260845"/>
              <a:gd name="connsiteX8" fmla="*/ 3803816 w 3898347"/>
              <a:gd name="connsiteY8" fmla="*/ 3828757 h 4260845"/>
              <a:gd name="connsiteX9" fmla="*/ 3729936 w 3898347"/>
              <a:gd name="connsiteY9" fmla="*/ 3815386 h 4260845"/>
              <a:gd name="connsiteX10" fmla="*/ 3726018 w 3898347"/>
              <a:gd name="connsiteY10" fmla="*/ 3815100 h 4260845"/>
              <a:gd name="connsiteX11" fmla="*/ 3725413 w 3898347"/>
              <a:gd name="connsiteY11" fmla="*/ 3814615 h 4260845"/>
              <a:gd name="connsiteX12" fmla="*/ 3713801 w 3898347"/>
              <a:gd name="connsiteY12" fmla="*/ 3811018 h 4260845"/>
              <a:gd name="connsiteX13" fmla="*/ 3709087 w 3898347"/>
              <a:gd name="connsiteY13" fmla="*/ 3813195 h 4260845"/>
              <a:gd name="connsiteX14" fmla="*/ 3698038 w 3898347"/>
              <a:gd name="connsiteY14" fmla="*/ 3806182 h 4260845"/>
              <a:gd name="connsiteX15" fmla="*/ 3662227 w 3898347"/>
              <a:gd name="connsiteY15" fmla="*/ 3807761 h 4260845"/>
              <a:gd name="connsiteX16" fmla="*/ 3659872 w 3898347"/>
              <a:gd name="connsiteY16" fmla="*/ 3805524 h 4260845"/>
              <a:gd name="connsiteX17" fmla="*/ 3643454 w 3898347"/>
              <a:gd name="connsiteY17" fmla="*/ 3794831 h 4260845"/>
              <a:gd name="connsiteX18" fmla="*/ 3624789 w 3898347"/>
              <a:gd name="connsiteY18" fmla="*/ 3803185 h 4260845"/>
              <a:gd name="connsiteX19" fmla="*/ 3602327 w 3898347"/>
              <a:gd name="connsiteY19" fmla="*/ 3794616 h 4260845"/>
              <a:gd name="connsiteX20" fmla="*/ 3596645 w 3898347"/>
              <a:gd name="connsiteY20" fmla="*/ 3797108 h 4260845"/>
              <a:gd name="connsiteX21" fmla="*/ 3574144 w 3898347"/>
              <a:gd name="connsiteY21" fmla="*/ 3795108 h 4260845"/>
              <a:gd name="connsiteX22" fmla="*/ 3562310 w 3898347"/>
              <a:gd name="connsiteY22" fmla="*/ 3787534 h 4260845"/>
              <a:gd name="connsiteX23" fmla="*/ 3551635 w 3898347"/>
              <a:gd name="connsiteY23" fmla="*/ 3797705 h 4260845"/>
              <a:gd name="connsiteX24" fmla="*/ 3542668 w 3898347"/>
              <a:gd name="connsiteY24" fmla="*/ 3803283 h 4260845"/>
              <a:gd name="connsiteX25" fmla="*/ 3533033 w 3898347"/>
              <a:gd name="connsiteY25" fmla="*/ 3799071 h 4260845"/>
              <a:gd name="connsiteX26" fmla="*/ 3521726 w 3898347"/>
              <a:gd name="connsiteY26" fmla="*/ 3804691 h 4260845"/>
              <a:gd name="connsiteX27" fmla="*/ 3520080 w 3898347"/>
              <a:gd name="connsiteY27" fmla="*/ 3805210 h 4260845"/>
              <a:gd name="connsiteX28" fmla="*/ 3508491 w 3898347"/>
              <a:gd name="connsiteY28" fmla="*/ 3797398 h 4260845"/>
              <a:gd name="connsiteX29" fmla="*/ 3503787 w 3898347"/>
              <a:gd name="connsiteY29" fmla="*/ 3797787 h 4260845"/>
              <a:gd name="connsiteX30" fmla="*/ 3492165 w 3898347"/>
              <a:gd name="connsiteY30" fmla="*/ 3799887 h 4260845"/>
              <a:gd name="connsiteX31" fmla="*/ 3472233 w 3898347"/>
              <a:gd name="connsiteY31" fmla="*/ 3805682 h 4260845"/>
              <a:gd name="connsiteX32" fmla="*/ 3465921 w 3898347"/>
              <a:gd name="connsiteY32" fmla="*/ 3805814 h 4260845"/>
              <a:gd name="connsiteX33" fmla="*/ 3455541 w 3898347"/>
              <a:gd name="connsiteY33" fmla="*/ 3815505 h 4260845"/>
              <a:gd name="connsiteX34" fmla="*/ 3429027 w 3898347"/>
              <a:gd name="connsiteY34" fmla="*/ 3816906 h 4260845"/>
              <a:gd name="connsiteX35" fmla="*/ 3369507 w 3898347"/>
              <a:gd name="connsiteY35" fmla="*/ 3825563 h 4260845"/>
              <a:gd name="connsiteX36" fmla="*/ 3324491 w 3898347"/>
              <a:gd name="connsiteY36" fmla="*/ 3832006 h 4260845"/>
              <a:gd name="connsiteX37" fmla="*/ 3244235 w 3898347"/>
              <a:gd name="connsiteY37" fmla="*/ 3834376 h 4260845"/>
              <a:gd name="connsiteX38" fmla="*/ 3226507 w 3898347"/>
              <a:gd name="connsiteY38" fmla="*/ 3820131 h 4260845"/>
              <a:gd name="connsiteX39" fmla="*/ 3191688 w 3898347"/>
              <a:gd name="connsiteY39" fmla="*/ 3837359 h 4260845"/>
              <a:gd name="connsiteX40" fmla="*/ 3153779 w 3898347"/>
              <a:gd name="connsiteY40" fmla="*/ 3848439 h 4260845"/>
              <a:gd name="connsiteX41" fmla="*/ 3090188 w 3898347"/>
              <a:gd name="connsiteY41" fmla="*/ 3855036 h 4260845"/>
              <a:gd name="connsiteX42" fmla="*/ 3031422 w 3898347"/>
              <a:gd name="connsiteY42" fmla="*/ 3858298 h 4260845"/>
              <a:gd name="connsiteX43" fmla="*/ 2996288 w 3898347"/>
              <a:gd name="connsiteY43" fmla="*/ 3860020 h 4260845"/>
              <a:gd name="connsiteX44" fmla="*/ 2901661 w 3898347"/>
              <a:gd name="connsiteY44" fmla="*/ 3882243 h 4260845"/>
              <a:gd name="connsiteX45" fmla="*/ 2782141 w 3898347"/>
              <a:gd name="connsiteY45" fmla="*/ 3932983 h 4260845"/>
              <a:gd name="connsiteX46" fmla="*/ 2749597 w 3898347"/>
              <a:gd name="connsiteY46" fmla="*/ 3956746 h 4260845"/>
              <a:gd name="connsiteX47" fmla="*/ 2730493 w 3898347"/>
              <a:gd name="connsiteY47" fmla="*/ 3955236 h 4260845"/>
              <a:gd name="connsiteX48" fmla="*/ 2707507 w 3898347"/>
              <a:gd name="connsiteY48" fmla="*/ 3947771 h 4260845"/>
              <a:gd name="connsiteX49" fmla="*/ 2701937 w 3898347"/>
              <a:gd name="connsiteY49" fmla="*/ 3950565 h 4260845"/>
              <a:gd name="connsiteX50" fmla="*/ 2679435 w 3898347"/>
              <a:gd name="connsiteY50" fmla="*/ 3949768 h 4260845"/>
              <a:gd name="connsiteX51" fmla="*/ 2667352 w 3898347"/>
              <a:gd name="connsiteY51" fmla="*/ 3942821 h 4260845"/>
              <a:gd name="connsiteX52" fmla="*/ 2657096 w 3898347"/>
              <a:gd name="connsiteY52" fmla="*/ 3953571 h 4260845"/>
              <a:gd name="connsiteX53" fmla="*/ 2655161 w 3898347"/>
              <a:gd name="connsiteY53" fmla="*/ 3962216 h 4260845"/>
              <a:gd name="connsiteX54" fmla="*/ 2638604 w 3898347"/>
              <a:gd name="connsiteY54" fmla="*/ 3955936 h 4260845"/>
              <a:gd name="connsiteX55" fmla="*/ 2626185 w 3898347"/>
              <a:gd name="connsiteY55" fmla="*/ 3962937 h 4260845"/>
              <a:gd name="connsiteX56" fmla="*/ 2614077 w 3898347"/>
              <a:gd name="connsiteY56" fmla="*/ 3955576 h 4260845"/>
              <a:gd name="connsiteX57" fmla="*/ 2609403 w 3898347"/>
              <a:gd name="connsiteY57" fmla="*/ 3956215 h 4260845"/>
              <a:gd name="connsiteX58" fmla="*/ 2597896 w 3898347"/>
              <a:gd name="connsiteY58" fmla="*/ 3958939 h 4260845"/>
              <a:gd name="connsiteX59" fmla="*/ 2578251 w 3898347"/>
              <a:gd name="connsiteY59" fmla="*/ 3965812 h 4260845"/>
              <a:gd name="connsiteX60" fmla="*/ 2571961 w 3898347"/>
              <a:gd name="connsiteY60" fmla="*/ 3966278 h 4260845"/>
              <a:gd name="connsiteX61" fmla="*/ 2559399 w 3898347"/>
              <a:gd name="connsiteY61" fmla="*/ 3979193 h 4260845"/>
              <a:gd name="connsiteX62" fmla="*/ 2533560 w 3898347"/>
              <a:gd name="connsiteY62" fmla="*/ 3988160 h 4260845"/>
              <a:gd name="connsiteX63" fmla="*/ 2515299 w 3898347"/>
              <a:gd name="connsiteY63" fmla="*/ 4016867 h 4260845"/>
              <a:gd name="connsiteX64" fmla="*/ 2513423 w 3898347"/>
              <a:gd name="connsiteY64" fmla="*/ 4018759 h 4260845"/>
              <a:gd name="connsiteX65" fmla="*/ 2482991 w 3898347"/>
              <a:gd name="connsiteY65" fmla="*/ 4012935 h 4260845"/>
              <a:gd name="connsiteX66" fmla="*/ 2446940 w 3898347"/>
              <a:gd name="connsiteY66" fmla="*/ 4021172 h 4260845"/>
              <a:gd name="connsiteX67" fmla="*/ 2404883 w 3898347"/>
              <a:gd name="connsiteY67" fmla="*/ 4024808 h 4260845"/>
              <a:gd name="connsiteX68" fmla="*/ 2373894 w 3898347"/>
              <a:gd name="connsiteY68" fmla="*/ 4023827 h 4260845"/>
              <a:gd name="connsiteX69" fmla="*/ 2297080 w 3898347"/>
              <a:gd name="connsiteY69" fmla="*/ 4040841 h 4260845"/>
              <a:gd name="connsiteX70" fmla="*/ 2170615 w 3898347"/>
              <a:gd name="connsiteY70" fmla="*/ 4077196 h 4260845"/>
              <a:gd name="connsiteX71" fmla="*/ 2143580 w 3898347"/>
              <a:gd name="connsiteY71" fmla="*/ 4083102 h 4260845"/>
              <a:gd name="connsiteX72" fmla="*/ 2119893 w 3898347"/>
              <a:gd name="connsiteY72" fmla="*/ 4080874 h 4260845"/>
              <a:gd name="connsiteX73" fmla="*/ 2114008 w 3898347"/>
              <a:gd name="connsiteY73" fmla="*/ 4073996 h 4260845"/>
              <a:gd name="connsiteX74" fmla="*/ 2099067 w 3898347"/>
              <a:gd name="connsiteY74" fmla="*/ 4076068 h 4260845"/>
              <a:gd name="connsiteX75" fmla="*/ 2095000 w 3898347"/>
              <a:gd name="connsiteY75" fmla="*/ 4075096 h 4260845"/>
              <a:gd name="connsiteX76" fmla="*/ 2071767 w 3898347"/>
              <a:gd name="connsiteY76" fmla="*/ 4071044 h 4260845"/>
              <a:gd name="connsiteX77" fmla="*/ 2024486 w 3898347"/>
              <a:gd name="connsiteY77" fmla="*/ 4100276 h 4260845"/>
              <a:gd name="connsiteX78" fmla="*/ 1944675 w 3898347"/>
              <a:gd name="connsiteY78" fmla="*/ 4121515 h 4260845"/>
              <a:gd name="connsiteX79" fmla="*/ 1739945 w 3898347"/>
              <a:gd name="connsiteY79" fmla="*/ 4171795 h 4260845"/>
              <a:gd name="connsiteX80" fmla="*/ 1662065 w 3898347"/>
              <a:gd name="connsiteY80" fmla="*/ 4184630 h 4260845"/>
              <a:gd name="connsiteX81" fmla="*/ 1595989 w 3898347"/>
              <a:gd name="connsiteY81" fmla="*/ 4193679 h 4260845"/>
              <a:gd name="connsiteX82" fmla="*/ 1559231 w 3898347"/>
              <a:gd name="connsiteY82" fmla="*/ 4195932 h 4260845"/>
              <a:gd name="connsiteX83" fmla="*/ 1537197 w 3898347"/>
              <a:gd name="connsiteY83" fmla="*/ 4209468 h 4260845"/>
              <a:gd name="connsiteX84" fmla="*/ 1508787 w 3898347"/>
              <a:gd name="connsiteY84" fmla="*/ 4234213 h 4260845"/>
              <a:gd name="connsiteX85" fmla="*/ 1488914 w 3898347"/>
              <a:gd name="connsiteY85" fmla="*/ 4241772 h 4260845"/>
              <a:gd name="connsiteX86" fmla="*/ 1488999 w 3898347"/>
              <a:gd name="connsiteY86" fmla="*/ 4251186 h 4260845"/>
              <a:gd name="connsiteX87" fmla="*/ 1475364 w 3898347"/>
              <a:gd name="connsiteY87" fmla="*/ 4248364 h 4260845"/>
              <a:gd name="connsiteX88" fmla="*/ 1444118 w 3898347"/>
              <a:gd name="connsiteY88" fmla="*/ 4246285 h 4260845"/>
              <a:gd name="connsiteX89" fmla="*/ 1405326 w 3898347"/>
              <a:gd name="connsiteY89" fmla="*/ 4248391 h 4260845"/>
              <a:gd name="connsiteX90" fmla="*/ 1344909 w 3898347"/>
              <a:gd name="connsiteY90" fmla="*/ 4237004 h 4260845"/>
              <a:gd name="connsiteX91" fmla="*/ 1298748 w 3898347"/>
              <a:gd name="connsiteY91" fmla="*/ 4241669 h 4260845"/>
              <a:gd name="connsiteX92" fmla="*/ 1251302 w 3898347"/>
              <a:gd name="connsiteY92" fmla="*/ 4232513 h 4260845"/>
              <a:gd name="connsiteX93" fmla="*/ 1216643 w 3898347"/>
              <a:gd name="connsiteY93" fmla="*/ 4229828 h 4260845"/>
              <a:gd name="connsiteX94" fmla="*/ 1214101 w 3898347"/>
              <a:gd name="connsiteY94" fmla="*/ 4231991 h 4260845"/>
              <a:gd name="connsiteX95" fmla="*/ 1203193 w 3898347"/>
              <a:gd name="connsiteY95" fmla="*/ 4232867 h 4260845"/>
              <a:gd name="connsiteX96" fmla="*/ 1201049 w 3898347"/>
              <a:gd name="connsiteY96" fmla="*/ 4242842 h 4260845"/>
              <a:gd name="connsiteX97" fmla="*/ 1185298 w 3898347"/>
              <a:gd name="connsiteY97" fmla="*/ 4251133 h 4260845"/>
              <a:gd name="connsiteX98" fmla="*/ 1164955 w 3898347"/>
              <a:gd name="connsiteY98" fmla="*/ 4250027 h 4260845"/>
              <a:gd name="connsiteX99" fmla="*/ 1067357 w 3898347"/>
              <a:gd name="connsiteY99" fmla="*/ 4233908 h 4260845"/>
              <a:gd name="connsiteX100" fmla="*/ 1009492 w 3898347"/>
              <a:gd name="connsiteY100" fmla="*/ 4230455 h 4260845"/>
              <a:gd name="connsiteX101" fmla="*/ 988345 w 3898347"/>
              <a:gd name="connsiteY101" fmla="*/ 4238880 h 4260845"/>
              <a:gd name="connsiteX102" fmla="*/ 958251 w 3898347"/>
              <a:gd name="connsiteY102" fmla="*/ 4244100 h 4260845"/>
              <a:gd name="connsiteX103" fmla="*/ 905785 w 3898347"/>
              <a:gd name="connsiteY103" fmla="*/ 4260845 h 4260845"/>
              <a:gd name="connsiteX104" fmla="*/ 837706 w 3898347"/>
              <a:gd name="connsiteY104" fmla="*/ 4245528 h 4260845"/>
              <a:gd name="connsiteX105" fmla="*/ 778474 w 3898347"/>
              <a:gd name="connsiteY105" fmla="*/ 4235526 h 4260845"/>
              <a:gd name="connsiteX106" fmla="*/ 774418 w 3898347"/>
              <a:gd name="connsiteY106" fmla="*/ 4242583 h 4260845"/>
              <a:gd name="connsiteX107" fmla="*/ 737705 w 3898347"/>
              <a:gd name="connsiteY107" fmla="*/ 4238891 h 4260845"/>
              <a:gd name="connsiteX108" fmla="*/ 641839 w 3898347"/>
              <a:gd name="connsiteY108" fmla="*/ 4211160 h 4260845"/>
              <a:gd name="connsiteX109" fmla="*/ 558105 w 3898347"/>
              <a:gd name="connsiteY109" fmla="*/ 4191218 h 4260845"/>
              <a:gd name="connsiteX110" fmla="*/ 515682 w 3898347"/>
              <a:gd name="connsiteY110" fmla="*/ 4193696 h 4260845"/>
              <a:gd name="connsiteX111" fmla="*/ 467082 w 3898347"/>
              <a:gd name="connsiteY111" fmla="*/ 4185616 h 4260845"/>
              <a:gd name="connsiteX112" fmla="*/ 437646 w 3898347"/>
              <a:gd name="connsiteY112" fmla="*/ 4212658 h 4260845"/>
              <a:gd name="connsiteX113" fmla="*/ 402271 w 3898347"/>
              <a:gd name="connsiteY113" fmla="*/ 4212774 h 4260845"/>
              <a:gd name="connsiteX114" fmla="*/ 384907 w 3898347"/>
              <a:gd name="connsiteY114" fmla="*/ 4201195 h 4260845"/>
              <a:gd name="connsiteX115" fmla="*/ 337154 w 3898347"/>
              <a:gd name="connsiteY115" fmla="*/ 4206136 h 4260845"/>
              <a:gd name="connsiteX116" fmla="*/ 298662 w 3898347"/>
              <a:gd name="connsiteY116" fmla="*/ 4211227 h 4260845"/>
              <a:gd name="connsiteX117" fmla="*/ 265740 w 3898347"/>
              <a:gd name="connsiteY117" fmla="*/ 4213623 h 4260845"/>
              <a:gd name="connsiteX118" fmla="*/ 176403 w 3898347"/>
              <a:gd name="connsiteY118" fmla="*/ 4227393 h 4260845"/>
              <a:gd name="connsiteX119" fmla="*/ 82528 w 3898347"/>
              <a:gd name="connsiteY119" fmla="*/ 4243774 h 4260845"/>
              <a:gd name="connsiteX120" fmla="*/ 19464 w 3898347"/>
              <a:gd name="connsiteY120" fmla="*/ 4256103 h 4260845"/>
              <a:gd name="connsiteX121" fmla="*/ 0 w 3898347"/>
              <a:gd name="connsiteY121" fmla="*/ 4221939 h 4260845"/>
              <a:gd name="connsiteX122" fmla="*/ 0 w 3898347"/>
              <a:gd name="connsiteY122" fmla="*/ 15850 h 4260845"/>
              <a:gd name="connsiteX123" fmla="*/ 3898347 w 3898347"/>
              <a:gd name="connsiteY123" fmla="*/ 0 h 4260845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88999 w 3898347"/>
              <a:gd name="connsiteY86" fmla="*/ 4251186 h 4256103"/>
              <a:gd name="connsiteX87" fmla="*/ 1475364 w 3898347"/>
              <a:gd name="connsiteY87" fmla="*/ 4248364 h 4256103"/>
              <a:gd name="connsiteX88" fmla="*/ 1444118 w 3898347"/>
              <a:gd name="connsiteY88" fmla="*/ 4246285 h 4256103"/>
              <a:gd name="connsiteX89" fmla="*/ 1405326 w 3898347"/>
              <a:gd name="connsiteY89" fmla="*/ 4248391 h 4256103"/>
              <a:gd name="connsiteX90" fmla="*/ 1344909 w 3898347"/>
              <a:gd name="connsiteY90" fmla="*/ 4237004 h 4256103"/>
              <a:gd name="connsiteX91" fmla="*/ 1298748 w 3898347"/>
              <a:gd name="connsiteY91" fmla="*/ 4241669 h 4256103"/>
              <a:gd name="connsiteX92" fmla="*/ 1251302 w 3898347"/>
              <a:gd name="connsiteY92" fmla="*/ 4232513 h 4256103"/>
              <a:gd name="connsiteX93" fmla="*/ 1216643 w 3898347"/>
              <a:gd name="connsiteY93" fmla="*/ 4229828 h 4256103"/>
              <a:gd name="connsiteX94" fmla="*/ 1214101 w 3898347"/>
              <a:gd name="connsiteY94" fmla="*/ 4231991 h 4256103"/>
              <a:gd name="connsiteX95" fmla="*/ 1203193 w 3898347"/>
              <a:gd name="connsiteY95" fmla="*/ 4232867 h 4256103"/>
              <a:gd name="connsiteX96" fmla="*/ 1201049 w 3898347"/>
              <a:gd name="connsiteY96" fmla="*/ 4242842 h 4256103"/>
              <a:gd name="connsiteX97" fmla="*/ 1185298 w 3898347"/>
              <a:gd name="connsiteY97" fmla="*/ 4251133 h 4256103"/>
              <a:gd name="connsiteX98" fmla="*/ 1164955 w 3898347"/>
              <a:gd name="connsiteY98" fmla="*/ 4250027 h 4256103"/>
              <a:gd name="connsiteX99" fmla="*/ 1067357 w 3898347"/>
              <a:gd name="connsiteY99" fmla="*/ 4233908 h 4256103"/>
              <a:gd name="connsiteX100" fmla="*/ 1009492 w 3898347"/>
              <a:gd name="connsiteY100" fmla="*/ 4230455 h 4256103"/>
              <a:gd name="connsiteX101" fmla="*/ 988345 w 3898347"/>
              <a:gd name="connsiteY101" fmla="*/ 4238880 h 4256103"/>
              <a:gd name="connsiteX102" fmla="*/ 958251 w 3898347"/>
              <a:gd name="connsiteY102" fmla="*/ 4244100 h 4256103"/>
              <a:gd name="connsiteX103" fmla="*/ 899207 w 3898347"/>
              <a:gd name="connsiteY103" fmla="*/ 4247688 h 4256103"/>
              <a:gd name="connsiteX104" fmla="*/ 837706 w 3898347"/>
              <a:gd name="connsiteY104" fmla="*/ 4245528 h 4256103"/>
              <a:gd name="connsiteX105" fmla="*/ 778474 w 3898347"/>
              <a:gd name="connsiteY105" fmla="*/ 4235526 h 4256103"/>
              <a:gd name="connsiteX106" fmla="*/ 774418 w 3898347"/>
              <a:gd name="connsiteY106" fmla="*/ 4242583 h 4256103"/>
              <a:gd name="connsiteX107" fmla="*/ 737705 w 3898347"/>
              <a:gd name="connsiteY107" fmla="*/ 4238891 h 4256103"/>
              <a:gd name="connsiteX108" fmla="*/ 641839 w 3898347"/>
              <a:gd name="connsiteY108" fmla="*/ 4211160 h 4256103"/>
              <a:gd name="connsiteX109" fmla="*/ 558105 w 3898347"/>
              <a:gd name="connsiteY109" fmla="*/ 4191218 h 4256103"/>
              <a:gd name="connsiteX110" fmla="*/ 515682 w 3898347"/>
              <a:gd name="connsiteY110" fmla="*/ 4193696 h 4256103"/>
              <a:gd name="connsiteX111" fmla="*/ 467082 w 3898347"/>
              <a:gd name="connsiteY111" fmla="*/ 4185616 h 4256103"/>
              <a:gd name="connsiteX112" fmla="*/ 437646 w 3898347"/>
              <a:gd name="connsiteY112" fmla="*/ 4212658 h 4256103"/>
              <a:gd name="connsiteX113" fmla="*/ 402271 w 3898347"/>
              <a:gd name="connsiteY113" fmla="*/ 4212774 h 4256103"/>
              <a:gd name="connsiteX114" fmla="*/ 384907 w 3898347"/>
              <a:gd name="connsiteY114" fmla="*/ 4201195 h 4256103"/>
              <a:gd name="connsiteX115" fmla="*/ 337154 w 3898347"/>
              <a:gd name="connsiteY115" fmla="*/ 4206136 h 4256103"/>
              <a:gd name="connsiteX116" fmla="*/ 298662 w 3898347"/>
              <a:gd name="connsiteY116" fmla="*/ 4211227 h 4256103"/>
              <a:gd name="connsiteX117" fmla="*/ 265740 w 3898347"/>
              <a:gd name="connsiteY117" fmla="*/ 4213623 h 4256103"/>
              <a:gd name="connsiteX118" fmla="*/ 176403 w 3898347"/>
              <a:gd name="connsiteY118" fmla="*/ 4227393 h 4256103"/>
              <a:gd name="connsiteX119" fmla="*/ 82528 w 3898347"/>
              <a:gd name="connsiteY119" fmla="*/ 4243774 h 4256103"/>
              <a:gd name="connsiteX120" fmla="*/ 19464 w 3898347"/>
              <a:gd name="connsiteY120" fmla="*/ 4256103 h 4256103"/>
              <a:gd name="connsiteX121" fmla="*/ 0 w 3898347"/>
              <a:gd name="connsiteY121" fmla="*/ 4221939 h 4256103"/>
              <a:gd name="connsiteX122" fmla="*/ 0 w 3898347"/>
              <a:gd name="connsiteY122" fmla="*/ 15850 h 4256103"/>
              <a:gd name="connsiteX123" fmla="*/ 3898347 w 3898347"/>
              <a:gd name="connsiteY123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75364 w 3898347"/>
              <a:gd name="connsiteY86" fmla="*/ 4248364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4213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803816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02983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92314 w 3898347"/>
              <a:gd name="connsiteY2" fmla="*/ 3832951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  <a:gd name="connsiteX0" fmla="*/ 3898347 w 3898347"/>
              <a:gd name="connsiteY0" fmla="*/ 0 h 4256103"/>
              <a:gd name="connsiteX1" fmla="*/ 3898347 w 3898347"/>
              <a:gd name="connsiteY1" fmla="*/ 3834445 h 4256103"/>
              <a:gd name="connsiteX2" fmla="*/ 3879157 w 3898347"/>
              <a:gd name="connsiteY2" fmla="*/ 3836240 h 4256103"/>
              <a:gd name="connsiteX3" fmla="*/ 3851953 w 3898347"/>
              <a:gd name="connsiteY3" fmla="*/ 3816140 h 4256103"/>
              <a:gd name="connsiteX4" fmla="*/ 3836418 w 3898347"/>
              <a:gd name="connsiteY4" fmla="*/ 3811513 h 4256103"/>
              <a:gd name="connsiteX5" fmla="*/ 3833758 w 3898347"/>
              <a:gd name="connsiteY5" fmla="*/ 3813341 h 4256103"/>
              <a:gd name="connsiteX6" fmla="*/ 3822673 w 3898347"/>
              <a:gd name="connsiteY6" fmla="*/ 3812913 h 4256103"/>
              <a:gd name="connsiteX7" fmla="*/ 3820104 w 3898347"/>
              <a:gd name="connsiteY7" fmla="*/ 3822466 h 4256103"/>
              <a:gd name="connsiteX8" fmla="*/ 3777502 w 3898347"/>
              <a:gd name="connsiteY8" fmla="*/ 3828757 h 4256103"/>
              <a:gd name="connsiteX9" fmla="*/ 3729936 w 3898347"/>
              <a:gd name="connsiteY9" fmla="*/ 3815386 h 4256103"/>
              <a:gd name="connsiteX10" fmla="*/ 3726018 w 3898347"/>
              <a:gd name="connsiteY10" fmla="*/ 3815100 h 4256103"/>
              <a:gd name="connsiteX11" fmla="*/ 3725413 w 3898347"/>
              <a:gd name="connsiteY11" fmla="*/ 3814615 h 4256103"/>
              <a:gd name="connsiteX12" fmla="*/ 3713801 w 3898347"/>
              <a:gd name="connsiteY12" fmla="*/ 3811018 h 4256103"/>
              <a:gd name="connsiteX13" fmla="*/ 3709087 w 3898347"/>
              <a:gd name="connsiteY13" fmla="*/ 3813195 h 4256103"/>
              <a:gd name="connsiteX14" fmla="*/ 3698038 w 3898347"/>
              <a:gd name="connsiteY14" fmla="*/ 3806182 h 4256103"/>
              <a:gd name="connsiteX15" fmla="*/ 3662227 w 3898347"/>
              <a:gd name="connsiteY15" fmla="*/ 3807761 h 4256103"/>
              <a:gd name="connsiteX16" fmla="*/ 3659872 w 3898347"/>
              <a:gd name="connsiteY16" fmla="*/ 3805524 h 4256103"/>
              <a:gd name="connsiteX17" fmla="*/ 3643454 w 3898347"/>
              <a:gd name="connsiteY17" fmla="*/ 3794831 h 4256103"/>
              <a:gd name="connsiteX18" fmla="*/ 3624789 w 3898347"/>
              <a:gd name="connsiteY18" fmla="*/ 3803185 h 4256103"/>
              <a:gd name="connsiteX19" fmla="*/ 3602327 w 3898347"/>
              <a:gd name="connsiteY19" fmla="*/ 3794616 h 4256103"/>
              <a:gd name="connsiteX20" fmla="*/ 3596645 w 3898347"/>
              <a:gd name="connsiteY20" fmla="*/ 3797108 h 4256103"/>
              <a:gd name="connsiteX21" fmla="*/ 3574144 w 3898347"/>
              <a:gd name="connsiteY21" fmla="*/ 3795108 h 4256103"/>
              <a:gd name="connsiteX22" fmla="*/ 3562310 w 3898347"/>
              <a:gd name="connsiteY22" fmla="*/ 3787534 h 4256103"/>
              <a:gd name="connsiteX23" fmla="*/ 3551635 w 3898347"/>
              <a:gd name="connsiteY23" fmla="*/ 3797705 h 4256103"/>
              <a:gd name="connsiteX24" fmla="*/ 3542668 w 3898347"/>
              <a:gd name="connsiteY24" fmla="*/ 3803283 h 4256103"/>
              <a:gd name="connsiteX25" fmla="*/ 3533033 w 3898347"/>
              <a:gd name="connsiteY25" fmla="*/ 3799071 h 4256103"/>
              <a:gd name="connsiteX26" fmla="*/ 3521726 w 3898347"/>
              <a:gd name="connsiteY26" fmla="*/ 3804691 h 4256103"/>
              <a:gd name="connsiteX27" fmla="*/ 3520080 w 3898347"/>
              <a:gd name="connsiteY27" fmla="*/ 3805210 h 4256103"/>
              <a:gd name="connsiteX28" fmla="*/ 3508491 w 3898347"/>
              <a:gd name="connsiteY28" fmla="*/ 3797398 h 4256103"/>
              <a:gd name="connsiteX29" fmla="*/ 3503787 w 3898347"/>
              <a:gd name="connsiteY29" fmla="*/ 3797787 h 4256103"/>
              <a:gd name="connsiteX30" fmla="*/ 3492165 w 3898347"/>
              <a:gd name="connsiteY30" fmla="*/ 3799887 h 4256103"/>
              <a:gd name="connsiteX31" fmla="*/ 3472233 w 3898347"/>
              <a:gd name="connsiteY31" fmla="*/ 3805682 h 4256103"/>
              <a:gd name="connsiteX32" fmla="*/ 3465921 w 3898347"/>
              <a:gd name="connsiteY32" fmla="*/ 3805814 h 4256103"/>
              <a:gd name="connsiteX33" fmla="*/ 3455541 w 3898347"/>
              <a:gd name="connsiteY33" fmla="*/ 3815505 h 4256103"/>
              <a:gd name="connsiteX34" fmla="*/ 3429027 w 3898347"/>
              <a:gd name="connsiteY34" fmla="*/ 3816906 h 4256103"/>
              <a:gd name="connsiteX35" fmla="*/ 3369507 w 3898347"/>
              <a:gd name="connsiteY35" fmla="*/ 3825563 h 4256103"/>
              <a:gd name="connsiteX36" fmla="*/ 3324491 w 3898347"/>
              <a:gd name="connsiteY36" fmla="*/ 3832006 h 4256103"/>
              <a:gd name="connsiteX37" fmla="*/ 3244235 w 3898347"/>
              <a:gd name="connsiteY37" fmla="*/ 3834376 h 4256103"/>
              <a:gd name="connsiteX38" fmla="*/ 3226507 w 3898347"/>
              <a:gd name="connsiteY38" fmla="*/ 3820131 h 4256103"/>
              <a:gd name="connsiteX39" fmla="*/ 3191688 w 3898347"/>
              <a:gd name="connsiteY39" fmla="*/ 3837359 h 4256103"/>
              <a:gd name="connsiteX40" fmla="*/ 3153779 w 3898347"/>
              <a:gd name="connsiteY40" fmla="*/ 3848439 h 4256103"/>
              <a:gd name="connsiteX41" fmla="*/ 3090188 w 3898347"/>
              <a:gd name="connsiteY41" fmla="*/ 3855036 h 4256103"/>
              <a:gd name="connsiteX42" fmla="*/ 3031422 w 3898347"/>
              <a:gd name="connsiteY42" fmla="*/ 3858298 h 4256103"/>
              <a:gd name="connsiteX43" fmla="*/ 2996288 w 3898347"/>
              <a:gd name="connsiteY43" fmla="*/ 3860020 h 4256103"/>
              <a:gd name="connsiteX44" fmla="*/ 2901661 w 3898347"/>
              <a:gd name="connsiteY44" fmla="*/ 3882243 h 4256103"/>
              <a:gd name="connsiteX45" fmla="*/ 2782141 w 3898347"/>
              <a:gd name="connsiteY45" fmla="*/ 3932983 h 4256103"/>
              <a:gd name="connsiteX46" fmla="*/ 2749597 w 3898347"/>
              <a:gd name="connsiteY46" fmla="*/ 3956746 h 4256103"/>
              <a:gd name="connsiteX47" fmla="*/ 2730493 w 3898347"/>
              <a:gd name="connsiteY47" fmla="*/ 3955236 h 4256103"/>
              <a:gd name="connsiteX48" fmla="*/ 2707507 w 3898347"/>
              <a:gd name="connsiteY48" fmla="*/ 3947771 h 4256103"/>
              <a:gd name="connsiteX49" fmla="*/ 2701937 w 3898347"/>
              <a:gd name="connsiteY49" fmla="*/ 3950565 h 4256103"/>
              <a:gd name="connsiteX50" fmla="*/ 2679435 w 3898347"/>
              <a:gd name="connsiteY50" fmla="*/ 3949768 h 4256103"/>
              <a:gd name="connsiteX51" fmla="*/ 2667352 w 3898347"/>
              <a:gd name="connsiteY51" fmla="*/ 3942821 h 4256103"/>
              <a:gd name="connsiteX52" fmla="*/ 2657096 w 3898347"/>
              <a:gd name="connsiteY52" fmla="*/ 3953571 h 4256103"/>
              <a:gd name="connsiteX53" fmla="*/ 2655161 w 3898347"/>
              <a:gd name="connsiteY53" fmla="*/ 3962216 h 4256103"/>
              <a:gd name="connsiteX54" fmla="*/ 2638604 w 3898347"/>
              <a:gd name="connsiteY54" fmla="*/ 3955936 h 4256103"/>
              <a:gd name="connsiteX55" fmla="*/ 2626185 w 3898347"/>
              <a:gd name="connsiteY55" fmla="*/ 3962937 h 4256103"/>
              <a:gd name="connsiteX56" fmla="*/ 2614077 w 3898347"/>
              <a:gd name="connsiteY56" fmla="*/ 3955576 h 4256103"/>
              <a:gd name="connsiteX57" fmla="*/ 2609403 w 3898347"/>
              <a:gd name="connsiteY57" fmla="*/ 3956215 h 4256103"/>
              <a:gd name="connsiteX58" fmla="*/ 2597896 w 3898347"/>
              <a:gd name="connsiteY58" fmla="*/ 3958939 h 4256103"/>
              <a:gd name="connsiteX59" fmla="*/ 2578251 w 3898347"/>
              <a:gd name="connsiteY59" fmla="*/ 3965812 h 4256103"/>
              <a:gd name="connsiteX60" fmla="*/ 2571961 w 3898347"/>
              <a:gd name="connsiteY60" fmla="*/ 3966278 h 4256103"/>
              <a:gd name="connsiteX61" fmla="*/ 2559399 w 3898347"/>
              <a:gd name="connsiteY61" fmla="*/ 3979193 h 4256103"/>
              <a:gd name="connsiteX62" fmla="*/ 2533560 w 3898347"/>
              <a:gd name="connsiteY62" fmla="*/ 3988160 h 4256103"/>
              <a:gd name="connsiteX63" fmla="*/ 2515299 w 3898347"/>
              <a:gd name="connsiteY63" fmla="*/ 4016867 h 4256103"/>
              <a:gd name="connsiteX64" fmla="*/ 2513423 w 3898347"/>
              <a:gd name="connsiteY64" fmla="*/ 4018759 h 4256103"/>
              <a:gd name="connsiteX65" fmla="*/ 2482991 w 3898347"/>
              <a:gd name="connsiteY65" fmla="*/ 4012935 h 4256103"/>
              <a:gd name="connsiteX66" fmla="*/ 2446940 w 3898347"/>
              <a:gd name="connsiteY66" fmla="*/ 4021172 h 4256103"/>
              <a:gd name="connsiteX67" fmla="*/ 2404883 w 3898347"/>
              <a:gd name="connsiteY67" fmla="*/ 4024808 h 4256103"/>
              <a:gd name="connsiteX68" fmla="*/ 2373894 w 3898347"/>
              <a:gd name="connsiteY68" fmla="*/ 4023827 h 4256103"/>
              <a:gd name="connsiteX69" fmla="*/ 2297080 w 3898347"/>
              <a:gd name="connsiteY69" fmla="*/ 4040841 h 4256103"/>
              <a:gd name="connsiteX70" fmla="*/ 2170615 w 3898347"/>
              <a:gd name="connsiteY70" fmla="*/ 4077196 h 4256103"/>
              <a:gd name="connsiteX71" fmla="*/ 2143580 w 3898347"/>
              <a:gd name="connsiteY71" fmla="*/ 4083102 h 4256103"/>
              <a:gd name="connsiteX72" fmla="*/ 2119893 w 3898347"/>
              <a:gd name="connsiteY72" fmla="*/ 4080874 h 4256103"/>
              <a:gd name="connsiteX73" fmla="*/ 2114008 w 3898347"/>
              <a:gd name="connsiteY73" fmla="*/ 4073996 h 4256103"/>
              <a:gd name="connsiteX74" fmla="*/ 2099067 w 3898347"/>
              <a:gd name="connsiteY74" fmla="*/ 4076068 h 4256103"/>
              <a:gd name="connsiteX75" fmla="*/ 2095000 w 3898347"/>
              <a:gd name="connsiteY75" fmla="*/ 4075096 h 4256103"/>
              <a:gd name="connsiteX76" fmla="*/ 2071767 w 3898347"/>
              <a:gd name="connsiteY76" fmla="*/ 4071044 h 4256103"/>
              <a:gd name="connsiteX77" fmla="*/ 2024486 w 3898347"/>
              <a:gd name="connsiteY77" fmla="*/ 4100276 h 4256103"/>
              <a:gd name="connsiteX78" fmla="*/ 1944675 w 3898347"/>
              <a:gd name="connsiteY78" fmla="*/ 4121515 h 4256103"/>
              <a:gd name="connsiteX79" fmla="*/ 1739945 w 3898347"/>
              <a:gd name="connsiteY79" fmla="*/ 4171795 h 4256103"/>
              <a:gd name="connsiteX80" fmla="*/ 1662065 w 3898347"/>
              <a:gd name="connsiteY80" fmla="*/ 4184630 h 4256103"/>
              <a:gd name="connsiteX81" fmla="*/ 1595989 w 3898347"/>
              <a:gd name="connsiteY81" fmla="*/ 4193679 h 4256103"/>
              <a:gd name="connsiteX82" fmla="*/ 1559231 w 3898347"/>
              <a:gd name="connsiteY82" fmla="*/ 4195932 h 4256103"/>
              <a:gd name="connsiteX83" fmla="*/ 1537197 w 3898347"/>
              <a:gd name="connsiteY83" fmla="*/ 4209468 h 4256103"/>
              <a:gd name="connsiteX84" fmla="*/ 1508787 w 3898347"/>
              <a:gd name="connsiteY84" fmla="*/ 4230924 h 4256103"/>
              <a:gd name="connsiteX85" fmla="*/ 1488914 w 3898347"/>
              <a:gd name="connsiteY85" fmla="*/ 4241772 h 4256103"/>
              <a:gd name="connsiteX86" fmla="*/ 1465497 w 3898347"/>
              <a:gd name="connsiteY86" fmla="*/ 4245075 h 4256103"/>
              <a:gd name="connsiteX87" fmla="*/ 1444118 w 3898347"/>
              <a:gd name="connsiteY87" fmla="*/ 4246285 h 4256103"/>
              <a:gd name="connsiteX88" fmla="*/ 1405326 w 3898347"/>
              <a:gd name="connsiteY88" fmla="*/ 4248391 h 4256103"/>
              <a:gd name="connsiteX89" fmla="*/ 1344909 w 3898347"/>
              <a:gd name="connsiteY89" fmla="*/ 4237004 h 4256103"/>
              <a:gd name="connsiteX90" fmla="*/ 1298748 w 3898347"/>
              <a:gd name="connsiteY90" fmla="*/ 4241669 h 4256103"/>
              <a:gd name="connsiteX91" fmla="*/ 1251302 w 3898347"/>
              <a:gd name="connsiteY91" fmla="*/ 4232513 h 4256103"/>
              <a:gd name="connsiteX92" fmla="*/ 1216643 w 3898347"/>
              <a:gd name="connsiteY92" fmla="*/ 4229828 h 4256103"/>
              <a:gd name="connsiteX93" fmla="*/ 1214101 w 3898347"/>
              <a:gd name="connsiteY93" fmla="*/ 4231991 h 4256103"/>
              <a:gd name="connsiteX94" fmla="*/ 1203193 w 3898347"/>
              <a:gd name="connsiteY94" fmla="*/ 4232867 h 4256103"/>
              <a:gd name="connsiteX95" fmla="*/ 1201049 w 3898347"/>
              <a:gd name="connsiteY95" fmla="*/ 4242842 h 4256103"/>
              <a:gd name="connsiteX96" fmla="*/ 1185298 w 3898347"/>
              <a:gd name="connsiteY96" fmla="*/ 4251133 h 4256103"/>
              <a:gd name="connsiteX97" fmla="*/ 1164955 w 3898347"/>
              <a:gd name="connsiteY97" fmla="*/ 4250027 h 4256103"/>
              <a:gd name="connsiteX98" fmla="*/ 1067357 w 3898347"/>
              <a:gd name="connsiteY98" fmla="*/ 4233908 h 4256103"/>
              <a:gd name="connsiteX99" fmla="*/ 1009492 w 3898347"/>
              <a:gd name="connsiteY99" fmla="*/ 4230455 h 4256103"/>
              <a:gd name="connsiteX100" fmla="*/ 988345 w 3898347"/>
              <a:gd name="connsiteY100" fmla="*/ 4238880 h 4256103"/>
              <a:gd name="connsiteX101" fmla="*/ 958251 w 3898347"/>
              <a:gd name="connsiteY101" fmla="*/ 4244100 h 4256103"/>
              <a:gd name="connsiteX102" fmla="*/ 899207 w 3898347"/>
              <a:gd name="connsiteY102" fmla="*/ 4247688 h 4256103"/>
              <a:gd name="connsiteX103" fmla="*/ 837706 w 3898347"/>
              <a:gd name="connsiteY103" fmla="*/ 4245528 h 4256103"/>
              <a:gd name="connsiteX104" fmla="*/ 778474 w 3898347"/>
              <a:gd name="connsiteY104" fmla="*/ 4235526 h 4256103"/>
              <a:gd name="connsiteX105" fmla="*/ 774418 w 3898347"/>
              <a:gd name="connsiteY105" fmla="*/ 4242583 h 4256103"/>
              <a:gd name="connsiteX106" fmla="*/ 737705 w 3898347"/>
              <a:gd name="connsiteY106" fmla="*/ 4238891 h 4256103"/>
              <a:gd name="connsiteX107" fmla="*/ 641839 w 3898347"/>
              <a:gd name="connsiteY107" fmla="*/ 4211160 h 4256103"/>
              <a:gd name="connsiteX108" fmla="*/ 558105 w 3898347"/>
              <a:gd name="connsiteY108" fmla="*/ 4191218 h 4256103"/>
              <a:gd name="connsiteX109" fmla="*/ 515682 w 3898347"/>
              <a:gd name="connsiteY109" fmla="*/ 4193696 h 4256103"/>
              <a:gd name="connsiteX110" fmla="*/ 467082 w 3898347"/>
              <a:gd name="connsiteY110" fmla="*/ 4185616 h 4256103"/>
              <a:gd name="connsiteX111" fmla="*/ 437646 w 3898347"/>
              <a:gd name="connsiteY111" fmla="*/ 4212658 h 4256103"/>
              <a:gd name="connsiteX112" fmla="*/ 402271 w 3898347"/>
              <a:gd name="connsiteY112" fmla="*/ 4212774 h 4256103"/>
              <a:gd name="connsiteX113" fmla="*/ 384907 w 3898347"/>
              <a:gd name="connsiteY113" fmla="*/ 4201195 h 4256103"/>
              <a:gd name="connsiteX114" fmla="*/ 337154 w 3898347"/>
              <a:gd name="connsiteY114" fmla="*/ 4206136 h 4256103"/>
              <a:gd name="connsiteX115" fmla="*/ 298662 w 3898347"/>
              <a:gd name="connsiteY115" fmla="*/ 4211227 h 4256103"/>
              <a:gd name="connsiteX116" fmla="*/ 265740 w 3898347"/>
              <a:gd name="connsiteY116" fmla="*/ 4213623 h 4256103"/>
              <a:gd name="connsiteX117" fmla="*/ 176403 w 3898347"/>
              <a:gd name="connsiteY117" fmla="*/ 4227393 h 4256103"/>
              <a:gd name="connsiteX118" fmla="*/ 82528 w 3898347"/>
              <a:gd name="connsiteY118" fmla="*/ 4243774 h 4256103"/>
              <a:gd name="connsiteX119" fmla="*/ 19464 w 3898347"/>
              <a:gd name="connsiteY119" fmla="*/ 4256103 h 4256103"/>
              <a:gd name="connsiteX120" fmla="*/ 0 w 3898347"/>
              <a:gd name="connsiteY120" fmla="*/ 4221939 h 4256103"/>
              <a:gd name="connsiteX121" fmla="*/ 0 w 3898347"/>
              <a:gd name="connsiteY121" fmla="*/ 15850 h 4256103"/>
              <a:gd name="connsiteX122" fmla="*/ 3898347 w 3898347"/>
              <a:gd name="connsiteY122" fmla="*/ 0 h 42561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</a:cxnLst>
            <a:rect l="l" t="t" r="r" b="b"/>
            <a:pathLst>
              <a:path w="3898347" h="4256103">
                <a:moveTo>
                  <a:pt x="3898347" y="0"/>
                </a:moveTo>
                <a:lnTo>
                  <a:pt x="3898347" y="3834445"/>
                </a:lnTo>
                <a:lnTo>
                  <a:pt x="3879157" y="3836240"/>
                </a:lnTo>
                <a:cubicBezTo>
                  <a:pt x="3885307" y="3798226"/>
                  <a:pt x="3856203" y="3861184"/>
                  <a:pt x="3851953" y="3816140"/>
                </a:cubicBezTo>
                <a:cubicBezTo>
                  <a:pt x="3846568" y="3817958"/>
                  <a:pt x="3841484" y="3807983"/>
                  <a:pt x="3836418" y="3811513"/>
                </a:cubicBezTo>
                <a:lnTo>
                  <a:pt x="3833758" y="3813341"/>
                </a:lnTo>
                <a:lnTo>
                  <a:pt x="3822673" y="3812913"/>
                </a:lnTo>
                <a:lnTo>
                  <a:pt x="3820104" y="3822466"/>
                </a:lnTo>
                <a:lnTo>
                  <a:pt x="3777502" y="3828757"/>
                </a:lnTo>
                <a:cubicBezTo>
                  <a:pt x="3762474" y="3827577"/>
                  <a:pt x="3742902" y="3817662"/>
                  <a:pt x="3729936" y="3815386"/>
                </a:cubicBezTo>
                <a:lnTo>
                  <a:pt x="3726018" y="3815100"/>
                </a:lnTo>
                <a:lnTo>
                  <a:pt x="3725413" y="3814615"/>
                </a:lnTo>
                <a:cubicBezTo>
                  <a:pt x="3721569" y="3812283"/>
                  <a:pt x="3717711" y="3810892"/>
                  <a:pt x="3713801" y="3811018"/>
                </a:cubicBezTo>
                <a:lnTo>
                  <a:pt x="3709087" y="3813195"/>
                </a:lnTo>
                <a:lnTo>
                  <a:pt x="3698038" y="3806182"/>
                </a:lnTo>
                <a:lnTo>
                  <a:pt x="3662227" y="3807761"/>
                </a:lnTo>
                <a:lnTo>
                  <a:pt x="3659872" y="3805524"/>
                </a:lnTo>
                <a:cubicBezTo>
                  <a:pt x="3654837" y="3800238"/>
                  <a:pt x="3649779" y="3795747"/>
                  <a:pt x="3643454" y="3794831"/>
                </a:cubicBezTo>
                <a:lnTo>
                  <a:pt x="3624789" y="3803185"/>
                </a:lnTo>
                <a:lnTo>
                  <a:pt x="3602327" y="3794616"/>
                </a:lnTo>
                <a:lnTo>
                  <a:pt x="3596645" y="3797108"/>
                </a:lnTo>
                <a:cubicBezTo>
                  <a:pt x="3586358" y="3794741"/>
                  <a:pt x="3572046" y="3779403"/>
                  <a:pt x="3574144" y="3795108"/>
                </a:cubicBezTo>
                <a:lnTo>
                  <a:pt x="3562310" y="3787534"/>
                </a:lnTo>
                <a:lnTo>
                  <a:pt x="3551635" y="3797705"/>
                </a:lnTo>
                <a:lnTo>
                  <a:pt x="3542668" y="3803283"/>
                </a:lnTo>
                <a:lnTo>
                  <a:pt x="3533033" y="3799071"/>
                </a:lnTo>
                <a:lnTo>
                  <a:pt x="3521726" y="3804691"/>
                </a:lnTo>
                <a:lnTo>
                  <a:pt x="3520080" y="3805210"/>
                </a:lnTo>
                <a:lnTo>
                  <a:pt x="3508491" y="3797398"/>
                </a:lnTo>
                <a:lnTo>
                  <a:pt x="3503787" y="3797787"/>
                </a:lnTo>
                <a:lnTo>
                  <a:pt x="3492165" y="3799887"/>
                </a:lnTo>
                <a:cubicBezTo>
                  <a:pt x="3486252" y="3801787"/>
                  <a:pt x="3479649" y="3804176"/>
                  <a:pt x="3472233" y="3805682"/>
                </a:cubicBezTo>
                <a:lnTo>
                  <a:pt x="3465921" y="3805814"/>
                </a:lnTo>
                <a:lnTo>
                  <a:pt x="3455541" y="3815505"/>
                </a:lnTo>
                <a:lnTo>
                  <a:pt x="3429027" y="3816906"/>
                </a:lnTo>
                <a:cubicBezTo>
                  <a:pt x="3408521" y="3817753"/>
                  <a:pt x="3388898" y="3819475"/>
                  <a:pt x="3369507" y="3825563"/>
                </a:cubicBezTo>
                <a:cubicBezTo>
                  <a:pt x="3353730" y="3819534"/>
                  <a:pt x="3338870" y="3818175"/>
                  <a:pt x="3324491" y="3832006"/>
                </a:cubicBezTo>
                <a:cubicBezTo>
                  <a:pt x="3281706" y="3833409"/>
                  <a:pt x="3271319" y="3817569"/>
                  <a:pt x="3244235" y="3834376"/>
                </a:cubicBezTo>
                <a:cubicBezTo>
                  <a:pt x="3236206" y="3826142"/>
                  <a:pt x="3230700" y="3821848"/>
                  <a:pt x="3226507" y="3820131"/>
                </a:cubicBezTo>
                <a:cubicBezTo>
                  <a:pt x="3213924" y="3814979"/>
                  <a:pt x="3213172" y="3833011"/>
                  <a:pt x="3191688" y="3837359"/>
                </a:cubicBezTo>
                <a:cubicBezTo>
                  <a:pt x="3168723" y="3844588"/>
                  <a:pt x="3175642" y="3846041"/>
                  <a:pt x="3153779" y="3848439"/>
                </a:cubicBezTo>
                <a:cubicBezTo>
                  <a:pt x="3136862" y="3851385"/>
                  <a:pt x="3115876" y="3855158"/>
                  <a:pt x="3090188" y="3855036"/>
                </a:cubicBezTo>
                <a:cubicBezTo>
                  <a:pt x="3066058" y="3880979"/>
                  <a:pt x="3059981" y="3849823"/>
                  <a:pt x="3031422" y="3858298"/>
                </a:cubicBezTo>
                <a:cubicBezTo>
                  <a:pt x="3017157" y="3868236"/>
                  <a:pt x="3007595" y="3870098"/>
                  <a:pt x="2996288" y="3860020"/>
                </a:cubicBezTo>
                <a:cubicBezTo>
                  <a:pt x="2930242" y="3908295"/>
                  <a:pt x="2959927" y="3862932"/>
                  <a:pt x="2901661" y="3882243"/>
                </a:cubicBezTo>
                <a:cubicBezTo>
                  <a:pt x="2863654" y="3897291"/>
                  <a:pt x="2822551" y="3908676"/>
                  <a:pt x="2782141" y="3932983"/>
                </a:cubicBezTo>
                <a:lnTo>
                  <a:pt x="2749597" y="3956746"/>
                </a:lnTo>
                <a:lnTo>
                  <a:pt x="2730493" y="3955236"/>
                </a:lnTo>
                <a:lnTo>
                  <a:pt x="2707507" y="3947771"/>
                </a:lnTo>
                <a:lnTo>
                  <a:pt x="2701937" y="3950565"/>
                </a:lnTo>
                <a:cubicBezTo>
                  <a:pt x="2691594" y="3948746"/>
                  <a:pt x="2676749" y="3934159"/>
                  <a:pt x="2679435" y="3949768"/>
                </a:cubicBezTo>
                <a:lnTo>
                  <a:pt x="2667352" y="3942821"/>
                </a:lnTo>
                <a:lnTo>
                  <a:pt x="2657096" y="3953571"/>
                </a:lnTo>
                <a:cubicBezTo>
                  <a:pt x="2656117" y="3956261"/>
                  <a:pt x="2655464" y="3959177"/>
                  <a:pt x="2655161" y="3962216"/>
                </a:cubicBezTo>
                <a:lnTo>
                  <a:pt x="2638604" y="3955936"/>
                </a:lnTo>
                <a:lnTo>
                  <a:pt x="2626185" y="3962937"/>
                </a:lnTo>
                <a:lnTo>
                  <a:pt x="2614077" y="3955576"/>
                </a:lnTo>
                <a:lnTo>
                  <a:pt x="2609403" y="3956215"/>
                </a:lnTo>
                <a:lnTo>
                  <a:pt x="2597896" y="3958939"/>
                </a:lnTo>
                <a:cubicBezTo>
                  <a:pt x="2592077" y="3961159"/>
                  <a:pt x="2585584" y="3963907"/>
                  <a:pt x="2578251" y="3965812"/>
                </a:cubicBezTo>
                <a:lnTo>
                  <a:pt x="2571961" y="3966278"/>
                </a:lnTo>
                <a:lnTo>
                  <a:pt x="2559399" y="3979193"/>
                </a:lnTo>
                <a:cubicBezTo>
                  <a:pt x="2550305" y="3989010"/>
                  <a:pt x="2543019" y="3995469"/>
                  <a:pt x="2533560" y="3988160"/>
                </a:cubicBezTo>
                <a:cubicBezTo>
                  <a:pt x="2526682" y="3994363"/>
                  <a:pt x="2521563" y="4007257"/>
                  <a:pt x="2515299" y="4016867"/>
                </a:cubicBezTo>
                <a:lnTo>
                  <a:pt x="2513423" y="4018759"/>
                </a:lnTo>
                <a:lnTo>
                  <a:pt x="2482991" y="4012935"/>
                </a:lnTo>
                <a:cubicBezTo>
                  <a:pt x="2469558" y="4010479"/>
                  <a:pt x="2456714" y="4010658"/>
                  <a:pt x="2446940" y="4021172"/>
                </a:cubicBezTo>
                <a:cubicBezTo>
                  <a:pt x="2445490" y="4004762"/>
                  <a:pt x="2418263" y="4035043"/>
                  <a:pt x="2404883" y="4024808"/>
                </a:cubicBezTo>
                <a:cubicBezTo>
                  <a:pt x="2395527" y="4015768"/>
                  <a:pt x="2385089" y="4022846"/>
                  <a:pt x="2373894" y="4023827"/>
                </a:cubicBezTo>
                <a:cubicBezTo>
                  <a:pt x="2360273" y="4016866"/>
                  <a:pt x="2310801" y="4031114"/>
                  <a:pt x="2297080" y="4040841"/>
                </a:cubicBezTo>
                <a:cubicBezTo>
                  <a:pt x="2262890" y="4074342"/>
                  <a:pt x="2198735" y="4051487"/>
                  <a:pt x="2170615" y="4077196"/>
                </a:cubicBezTo>
                <a:cubicBezTo>
                  <a:pt x="2161158" y="4081087"/>
                  <a:pt x="2152190" y="4082780"/>
                  <a:pt x="2143580" y="4083102"/>
                </a:cubicBezTo>
                <a:lnTo>
                  <a:pt x="2119893" y="4080874"/>
                </a:lnTo>
                <a:lnTo>
                  <a:pt x="2114008" y="4073996"/>
                </a:lnTo>
                <a:lnTo>
                  <a:pt x="2099067" y="4076068"/>
                </a:lnTo>
                <a:lnTo>
                  <a:pt x="2095000" y="4075096"/>
                </a:lnTo>
                <a:cubicBezTo>
                  <a:pt x="2087230" y="4073204"/>
                  <a:pt x="2079536" y="4071577"/>
                  <a:pt x="2071767" y="4071044"/>
                </a:cubicBezTo>
                <a:cubicBezTo>
                  <a:pt x="2077287" y="4106066"/>
                  <a:pt x="2006612" y="4072253"/>
                  <a:pt x="2024486" y="4100276"/>
                </a:cubicBezTo>
                <a:cubicBezTo>
                  <a:pt x="1982770" y="4103418"/>
                  <a:pt x="1990990" y="4145711"/>
                  <a:pt x="1944675" y="4121515"/>
                </a:cubicBezTo>
                <a:cubicBezTo>
                  <a:pt x="1876432" y="4151801"/>
                  <a:pt x="1796287" y="4126915"/>
                  <a:pt x="1739945" y="4171795"/>
                </a:cubicBezTo>
                <a:cubicBezTo>
                  <a:pt x="1680970" y="4182234"/>
                  <a:pt x="1693119" y="4173922"/>
                  <a:pt x="1662065" y="4184630"/>
                </a:cubicBezTo>
                <a:cubicBezTo>
                  <a:pt x="1658816" y="4205398"/>
                  <a:pt x="1624608" y="4174561"/>
                  <a:pt x="1595989" y="4193679"/>
                </a:cubicBezTo>
                <a:lnTo>
                  <a:pt x="1559231" y="4195932"/>
                </a:lnTo>
                <a:lnTo>
                  <a:pt x="1537197" y="4209468"/>
                </a:lnTo>
                <a:cubicBezTo>
                  <a:pt x="1524267" y="4212789"/>
                  <a:pt x="1508603" y="4203060"/>
                  <a:pt x="1508787" y="4230924"/>
                </a:cubicBezTo>
                <a:cubicBezTo>
                  <a:pt x="1500688" y="4227785"/>
                  <a:pt x="1493126" y="4234837"/>
                  <a:pt x="1488914" y="4241772"/>
                </a:cubicBezTo>
                <a:cubicBezTo>
                  <a:pt x="1483344" y="4244130"/>
                  <a:pt x="1472963" y="4244323"/>
                  <a:pt x="1465497" y="4245075"/>
                </a:cubicBezTo>
                <a:lnTo>
                  <a:pt x="1444118" y="4246285"/>
                </a:lnTo>
                <a:lnTo>
                  <a:pt x="1405326" y="4248391"/>
                </a:lnTo>
                <a:cubicBezTo>
                  <a:pt x="1362233" y="4238681"/>
                  <a:pt x="1386645" y="4253541"/>
                  <a:pt x="1344909" y="4237004"/>
                </a:cubicBezTo>
                <a:cubicBezTo>
                  <a:pt x="1319660" y="4278048"/>
                  <a:pt x="1328465" y="4235908"/>
                  <a:pt x="1298748" y="4241669"/>
                </a:cubicBezTo>
                <a:cubicBezTo>
                  <a:pt x="1303263" y="4202446"/>
                  <a:pt x="1257287" y="4277634"/>
                  <a:pt x="1251302" y="4232513"/>
                </a:cubicBezTo>
                <a:cubicBezTo>
                  <a:pt x="1246083" y="4234987"/>
                  <a:pt x="1221483" y="4225653"/>
                  <a:pt x="1216643" y="4229828"/>
                </a:cubicBezTo>
                <a:lnTo>
                  <a:pt x="1214101" y="4231991"/>
                </a:lnTo>
                <a:lnTo>
                  <a:pt x="1203193" y="4232867"/>
                </a:lnTo>
                <a:lnTo>
                  <a:pt x="1201049" y="4242842"/>
                </a:lnTo>
                <a:lnTo>
                  <a:pt x="1185298" y="4251133"/>
                </a:lnTo>
                <a:cubicBezTo>
                  <a:pt x="1179255" y="4252733"/>
                  <a:pt x="1172580" y="4252698"/>
                  <a:pt x="1164955" y="4250027"/>
                </a:cubicBezTo>
                <a:cubicBezTo>
                  <a:pt x="1138322" y="4224376"/>
                  <a:pt x="1100363" y="4267890"/>
                  <a:pt x="1067357" y="4233908"/>
                </a:cubicBezTo>
                <a:cubicBezTo>
                  <a:pt x="1055150" y="4224918"/>
                  <a:pt x="1016960" y="4218576"/>
                  <a:pt x="1009492" y="4230455"/>
                </a:cubicBezTo>
                <a:cubicBezTo>
                  <a:pt x="1001480" y="4231829"/>
                  <a:pt x="992281" y="4225396"/>
                  <a:pt x="988345" y="4238880"/>
                </a:cubicBezTo>
                <a:cubicBezTo>
                  <a:pt x="981958" y="4254801"/>
                  <a:pt x="954663" y="4223227"/>
                  <a:pt x="958251" y="4244100"/>
                </a:cubicBezTo>
                <a:cubicBezTo>
                  <a:pt x="938858" y="4222336"/>
                  <a:pt x="915951" y="4241975"/>
                  <a:pt x="899207" y="4247688"/>
                </a:cubicBezTo>
                <a:cubicBezTo>
                  <a:pt x="884002" y="4226854"/>
                  <a:pt x="873981" y="4247833"/>
                  <a:pt x="837706" y="4245528"/>
                </a:cubicBezTo>
                <a:cubicBezTo>
                  <a:pt x="821001" y="4221598"/>
                  <a:pt x="809746" y="4268977"/>
                  <a:pt x="778474" y="4235526"/>
                </a:cubicBezTo>
                <a:cubicBezTo>
                  <a:pt x="777421" y="4238161"/>
                  <a:pt x="776057" y="4240538"/>
                  <a:pt x="774418" y="4242583"/>
                </a:cubicBezTo>
                <a:cubicBezTo>
                  <a:pt x="764902" y="4254463"/>
                  <a:pt x="748468" y="4252810"/>
                  <a:pt x="737705" y="4238891"/>
                </a:cubicBezTo>
                <a:cubicBezTo>
                  <a:pt x="688302" y="4193107"/>
                  <a:pt x="682485" y="4224501"/>
                  <a:pt x="641839" y="4211160"/>
                </a:cubicBezTo>
                <a:cubicBezTo>
                  <a:pt x="596156" y="4200529"/>
                  <a:pt x="617273" y="4236299"/>
                  <a:pt x="558105" y="4191218"/>
                </a:cubicBezTo>
                <a:cubicBezTo>
                  <a:pt x="553107" y="4206459"/>
                  <a:pt x="528323" y="4202818"/>
                  <a:pt x="515682" y="4193696"/>
                </a:cubicBezTo>
                <a:cubicBezTo>
                  <a:pt x="493567" y="4189726"/>
                  <a:pt x="491022" y="4212483"/>
                  <a:pt x="467082" y="4185616"/>
                </a:cubicBezTo>
                <a:cubicBezTo>
                  <a:pt x="472585" y="4207692"/>
                  <a:pt x="425896" y="4188982"/>
                  <a:pt x="437646" y="4212658"/>
                </a:cubicBezTo>
                <a:cubicBezTo>
                  <a:pt x="424682" y="4230622"/>
                  <a:pt x="415313" y="4197369"/>
                  <a:pt x="402271" y="4212774"/>
                </a:cubicBezTo>
                <a:cubicBezTo>
                  <a:pt x="386486" y="4214846"/>
                  <a:pt x="402806" y="4204907"/>
                  <a:pt x="384907" y="4201195"/>
                </a:cubicBezTo>
                <a:cubicBezTo>
                  <a:pt x="363484" y="4200591"/>
                  <a:pt x="360732" y="4185695"/>
                  <a:pt x="337154" y="4206136"/>
                </a:cubicBezTo>
                <a:cubicBezTo>
                  <a:pt x="313728" y="4191390"/>
                  <a:pt x="328632" y="4203044"/>
                  <a:pt x="298662" y="4211227"/>
                </a:cubicBezTo>
                <a:cubicBezTo>
                  <a:pt x="284852" y="4197257"/>
                  <a:pt x="274958" y="4202411"/>
                  <a:pt x="265740" y="4213623"/>
                </a:cubicBezTo>
                <a:cubicBezTo>
                  <a:pt x="235520" y="4207388"/>
                  <a:pt x="209548" y="4223241"/>
                  <a:pt x="176403" y="4227393"/>
                </a:cubicBezTo>
                <a:cubicBezTo>
                  <a:pt x="138304" y="4239982"/>
                  <a:pt x="110954" y="4232182"/>
                  <a:pt x="82528" y="4243774"/>
                </a:cubicBezTo>
                <a:cubicBezTo>
                  <a:pt x="48751" y="4221865"/>
                  <a:pt x="39523" y="4251971"/>
                  <a:pt x="19464" y="4256103"/>
                </a:cubicBezTo>
                <a:lnTo>
                  <a:pt x="0" y="4221939"/>
                </a:lnTo>
                <a:lnTo>
                  <a:pt x="0" y="15850"/>
                </a:lnTo>
                <a:lnTo>
                  <a:pt x="3898347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B405B4F-21DF-7AC1-1F1E-1D9FF64AA1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253924"/>
            <a:ext cx="3106271" cy="1960193"/>
          </a:xfrm>
        </p:spPr>
        <p:txBody>
          <a:bodyPr anchor="b">
            <a:normAutofit/>
          </a:bodyPr>
          <a:lstStyle/>
          <a:p>
            <a:r>
              <a:rPr lang="en-GB" sz="3600" b="1" i="1" u="sng">
                <a:solidFill>
                  <a:schemeClr val="tx1">
                    <a:lumMod val="85000"/>
                    <a:lumOff val="15000"/>
                  </a:schemeClr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610B2CB-3D17-0384-0F0B-B8F2BF62CC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0141" y="3454103"/>
            <a:ext cx="2761129" cy="819076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tx1">
                    <a:lumMod val="85000"/>
                    <a:lumOff val="15000"/>
                  </a:schemeClr>
                </a:solidFill>
              </a:rPr>
              <a:t>Any Questions?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DDCE5572-4319-4D42-813F-C8C69C08C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94542">
            <a:off x="1791736" y="491177"/>
            <a:ext cx="1149890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443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3086</Words>
  <Application>Microsoft Office PowerPoint</Application>
  <PresentationFormat>Widescreen</PresentationFormat>
  <Paragraphs>475</Paragraphs>
  <Slides>72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6" baseType="lpstr">
      <vt:lpstr>Arial</vt:lpstr>
      <vt:lpstr>Calibri</vt:lpstr>
      <vt:lpstr>Calibri Light</vt:lpstr>
      <vt:lpstr>Office Theme</vt:lpstr>
      <vt:lpstr>Week 8 </vt:lpstr>
      <vt:lpstr>Content </vt:lpstr>
      <vt:lpstr>Aims and learning objectives </vt:lpstr>
      <vt:lpstr>Vitiating factors</vt:lpstr>
      <vt:lpstr>1. Misrepresentation </vt:lpstr>
      <vt:lpstr>Continued </vt:lpstr>
      <vt:lpstr>How do we know when there is misrepresentation?</vt:lpstr>
      <vt:lpstr>Walters and Morgan [1861] </vt:lpstr>
      <vt:lpstr>How do we know when there is misrepresentation?</vt:lpstr>
      <vt:lpstr>Continued</vt:lpstr>
      <vt:lpstr>Not disclosing something </vt:lpstr>
      <vt:lpstr>Continued</vt:lpstr>
      <vt:lpstr>Key piece of legislation</vt:lpstr>
      <vt:lpstr>Not disclosing something continued</vt:lpstr>
      <vt:lpstr>Encouragement </vt:lpstr>
      <vt:lpstr>Continued</vt:lpstr>
      <vt:lpstr>Continued</vt:lpstr>
      <vt:lpstr>Activity</vt:lpstr>
      <vt:lpstr>Let’s take a break!</vt:lpstr>
      <vt:lpstr>Inducement and Fraudulent misrepresentation</vt:lpstr>
      <vt:lpstr>BV Nederlandse Industries v Rembrandt Enterprises [2019]</vt:lpstr>
      <vt:lpstr>Types of misrepresentation</vt:lpstr>
      <vt:lpstr>Fraudulent </vt:lpstr>
      <vt:lpstr>Continued</vt:lpstr>
      <vt:lpstr>Recission is not available</vt:lpstr>
      <vt:lpstr>Innocent </vt:lpstr>
      <vt:lpstr>Negligent </vt:lpstr>
      <vt:lpstr>Remedies </vt:lpstr>
      <vt:lpstr>Mistake </vt:lpstr>
      <vt:lpstr>Mistake</vt:lpstr>
      <vt:lpstr>Continued</vt:lpstr>
      <vt:lpstr>Continued</vt:lpstr>
      <vt:lpstr>Continued</vt:lpstr>
      <vt:lpstr>Continued</vt:lpstr>
      <vt:lpstr>Key cases </vt:lpstr>
      <vt:lpstr>Concerning nature of the document</vt:lpstr>
      <vt:lpstr>Continued</vt:lpstr>
      <vt:lpstr>Let’s take a break!</vt:lpstr>
      <vt:lpstr>Duress and undue influence </vt:lpstr>
      <vt:lpstr>Duress </vt:lpstr>
      <vt:lpstr>Types of duress</vt:lpstr>
      <vt:lpstr>Common law and duress</vt:lpstr>
      <vt:lpstr>Economic Duress test </vt:lpstr>
      <vt:lpstr>Continued</vt:lpstr>
      <vt:lpstr>Undue influence </vt:lpstr>
      <vt:lpstr>Actual undue influence</vt:lpstr>
      <vt:lpstr>Where trust and confidence is included.</vt:lpstr>
      <vt:lpstr>Continued</vt:lpstr>
      <vt:lpstr>Possible remedies</vt:lpstr>
      <vt:lpstr>Illegal contracts</vt:lpstr>
      <vt:lpstr>Illegal contracts</vt:lpstr>
      <vt:lpstr>Contracts Illegal at common law </vt:lpstr>
      <vt:lpstr>Restraint of trade</vt:lpstr>
      <vt:lpstr>PowerPoint Presentation</vt:lpstr>
      <vt:lpstr>Remedies </vt:lpstr>
      <vt:lpstr>Remedies </vt:lpstr>
      <vt:lpstr>Common law remedy</vt:lpstr>
      <vt:lpstr>Continued</vt:lpstr>
      <vt:lpstr>Damages</vt:lpstr>
      <vt:lpstr>Types of damages</vt:lpstr>
      <vt:lpstr>Continued</vt:lpstr>
      <vt:lpstr>Non-pecuniary damages</vt:lpstr>
      <vt:lpstr>How to claim damages?</vt:lpstr>
      <vt:lpstr>What about equitable remedies?</vt:lpstr>
      <vt:lpstr>Specific Performance </vt:lpstr>
      <vt:lpstr>Injunctions</vt:lpstr>
      <vt:lpstr>What about remedies for consumer rights?</vt:lpstr>
      <vt:lpstr>Service contracts</vt:lpstr>
      <vt:lpstr>What about commercial rights?</vt:lpstr>
      <vt:lpstr>Exam date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</dc:title>
  <dc:creator>Zita Draper</dc:creator>
  <cp:lastModifiedBy>Zita Draper</cp:lastModifiedBy>
  <cp:revision>10</cp:revision>
  <dcterms:created xsi:type="dcterms:W3CDTF">2024-04-09T12:04:42Z</dcterms:created>
  <dcterms:modified xsi:type="dcterms:W3CDTF">2024-04-20T21:38:53Z</dcterms:modified>
</cp:coreProperties>
</file>