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64" r:id="rId4"/>
  </p:sldMasterIdLst>
  <p:notesMasterIdLst>
    <p:notesMasterId r:id="rId24"/>
  </p:notesMasterIdLst>
  <p:handoutMasterIdLst>
    <p:handoutMasterId r:id="rId25"/>
  </p:handoutMasterIdLst>
  <p:sldIdLst>
    <p:sldId id="295" r:id="rId5"/>
    <p:sldId id="296" r:id="rId6"/>
    <p:sldId id="319" r:id="rId7"/>
    <p:sldId id="282" r:id="rId8"/>
    <p:sldId id="313" r:id="rId9"/>
    <p:sldId id="312" r:id="rId10"/>
    <p:sldId id="298" r:id="rId11"/>
    <p:sldId id="299" r:id="rId12"/>
    <p:sldId id="304" r:id="rId13"/>
    <p:sldId id="305" r:id="rId14"/>
    <p:sldId id="306" r:id="rId15"/>
    <p:sldId id="264" r:id="rId16"/>
    <p:sldId id="307" r:id="rId17"/>
    <p:sldId id="308" r:id="rId18"/>
    <p:sldId id="309" r:id="rId19"/>
    <p:sldId id="303" r:id="rId20"/>
    <p:sldId id="310" r:id="rId21"/>
    <p:sldId id="320" r:id="rId22"/>
    <p:sldId id="31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CE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56817D-B7E2-46A2-B591-642D916E6B72}" v="89" dt="2026-03-07T16:01:09.420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1293" autoAdjust="0"/>
  </p:normalViewPr>
  <p:slideViewPr>
    <p:cSldViewPr snapToGrid="0">
      <p:cViewPr varScale="1">
        <p:scale>
          <a:sx n="75" d="100"/>
          <a:sy n="75" d="100"/>
        </p:scale>
        <p:origin x="974" y="58"/>
      </p:cViewPr>
      <p:guideLst/>
    </p:cSldViewPr>
  </p:slideViewPr>
  <p:outlineViewPr>
    <p:cViewPr>
      <p:scale>
        <a:sx n="33" d="100"/>
        <a:sy n="33" d="100"/>
      </p:scale>
      <p:origin x="0" y="-489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HART" userId="dbfa65819efcbcac" providerId="LiveId" clId="{8A368B80-3004-4187-92C6-9B6D51DEB406}"/>
    <pc:docChg chg="undo redo custSel addSld delSld modSld">
      <pc:chgData name="MEGAN HART" userId="dbfa65819efcbcac" providerId="LiveId" clId="{8A368B80-3004-4187-92C6-9B6D51DEB406}" dt="2026-03-07T16:02:37.166" v="666" actId="3626"/>
      <pc:docMkLst>
        <pc:docMk/>
      </pc:docMkLst>
      <pc:sldChg chg="modSp mod">
        <pc:chgData name="MEGAN HART" userId="dbfa65819efcbcac" providerId="LiveId" clId="{8A368B80-3004-4187-92C6-9B6D51DEB406}" dt="2026-03-07T16:00:40.688" v="660" actId="313"/>
        <pc:sldMkLst>
          <pc:docMk/>
          <pc:sldMk cId="850743011" sldId="264"/>
        </pc:sldMkLst>
        <pc:spChg chg="mod">
          <ac:chgData name="MEGAN HART" userId="dbfa65819efcbcac" providerId="LiveId" clId="{8A368B80-3004-4187-92C6-9B6D51DEB406}" dt="2026-03-07T15:07:44.947" v="365" actId="14100"/>
          <ac:spMkLst>
            <pc:docMk/>
            <pc:sldMk cId="850743011" sldId="264"/>
            <ac:spMk id="2" creationId="{BBEC8C2A-D6A8-4036-9B23-884C344822B0}"/>
          </ac:spMkLst>
        </pc:spChg>
        <pc:spChg chg="mod">
          <ac:chgData name="MEGAN HART" userId="dbfa65819efcbcac" providerId="LiveId" clId="{8A368B80-3004-4187-92C6-9B6D51DEB406}" dt="2026-03-07T16:00:40.688" v="660" actId="313"/>
          <ac:spMkLst>
            <pc:docMk/>
            <pc:sldMk cId="850743011" sldId="264"/>
            <ac:spMk id="3" creationId="{6E155294-59B0-43EB-94D1-0BF9E1754452}"/>
          </ac:spMkLst>
        </pc:spChg>
      </pc:sldChg>
      <pc:sldChg chg="addSp delSp modSp mod">
        <pc:chgData name="MEGAN HART" userId="dbfa65819efcbcac" providerId="LiveId" clId="{8A368B80-3004-4187-92C6-9B6D51DEB406}" dt="2026-03-07T14:52:24.150" v="278" actId="20577"/>
        <pc:sldMkLst>
          <pc:docMk/>
          <pc:sldMk cId="2972507386" sldId="282"/>
        </pc:sldMkLst>
        <pc:spChg chg="mod">
          <ac:chgData name="MEGAN HART" userId="dbfa65819efcbcac" providerId="LiveId" clId="{8A368B80-3004-4187-92C6-9B6D51DEB406}" dt="2026-03-07T14:49:05.883" v="230" actId="113"/>
          <ac:spMkLst>
            <pc:docMk/>
            <pc:sldMk cId="2972507386" sldId="282"/>
            <ac:spMk id="3" creationId="{3F5278DA-6C8A-199D-CC43-831ACF8AF132}"/>
          </ac:spMkLst>
        </pc:spChg>
        <pc:spChg chg="del">
          <ac:chgData name="MEGAN HART" userId="dbfa65819efcbcac" providerId="LiveId" clId="{8A368B80-3004-4187-92C6-9B6D51DEB406}" dt="2026-03-07T14:50:51.715" v="249" actId="21"/>
          <ac:spMkLst>
            <pc:docMk/>
            <pc:sldMk cId="2972507386" sldId="282"/>
            <ac:spMk id="5" creationId="{74C38777-DF55-6706-DEF3-CB63DFF47A7C}"/>
          </ac:spMkLst>
        </pc:spChg>
        <pc:spChg chg="mod">
          <ac:chgData name="MEGAN HART" userId="dbfa65819efcbcac" providerId="LiveId" clId="{8A368B80-3004-4187-92C6-9B6D51DEB406}" dt="2026-03-07T14:52:24.150" v="278" actId="20577"/>
          <ac:spMkLst>
            <pc:docMk/>
            <pc:sldMk cId="2972507386" sldId="282"/>
            <ac:spMk id="10" creationId="{DFDEC50F-F236-6BF2-72F4-20AEF0ED10F0}"/>
          </ac:spMkLst>
        </pc:spChg>
        <pc:spChg chg="add del mod">
          <ac:chgData name="MEGAN HART" userId="dbfa65819efcbcac" providerId="LiveId" clId="{8A368B80-3004-4187-92C6-9B6D51DEB406}" dt="2026-03-07T14:51:51.881" v="262"/>
          <ac:spMkLst>
            <pc:docMk/>
            <pc:sldMk cId="2972507386" sldId="282"/>
            <ac:spMk id="17" creationId="{F3CC3E34-ADEF-9B0A-0E0F-243264129A65}"/>
          </ac:spMkLst>
        </pc:spChg>
        <pc:spChg chg="add mod">
          <ac:chgData name="MEGAN HART" userId="dbfa65819efcbcac" providerId="LiveId" clId="{8A368B80-3004-4187-92C6-9B6D51DEB406}" dt="2026-03-07T14:52:06.714" v="266" actId="1076"/>
          <ac:spMkLst>
            <pc:docMk/>
            <pc:sldMk cId="2972507386" sldId="282"/>
            <ac:spMk id="20" creationId="{A766AB60-332C-3376-689E-9E33B81D6C3B}"/>
          </ac:spMkLst>
        </pc:spChg>
        <pc:picChg chg="del mod">
          <ac:chgData name="MEGAN HART" userId="dbfa65819efcbcac" providerId="LiveId" clId="{8A368B80-3004-4187-92C6-9B6D51DEB406}" dt="2026-03-07T14:50:51.715" v="249" actId="21"/>
          <ac:picMkLst>
            <pc:docMk/>
            <pc:sldMk cId="2972507386" sldId="282"/>
            <ac:picMk id="4" creationId="{2892B635-FF6D-8C84-7664-E474433BF299}"/>
          </ac:picMkLst>
        </pc:picChg>
        <pc:picChg chg="add mod">
          <ac:chgData name="MEGAN HART" userId="dbfa65819efcbcac" providerId="LiveId" clId="{8A368B80-3004-4187-92C6-9B6D51DEB406}" dt="2026-03-07T14:51:18.481" v="258" actId="1076"/>
          <ac:picMkLst>
            <pc:docMk/>
            <pc:sldMk cId="2972507386" sldId="282"/>
            <ac:picMk id="2050" creationId="{801CF3E5-3957-7098-88F3-096430D4A12C}"/>
          </ac:picMkLst>
        </pc:picChg>
      </pc:sldChg>
      <pc:sldChg chg="modSp">
        <pc:chgData name="MEGAN HART" userId="dbfa65819efcbcac" providerId="LiveId" clId="{8A368B80-3004-4187-92C6-9B6D51DEB406}" dt="2026-03-07T14:31:55.854" v="93" actId="2711"/>
        <pc:sldMkLst>
          <pc:docMk/>
          <pc:sldMk cId="2076879118" sldId="295"/>
        </pc:sldMkLst>
        <pc:spChg chg="mod">
          <ac:chgData name="MEGAN HART" userId="dbfa65819efcbcac" providerId="LiveId" clId="{8A368B80-3004-4187-92C6-9B6D51DEB406}" dt="2026-03-07T14:31:55.854" v="93" actId="2711"/>
          <ac:spMkLst>
            <pc:docMk/>
            <pc:sldMk cId="2076879118" sldId="295"/>
            <ac:spMk id="6" creationId="{8C834208-78D3-55FF-0568-AC7434753C76}"/>
          </ac:spMkLst>
        </pc:spChg>
      </pc:sldChg>
      <pc:sldChg chg="modSp mod">
        <pc:chgData name="MEGAN HART" userId="dbfa65819efcbcac" providerId="LiveId" clId="{8A368B80-3004-4187-92C6-9B6D51DEB406}" dt="2026-03-07T14:49:09.264" v="231" actId="113"/>
        <pc:sldMkLst>
          <pc:docMk/>
          <pc:sldMk cId="3648163248" sldId="296"/>
        </pc:sldMkLst>
        <pc:spChg chg="mod">
          <ac:chgData name="MEGAN HART" userId="dbfa65819efcbcac" providerId="LiveId" clId="{8A368B80-3004-4187-92C6-9B6D51DEB406}" dt="2026-03-07T14:49:09.264" v="231" actId="113"/>
          <ac:spMkLst>
            <pc:docMk/>
            <pc:sldMk cId="3648163248" sldId="296"/>
            <ac:spMk id="2" creationId="{8EE44E67-57A4-9825-9E94-C2B258A68C9D}"/>
          </ac:spMkLst>
        </pc:spChg>
        <pc:spChg chg="mod">
          <ac:chgData name="MEGAN HART" userId="dbfa65819efcbcac" providerId="LiveId" clId="{8A368B80-3004-4187-92C6-9B6D51DEB406}" dt="2026-03-07T14:48:50.919" v="228" actId="255"/>
          <ac:spMkLst>
            <pc:docMk/>
            <pc:sldMk cId="3648163248" sldId="296"/>
            <ac:spMk id="3" creationId="{F21C3D74-CBD0-AEEC-7CF1-ED875B10D2FB}"/>
          </ac:spMkLst>
        </pc:spChg>
      </pc:sldChg>
      <pc:sldChg chg="addSp delSp modSp mod">
        <pc:chgData name="MEGAN HART" userId="dbfa65819efcbcac" providerId="LiveId" clId="{8A368B80-3004-4187-92C6-9B6D51DEB406}" dt="2026-03-07T14:55:44.304" v="291" actId="1076"/>
        <pc:sldMkLst>
          <pc:docMk/>
          <pc:sldMk cId="4288213016" sldId="298"/>
        </pc:sldMkLst>
        <pc:spChg chg="del mod">
          <ac:chgData name="MEGAN HART" userId="dbfa65819efcbcac" providerId="LiveId" clId="{8A368B80-3004-4187-92C6-9B6D51DEB406}" dt="2026-03-07T14:36:07.914" v="122" actId="21"/>
          <ac:spMkLst>
            <pc:docMk/>
            <pc:sldMk cId="4288213016" sldId="298"/>
            <ac:spMk id="3" creationId="{8EDE50FB-473C-3BEA-8431-B03765A8981F}"/>
          </ac:spMkLst>
        </pc:spChg>
        <pc:spChg chg="mod">
          <ac:chgData name="MEGAN HART" userId="dbfa65819efcbcac" providerId="LiveId" clId="{8A368B80-3004-4187-92C6-9B6D51DEB406}" dt="2026-03-07T14:45:06.466" v="217" actId="20577"/>
          <ac:spMkLst>
            <pc:docMk/>
            <pc:sldMk cId="4288213016" sldId="298"/>
            <ac:spMk id="8" creationId="{D1F82975-9B4C-631F-14EC-B6C21EF2ACBE}"/>
          </ac:spMkLst>
        </pc:spChg>
        <pc:spChg chg="add mod">
          <ac:chgData name="MEGAN HART" userId="dbfa65819efcbcac" providerId="LiveId" clId="{8A368B80-3004-4187-92C6-9B6D51DEB406}" dt="2026-03-07T14:35:49.622" v="119" actId="1076"/>
          <ac:spMkLst>
            <pc:docMk/>
            <pc:sldMk cId="4288213016" sldId="298"/>
            <ac:spMk id="9" creationId="{37CAFD51-2B03-BBCE-ABD8-DD7C1F2CDC61}"/>
          </ac:spMkLst>
        </pc:spChg>
        <pc:spChg chg="add mod">
          <ac:chgData name="MEGAN HART" userId="dbfa65819efcbcac" providerId="LiveId" clId="{8A368B80-3004-4187-92C6-9B6D51DEB406}" dt="2026-03-07T14:44:00.548" v="186" actId="1076"/>
          <ac:spMkLst>
            <pc:docMk/>
            <pc:sldMk cId="4288213016" sldId="298"/>
            <ac:spMk id="12" creationId="{21CA40B5-A1FE-E1D5-4548-3673514C5A91}"/>
          </ac:spMkLst>
        </pc:spChg>
        <pc:spChg chg="add mod">
          <ac:chgData name="MEGAN HART" userId="dbfa65819efcbcac" providerId="LiveId" clId="{8A368B80-3004-4187-92C6-9B6D51DEB406}" dt="2026-03-07T14:54:32.468" v="287" actId="14100"/>
          <ac:spMkLst>
            <pc:docMk/>
            <pc:sldMk cId="4288213016" sldId="298"/>
            <ac:spMk id="13" creationId="{2E7A4D5B-B148-B51D-CECE-648E4C99C9A4}"/>
          </ac:spMkLst>
        </pc:spChg>
        <pc:spChg chg="add del mod">
          <ac:chgData name="MEGAN HART" userId="dbfa65819efcbcac" providerId="LiveId" clId="{8A368B80-3004-4187-92C6-9B6D51DEB406}" dt="2026-03-07T14:36:11.322" v="123" actId="478"/>
          <ac:spMkLst>
            <pc:docMk/>
            <pc:sldMk cId="4288213016" sldId="298"/>
            <ac:spMk id="15" creationId="{FC1EB583-7A07-8162-616F-C8632C5C8DDD}"/>
          </ac:spMkLst>
        </pc:spChg>
        <pc:spChg chg="add mod">
          <ac:chgData name="MEGAN HART" userId="dbfa65819efcbcac" providerId="LiveId" clId="{8A368B80-3004-4187-92C6-9B6D51DEB406}" dt="2026-03-07T14:44:25.616" v="191" actId="1076"/>
          <ac:spMkLst>
            <pc:docMk/>
            <pc:sldMk cId="4288213016" sldId="298"/>
            <ac:spMk id="16" creationId="{93A0BDE1-1AEA-5CA1-ACF8-6FBBBEDE2CE9}"/>
          </ac:spMkLst>
        </pc:spChg>
        <pc:spChg chg="add mod">
          <ac:chgData name="MEGAN HART" userId="dbfa65819efcbcac" providerId="LiveId" clId="{8A368B80-3004-4187-92C6-9B6D51DEB406}" dt="2026-03-07T14:44:03.673" v="187" actId="1076"/>
          <ac:spMkLst>
            <pc:docMk/>
            <pc:sldMk cId="4288213016" sldId="298"/>
            <ac:spMk id="17" creationId="{049990F5-0ADE-6234-233C-E68C9A4B8B33}"/>
          </ac:spMkLst>
        </pc:spChg>
        <pc:spChg chg="add mod">
          <ac:chgData name="MEGAN HART" userId="dbfa65819efcbcac" providerId="LiveId" clId="{8A368B80-3004-4187-92C6-9B6D51DEB406}" dt="2026-03-07T14:44:29.625" v="192" actId="1076"/>
          <ac:spMkLst>
            <pc:docMk/>
            <pc:sldMk cId="4288213016" sldId="298"/>
            <ac:spMk id="18" creationId="{084C86F2-3380-2965-8164-D208FF44EB6A}"/>
          </ac:spMkLst>
        </pc:spChg>
        <pc:spChg chg="add mod">
          <ac:chgData name="MEGAN HART" userId="dbfa65819efcbcac" providerId="LiveId" clId="{8A368B80-3004-4187-92C6-9B6D51DEB406}" dt="2026-03-07T14:55:44.304" v="291" actId="1076"/>
          <ac:spMkLst>
            <pc:docMk/>
            <pc:sldMk cId="4288213016" sldId="298"/>
            <ac:spMk id="20" creationId="{DE183826-84BE-1922-948F-62CCEA39BD6B}"/>
          </ac:spMkLst>
        </pc:spChg>
      </pc:sldChg>
      <pc:sldChg chg="addSp delSp modSp mod">
        <pc:chgData name="MEGAN HART" userId="dbfa65819efcbcac" providerId="LiveId" clId="{8A368B80-3004-4187-92C6-9B6D51DEB406}" dt="2026-03-07T14:47:24.375" v="223" actId="1076"/>
        <pc:sldMkLst>
          <pc:docMk/>
          <pc:sldMk cId="1900868295" sldId="299"/>
        </pc:sldMkLst>
        <pc:spChg chg="del">
          <ac:chgData name="MEGAN HART" userId="dbfa65819efcbcac" providerId="LiveId" clId="{8A368B80-3004-4187-92C6-9B6D51DEB406}" dt="2026-03-07T14:46:11.573" v="219"/>
          <ac:spMkLst>
            <pc:docMk/>
            <pc:sldMk cId="1900868295" sldId="299"/>
            <ac:spMk id="8" creationId="{7BD28937-19A6-E402-E376-3A75FE4F5434}"/>
          </ac:spMkLst>
        </pc:spChg>
        <pc:spChg chg="mod">
          <ac:chgData name="MEGAN HART" userId="dbfa65819efcbcac" providerId="LiveId" clId="{8A368B80-3004-4187-92C6-9B6D51DEB406}" dt="2026-03-07T14:47:24.375" v="223" actId="1076"/>
          <ac:spMkLst>
            <pc:docMk/>
            <pc:sldMk cId="1900868295" sldId="299"/>
            <ac:spMk id="11" creationId="{6D4E6D07-6758-D3BC-455F-E75A15D32402}"/>
          </ac:spMkLst>
        </pc:spChg>
        <pc:spChg chg="add mod">
          <ac:chgData name="MEGAN HART" userId="dbfa65819efcbcac" providerId="LiveId" clId="{8A368B80-3004-4187-92C6-9B6D51DEB406}" dt="2026-03-07T14:47:19.397" v="222" actId="255"/>
          <ac:spMkLst>
            <pc:docMk/>
            <pc:sldMk cId="1900868295" sldId="299"/>
            <ac:spMk id="13" creationId="{1052FE34-1120-9C24-0B2C-FCA08030EC87}"/>
          </ac:spMkLst>
        </pc:spChg>
        <pc:graphicFrameChg chg="mod">
          <ac:chgData name="MEGAN HART" userId="dbfa65819efcbcac" providerId="LiveId" clId="{8A368B80-3004-4187-92C6-9B6D51DEB406}" dt="2026-03-07T14:45:32.542" v="218" actId="478"/>
          <ac:graphicFrameMkLst>
            <pc:docMk/>
            <pc:sldMk cId="1900868295" sldId="299"/>
            <ac:graphicFrameMk id="9" creationId="{24B32D17-6439-A68E-6287-D5D5632CFF98}"/>
          </ac:graphicFrameMkLst>
        </pc:graphicFrameChg>
        <pc:picChg chg="add mod">
          <ac:chgData name="MEGAN HART" userId="dbfa65819efcbcac" providerId="LiveId" clId="{8A368B80-3004-4187-92C6-9B6D51DEB406}" dt="2026-03-07T14:46:11.573" v="219"/>
          <ac:picMkLst>
            <pc:docMk/>
            <pc:sldMk cId="1900868295" sldId="299"/>
            <ac:picMk id="3078" creationId="{D9B708D7-1204-06EC-6179-13FA84BBED29}"/>
          </ac:picMkLst>
        </pc:picChg>
      </pc:sldChg>
      <pc:sldChg chg="addSp delSp modSp mod setBg">
        <pc:chgData name="MEGAN HART" userId="dbfa65819efcbcac" providerId="LiveId" clId="{8A368B80-3004-4187-92C6-9B6D51DEB406}" dt="2026-03-07T15:09:43.288" v="374"/>
        <pc:sldMkLst>
          <pc:docMk/>
          <pc:sldMk cId="1948030887" sldId="303"/>
        </pc:sldMkLst>
        <pc:spChg chg="mo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2" creationId="{AB7613C2-6656-2A43-ABCE-B021D6A3530F}"/>
          </ac:spMkLst>
        </pc:spChg>
        <pc:spChg chg="del mod">
          <ac:chgData name="MEGAN HART" userId="dbfa65819efcbcac" providerId="LiveId" clId="{8A368B80-3004-4187-92C6-9B6D51DEB406}" dt="2026-03-07T15:08:42.958" v="367" actId="478"/>
          <ac:spMkLst>
            <pc:docMk/>
            <pc:sldMk cId="1948030887" sldId="303"/>
            <ac:spMk id="3" creationId="{A89DBFB6-9EAA-8E31-B059-F1A4E4F5F93C}"/>
          </ac:spMkLst>
        </pc:spChg>
        <pc:spChg chg="del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9" creationId="{E388F45F-4CEA-2255-ACB1-3478FBC2A03C}"/>
          </ac:spMkLst>
        </pc:spChg>
        <pc:spChg chg="ad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15" creationId="{416A0E3C-60E6-4F39-BC55-5F7C224E1F7C}"/>
          </ac:spMkLst>
        </pc:spChg>
        <pc:spChg chg="ad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19" creationId="{88F0A37D-2337-4AAF-98B0-7E4E9B98719A}"/>
          </ac:spMkLst>
        </pc:spChg>
        <pc:spChg chg="ad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23" creationId="{F7234D70-FB65-4E99-985E-64D219674D45}"/>
          </ac:spMkLst>
        </pc:spChg>
        <pc:graphicFrameChg chg="add mod">
          <ac:chgData name="MEGAN HART" userId="dbfa65819efcbcac" providerId="LiveId" clId="{8A368B80-3004-4187-92C6-9B6D51DEB406}" dt="2026-03-07T15:09:43.288" v="374"/>
          <ac:graphicFrameMkLst>
            <pc:docMk/>
            <pc:sldMk cId="1948030887" sldId="303"/>
            <ac:graphicFrameMk id="11" creationId="{3FDDEE8B-6A17-F1CC-277A-6213DB27699E}"/>
          </ac:graphicFrameMkLst>
        </pc:graphicFrameChg>
        <pc:cxnChg chg="add">
          <ac:chgData name="MEGAN HART" userId="dbfa65819efcbcac" providerId="LiveId" clId="{8A368B80-3004-4187-92C6-9B6D51DEB406}" dt="2026-03-07T15:08:51.569" v="368" actId="26606"/>
          <ac:cxnSpMkLst>
            <pc:docMk/>
            <pc:sldMk cId="1948030887" sldId="303"/>
            <ac:cxnSpMk id="17" creationId="{C5025DAC-8B93-4160-B017-3A274A5828C0}"/>
          </ac:cxnSpMkLst>
        </pc:cxnChg>
        <pc:cxnChg chg="add">
          <ac:chgData name="MEGAN HART" userId="dbfa65819efcbcac" providerId="LiveId" clId="{8A368B80-3004-4187-92C6-9B6D51DEB406}" dt="2026-03-07T15:08:51.569" v="368" actId="26606"/>
          <ac:cxnSpMkLst>
            <pc:docMk/>
            <pc:sldMk cId="1948030887" sldId="303"/>
            <ac:cxnSpMk id="21" creationId="{F15CCCF0-E573-463A-9760-1FDC0B2CFBD7}"/>
          </ac:cxnSpMkLst>
        </pc:cxnChg>
      </pc:sldChg>
      <pc:sldChg chg="addSp delSp modSp mod">
        <pc:chgData name="MEGAN HART" userId="dbfa65819efcbcac" providerId="LiveId" clId="{8A368B80-3004-4187-92C6-9B6D51DEB406}" dt="2026-03-07T16:00:26.419" v="659"/>
        <pc:sldMkLst>
          <pc:docMk/>
          <pc:sldMk cId="1304628407" sldId="304"/>
        </pc:sldMkLst>
        <pc:spChg chg="add">
          <ac:chgData name="MEGAN HART" userId="dbfa65819efcbcac" providerId="LiveId" clId="{8A368B80-3004-4187-92C6-9B6D51DEB406}" dt="2026-03-04T23:20:30.245" v="61" actId="26606"/>
          <ac:spMkLst>
            <pc:docMk/>
            <pc:sldMk cId="1304628407" sldId="304"/>
            <ac:spMk id="6153" creationId="{416A0E3C-60E6-4F39-BC55-5F7C224E1F7C}"/>
          </ac:spMkLst>
        </pc:spChg>
        <pc:spChg chg="add">
          <ac:chgData name="MEGAN HART" userId="dbfa65819efcbcac" providerId="LiveId" clId="{8A368B80-3004-4187-92C6-9B6D51DEB406}" dt="2026-03-04T23:20:30.245" v="61" actId="26606"/>
          <ac:spMkLst>
            <pc:docMk/>
            <pc:sldMk cId="1304628407" sldId="304"/>
            <ac:spMk id="6157" creationId="{D40791F6-715D-481A-9C4A-3645AECFD5A0}"/>
          </ac:spMkLst>
        </pc:spChg>
        <pc:spChg chg="add">
          <ac:chgData name="MEGAN HART" userId="dbfa65819efcbcac" providerId="LiveId" clId="{8A368B80-3004-4187-92C6-9B6D51DEB406}" dt="2026-03-04T23:20:30.245" v="61" actId="26606"/>
          <ac:spMkLst>
            <pc:docMk/>
            <pc:sldMk cId="1304628407" sldId="304"/>
            <ac:spMk id="6161" creationId="{811CBAFA-D7E0-40A7-BB94-2C05304B407B}"/>
          </ac:spMkLst>
        </pc:spChg>
        <pc:graphicFrameChg chg="mod ord modGraphic">
          <ac:chgData name="MEGAN HART" userId="dbfa65819efcbcac" providerId="LiveId" clId="{8A368B80-3004-4187-92C6-9B6D51DEB406}" dt="2026-03-07T16:00:26.419" v="659"/>
          <ac:graphicFrameMkLst>
            <pc:docMk/>
            <pc:sldMk cId="1304628407" sldId="304"/>
            <ac:graphicFrameMk id="15" creationId="{8AAACA5E-59CF-0A98-D41E-93BE0BED3B43}"/>
          </ac:graphicFrameMkLst>
        </pc:graphicFrameChg>
        <pc:picChg chg="mod">
          <ac:chgData name="MEGAN HART" userId="dbfa65819efcbcac" providerId="LiveId" clId="{8A368B80-3004-4187-92C6-9B6D51DEB406}" dt="2026-03-04T23:20:30.245" v="61" actId="26606"/>
          <ac:picMkLst>
            <pc:docMk/>
            <pc:sldMk cId="1304628407" sldId="304"/>
            <ac:picMk id="11" creationId="{3AF302A5-8FFA-75A3-4034-6CC50008B042}"/>
          </ac:picMkLst>
        </pc:picChg>
        <pc:picChg chg="add mod">
          <ac:chgData name="MEGAN HART" userId="dbfa65819efcbcac" providerId="LiveId" clId="{8A368B80-3004-4187-92C6-9B6D51DEB406}" dt="2026-03-04T23:20:30.245" v="61" actId="26606"/>
          <ac:picMkLst>
            <pc:docMk/>
            <pc:sldMk cId="1304628407" sldId="304"/>
            <ac:picMk id="6148" creationId="{9B0A451F-2F8D-E186-FFB1-34558F06F206}"/>
          </ac:picMkLst>
        </pc:picChg>
      </pc:sldChg>
      <pc:sldChg chg="addSp delSp modSp mod">
        <pc:chgData name="MEGAN HART" userId="dbfa65819efcbcac" providerId="LiveId" clId="{8A368B80-3004-4187-92C6-9B6D51DEB406}" dt="2026-03-07T15:07:04.234" v="361" actId="26606"/>
        <pc:sldMkLst>
          <pc:docMk/>
          <pc:sldMk cId="3988188016" sldId="305"/>
        </pc:sldMkLst>
        <pc:spChg chg="add del mod">
          <ac:chgData name="MEGAN HART" userId="dbfa65819efcbcac" providerId="LiveId" clId="{8A368B80-3004-4187-92C6-9B6D51DEB406}" dt="2026-03-07T15:07:04.234" v="361" actId="26606"/>
          <ac:spMkLst>
            <pc:docMk/>
            <pc:sldMk cId="3988188016" sldId="305"/>
            <ac:spMk id="4" creationId="{73685A5D-91A9-9014-6907-1134566BAF28}"/>
          </ac:spMkLst>
        </pc:spChg>
        <pc:spChg chg="add del">
          <ac:chgData name="MEGAN HART" userId="dbfa65819efcbcac" providerId="LiveId" clId="{8A368B80-3004-4187-92C6-9B6D51DEB406}" dt="2026-03-07T15:05:15.070" v="345" actId="478"/>
          <ac:spMkLst>
            <pc:docMk/>
            <pc:sldMk cId="3988188016" sldId="305"/>
            <ac:spMk id="12" creationId="{EEFE2D5F-9A5F-186F-390D-BD1CA32DD767}"/>
          </ac:spMkLst>
        </pc:spChg>
        <pc:spChg chg="add mod">
          <ac:chgData name="MEGAN HART" userId="dbfa65819efcbcac" providerId="LiveId" clId="{8A368B80-3004-4187-92C6-9B6D51DEB406}" dt="2026-03-07T15:05:12.972" v="344" actId="478"/>
          <ac:spMkLst>
            <pc:docMk/>
            <pc:sldMk cId="3988188016" sldId="305"/>
            <ac:spMk id="13" creationId="{1993A387-6204-E3DA-8FD3-C33AA2A55C31}"/>
          </ac:spMkLst>
        </pc:spChg>
        <pc:spChg chg="add del mod">
          <ac:chgData name="MEGAN HART" userId="dbfa65819efcbcac" providerId="LiveId" clId="{8A368B80-3004-4187-92C6-9B6D51DEB406}" dt="2026-03-07T15:07:02.022" v="359" actId="47"/>
          <ac:spMkLst>
            <pc:docMk/>
            <pc:sldMk cId="3988188016" sldId="305"/>
            <ac:spMk id="14" creationId="{707352CE-F997-3FB2-7C11-DFA2B0C2633D}"/>
          </ac:spMkLst>
        </pc:spChg>
        <pc:graphicFrameChg chg="add del mod modGraphic">
          <ac:chgData name="MEGAN HART" userId="dbfa65819efcbcac" providerId="LiveId" clId="{8A368B80-3004-4187-92C6-9B6D51DEB406}" dt="2026-03-07T15:02:04.924" v="319" actId="26606"/>
          <ac:graphicFrameMkLst>
            <pc:docMk/>
            <pc:sldMk cId="3988188016" sldId="305"/>
            <ac:graphicFrameMk id="44" creationId="{ECE1F5DF-FB24-A649-ED93-8A4B80EA0002}"/>
          </ac:graphicFrameMkLst>
        </pc:graphicFrameChg>
        <pc:graphicFrameChg chg="add del">
          <ac:chgData name="MEGAN HART" userId="dbfa65819efcbcac" providerId="LiveId" clId="{8A368B80-3004-4187-92C6-9B6D51DEB406}" dt="2026-03-07T15:07:04.234" v="361" actId="26606"/>
          <ac:graphicFrameMkLst>
            <pc:docMk/>
            <pc:sldMk cId="3988188016" sldId="305"/>
            <ac:graphicFrameMk id="45" creationId="{4E2357ED-A74D-689F-CC15-A377218FE853}"/>
          </ac:graphicFrameMkLst>
        </pc:graphicFrameChg>
        <pc:picChg chg="mod">
          <ac:chgData name="MEGAN HART" userId="dbfa65819efcbcac" providerId="LiveId" clId="{8A368B80-3004-4187-92C6-9B6D51DEB406}" dt="2026-03-07T15:01:23.947" v="313" actId="14100"/>
          <ac:picMkLst>
            <pc:docMk/>
            <pc:sldMk cId="3988188016" sldId="305"/>
            <ac:picMk id="8" creationId="{DAD38315-F98A-E84C-546B-FCCF24A7C9FC}"/>
          </ac:picMkLst>
        </pc:picChg>
      </pc:sldChg>
      <pc:sldChg chg="addSp delSp modSp mod">
        <pc:chgData name="MEGAN HART" userId="dbfa65819efcbcac" providerId="LiveId" clId="{8A368B80-3004-4187-92C6-9B6D51DEB406}" dt="2026-03-07T15:07:33.603" v="364"/>
        <pc:sldMkLst>
          <pc:docMk/>
          <pc:sldMk cId="3673267333" sldId="306"/>
        </pc:sldMkLst>
        <pc:spChg chg="add del mod">
          <ac:chgData name="MEGAN HART" userId="dbfa65819efcbcac" providerId="LiveId" clId="{8A368B80-3004-4187-92C6-9B6D51DEB406}" dt="2026-03-07T15:07:17.042" v="362" actId="26606"/>
          <ac:spMkLst>
            <pc:docMk/>
            <pc:sldMk cId="3673267333" sldId="306"/>
            <ac:spMk id="4" creationId="{64288C27-DC80-FDD6-8AB5-E870BCD316DC}"/>
          </ac:spMkLst>
        </pc:spChg>
        <pc:graphicFrameChg chg="add del">
          <ac:chgData name="MEGAN HART" userId="dbfa65819efcbcac" providerId="LiveId" clId="{8A368B80-3004-4187-92C6-9B6D51DEB406}" dt="2026-03-07T15:06:43.074" v="356" actId="26606"/>
          <ac:graphicFrameMkLst>
            <pc:docMk/>
            <pc:sldMk cId="3673267333" sldId="306"/>
            <ac:graphicFrameMk id="44" creationId="{D2011E23-7B2B-482A-D5C6-747303D5C108}"/>
          </ac:graphicFrameMkLst>
        </pc:graphicFrameChg>
        <pc:graphicFrameChg chg="add mod">
          <ac:chgData name="MEGAN HART" userId="dbfa65819efcbcac" providerId="LiveId" clId="{8A368B80-3004-4187-92C6-9B6D51DEB406}" dt="2026-03-07T15:07:33.603" v="364"/>
          <ac:graphicFrameMkLst>
            <pc:docMk/>
            <pc:sldMk cId="3673267333" sldId="306"/>
            <ac:graphicFrameMk id="45" creationId="{DC88E2EE-E927-A06F-E012-F94F9153F128}"/>
          </ac:graphicFrameMkLst>
        </pc:graphicFrameChg>
      </pc:sldChg>
      <pc:sldChg chg="modSp">
        <pc:chgData name="MEGAN HART" userId="dbfa65819efcbcac" providerId="LiveId" clId="{8A368B80-3004-4187-92C6-9B6D51DEB406}" dt="2026-03-07T16:01:09.420" v="662" actId="478"/>
        <pc:sldMkLst>
          <pc:docMk/>
          <pc:sldMk cId="3232402198" sldId="308"/>
        </pc:sldMkLst>
        <pc:graphicFrameChg chg="mod">
          <ac:chgData name="MEGAN HART" userId="dbfa65819efcbcac" providerId="LiveId" clId="{8A368B80-3004-4187-92C6-9B6D51DEB406}" dt="2026-03-07T16:01:09.420" v="662" actId="478"/>
          <ac:graphicFrameMkLst>
            <pc:docMk/>
            <pc:sldMk cId="3232402198" sldId="308"/>
            <ac:graphicFrameMk id="19" creationId="{1E1FDF85-1730-8D92-CED4-2EFE6FBAA9EE}"/>
          </ac:graphicFrameMkLst>
        </pc:graphicFrameChg>
      </pc:sldChg>
      <pc:sldChg chg="delSp del mod">
        <pc:chgData name="MEGAN HART" userId="dbfa65819efcbcac" providerId="LiveId" clId="{8A368B80-3004-4187-92C6-9B6D51DEB406}" dt="2026-03-07T15:58:29.899" v="651" actId="2696"/>
        <pc:sldMkLst>
          <pc:docMk/>
          <pc:sldMk cId="3880425359" sldId="311"/>
        </pc:sldMkLst>
        <pc:spChg chg="del">
          <ac:chgData name="MEGAN HART" userId="dbfa65819efcbcac" providerId="LiveId" clId="{8A368B80-3004-4187-92C6-9B6D51DEB406}" dt="2026-03-07T15:57:41.752" v="642" actId="478"/>
          <ac:spMkLst>
            <pc:docMk/>
            <pc:sldMk cId="3880425359" sldId="311"/>
            <ac:spMk id="7" creationId="{0F7ECB38-2D00-A0CB-809E-BDAA415B39A9}"/>
          </ac:spMkLst>
        </pc:spChg>
      </pc:sldChg>
      <pc:sldChg chg="addSp delSp modSp mod setClrOvrMap">
        <pc:chgData name="MEGAN HART" userId="dbfa65819efcbcac" providerId="LiveId" clId="{8A368B80-3004-4187-92C6-9B6D51DEB406}" dt="2026-03-07T15:14:03.130" v="450" actId="12"/>
        <pc:sldMkLst>
          <pc:docMk/>
          <pc:sldMk cId="3735796808" sldId="312"/>
        </pc:sldMkLst>
        <pc:spChg chg="mod">
          <ac:chgData name="MEGAN HART" userId="dbfa65819efcbcac" providerId="LiveId" clId="{8A368B80-3004-4187-92C6-9B6D51DEB406}" dt="2026-03-07T15:13:18.255" v="441" actId="1076"/>
          <ac:spMkLst>
            <pc:docMk/>
            <pc:sldMk cId="3735796808" sldId="312"/>
            <ac:spMk id="3" creationId="{B4E93ADA-DB08-35DA-70CE-5BD3BE64E5AC}"/>
          </ac:spMkLst>
        </pc:spChg>
        <pc:spChg chg="mod ord">
          <ac:chgData name="MEGAN HART" userId="dbfa65819efcbcac" providerId="LiveId" clId="{8A368B80-3004-4187-92C6-9B6D51DEB406}" dt="2026-03-07T15:14:03.130" v="450" actId="12"/>
          <ac:spMkLst>
            <pc:docMk/>
            <pc:sldMk cId="3735796808" sldId="312"/>
            <ac:spMk id="4" creationId="{2F2320A8-DC33-9F12-D8DE-D7C1AEAF8C1A}"/>
          </ac:spMkLst>
        </pc:spChg>
        <pc:spChg chg="add del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11" creationId="{416A0E3C-60E6-4F39-BC55-5F7C224E1F7C}"/>
          </ac:spMkLst>
        </pc:spChg>
        <pc:spChg chg="add del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15" creationId="{E844E128-FF69-4E9F-8327-6B504B3C5AE1}"/>
          </ac:spMkLst>
        </pc:spChg>
        <pc:spChg chg="add mod">
          <ac:chgData name="MEGAN HART" userId="dbfa65819efcbcac" providerId="LiveId" clId="{8A368B80-3004-4187-92C6-9B6D51DEB406}" dt="2026-03-07T15:13:23.720" v="443" actId="1076"/>
          <ac:spMkLst>
            <pc:docMk/>
            <pc:sldMk cId="3735796808" sldId="312"/>
            <ac:spMk id="19" creationId="{3CA05FAC-1827-F78A-D06E-4072F98F0356}"/>
          </ac:spMkLst>
        </pc:spChg>
        <pc:spChg chg="add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22" creationId="{416A0E3C-60E6-4F39-BC55-5F7C224E1F7C}"/>
          </ac:spMkLst>
        </pc:spChg>
        <pc:spChg chg="add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26" creationId="{873ECEC8-0F24-45B8-950F-35FC94BCEAC8}"/>
          </ac:spMkLst>
        </pc:spChg>
        <pc:spChg chg="add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30" creationId="{8B53612E-ADB2-4457-9688-89506397AF28}"/>
          </ac:spMkLst>
        </pc:spChg>
        <pc:picChg chg="add del mod ord">
          <ac:chgData name="MEGAN HART" userId="dbfa65819efcbcac" providerId="LiveId" clId="{8A368B80-3004-4187-92C6-9B6D51DEB406}" dt="2026-03-07T15:11:47.265" v="419" actId="26606"/>
          <ac:picMkLst>
            <pc:docMk/>
            <pc:sldMk cId="3735796808" sldId="312"/>
            <ac:picMk id="6" creationId="{F4A1C8F3-6273-7155-7A47-83F24A18C387}"/>
          </ac:picMkLst>
        </pc:picChg>
        <pc:cxnChg chg="add del">
          <ac:chgData name="MEGAN HART" userId="dbfa65819efcbcac" providerId="LiveId" clId="{8A368B80-3004-4187-92C6-9B6D51DEB406}" dt="2026-03-07T15:11:47.265" v="419" actId="26606"/>
          <ac:cxnSpMkLst>
            <pc:docMk/>
            <pc:sldMk cId="3735796808" sldId="312"/>
            <ac:cxnSpMk id="13" creationId="{C5025DAC-8B93-4160-B017-3A274A5828C0}"/>
          </ac:cxnSpMkLst>
        </pc:cxnChg>
        <pc:cxnChg chg="del">
          <ac:chgData name="MEGAN HART" userId="dbfa65819efcbcac" providerId="LiveId" clId="{8A368B80-3004-4187-92C6-9B6D51DEB406}" dt="2026-03-07T15:11:47.265" v="419" actId="26606"/>
          <ac:cxnSpMkLst>
            <pc:docMk/>
            <pc:sldMk cId="3735796808" sldId="312"/>
            <ac:cxnSpMk id="17" creationId="{055CEADF-09EA-423C-8C45-F94AF44D5AF0}"/>
          </ac:cxnSpMkLst>
        </pc:cxnChg>
      </pc:sldChg>
      <pc:sldChg chg="addSp delSp modSp mod">
        <pc:chgData name="MEGAN HART" userId="dbfa65819efcbcac" providerId="LiveId" clId="{8A368B80-3004-4187-92C6-9B6D51DEB406}" dt="2026-03-07T14:53:36.316" v="283" actId="26606"/>
        <pc:sldMkLst>
          <pc:docMk/>
          <pc:sldMk cId="4076472409" sldId="313"/>
        </pc:sldMkLst>
        <pc:spChg chg="mod">
          <ac:chgData name="MEGAN HART" userId="dbfa65819efcbcac" providerId="LiveId" clId="{8A368B80-3004-4187-92C6-9B6D51DEB406}" dt="2026-03-07T14:52:49.028" v="279" actId="14100"/>
          <ac:spMkLst>
            <pc:docMk/>
            <pc:sldMk cId="4076472409" sldId="313"/>
            <ac:spMk id="3" creationId="{ADC0E7CE-A131-6308-0233-4AA06A0042E9}"/>
          </ac:spMkLst>
        </pc:spChg>
        <pc:spChg chg="del mod">
          <ac:chgData name="MEGAN HART" userId="dbfa65819efcbcac" providerId="LiveId" clId="{8A368B80-3004-4187-92C6-9B6D51DEB406}" dt="2026-03-07T14:51:03.815" v="254"/>
          <ac:spMkLst>
            <pc:docMk/>
            <pc:sldMk cId="4076472409" sldId="313"/>
            <ac:spMk id="8" creationId="{2A8B902C-CE08-F80D-C486-6CF031739748}"/>
          </ac:spMkLst>
        </pc:spChg>
        <pc:spChg chg="del mod">
          <ac:chgData name="MEGAN HART" userId="dbfa65819efcbcac" providerId="LiveId" clId="{8A368B80-3004-4187-92C6-9B6D51DEB406}" dt="2026-03-07T14:53:36.316" v="283" actId="26606"/>
          <ac:spMkLst>
            <pc:docMk/>
            <pc:sldMk cId="4076472409" sldId="313"/>
            <ac:spMk id="10" creationId="{B36FA603-5CE1-0215-87AD-91CEB390E38D}"/>
          </ac:spMkLst>
        </pc:spChg>
        <pc:spChg chg="add mod">
          <ac:chgData name="MEGAN HART" userId="dbfa65819efcbcac" providerId="LiveId" clId="{8A368B80-3004-4187-92C6-9B6D51DEB406}" dt="2026-03-07T14:52:56.796" v="281" actId="1076"/>
          <ac:spMkLst>
            <pc:docMk/>
            <pc:sldMk cId="4076472409" sldId="313"/>
            <ac:spMk id="11" creationId="{74C38777-DF55-6706-DEF3-CB63DFF47A7C}"/>
          </ac:spMkLst>
        </pc:spChg>
        <pc:graphicFrameChg chg="add">
          <ac:chgData name="MEGAN HART" userId="dbfa65819efcbcac" providerId="LiveId" clId="{8A368B80-3004-4187-92C6-9B6D51DEB406}" dt="2026-03-07T14:53:36.316" v="283" actId="26606"/>
          <ac:graphicFrameMkLst>
            <pc:docMk/>
            <pc:sldMk cId="4076472409" sldId="313"/>
            <ac:graphicFrameMk id="2065" creationId="{B849F8AB-CB51-DEFA-BF20-962458415A2D}"/>
          </ac:graphicFrameMkLst>
        </pc:graphicFrameChg>
        <pc:picChg chg="add mod">
          <ac:chgData name="MEGAN HART" userId="dbfa65819efcbcac" providerId="LiveId" clId="{8A368B80-3004-4187-92C6-9B6D51DEB406}" dt="2026-03-07T14:52:52.366" v="280" actId="1076"/>
          <ac:picMkLst>
            <pc:docMk/>
            <pc:sldMk cId="4076472409" sldId="313"/>
            <ac:picMk id="9" creationId="{2892B635-FF6D-8C84-7664-E474433BF299}"/>
          </ac:picMkLst>
        </pc:picChg>
        <pc:picChg chg="del">
          <ac:chgData name="MEGAN HART" userId="dbfa65819efcbcac" providerId="LiveId" clId="{8A368B80-3004-4187-92C6-9B6D51DEB406}" dt="2026-03-07T14:50:37.790" v="245" actId="21"/>
          <ac:picMkLst>
            <pc:docMk/>
            <pc:sldMk cId="4076472409" sldId="313"/>
            <ac:picMk id="2050" creationId="{801CF3E5-3957-7098-88F3-096430D4A12C}"/>
          </ac:picMkLst>
        </pc:picChg>
      </pc:sldChg>
      <pc:sldChg chg="del">
        <pc:chgData name="MEGAN HART" userId="dbfa65819efcbcac" providerId="LiveId" clId="{8A368B80-3004-4187-92C6-9B6D51DEB406}" dt="2026-03-07T15:57:37.306" v="641" actId="2696"/>
        <pc:sldMkLst>
          <pc:docMk/>
          <pc:sldMk cId="48887443" sldId="315"/>
        </pc:sldMkLst>
      </pc:sldChg>
      <pc:sldChg chg="del">
        <pc:chgData name="MEGAN HART" userId="dbfa65819efcbcac" providerId="LiveId" clId="{8A368B80-3004-4187-92C6-9B6D51DEB406}" dt="2026-03-07T15:57:34.491" v="640" actId="2696"/>
        <pc:sldMkLst>
          <pc:docMk/>
          <pc:sldMk cId="1780216140" sldId="316"/>
        </pc:sldMkLst>
      </pc:sldChg>
      <pc:sldChg chg="addSp modSp add mod">
        <pc:chgData name="MEGAN HART" userId="dbfa65819efcbcac" providerId="LiveId" clId="{8A368B80-3004-4187-92C6-9B6D51DEB406}" dt="2026-03-07T16:02:37.166" v="666" actId="3626"/>
        <pc:sldMkLst>
          <pc:docMk/>
          <pc:sldMk cId="1424092912" sldId="317"/>
        </pc:sldMkLst>
        <pc:spChg chg="add mod">
          <ac:chgData name="MEGAN HART" userId="dbfa65819efcbcac" providerId="LiveId" clId="{8A368B80-3004-4187-92C6-9B6D51DEB406}" dt="2026-03-07T16:02:37.166" v="666" actId="3626"/>
          <ac:spMkLst>
            <pc:docMk/>
            <pc:sldMk cId="1424092912" sldId="317"/>
            <ac:spMk id="4" creationId="{0BBEE6CB-6CFC-8928-D409-F73451799C55}"/>
          </ac:spMkLst>
        </pc:spChg>
      </pc:sldChg>
      <pc:sldChg chg="delSp modSp del mod">
        <pc:chgData name="MEGAN HART" userId="dbfa65819efcbcac" providerId="LiveId" clId="{8A368B80-3004-4187-92C6-9B6D51DEB406}" dt="2026-03-07T15:57:30.202" v="639" actId="2696"/>
        <pc:sldMkLst>
          <pc:docMk/>
          <pc:sldMk cId="1500128703" sldId="317"/>
        </pc:sldMkLst>
        <pc:spChg chg="del mod">
          <ac:chgData name="MEGAN HART" userId="dbfa65819efcbcac" providerId="LiveId" clId="{8A368B80-3004-4187-92C6-9B6D51DEB406}" dt="2026-03-07T15:57:26.312" v="638" actId="478"/>
          <ac:spMkLst>
            <pc:docMk/>
            <pc:sldMk cId="1500128703" sldId="317"/>
            <ac:spMk id="7" creationId="{BFD7A25E-DC74-9ABD-A445-E5BEDB57ED4C}"/>
          </ac:spMkLst>
        </pc:spChg>
      </pc:sldChg>
      <pc:sldChg chg="addSp delSp modSp new del mod setBg">
        <pc:chgData name="MEGAN HART" userId="dbfa65819efcbcac" providerId="LiveId" clId="{8A368B80-3004-4187-92C6-9B6D51DEB406}" dt="2026-03-07T15:11:43.289" v="418" actId="2696"/>
        <pc:sldMkLst>
          <pc:docMk/>
          <pc:sldMk cId="2078394232" sldId="318"/>
        </pc:sldMkLst>
        <pc:spChg chg="mod">
          <ac:chgData name="MEGAN HART" userId="dbfa65819efcbcac" providerId="LiveId" clId="{8A368B80-3004-4187-92C6-9B6D51DEB406}" dt="2026-03-07T14:32:48.016" v="99" actId="1076"/>
          <ac:spMkLst>
            <pc:docMk/>
            <pc:sldMk cId="2078394232" sldId="318"/>
            <ac:spMk id="3" creationId="{1FF64BD7-3394-A142-3378-AA07CF01EE9D}"/>
          </ac:spMkLst>
        </pc:spChg>
        <pc:spChg chg="add mod">
          <ac:chgData name="MEGAN HART" userId="dbfa65819efcbcac" providerId="LiveId" clId="{8A368B80-3004-4187-92C6-9B6D51DEB406}" dt="2026-03-07T14:32:51.173" v="100" actId="1076"/>
          <ac:spMkLst>
            <pc:docMk/>
            <pc:sldMk cId="2078394232" sldId="318"/>
            <ac:spMk id="5" creationId="{173B8616-9B96-01DD-2DA5-50F50DC0FBDA}"/>
          </ac:spMkLst>
        </pc:spChg>
        <pc:picChg chg="add mod">
          <ac:chgData name="MEGAN HART" userId="dbfa65819efcbcac" providerId="LiveId" clId="{8A368B80-3004-4187-92C6-9B6D51DEB406}" dt="2026-03-07T14:53:59.967" v="285" actId="1076"/>
          <ac:picMkLst>
            <pc:docMk/>
            <pc:sldMk cId="2078394232" sldId="318"/>
            <ac:picMk id="4098" creationId="{485C5B4D-DE5D-5B92-654E-3C0326575066}"/>
          </ac:picMkLst>
        </pc:picChg>
        <pc:picChg chg="add del mod">
          <ac:chgData name="MEGAN HART" userId="dbfa65819efcbcac" providerId="LiveId" clId="{8A368B80-3004-4187-92C6-9B6D51DEB406}" dt="2026-03-07T14:53:57.910" v="284" actId="478"/>
          <ac:picMkLst>
            <pc:docMk/>
            <pc:sldMk cId="2078394232" sldId="318"/>
            <ac:picMk id="4100" creationId="{0218FD6E-0CB5-A17F-8C2B-C667E967BF4F}"/>
          </ac:picMkLst>
        </pc:picChg>
      </pc:sldChg>
      <pc:sldChg chg="addSp modSp new mod setBg">
        <pc:chgData name="MEGAN HART" userId="dbfa65819efcbcac" providerId="LiveId" clId="{8A368B80-3004-4187-92C6-9B6D51DEB406}" dt="2026-03-07T15:59:32.123" v="658" actId="20577"/>
        <pc:sldMkLst>
          <pc:docMk/>
          <pc:sldMk cId="587564387" sldId="319"/>
        </pc:sldMkLst>
        <pc:spChg chg="mo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2" creationId="{0381F571-D8B9-62DD-C39E-034C9FCA6F42}"/>
          </ac:spMkLst>
        </pc:spChg>
        <pc:spChg chg="mod">
          <ac:chgData name="MEGAN HART" userId="dbfa65819efcbcac" providerId="LiveId" clId="{8A368B80-3004-4187-92C6-9B6D51DEB406}" dt="2026-03-07T15:59:32.123" v="658" actId="20577"/>
          <ac:spMkLst>
            <pc:docMk/>
            <pc:sldMk cId="587564387" sldId="319"/>
            <ac:spMk id="3" creationId="{9F190898-C12C-1385-8589-3546546ADD6A}"/>
          </ac:spMkLst>
        </pc:spChg>
        <pc:spChg chg="ad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10" creationId="{416A0E3C-60E6-4F39-BC55-5F7C224E1F7C}"/>
          </ac:spMkLst>
        </pc:spChg>
        <pc:spChg chg="ad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14" creationId="{08CB54FC-0B2A-4107-9A70-958B90B76585}"/>
          </ac:spMkLst>
        </pc:spChg>
        <pc:spChg chg="ad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18" creationId="{9AA76026-5689-4584-8D93-D71D739E61B5}"/>
          </ac:spMkLst>
        </pc:spChg>
        <pc:picChg chg="add">
          <ac:chgData name="MEGAN HART" userId="dbfa65819efcbcac" providerId="LiveId" clId="{8A368B80-3004-4187-92C6-9B6D51DEB406}" dt="2026-03-07T15:16:57.380" v="637" actId="26606"/>
          <ac:picMkLst>
            <pc:docMk/>
            <pc:sldMk cId="587564387" sldId="319"/>
            <ac:picMk id="7" creationId="{CFA6142B-5AC0-A560-F84B-C75912F47DC2}"/>
          </ac:picMkLst>
        </pc:picChg>
        <pc:cxnChg chg="add">
          <ac:chgData name="MEGAN HART" userId="dbfa65819efcbcac" providerId="LiveId" clId="{8A368B80-3004-4187-92C6-9B6D51DEB406}" dt="2026-03-07T15:16:57.380" v="637" actId="26606"/>
          <ac:cxnSpMkLst>
            <pc:docMk/>
            <pc:sldMk cId="587564387" sldId="319"/>
            <ac:cxnSpMk id="12" creationId="{C5025DAC-8B93-4160-B017-3A274A5828C0}"/>
          </ac:cxnSpMkLst>
        </pc:cxnChg>
        <pc:cxnChg chg="add">
          <ac:chgData name="MEGAN HART" userId="dbfa65819efcbcac" providerId="LiveId" clId="{8A368B80-3004-4187-92C6-9B6D51DEB406}" dt="2026-03-07T15:16:57.380" v="637" actId="26606"/>
          <ac:cxnSpMkLst>
            <pc:docMk/>
            <pc:sldMk cId="587564387" sldId="319"/>
            <ac:cxnSpMk id="16" creationId="{7855A9B5-1710-4B19-B0F1-CDFDD4ED5B7E}"/>
          </ac:cxnSpMkLst>
        </pc:cxnChg>
      </pc:sldChg>
      <pc:sldChg chg="addSp delSp modSp new mod setBg">
        <pc:chgData name="MEGAN HART" userId="dbfa65819efcbcac" providerId="LiveId" clId="{8A368B80-3004-4187-92C6-9B6D51DEB406}" dt="2026-03-07T15:11:19.022" v="417" actId="26606"/>
        <pc:sldMkLst>
          <pc:docMk/>
          <pc:sldMk cId="3349786429" sldId="320"/>
        </pc:sldMkLst>
        <pc:spChg chg="add del mo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2" creationId="{FB391173-5DA2-F86B-F7C3-DBE425941F5C}"/>
          </ac:spMkLst>
        </pc:spChg>
        <pc:spChg chg="del mod">
          <ac:chgData name="MEGAN HART" userId="dbfa65819efcbcac" providerId="LiveId" clId="{8A368B80-3004-4187-92C6-9B6D51DEB406}" dt="2026-03-07T15:10:53.660" v="411" actId="478"/>
          <ac:spMkLst>
            <pc:docMk/>
            <pc:sldMk cId="3349786429" sldId="320"/>
            <ac:spMk id="3" creationId="{6AAA5161-0360-3991-EBAD-8CC9992C3A2A}"/>
          </ac:spMkLst>
        </pc:spChg>
        <pc:spChg chg="del">
          <ac:chgData name="MEGAN HART" userId="dbfa65819efcbcac" providerId="LiveId" clId="{8A368B80-3004-4187-92C6-9B6D51DEB406}" dt="2026-03-07T15:10:56.182" v="412" actId="478"/>
          <ac:spMkLst>
            <pc:docMk/>
            <pc:sldMk cId="3349786429" sldId="320"/>
            <ac:spMk id="4" creationId="{B4865DA4-ECFA-88A1-2050-863CF9310F16}"/>
          </ac:spMkLst>
        </pc:spChg>
        <pc:spChg chg="del">
          <ac:chgData name="MEGAN HART" userId="dbfa65819efcbcac" providerId="LiveId" clId="{8A368B80-3004-4187-92C6-9B6D51DEB406}" dt="2026-03-07T15:10:44.956" v="409" actId="931"/>
          <ac:spMkLst>
            <pc:docMk/>
            <pc:sldMk cId="3349786429" sldId="320"/>
            <ac:spMk id="5" creationId="{9F0B34D5-45E0-F8DC-AA09-FD9A26671467}"/>
          </ac:spMkLst>
        </pc:spChg>
        <pc:spChg chg="ad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12" creationId="{39E3965E-AC41-4711-9D10-E25ABB132D86}"/>
          </ac:spMkLst>
        </pc:spChg>
        <pc:spChg chg="ad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16" creationId="{EE362070-691D-44DB-98D4-BC61774B0E61}"/>
          </ac:spMkLst>
        </pc:spChg>
        <pc:spChg chg="ad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20" creationId="{32DB1480-5B24-4B37-B70E-C74945DD914E}"/>
          </ac:spMkLst>
        </pc:spChg>
        <pc:picChg chg="add mod">
          <ac:chgData name="MEGAN HART" userId="dbfa65819efcbcac" providerId="LiveId" clId="{8A368B80-3004-4187-92C6-9B6D51DEB406}" dt="2026-03-07T15:11:19.022" v="417" actId="26606"/>
          <ac:picMkLst>
            <pc:docMk/>
            <pc:sldMk cId="3349786429" sldId="320"/>
            <ac:picMk id="7" creationId="{95B0CB54-F6FF-A4A6-E60A-BA7A5603BE0D}"/>
          </ac:picMkLst>
        </pc:picChg>
        <pc:cxnChg chg="add">
          <ac:chgData name="MEGAN HART" userId="dbfa65819efcbcac" providerId="LiveId" clId="{8A368B80-3004-4187-92C6-9B6D51DEB406}" dt="2026-03-07T15:11:19.022" v="417" actId="26606"/>
          <ac:cxnSpMkLst>
            <pc:docMk/>
            <pc:sldMk cId="3349786429" sldId="320"/>
            <ac:cxnSpMk id="14" creationId="{1F5DC8C3-BA5F-4EED-BB9A-A14272BD82A1}"/>
          </ac:cxnSpMkLst>
        </pc:cxnChg>
        <pc:cxnChg chg="add">
          <ac:chgData name="MEGAN HART" userId="dbfa65819efcbcac" providerId="LiveId" clId="{8A368B80-3004-4187-92C6-9B6D51DEB406}" dt="2026-03-07T15:11:19.022" v="417" actId="26606"/>
          <ac:cxnSpMkLst>
            <pc:docMk/>
            <pc:sldMk cId="3349786429" sldId="320"/>
            <ac:cxnSpMk id="18" creationId="{5A7EFE9C-DAE7-4ECA-BDB2-34E2534B8AB7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AE669E-8C6E-43A1-B539-F449E5F21BC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CDDFD2-3125-4DAC-AD29-4B40601A77C3}">
      <dgm:prSet/>
      <dgm:spPr/>
      <dgm:t>
        <a:bodyPr/>
        <a:lstStyle/>
        <a:p>
          <a:r>
            <a:rPr lang="en-US"/>
            <a:t>The app was launched nationally in 2019 by NHS England (NHS England, 2019).</a:t>
          </a:r>
        </a:p>
      </dgm:t>
    </dgm:pt>
    <dgm:pt modelId="{9BC67E50-7876-413E-96B4-5BDC98160560}" type="parTrans" cxnId="{5BAA46EA-3D8C-4852-A335-4E9B3811B5D4}">
      <dgm:prSet/>
      <dgm:spPr/>
      <dgm:t>
        <a:bodyPr/>
        <a:lstStyle/>
        <a:p>
          <a:endParaRPr lang="en-US"/>
        </a:p>
      </dgm:t>
    </dgm:pt>
    <dgm:pt modelId="{B6E885D9-F20C-4E46-A073-D205C604757B}" type="sibTrans" cxnId="{5BAA46EA-3D8C-4852-A335-4E9B3811B5D4}">
      <dgm:prSet/>
      <dgm:spPr/>
      <dgm:t>
        <a:bodyPr/>
        <a:lstStyle/>
        <a:p>
          <a:endParaRPr lang="en-US"/>
        </a:p>
      </dgm:t>
    </dgm:pt>
    <dgm:pt modelId="{9AB191E7-D44B-467B-842B-7DC85DCBFDEB}">
      <dgm:prSet/>
      <dgm:spPr/>
      <dgm:t>
        <a:bodyPr/>
        <a:lstStyle/>
        <a:p>
          <a:r>
            <a:rPr lang="en-US"/>
            <a:t>It was designed to improve efficiency, access to care and patient engagement.</a:t>
          </a:r>
        </a:p>
      </dgm:t>
    </dgm:pt>
    <dgm:pt modelId="{DBD88B12-4E8A-4D23-904B-D0D6EFBF62DD}" type="parTrans" cxnId="{B977E34A-C81D-4DCB-9D4C-315A3A5ACC38}">
      <dgm:prSet/>
      <dgm:spPr/>
      <dgm:t>
        <a:bodyPr/>
        <a:lstStyle/>
        <a:p>
          <a:endParaRPr lang="en-US"/>
        </a:p>
      </dgm:t>
    </dgm:pt>
    <dgm:pt modelId="{FFBF3D71-CD6B-4282-AA58-0088F104E4B9}" type="sibTrans" cxnId="{B977E34A-C81D-4DCB-9D4C-315A3A5ACC38}">
      <dgm:prSet/>
      <dgm:spPr/>
      <dgm:t>
        <a:bodyPr/>
        <a:lstStyle/>
        <a:p>
          <a:endParaRPr lang="en-US"/>
        </a:p>
      </dgm:t>
    </dgm:pt>
    <dgm:pt modelId="{A753C3CD-92DD-433B-9DAE-2EAA385F3F34}">
      <dgm:prSet/>
      <dgm:spPr/>
      <dgm:t>
        <a:bodyPr/>
        <a:lstStyle/>
        <a:p>
          <a:r>
            <a:rPr lang="en-US"/>
            <a:t>Tens of millions of users are now registered (NHS England, 2024).</a:t>
          </a:r>
        </a:p>
      </dgm:t>
    </dgm:pt>
    <dgm:pt modelId="{C6A6612B-499F-40BA-97C8-B23E8E50D224}" type="parTrans" cxnId="{389AA0E7-FEDD-4D9A-88AB-660661DCDB96}">
      <dgm:prSet/>
      <dgm:spPr/>
      <dgm:t>
        <a:bodyPr/>
        <a:lstStyle/>
        <a:p>
          <a:endParaRPr lang="en-US"/>
        </a:p>
      </dgm:t>
    </dgm:pt>
    <dgm:pt modelId="{BBED84B1-3496-4764-B4A8-12B32B589C36}" type="sibTrans" cxnId="{389AA0E7-FEDD-4D9A-88AB-660661DCDB96}">
      <dgm:prSet/>
      <dgm:spPr/>
      <dgm:t>
        <a:bodyPr/>
        <a:lstStyle/>
        <a:p>
          <a:endParaRPr lang="en-US"/>
        </a:p>
      </dgm:t>
    </dgm:pt>
    <dgm:pt modelId="{23C76A67-C62C-40C0-9536-2586C4E86290}">
      <dgm:prSet/>
      <dgm:spPr/>
      <dgm:t>
        <a:bodyPr/>
        <a:lstStyle/>
        <a:p>
          <a:r>
            <a:rPr lang="en-US"/>
            <a:t>The app is part of wider NHS digital policy including:</a:t>
          </a:r>
          <a:br>
            <a:rPr lang="en-US"/>
          </a:br>
          <a:r>
            <a:rPr lang="en-US"/>
            <a:t>A Plan for Digital Health and Social Care (Department of Health and Social Care, 2022)</a:t>
          </a:r>
          <a:br>
            <a:rPr lang="en-US"/>
          </a:br>
          <a:r>
            <a:rPr lang="en-US"/>
            <a:t>What Good Looks Like Framework (NHS England Transformation Directorate, 2021)</a:t>
          </a:r>
        </a:p>
      </dgm:t>
    </dgm:pt>
    <dgm:pt modelId="{102DA4B8-4AC1-438F-BE22-23BC21D48E9E}" type="parTrans" cxnId="{CCF61377-0FF5-4223-A593-F294926C8630}">
      <dgm:prSet/>
      <dgm:spPr/>
      <dgm:t>
        <a:bodyPr/>
        <a:lstStyle/>
        <a:p>
          <a:endParaRPr lang="en-US"/>
        </a:p>
      </dgm:t>
    </dgm:pt>
    <dgm:pt modelId="{76E4FFB7-19E8-4218-A05C-7B1A04EF7A4C}" type="sibTrans" cxnId="{CCF61377-0FF5-4223-A593-F294926C8630}">
      <dgm:prSet/>
      <dgm:spPr/>
      <dgm:t>
        <a:bodyPr/>
        <a:lstStyle/>
        <a:p>
          <a:endParaRPr lang="en-US"/>
        </a:p>
      </dgm:t>
    </dgm:pt>
    <dgm:pt modelId="{A8A2A8B5-2667-47E3-899B-2FA8ADD7C496}" type="pres">
      <dgm:prSet presAssocID="{5BAE669E-8C6E-43A1-B539-F449E5F21BC2}" presName="linear" presStyleCnt="0">
        <dgm:presLayoutVars>
          <dgm:animLvl val="lvl"/>
          <dgm:resizeHandles val="exact"/>
        </dgm:presLayoutVars>
      </dgm:prSet>
      <dgm:spPr/>
    </dgm:pt>
    <dgm:pt modelId="{CFE9C678-0D12-4DBC-9EF0-A99236B12C24}" type="pres">
      <dgm:prSet presAssocID="{27CDDFD2-3125-4DAC-AD29-4B40601A77C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0E419B-17DB-431C-9B40-91B8E7227341}" type="pres">
      <dgm:prSet presAssocID="{B6E885D9-F20C-4E46-A073-D205C604757B}" presName="spacer" presStyleCnt="0"/>
      <dgm:spPr/>
    </dgm:pt>
    <dgm:pt modelId="{948FCBE2-6106-47B7-972A-7641974B8624}" type="pres">
      <dgm:prSet presAssocID="{9AB191E7-D44B-467B-842B-7DC85DCBFDE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401F3C5-AD57-490E-BA3A-BF98E7046E3E}" type="pres">
      <dgm:prSet presAssocID="{FFBF3D71-CD6B-4282-AA58-0088F104E4B9}" presName="spacer" presStyleCnt="0"/>
      <dgm:spPr/>
    </dgm:pt>
    <dgm:pt modelId="{F2B5504C-C66B-4D42-BA09-C42C6ACAB8E2}" type="pres">
      <dgm:prSet presAssocID="{A753C3CD-92DD-433B-9DAE-2EAA385F3F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484BE92-8495-42A7-8286-FC6F060A93D6}" type="pres">
      <dgm:prSet presAssocID="{BBED84B1-3496-4764-B4A8-12B32B589C36}" presName="spacer" presStyleCnt="0"/>
      <dgm:spPr/>
    </dgm:pt>
    <dgm:pt modelId="{ECA0472E-3477-4F66-BC0C-E129C56FABD9}" type="pres">
      <dgm:prSet presAssocID="{23C76A67-C62C-40C0-9536-2586C4E862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977E34A-C81D-4DCB-9D4C-315A3A5ACC38}" srcId="{5BAE669E-8C6E-43A1-B539-F449E5F21BC2}" destId="{9AB191E7-D44B-467B-842B-7DC85DCBFDEB}" srcOrd="1" destOrd="0" parTransId="{DBD88B12-4E8A-4D23-904B-D0D6EFBF62DD}" sibTransId="{FFBF3D71-CD6B-4282-AA58-0088F104E4B9}"/>
    <dgm:cxn modelId="{CCF61377-0FF5-4223-A593-F294926C8630}" srcId="{5BAE669E-8C6E-43A1-B539-F449E5F21BC2}" destId="{23C76A67-C62C-40C0-9536-2586C4E86290}" srcOrd="3" destOrd="0" parTransId="{102DA4B8-4AC1-438F-BE22-23BC21D48E9E}" sibTransId="{76E4FFB7-19E8-4218-A05C-7B1A04EF7A4C}"/>
    <dgm:cxn modelId="{C3660C59-3A46-4A62-BC67-131679FDF4DF}" type="presOf" srcId="{23C76A67-C62C-40C0-9536-2586C4E86290}" destId="{ECA0472E-3477-4F66-BC0C-E129C56FABD9}" srcOrd="0" destOrd="0" presId="urn:microsoft.com/office/officeart/2005/8/layout/vList2"/>
    <dgm:cxn modelId="{C0E80BBA-437A-49A5-89D8-1F13A2B83836}" type="presOf" srcId="{5BAE669E-8C6E-43A1-B539-F449E5F21BC2}" destId="{A8A2A8B5-2667-47E3-899B-2FA8ADD7C496}" srcOrd="0" destOrd="0" presId="urn:microsoft.com/office/officeart/2005/8/layout/vList2"/>
    <dgm:cxn modelId="{9D062BBE-C5A4-4FED-9F7C-622A02194B3E}" type="presOf" srcId="{27CDDFD2-3125-4DAC-AD29-4B40601A77C3}" destId="{CFE9C678-0D12-4DBC-9EF0-A99236B12C24}" srcOrd="0" destOrd="0" presId="urn:microsoft.com/office/officeart/2005/8/layout/vList2"/>
    <dgm:cxn modelId="{EA4E47CE-A401-41BF-A540-49FB0F445ABA}" type="presOf" srcId="{A753C3CD-92DD-433B-9DAE-2EAA385F3F34}" destId="{F2B5504C-C66B-4D42-BA09-C42C6ACAB8E2}" srcOrd="0" destOrd="0" presId="urn:microsoft.com/office/officeart/2005/8/layout/vList2"/>
    <dgm:cxn modelId="{389AA0E7-FEDD-4D9A-88AB-660661DCDB96}" srcId="{5BAE669E-8C6E-43A1-B539-F449E5F21BC2}" destId="{A753C3CD-92DD-433B-9DAE-2EAA385F3F34}" srcOrd="2" destOrd="0" parTransId="{C6A6612B-499F-40BA-97C8-B23E8E50D224}" sibTransId="{BBED84B1-3496-4764-B4A8-12B32B589C36}"/>
    <dgm:cxn modelId="{5BAA46EA-3D8C-4852-A335-4E9B3811B5D4}" srcId="{5BAE669E-8C6E-43A1-B539-F449E5F21BC2}" destId="{27CDDFD2-3125-4DAC-AD29-4B40601A77C3}" srcOrd="0" destOrd="0" parTransId="{9BC67E50-7876-413E-96B4-5BDC98160560}" sibTransId="{B6E885D9-F20C-4E46-A073-D205C604757B}"/>
    <dgm:cxn modelId="{663F44F6-0DE7-4EC2-B81C-851467515EB0}" type="presOf" srcId="{9AB191E7-D44B-467B-842B-7DC85DCBFDEB}" destId="{948FCBE2-6106-47B7-972A-7641974B8624}" srcOrd="0" destOrd="0" presId="urn:microsoft.com/office/officeart/2005/8/layout/vList2"/>
    <dgm:cxn modelId="{DCAA7F80-3FF4-499E-9B61-564BF2BD2EAC}" type="presParOf" srcId="{A8A2A8B5-2667-47E3-899B-2FA8ADD7C496}" destId="{CFE9C678-0D12-4DBC-9EF0-A99236B12C24}" srcOrd="0" destOrd="0" presId="urn:microsoft.com/office/officeart/2005/8/layout/vList2"/>
    <dgm:cxn modelId="{34343A9A-71D2-43B7-BA7D-4CDE5E417C2A}" type="presParOf" srcId="{A8A2A8B5-2667-47E3-899B-2FA8ADD7C496}" destId="{3B0E419B-17DB-431C-9B40-91B8E7227341}" srcOrd="1" destOrd="0" presId="urn:microsoft.com/office/officeart/2005/8/layout/vList2"/>
    <dgm:cxn modelId="{0A33CDC3-1350-44B9-B121-079D02E134BF}" type="presParOf" srcId="{A8A2A8B5-2667-47E3-899B-2FA8ADD7C496}" destId="{948FCBE2-6106-47B7-972A-7641974B8624}" srcOrd="2" destOrd="0" presId="urn:microsoft.com/office/officeart/2005/8/layout/vList2"/>
    <dgm:cxn modelId="{BD588515-FD67-47BE-A646-6874B21D3A85}" type="presParOf" srcId="{A8A2A8B5-2667-47E3-899B-2FA8ADD7C496}" destId="{0401F3C5-AD57-490E-BA3A-BF98E7046E3E}" srcOrd="3" destOrd="0" presId="urn:microsoft.com/office/officeart/2005/8/layout/vList2"/>
    <dgm:cxn modelId="{29B04497-42C1-4F9B-99D4-4003EC71031F}" type="presParOf" srcId="{A8A2A8B5-2667-47E3-899B-2FA8ADD7C496}" destId="{F2B5504C-C66B-4D42-BA09-C42C6ACAB8E2}" srcOrd="4" destOrd="0" presId="urn:microsoft.com/office/officeart/2005/8/layout/vList2"/>
    <dgm:cxn modelId="{370ACCCE-5545-4628-994F-55F28CE04DD6}" type="presParOf" srcId="{A8A2A8B5-2667-47E3-899B-2FA8ADD7C496}" destId="{7484BE92-8495-42A7-8286-FC6F060A93D6}" srcOrd="5" destOrd="0" presId="urn:microsoft.com/office/officeart/2005/8/layout/vList2"/>
    <dgm:cxn modelId="{46250F48-E402-4A96-ADD7-F64EEBDD4BDF}" type="presParOf" srcId="{A8A2A8B5-2667-47E3-899B-2FA8ADD7C496}" destId="{ECA0472E-3477-4F66-BC0C-E129C56FAB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401DCF-89DE-4E48-8186-A2AF496F1B9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303D2A-8EB9-4B74-A615-65824D83FE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Opportunities:</a:t>
          </a:r>
          <a:r>
            <a:rPr lang="en-GB" dirty="0"/>
            <a:t> Future potential for healthcare improvement</a:t>
          </a:r>
          <a:endParaRPr lang="en-US" dirty="0"/>
        </a:p>
      </dgm:t>
    </dgm:pt>
    <dgm:pt modelId="{FA6982A3-4479-4351-A77A-E44A62206FE0}" type="parTrans" cxnId="{DD64EDAF-A4EC-4561-858C-FA13058AA0F0}">
      <dgm:prSet/>
      <dgm:spPr/>
      <dgm:t>
        <a:bodyPr/>
        <a:lstStyle/>
        <a:p>
          <a:endParaRPr lang="en-US"/>
        </a:p>
      </dgm:t>
    </dgm:pt>
    <dgm:pt modelId="{CDB24EE0-4BE7-4E69-82AB-6553B44D2355}" type="sibTrans" cxnId="{DD64EDAF-A4EC-4561-858C-FA13058AA0F0}">
      <dgm:prSet/>
      <dgm:spPr/>
      <dgm:t>
        <a:bodyPr/>
        <a:lstStyle/>
        <a:p>
          <a:endParaRPr lang="en-US"/>
        </a:p>
      </dgm:t>
    </dgm:pt>
    <dgm:pt modelId="{D85BBC2C-F22D-42B2-9CFC-064ABDA547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Threats:</a:t>
          </a:r>
          <a:r>
            <a:rPr lang="en-GB"/>
            <a:t> Risks and barriers to implementation</a:t>
          </a:r>
          <a:endParaRPr lang="en-US"/>
        </a:p>
      </dgm:t>
    </dgm:pt>
    <dgm:pt modelId="{6FC45E5D-10CF-464F-B77B-BDD42C2551BC}" type="parTrans" cxnId="{0F1FE2B5-E8D5-4823-B61D-2F4689FE7501}">
      <dgm:prSet/>
      <dgm:spPr/>
      <dgm:t>
        <a:bodyPr/>
        <a:lstStyle/>
        <a:p>
          <a:endParaRPr lang="en-US"/>
        </a:p>
      </dgm:t>
    </dgm:pt>
    <dgm:pt modelId="{4B72E88F-BC0E-47F6-BBF2-C9937798CF28}" type="sibTrans" cxnId="{0F1FE2B5-E8D5-4823-B61D-2F4689FE7501}">
      <dgm:prSet/>
      <dgm:spPr/>
      <dgm:t>
        <a:bodyPr/>
        <a:lstStyle/>
        <a:p>
          <a:endParaRPr lang="en-US"/>
        </a:p>
      </dgm:t>
    </dgm:pt>
    <dgm:pt modelId="{01807EE5-934F-4CD5-ABE9-881164651137}" type="pres">
      <dgm:prSet presAssocID="{5A401DCF-89DE-4E48-8186-A2AF496F1B99}" presName="root" presStyleCnt="0">
        <dgm:presLayoutVars>
          <dgm:dir/>
          <dgm:resizeHandles val="exact"/>
        </dgm:presLayoutVars>
      </dgm:prSet>
      <dgm:spPr/>
    </dgm:pt>
    <dgm:pt modelId="{CC2850AF-57C6-49DA-A701-56676D46F132}" type="pres">
      <dgm:prSet presAssocID="{1A303D2A-8EB9-4B74-A615-65824D83FE57}" presName="compNode" presStyleCnt="0"/>
      <dgm:spPr/>
    </dgm:pt>
    <dgm:pt modelId="{1289DEE9-698A-481E-A871-A1A9601BB71B}" type="pres">
      <dgm:prSet presAssocID="{1A303D2A-8EB9-4B74-A615-65824D83FE57}" presName="bgRect" presStyleLbl="bgShp" presStyleIdx="0" presStyleCnt="2"/>
      <dgm:spPr/>
    </dgm:pt>
    <dgm:pt modelId="{E109CA0D-4C89-4637-B5F7-B0C1ABDF2499}" type="pres">
      <dgm:prSet presAssocID="{1A303D2A-8EB9-4B74-A615-65824D83FE5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97E6FD7-D1C4-432A-9218-9F2287C6E183}" type="pres">
      <dgm:prSet presAssocID="{1A303D2A-8EB9-4B74-A615-65824D83FE57}" presName="spaceRect" presStyleCnt="0"/>
      <dgm:spPr/>
    </dgm:pt>
    <dgm:pt modelId="{C5B91D49-903B-47CE-8073-1082B6485A18}" type="pres">
      <dgm:prSet presAssocID="{1A303D2A-8EB9-4B74-A615-65824D83FE57}" presName="parTx" presStyleLbl="revTx" presStyleIdx="0" presStyleCnt="2">
        <dgm:presLayoutVars>
          <dgm:chMax val="0"/>
          <dgm:chPref val="0"/>
        </dgm:presLayoutVars>
      </dgm:prSet>
      <dgm:spPr/>
    </dgm:pt>
    <dgm:pt modelId="{DCE264EA-5BCB-4B0C-80CA-49D6A9E38AC1}" type="pres">
      <dgm:prSet presAssocID="{CDB24EE0-4BE7-4E69-82AB-6553B44D2355}" presName="sibTrans" presStyleCnt="0"/>
      <dgm:spPr/>
    </dgm:pt>
    <dgm:pt modelId="{A26D939C-D6DA-4B3E-A0B4-4E31991899CE}" type="pres">
      <dgm:prSet presAssocID="{D85BBC2C-F22D-42B2-9CFC-064ABDA547C3}" presName="compNode" presStyleCnt="0"/>
      <dgm:spPr/>
    </dgm:pt>
    <dgm:pt modelId="{C83B405D-060C-473F-A239-CE8EC64BD786}" type="pres">
      <dgm:prSet presAssocID="{D85BBC2C-F22D-42B2-9CFC-064ABDA547C3}" presName="bgRect" presStyleLbl="bgShp" presStyleIdx="1" presStyleCnt="2"/>
      <dgm:spPr/>
    </dgm:pt>
    <dgm:pt modelId="{D2A7AB86-CFBB-4A1B-B7B6-A22531D5FCD5}" type="pres">
      <dgm:prSet presAssocID="{D85BBC2C-F22D-42B2-9CFC-064ABDA547C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B9AB4A8-6827-43EC-A540-B4F476433679}" type="pres">
      <dgm:prSet presAssocID="{D85BBC2C-F22D-42B2-9CFC-064ABDA547C3}" presName="spaceRect" presStyleCnt="0"/>
      <dgm:spPr/>
    </dgm:pt>
    <dgm:pt modelId="{ABD1C741-83BD-4FFC-9513-7A1B8D1DD6C0}" type="pres">
      <dgm:prSet presAssocID="{D85BBC2C-F22D-42B2-9CFC-064ABDA547C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8A58D36-5F9C-49EB-BA27-0E2B6ADEE045}" type="presOf" srcId="{5A401DCF-89DE-4E48-8186-A2AF496F1B99}" destId="{01807EE5-934F-4CD5-ABE9-881164651137}" srcOrd="0" destOrd="0" presId="urn:microsoft.com/office/officeart/2018/2/layout/IconVerticalSolidList"/>
    <dgm:cxn modelId="{5A83028E-6510-4543-A1ED-F620735567F2}" type="presOf" srcId="{1A303D2A-8EB9-4B74-A615-65824D83FE57}" destId="{C5B91D49-903B-47CE-8073-1082B6485A18}" srcOrd="0" destOrd="0" presId="urn:microsoft.com/office/officeart/2018/2/layout/IconVerticalSolidList"/>
    <dgm:cxn modelId="{DD64EDAF-A4EC-4561-858C-FA13058AA0F0}" srcId="{5A401DCF-89DE-4E48-8186-A2AF496F1B99}" destId="{1A303D2A-8EB9-4B74-A615-65824D83FE57}" srcOrd="0" destOrd="0" parTransId="{FA6982A3-4479-4351-A77A-E44A62206FE0}" sibTransId="{CDB24EE0-4BE7-4E69-82AB-6553B44D2355}"/>
    <dgm:cxn modelId="{B766EDB3-A4FB-4B23-A77E-E0D888DA677B}" type="presOf" srcId="{D85BBC2C-F22D-42B2-9CFC-064ABDA547C3}" destId="{ABD1C741-83BD-4FFC-9513-7A1B8D1DD6C0}" srcOrd="0" destOrd="0" presId="urn:microsoft.com/office/officeart/2018/2/layout/IconVerticalSolidList"/>
    <dgm:cxn modelId="{0F1FE2B5-E8D5-4823-B61D-2F4689FE7501}" srcId="{5A401DCF-89DE-4E48-8186-A2AF496F1B99}" destId="{D85BBC2C-F22D-42B2-9CFC-064ABDA547C3}" srcOrd="1" destOrd="0" parTransId="{6FC45E5D-10CF-464F-B77B-BDD42C2551BC}" sibTransId="{4B72E88F-BC0E-47F6-BBF2-C9937798CF28}"/>
    <dgm:cxn modelId="{7A26D923-12F4-463B-8C81-2B029B725BE6}" type="presParOf" srcId="{01807EE5-934F-4CD5-ABE9-881164651137}" destId="{CC2850AF-57C6-49DA-A701-56676D46F132}" srcOrd="0" destOrd="0" presId="urn:microsoft.com/office/officeart/2018/2/layout/IconVerticalSolidList"/>
    <dgm:cxn modelId="{4EAB048D-43F8-4D03-A4C2-6F923EB47929}" type="presParOf" srcId="{CC2850AF-57C6-49DA-A701-56676D46F132}" destId="{1289DEE9-698A-481E-A871-A1A9601BB71B}" srcOrd="0" destOrd="0" presId="urn:microsoft.com/office/officeart/2018/2/layout/IconVerticalSolidList"/>
    <dgm:cxn modelId="{2D018E09-27FA-4774-BBAB-B2AD04788F58}" type="presParOf" srcId="{CC2850AF-57C6-49DA-A701-56676D46F132}" destId="{E109CA0D-4C89-4637-B5F7-B0C1ABDF2499}" srcOrd="1" destOrd="0" presId="urn:microsoft.com/office/officeart/2018/2/layout/IconVerticalSolidList"/>
    <dgm:cxn modelId="{3A075A24-E410-42BD-8E47-0027E1A03AD2}" type="presParOf" srcId="{CC2850AF-57C6-49DA-A701-56676D46F132}" destId="{F97E6FD7-D1C4-432A-9218-9F2287C6E183}" srcOrd="2" destOrd="0" presId="urn:microsoft.com/office/officeart/2018/2/layout/IconVerticalSolidList"/>
    <dgm:cxn modelId="{34C91429-8969-4E4B-A37F-A3A1A30EB45F}" type="presParOf" srcId="{CC2850AF-57C6-49DA-A701-56676D46F132}" destId="{C5B91D49-903B-47CE-8073-1082B6485A18}" srcOrd="3" destOrd="0" presId="urn:microsoft.com/office/officeart/2018/2/layout/IconVerticalSolidList"/>
    <dgm:cxn modelId="{7541A2E3-6E74-42F1-860C-33A79828DF6F}" type="presParOf" srcId="{01807EE5-934F-4CD5-ABE9-881164651137}" destId="{DCE264EA-5BCB-4B0C-80CA-49D6A9E38AC1}" srcOrd="1" destOrd="0" presId="urn:microsoft.com/office/officeart/2018/2/layout/IconVerticalSolidList"/>
    <dgm:cxn modelId="{223AD28D-DCFD-4550-9519-6BC5D8F818C4}" type="presParOf" srcId="{01807EE5-934F-4CD5-ABE9-881164651137}" destId="{A26D939C-D6DA-4B3E-A0B4-4E31991899CE}" srcOrd="2" destOrd="0" presId="urn:microsoft.com/office/officeart/2018/2/layout/IconVerticalSolidList"/>
    <dgm:cxn modelId="{2FF96C51-1BFA-4BAB-B5C9-60551AB0BE9B}" type="presParOf" srcId="{A26D939C-D6DA-4B3E-A0B4-4E31991899CE}" destId="{C83B405D-060C-473F-A239-CE8EC64BD786}" srcOrd="0" destOrd="0" presId="urn:microsoft.com/office/officeart/2018/2/layout/IconVerticalSolidList"/>
    <dgm:cxn modelId="{50611FCC-E8CF-4139-B9CA-9E2C475A896B}" type="presParOf" srcId="{A26D939C-D6DA-4B3E-A0B4-4E31991899CE}" destId="{D2A7AB86-CFBB-4A1B-B7B6-A22531D5FCD5}" srcOrd="1" destOrd="0" presId="urn:microsoft.com/office/officeart/2018/2/layout/IconVerticalSolidList"/>
    <dgm:cxn modelId="{35311153-E6F5-4D9E-B3F1-C1561609642B}" type="presParOf" srcId="{A26D939C-D6DA-4B3E-A0B4-4E31991899CE}" destId="{DB9AB4A8-6827-43EC-A540-B4F476433679}" srcOrd="2" destOrd="0" presId="urn:microsoft.com/office/officeart/2018/2/layout/IconVerticalSolidList"/>
    <dgm:cxn modelId="{994B7AB9-FBEA-4622-85BA-D8BC0D40959B}" type="presParOf" srcId="{A26D939C-D6DA-4B3E-A0B4-4E31991899CE}" destId="{ABD1C741-83BD-4FFC-9513-7A1B8D1DD6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4758FE-E831-4C8C-8640-9AAA4DE944D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FC9188-2EB2-45F4-9A8B-402F8C32733E}">
      <dgm:prSet/>
      <dgm:spPr/>
      <dgm:t>
        <a:bodyPr/>
        <a:lstStyle/>
        <a:p>
          <a:r>
            <a:rPr lang="en-GB"/>
            <a:t>Provides 24/7 digital access to healthcare services.</a:t>
          </a:r>
          <a:endParaRPr lang="en-US"/>
        </a:p>
      </dgm:t>
    </dgm:pt>
    <dgm:pt modelId="{EF97E9B0-398E-4692-9590-9ACE6CD3ACBC}" type="parTrans" cxnId="{59ED8F74-817F-49F8-BFC6-B9F7ACCF6F6C}">
      <dgm:prSet/>
      <dgm:spPr/>
      <dgm:t>
        <a:bodyPr/>
        <a:lstStyle/>
        <a:p>
          <a:endParaRPr lang="en-US"/>
        </a:p>
      </dgm:t>
    </dgm:pt>
    <dgm:pt modelId="{7C5439F9-0472-4B60-97FC-2FD3B2B4D006}" type="sibTrans" cxnId="{59ED8F74-817F-49F8-BFC6-B9F7ACCF6F6C}">
      <dgm:prSet/>
      <dgm:spPr/>
      <dgm:t>
        <a:bodyPr/>
        <a:lstStyle/>
        <a:p>
          <a:endParaRPr lang="en-US"/>
        </a:p>
      </dgm:t>
    </dgm:pt>
    <dgm:pt modelId="{DEBCF6B1-5309-4A20-877C-0C4EDE58E728}">
      <dgm:prSet/>
      <dgm:spPr/>
      <dgm:t>
        <a:bodyPr/>
        <a:lstStyle/>
        <a:p>
          <a:r>
            <a:rPr lang="en-GB"/>
            <a:t>Patients can manage prescriptions, appointments and records independently.</a:t>
          </a:r>
          <a:endParaRPr lang="en-US"/>
        </a:p>
      </dgm:t>
    </dgm:pt>
    <dgm:pt modelId="{2F1BE963-5107-4F24-A450-96227AA1A23E}" type="parTrans" cxnId="{E6E0FBF6-792F-4BF2-9E80-5FC1495CFE10}">
      <dgm:prSet/>
      <dgm:spPr/>
      <dgm:t>
        <a:bodyPr/>
        <a:lstStyle/>
        <a:p>
          <a:endParaRPr lang="en-US"/>
        </a:p>
      </dgm:t>
    </dgm:pt>
    <dgm:pt modelId="{10BBECFA-29EC-4515-B7DC-3AE8898E6F1B}" type="sibTrans" cxnId="{E6E0FBF6-792F-4BF2-9E80-5FC1495CFE10}">
      <dgm:prSet/>
      <dgm:spPr/>
      <dgm:t>
        <a:bodyPr/>
        <a:lstStyle/>
        <a:p>
          <a:endParaRPr lang="en-US"/>
        </a:p>
      </dgm:t>
    </dgm:pt>
    <dgm:pt modelId="{E3625576-9D04-4A7C-89BB-E2C3889908CE}">
      <dgm:prSet/>
      <dgm:spPr/>
      <dgm:t>
        <a:bodyPr/>
        <a:lstStyle/>
        <a:p>
          <a:r>
            <a:rPr lang="en-GB"/>
            <a:t>Reduces reliance on GP reception and administrative processes (Fletcher et al., 2024; Digital Health Network, 2024).</a:t>
          </a:r>
          <a:endParaRPr lang="en-US"/>
        </a:p>
      </dgm:t>
    </dgm:pt>
    <dgm:pt modelId="{F2AD0F05-3E6F-4597-8A1F-99E137118D20}" type="parTrans" cxnId="{8A6C1542-DACE-4644-AA0B-84EAAAA0DC65}">
      <dgm:prSet/>
      <dgm:spPr/>
      <dgm:t>
        <a:bodyPr/>
        <a:lstStyle/>
        <a:p>
          <a:endParaRPr lang="en-US"/>
        </a:p>
      </dgm:t>
    </dgm:pt>
    <dgm:pt modelId="{3B5CC117-36EF-4179-BC71-9F81E858828B}" type="sibTrans" cxnId="{8A6C1542-DACE-4644-AA0B-84EAAAA0DC65}">
      <dgm:prSet/>
      <dgm:spPr/>
      <dgm:t>
        <a:bodyPr/>
        <a:lstStyle/>
        <a:p>
          <a:endParaRPr lang="en-US"/>
        </a:p>
      </dgm:t>
    </dgm:pt>
    <dgm:pt modelId="{ADD467F7-B4D1-4E7E-806F-CE645384DC6E}">
      <dgm:prSet/>
      <dgm:spPr/>
      <dgm:t>
        <a:bodyPr/>
        <a:lstStyle/>
        <a:p>
          <a:r>
            <a:rPr lang="en-GB"/>
            <a:t>NHS data shows the app has prevented 1.5 million missed hospital appointments (Department of Health and Social Care, 2025).</a:t>
          </a:r>
          <a:endParaRPr lang="en-US"/>
        </a:p>
      </dgm:t>
    </dgm:pt>
    <dgm:pt modelId="{046F8721-1340-4B8C-B60C-3F230C5C4626}" type="parTrans" cxnId="{D0A474A2-A645-4528-9AEE-B9E3408A3007}">
      <dgm:prSet/>
      <dgm:spPr/>
      <dgm:t>
        <a:bodyPr/>
        <a:lstStyle/>
        <a:p>
          <a:endParaRPr lang="en-US"/>
        </a:p>
      </dgm:t>
    </dgm:pt>
    <dgm:pt modelId="{79B83780-69FE-420D-9315-75B6A0F0E64B}" type="sibTrans" cxnId="{D0A474A2-A645-4528-9AEE-B9E3408A3007}">
      <dgm:prSet/>
      <dgm:spPr/>
      <dgm:t>
        <a:bodyPr/>
        <a:lstStyle/>
        <a:p>
          <a:endParaRPr lang="en-US"/>
        </a:p>
      </dgm:t>
    </dgm:pt>
    <dgm:pt modelId="{92CC3F4D-6D68-4FDE-8100-8294CF1F52E8}">
      <dgm:prSet/>
      <dgm:spPr/>
      <dgm:t>
        <a:bodyPr/>
        <a:lstStyle/>
        <a:p>
          <a:r>
            <a:rPr lang="en-GB" dirty="0"/>
            <a:t>Supports faster access to test results and health information (NHS Digital, 2026).</a:t>
          </a:r>
          <a:endParaRPr lang="en-US" dirty="0"/>
        </a:p>
      </dgm:t>
    </dgm:pt>
    <dgm:pt modelId="{DB7726CF-362F-4CDE-9E12-65CF21D3DC7D}" type="parTrans" cxnId="{3E500045-B229-4A7C-8D22-F59C237F49D8}">
      <dgm:prSet/>
      <dgm:spPr/>
      <dgm:t>
        <a:bodyPr/>
        <a:lstStyle/>
        <a:p>
          <a:endParaRPr lang="en-US"/>
        </a:p>
      </dgm:t>
    </dgm:pt>
    <dgm:pt modelId="{D6AB9F54-4F5B-4213-909B-138A79AFC0F5}" type="sibTrans" cxnId="{3E500045-B229-4A7C-8D22-F59C237F49D8}">
      <dgm:prSet/>
      <dgm:spPr/>
      <dgm:t>
        <a:bodyPr/>
        <a:lstStyle/>
        <a:p>
          <a:endParaRPr lang="en-US"/>
        </a:p>
      </dgm:t>
    </dgm:pt>
    <dgm:pt modelId="{D10514A3-48E0-4995-BC68-0D8FC9CE28D2}">
      <dgm:prSet/>
      <dgm:spPr/>
      <dgm:t>
        <a:bodyPr/>
        <a:lstStyle/>
        <a:p>
          <a:r>
            <a:rPr lang="en-GB"/>
            <a:t>Improves efficiency in routine healthcare interactions.</a:t>
          </a:r>
          <a:endParaRPr lang="en-US"/>
        </a:p>
      </dgm:t>
    </dgm:pt>
    <dgm:pt modelId="{F7F1BBBE-7ADC-46F0-8B0B-DE5475FEFB5B}" type="parTrans" cxnId="{5A6D0BD8-297B-4CDC-901B-A2DDDB50E605}">
      <dgm:prSet/>
      <dgm:spPr/>
      <dgm:t>
        <a:bodyPr/>
        <a:lstStyle/>
        <a:p>
          <a:endParaRPr lang="en-US"/>
        </a:p>
      </dgm:t>
    </dgm:pt>
    <dgm:pt modelId="{E832EA61-6877-4834-9544-C95BC45D6F64}" type="sibTrans" cxnId="{5A6D0BD8-297B-4CDC-901B-A2DDDB50E605}">
      <dgm:prSet/>
      <dgm:spPr/>
      <dgm:t>
        <a:bodyPr/>
        <a:lstStyle/>
        <a:p>
          <a:endParaRPr lang="en-US"/>
        </a:p>
      </dgm:t>
    </dgm:pt>
    <dgm:pt modelId="{042C64DA-C9B2-43B1-A073-3EAB716858ED}" type="pres">
      <dgm:prSet presAssocID="{814758FE-E831-4C8C-8640-9AAA4DE944DE}" presName="diagram" presStyleCnt="0">
        <dgm:presLayoutVars>
          <dgm:dir/>
          <dgm:resizeHandles val="exact"/>
        </dgm:presLayoutVars>
      </dgm:prSet>
      <dgm:spPr/>
    </dgm:pt>
    <dgm:pt modelId="{EA1B0243-18AD-4818-97B8-9B542555EF65}" type="pres">
      <dgm:prSet presAssocID="{75FC9188-2EB2-45F4-9A8B-402F8C32733E}" presName="node" presStyleLbl="node1" presStyleIdx="0" presStyleCnt="6">
        <dgm:presLayoutVars>
          <dgm:bulletEnabled val="1"/>
        </dgm:presLayoutVars>
      </dgm:prSet>
      <dgm:spPr/>
    </dgm:pt>
    <dgm:pt modelId="{DE8DD032-2F68-46CD-B2D8-CDFE90591E30}" type="pres">
      <dgm:prSet presAssocID="{7C5439F9-0472-4B60-97FC-2FD3B2B4D006}" presName="sibTrans" presStyleCnt="0"/>
      <dgm:spPr/>
    </dgm:pt>
    <dgm:pt modelId="{2473C642-26D2-41FA-80C8-F63D19C397A8}" type="pres">
      <dgm:prSet presAssocID="{DEBCF6B1-5309-4A20-877C-0C4EDE58E728}" presName="node" presStyleLbl="node1" presStyleIdx="1" presStyleCnt="6">
        <dgm:presLayoutVars>
          <dgm:bulletEnabled val="1"/>
        </dgm:presLayoutVars>
      </dgm:prSet>
      <dgm:spPr/>
    </dgm:pt>
    <dgm:pt modelId="{BCFB6351-FF5D-4360-AC09-E5AF30A1EFD5}" type="pres">
      <dgm:prSet presAssocID="{10BBECFA-29EC-4515-B7DC-3AE8898E6F1B}" presName="sibTrans" presStyleCnt="0"/>
      <dgm:spPr/>
    </dgm:pt>
    <dgm:pt modelId="{E765AAF2-67BD-426F-A766-E6E0C400AD6B}" type="pres">
      <dgm:prSet presAssocID="{E3625576-9D04-4A7C-89BB-E2C3889908CE}" presName="node" presStyleLbl="node1" presStyleIdx="2" presStyleCnt="6">
        <dgm:presLayoutVars>
          <dgm:bulletEnabled val="1"/>
        </dgm:presLayoutVars>
      </dgm:prSet>
      <dgm:spPr/>
    </dgm:pt>
    <dgm:pt modelId="{E848A4F7-66FC-43C1-8531-3D25A28E86C5}" type="pres">
      <dgm:prSet presAssocID="{3B5CC117-36EF-4179-BC71-9F81E858828B}" presName="sibTrans" presStyleCnt="0"/>
      <dgm:spPr/>
    </dgm:pt>
    <dgm:pt modelId="{21E0D776-70CB-4F00-9061-0568C9D18AD5}" type="pres">
      <dgm:prSet presAssocID="{ADD467F7-B4D1-4E7E-806F-CE645384DC6E}" presName="node" presStyleLbl="node1" presStyleIdx="3" presStyleCnt="6">
        <dgm:presLayoutVars>
          <dgm:bulletEnabled val="1"/>
        </dgm:presLayoutVars>
      </dgm:prSet>
      <dgm:spPr/>
    </dgm:pt>
    <dgm:pt modelId="{53FE39EA-2FFE-4527-B2D7-B2A8851F05BF}" type="pres">
      <dgm:prSet presAssocID="{79B83780-69FE-420D-9315-75B6A0F0E64B}" presName="sibTrans" presStyleCnt="0"/>
      <dgm:spPr/>
    </dgm:pt>
    <dgm:pt modelId="{53F12327-CFE2-4007-B9A0-47E05C8AEB49}" type="pres">
      <dgm:prSet presAssocID="{92CC3F4D-6D68-4FDE-8100-8294CF1F52E8}" presName="node" presStyleLbl="node1" presStyleIdx="4" presStyleCnt="6">
        <dgm:presLayoutVars>
          <dgm:bulletEnabled val="1"/>
        </dgm:presLayoutVars>
      </dgm:prSet>
      <dgm:spPr/>
    </dgm:pt>
    <dgm:pt modelId="{76CD001F-91B5-4BDC-9426-9CB1CC84FF9E}" type="pres">
      <dgm:prSet presAssocID="{D6AB9F54-4F5B-4213-909B-138A79AFC0F5}" presName="sibTrans" presStyleCnt="0"/>
      <dgm:spPr/>
    </dgm:pt>
    <dgm:pt modelId="{8516F038-43E9-4133-9AA8-94F756201DAF}" type="pres">
      <dgm:prSet presAssocID="{D10514A3-48E0-4995-BC68-0D8FC9CE28D2}" presName="node" presStyleLbl="node1" presStyleIdx="5" presStyleCnt="6">
        <dgm:presLayoutVars>
          <dgm:bulletEnabled val="1"/>
        </dgm:presLayoutVars>
      </dgm:prSet>
      <dgm:spPr/>
    </dgm:pt>
  </dgm:ptLst>
  <dgm:cxnLst>
    <dgm:cxn modelId="{AAE0FA01-5420-49B1-85B5-20049E79E142}" type="presOf" srcId="{D10514A3-48E0-4995-BC68-0D8FC9CE28D2}" destId="{8516F038-43E9-4133-9AA8-94F756201DAF}" srcOrd="0" destOrd="0" presId="urn:microsoft.com/office/officeart/2005/8/layout/default"/>
    <dgm:cxn modelId="{8A6C1542-DACE-4644-AA0B-84EAAAA0DC65}" srcId="{814758FE-E831-4C8C-8640-9AAA4DE944DE}" destId="{E3625576-9D04-4A7C-89BB-E2C3889908CE}" srcOrd="2" destOrd="0" parTransId="{F2AD0F05-3E6F-4597-8A1F-99E137118D20}" sibTransId="{3B5CC117-36EF-4179-BC71-9F81E858828B}"/>
    <dgm:cxn modelId="{3E500045-B229-4A7C-8D22-F59C237F49D8}" srcId="{814758FE-E831-4C8C-8640-9AAA4DE944DE}" destId="{92CC3F4D-6D68-4FDE-8100-8294CF1F52E8}" srcOrd="4" destOrd="0" parTransId="{DB7726CF-362F-4CDE-9E12-65CF21D3DC7D}" sibTransId="{D6AB9F54-4F5B-4213-909B-138A79AFC0F5}"/>
    <dgm:cxn modelId="{F3681065-C6AD-457D-AE36-F67514E0ADF3}" type="presOf" srcId="{ADD467F7-B4D1-4E7E-806F-CE645384DC6E}" destId="{21E0D776-70CB-4F00-9061-0568C9D18AD5}" srcOrd="0" destOrd="0" presId="urn:microsoft.com/office/officeart/2005/8/layout/default"/>
    <dgm:cxn modelId="{2AD4B870-774A-434A-893D-F7C3FC5E2382}" type="presOf" srcId="{814758FE-E831-4C8C-8640-9AAA4DE944DE}" destId="{042C64DA-C9B2-43B1-A073-3EAB716858ED}" srcOrd="0" destOrd="0" presId="urn:microsoft.com/office/officeart/2005/8/layout/default"/>
    <dgm:cxn modelId="{98DC8451-B290-4F87-ADE0-9250482AEF45}" type="presOf" srcId="{92CC3F4D-6D68-4FDE-8100-8294CF1F52E8}" destId="{53F12327-CFE2-4007-B9A0-47E05C8AEB49}" srcOrd="0" destOrd="0" presId="urn:microsoft.com/office/officeart/2005/8/layout/default"/>
    <dgm:cxn modelId="{59ED8F74-817F-49F8-BFC6-B9F7ACCF6F6C}" srcId="{814758FE-E831-4C8C-8640-9AAA4DE944DE}" destId="{75FC9188-2EB2-45F4-9A8B-402F8C32733E}" srcOrd="0" destOrd="0" parTransId="{EF97E9B0-398E-4692-9590-9ACE6CD3ACBC}" sibTransId="{7C5439F9-0472-4B60-97FC-2FD3B2B4D006}"/>
    <dgm:cxn modelId="{AF831483-5551-40D0-B1EF-2C29FE32E55A}" type="presOf" srcId="{DEBCF6B1-5309-4A20-877C-0C4EDE58E728}" destId="{2473C642-26D2-41FA-80C8-F63D19C397A8}" srcOrd="0" destOrd="0" presId="urn:microsoft.com/office/officeart/2005/8/layout/default"/>
    <dgm:cxn modelId="{D0A474A2-A645-4528-9AEE-B9E3408A3007}" srcId="{814758FE-E831-4C8C-8640-9AAA4DE944DE}" destId="{ADD467F7-B4D1-4E7E-806F-CE645384DC6E}" srcOrd="3" destOrd="0" parTransId="{046F8721-1340-4B8C-B60C-3F230C5C4626}" sibTransId="{79B83780-69FE-420D-9315-75B6A0F0E64B}"/>
    <dgm:cxn modelId="{5A6D0BD8-297B-4CDC-901B-A2DDDB50E605}" srcId="{814758FE-E831-4C8C-8640-9AAA4DE944DE}" destId="{D10514A3-48E0-4995-BC68-0D8FC9CE28D2}" srcOrd="5" destOrd="0" parTransId="{F7F1BBBE-7ADC-46F0-8B0B-DE5475FEFB5B}" sibTransId="{E832EA61-6877-4834-9544-C95BC45D6F64}"/>
    <dgm:cxn modelId="{591298D9-06B3-411E-85AF-00234F814FC8}" type="presOf" srcId="{75FC9188-2EB2-45F4-9A8B-402F8C32733E}" destId="{EA1B0243-18AD-4818-97B8-9B542555EF65}" srcOrd="0" destOrd="0" presId="urn:microsoft.com/office/officeart/2005/8/layout/default"/>
    <dgm:cxn modelId="{E6E0FBF6-792F-4BF2-9E80-5FC1495CFE10}" srcId="{814758FE-E831-4C8C-8640-9AAA4DE944DE}" destId="{DEBCF6B1-5309-4A20-877C-0C4EDE58E728}" srcOrd="1" destOrd="0" parTransId="{2F1BE963-5107-4F24-A450-96227AA1A23E}" sibTransId="{10BBECFA-29EC-4515-B7DC-3AE8898E6F1B}"/>
    <dgm:cxn modelId="{4E66D0FB-CBFD-44B4-91C5-315714172B7E}" type="presOf" srcId="{E3625576-9D04-4A7C-89BB-E2C3889908CE}" destId="{E765AAF2-67BD-426F-A766-E6E0C400AD6B}" srcOrd="0" destOrd="0" presId="urn:microsoft.com/office/officeart/2005/8/layout/default"/>
    <dgm:cxn modelId="{0ABBF57F-1A5F-464A-9E15-307CEB5E5560}" type="presParOf" srcId="{042C64DA-C9B2-43B1-A073-3EAB716858ED}" destId="{EA1B0243-18AD-4818-97B8-9B542555EF65}" srcOrd="0" destOrd="0" presId="urn:microsoft.com/office/officeart/2005/8/layout/default"/>
    <dgm:cxn modelId="{E88DA378-ADC2-4B7E-A021-EEF6E6B12887}" type="presParOf" srcId="{042C64DA-C9B2-43B1-A073-3EAB716858ED}" destId="{DE8DD032-2F68-46CD-B2D8-CDFE90591E30}" srcOrd="1" destOrd="0" presId="urn:microsoft.com/office/officeart/2005/8/layout/default"/>
    <dgm:cxn modelId="{1DCFC182-8A07-41E2-A9D6-38C54DAB8B73}" type="presParOf" srcId="{042C64DA-C9B2-43B1-A073-3EAB716858ED}" destId="{2473C642-26D2-41FA-80C8-F63D19C397A8}" srcOrd="2" destOrd="0" presId="urn:microsoft.com/office/officeart/2005/8/layout/default"/>
    <dgm:cxn modelId="{7F90E495-485F-49E7-AAAD-D7ADEF5D1079}" type="presParOf" srcId="{042C64DA-C9B2-43B1-A073-3EAB716858ED}" destId="{BCFB6351-FF5D-4360-AC09-E5AF30A1EFD5}" srcOrd="3" destOrd="0" presId="urn:microsoft.com/office/officeart/2005/8/layout/default"/>
    <dgm:cxn modelId="{510E6F1B-C591-4BD8-9B19-ED883C6E06FA}" type="presParOf" srcId="{042C64DA-C9B2-43B1-A073-3EAB716858ED}" destId="{E765AAF2-67BD-426F-A766-E6E0C400AD6B}" srcOrd="4" destOrd="0" presId="urn:microsoft.com/office/officeart/2005/8/layout/default"/>
    <dgm:cxn modelId="{275C8FB5-1A8E-49C3-8E8E-C6919AF37E7F}" type="presParOf" srcId="{042C64DA-C9B2-43B1-A073-3EAB716858ED}" destId="{E848A4F7-66FC-43C1-8531-3D25A28E86C5}" srcOrd="5" destOrd="0" presId="urn:microsoft.com/office/officeart/2005/8/layout/default"/>
    <dgm:cxn modelId="{2668B49B-06B7-4038-A803-914E7BBE110E}" type="presParOf" srcId="{042C64DA-C9B2-43B1-A073-3EAB716858ED}" destId="{21E0D776-70CB-4F00-9061-0568C9D18AD5}" srcOrd="6" destOrd="0" presId="urn:microsoft.com/office/officeart/2005/8/layout/default"/>
    <dgm:cxn modelId="{DCC78D6C-296A-44BC-BBA1-D934057E8FEB}" type="presParOf" srcId="{042C64DA-C9B2-43B1-A073-3EAB716858ED}" destId="{53FE39EA-2FFE-4527-B2D7-B2A8851F05BF}" srcOrd="7" destOrd="0" presId="urn:microsoft.com/office/officeart/2005/8/layout/default"/>
    <dgm:cxn modelId="{EAAAD879-A7A9-44A1-A532-837E0650150E}" type="presParOf" srcId="{042C64DA-C9B2-43B1-A073-3EAB716858ED}" destId="{53F12327-CFE2-4007-B9A0-47E05C8AEB49}" srcOrd="8" destOrd="0" presId="urn:microsoft.com/office/officeart/2005/8/layout/default"/>
    <dgm:cxn modelId="{25C12B4E-420E-4D6A-A7A1-6E9F41588DCE}" type="presParOf" srcId="{042C64DA-C9B2-43B1-A073-3EAB716858ED}" destId="{76CD001F-91B5-4BDC-9426-9CB1CC84FF9E}" srcOrd="9" destOrd="0" presId="urn:microsoft.com/office/officeart/2005/8/layout/default"/>
    <dgm:cxn modelId="{8D04B4B1-7BE1-464B-830C-9E49F605660F}" type="presParOf" srcId="{042C64DA-C9B2-43B1-A073-3EAB716858ED}" destId="{8516F038-43E9-4133-9AA8-94F756201D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102AC4-91CD-40A6-B9C4-C7D2B9633434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6778441-A453-4184-9453-D67CB236546B}">
      <dgm:prSet/>
      <dgm:spPr/>
      <dgm:t>
        <a:bodyPr/>
        <a:lstStyle/>
        <a:p>
          <a:r>
            <a:rPr lang="en-GB"/>
            <a:t>Patients can view their health records and results directly.</a:t>
          </a:r>
          <a:endParaRPr lang="en-US"/>
        </a:p>
      </dgm:t>
    </dgm:pt>
    <dgm:pt modelId="{6AB457AA-4677-4069-A3CF-9A32E23E2639}" type="parTrans" cxnId="{45BB768E-ED49-44EC-A48A-215C98CF2B5F}">
      <dgm:prSet/>
      <dgm:spPr/>
      <dgm:t>
        <a:bodyPr/>
        <a:lstStyle/>
        <a:p>
          <a:endParaRPr lang="en-US"/>
        </a:p>
      </dgm:t>
    </dgm:pt>
    <dgm:pt modelId="{E0D84E96-1C74-4362-A454-21AC3EFB8368}" type="sibTrans" cxnId="{45BB768E-ED49-44EC-A48A-215C98CF2B5F}">
      <dgm:prSet/>
      <dgm:spPr/>
      <dgm:t>
        <a:bodyPr/>
        <a:lstStyle/>
        <a:p>
          <a:endParaRPr lang="en-US"/>
        </a:p>
      </dgm:t>
    </dgm:pt>
    <dgm:pt modelId="{DDE0A8D6-CECD-416B-B9A8-C4282DCB5B84}">
      <dgm:prSet/>
      <dgm:spPr/>
      <dgm:t>
        <a:bodyPr/>
        <a:lstStyle/>
        <a:p>
          <a:r>
            <a:rPr lang="en-GB" b="0" dirty="0"/>
            <a:t>Supports shared decision-making and patient involvement (Turner et al., 2023).</a:t>
          </a:r>
          <a:endParaRPr lang="en-US" b="0" dirty="0"/>
        </a:p>
      </dgm:t>
    </dgm:pt>
    <dgm:pt modelId="{8008B3E5-F84C-4219-A972-3C9865EECED5}" type="parTrans" cxnId="{D0D19154-5881-46DC-9846-69AC10EF6AEA}">
      <dgm:prSet/>
      <dgm:spPr/>
      <dgm:t>
        <a:bodyPr/>
        <a:lstStyle/>
        <a:p>
          <a:endParaRPr lang="en-US"/>
        </a:p>
      </dgm:t>
    </dgm:pt>
    <dgm:pt modelId="{E7ADDD39-24BE-4A61-B0F2-BD81BF05E712}" type="sibTrans" cxnId="{D0D19154-5881-46DC-9846-69AC10EF6AEA}">
      <dgm:prSet/>
      <dgm:spPr/>
      <dgm:t>
        <a:bodyPr/>
        <a:lstStyle/>
        <a:p>
          <a:endParaRPr lang="en-US"/>
        </a:p>
      </dgm:t>
    </dgm:pt>
    <dgm:pt modelId="{3E962D48-C8D9-45D1-BD00-4B929EA06228}">
      <dgm:prSet/>
      <dgm:spPr/>
      <dgm:t>
        <a:bodyPr/>
        <a:lstStyle/>
        <a:p>
          <a:r>
            <a:rPr lang="en-GB"/>
            <a:t>Greater transparency can improve patient understanding and engagement in care.</a:t>
          </a:r>
          <a:endParaRPr lang="en-US"/>
        </a:p>
      </dgm:t>
    </dgm:pt>
    <dgm:pt modelId="{8470C56B-0471-4158-8CBD-122B3854BFC2}" type="parTrans" cxnId="{04CDA450-C3B8-4E51-83B3-DC109C6A3C0C}">
      <dgm:prSet/>
      <dgm:spPr/>
      <dgm:t>
        <a:bodyPr/>
        <a:lstStyle/>
        <a:p>
          <a:endParaRPr lang="en-US"/>
        </a:p>
      </dgm:t>
    </dgm:pt>
    <dgm:pt modelId="{58651D40-30D3-4EED-934E-3AC369365284}" type="sibTrans" cxnId="{04CDA450-C3B8-4E51-83B3-DC109C6A3C0C}">
      <dgm:prSet/>
      <dgm:spPr/>
      <dgm:t>
        <a:bodyPr/>
        <a:lstStyle/>
        <a:p>
          <a:endParaRPr lang="en-US"/>
        </a:p>
      </dgm:t>
    </dgm:pt>
    <dgm:pt modelId="{99B15324-173F-40FF-A3EA-D56ADC202A13}">
      <dgm:prSet/>
      <dgm:spPr/>
      <dgm:t>
        <a:bodyPr/>
        <a:lstStyle/>
        <a:p>
          <a:r>
            <a:rPr lang="en-GB"/>
            <a:t>Many users value the convenience of accessing healthcare services online (Patients Association, 2024).</a:t>
          </a:r>
          <a:endParaRPr lang="en-US"/>
        </a:p>
      </dgm:t>
    </dgm:pt>
    <dgm:pt modelId="{336D326B-C6BD-41B3-B85D-4E0058C5CA78}" type="parTrans" cxnId="{1A74231E-C5A2-4B3A-AB1E-704A3D80875C}">
      <dgm:prSet/>
      <dgm:spPr/>
      <dgm:t>
        <a:bodyPr/>
        <a:lstStyle/>
        <a:p>
          <a:endParaRPr lang="en-US"/>
        </a:p>
      </dgm:t>
    </dgm:pt>
    <dgm:pt modelId="{9FE5EEA0-6EF8-4FE3-80CF-E6B1C50EE518}" type="sibTrans" cxnId="{1A74231E-C5A2-4B3A-AB1E-704A3D80875C}">
      <dgm:prSet/>
      <dgm:spPr/>
      <dgm:t>
        <a:bodyPr/>
        <a:lstStyle/>
        <a:p>
          <a:endParaRPr lang="en-US"/>
        </a:p>
      </dgm:t>
    </dgm:pt>
    <dgm:pt modelId="{CF46ABD5-9D74-42A2-B611-7B2A1BE47E47}">
      <dgm:prSet/>
      <dgm:spPr/>
      <dgm:t>
        <a:bodyPr/>
        <a:lstStyle/>
        <a:p>
          <a:r>
            <a:rPr lang="en-GB"/>
            <a:t>Encourages patients to take a more active role in managing their health.</a:t>
          </a:r>
          <a:endParaRPr lang="en-US"/>
        </a:p>
      </dgm:t>
    </dgm:pt>
    <dgm:pt modelId="{CF295105-8E2E-4389-B147-CABDB5237E44}" type="parTrans" cxnId="{B3F0A7A4-6080-4AA9-ABD5-F998C7A4A4A4}">
      <dgm:prSet/>
      <dgm:spPr/>
      <dgm:t>
        <a:bodyPr/>
        <a:lstStyle/>
        <a:p>
          <a:endParaRPr lang="en-US"/>
        </a:p>
      </dgm:t>
    </dgm:pt>
    <dgm:pt modelId="{CA601988-F572-4E3F-85B5-03543DEB6673}" type="sibTrans" cxnId="{B3F0A7A4-6080-4AA9-ABD5-F998C7A4A4A4}">
      <dgm:prSet/>
      <dgm:spPr/>
      <dgm:t>
        <a:bodyPr/>
        <a:lstStyle/>
        <a:p>
          <a:endParaRPr lang="en-US"/>
        </a:p>
      </dgm:t>
    </dgm:pt>
    <dgm:pt modelId="{23E1DB45-244F-4B8A-848D-27A3640E01DA}" type="pres">
      <dgm:prSet presAssocID="{CC102AC4-91CD-40A6-B9C4-C7D2B9633434}" presName="diagram" presStyleCnt="0">
        <dgm:presLayoutVars>
          <dgm:dir/>
          <dgm:resizeHandles val="exact"/>
        </dgm:presLayoutVars>
      </dgm:prSet>
      <dgm:spPr/>
    </dgm:pt>
    <dgm:pt modelId="{43909D7E-ACD8-4AE5-8C17-FE9653C456FD}" type="pres">
      <dgm:prSet presAssocID="{26778441-A453-4184-9453-D67CB236546B}" presName="node" presStyleLbl="node1" presStyleIdx="0" presStyleCnt="5">
        <dgm:presLayoutVars>
          <dgm:bulletEnabled val="1"/>
        </dgm:presLayoutVars>
      </dgm:prSet>
      <dgm:spPr/>
    </dgm:pt>
    <dgm:pt modelId="{834CC7FC-CA3F-4E0E-A6AB-ECF791F9989F}" type="pres">
      <dgm:prSet presAssocID="{E0D84E96-1C74-4362-A454-21AC3EFB8368}" presName="sibTrans" presStyleCnt="0"/>
      <dgm:spPr/>
    </dgm:pt>
    <dgm:pt modelId="{642F2A9B-4E1E-4366-B1AF-EF471066E55C}" type="pres">
      <dgm:prSet presAssocID="{DDE0A8D6-CECD-416B-B9A8-C4282DCB5B84}" presName="node" presStyleLbl="node1" presStyleIdx="1" presStyleCnt="5">
        <dgm:presLayoutVars>
          <dgm:bulletEnabled val="1"/>
        </dgm:presLayoutVars>
      </dgm:prSet>
      <dgm:spPr/>
    </dgm:pt>
    <dgm:pt modelId="{26DC0DE4-D251-4E6B-AB74-5681FD088047}" type="pres">
      <dgm:prSet presAssocID="{E7ADDD39-24BE-4A61-B0F2-BD81BF05E712}" presName="sibTrans" presStyleCnt="0"/>
      <dgm:spPr/>
    </dgm:pt>
    <dgm:pt modelId="{7633B49E-D418-4FD6-B4BB-365A8C767801}" type="pres">
      <dgm:prSet presAssocID="{3E962D48-C8D9-45D1-BD00-4B929EA06228}" presName="node" presStyleLbl="node1" presStyleIdx="2" presStyleCnt="5">
        <dgm:presLayoutVars>
          <dgm:bulletEnabled val="1"/>
        </dgm:presLayoutVars>
      </dgm:prSet>
      <dgm:spPr/>
    </dgm:pt>
    <dgm:pt modelId="{2DEECCB8-A2D6-4C4C-93CD-73A5F5A71861}" type="pres">
      <dgm:prSet presAssocID="{58651D40-30D3-4EED-934E-3AC369365284}" presName="sibTrans" presStyleCnt="0"/>
      <dgm:spPr/>
    </dgm:pt>
    <dgm:pt modelId="{4407C540-5F6E-4DD5-8CD2-DCEDA9ECE8AC}" type="pres">
      <dgm:prSet presAssocID="{99B15324-173F-40FF-A3EA-D56ADC202A13}" presName="node" presStyleLbl="node1" presStyleIdx="3" presStyleCnt="5">
        <dgm:presLayoutVars>
          <dgm:bulletEnabled val="1"/>
        </dgm:presLayoutVars>
      </dgm:prSet>
      <dgm:spPr/>
    </dgm:pt>
    <dgm:pt modelId="{D4E580A2-2A9D-4635-B5AF-FFE8F2E4733B}" type="pres">
      <dgm:prSet presAssocID="{9FE5EEA0-6EF8-4FE3-80CF-E6B1C50EE518}" presName="sibTrans" presStyleCnt="0"/>
      <dgm:spPr/>
    </dgm:pt>
    <dgm:pt modelId="{03AFE26D-E889-4EC8-B3CC-A2AEF015C6B6}" type="pres">
      <dgm:prSet presAssocID="{CF46ABD5-9D74-42A2-B611-7B2A1BE47E47}" presName="node" presStyleLbl="node1" presStyleIdx="4" presStyleCnt="5">
        <dgm:presLayoutVars>
          <dgm:bulletEnabled val="1"/>
        </dgm:presLayoutVars>
      </dgm:prSet>
      <dgm:spPr/>
    </dgm:pt>
  </dgm:ptLst>
  <dgm:cxnLst>
    <dgm:cxn modelId="{7BD9E308-82AE-4BDA-BE88-95EB257F8A7B}" type="presOf" srcId="{26778441-A453-4184-9453-D67CB236546B}" destId="{43909D7E-ACD8-4AE5-8C17-FE9653C456FD}" srcOrd="0" destOrd="0" presId="urn:microsoft.com/office/officeart/2005/8/layout/default"/>
    <dgm:cxn modelId="{4936FA19-4231-4B73-B418-DD423EBDC692}" type="presOf" srcId="{3E962D48-C8D9-45D1-BD00-4B929EA06228}" destId="{7633B49E-D418-4FD6-B4BB-365A8C767801}" srcOrd="0" destOrd="0" presId="urn:microsoft.com/office/officeart/2005/8/layout/default"/>
    <dgm:cxn modelId="{1A74231E-C5A2-4B3A-AB1E-704A3D80875C}" srcId="{CC102AC4-91CD-40A6-B9C4-C7D2B9633434}" destId="{99B15324-173F-40FF-A3EA-D56ADC202A13}" srcOrd="3" destOrd="0" parTransId="{336D326B-C6BD-41B3-B85D-4E0058C5CA78}" sibTransId="{9FE5EEA0-6EF8-4FE3-80CF-E6B1C50EE518}"/>
    <dgm:cxn modelId="{66763128-1362-4459-ACD7-1D0F412FC051}" type="presOf" srcId="{CF46ABD5-9D74-42A2-B611-7B2A1BE47E47}" destId="{03AFE26D-E889-4EC8-B3CC-A2AEF015C6B6}" srcOrd="0" destOrd="0" presId="urn:microsoft.com/office/officeart/2005/8/layout/default"/>
    <dgm:cxn modelId="{2BF8044D-0F8E-4827-A792-836630D2D844}" type="presOf" srcId="{DDE0A8D6-CECD-416B-B9A8-C4282DCB5B84}" destId="{642F2A9B-4E1E-4366-B1AF-EF471066E55C}" srcOrd="0" destOrd="0" presId="urn:microsoft.com/office/officeart/2005/8/layout/default"/>
    <dgm:cxn modelId="{04CDA450-C3B8-4E51-83B3-DC109C6A3C0C}" srcId="{CC102AC4-91CD-40A6-B9C4-C7D2B9633434}" destId="{3E962D48-C8D9-45D1-BD00-4B929EA06228}" srcOrd="2" destOrd="0" parTransId="{8470C56B-0471-4158-8CBD-122B3854BFC2}" sibTransId="{58651D40-30D3-4EED-934E-3AC369365284}"/>
    <dgm:cxn modelId="{D0D19154-5881-46DC-9846-69AC10EF6AEA}" srcId="{CC102AC4-91CD-40A6-B9C4-C7D2B9633434}" destId="{DDE0A8D6-CECD-416B-B9A8-C4282DCB5B84}" srcOrd="1" destOrd="0" parTransId="{8008B3E5-F84C-4219-A972-3C9865EECED5}" sibTransId="{E7ADDD39-24BE-4A61-B0F2-BD81BF05E712}"/>
    <dgm:cxn modelId="{45BB768E-ED49-44EC-A48A-215C98CF2B5F}" srcId="{CC102AC4-91CD-40A6-B9C4-C7D2B9633434}" destId="{26778441-A453-4184-9453-D67CB236546B}" srcOrd="0" destOrd="0" parTransId="{6AB457AA-4677-4069-A3CF-9A32E23E2639}" sibTransId="{E0D84E96-1C74-4362-A454-21AC3EFB8368}"/>
    <dgm:cxn modelId="{B3F0A7A4-6080-4AA9-ABD5-F998C7A4A4A4}" srcId="{CC102AC4-91CD-40A6-B9C4-C7D2B9633434}" destId="{CF46ABD5-9D74-42A2-B611-7B2A1BE47E47}" srcOrd="4" destOrd="0" parTransId="{CF295105-8E2E-4389-B147-CABDB5237E44}" sibTransId="{CA601988-F572-4E3F-85B5-03543DEB6673}"/>
    <dgm:cxn modelId="{53AB77DF-6FFB-4F2D-B400-A8DB7A63CCB3}" type="presOf" srcId="{CC102AC4-91CD-40A6-B9C4-C7D2B9633434}" destId="{23E1DB45-244F-4B8A-848D-27A3640E01DA}" srcOrd="0" destOrd="0" presId="urn:microsoft.com/office/officeart/2005/8/layout/default"/>
    <dgm:cxn modelId="{BAE19AE3-A302-4C97-B13A-1FCB7D847394}" type="presOf" srcId="{99B15324-173F-40FF-A3EA-D56ADC202A13}" destId="{4407C540-5F6E-4DD5-8CD2-DCEDA9ECE8AC}" srcOrd="0" destOrd="0" presId="urn:microsoft.com/office/officeart/2005/8/layout/default"/>
    <dgm:cxn modelId="{A3ACB184-3710-40B4-AE7C-9D5B2B9F33FC}" type="presParOf" srcId="{23E1DB45-244F-4B8A-848D-27A3640E01DA}" destId="{43909D7E-ACD8-4AE5-8C17-FE9653C456FD}" srcOrd="0" destOrd="0" presId="urn:microsoft.com/office/officeart/2005/8/layout/default"/>
    <dgm:cxn modelId="{D3113DB8-5B73-47B3-8117-D6E390B9455F}" type="presParOf" srcId="{23E1DB45-244F-4B8A-848D-27A3640E01DA}" destId="{834CC7FC-CA3F-4E0E-A6AB-ECF791F9989F}" srcOrd="1" destOrd="0" presId="urn:microsoft.com/office/officeart/2005/8/layout/default"/>
    <dgm:cxn modelId="{3153F438-AA07-465F-AFE3-85DBCFA9C579}" type="presParOf" srcId="{23E1DB45-244F-4B8A-848D-27A3640E01DA}" destId="{642F2A9B-4E1E-4366-B1AF-EF471066E55C}" srcOrd="2" destOrd="0" presId="urn:microsoft.com/office/officeart/2005/8/layout/default"/>
    <dgm:cxn modelId="{E9879E87-B92C-4178-840E-9DEF06845D10}" type="presParOf" srcId="{23E1DB45-244F-4B8A-848D-27A3640E01DA}" destId="{26DC0DE4-D251-4E6B-AB74-5681FD088047}" srcOrd="3" destOrd="0" presId="urn:microsoft.com/office/officeart/2005/8/layout/default"/>
    <dgm:cxn modelId="{E3238F8F-754C-4816-9FCE-69A74FFCBDE6}" type="presParOf" srcId="{23E1DB45-244F-4B8A-848D-27A3640E01DA}" destId="{7633B49E-D418-4FD6-B4BB-365A8C767801}" srcOrd="4" destOrd="0" presId="urn:microsoft.com/office/officeart/2005/8/layout/default"/>
    <dgm:cxn modelId="{AAA8FBC3-1CD5-4EAE-8614-77220C04E549}" type="presParOf" srcId="{23E1DB45-244F-4B8A-848D-27A3640E01DA}" destId="{2DEECCB8-A2D6-4C4C-93CD-73A5F5A71861}" srcOrd="5" destOrd="0" presId="urn:microsoft.com/office/officeart/2005/8/layout/default"/>
    <dgm:cxn modelId="{CD4C4D20-B7E8-42C5-B773-56E373409DE1}" type="presParOf" srcId="{23E1DB45-244F-4B8A-848D-27A3640E01DA}" destId="{4407C540-5F6E-4DD5-8CD2-DCEDA9ECE8AC}" srcOrd="6" destOrd="0" presId="urn:microsoft.com/office/officeart/2005/8/layout/default"/>
    <dgm:cxn modelId="{23ABC8B8-E119-46BB-AD98-DC871A7CEA9A}" type="presParOf" srcId="{23E1DB45-244F-4B8A-848D-27A3640E01DA}" destId="{D4E580A2-2A9D-4635-B5AF-FFE8F2E4733B}" srcOrd="7" destOrd="0" presId="urn:microsoft.com/office/officeart/2005/8/layout/default"/>
    <dgm:cxn modelId="{D329483F-9AEF-4C28-8E6B-A44DC26FA0E1}" type="presParOf" srcId="{23E1DB45-244F-4B8A-848D-27A3640E01DA}" destId="{03AFE26D-E889-4EC8-B3CC-A2AEF015C6B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F226A1-C940-4F64-9BE1-9C4ACBBF4BB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18FD67-628D-46B6-92C5-6E8CEB3F8680}">
      <dgm:prSet/>
      <dgm:spPr/>
      <dgm:t>
        <a:bodyPr/>
        <a:lstStyle/>
        <a:p>
          <a:r>
            <a:rPr lang="en-US" dirty="0"/>
            <a:t>Digital technologies are changing workforce roles, with staff increasingly supporting patients to access and use digital services (Department of Health and Social Care, 2022; Sussex et al., 2024).</a:t>
          </a:r>
        </a:p>
      </dgm:t>
    </dgm:pt>
    <dgm:pt modelId="{B5F1AB88-DFB9-410F-9FA1-76A570C9092D}" type="parTrans" cxnId="{77445941-2CEA-4D12-A112-80AABBE00B76}">
      <dgm:prSet/>
      <dgm:spPr/>
      <dgm:t>
        <a:bodyPr/>
        <a:lstStyle/>
        <a:p>
          <a:endParaRPr lang="en-US"/>
        </a:p>
      </dgm:t>
    </dgm:pt>
    <dgm:pt modelId="{25E3128B-4D4F-4918-8C2C-1B11DE5A901F}" type="sibTrans" cxnId="{77445941-2CEA-4D12-A112-80AABBE00B76}">
      <dgm:prSet/>
      <dgm:spPr/>
      <dgm:t>
        <a:bodyPr/>
        <a:lstStyle/>
        <a:p>
          <a:endParaRPr lang="en-US"/>
        </a:p>
      </dgm:t>
    </dgm:pt>
    <dgm:pt modelId="{432270D6-BA8D-4D53-BB20-E6FC028B5773}">
      <dgm:prSet/>
      <dgm:spPr/>
      <dgm:t>
        <a:bodyPr/>
        <a:lstStyle/>
        <a:p>
          <a:r>
            <a:rPr lang="en-US" dirty="0"/>
            <a:t>Clinicians now manage additional digital communication and documentation as patients can access their records online (Davidge et al., 2023; Blease et al., 2023).</a:t>
          </a:r>
        </a:p>
      </dgm:t>
    </dgm:pt>
    <dgm:pt modelId="{4EEE8ED9-BC5F-4B23-9374-12F8FC59F85A}" type="parTrans" cxnId="{3D818AE2-3564-4FE8-BAC7-4996025161AF}">
      <dgm:prSet/>
      <dgm:spPr/>
      <dgm:t>
        <a:bodyPr/>
        <a:lstStyle/>
        <a:p>
          <a:endParaRPr lang="en-US"/>
        </a:p>
      </dgm:t>
    </dgm:pt>
    <dgm:pt modelId="{73BC47E9-BD4E-48C0-BFFF-28E2990193B9}" type="sibTrans" cxnId="{3D818AE2-3564-4FE8-BAC7-4996025161AF}">
      <dgm:prSet/>
      <dgm:spPr/>
      <dgm:t>
        <a:bodyPr/>
        <a:lstStyle/>
        <a:p>
          <a:endParaRPr lang="en-US"/>
        </a:p>
      </dgm:t>
    </dgm:pt>
    <dgm:pt modelId="{0384570D-F70B-42C9-8916-3C40820786C2}">
      <dgm:prSet/>
      <dgm:spPr/>
      <dgm:t>
        <a:bodyPr/>
        <a:lstStyle/>
        <a:p>
          <a:r>
            <a:rPr lang="en-US"/>
            <a:t>These systems can increase workload because patients may request clarification after viewing their health information (Turner et al., 2023).</a:t>
          </a:r>
        </a:p>
      </dgm:t>
    </dgm:pt>
    <dgm:pt modelId="{49A342C9-9F80-49FB-9B33-210FDB0647C0}" type="parTrans" cxnId="{E79518B7-3E40-45D1-9A82-D4B325C12DEE}">
      <dgm:prSet/>
      <dgm:spPr/>
      <dgm:t>
        <a:bodyPr/>
        <a:lstStyle/>
        <a:p>
          <a:endParaRPr lang="en-US"/>
        </a:p>
      </dgm:t>
    </dgm:pt>
    <dgm:pt modelId="{1595F7B8-D8A4-435B-A84A-F20669A5EF27}" type="sibTrans" cxnId="{E79518B7-3E40-45D1-9A82-D4B325C12DEE}">
      <dgm:prSet/>
      <dgm:spPr/>
      <dgm:t>
        <a:bodyPr/>
        <a:lstStyle/>
        <a:p>
          <a:endParaRPr lang="en-US"/>
        </a:p>
      </dgm:t>
    </dgm:pt>
    <dgm:pt modelId="{180DAA04-4466-4788-8D67-6A75F83554E3}">
      <dgm:prSet/>
      <dgm:spPr/>
      <dgm:t>
        <a:bodyPr/>
        <a:lstStyle/>
        <a:p>
          <a:r>
            <a:rPr lang="en-US"/>
            <a:t>Staff also require improved digital skills and training to use new technologies effectively (Department of Health and Social Care, 2022; Health Foundation, 2025).</a:t>
          </a:r>
        </a:p>
      </dgm:t>
    </dgm:pt>
    <dgm:pt modelId="{F832DB05-8910-4914-AB23-F1CC451D0DE6}" type="parTrans" cxnId="{610288B1-12A4-4C44-AECE-790F4C8EFD69}">
      <dgm:prSet/>
      <dgm:spPr/>
      <dgm:t>
        <a:bodyPr/>
        <a:lstStyle/>
        <a:p>
          <a:endParaRPr lang="en-US"/>
        </a:p>
      </dgm:t>
    </dgm:pt>
    <dgm:pt modelId="{2944A0BB-4F62-49BE-A944-E36D16E97AE0}" type="sibTrans" cxnId="{610288B1-12A4-4C44-AECE-790F4C8EFD69}">
      <dgm:prSet/>
      <dgm:spPr/>
      <dgm:t>
        <a:bodyPr/>
        <a:lstStyle/>
        <a:p>
          <a:endParaRPr lang="en-US"/>
        </a:p>
      </dgm:t>
    </dgm:pt>
    <dgm:pt modelId="{72AC569F-EA39-46ED-B7F7-BB815D65F26A}" type="pres">
      <dgm:prSet presAssocID="{73F226A1-C940-4F64-9BE1-9C4ACBBF4BBE}" presName="linear" presStyleCnt="0">
        <dgm:presLayoutVars>
          <dgm:animLvl val="lvl"/>
          <dgm:resizeHandles val="exact"/>
        </dgm:presLayoutVars>
      </dgm:prSet>
      <dgm:spPr/>
    </dgm:pt>
    <dgm:pt modelId="{F8AB11FC-AE9F-4B24-9D57-DA9F0F6E6464}" type="pres">
      <dgm:prSet presAssocID="{1518FD67-628D-46B6-92C5-6E8CEB3F868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5B0AD0-5B4A-4197-8B7A-C690C440FD32}" type="pres">
      <dgm:prSet presAssocID="{25E3128B-4D4F-4918-8C2C-1B11DE5A901F}" presName="spacer" presStyleCnt="0"/>
      <dgm:spPr/>
    </dgm:pt>
    <dgm:pt modelId="{EC34A360-5250-4BC7-8784-21CD676BCD85}" type="pres">
      <dgm:prSet presAssocID="{432270D6-BA8D-4D53-BB20-E6FC028B577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EC4FD21-409F-420C-A897-1104262E7CB9}" type="pres">
      <dgm:prSet presAssocID="{73BC47E9-BD4E-48C0-BFFF-28E2990193B9}" presName="spacer" presStyleCnt="0"/>
      <dgm:spPr/>
    </dgm:pt>
    <dgm:pt modelId="{FF35ADE5-AD15-4ACB-AD6D-402080696CC4}" type="pres">
      <dgm:prSet presAssocID="{0384570D-F70B-42C9-8916-3C40820786C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F8E376F-3277-495C-B942-A41B0C5FD2CC}" type="pres">
      <dgm:prSet presAssocID="{1595F7B8-D8A4-435B-A84A-F20669A5EF27}" presName="spacer" presStyleCnt="0"/>
      <dgm:spPr/>
    </dgm:pt>
    <dgm:pt modelId="{0915AEB4-30B5-4DF3-8765-C40C70212785}" type="pres">
      <dgm:prSet presAssocID="{180DAA04-4466-4788-8D67-6A75F83554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B42110B-4686-42F6-9576-B98FC6AAABD9}" type="presOf" srcId="{180DAA04-4466-4788-8D67-6A75F83554E3}" destId="{0915AEB4-30B5-4DF3-8765-C40C70212785}" srcOrd="0" destOrd="0" presId="urn:microsoft.com/office/officeart/2005/8/layout/vList2"/>
    <dgm:cxn modelId="{83B3372D-B0B7-4D91-AD75-95D3AA248DEF}" type="presOf" srcId="{1518FD67-628D-46B6-92C5-6E8CEB3F8680}" destId="{F8AB11FC-AE9F-4B24-9D57-DA9F0F6E6464}" srcOrd="0" destOrd="0" presId="urn:microsoft.com/office/officeart/2005/8/layout/vList2"/>
    <dgm:cxn modelId="{77445941-2CEA-4D12-A112-80AABBE00B76}" srcId="{73F226A1-C940-4F64-9BE1-9C4ACBBF4BBE}" destId="{1518FD67-628D-46B6-92C5-6E8CEB3F8680}" srcOrd="0" destOrd="0" parTransId="{B5F1AB88-DFB9-410F-9FA1-76A570C9092D}" sibTransId="{25E3128B-4D4F-4918-8C2C-1B11DE5A901F}"/>
    <dgm:cxn modelId="{596EA092-8D0D-483D-A40F-AE2DA76CADAD}" type="presOf" srcId="{0384570D-F70B-42C9-8916-3C40820786C2}" destId="{FF35ADE5-AD15-4ACB-AD6D-402080696CC4}" srcOrd="0" destOrd="0" presId="urn:microsoft.com/office/officeart/2005/8/layout/vList2"/>
    <dgm:cxn modelId="{610288B1-12A4-4C44-AECE-790F4C8EFD69}" srcId="{73F226A1-C940-4F64-9BE1-9C4ACBBF4BBE}" destId="{180DAA04-4466-4788-8D67-6A75F83554E3}" srcOrd="3" destOrd="0" parTransId="{F832DB05-8910-4914-AB23-F1CC451D0DE6}" sibTransId="{2944A0BB-4F62-49BE-A944-E36D16E97AE0}"/>
    <dgm:cxn modelId="{E79518B7-3E40-45D1-9A82-D4B325C12DEE}" srcId="{73F226A1-C940-4F64-9BE1-9C4ACBBF4BBE}" destId="{0384570D-F70B-42C9-8916-3C40820786C2}" srcOrd="2" destOrd="0" parTransId="{49A342C9-9F80-49FB-9B33-210FDB0647C0}" sibTransId="{1595F7B8-D8A4-435B-A84A-F20669A5EF27}"/>
    <dgm:cxn modelId="{1A891EBF-4354-4C0F-AF9B-C97FBC84D557}" type="presOf" srcId="{432270D6-BA8D-4D53-BB20-E6FC028B5773}" destId="{EC34A360-5250-4BC7-8784-21CD676BCD85}" srcOrd="0" destOrd="0" presId="urn:microsoft.com/office/officeart/2005/8/layout/vList2"/>
    <dgm:cxn modelId="{3D818AE2-3564-4FE8-BAC7-4996025161AF}" srcId="{73F226A1-C940-4F64-9BE1-9C4ACBBF4BBE}" destId="{432270D6-BA8D-4D53-BB20-E6FC028B5773}" srcOrd="1" destOrd="0" parTransId="{4EEE8ED9-BC5F-4B23-9374-12F8FC59F85A}" sibTransId="{73BC47E9-BD4E-48C0-BFFF-28E2990193B9}"/>
    <dgm:cxn modelId="{AA74A7EE-0302-491F-BFAA-F520630F619B}" type="presOf" srcId="{73F226A1-C940-4F64-9BE1-9C4ACBBF4BBE}" destId="{72AC569F-EA39-46ED-B7F7-BB815D65F26A}" srcOrd="0" destOrd="0" presId="urn:microsoft.com/office/officeart/2005/8/layout/vList2"/>
    <dgm:cxn modelId="{54E6FA01-9D22-4669-AF23-0B362EBB00A2}" type="presParOf" srcId="{72AC569F-EA39-46ED-B7F7-BB815D65F26A}" destId="{F8AB11FC-AE9F-4B24-9D57-DA9F0F6E6464}" srcOrd="0" destOrd="0" presId="urn:microsoft.com/office/officeart/2005/8/layout/vList2"/>
    <dgm:cxn modelId="{4119B3F0-97CC-4DAE-B5C3-981B011DC1EF}" type="presParOf" srcId="{72AC569F-EA39-46ED-B7F7-BB815D65F26A}" destId="{6E5B0AD0-5B4A-4197-8B7A-C690C440FD32}" srcOrd="1" destOrd="0" presId="urn:microsoft.com/office/officeart/2005/8/layout/vList2"/>
    <dgm:cxn modelId="{B1491C5A-A5EF-4AF6-9E2E-FC5388976771}" type="presParOf" srcId="{72AC569F-EA39-46ED-B7F7-BB815D65F26A}" destId="{EC34A360-5250-4BC7-8784-21CD676BCD85}" srcOrd="2" destOrd="0" presId="urn:microsoft.com/office/officeart/2005/8/layout/vList2"/>
    <dgm:cxn modelId="{9AB5DB87-373E-4D11-AA25-378DB3B41F65}" type="presParOf" srcId="{72AC569F-EA39-46ED-B7F7-BB815D65F26A}" destId="{BEC4FD21-409F-420C-A897-1104262E7CB9}" srcOrd="3" destOrd="0" presId="urn:microsoft.com/office/officeart/2005/8/layout/vList2"/>
    <dgm:cxn modelId="{966D9CA0-46AF-4FA2-AC75-F1CDC355AEAC}" type="presParOf" srcId="{72AC569F-EA39-46ED-B7F7-BB815D65F26A}" destId="{FF35ADE5-AD15-4ACB-AD6D-402080696CC4}" srcOrd="4" destOrd="0" presId="urn:microsoft.com/office/officeart/2005/8/layout/vList2"/>
    <dgm:cxn modelId="{D6F70D61-6D2B-4D55-93F9-FB1921695CC8}" type="presParOf" srcId="{72AC569F-EA39-46ED-B7F7-BB815D65F26A}" destId="{2F8E376F-3277-495C-B942-A41B0C5FD2CC}" srcOrd="5" destOrd="0" presId="urn:microsoft.com/office/officeart/2005/8/layout/vList2"/>
    <dgm:cxn modelId="{C5621C93-C7C8-4151-A2CA-15C7C9326D8F}" type="presParOf" srcId="{72AC569F-EA39-46ED-B7F7-BB815D65F26A}" destId="{0915AEB4-30B5-4DF3-8765-C40C7021278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38486E-728F-4376-AD1C-37C8E090A35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8252C7-DBEF-4A14-8855-AD38426831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Digital transformation requires new workforce skills and training (Department of Health and Social Care, 2022).</a:t>
          </a:r>
        </a:p>
      </dgm:t>
    </dgm:pt>
    <dgm:pt modelId="{597E92D4-BC77-430E-8A5F-9716668FEDE9}" type="parTrans" cxnId="{46DA1BD8-45E8-4546-A14D-8D02245F9ACD}">
      <dgm:prSet/>
      <dgm:spPr/>
      <dgm:t>
        <a:bodyPr/>
        <a:lstStyle/>
        <a:p>
          <a:endParaRPr lang="en-US"/>
        </a:p>
      </dgm:t>
    </dgm:pt>
    <dgm:pt modelId="{BDC731E8-49D5-4AA2-8402-FB4C20F4FF40}" type="sibTrans" cxnId="{46DA1BD8-45E8-4546-A14D-8D02245F9ACD}">
      <dgm:prSet/>
      <dgm:spPr/>
      <dgm:t>
        <a:bodyPr/>
        <a:lstStyle/>
        <a:p>
          <a:endParaRPr lang="en-US"/>
        </a:p>
      </dgm:t>
    </dgm:pt>
    <dgm:pt modelId="{E5B9C2F2-B097-4156-9CFE-7AE215B3C9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Many NHS organisations face digital capability gaps (The King’s Fund, 2025).</a:t>
          </a:r>
        </a:p>
      </dgm:t>
    </dgm:pt>
    <dgm:pt modelId="{43D90E0F-CF31-4E0D-9C9B-D5C9B2359234}" type="parTrans" cxnId="{FAA4CF31-7470-455B-8763-8C8D490FFA9B}">
      <dgm:prSet/>
      <dgm:spPr/>
      <dgm:t>
        <a:bodyPr/>
        <a:lstStyle/>
        <a:p>
          <a:endParaRPr lang="en-US"/>
        </a:p>
      </dgm:t>
    </dgm:pt>
    <dgm:pt modelId="{E89A7731-33DE-4090-9C17-E358B247C4A3}" type="sibTrans" cxnId="{FAA4CF31-7470-455B-8763-8C8D490FFA9B}">
      <dgm:prSet/>
      <dgm:spPr/>
      <dgm:t>
        <a:bodyPr/>
        <a:lstStyle/>
        <a:p>
          <a:endParaRPr lang="en-US"/>
        </a:p>
      </dgm:t>
    </dgm:pt>
    <dgm:pt modelId="{3D68EDF6-BF4B-41DF-ADF6-4A3583DB6F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Around three quarters of staff report at least one digital skills gap (Freed, 2025).</a:t>
          </a:r>
        </a:p>
      </dgm:t>
    </dgm:pt>
    <dgm:pt modelId="{861CBB2A-6E08-468D-B88D-6E0E0A987B66}" type="parTrans" cxnId="{52B9F159-471F-42F0-8F12-F3153951C822}">
      <dgm:prSet/>
      <dgm:spPr/>
      <dgm:t>
        <a:bodyPr/>
        <a:lstStyle/>
        <a:p>
          <a:endParaRPr lang="en-US"/>
        </a:p>
      </dgm:t>
    </dgm:pt>
    <dgm:pt modelId="{7ECD5065-FFAF-4473-9470-AE83C02A1968}" type="sibTrans" cxnId="{52B9F159-471F-42F0-8F12-F3153951C822}">
      <dgm:prSet/>
      <dgm:spPr/>
      <dgm:t>
        <a:bodyPr/>
        <a:lstStyle/>
        <a:p>
          <a:endParaRPr lang="en-US"/>
        </a:p>
      </dgm:t>
    </dgm:pt>
    <dgm:pt modelId="{38A8D735-AB93-4637-893B-FD70EC6EF4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Inadequate training may reduce efficiency and increase risk (Health Foundation, 2025).</a:t>
          </a:r>
        </a:p>
      </dgm:t>
    </dgm:pt>
    <dgm:pt modelId="{5E6D1777-8652-4C9C-A1E8-54BFE5E1C250}" type="parTrans" cxnId="{3440D9F0-1750-4104-9C5A-C1FFE7309B17}">
      <dgm:prSet/>
      <dgm:spPr/>
      <dgm:t>
        <a:bodyPr/>
        <a:lstStyle/>
        <a:p>
          <a:endParaRPr lang="en-US"/>
        </a:p>
      </dgm:t>
    </dgm:pt>
    <dgm:pt modelId="{8FD6D418-5065-4C4A-9EC8-BBEA8A6EDF13}" type="sibTrans" cxnId="{3440D9F0-1750-4104-9C5A-C1FFE7309B17}">
      <dgm:prSet/>
      <dgm:spPr/>
      <dgm:t>
        <a:bodyPr/>
        <a:lstStyle/>
        <a:p>
          <a:endParaRPr lang="en-US"/>
        </a:p>
      </dgm:t>
    </dgm:pt>
    <dgm:pt modelId="{D137F262-3A01-4FA0-AFA6-B9ADE3D4A9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Workforce readiness often lags behind technology implementation.</a:t>
          </a:r>
        </a:p>
      </dgm:t>
    </dgm:pt>
    <dgm:pt modelId="{86C6664E-CC8B-413C-A0B4-B41260D165CA}" type="parTrans" cxnId="{26B54FAF-95D2-4B06-BC37-53A80F597ADF}">
      <dgm:prSet/>
      <dgm:spPr/>
      <dgm:t>
        <a:bodyPr/>
        <a:lstStyle/>
        <a:p>
          <a:endParaRPr lang="en-US"/>
        </a:p>
      </dgm:t>
    </dgm:pt>
    <dgm:pt modelId="{D3E9A1DA-1639-4E8C-826E-81566561E089}" type="sibTrans" cxnId="{26B54FAF-95D2-4B06-BC37-53A80F597ADF}">
      <dgm:prSet/>
      <dgm:spPr/>
      <dgm:t>
        <a:bodyPr/>
        <a:lstStyle/>
        <a:p>
          <a:endParaRPr lang="en-US"/>
        </a:p>
      </dgm:t>
    </dgm:pt>
    <dgm:pt modelId="{4458E33A-A9FB-4EAD-9984-26FE5F115DA0}" type="pres">
      <dgm:prSet presAssocID="{3738486E-728F-4376-AD1C-37C8E090A35B}" presName="root" presStyleCnt="0">
        <dgm:presLayoutVars>
          <dgm:dir/>
          <dgm:resizeHandles val="exact"/>
        </dgm:presLayoutVars>
      </dgm:prSet>
      <dgm:spPr/>
    </dgm:pt>
    <dgm:pt modelId="{092A0CFA-0C8C-4F93-9B78-919C9B604BCE}" type="pres">
      <dgm:prSet presAssocID="{A38252C7-DBEF-4A14-8855-AD3842683156}" presName="compNode" presStyleCnt="0"/>
      <dgm:spPr/>
    </dgm:pt>
    <dgm:pt modelId="{6C352054-F7E1-45F1-A38E-5529109205AE}" type="pres">
      <dgm:prSet presAssocID="{A38252C7-DBEF-4A14-8855-AD384268315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C4AF5B35-9E41-4D41-93AB-0DF453C5FFEF}" type="pres">
      <dgm:prSet presAssocID="{A38252C7-DBEF-4A14-8855-AD3842683156}" presName="spaceRect" presStyleCnt="0"/>
      <dgm:spPr/>
    </dgm:pt>
    <dgm:pt modelId="{6C76B471-0CD0-4F42-A205-FE83CB9BB539}" type="pres">
      <dgm:prSet presAssocID="{A38252C7-DBEF-4A14-8855-AD3842683156}" presName="textRect" presStyleLbl="revTx" presStyleIdx="0" presStyleCnt="5">
        <dgm:presLayoutVars>
          <dgm:chMax val="1"/>
          <dgm:chPref val="1"/>
        </dgm:presLayoutVars>
      </dgm:prSet>
      <dgm:spPr/>
    </dgm:pt>
    <dgm:pt modelId="{6B0EE49E-287A-4AAA-B5B0-7535E4422A89}" type="pres">
      <dgm:prSet presAssocID="{BDC731E8-49D5-4AA2-8402-FB4C20F4FF40}" presName="sibTrans" presStyleCnt="0"/>
      <dgm:spPr/>
    </dgm:pt>
    <dgm:pt modelId="{B068482E-8967-427A-AB9C-BBB0135742B9}" type="pres">
      <dgm:prSet presAssocID="{E5B9C2F2-B097-4156-9CFE-7AE215B3C97B}" presName="compNode" presStyleCnt="0"/>
      <dgm:spPr/>
    </dgm:pt>
    <dgm:pt modelId="{2CC13A91-8924-4BD1-A661-D6151061A654}" type="pres">
      <dgm:prSet presAssocID="{E5B9C2F2-B097-4156-9CFE-7AE215B3C97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4D6B8CBD-C79A-4EDD-A6E7-5D5A1FCE30A9}" type="pres">
      <dgm:prSet presAssocID="{E5B9C2F2-B097-4156-9CFE-7AE215B3C97B}" presName="spaceRect" presStyleCnt="0"/>
      <dgm:spPr/>
    </dgm:pt>
    <dgm:pt modelId="{51100D94-C61F-4543-9E61-66C4CA2016C9}" type="pres">
      <dgm:prSet presAssocID="{E5B9C2F2-B097-4156-9CFE-7AE215B3C97B}" presName="textRect" presStyleLbl="revTx" presStyleIdx="1" presStyleCnt="5">
        <dgm:presLayoutVars>
          <dgm:chMax val="1"/>
          <dgm:chPref val="1"/>
        </dgm:presLayoutVars>
      </dgm:prSet>
      <dgm:spPr/>
    </dgm:pt>
    <dgm:pt modelId="{6746F950-B639-4CD8-BE19-1EE7DC881939}" type="pres">
      <dgm:prSet presAssocID="{E89A7731-33DE-4090-9C17-E358B247C4A3}" presName="sibTrans" presStyleCnt="0"/>
      <dgm:spPr/>
    </dgm:pt>
    <dgm:pt modelId="{BD609187-EC85-4AB0-BBCA-B3B8A0BFEC9F}" type="pres">
      <dgm:prSet presAssocID="{3D68EDF6-BF4B-41DF-ADF6-4A3583DB6F9E}" presName="compNode" presStyleCnt="0"/>
      <dgm:spPr/>
    </dgm:pt>
    <dgm:pt modelId="{933DBECF-18DE-46DB-86DB-8C2975742085}" type="pres">
      <dgm:prSet presAssocID="{3D68EDF6-BF4B-41DF-ADF6-4A3583DB6F9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3A5EF94-0DC0-4E0C-8EFD-0F3EE643CBCC}" type="pres">
      <dgm:prSet presAssocID="{3D68EDF6-BF4B-41DF-ADF6-4A3583DB6F9E}" presName="spaceRect" presStyleCnt="0"/>
      <dgm:spPr/>
    </dgm:pt>
    <dgm:pt modelId="{74DBC243-F181-43D8-9880-6290F0BFDF61}" type="pres">
      <dgm:prSet presAssocID="{3D68EDF6-BF4B-41DF-ADF6-4A3583DB6F9E}" presName="textRect" presStyleLbl="revTx" presStyleIdx="2" presStyleCnt="5">
        <dgm:presLayoutVars>
          <dgm:chMax val="1"/>
          <dgm:chPref val="1"/>
        </dgm:presLayoutVars>
      </dgm:prSet>
      <dgm:spPr/>
    </dgm:pt>
    <dgm:pt modelId="{C73864FF-A4D7-4840-8730-1CA745A1E2A7}" type="pres">
      <dgm:prSet presAssocID="{7ECD5065-FFAF-4473-9470-AE83C02A1968}" presName="sibTrans" presStyleCnt="0"/>
      <dgm:spPr/>
    </dgm:pt>
    <dgm:pt modelId="{6B788E68-C108-4AAB-B2F0-FB1378FF79EE}" type="pres">
      <dgm:prSet presAssocID="{38A8D735-AB93-4637-893B-FD70EC6EF4D0}" presName="compNode" presStyleCnt="0"/>
      <dgm:spPr/>
    </dgm:pt>
    <dgm:pt modelId="{426227CE-35CB-4E85-A38C-CF52B984ACEC}" type="pres">
      <dgm:prSet presAssocID="{38A8D735-AB93-4637-893B-FD70EC6EF4D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AC7349A-5D41-4A67-8660-829840A2C695}" type="pres">
      <dgm:prSet presAssocID="{38A8D735-AB93-4637-893B-FD70EC6EF4D0}" presName="spaceRect" presStyleCnt="0"/>
      <dgm:spPr/>
    </dgm:pt>
    <dgm:pt modelId="{A8AB1CD8-D054-48F5-89AF-B661089DAC63}" type="pres">
      <dgm:prSet presAssocID="{38A8D735-AB93-4637-893B-FD70EC6EF4D0}" presName="textRect" presStyleLbl="revTx" presStyleIdx="3" presStyleCnt="5">
        <dgm:presLayoutVars>
          <dgm:chMax val="1"/>
          <dgm:chPref val="1"/>
        </dgm:presLayoutVars>
      </dgm:prSet>
      <dgm:spPr/>
    </dgm:pt>
    <dgm:pt modelId="{B456C070-CADF-4280-831B-01FE2254B2F0}" type="pres">
      <dgm:prSet presAssocID="{8FD6D418-5065-4C4A-9EC8-BBEA8A6EDF13}" presName="sibTrans" presStyleCnt="0"/>
      <dgm:spPr/>
    </dgm:pt>
    <dgm:pt modelId="{F4ECED09-BDCA-42A8-AEE0-12193583AF5E}" type="pres">
      <dgm:prSet presAssocID="{D137F262-3A01-4FA0-AFA6-B9ADE3D4A9FE}" presName="compNode" presStyleCnt="0"/>
      <dgm:spPr/>
    </dgm:pt>
    <dgm:pt modelId="{EC3117F0-30AE-4CEF-9406-09CDEEC45992}" type="pres">
      <dgm:prSet presAssocID="{D137F262-3A01-4FA0-AFA6-B9ADE3D4A9F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FCF8761-BE01-4FC6-9C73-3D8301D22E8C}" type="pres">
      <dgm:prSet presAssocID="{D137F262-3A01-4FA0-AFA6-B9ADE3D4A9FE}" presName="spaceRect" presStyleCnt="0"/>
      <dgm:spPr/>
    </dgm:pt>
    <dgm:pt modelId="{43F6A848-39C3-4125-92A9-020FC62F07D5}" type="pres">
      <dgm:prSet presAssocID="{D137F262-3A01-4FA0-AFA6-B9ADE3D4A9F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8D57502-53C2-4C46-AAB9-47A0E063CA66}" type="presOf" srcId="{3D68EDF6-BF4B-41DF-ADF6-4A3583DB6F9E}" destId="{74DBC243-F181-43D8-9880-6290F0BFDF61}" srcOrd="0" destOrd="0" presId="urn:microsoft.com/office/officeart/2018/2/layout/IconLabelList"/>
    <dgm:cxn modelId="{FAA4CF31-7470-455B-8763-8C8D490FFA9B}" srcId="{3738486E-728F-4376-AD1C-37C8E090A35B}" destId="{E5B9C2F2-B097-4156-9CFE-7AE215B3C97B}" srcOrd="1" destOrd="0" parTransId="{43D90E0F-CF31-4E0D-9C9B-D5C9B2359234}" sibTransId="{E89A7731-33DE-4090-9C17-E358B247C4A3}"/>
    <dgm:cxn modelId="{D36D1555-1B22-4661-BECD-008271587FE6}" type="presOf" srcId="{E5B9C2F2-B097-4156-9CFE-7AE215B3C97B}" destId="{51100D94-C61F-4543-9E61-66C4CA2016C9}" srcOrd="0" destOrd="0" presId="urn:microsoft.com/office/officeart/2018/2/layout/IconLabelList"/>
    <dgm:cxn modelId="{52B9F159-471F-42F0-8F12-F3153951C822}" srcId="{3738486E-728F-4376-AD1C-37C8E090A35B}" destId="{3D68EDF6-BF4B-41DF-ADF6-4A3583DB6F9E}" srcOrd="2" destOrd="0" parTransId="{861CBB2A-6E08-468D-B88D-6E0E0A987B66}" sibTransId="{7ECD5065-FFAF-4473-9470-AE83C02A1968}"/>
    <dgm:cxn modelId="{F9970C81-1E8D-4243-A51E-D5E9DE6F494F}" type="presOf" srcId="{D137F262-3A01-4FA0-AFA6-B9ADE3D4A9FE}" destId="{43F6A848-39C3-4125-92A9-020FC62F07D5}" srcOrd="0" destOrd="0" presId="urn:microsoft.com/office/officeart/2018/2/layout/IconLabelList"/>
    <dgm:cxn modelId="{01B75CA1-82D5-4366-98B0-57FA219539E1}" type="presOf" srcId="{38A8D735-AB93-4637-893B-FD70EC6EF4D0}" destId="{A8AB1CD8-D054-48F5-89AF-B661089DAC63}" srcOrd="0" destOrd="0" presId="urn:microsoft.com/office/officeart/2018/2/layout/IconLabelList"/>
    <dgm:cxn modelId="{26B54FAF-95D2-4B06-BC37-53A80F597ADF}" srcId="{3738486E-728F-4376-AD1C-37C8E090A35B}" destId="{D137F262-3A01-4FA0-AFA6-B9ADE3D4A9FE}" srcOrd="4" destOrd="0" parTransId="{86C6664E-CC8B-413C-A0B4-B41260D165CA}" sibTransId="{D3E9A1DA-1639-4E8C-826E-81566561E089}"/>
    <dgm:cxn modelId="{69D983C6-B0B1-4FE6-8321-70715D0CCD14}" type="presOf" srcId="{A38252C7-DBEF-4A14-8855-AD3842683156}" destId="{6C76B471-0CD0-4F42-A205-FE83CB9BB539}" srcOrd="0" destOrd="0" presId="urn:microsoft.com/office/officeart/2018/2/layout/IconLabelList"/>
    <dgm:cxn modelId="{46DA1BD8-45E8-4546-A14D-8D02245F9ACD}" srcId="{3738486E-728F-4376-AD1C-37C8E090A35B}" destId="{A38252C7-DBEF-4A14-8855-AD3842683156}" srcOrd="0" destOrd="0" parTransId="{597E92D4-BC77-430E-8A5F-9716668FEDE9}" sibTransId="{BDC731E8-49D5-4AA2-8402-FB4C20F4FF40}"/>
    <dgm:cxn modelId="{954C63EE-25E3-4CA5-8271-639CDCD3DD5D}" type="presOf" srcId="{3738486E-728F-4376-AD1C-37C8E090A35B}" destId="{4458E33A-A9FB-4EAD-9984-26FE5F115DA0}" srcOrd="0" destOrd="0" presId="urn:microsoft.com/office/officeart/2018/2/layout/IconLabelList"/>
    <dgm:cxn modelId="{3440D9F0-1750-4104-9C5A-C1FFE7309B17}" srcId="{3738486E-728F-4376-AD1C-37C8E090A35B}" destId="{38A8D735-AB93-4637-893B-FD70EC6EF4D0}" srcOrd="3" destOrd="0" parTransId="{5E6D1777-8652-4C9C-A1E8-54BFE5E1C250}" sibTransId="{8FD6D418-5065-4C4A-9EC8-BBEA8A6EDF13}"/>
    <dgm:cxn modelId="{B5FE76D2-2AB1-4D68-8103-77DC14ECC46D}" type="presParOf" srcId="{4458E33A-A9FB-4EAD-9984-26FE5F115DA0}" destId="{092A0CFA-0C8C-4F93-9B78-919C9B604BCE}" srcOrd="0" destOrd="0" presId="urn:microsoft.com/office/officeart/2018/2/layout/IconLabelList"/>
    <dgm:cxn modelId="{627374D6-D782-4C28-A8D9-9FEFD17C1E0E}" type="presParOf" srcId="{092A0CFA-0C8C-4F93-9B78-919C9B604BCE}" destId="{6C352054-F7E1-45F1-A38E-5529109205AE}" srcOrd="0" destOrd="0" presId="urn:microsoft.com/office/officeart/2018/2/layout/IconLabelList"/>
    <dgm:cxn modelId="{39B67E9F-929B-4C19-926F-ABCE569B811A}" type="presParOf" srcId="{092A0CFA-0C8C-4F93-9B78-919C9B604BCE}" destId="{C4AF5B35-9E41-4D41-93AB-0DF453C5FFEF}" srcOrd="1" destOrd="0" presId="urn:microsoft.com/office/officeart/2018/2/layout/IconLabelList"/>
    <dgm:cxn modelId="{E12B94A7-D946-4252-B6E0-BFB684DD6712}" type="presParOf" srcId="{092A0CFA-0C8C-4F93-9B78-919C9B604BCE}" destId="{6C76B471-0CD0-4F42-A205-FE83CB9BB539}" srcOrd="2" destOrd="0" presId="urn:microsoft.com/office/officeart/2018/2/layout/IconLabelList"/>
    <dgm:cxn modelId="{0FA9D4FD-74C8-4193-B914-FB1ED194F354}" type="presParOf" srcId="{4458E33A-A9FB-4EAD-9984-26FE5F115DA0}" destId="{6B0EE49E-287A-4AAA-B5B0-7535E4422A89}" srcOrd="1" destOrd="0" presId="urn:microsoft.com/office/officeart/2018/2/layout/IconLabelList"/>
    <dgm:cxn modelId="{13184DCD-961B-492C-82E9-E39CB49C0839}" type="presParOf" srcId="{4458E33A-A9FB-4EAD-9984-26FE5F115DA0}" destId="{B068482E-8967-427A-AB9C-BBB0135742B9}" srcOrd="2" destOrd="0" presId="urn:microsoft.com/office/officeart/2018/2/layout/IconLabelList"/>
    <dgm:cxn modelId="{690FE1C1-127B-4076-AE00-2E247144B1CF}" type="presParOf" srcId="{B068482E-8967-427A-AB9C-BBB0135742B9}" destId="{2CC13A91-8924-4BD1-A661-D6151061A654}" srcOrd="0" destOrd="0" presId="urn:microsoft.com/office/officeart/2018/2/layout/IconLabelList"/>
    <dgm:cxn modelId="{C65F60C1-7BDA-41EE-8C0F-16CC7FCD4854}" type="presParOf" srcId="{B068482E-8967-427A-AB9C-BBB0135742B9}" destId="{4D6B8CBD-C79A-4EDD-A6E7-5D5A1FCE30A9}" srcOrd="1" destOrd="0" presId="urn:microsoft.com/office/officeart/2018/2/layout/IconLabelList"/>
    <dgm:cxn modelId="{81163CE6-57D4-4331-BB80-5BA38CA0C72B}" type="presParOf" srcId="{B068482E-8967-427A-AB9C-BBB0135742B9}" destId="{51100D94-C61F-4543-9E61-66C4CA2016C9}" srcOrd="2" destOrd="0" presId="urn:microsoft.com/office/officeart/2018/2/layout/IconLabelList"/>
    <dgm:cxn modelId="{4572E165-CC31-47DC-871D-244F3212C949}" type="presParOf" srcId="{4458E33A-A9FB-4EAD-9984-26FE5F115DA0}" destId="{6746F950-B639-4CD8-BE19-1EE7DC881939}" srcOrd="3" destOrd="0" presId="urn:microsoft.com/office/officeart/2018/2/layout/IconLabelList"/>
    <dgm:cxn modelId="{838EF7A9-704C-4829-92C0-EBBF5CF3F208}" type="presParOf" srcId="{4458E33A-A9FB-4EAD-9984-26FE5F115DA0}" destId="{BD609187-EC85-4AB0-BBCA-B3B8A0BFEC9F}" srcOrd="4" destOrd="0" presId="urn:microsoft.com/office/officeart/2018/2/layout/IconLabelList"/>
    <dgm:cxn modelId="{747C6174-9E4D-44C6-89C5-CD4C66E2E988}" type="presParOf" srcId="{BD609187-EC85-4AB0-BBCA-B3B8A0BFEC9F}" destId="{933DBECF-18DE-46DB-86DB-8C2975742085}" srcOrd="0" destOrd="0" presId="urn:microsoft.com/office/officeart/2018/2/layout/IconLabelList"/>
    <dgm:cxn modelId="{2E00DE5D-EEC2-4251-B7B1-7F9AB46DF498}" type="presParOf" srcId="{BD609187-EC85-4AB0-BBCA-B3B8A0BFEC9F}" destId="{83A5EF94-0DC0-4E0C-8EFD-0F3EE643CBCC}" srcOrd="1" destOrd="0" presId="urn:microsoft.com/office/officeart/2018/2/layout/IconLabelList"/>
    <dgm:cxn modelId="{E61E1899-5AAB-477D-B9D5-C9BB406B14F9}" type="presParOf" srcId="{BD609187-EC85-4AB0-BBCA-B3B8A0BFEC9F}" destId="{74DBC243-F181-43D8-9880-6290F0BFDF61}" srcOrd="2" destOrd="0" presId="urn:microsoft.com/office/officeart/2018/2/layout/IconLabelList"/>
    <dgm:cxn modelId="{535C1D19-7166-4D00-8F8A-DD4F1CC4A17F}" type="presParOf" srcId="{4458E33A-A9FB-4EAD-9984-26FE5F115DA0}" destId="{C73864FF-A4D7-4840-8730-1CA745A1E2A7}" srcOrd="5" destOrd="0" presId="urn:microsoft.com/office/officeart/2018/2/layout/IconLabelList"/>
    <dgm:cxn modelId="{A43C1FC1-EB11-48E1-BF9E-FF5332EE01C1}" type="presParOf" srcId="{4458E33A-A9FB-4EAD-9984-26FE5F115DA0}" destId="{6B788E68-C108-4AAB-B2F0-FB1378FF79EE}" srcOrd="6" destOrd="0" presId="urn:microsoft.com/office/officeart/2018/2/layout/IconLabelList"/>
    <dgm:cxn modelId="{DB7C5826-4B4C-4E3A-8190-D63DD97F6E41}" type="presParOf" srcId="{6B788E68-C108-4AAB-B2F0-FB1378FF79EE}" destId="{426227CE-35CB-4E85-A38C-CF52B984ACEC}" srcOrd="0" destOrd="0" presId="urn:microsoft.com/office/officeart/2018/2/layout/IconLabelList"/>
    <dgm:cxn modelId="{5B83E9FA-FE7A-42E4-9D50-8FE3D2EAF35F}" type="presParOf" srcId="{6B788E68-C108-4AAB-B2F0-FB1378FF79EE}" destId="{8AC7349A-5D41-4A67-8660-829840A2C695}" srcOrd="1" destOrd="0" presId="urn:microsoft.com/office/officeart/2018/2/layout/IconLabelList"/>
    <dgm:cxn modelId="{A2963E5F-D65C-4B6E-86D0-7C38D69198A2}" type="presParOf" srcId="{6B788E68-C108-4AAB-B2F0-FB1378FF79EE}" destId="{A8AB1CD8-D054-48F5-89AF-B661089DAC63}" srcOrd="2" destOrd="0" presId="urn:microsoft.com/office/officeart/2018/2/layout/IconLabelList"/>
    <dgm:cxn modelId="{4539C786-48A5-4A24-AD4B-11B63624260B}" type="presParOf" srcId="{4458E33A-A9FB-4EAD-9984-26FE5F115DA0}" destId="{B456C070-CADF-4280-831B-01FE2254B2F0}" srcOrd="7" destOrd="0" presId="urn:microsoft.com/office/officeart/2018/2/layout/IconLabelList"/>
    <dgm:cxn modelId="{83874098-7D88-484D-AC0B-7ADCD772FBA8}" type="presParOf" srcId="{4458E33A-A9FB-4EAD-9984-26FE5F115DA0}" destId="{F4ECED09-BDCA-42A8-AEE0-12193583AF5E}" srcOrd="8" destOrd="0" presId="urn:microsoft.com/office/officeart/2018/2/layout/IconLabelList"/>
    <dgm:cxn modelId="{836889B5-0677-4839-871B-8144ED22A8C4}" type="presParOf" srcId="{F4ECED09-BDCA-42A8-AEE0-12193583AF5E}" destId="{EC3117F0-30AE-4CEF-9406-09CDEEC45992}" srcOrd="0" destOrd="0" presId="urn:microsoft.com/office/officeart/2018/2/layout/IconLabelList"/>
    <dgm:cxn modelId="{CA120008-5FF5-4865-A490-D8330567F782}" type="presParOf" srcId="{F4ECED09-BDCA-42A8-AEE0-12193583AF5E}" destId="{8FCF8761-BE01-4FC6-9C73-3D8301D22E8C}" srcOrd="1" destOrd="0" presId="urn:microsoft.com/office/officeart/2018/2/layout/IconLabelList"/>
    <dgm:cxn modelId="{A433A6E8-6BB5-41B4-8072-8EB1576472A6}" type="presParOf" srcId="{F4ECED09-BDCA-42A8-AEE0-12193583AF5E}" destId="{43F6A848-39C3-4125-92A9-020FC62F07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19AC7D-BAEB-497A-AC99-F15CB9EE0F4A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E9079C-C153-4960-A782-7F0A872A3623}">
      <dgm:prSet/>
      <dgm:spPr/>
      <dgm:t>
        <a:bodyPr/>
        <a:lstStyle/>
        <a:p>
          <a:r>
            <a:rPr lang="en-GB"/>
            <a:t>Digital systems may reduce administrative burden and streamline healthcare processes.</a:t>
          </a:r>
          <a:endParaRPr lang="en-US"/>
        </a:p>
      </dgm:t>
    </dgm:pt>
    <dgm:pt modelId="{E0AB9FEA-8D26-467E-855B-629743ED24E9}" type="parTrans" cxnId="{F926AD5D-A1B1-4486-B6EE-FF8F3C9399DF}">
      <dgm:prSet/>
      <dgm:spPr/>
      <dgm:t>
        <a:bodyPr/>
        <a:lstStyle/>
        <a:p>
          <a:endParaRPr lang="en-US"/>
        </a:p>
      </dgm:t>
    </dgm:pt>
    <dgm:pt modelId="{B99E281A-59AB-4884-9895-A4FB78D8B87C}" type="sibTrans" cxnId="{F926AD5D-A1B1-4486-B6EE-FF8F3C9399DF}">
      <dgm:prSet/>
      <dgm:spPr/>
      <dgm:t>
        <a:bodyPr/>
        <a:lstStyle/>
        <a:p>
          <a:endParaRPr lang="en-US"/>
        </a:p>
      </dgm:t>
    </dgm:pt>
    <dgm:pt modelId="{0F5E089D-E16B-43E1-96B3-3D50A5CAACD6}">
      <dgm:prSet/>
      <dgm:spPr/>
      <dgm:t>
        <a:bodyPr/>
        <a:lstStyle/>
        <a:p>
          <a:r>
            <a:rPr lang="en-GB"/>
            <a:t>Online services may support long-term condition management (Fletcher et al., 2024).</a:t>
          </a:r>
          <a:endParaRPr lang="en-US"/>
        </a:p>
      </dgm:t>
    </dgm:pt>
    <dgm:pt modelId="{25C39708-4118-4A5D-B1A4-BB9DAA59348E}" type="parTrans" cxnId="{59BA53A4-D30A-4367-9C80-36E9FDA26594}">
      <dgm:prSet/>
      <dgm:spPr/>
      <dgm:t>
        <a:bodyPr/>
        <a:lstStyle/>
        <a:p>
          <a:endParaRPr lang="en-US"/>
        </a:p>
      </dgm:t>
    </dgm:pt>
    <dgm:pt modelId="{F38D05FA-B51B-4ABF-A014-361E85778D5D}" type="sibTrans" cxnId="{59BA53A4-D30A-4367-9C80-36E9FDA26594}">
      <dgm:prSet/>
      <dgm:spPr/>
      <dgm:t>
        <a:bodyPr/>
        <a:lstStyle/>
        <a:p>
          <a:endParaRPr lang="en-US"/>
        </a:p>
      </dgm:t>
    </dgm:pt>
    <dgm:pt modelId="{1D57A53C-DB73-4D96-9F18-30709BA751CF}">
      <dgm:prSet/>
      <dgm:spPr/>
      <dgm:t>
        <a:bodyPr/>
        <a:lstStyle/>
        <a:p>
          <a:r>
            <a:rPr lang="en-GB"/>
            <a:t>Improved data access could enhance continuity of care.</a:t>
          </a:r>
          <a:endParaRPr lang="en-US"/>
        </a:p>
      </dgm:t>
    </dgm:pt>
    <dgm:pt modelId="{05E42AED-DD6C-435B-A6CC-636BC27A03E4}" type="parTrans" cxnId="{F850465F-E0AB-48EF-8976-F46ADD28FD83}">
      <dgm:prSet/>
      <dgm:spPr/>
      <dgm:t>
        <a:bodyPr/>
        <a:lstStyle/>
        <a:p>
          <a:endParaRPr lang="en-US"/>
        </a:p>
      </dgm:t>
    </dgm:pt>
    <dgm:pt modelId="{1253653B-232F-4034-979C-986A288746BD}" type="sibTrans" cxnId="{F850465F-E0AB-48EF-8976-F46ADD28FD83}">
      <dgm:prSet/>
      <dgm:spPr/>
      <dgm:t>
        <a:bodyPr/>
        <a:lstStyle/>
        <a:p>
          <a:endParaRPr lang="en-US"/>
        </a:p>
      </dgm:t>
    </dgm:pt>
    <dgm:pt modelId="{02DCD2C1-2749-42C7-BA0D-1617F132418E}">
      <dgm:prSet/>
      <dgm:spPr/>
      <dgm:t>
        <a:bodyPr/>
        <a:lstStyle/>
        <a:p>
          <a:r>
            <a:rPr lang="en-GB"/>
            <a:t>Digital healthcare may support future population health management and prevention strategies.</a:t>
          </a:r>
          <a:endParaRPr lang="en-US"/>
        </a:p>
      </dgm:t>
    </dgm:pt>
    <dgm:pt modelId="{211C126C-44C0-47CB-B78D-CE275BFB19D6}" type="parTrans" cxnId="{748D4BDE-52C4-409E-9C5B-B84178A356D7}">
      <dgm:prSet/>
      <dgm:spPr/>
      <dgm:t>
        <a:bodyPr/>
        <a:lstStyle/>
        <a:p>
          <a:endParaRPr lang="en-US"/>
        </a:p>
      </dgm:t>
    </dgm:pt>
    <dgm:pt modelId="{54FC991A-07A2-43D3-874B-2983E78191B9}" type="sibTrans" cxnId="{748D4BDE-52C4-409E-9C5B-B84178A356D7}">
      <dgm:prSet/>
      <dgm:spPr/>
      <dgm:t>
        <a:bodyPr/>
        <a:lstStyle/>
        <a:p>
          <a:endParaRPr lang="en-US"/>
        </a:p>
      </dgm:t>
    </dgm:pt>
    <dgm:pt modelId="{2B253885-37BE-4932-84F5-103F62C69B80}" type="pres">
      <dgm:prSet presAssocID="{E919AC7D-BAEB-497A-AC99-F15CB9EE0F4A}" presName="matrix" presStyleCnt="0">
        <dgm:presLayoutVars>
          <dgm:chMax val="1"/>
          <dgm:dir/>
          <dgm:resizeHandles val="exact"/>
        </dgm:presLayoutVars>
      </dgm:prSet>
      <dgm:spPr/>
    </dgm:pt>
    <dgm:pt modelId="{3A1A7291-6D41-4B76-992C-CA46E7BBBC8D}" type="pres">
      <dgm:prSet presAssocID="{E919AC7D-BAEB-497A-AC99-F15CB9EE0F4A}" presName="diamond" presStyleLbl="bgShp" presStyleIdx="0" presStyleCnt="1"/>
      <dgm:spPr/>
    </dgm:pt>
    <dgm:pt modelId="{B236E341-C12C-4C0D-92B2-CD08B8235336}" type="pres">
      <dgm:prSet presAssocID="{E919AC7D-BAEB-497A-AC99-F15CB9EE0F4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0235BC4-A298-44B9-A7AA-EBCEF2763C51}" type="pres">
      <dgm:prSet presAssocID="{E919AC7D-BAEB-497A-AC99-F15CB9EE0F4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1AE1AD7-6CF3-4018-A5FC-03F9E525877C}" type="pres">
      <dgm:prSet presAssocID="{E919AC7D-BAEB-497A-AC99-F15CB9EE0F4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518B434-5009-4F7D-A76A-925ADAD3867C}" type="pres">
      <dgm:prSet presAssocID="{E919AC7D-BAEB-497A-AC99-F15CB9EE0F4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3E13C05-B6B6-423C-ACA5-5523CA1EBF9E}" type="presOf" srcId="{02DCD2C1-2749-42C7-BA0D-1617F132418E}" destId="{A518B434-5009-4F7D-A76A-925ADAD3867C}" srcOrd="0" destOrd="0" presId="urn:microsoft.com/office/officeart/2005/8/layout/matrix3"/>
    <dgm:cxn modelId="{D2E76416-59F2-4AC1-9B11-55F2A2FA3424}" type="presOf" srcId="{0F5E089D-E16B-43E1-96B3-3D50A5CAACD6}" destId="{C0235BC4-A298-44B9-A7AA-EBCEF2763C51}" srcOrd="0" destOrd="0" presId="urn:microsoft.com/office/officeart/2005/8/layout/matrix3"/>
    <dgm:cxn modelId="{F926AD5D-A1B1-4486-B6EE-FF8F3C9399DF}" srcId="{E919AC7D-BAEB-497A-AC99-F15CB9EE0F4A}" destId="{15E9079C-C153-4960-A782-7F0A872A3623}" srcOrd="0" destOrd="0" parTransId="{E0AB9FEA-8D26-467E-855B-629743ED24E9}" sibTransId="{B99E281A-59AB-4884-9895-A4FB78D8B87C}"/>
    <dgm:cxn modelId="{F850465F-E0AB-48EF-8976-F46ADD28FD83}" srcId="{E919AC7D-BAEB-497A-AC99-F15CB9EE0F4A}" destId="{1D57A53C-DB73-4D96-9F18-30709BA751CF}" srcOrd="2" destOrd="0" parTransId="{05E42AED-DD6C-435B-A6CC-636BC27A03E4}" sibTransId="{1253653B-232F-4034-979C-986A288746BD}"/>
    <dgm:cxn modelId="{61A62264-9C18-4EB9-82E2-2D82A4931251}" type="presOf" srcId="{1D57A53C-DB73-4D96-9F18-30709BA751CF}" destId="{21AE1AD7-6CF3-4018-A5FC-03F9E525877C}" srcOrd="0" destOrd="0" presId="urn:microsoft.com/office/officeart/2005/8/layout/matrix3"/>
    <dgm:cxn modelId="{35123253-004E-4F49-9F99-621F6E07F697}" type="presOf" srcId="{E919AC7D-BAEB-497A-AC99-F15CB9EE0F4A}" destId="{2B253885-37BE-4932-84F5-103F62C69B80}" srcOrd="0" destOrd="0" presId="urn:microsoft.com/office/officeart/2005/8/layout/matrix3"/>
    <dgm:cxn modelId="{5BD6F49B-809B-4C8F-B986-E76745CAC372}" type="presOf" srcId="{15E9079C-C153-4960-A782-7F0A872A3623}" destId="{B236E341-C12C-4C0D-92B2-CD08B8235336}" srcOrd="0" destOrd="0" presId="urn:microsoft.com/office/officeart/2005/8/layout/matrix3"/>
    <dgm:cxn modelId="{59BA53A4-D30A-4367-9C80-36E9FDA26594}" srcId="{E919AC7D-BAEB-497A-AC99-F15CB9EE0F4A}" destId="{0F5E089D-E16B-43E1-96B3-3D50A5CAACD6}" srcOrd="1" destOrd="0" parTransId="{25C39708-4118-4A5D-B1A4-BB9DAA59348E}" sibTransId="{F38D05FA-B51B-4ABF-A014-361E85778D5D}"/>
    <dgm:cxn modelId="{748D4BDE-52C4-409E-9C5B-B84178A356D7}" srcId="{E919AC7D-BAEB-497A-AC99-F15CB9EE0F4A}" destId="{02DCD2C1-2749-42C7-BA0D-1617F132418E}" srcOrd="3" destOrd="0" parTransId="{211C126C-44C0-47CB-B78D-CE275BFB19D6}" sibTransId="{54FC991A-07A2-43D3-874B-2983E78191B9}"/>
    <dgm:cxn modelId="{8CA6E382-56EE-4D83-AA27-666699756BF1}" type="presParOf" srcId="{2B253885-37BE-4932-84F5-103F62C69B80}" destId="{3A1A7291-6D41-4B76-992C-CA46E7BBBC8D}" srcOrd="0" destOrd="0" presId="urn:microsoft.com/office/officeart/2005/8/layout/matrix3"/>
    <dgm:cxn modelId="{A4683E1B-6B2B-4FEF-899D-EF5683407891}" type="presParOf" srcId="{2B253885-37BE-4932-84F5-103F62C69B80}" destId="{B236E341-C12C-4C0D-92B2-CD08B8235336}" srcOrd="1" destOrd="0" presId="urn:microsoft.com/office/officeart/2005/8/layout/matrix3"/>
    <dgm:cxn modelId="{087BB818-23D9-4903-B529-6022B094318E}" type="presParOf" srcId="{2B253885-37BE-4932-84F5-103F62C69B80}" destId="{C0235BC4-A298-44B9-A7AA-EBCEF2763C51}" srcOrd="2" destOrd="0" presId="urn:microsoft.com/office/officeart/2005/8/layout/matrix3"/>
    <dgm:cxn modelId="{D744C9EA-2873-4092-A346-DA0152808226}" type="presParOf" srcId="{2B253885-37BE-4932-84F5-103F62C69B80}" destId="{21AE1AD7-6CF3-4018-A5FC-03F9E525877C}" srcOrd="3" destOrd="0" presId="urn:microsoft.com/office/officeart/2005/8/layout/matrix3"/>
    <dgm:cxn modelId="{747EBAB7-37CE-4A21-AF0B-61A9FAB678AF}" type="presParOf" srcId="{2B253885-37BE-4932-84F5-103F62C69B80}" destId="{A518B434-5009-4F7D-A76A-925ADAD3867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09729A2-B456-4504-9AB2-490369CE223C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3A498C-5F6B-4A50-A088-24A5C9B3C17D}">
      <dgm:prSet/>
      <dgm:spPr/>
      <dgm:t>
        <a:bodyPr/>
        <a:lstStyle/>
        <a:p>
          <a:r>
            <a:rPr lang="en-US"/>
            <a:t>Around 13 million UK adults lack essential digital skills (Lloyds Bank, 2023).</a:t>
          </a:r>
        </a:p>
      </dgm:t>
    </dgm:pt>
    <dgm:pt modelId="{0233CBAD-4389-4547-82C9-B0A300205554}" type="parTrans" cxnId="{4A561CD8-F054-4689-91D6-16E687CAFB65}">
      <dgm:prSet/>
      <dgm:spPr/>
      <dgm:t>
        <a:bodyPr/>
        <a:lstStyle/>
        <a:p>
          <a:endParaRPr lang="en-US"/>
        </a:p>
      </dgm:t>
    </dgm:pt>
    <dgm:pt modelId="{E1EAAC7D-DB6E-49C4-807A-C56DBB02BAF7}" type="sibTrans" cxnId="{4A561CD8-F054-4689-91D6-16E687CAFB65}">
      <dgm:prSet/>
      <dgm:spPr/>
      <dgm:t>
        <a:bodyPr/>
        <a:lstStyle/>
        <a:p>
          <a:endParaRPr lang="en-US"/>
        </a:p>
      </dgm:t>
    </dgm:pt>
    <dgm:pt modelId="{2B26A2E0-B1D1-4DA7-AFEA-63B03B61E7CC}">
      <dgm:prSet/>
      <dgm:spPr/>
      <dgm:t>
        <a:bodyPr/>
        <a:lstStyle/>
        <a:p>
          <a:r>
            <a:rPr lang="en-US"/>
            <a:t>People in deprived areas are less likely to use NHS digital services (Atherton et al., 2024).</a:t>
          </a:r>
        </a:p>
      </dgm:t>
    </dgm:pt>
    <dgm:pt modelId="{B88C7F9E-196A-4D1D-A0A2-2B6BCB337D61}" type="parTrans" cxnId="{D2A64A80-8184-43B5-95DA-5822446C406B}">
      <dgm:prSet/>
      <dgm:spPr/>
      <dgm:t>
        <a:bodyPr/>
        <a:lstStyle/>
        <a:p>
          <a:endParaRPr lang="en-US"/>
        </a:p>
      </dgm:t>
    </dgm:pt>
    <dgm:pt modelId="{113988B6-E94B-4363-A8EF-98990881F75C}" type="sibTrans" cxnId="{D2A64A80-8184-43B5-95DA-5822446C406B}">
      <dgm:prSet/>
      <dgm:spPr/>
      <dgm:t>
        <a:bodyPr/>
        <a:lstStyle/>
        <a:p>
          <a:endParaRPr lang="en-US"/>
        </a:p>
      </dgm:t>
    </dgm:pt>
    <dgm:pt modelId="{61E3C7A2-7E06-4D49-95F1-61FCC9E38E44}">
      <dgm:prSet/>
      <dgm:spPr/>
      <dgm:t>
        <a:bodyPr/>
        <a:lstStyle/>
        <a:p>
          <a:r>
            <a:rPr lang="en-US"/>
            <a:t>Lack of internet access</a:t>
          </a:r>
        </a:p>
      </dgm:t>
    </dgm:pt>
    <dgm:pt modelId="{1042FF73-5D72-46D6-9E58-1F7DE677EDD1}" type="parTrans" cxnId="{00DE6C8B-4B0F-44BF-8BA3-A2647FCF1D69}">
      <dgm:prSet/>
      <dgm:spPr/>
      <dgm:t>
        <a:bodyPr/>
        <a:lstStyle/>
        <a:p>
          <a:endParaRPr lang="en-US"/>
        </a:p>
      </dgm:t>
    </dgm:pt>
    <dgm:pt modelId="{E9933A63-27EE-4A68-A78D-9CC9EF3C169C}" type="sibTrans" cxnId="{00DE6C8B-4B0F-44BF-8BA3-A2647FCF1D69}">
      <dgm:prSet/>
      <dgm:spPr/>
      <dgm:t>
        <a:bodyPr/>
        <a:lstStyle/>
        <a:p>
          <a:endParaRPr lang="en-US"/>
        </a:p>
      </dgm:t>
    </dgm:pt>
    <dgm:pt modelId="{9C09E769-5AF4-45BA-8F48-450B1251C535}">
      <dgm:prSet/>
      <dgm:spPr/>
      <dgm:t>
        <a:bodyPr/>
        <a:lstStyle/>
        <a:p>
          <a:r>
            <a:rPr lang="en-US"/>
            <a:t>Limited digital literacy</a:t>
          </a:r>
        </a:p>
      </dgm:t>
    </dgm:pt>
    <dgm:pt modelId="{6BF62BB3-8A1D-4D43-B3D2-19C09967A0D4}" type="parTrans" cxnId="{3DDD124D-E6BB-4A9C-BAD0-83A60B433AE1}">
      <dgm:prSet/>
      <dgm:spPr/>
      <dgm:t>
        <a:bodyPr/>
        <a:lstStyle/>
        <a:p>
          <a:endParaRPr lang="en-US"/>
        </a:p>
      </dgm:t>
    </dgm:pt>
    <dgm:pt modelId="{1E3E9772-603B-4846-B021-F7CF060D90EF}" type="sibTrans" cxnId="{3DDD124D-E6BB-4A9C-BAD0-83A60B433AE1}">
      <dgm:prSet/>
      <dgm:spPr/>
      <dgm:t>
        <a:bodyPr/>
        <a:lstStyle/>
        <a:p>
          <a:endParaRPr lang="en-US"/>
        </a:p>
      </dgm:t>
    </dgm:pt>
    <dgm:pt modelId="{91CFEF1E-BF38-450E-BC2E-38DC1F99D34D}">
      <dgm:prSet/>
      <dgm:spPr/>
      <dgm:t>
        <a:bodyPr/>
        <a:lstStyle/>
        <a:p>
          <a:r>
            <a:rPr lang="en-US"/>
            <a:t>Language or disability barriers (NHS England, 2023; NHS, 2025).</a:t>
          </a:r>
        </a:p>
      </dgm:t>
    </dgm:pt>
    <dgm:pt modelId="{8F8CE343-556E-4222-AA30-5AC9ABB15B10}" type="parTrans" cxnId="{FE8E450B-8BCF-4A5E-877A-BF402EB4B038}">
      <dgm:prSet/>
      <dgm:spPr/>
      <dgm:t>
        <a:bodyPr/>
        <a:lstStyle/>
        <a:p>
          <a:endParaRPr lang="en-US"/>
        </a:p>
      </dgm:t>
    </dgm:pt>
    <dgm:pt modelId="{221EAB2C-6900-4C39-A067-96CE33EDD0C3}" type="sibTrans" cxnId="{FE8E450B-8BCF-4A5E-877A-BF402EB4B038}">
      <dgm:prSet/>
      <dgm:spPr/>
      <dgm:t>
        <a:bodyPr/>
        <a:lstStyle/>
        <a:p>
          <a:endParaRPr lang="en-US"/>
        </a:p>
      </dgm:t>
    </dgm:pt>
    <dgm:pt modelId="{38A35A31-DFA8-4DEF-B047-3B05B13A987A}">
      <dgm:prSet/>
      <dgm:spPr/>
      <dgm:t>
        <a:bodyPr/>
        <a:lstStyle/>
        <a:p>
          <a:r>
            <a:rPr lang="en-US"/>
            <a:t>Digital innovation may widen existing health inequalities.</a:t>
          </a:r>
        </a:p>
      </dgm:t>
    </dgm:pt>
    <dgm:pt modelId="{1C03A82A-4C8A-4737-80C8-3AFDBC53F37F}" type="parTrans" cxnId="{C7A61A67-6E12-4730-8FE5-BC6F6968BE84}">
      <dgm:prSet/>
      <dgm:spPr/>
      <dgm:t>
        <a:bodyPr/>
        <a:lstStyle/>
        <a:p>
          <a:endParaRPr lang="en-US"/>
        </a:p>
      </dgm:t>
    </dgm:pt>
    <dgm:pt modelId="{B6B7D41E-6897-4008-B864-9CF66A334102}" type="sibTrans" cxnId="{C7A61A67-6E12-4730-8FE5-BC6F6968BE84}">
      <dgm:prSet/>
      <dgm:spPr/>
      <dgm:t>
        <a:bodyPr/>
        <a:lstStyle/>
        <a:p>
          <a:endParaRPr lang="en-US"/>
        </a:p>
      </dgm:t>
    </dgm:pt>
    <dgm:pt modelId="{54C4BF37-CD29-40C6-B214-BEBFA7CFAEFE}" type="pres">
      <dgm:prSet presAssocID="{D09729A2-B456-4504-9AB2-490369CE223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974AC0A-4F01-4232-80B3-8E23BBCDF36A}" type="pres">
      <dgm:prSet presAssocID="{4F3A498C-5F6B-4A50-A088-24A5C9B3C17D}" presName="hierRoot1" presStyleCnt="0">
        <dgm:presLayoutVars>
          <dgm:hierBranch val="init"/>
        </dgm:presLayoutVars>
      </dgm:prSet>
      <dgm:spPr/>
    </dgm:pt>
    <dgm:pt modelId="{A887F504-B36F-4253-B6B5-67453A46ED98}" type="pres">
      <dgm:prSet presAssocID="{4F3A498C-5F6B-4A50-A088-24A5C9B3C17D}" presName="rootComposite1" presStyleCnt="0"/>
      <dgm:spPr/>
    </dgm:pt>
    <dgm:pt modelId="{3697A78C-C581-4D81-8CD3-2F5521B2CA83}" type="pres">
      <dgm:prSet presAssocID="{4F3A498C-5F6B-4A50-A088-24A5C9B3C17D}" presName="rootText1" presStyleLbl="node0" presStyleIdx="0" presStyleCnt="4">
        <dgm:presLayoutVars>
          <dgm:chPref val="3"/>
        </dgm:presLayoutVars>
      </dgm:prSet>
      <dgm:spPr/>
    </dgm:pt>
    <dgm:pt modelId="{7DA6A267-AD5B-4B65-AEC8-05217BF3323B}" type="pres">
      <dgm:prSet presAssocID="{4F3A498C-5F6B-4A50-A088-24A5C9B3C17D}" presName="rootConnector1" presStyleLbl="node1" presStyleIdx="0" presStyleCnt="0"/>
      <dgm:spPr/>
    </dgm:pt>
    <dgm:pt modelId="{9A315C66-75D0-4532-9269-5E3C4B864849}" type="pres">
      <dgm:prSet presAssocID="{4F3A498C-5F6B-4A50-A088-24A5C9B3C17D}" presName="hierChild2" presStyleCnt="0"/>
      <dgm:spPr/>
    </dgm:pt>
    <dgm:pt modelId="{B0484707-9B86-4510-B4CB-518BC502E73E}" type="pres">
      <dgm:prSet presAssocID="{4F3A498C-5F6B-4A50-A088-24A5C9B3C17D}" presName="hierChild3" presStyleCnt="0"/>
      <dgm:spPr/>
    </dgm:pt>
    <dgm:pt modelId="{18FCDA16-661C-42B7-870B-6F3AC4BF188C}" type="pres">
      <dgm:prSet presAssocID="{2B26A2E0-B1D1-4DA7-AFEA-63B03B61E7CC}" presName="hierRoot1" presStyleCnt="0">
        <dgm:presLayoutVars>
          <dgm:hierBranch val="init"/>
        </dgm:presLayoutVars>
      </dgm:prSet>
      <dgm:spPr/>
    </dgm:pt>
    <dgm:pt modelId="{43AE9A55-C0E7-4AA7-B02C-78C7A6FBB265}" type="pres">
      <dgm:prSet presAssocID="{2B26A2E0-B1D1-4DA7-AFEA-63B03B61E7CC}" presName="rootComposite1" presStyleCnt="0"/>
      <dgm:spPr/>
    </dgm:pt>
    <dgm:pt modelId="{F4ACF3B7-59CE-40C2-948E-B46D78C409CE}" type="pres">
      <dgm:prSet presAssocID="{2B26A2E0-B1D1-4DA7-AFEA-63B03B61E7CC}" presName="rootText1" presStyleLbl="node0" presStyleIdx="1" presStyleCnt="4">
        <dgm:presLayoutVars>
          <dgm:chPref val="3"/>
        </dgm:presLayoutVars>
      </dgm:prSet>
      <dgm:spPr/>
    </dgm:pt>
    <dgm:pt modelId="{AD911574-55AD-4C37-A186-C534BFC142BF}" type="pres">
      <dgm:prSet presAssocID="{2B26A2E0-B1D1-4DA7-AFEA-63B03B61E7CC}" presName="rootConnector1" presStyleLbl="node1" presStyleIdx="0" presStyleCnt="0"/>
      <dgm:spPr/>
    </dgm:pt>
    <dgm:pt modelId="{3774F86E-E857-4B13-BD46-1B442DEF40CD}" type="pres">
      <dgm:prSet presAssocID="{2B26A2E0-B1D1-4DA7-AFEA-63B03B61E7CC}" presName="hierChild2" presStyleCnt="0"/>
      <dgm:spPr/>
    </dgm:pt>
    <dgm:pt modelId="{2E0A1D41-7E1E-4014-BF6A-515CA54FD984}" type="pres">
      <dgm:prSet presAssocID="{2B26A2E0-B1D1-4DA7-AFEA-63B03B61E7CC}" presName="hierChild3" presStyleCnt="0"/>
      <dgm:spPr/>
    </dgm:pt>
    <dgm:pt modelId="{4ACF7EA4-E7D4-45F8-96FD-D9C65E7ECFAE}" type="pres">
      <dgm:prSet presAssocID="{61E3C7A2-7E06-4D49-95F1-61FCC9E38E44}" presName="hierRoot1" presStyleCnt="0">
        <dgm:presLayoutVars>
          <dgm:hierBranch val="init"/>
        </dgm:presLayoutVars>
      </dgm:prSet>
      <dgm:spPr/>
    </dgm:pt>
    <dgm:pt modelId="{92606A0B-34D9-43D2-A259-16EEC87FB5F5}" type="pres">
      <dgm:prSet presAssocID="{61E3C7A2-7E06-4D49-95F1-61FCC9E38E44}" presName="rootComposite1" presStyleCnt="0"/>
      <dgm:spPr/>
    </dgm:pt>
    <dgm:pt modelId="{498F2FEB-4B45-4704-94F0-18F40AC4DB3E}" type="pres">
      <dgm:prSet presAssocID="{61E3C7A2-7E06-4D49-95F1-61FCC9E38E44}" presName="rootText1" presStyleLbl="node0" presStyleIdx="2" presStyleCnt="4">
        <dgm:presLayoutVars>
          <dgm:chPref val="3"/>
        </dgm:presLayoutVars>
      </dgm:prSet>
      <dgm:spPr/>
    </dgm:pt>
    <dgm:pt modelId="{7D40B7D0-4128-4125-A96D-62ACE183055A}" type="pres">
      <dgm:prSet presAssocID="{61E3C7A2-7E06-4D49-95F1-61FCC9E38E44}" presName="rootConnector1" presStyleLbl="node1" presStyleIdx="0" presStyleCnt="0"/>
      <dgm:spPr/>
    </dgm:pt>
    <dgm:pt modelId="{1A3558C1-2CCA-461A-81C8-CBB10DA92FB7}" type="pres">
      <dgm:prSet presAssocID="{61E3C7A2-7E06-4D49-95F1-61FCC9E38E44}" presName="hierChild2" presStyleCnt="0"/>
      <dgm:spPr/>
    </dgm:pt>
    <dgm:pt modelId="{3639FA8B-8130-48B6-A666-EB9DA2C25FD4}" type="pres">
      <dgm:prSet presAssocID="{6BF62BB3-8A1D-4D43-B3D2-19C09967A0D4}" presName="Name64" presStyleLbl="parChTrans1D2" presStyleIdx="0" presStyleCnt="2"/>
      <dgm:spPr/>
    </dgm:pt>
    <dgm:pt modelId="{48A72783-A140-4222-ACE8-8752853AC8C7}" type="pres">
      <dgm:prSet presAssocID="{9C09E769-5AF4-45BA-8F48-450B1251C535}" presName="hierRoot2" presStyleCnt="0">
        <dgm:presLayoutVars>
          <dgm:hierBranch val="init"/>
        </dgm:presLayoutVars>
      </dgm:prSet>
      <dgm:spPr/>
    </dgm:pt>
    <dgm:pt modelId="{DC1CB451-FD54-4D52-95F2-A504CC3D1A71}" type="pres">
      <dgm:prSet presAssocID="{9C09E769-5AF4-45BA-8F48-450B1251C535}" presName="rootComposite" presStyleCnt="0"/>
      <dgm:spPr/>
    </dgm:pt>
    <dgm:pt modelId="{64D57667-52E9-4691-ADA4-7B44DDBF6112}" type="pres">
      <dgm:prSet presAssocID="{9C09E769-5AF4-45BA-8F48-450B1251C535}" presName="rootText" presStyleLbl="node2" presStyleIdx="0" presStyleCnt="2">
        <dgm:presLayoutVars>
          <dgm:chPref val="3"/>
        </dgm:presLayoutVars>
      </dgm:prSet>
      <dgm:spPr/>
    </dgm:pt>
    <dgm:pt modelId="{F57E498F-074D-411F-8BBF-D4F0A99F9B7B}" type="pres">
      <dgm:prSet presAssocID="{9C09E769-5AF4-45BA-8F48-450B1251C535}" presName="rootConnector" presStyleLbl="node2" presStyleIdx="0" presStyleCnt="2"/>
      <dgm:spPr/>
    </dgm:pt>
    <dgm:pt modelId="{8E4892C6-82BC-40FB-8BBE-AB9113816514}" type="pres">
      <dgm:prSet presAssocID="{9C09E769-5AF4-45BA-8F48-450B1251C535}" presName="hierChild4" presStyleCnt="0"/>
      <dgm:spPr/>
    </dgm:pt>
    <dgm:pt modelId="{914BE1BC-3FFF-464B-817A-9C1ECE29F5B1}" type="pres">
      <dgm:prSet presAssocID="{9C09E769-5AF4-45BA-8F48-450B1251C535}" presName="hierChild5" presStyleCnt="0"/>
      <dgm:spPr/>
    </dgm:pt>
    <dgm:pt modelId="{704E9EF9-3C23-4EB0-BB7C-63190A2F1AFA}" type="pres">
      <dgm:prSet presAssocID="{8F8CE343-556E-4222-AA30-5AC9ABB15B10}" presName="Name64" presStyleLbl="parChTrans1D2" presStyleIdx="1" presStyleCnt="2"/>
      <dgm:spPr/>
    </dgm:pt>
    <dgm:pt modelId="{64207CE7-2A29-4FB8-AF35-9A0CBDBEFEFE}" type="pres">
      <dgm:prSet presAssocID="{91CFEF1E-BF38-450E-BC2E-38DC1F99D34D}" presName="hierRoot2" presStyleCnt="0">
        <dgm:presLayoutVars>
          <dgm:hierBranch val="init"/>
        </dgm:presLayoutVars>
      </dgm:prSet>
      <dgm:spPr/>
    </dgm:pt>
    <dgm:pt modelId="{0146FD25-8FE1-46B7-B026-1D264C7493DF}" type="pres">
      <dgm:prSet presAssocID="{91CFEF1E-BF38-450E-BC2E-38DC1F99D34D}" presName="rootComposite" presStyleCnt="0"/>
      <dgm:spPr/>
    </dgm:pt>
    <dgm:pt modelId="{068D2B3E-700B-46BC-8FCC-2A20D975A2CB}" type="pres">
      <dgm:prSet presAssocID="{91CFEF1E-BF38-450E-BC2E-38DC1F99D34D}" presName="rootText" presStyleLbl="node2" presStyleIdx="1" presStyleCnt="2">
        <dgm:presLayoutVars>
          <dgm:chPref val="3"/>
        </dgm:presLayoutVars>
      </dgm:prSet>
      <dgm:spPr/>
    </dgm:pt>
    <dgm:pt modelId="{EA986602-2C4F-4077-ABF4-CB9869C08EA6}" type="pres">
      <dgm:prSet presAssocID="{91CFEF1E-BF38-450E-BC2E-38DC1F99D34D}" presName="rootConnector" presStyleLbl="node2" presStyleIdx="1" presStyleCnt="2"/>
      <dgm:spPr/>
    </dgm:pt>
    <dgm:pt modelId="{FEAAF81B-F92A-4E03-ABEB-7F989E97D9C7}" type="pres">
      <dgm:prSet presAssocID="{91CFEF1E-BF38-450E-BC2E-38DC1F99D34D}" presName="hierChild4" presStyleCnt="0"/>
      <dgm:spPr/>
    </dgm:pt>
    <dgm:pt modelId="{8EFEE833-9134-4A76-B15F-29E686612F74}" type="pres">
      <dgm:prSet presAssocID="{91CFEF1E-BF38-450E-BC2E-38DC1F99D34D}" presName="hierChild5" presStyleCnt="0"/>
      <dgm:spPr/>
    </dgm:pt>
    <dgm:pt modelId="{8C84B77D-A3D8-406A-BF7A-5C80FD570D58}" type="pres">
      <dgm:prSet presAssocID="{61E3C7A2-7E06-4D49-95F1-61FCC9E38E44}" presName="hierChild3" presStyleCnt="0"/>
      <dgm:spPr/>
    </dgm:pt>
    <dgm:pt modelId="{571802F8-BEFC-4E06-81E3-DA9C5C9F3731}" type="pres">
      <dgm:prSet presAssocID="{38A35A31-DFA8-4DEF-B047-3B05B13A987A}" presName="hierRoot1" presStyleCnt="0">
        <dgm:presLayoutVars>
          <dgm:hierBranch val="init"/>
        </dgm:presLayoutVars>
      </dgm:prSet>
      <dgm:spPr/>
    </dgm:pt>
    <dgm:pt modelId="{2794A489-3CEA-4481-8E13-27D7FC1DA346}" type="pres">
      <dgm:prSet presAssocID="{38A35A31-DFA8-4DEF-B047-3B05B13A987A}" presName="rootComposite1" presStyleCnt="0"/>
      <dgm:spPr/>
    </dgm:pt>
    <dgm:pt modelId="{6EA0F7BB-36CC-436D-9F46-ADB48E860EA8}" type="pres">
      <dgm:prSet presAssocID="{38A35A31-DFA8-4DEF-B047-3B05B13A987A}" presName="rootText1" presStyleLbl="node0" presStyleIdx="3" presStyleCnt="4">
        <dgm:presLayoutVars>
          <dgm:chPref val="3"/>
        </dgm:presLayoutVars>
      </dgm:prSet>
      <dgm:spPr/>
    </dgm:pt>
    <dgm:pt modelId="{B7E0D81E-FDBC-4119-A78D-88E68569DCD2}" type="pres">
      <dgm:prSet presAssocID="{38A35A31-DFA8-4DEF-B047-3B05B13A987A}" presName="rootConnector1" presStyleLbl="node1" presStyleIdx="0" presStyleCnt="0"/>
      <dgm:spPr/>
    </dgm:pt>
    <dgm:pt modelId="{AAE5E5F8-2B31-4B59-93E8-9F63898D5BD6}" type="pres">
      <dgm:prSet presAssocID="{38A35A31-DFA8-4DEF-B047-3B05B13A987A}" presName="hierChild2" presStyleCnt="0"/>
      <dgm:spPr/>
    </dgm:pt>
    <dgm:pt modelId="{DB802F99-1B98-4117-BB08-8C36106E8244}" type="pres">
      <dgm:prSet presAssocID="{38A35A31-DFA8-4DEF-B047-3B05B13A987A}" presName="hierChild3" presStyleCnt="0"/>
      <dgm:spPr/>
    </dgm:pt>
  </dgm:ptLst>
  <dgm:cxnLst>
    <dgm:cxn modelId="{FE8E450B-8BCF-4A5E-877A-BF402EB4B038}" srcId="{61E3C7A2-7E06-4D49-95F1-61FCC9E38E44}" destId="{91CFEF1E-BF38-450E-BC2E-38DC1F99D34D}" srcOrd="1" destOrd="0" parTransId="{8F8CE343-556E-4222-AA30-5AC9ABB15B10}" sibTransId="{221EAB2C-6900-4C39-A067-96CE33EDD0C3}"/>
    <dgm:cxn modelId="{E6117413-F7D7-4FC7-8A3A-10FD878C400C}" type="presOf" srcId="{4F3A498C-5F6B-4A50-A088-24A5C9B3C17D}" destId="{7DA6A267-AD5B-4B65-AEC8-05217BF3323B}" srcOrd="1" destOrd="0" presId="urn:microsoft.com/office/officeart/2009/3/layout/HorizontalOrganizationChart"/>
    <dgm:cxn modelId="{1DBCAB1F-B704-4C25-B3EA-45240C51F786}" type="presOf" srcId="{38A35A31-DFA8-4DEF-B047-3B05B13A987A}" destId="{B7E0D81E-FDBC-4119-A78D-88E68569DCD2}" srcOrd="1" destOrd="0" presId="urn:microsoft.com/office/officeart/2009/3/layout/HorizontalOrganizationChart"/>
    <dgm:cxn modelId="{0525B020-1903-4490-B5BA-C54C461974F3}" type="presOf" srcId="{4F3A498C-5F6B-4A50-A088-24A5C9B3C17D}" destId="{3697A78C-C581-4D81-8CD3-2F5521B2CA83}" srcOrd="0" destOrd="0" presId="urn:microsoft.com/office/officeart/2009/3/layout/HorizontalOrganizationChart"/>
    <dgm:cxn modelId="{24477528-28E1-46D5-B01A-61F82557DDA1}" type="presOf" srcId="{2B26A2E0-B1D1-4DA7-AFEA-63B03B61E7CC}" destId="{AD911574-55AD-4C37-A186-C534BFC142BF}" srcOrd="1" destOrd="0" presId="urn:microsoft.com/office/officeart/2009/3/layout/HorizontalOrganizationChart"/>
    <dgm:cxn modelId="{0BCD865E-D782-4DA6-B598-42A75A9988AF}" type="presOf" srcId="{D09729A2-B456-4504-9AB2-490369CE223C}" destId="{54C4BF37-CD29-40C6-B214-BEBFA7CFAEFE}" srcOrd="0" destOrd="0" presId="urn:microsoft.com/office/officeart/2009/3/layout/HorizontalOrganizationChart"/>
    <dgm:cxn modelId="{C7A61A67-6E12-4730-8FE5-BC6F6968BE84}" srcId="{D09729A2-B456-4504-9AB2-490369CE223C}" destId="{38A35A31-DFA8-4DEF-B047-3B05B13A987A}" srcOrd="3" destOrd="0" parTransId="{1C03A82A-4C8A-4737-80C8-3AFDBC53F37F}" sibTransId="{B6B7D41E-6897-4008-B864-9CF66A334102}"/>
    <dgm:cxn modelId="{B239F84B-19B6-4458-97D5-6EA1FE27145F}" type="presOf" srcId="{9C09E769-5AF4-45BA-8F48-450B1251C535}" destId="{F57E498F-074D-411F-8BBF-D4F0A99F9B7B}" srcOrd="1" destOrd="0" presId="urn:microsoft.com/office/officeart/2009/3/layout/HorizontalOrganizationChart"/>
    <dgm:cxn modelId="{3DDD124D-E6BB-4A9C-BAD0-83A60B433AE1}" srcId="{61E3C7A2-7E06-4D49-95F1-61FCC9E38E44}" destId="{9C09E769-5AF4-45BA-8F48-450B1251C535}" srcOrd="0" destOrd="0" parTransId="{6BF62BB3-8A1D-4D43-B3D2-19C09967A0D4}" sibTransId="{1E3E9772-603B-4846-B021-F7CF060D90EF}"/>
    <dgm:cxn modelId="{9E9AC473-CC74-4A37-920D-D5465B4C34DA}" type="presOf" srcId="{9C09E769-5AF4-45BA-8F48-450B1251C535}" destId="{64D57667-52E9-4691-ADA4-7B44DDBF6112}" srcOrd="0" destOrd="0" presId="urn:microsoft.com/office/officeart/2009/3/layout/HorizontalOrganizationChart"/>
    <dgm:cxn modelId="{C883D07D-B1B0-493C-BA3D-ABC3F75C5B8E}" type="presOf" srcId="{2B26A2E0-B1D1-4DA7-AFEA-63B03B61E7CC}" destId="{F4ACF3B7-59CE-40C2-948E-B46D78C409CE}" srcOrd="0" destOrd="0" presId="urn:microsoft.com/office/officeart/2009/3/layout/HorizontalOrganizationChart"/>
    <dgm:cxn modelId="{D2A64A80-8184-43B5-95DA-5822446C406B}" srcId="{D09729A2-B456-4504-9AB2-490369CE223C}" destId="{2B26A2E0-B1D1-4DA7-AFEA-63B03B61E7CC}" srcOrd="1" destOrd="0" parTransId="{B88C7F9E-196A-4D1D-A0A2-2B6BCB337D61}" sibTransId="{113988B6-E94B-4363-A8EF-98990881F75C}"/>
    <dgm:cxn modelId="{3AA3EA81-700A-441E-B349-A1B836DB8AFA}" type="presOf" srcId="{8F8CE343-556E-4222-AA30-5AC9ABB15B10}" destId="{704E9EF9-3C23-4EB0-BB7C-63190A2F1AFA}" srcOrd="0" destOrd="0" presId="urn:microsoft.com/office/officeart/2009/3/layout/HorizontalOrganizationChart"/>
    <dgm:cxn modelId="{00DE6C8B-4B0F-44BF-8BA3-A2647FCF1D69}" srcId="{D09729A2-B456-4504-9AB2-490369CE223C}" destId="{61E3C7A2-7E06-4D49-95F1-61FCC9E38E44}" srcOrd="2" destOrd="0" parTransId="{1042FF73-5D72-46D6-9E58-1F7DE677EDD1}" sibTransId="{E9933A63-27EE-4A68-A78D-9CC9EF3C169C}"/>
    <dgm:cxn modelId="{7A97109A-51A4-4CB9-906D-FD0949883930}" type="presOf" srcId="{6BF62BB3-8A1D-4D43-B3D2-19C09967A0D4}" destId="{3639FA8B-8130-48B6-A666-EB9DA2C25FD4}" srcOrd="0" destOrd="0" presId="urn:microsoft.com/office/officeart/2009/3/layout/HorizontalOrganizationChart"/>
    <dgm:cxn modelId="{05B1D1B0-9367-4055-A00D-E325747A182A}" type="presOf" srcId="{61E3C7A2-7E06-4D49-95F1-61FCC9E38E44}" destId="{7D40B7D0-4128-4125-A96D-62ACE183055A}" srcOrd="1" destOrd="0" presId="urn:microsoft.com/office/officeart/2009/3/layout/HorizontalOrganizationChart"/>
    <dgm:cxn modelId="{BFA82FBC-3A49-4D94-936F-3AE7F66B3BCE}" type="presOf" srcId="{91CFEF1E-BF38-450E-BC2E-38DC1F99D34D}" destId="{068D2B3E-700B-46BC-8FCC-2A20D975A2CB}" srcOrd="0" destOrd="0" presId="urn:microsoft.com/office/officeart/2009/3/layout/HorizontalOrganizationChart"/>
    <dgm:cxn modelId="{A9DE6FC9-677C-4BFD-93D8-98ABDEBADD0A}" type="presOf" srcId="{61E3C7A2-7E06-4D49-95F1-61FCC9E38E44}" destId="{498F2FEB-4B45-4704-94F0-18F40AC4DB3E}" srcOrd="0" destOrd="0" presId="urn:microsoft.com/office/officeart/2009/3/layout/HorizontalOrganizationChart"/>
    <dgm:cxn modelId="{812091CF-0900-4AC6-A891-63B6F686DC89}" type="presOf" srcId="{91CFEF1E-BF38-450E-BC2E-38DC1F99D34D}" destId="{EA986602-2C4F-4077-ABF4-CB9869C08EA6}" srcOrd="1" destOrd="0" presId="urn:microsoft.com/office/officeart/2009/3/layout/HorizontalOrganizationChart"/>
    <dgm:cxn modelId="{4A561CD8-F054-4689-91D6-16E687CAFB65}" srcId="{D09729A2-B456-4504-9AB2-490369CE223C}" destId="{4F3A498C-5F6B-4A50-A088-24A5C9B3C17D}" srcOrd="0" destOrd="0" parTransId="{0233CBAD-4389-4547-82C9-B0A300205554}" sibTransId="{E1EAAC7D-DB6E-49C4-807A-C56DBB02BAF7}"/>
    <dgm:cxn modelId="{25781DFF-DDC7-4CBC-91D8-45792EA69AA0}" type="presOf" srcId="{38A35A31-DFA8-4DEF-B047-3B05B13A987A}" destId="{6EA0F7BB-36CC-436D-9F46-ADB48E860EA8}" srcOrd="0" destOrd="0" presId="urn:microsoft.com/office/officeart/2009/3/layout/HorizontalOrganizationChart"/>
    <dgm:cxn modelId="{B3D506AD-1581-4B29-8AD1-8E53CCB3BFA4}" type="presParOf" srcId="{54C4BF37-CD29-40C6-B214-BEBFA7CFAEFE}" destId="{F974AC0A-4F01-4232-80B3-8E23BBCDF36A}" srcOrd="0" destOrd="0" presId="urn:microsoft.com/office/officeart/2009/3/layout/HorizontalOrganizationChart"/>
    <dgm:cxn modelId="{7F7466DA-EC36-40BA-B205-ED19A51542B9}" type="presParOf" srcId="{F974AC0A-4F01-4232-80B3-8E23BBCDF36A}" destId="{A887F504-B36F-4253-B6B5-67453A46ED98}" srcOrd="0" destOrd="0" presId="urn:microsoft.com/office/officeart/2009/3/layout/HorizontalOrganizationChart"/>
    <dgm:cxn modelId="{4FBE887D-D65D-4AFE-B1E0-05773C2FF326}" type="presParOf" srcId="{A887F504-B36F-4253-B6B5-67453A46ED98}" destId="{3697A78C-C581-4D81-8CD3-2F5521B2CA83}" srcOrd="0" destOrd="0" presId="urn:microsoft.com/office/officeart/2009/3/layout/HorizontalOrganizationChart"/>
    <dgm:cxn modelId="{A4F84124-25CE-4891-99D3-5FCE761E2F8A}" type="presParOf" srcId="{A887F504-B36F-4253-B6B5-67453A46ED98}" destId="{7DA6A267-AD5B-4B65-AEC8-05217BF3323B}" srcOrd="1" destOrd="0" presId="urn:microsoft.com/office/officeart/2009/3/layout/HorizontalOrganizationChart"/>
    <dgm:cxn modelId="{83B31B4B-91C0-494C-AFC4-9A0E9C9F7D03}" type="presParOf" srcId="{F974AC0A-4F01-4232-80B3-8E23BBCDF36A}" destId="{9A315C66-75D0-4532-9269-5E3C4B864849}" srcOrd="1" destOrd="0" presId="urn:microsoft.com/office/officeart/2009/3/layout/HorizontalOrganizationChart"/>
    <dgm:cxn modelId="{032CBDB2-ED3B-4512-BE27-0081A5FD03B8}" type="presParOf" srcId="{F974AC0A-4F01-4232-80B3-8E23BBCDF36A}" destId="{B0484707-9B86-4510-B4CB-518BC502E73E}" srcOrd="2" destOrd="0" presId="urn:microsoft.com/office/officeart/2009/3/layout/HorizontalOrganizationChart"/>
    <dgm:cxn modelId="{F6A9D55D-5FD5-43CD-89D5-0F3F0BCF0406}" type="presParOf" srcId="{54C4BF37-CD29-40C6-B214-BEBFA7CFAEFE}" destId="{18FCDA16-661C-42B7-870B-6F3AC4BF188C}" srcOrd="1" destOrd="0" presId="urn:microsoft.com/office/officeart/2009/3/layout/HorizontalOrganizationChart"/>
    <dgm:cxn modelId="{9CBC68BB-2EBF-43C2-B534-6A81DCF58980}" type="presParOf" srcId="{18FCDA16-661C-42B7-870B-6F3AC4BF188C}" destId="{43AE9A55-C0E7-4AA7-B02C-78C7A6FBB265}" srcOrd="0" destOrd="0" presId="urn:microsoft.com/office/officeart/2009/3/layout/HorizontalOrganizationChart"/>
    <dgm:cxn modelId="{5B5D1D6A-73A3-44D0-B7E6-0D106785E661}" type="presParOf" srcId="{43AE9A55-C0E7-4AA7-B02C-78C7A6FBB265}" destId="{F4ACF3B7-59CE-40C2-948E-B46D78C409CE}" srcOrd="0" destOrd="0" presId="urn:microsoft.com/office/officeart/2009/3/layout/HorizontalOrganizationChart"/>
    <dgm:cxn modelId="{626F27E5-199C-4CB3-94C0-18C85CAEFFA1}" type="presParOf" srcId="{43AE9A55-C0E7-4AA7-B02C-78C7A6FBB265}" destId="{AD911574-55AD-4C37-A186-C534BFC142BF}" srcOrd="1" destOrd="0" presId="urn:microsoft.com/office/officeart/2009/3/layout/HorizontalOrganizationChart"/>
    <dgm:cxn modelId="{FACDB306-6FDD-4F8F-B5AC-4BCE21F729F2}" type="presParOf" srcId="{18FCDA16-661C-42B7-870B-6F3AC4BF188C}" destId="{3774F86E-E857-4B13-BD46-1B442DEF40CD}" srcOrd="1" destOrd="0" presId="urn:microsoft.com/office/officeart/2009/3/layout/HorizontalOrganizationChart"/>
    <dgm:cxn modelId="{063CC876-5A07-4382-844C-DB1505A27DB6}" type="presParOf" srcId="{18FCDA16-661C-42B7-870B-6F3AC4BF188C}" destId="{2E0A1D41-7E1E-4014-BF6A-515CA54FD984}" srcOrd="2" destOrd="0" presId="urn:microsoft.com/office/officeart/2009/3/layout/HorizontalOrganizationChart"/>
    <dgm:cxn modelId="{7083E4E6-8876-4158-B0E1-39DFA4E39030}" type="presParOf" srcId="{54C4BF37-CD29-40C6-B214-BEBFA7CFAEFE}" destId="{4ACF7EA4-E7D4-45F8-96FD-D9C65E7ECFAE}" srcOrd="2" destOrd="0" presId="urn:microsoft.com/office/officeart/2009/3/layout/HorizontalOrganizationChart"/>
    <dgm:cxn modelId="{18084661-4E59-4633-9990-CDA11E7DD8A7}" type="presParOf" srcId="{4ACF7EA4-E7D4-45F8-96FD-D9C65E7ECFAE}" destId="{92606A0B-34D9-43D2-A259-16EEC87FB5F5}" srcOrd="0" destOrd="0" presId="urn:microsoft.com/office/officeart/2009/3/layout/HorizontalOrganizationChart"/>
    <dgm:cxn modelId="{A899CD20-A6FE-442E-8F1B-DB8F572E99D6}" type="presParOf" srcId="{92606A0B-34D9-43D2-A259-16EEC87FB5F5}" destId="{498F2FEB-4B45-4704-94F0-18F40AC4DB3E}" srcOrd="0" destOrd="0" presId="urn:microsoft.com/office/officeart/2009/3/layout/HorizontalOrganizationChart"/>
    <dgm:cxn modelId="{8AE81F8E-CF37-4318-B39B-98A0E68D6D3A}" type="presParOf" srcId="{92606A0B-34D9-43D2-A259-16EEC87FB5F5}" destId="{7D40B7D0-4128-4125-A96D-62ACE183055A}" srcOrd="1" destOrd="0" presId="urn:microsoft.com/office/officeart/2009/3/layout/HorizontalOrganizationChart"/>
    <dgm:cxn modelId="{19A0251B-12C6-4748-8A02-46E09A4D4348}" type="presParOf" srcId="{4ACF7EA4-E7D4-45F8-96FD-D9C65E7ECFAE}" destId="{1A3558C1-2CCA-461A-81C8-CBB10DA92FB7}" srcOrd="1" destOrd="0" presId="urn:microsoft.com/office/officeart/2009/3/layout/HorizontalOrganizationChart"/>
    <dgm:cxn modelId="{1F59AED2-3725-4579-A43D-DE40D5FC7B8F}" type="presParOf" srcId="{1A3558C1-2CCA-461A-81C8-CBB10DA92FB7}" destId="{3639FA8B-8130-48B6-A666-EB9DA2C25FD4}" srcOrd="0" destOrd="0" presId="urn:microsoft.com/office/officeart/2009/3/layout/HorizontalOrganizationChart"/>
    <dgm:cxn modelId="{CAE4F3C0-6802-4FD1-AD66-6DFE01EEEA24}" type="presParOf" srcId="{1A3558C1-2CCA-461A-81C8-CBB10DA92FB7}" destId="{48A72783-A140-4222-ACE8-8752853AC8C7}" srcOrd="1" destOrd="0" presId="urn:microsoft.com/office/officeart/2009/3/layout/HorizontalOrganizationChart"/>
    <dgm:cxn modelId="{7CC06EA7-5C55-4849-BA18-2AAAAB36B7B1}" type="presParOf" srcId="{48A72783-A140-4222-ACE8-8752853AC8C7}" destId="{DC1CB451-FD54-4D52-95F2-A504CC3D1A71}" srcOrd="0" destOrd="0" presId="urn:microsoft.com/office/officeart/2009/3/layout/HorizontalOrganizationChart"/>
    <dgm:cxn modelId="{E9F4B128-46CF-4902-B763-3C11522ED907}" type="presParOf" srcId="{DC1CB451-FD54-4D52-95F2-A504CC3D1A71}" destId="{64D57667-52E9-4691-ADA4-7B44DDBF6112}" srcOrd="0" destOrd="0" presId="urn:microsoft.com/office/officeart/2009/3/layout/HorizontalOrganizationChart"/>
    <dgm:cxn modelId="{9BF2191E-BBE0-4C6B-939C-F594047CE255}" type="presParOf" srcId="{DC1CB451-FD54-4D52-95F2-A504CC3D1A71}" destId="{F57E498F-074D-411F-8BBF-D4F0A99F9B7B}" srcOrd="1" destOrd="0" presId="urn:microsoft.com/office/officeart/2009/3/layout/HorizontalOrganizationChart"/>
    <dgm:cxn modelId="{0E92372E-0980-4646-954C-B985816E5A9B}" type="presParOf" srcId="{48A72783-A140-4222-ACE8-8752853AC8C7}" destId="{8E4892C6-82BC-40FB-8BBE-AB9113816514}" srcOrd="1" destOrd="0" presId="urn:microsoft.com/office/officeart/2009/3/layout/HorizontalOrganizationChart"/>
    <dgm:cxn modelId="{6CE1917D-E9DE-41F5-9C3F-6F927E2A4548}" type="presParOf" srcId="{48A72783-A140-4222-ACE8-8752853AC8C7}" destId="{914BE1BC-3FFF-464B-817A-9C1ECE29F5B1}" srcOrd="2" destOrd="0" presId="urn:microsoft.com/office/officeart/2009/3/layout/HorizontalOrganizationChart"/>
    <dgm:cxn modelId="{6DF7DFA3-84A7-4F57-90DA-DACB968A65F5}" type="presParOf" srcId="{1A3558C1-2CCA-461A-81C8-CBB10DA92FB7}" destId="{704E9EF9-3C23-4EB0-BB7C-63190A2F1AFA}" srcOrd="2" destOrd="0" presId="urn:microsoft.com/office/officeart/2009/3/layout/HorizontalOrganizationChart"/>
    <dgm:cxn modelId="{6A5F5603-43D4-45CC-B1C9-C329C7905F1F}" type="presParOf" srcId="{1A3558C1-2CCA-461A-81C8-CBB10DA92FB7}" destId="{64207CE7-2A29-4FB8-AF35-9A0CBDBEFEFE}" srcOrd="3" destOrd="0" presId="urn:microsoft.com/office/officeart/2009/3/layout/HorizontalOrganizationChart"/>
    <dgm:cxn modelId="{218BAFCA-693B-48DE-8555-DC019B2BD9C8}" type="presParOf" srcId="{64207CE7-2A29-4FB8-AF35-9A0CBDBEFEFE}" destId="{0146FD25-8FE1-46B7-B026-1D264C7493DF}" srcOrd="0" destOrd="0" presId="urn:microsoft.com/office/officeart/2009/3/layout/HorizontalOrganizationChart"/>
    <dgm:cxn modelId="{033B7FA3-4A63-482D-950F-14AC2D7CA309}" type="presParOf" srcId="{0146FD25-8FE1-46B7-B026-1D264C7493DF}" destId="{068D2B3E-700B-46BC-8FCC-2A20D975A2CB}" srcOrd="0" destOrd="0" presId="urn:microsoft.com/office/officeart/2009/3/layout/HorizontalOrganizationChart"/>
    <dgm:cxn modelId="{13BC3004-4250-4FA4-9394-FE11B5252E1F}" type="presParOf" srcId="{0146FD25-8FE1-46B7-B026-1D264C7493DF}" destId="{EA986602-2C4F-4077-ABF4-CB9869C08EA6}" srcOrd="1" destOrd="0" presId="urn:microsoft.com/office/officeart/2009/3/layout/HorizontalOrganizationChart"/>
    <dgm:cxn modelId="{FB21E0F9-A24B-43A0-82A8-77F80FCA71B6}" type="presParOf" srcId="{64207CE7-2A29-4FB8-AF35-9A0CBDBEFEFE}" destId="{FEAAF81B-F92A-4E03-ABEB-7F989E97D9C7}" srcOrd="1" destOrd="0" presId="urn:microsoft.com/office/officeart/2009/3/layout/HorizontalOrganizationChart"/>
    <dgm:cxn modelId="{B3C95A68-2E6C-4F2B-BB00-2A57CA5BCB25}" type="presParOf" srcId="{64207CE7-2A29-4FB8-AF35-9A0CBDBEFEFE}" destId="{8EFEE833-9134-4A76-B15F-29E686612F74}" srcOrd="2" destOrd="0" presId="urn:microsoft.com/office/officeart/2009/3/layout/HorizontalOrganizationChart"/>
    <dgm:cxn modelId="{1C64873F-A78E-4068-B71D-1A3B262EE741}" type="presParOf" srcId="{4ACF7EA4-E7D4-45F8-96FD-D9C65E7ECFAE}" destId="{8C84B77D-A3D8-406A-BF7A-5C80FD570D58}" srcOrd="2" destOrd="0" presId="urn:microsoft.com/office/officeart/2009/3/layout/HorizontalOrganizationChart"/>
    <dgm:cxn modelId="{A898A177-AE0C-476F-8F8E-5A7AD64BBC16}" type="presParOf" srcId="{54C4BF37-CD29-40C6-B214-BEBFA7CFAEFE}" destId="{571802F8-BEFC-4E06-81E3-DA9C5C9F3731}" srcOrd="3" destOrd="0" presId="urn:microsoft.com/office/officeart/2009/3/layout/HorizontalOrganizationChart"/>
    <dgm:cxn modelId="{FD249516-ECD2-4F9F-84BD-F2901ECF53B9}" type="presParOf" srcId="{571802F8-BEFC-4E06-81E3-DA9C5C9F3731}" destId="{2794A489-3CEA-4481-8E13-27D7FC1DA346}" srcOrd="0" destOrd="0" presId="urn:microsoft.com/office/officeart/2009/3/layout/HorizontalOrganizationChart"/>
    <dgm:cxn modelId="{8FE95739-A483-408F-8991-60839928A61F}" type="presParOf" srcId="{2794A489-3CEA-4481-8E13-27D7FC1DA346}" destId="{6EA0F7BB-36CC-436D-9F46-ADB48E860EA8}" srcOrd="0" destOrd="0" presId="urn:microsoft.com/office/officeart/2009/3/layout/HorizontalOrganizationChart"/>
    <dgm:cxn modelId="{2D0DE127-DCAD-4475-B31F-151588FABACC}" type="presParOf" srcId="{2794A489-3CEA-4481-8E13-27D7FC1DA346}" destId="{B7E0D81E-FDBC-4119-A78D-88E68569DCD2}" srcOrd="1" destOrd="0" presId="urn:microsoft.com/office/officeart/2009/3/layout/HorizontalOrganizationChart"/>
    <dgm:cxn modelId="{FBA38061-80AF-4032-9952-19F74DD8E6D9}" type="presParOf" srcId="{571802F8-BEFC-4E06-81E3-DA9C5C9F3731}" destId="{AAE5E5F8-2B31-4B59-93E8-9F63898D5BD6}" srcOrd="1" destOrd="0" presId="urn:microsoft.com/office/officeart/2009/3/layout/HorizontalOrganizationChart"/>
    <dgm:cxn modelId="{F045B35D-DA37-41CD-B8CC-F5FD93207808}" type="presParOf" srcId="{571802F8-BEFC-4E06-81E3-DA9C5C9F3731}" destId="{DB802F99-1B98-4117-BB08-8C36106E824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4862604-5F78-475A-BBF0-D450B3B729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C8B9726-09CD-4DE3-8D94-B5FF20E6FBA2}">
      <dgm:prSet/>
      <dgm:spPr/>
      <dgm:t>
        <a:bodyPr/>
        <a:lstStyle/>
        <a:p>
          <a:r>
            <a:rPr lang="en-GB"/>
            <a:t>The NHS App processes sensitive health data.</a:t>
          </a:r>
          <a:endParaRPr lang="en-US"/>
        </a:p>
      </dgm:t>
    </dgm:pt>
    <dgm:pt modelId="{F27495E9-502C-42DC-ABC3-B3D9C8E7F879}" type="parTrans" cxnId="{F6BAE833-2A93-4F0A-BBA6-F6F17424288C}">
      <dgm:prSet/>
      <dgm:spPr/>
      <dgm:t>
        <a:bodyPr/>
        <a:lstStyle/>
        <a:p>
          <a:endParaRPr lang="en-US"/>
        </a:p>
      </dgm:t>
    </dgm:pt>
    <dgm:pt modelId="{782D4B45-3C56-4BCF-99ED-88B228805D1B}" type="sibTrans" cxnId="{F6BAE833-2A93-4F0A-BBA6-F6F17424288C}">
      <dgm:prSet/>
      <dgm:spPr/>
      <dgm:t>
        <a:bodyPr/>
        <a:lstStyle/>
        <a:p>
          <a:endParaRPr lang="en-US"/>
        </a:p>
      </dgm:t>
    </dgm:pt>
    <dgm:pt modelId="{A1D40C14-2ABB-4CE2-8BAD-C36839A58A37}">
      <dgm:prSet/>
      <dgm:spPr/>
      <dgm:t>
        <a:bodyPr/>
        <a:lstStyle/>
        <a:p>
          <a:r>
            <a:rPr lang="en-GB"/>
            <a:t>Systems must comply with UK GDPR regulations (Information Commissioner’s Office, 2023; NHS Digital, 2024).</a:t>
          </a:r>
          <a:endParaRPr lang="en-US"/>
        </a:p>
      </dgm:t>
    </dgm:pt>
    <dgm:pt modelId="{A86D79AC-C200-46DC-B604-9A64C82FA814}" type="parTrans" cxnId="{826C3834-F53F-4FAB-B9AF-68260D809040}">
      <dgm:prSet/>
      <dgm:spPr/>
      <dgm:t>
        <a:bodyPr/>
        <a:lstStyle/>
        <a:p>
          <a:endParaRPr lang="en-US"/>
        </a:p>
      </dgm:t>
    </dgm:pt>
    <dgm:pt modelId="{DF44BD65-55C5-4E36-B727-D3ADA0D22358}" type="sibTrans" cxnId="{826C3834-F53F-4FAB-B9AF-68260D809040}">
      <dgm:prSet/>
      <dgm:spPr/>
      <dgm:t>
        <a:bodyPr/>
        <a:lstStyle/>
        <a:p>
          <a:endParaRPr lang="en-US"/>
        </a:p>
      </dgm:t>
    </dgm:pt>
    <dgm:pt modelId="{4F34D1DC-4A57-4F7C-8B92-7ED421990AF3}">
      <dgm:prSet/>
      <dgm:spPr/>
      <dgm:t>
        <a:bodyPr/>
        <a:lstStyle/>
        <a:p>
          <a:r>
            <a:rPr lang="en-GB"/>
            <a:t>Although public trust in the NHS is relatively high, concerns about cybersecurity and privacy remain (NHS Digital, 2024).</a:t>
          </a:r>
          <a:endParaRPr lang="en-US"/>
        </a:p>
      </dgm:t>
    </dgm:pt>
    <dgm:pt modelId="{B671ED71-7C87-490D-A0F8-BC7B8863E8C4}" type="parTrans" cxnId="{01C0273F-547C-4C00-B377-60610E1EBDBD}">
      <dgm:prSet/>
      <dgm:spPr/>
      <dgm:t>
        <a:bodyPr/>
        <a:lstStyle/>
        <a:p>
          <a:endParaRPr lang="en-US"/>
        </a:p>
      </dgm:t>
    </dgm:pt>
    <dgm:pt modelId="{3592A983-8C10-4A3A-B615-FFAE87B5A6F9}" type="sibTrans" cxnId="{01C0273F-547C-4C00-B377-60610E1EBDBD}">
      <dgm:prSet/>
      <dgm:spPr/>
      <dgm:t>
        <a:bodyPr/>
        <a:lstStyle/>
        <a:p>
          <a:endParaRPr lang="en-US"/>
        </a:p>
      </dgm:t>
    </dgm:pt>
    <dgm:pt modelId="{B543B0CC-795B-4FFA-B606-836ED615482F}">
      <dgm:prSet/>
      <dgm:spPr/>
      <dgm:t>
        <a:bodyPr/>
        <a:lstStyle/>
        <a:p>
          <a:r>
            <a:rPr lang="en-GB"/>
            <a:t>Lack of trust could reduce adoption of digital services (The King’s Fund, 2016).</a:t>
          </a:r>
          <a:endParaRPr lang="en-US"/>
        </a:p>
      </dgm:t>
    </dgm:pt>
    <dgm:pt modelId="{48A918D4-1D3D-4151-9554-5AB795427A1D}" type="parTrans" cxnId="{5128D247-5266-4FC6-9AA5-6EF72407D6A6}">
      <dgm:prSet/>
      <dgm:spPr/>
      <dgm:t>
        <a:bodyPr/>
        <a:lstStyle/>
        <a:p>
          <a:endParaRPr lang="en-US"/>
        </a:p>
      </dgm:t>
    </dgm:pt>
    <dgm:pt modelId="{91079C57-B22A-4782-B84B-FA2ECD8C7F81}" type="sibTrans" cxnId="{5128D247-5266-4FC6-9AA5-6EF72407D6A6}">
      <dgm:prSet/>
      <dgm:spPr/>
      <dgm:t>
        <a:bodyPr/>
        <a:lstStyle/>
        <a:p>
          <a:endParaRPr lang="en-US"/>
        </a:p>
      </dgm:t>
    </dgm:pt>
    <dgm:pt modelId="{93CD22BA-A719-434C-8503-15FCB11141E5}" type="pres">
      <dgm:prSet presAssocID="{34862604-5F78-475A-BBF0-D450B3B72944}" presName="root" presStyleCnt="0">
        <dgm:presLayoutVars>
          <dgm:dir/>
          <dgm:resizeHandles val="exact"/>
        </dgm:presLayoutVars>
      </dgm:prSet>
      <dgm:spPr/>
    </dgm:pt>
    <dgm:pt modelId="{E4F3D454-B19E-4F81-A959-E99D02BDB7C3}" type="pres">
      <dgm:prSet presAssocID="{0C8B9726-09CD-4DE3-8D94-B5FF20E6FBA2}" presName="compNode" presStyleCnt="0"/>
      <dgm:spPr/>
    </dgm:pt>
    <dgm:pt modelId="{D4559C7F-74E5-498D-972E-4D3B3CD3A45A}" type="pres">
      <dgm:prSet presAssocID="{0C8B9726-09CD-4DE3-8D94-B5FF20E6FBA2}" presName="bgRect" presStyleLbl="bgShp" presStyleIdx="0" presStyleCnt="4"/>
      <dgm:spPr/>
    </dgm:pt>
    <dgm:pt modelId="{2FCC0C9E-06E6-41FB-9655-27B12A3A5308}" type="pres">
      <dgm:prSet presAssocID="{0C8B9726-09CD-4DE3-8D94-B5FF20E6FBA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AE3C3BB-5BEB-4DB4-95D6-70BE5DC74CA1}" type="pres">
      <dgm:prSet presAssocID="{0C8B9726-09CD-4DE3-8D94-B5FF20E6FBA2}" presName="spaceRect" presStyleCnt="0"/>
      <dgm:spPr/>
    </dgm:pt>
    <dgm:pt modelId="{A0EB5E33-6455-43D1-AC83-0F172DD9C16D}" type="pres">
      <dgm:prSet presAssocID="{0C8B9726-09CD-4DE3-8D94-B5FF20E6FBA2}" presName="parTx" presStyleLbl="revTx" presStyleIdx="0" presStyleCnt="4">
        <dgm:presLayoutVars>
          <dgm:chMax val="0"/>
          <dgm:chPref val="0"/>
        </dgm:presLayoutVars>
      </dgm:prSet>
      <dgm:spPr/>
    </dgm:pt>
    <dgm:pt modelId="{30890344-FB4E-4960-9450-9AABCA59C28F}" type="pres">
      <dgm:prSet presAssocID="{782D4B45-3C56-4BCF-99ED-88B228805D1B}" presName="sibTrans" presStyleCnt="0"/>
      <dgm:spPr/>
    </dgm:pt>
    <dgm:pt modelId="{94DE48E8-C18B-47DB-8AD7-59F56368F5A1}" type="pres">
      <dgm:prSet presAssocID="{A1D40C14-2ABB-4CE2-8BAD-C36839A58A37}" presName="compNode" presStyleCnt="0"/>
      <dgm:spPr/>
    </dgm:pt>
    <dgm:pt modelId="{72F5E00D-8782-4129-814B-C2E4F985BC91}" type="pres">
      <dgm:prSet presAssocID="{A1D40C14-2ABB-4CE2-8BAD-C36839A58A37}" presName="bgRect" presStyleLbl="bgShp" presStyleIdx="1" presStyleCnt="4"/>
      <dgm:spPr/>
    </dgm:pt>
    <dgm:pt modelId="{4779A72B-8101-4BCE-B1D3-91C032831D66}" type="pres">
      <dgm:prSet presAssocID="{A1D40C14-2ABB-4CE2-8BAD-C36839A58A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73A8593-290A-4B36-A47F-BB0D22973E74}" type="pres">
      <dgm:prSet presAssocID="{A1D40C14-2ABB-4CE2-8BAD-C36839A58A37}" presName="spaceRect" presStyleCnt="0"/>
      <dgm:spPr/>
    </dgm:pt>
    <dgm:pt modelId="{7BD1722B-4F6A-4884-8588-6FABE88212AB}" type="pres">
      <dgm:prSet presAssocID="{A1D40C14-2ABB-4CE2-8BAD-C36839A58A37}" presName="parTx" presStyleLbl="revTx" presStyleIdx="1" presStyleCnt="4">
        <dgm:presLayoutVars>
          <dgm:chMax val="0"/>
          <dgm:chPref val="0"/>
        </dgm:presLayoutVars>
      </dgm:prSet>
      <dgm:spPr/>
    </dgm:pt>
    <dgm:pt modelId="{195131B6-4B6C-401B-A67C-C1030EF93845}" type="pres">
      <dgm:prSet presAssocID="{DF44BD65-55C5-4E36-B727-D3ADA0D22358}" presName="sibTrans" presStyleCnt="0"/>
      <dgm:spPr/>
    </dgm:pt>
    <dgm:pt modelId="{7E5912D2-DDE5-4BA5-B9F4-66CC31ECDD3E}" type="pres">
      <dgm:prSet presAssocID="{4F34D1DC-4A57-4F7C-8B92-7ED421990AF3}" presName="compNode" presStyleCnt="0"/>
      <dgm:spPr/>
    </dgm:pt>
    <dgm:pt modelId="{BC94690C-4AF7-4B42-BAD8-A3A11404C170}" type="pres">
      <dgm:prSet presAssocID="{4F34D1DC-4A57-4F7C-8B92-7ED421990AF3}" presName="bgRect" presStyleLbl="bgShp" presStyleIdx="2" presStyleCnt="4"/>
      <dgm:spPr/>
    </dgm:pt>
    <dgm:pt modelId="{B0542D34-AE4C-46E2-AFAA-26354775F6AF}" type="pres">
      <dgm:prSet presAssocID="{4F34D1DC-4A57-4F7C-8B92-7ED421990A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611C5C17-4E4A-4412-8E16-41B0B9A744FD}" type="pres">
      <dgm:prSet presAssocID="{4F34D1DC-4A57-4F7C-8B92-7ED421990AF3}" presName="spaceRect" presStyleCnt="0"/>
      <dgm:spPr/>
    </dgm:pt>
    <dgm:pt modelId="{E646AFC3-B247-490D-A34B-6DEB3BED224C}" type="pres">
      <dgm:prSet presAssocID="{4F34D1DC-4A57-4F7C-8B92-7ED421990AF3}" presName="parTx" presStyleLbl="revTx" presStyleIdx="2" presStyleCnt="4">
        <dgm:presLayoutVars>
          <dgm:chMax val="0"/>
          <dgm:chPref val="0"/>
        </dgm:presLayoutVars>
      </dgm:prSet>
      <dgm:spPr/>
    </dgm:pt>
    <dgm:pt modelId="{32DFF66C-81DA-4574-9227-24F52B49C9CE}" type="pres">
      <dgm:prSet presAssocID="{3592A983-8C10-4A3A-B615-FFAE87B5A6F9}" presName="sibTrans" presStyleCnt="0"/>
      <dgm:spPr/>
    </dgm:pt>
    <dgm:pt modelId="{63D08641-7CF6-463A-835C-33BAA5D7C781}" type="pres">
      <dgm:prSet presAssocID="{B543B0CC-795B-4FFA-B606-836ED615482F}" presName="compNode" presStyleCnt="0"/>
      <dgm:spPr/>
    </dgm:pt>
    <dgm:pt modelId="{73CD7518-957E-41C9-9EB2-7BF21D75A7E2}" type="pres">
      <dgm:prSet presAssocID="{B543B0CC-795B-4FFA-B606-836ED615482F}" presName="bgRect" presStyleLbl="bgShp" presStyleIdx="3" presStyleCnt="4"/>
      <dgm:spPr/>
    </dgm:pt>
    <dgm:pt modelId="{884AEC9F-C46C-4E9E-9073-5D01A31EAF86}" type="pres">
      <dgm:prSet presAssocID="{B543B0CC-795B-4FFA-B606-836ED61548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B1D06368-E4EE-45ED-A6F0-22D8C6437FC3}" type="pres">
      <dgm:prSet presAssocID="{B543B0CC-795B-4FFA-B606-836ED615482F}" presName="spaceRect" presStyleCnt="0"/>
      <dgm:spPr/>
    </dgm:pt>
    <dgm:pt modelId="{4AF69DD8-59B8-41EA-B80C-ECEB80817E69}" type="pres">
      <dgm:prSet presAssocID="{B543B0CC-795B-4FFA-B606-836ED615482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EE3A427-D40C-4760-96C9-A9DA43898B8B}" type="presOf" srcId="{34862604-5F78-475A-BBF0-D450B3B72944}" destId="{93CD22BA-A719-434C-8503-15FCB11141E5}" srcOrd="0" destOrd="0" presId="urn:microsoft.com/office/officeart/2018/2/layout/IconVerticalSolidList"/>
    <dgm:cxn modelId="{EAB7E72E-A4BF-40C6-AC6F-FAE3D9CA80CE}" type="presOf" srcId="{0C8B9726-09CD-4DE3-8D94-B5FF20E6FBA2}" destId="{A0EB5E33-6455-43D1-AC83-0F172DD9C16D}" srcOrd="0" destOrd="0" presId="urn:microsoft.com/office/officeart/2018/2/layout/IconVerticalSolidList"/>
    <dgm:cxn modelId="{F6BAE833-2A93-4F0A-BBA6-F6F17424288C}" srcId="{34862604-5F78-475A-BBF0-D450B3B72944}" destId="{0C8B9726-09CD-4DE3-8D94-B5FF20E6FBA2}" srcOrd="0" destOrd="0" parTransId="{F27495E9-502C-42DC-ABC3-B3D9C8E7F879}" sibTransId="{782D4B45-3C56-4BCF-99ED-88B228805D1B}"/>
    <dgm:cxn modelId="{826C3834-F53F-4FAB-B9AF-68260D809040}" srcId="{34862604-5F78-475A-BBF0-D450B3B72944}" destId="{A1D40C14-2ABB-4CE2-8BAD-C36839A58A37}" srcOrd="1" destOrd="0" parTransId="{A86D79AC-C200-46DC-B604-9A64C82FA814}" sibTransId="{DF44BD65-55C5-4E36-B727-D3ADA0D22358}"/>
    <dgm:cxn modelId="{01C0273F-547C-4C00-B377-60610E1EBDBD}" srcId="{34862604-5F78-475A-BBF0-D450B3B72944}" destId="{4F34D1DC-4A57-4F7C-8B92-7ED421990AF3}" srcOrd="2" destOrd="0" parTransId="{B671ED71-7C87-490D-A0F8-BC7B8863E8C4}" sibTransId="{3592A983-8C10-4A3A-B615-FFAE87B5A6F9}"/>
    <dgm:cxn modelId="{5128D247-5266-4FC6-9AA5-6EF72407D6A6}" srcId="{34862604-5F78-475A-BBF0-D450B3B72944}" destId="{B543B0CC-795B-4FFA-B606-836ED615482F}" srcOrd="3" destOrd="0" parTransId="{48A918D4-1D3D-4151-9554-5AB795427A1D}" sibTransId="{91079C57-B22A-4782-B84B-FA2ECD8C7F81}"/>
    <dgm:cxn modelId="{9EA19A7B-589F-49CA-9CB2-A00B6F0334B5}" type="presOf" srcId="{4F34D1DC-4A57-4F7C-8B92-7ED421990AF3}" destId="{E646AFC3-B247-490D-A34B-6DEB3BED224C}" srcOrd="0" destOrd="0" presId="urn:microsoft.com/office/officeart/2018/2/layout/IconVerticalSolidList"/>
    <dgm:cxn modelId="{A697B1DC-A21C-49FE-810E-E4B65181BDC0}" type="presOf" srcId="{B543B0CC-795B-4FFA-B606-836ED615482F}" destId="{4AF69DD8-59B8-41EA-B80C-ECEB80817E69}" srcOrd="0" destOrd="0" presId="urn:microsoft.com/office/officeart/2018/2/layout/IconVerticalSolidList"/>
    <dgm:cxn modelId="{403E60EA-5B88-4CBD-A707-F00D69482F07}" type="presOf" srcId="{A1D40C14-2ABB-4CE2-8BAD-C36839A58A37}" destId="{7BD1722B-4F6A-4884-8588-6FABE88212AB}" srcOrd="0" destOrd="0" presId="urn:microsoft.com/office/officeart/2018/2/layout/IconVerticalSolidList"/>
    <dgm:cxn modelId="{12B429FF-650B-4E77-9763-B9B913B3EFD9}" type="presParOf" srcId="{93CD22BA-A719-434C-8503-15FCB11141E5}" destId="{E4F3D454-B19E-4F81-A959-E99D02BDB7C3}" srcOrd="0" destOrd="0" presId="urn:microsoft.com/office/officeart/2018/2/layout/IconVerticalSolidList"/>
    <dgm:cxn modelId="{30997ECC-E538-4C9C-9739-303C541F2049}" type="presParOf" srcId="{E4F3D454-B19E-4F81-A959-E99D02BDB7C3}" destId="{D4559C7F-74E5-498D-972E-4D3B3CD3A45A}" srcOrd="0" destOrd="0" presId="urn:microsoft.com/office/officeart/2018/2/layout/IconVerticalSolidList"/>
    <dgm:cxn modelId="{ADF328CF-DA62-44D1-82C5-36409C91DC53}" type="presParOf" srcId="{E4F3D454-B19E-4F81-A959-E99D02BDB7C3}" destId="{2FCC0C9E-06E6-41FB-9655-27B12A3A5308}" srcOrd="1" destOrd="0" presId="urn:microsoft.com/office/officeart/2018/2/layout/IconVerticalSolidList"/>
    <dgm:cxn modelId="{6F6A020C-EC7E-436A-AE7E-FD87D775F689}" type="presParOf" srcId="{E4F3D454-B19E-4F81-A959-E99D02BDB7C3}" destId="{2AE3C3BB-5BEB-4DB4-95D6-70BE5DC74CA1}" srcOrd="2" destOrd="0" presId="urn:microsoft.com/office/officeart/2018/2/layout/IconVerticalSolidList"/>
    <dgm:cxn modelId="{628B5B8D-00FB-4B2E-B696-C69E2F0100AD}" type="presParOf" srcId="{E4F3D454-B19E-4F81-A959-E99D02BDB7C3}" destId="{A0EB5E33-6455-43D1-AC83-0F172DD9C16D}" srcOrd="3" destOrd="0" presId="urn:microsoft.com/office/officeart/2018/2/layout/IconVerticalSolidList"/>
    <dgm:cxn modelId="{BF1C3200-CB4D-4371-B3E8-84EC8737E28F}" type="presParOf" srcId="{93CD22BA-A719-434C-8503-15FCB11141E5}" destId="{30890344-FB4E-4960-9450-9AABCA59C28F}" srcOrd="1" destOrd="0" presId="urn:microsoft.com/office/officeart/2018/2/layout/IconVerticalSolidList"/>
    <dgm:cxn modelId="{C6F8AC70-6A50-4D8A-993F-2919AE3285DF}" type="presParOf" srcId="{93CD22BA-A719-434C-8503-15FCB11141E5}" destId="{94DE48E8-C18B-47DB-8AD7-59F56368F5A1}" srcOrd="2" destOrd="0" presId="urn:microsoft.com/office/officeart/2018/2/layout/IconVerticalSolidList"/>
    <dgm:cxn modelId="{A8467367-589F-4920-8218-98E0978E9C67}" type="presParOf" srcId="{94DE48E8-C18B-47DB-8AD7-59F56368F5A1}" destId="{72F5E00D-8782-4129-814B-C2E4F985BC91}" srcOrd="0" destOrd="0" presId="urn:microsoft.com/office/officeart/2018/2/layout/IconVerticalSolidList"/>
    <dgm:cxn modelId="{22996DF9-D4F5-4088-930A-DB6672B7A8DC}" type="presParOf" srcId="{94DE48E8-C18B-47DB-8AD7-59F56368F5A1}" destId="{4779A72B-8101-4BCE-B1D3-91C032831D66}" srcOrd="1" destOrd="0" presId="urn:microsoft.com/office/officeart/2018/2/layout/IconVerticalSolidList"/>
    <dgm:cxn modelId="{6AF893C2-E86D-4AF8-93B5-A638DD1CAF45}" type="presParOf" srcId="{94DE48E8-C18B-47DB-8AD7-59F56368F5A1}" destId="{773A8593-290A-4B36-A47F-BB0D22973E74}" srcOrd="2" destOrd="0" presId="urn:microsoft.com/office/officeart/2018/2/layout/IconVerticalSolidList"/>
    <dgm:cxn modelId="{41B351EA-6D78-44CE-A249-DFA915BD2632}" type="presParOf" srcId="{94DE48E8-C18B-47DB-8AD7-59F56368F5A1}" destId="{7BD1722B-4F6A-4884-8588-6FABE88212AB}" srcOrd="3" destOrd="0" presId="urn:microsoft.com/office/officeart/2018/2/layout/IconVerticalSolidList"/>
    <dgm:cxn modelId="{3EF6A996-7703-4C8D-9AA6-DA8280D78EE0}" type="presParOf" srcId="{93CD22BA-A719-434C-8503-15FCB11141E5}" destId="{195131B6-4B6C-401B-A67C-C1030EF93845}" srcOrd="3" destOrd="0" presId="urn:microsoft.com/office/officeart/2018/2/layout/IconVerticalSolidList"/>
    <dgm:cxn modelId="{A7E12202-9E9C-42C2-8C53-96389FB1D5A0}" type="presParOf" srcId="{93CD22BA-A719-434C-8503-15FCB11141E5}" destId="{7E5912D2-DDE5-4BA5-B9F4-66CC31ECDD3E}" srcOrd="4" destOrd="0" presId="urn:microsoft.com/office/officeart/2018/2/layout/IconVerticalSolidList"/>
    <dgm:cxn modelId="{3ADA6B5C-7FE7-4519-8882-133BEE7A6818}" type="presParOf" srcId="{7E5912D2-DDE5-4BA5-B9F4-66CC31ECDD3E}" destId="{BC94690C-4AF7-4B42-BAD8-A3A11404C170}" srcOrd="0" destOrd="0" presId="urn:microsoft.com/office/officeart/2018/2/layout/IconVerticalSolidList"/>
    <dgm:cxn modelId="{489E7787-8A72-453D-B722-E7DEE790CF18}" type="presParOf" srcId="{7E5912D2-DDE5-4BA5-B9F4-66CC31ECDD3E}" destId="{B0542D34-AE4C-46E2-AFAA-26354775F6AF}" srcOrd="1" destOrd="0" presId="urn:microsoft.com/office/officeart/2018/2/layout/IconVerticalSolidList"/>
    <dgm:cxn modelId="{22BFDD99-FEBB-4E07-89A9-1E1767DA4918}" type="presParOf" srcId="{7E5912D2-DDE5-4BA5-B9F4-66CC31ECDD3E}" destId="{611C5C17-4E4A-4412-8E16-41B0B9A744FD}" srcOrd="2" destOrd="0" presId="urn:microsoft.com/office/officeart/2018/2/layout/IconVerticalSolidList"/>
    <dgm:cxn modelId="{25CD9B0E-1F1D-4D63-8F2E-01A51D2DB758}" type="presParOf" srcId="{7E5912D2-DDE5-4BA5-B9F4-66CC31ECDD3E}" destId="{E646AFC3-B247-490D-A34B-6DEB3BED224C}" srcOrd="3" destOrd="0" presId="urn:microsoft.com/office/officeart/2018/2/layout/IconVerticalSolidList"/>
    <dgm:cxn modelId="{C2D804A0-9B94-41CB-B372-0613087CDFBD}" type="presParOf" srcId="{93CD22BA-A719-434C-8503-15FCB11141E5}" destId="{32DFF66C-81DA-4574-9227-24F52B49C9CE}" srcOrd="5" destOrd="0" presId="urn:microsoft.com/office/officeart/2018/2/layout/IconVerticalSolidList"/>
    <dgm:cxn modelId="{6318B373-49F7-40C3-B4AD-68AA20FEABD2}" type="presParOf" srcId="{93CD22BA-A719-434C-8503-15FCB11141E5}" destId="{63D08641-7CF6-463A-835C-33BAA5D7C781}" srcOrd="6" destOrd="0" presId="urn:microsoft.com/office/officeart/2018/2/layout/IconVerticalSolidList"/>
    <dgm:cxn modelId="{3A74072A-12BA-45C7-AE66-B47502AD8529}" type="presParOf" srcId="{63D08641-7CF6-463A-835C-33BAA5D7C781}" destId="{73CD7518-957E-41C9-9EB2-7BF21D75A7E2}" srcOrd="0" destOrd="0" presId="urn:microsoft.com/office/officeart/2018/2/layout/IconVerticalSolidList"/>
    <dgm:cxn modelId="{5FD91BD5-71C6-4ADE-BEE1-27AA631C2C0A}" type="presParOf" srcId="{63D08641-7CF6-463A-835C-33BAA5D7C781}" destId="{884AEC9F-C46C-4E9E-9073-5D01A31EAF86}" srcOrd="1" destOrd="0" presId="urn:microsoft.com/office/officeart/2018/2/layout/IconVerticalSolidList"/>
    <dgm:cxn modelId="{EE90D9A0-2496-48A6-BB6B-EFD64C5022FD}" type="presParOf" srcId="{63D08641-7CF6-463A-835C-33BAA5D7C781}" destId="{B1D06368-E4EE-45ED-A6F0-22D8C6437FC3}" srcOrd="2" destOrd="0" presId="urn:microsoft.com/office/officeart/2018/2/layout/IconVerticalSolidList"/>
    <dgm:cxn modelId="{443B9171-0C7B-497C-B896-824313EA72B7}" type="presParOf" srcId="{63D08641-7CF6-463A-835C-33BAA5D7C781}" destId="{4AF69DD8-59B8-41EA-B80C-ECEB80817E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567E6BD-1EF1-4744-8A71-EAB1AA598231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C3012A4C-B170-4D2D-94AD-CF36FD8415F3}">
      <dgm:prSet/>
      <dgm:spPr/>
      <dgm:t>
        <a:bodyPr/>
        <a:lstStyle/>
        <a:p>
          <a:pPr>
            <a:defRPr b="1"/>
          </a:pPr>
          <a:r>
            <a:rPr lang="en-GB" b="1"/>
            <a:t>Conclusion</a:t>
          </a:r>
          <a:endParaRPr lang="en-US"/>
        </a:p>
      </dgm:t>
    </dgm:pt>
    <dgm:pt modelId="{7AA2D63F-CF91-4D6A-B7E5-AE2346B6B2A2}" type="parTrans" cxnId="{CA9EBC9B-02C3-43F0-80BC-36C6A6DDB66A}">
      <dgm:prSet/>
      <dgm:spPr/>
      <dgm:t>
        <a:bodyPr/>
        <a:lstStyle/>
        <a:p>
          <a:endParaRPr lang="en-US"/>
        </a:p>
      </dgm:t>
    </dgm:pt>
    <dgm:pt modelId="{294C5C49-5073-441F-B99C-DAB8B7B07595}" type="sibTrans" cxnId="{CA9EBC9B-02C3-43F0-80BC-36C6A6DDB66A}">
      <dgm:prSet/>
      <dgm:spPr/>
      <dgm:t>
        <a:bodyPr/>
        <a:lstStyle/>
        <a:p>
          <a:endParaRPr lang="en-US"/>
        </a:p>
      </dgm:t>
    </dgm:pt>
    <dgm:pt modelId="{4BE34F69-DAA1-4DD5-A113-CC0AD550F85B}">
      <dgm:prSet/>
      <dgm:spPr/>
      <dgm:t>
        <a:bodyPr/>
        <a:lstStyle/>
        <a:p>
          <a:pPr>
            <a:defRPr b="1"/>
          </a:pPr>
          <a:r>
            <a:rPr lang="en-GB"/>
            <a:t>The NHS App demonstrates the </a:t>
          </a:r>
          <a:r>
            <a:rPr lang="en-GB" b="1"/>
            <a:t>potential of digital innovation in healthcare</a:t>
          </a:r>
          <a:r>
            <a:rPr lang="en-GB"/>
            <a:t>.</a:t>
          </a:r>
          <a:endParaRPr lang="en-US"/>
        </a:p>
      </dgm:t>
    </dgm:pt>
    <dgm:pt modelId="{0DFD6D20-AE71-46B7-8409-3D4257660814}" type="parTrans" cxnId="{AF6B7385-24B3-419D-997E-E7F8C75AF87C}">
      <dgm:prSet/>
      <dgm:spPr/>
      <dgm:t>
        <a:bodyPr/>
        <a:lstStyle/>
        <a:p>
          <a:endParaRPr lang="en-US"/>
        </a:p>
      </dgm:t>
    </dgm:pt>
    <dgm:pt modelId="{2B6CA215-C84C-4FF5-8931-828DE07BFF99}" type="sibTrans" cxnId="{AF6B7385-24B3-419D-997E-E7F8C75AF87C}">
      <dgm:prSet/>
      <dgm:spPr/>
      <dgm:t>
        <a:bodyPr/>
        <a:lstStyle/>
        <a:p>
          <a:endParaRPr lang="en-US"/>
        </a:p>
      </dgm:t>
    </dgm:pt>
    <dgm:pt modelId="{189A404A-A599-474B-884F-A9CE304F1248}">
      <dgm:prSet/>
      <dgm:spPr/>
      <dgm:t>
        <a:bodyPr/>
        <a:lstStyle/>
        <a:p>
          <a:pPr>
            <a:defRPr b="1"/>
          </a:pPr>
          <a:r>
            <a:rPr lang="en-GB"/>
            <a:t>Strengths include improved access, patient engagement and service efficiency.</a:t>
          </a:r>
          <a:endParaRPr lang="en-US"/>
        </a:p>
      </dgm:t>
    </dgm:pt>
    <dgm:pt modelId="{D8E49396-3E82-497F-BD03-A995233EAA5B}" type="parTrans" cxnId="{4418087A-33BE-49D2-A828-DFCF7B8E2B8C}">
      <dgm:prSet/>
      <dgm:spPr/>
      <dgm:t>
        <a:bodyPr/>
        <a:lstStyle/>
        <a:p>
          <a:endParaRPr lang="en-US"/>
        </a:p>
      </dgm:t>
    </dgm:pt>
    <dgm:pt modelId="{182306DA-EE9D-4F84-9A71-3BEBB86D0D40}" type="sibTrans" cxnId="{4418087A-33BE-49D2-A828-DFCF7B8E2B8C}">
      <dgm:prSet/>
      <dgm:spPr/>
      <dgm:t>
        <a:bodyPr/>
        <a:lstStyle/>
        <a:p>
          <a:endParaRPr lang="en-US"/>
        </a:p>
      </dgm:t>
    </dgm:pt>
    <dgm:pt modelId="{A7733C21-C697-4EE3-930D-7BC2437B2CCA}">
      <dgm:prSet/>
      <dgm:spPr/>
      <dgm:t>
        <a:bodyPr/>
        <a:lstStyle/>
        <a:p>
          <a:pPr>
            <a:defRPr b="1"/>
          </a:pPr>
          <a:r>
            <a:rPr lang="en-GB" dirty="0"/>
            <a:t>However, challenges remain:</a:t>
          </a:r>
          <a:endParaRPr lang="en-US" dirty="0"/>
        </a:p>
      </dgm:t>
    </dgm:pt>
    <dgm:pt modelId="{C9980BAF-9DED-4571-96B7-2E3B663939D6}" type="parTrans" cxnId="{0D0680FB-EFBF-4664-9CFA-2257207D7AEB}">
      <dgm:prSet/>
      <dgm:spPr/>
      <dgm:t>
        <a:bodyPr/>
        <a:lstStyle/>
        <a:p>
          <a:endParaRPr lang="en-US"/>
        </a:p>
      </dgm:t>
    </dgm:pt>
    <dgm:pt modelId="{9B97EA42-1E04-41CD-AC33-A3CE59289966}" type="sibTrans" cxnId="{0D0680FB-EFBF-4664-9CFA-2257207D7AEB}">
      <dgm:prSet/>
      <dgm:spPr/>
      <dgm:t>
        <a:bodyPr/>
        <a:lstStyle/>
        <a:p>
          <a:endParaRPr lang="en-US"/>
        </a:p>
      </dgm:t>
    </dgm:pt>
    <dgm:pt modelId="{36B341DB-128D-4026-BC73-CCD4B665A40A}">
      <dgm:prSet custT="1"/>
      <dgm:spPr/>
      <dgm:t>
        <a:bodyPr/>
        <a:lstStyle/>
        <a:p>
          <a:r>
            <a:rPr lang="en-GB" sz="1400" b="1" dirty="0"/>
            <a:t>Workforce training and digital capability</a:t>
          </a:r>
          <a:endParaRPr lang="en-US" sz="1400" b="1" dirty="0"/>
        </a:p>
      </dgm:t>
    </dgm:pt>
    <dgm:pt modelId="{895D1657-66AC-4EB6-B960-3922E7064E30}" type="parTrans" cxnId="{D9A8DBC9-37CA-4927-BC59-88FA7C96843A}">
      <dgm:prSet/>
      <dgm:spPr/>
      <dgm:t>
        <a:bodyPr/>
        <a:lstStyle/>
        <a:p>
          <a:endParaRPr lang="en-US"/>
        </a:p>
      </dgm:t>
    </dgm:pt>
    <dgm:pt modelId="{A13F5E60-12FA-4187-ABCC-D2E14BC5E409}" type="sibTrans" cxnId="{D9A8DBC9-37CA-4927-BC59-88FA7C96843A}">
      <dgm:prSet/>
      <dgm:spPr/>
      <dgm:t>
        <a:bodyPr/>
        <a:lstStyle/>
        <a:p>
          <a:endParaRPr lang="en-US"/>
        </a:p>
      </dgm:t>
    </dgm:pt>
    <dgm:pt modelId="{06BA71F6-BF8E-484E-8099-C8B36C257DDC}">
      <dgm:prSet custT="1"/>
      <dgm:spPr/>
      <dgm:t>
        <a:bodyPr/>
        <a:lstStyle/>
        <a:p>
          <a:r>
            <a:rPr lang="en-GB" sz="1400" b="1" dirty="0"/>
            <a:t>Digital exclusion</a:t>
          </a:r>
          <a:endParaRPr lang="en-US" sz="1400" b="1" dirty="0"/>
        </a:p>
      </dgm:t>
    </dgm:pt>
    <dgm:pt modelId="{09C769BC-18F9-4C5C-82F9-3415D0E00B17}" type="parTrans" cxnId="{A9B2CC10-82D6-4D92-A8FA-221B2A5FA7F0}">
      <dgm:prSet/>
      <dgm:spPr/>
      <dgm:t>
        <a:bodyPr/>
        <a:lstStyle/>
        <a:p>
          <a:endParaRPr lang="en-US"/>
        </a:p>
      </dgm:t>
    </dgm:pt>
    <dgm:pt modelId="{6DBE734A-BEE2-4C8A-8683-22985D82EA5C}" type="sibTrans" cxnId="{A9B2CC10-82D6-4D92-A8FA-221B2A5FA7F0}">
      <dgm:prSet/>
      <dgm:spPr/>
      <dgm:t>
        <a:bodyPr/>
        <a:lstStyle/>
        <a:p>
          <a:endParaRPr lang="en-US"/>
        </a:p>
      </dgm:t>
    </dgm:pt>
    <dgm:pt modelId="{308B261D-B52D-4BC1-BB37-7D89BD82C62F}">
      <dgm:prSet custT="1"/>
      <dgm:spPr/>
      <dgm:t>
        <a:bodyPr/>
        <a:lstStyle/>
        <a:p>
          <a:r>
            <a:rPr lang="en-GB" sz="1400" b="1" dirty="0"/>
            <a:t>Data security concerns</a:t>
          </a:r>
          <a:r>
            <a:rPr lang="en-GB" sz="1200" b="1" dirty="0"/>
            <a:t>.</a:t>
          </a:r>
          <a:endParaRPr lang="en-US" sz="1200" b="1" dirty="0"/>
        </a:p>
      </dgm:t>
    </dgm:pt>
    <dgm:pt modelId="{B3BE52E6-026C-4E7B-8119-D762A43A46A0}" type="parTrans" cxnId="{6D19A447-43B4-48AA-98A9-CDA25BC9CF0C}">
      <dgm:prSet/>
      <dgm:spPr/>
      <dgm:t>
        <a:bodyPr/>
        <a:lstStyle/>
        <a:p>
          <a:endParaRPr lang="en-US"/>
        </a:p>
      </dgm:t>
    </dgm:pt>
    <dgm:pt modelId="{93B9E0E7-BD9C-4824-830A-C6975D0A66AF}" type="sibTrans" cxnId="{6D19A447-43B4-48AA-98A9-CDA25BC9CF0C}">
      <dgm:prSet/>
      <dgm:spPr/>
      <dgm:t>
        <a:bodyPr/>
        <a:lstStyle/>
        <a:p>
          <a:endParaRPr lang="en-US"/>
        </a:p>
      </dgm:t>
    </dgm:pt>
    <dgm:pt modelId="{0073A87F-9157-4EF4-BA2A-4DE3811D3D5F}">
      <dgm:prSet/>
      <dgm:spPr/>
      <dgm:t>
        <a:bodyPr/>
        <a:lstStyle/>
        <a:p>
          <a:pPr>
            <a:defRPr b="1"/>
          </a:pPr>
          <a:r>
            <a:rPr lang="en-GB"/>
            <a:t>Digital transformation can improve healthcare delivery, but success depends on </a:t>
          </a:r>
          <a:r>
            <a:rPr lang="en-GB" b="1"/>
            <a:t>effective implementation, workforce support and inclusive access</a:t>
          </a:r>
          <a:r>
            <a:rPr lang="en-GB"/>
            <a:t>.</a:t>
          </a:r>
          <a:endParaRPr lang="en-US"/>
        </a:p>
      </dgm:t>
    </dgm:pt>
    <dgm:pt modelId="{81F9C8DB-B740-4BC4-8FB6-32BADB92F237}" type="parTrans" cxnId="{C11B26A7-C966-49B3-A155-843ADC4C25AA}">
      <dgm:prSet/>
      <dgm:spPr/>
      <dgm:t>
        <a:bodyPr/>
        <a:lstStyle/>
        <a:p>
          <a:endParaRPr lang="en-US"/>
        </a:p>
      </dgm:t>
    </dgm:pt>
    <dgm:pt modelId="{C3726A77-1516-4877-A11F-5DC25A91C46B}" type="sibTrans" cxnId="{C11B26A7-C966-49B3-A155-843ADC4C25AA}">
      <dgm:prSet/>
      <dgm:spPr/>
      <dgm:t>
        <a:bodyPr/>
        <a:lstStyle/>
        <a:p>
          <a:endParaRPr lang="en-US"/>
        </a:p>
      </dgm:t>
    </dgm:pt>
    <dgm:pt modelId="{8EBF41E7-B704-4262-B85B-0C7A422AD98A}" type="pres">
      <dgm:prSet presAssocID="{5567E6BD-1EF1-4744-8A71-EAB1AA598231}" presName="root" presStyleCnt="0">
        <dgm:presLayoutVars>
          <dgm:dir/>
          <dgm:resizeHandles val="exact"/>
        </dgm:presLayoutVars>
      </dgm:prSet>
      <dgm:spPr/>
    </dgm:pt>
    <dgm:pt modelId="{BECBA78A-9193-4890-862A-64F51D86D1A4}" type="pres">
      <dgm:prSet presAssocID="{C3012A4C-B170-4D2D-94AD-CF36FD8415F3}" presName="compNode" presStyleCnt="0"/>
      <dgm:spPr/>
    </dgm:pt>
    <dgm:pt modelId="{D8212C33-C8C3-4719-BBB5-95F84DEACDDB}" type="pres">
      <dgm:prSet presAssocID="{C3012A4C-B170-4D2D-94AD-CF36FD8415F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A889EDA-2B56-41F1-804E-6E31688E151F}" type="pres">
      <dgm:prSet presAssocID="{C3012A4C-B170-4D2D-94AD-CF36FD8415F3}" presName="iconSpace" presStyleCnt="0"/>
      <dgm:spPr/>
    </dgm:pt>
    <dgm:pt modelId="{BFBDBB94-0F23-464A-9107-D756D3AD8625}" type="pres">
      <dgm:prSet presAssocID="{C3012A4C-B170-4D2D-94AD-CF36FD8415F3}" presName="parTx" presStyleLbl="revTx" presStyleIdx="0" presStyleCnt="10">
        <dgm:presLayoutVars>
          <dgm:chMax val="0"/>
          <dgm:chPref val="0"/>
        </dgm:presLayoutVars>
      </dgm:prSet>
      <dgm:spPr/>
    </dgm:pt>
    <dgm:pt modelId="{8CBBA838-4C0E-40D0-9A33-63F4BB0FCDDF}" type="pres">
      <dgm:prSet presAssocID="{C3012A4C-B170-4D2D-94AD-CF36FD8415F3}" presName="txSpace" presStyleCnt="0"/>
      <dgm:spPr/>
    </dgm:pt>
    <dgm:pt modelId="{1CCFF822-32CD-45F6-B3A2-A67AAF661A71}" type="pres">
      <dgm:prSet presAssocID="{C3012A4C-B170-4D2D-94AD-CF36FD8415F3}" presName="desTx" presStyleLbl="revTx" presStyleIdx="1" presStyleCnt="10">
        <dgm:presLayoutVars/>
      </dgm:prSet>
      <dgm:spPr/>
    </dgm:pt>
    <dgm:pt modelId="{B5C46ABD-6561-4B34-85B8-C4AF13E91610}" type="pres">
      <dgm:prSet presAssocID="{294C5C49-5073-441F-B99C-DAB8B7B07595}" presName="sibTrans" presStyleCnt="0"/>
      <dgm:spPr/>
    </dgm:pt>
    <dgm:pt modelId="{A30D12C0-BC31-4AB6-A7C5-8820265D412E}" type="pres">
      <dgm:prSet presAssocID="{4BE34F69-DAA1-4DD5-A113-CC0AD550F85B}" presName="compNode" presStyleCnt="0"/>
      <dgm:spPr/>
    </dgm:pt>
    <dgm:pt modelId="{D42D5933-EB8B-471A-B398-85803BF5A40E}" type="pres">
      <dgm:prSet presAssocID="{4BE34F69-DAA1-4DD5-A113-CC0AD550F85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53326B1-AA54-441F-AB3D-C2B1B97033CD}" type="pres">
      <dgm:prSet presAssocID="{4BE34F69-DAA1-4DD5-A113-CC0AD550F85B}" presName="iconSpace" presStyleCnt="0"/>
      <dgm:spPr/>
    </dgm:pt>
    <dgm:pt modelId="{3D39EB97-BA34-43C5-A705-901DDA9282CD}" type="pres">
      <dgm:prSet presAssocID="{4BE34F69-DAA1-4DD5-A113-CC0AD550F85B}" presName="parTx" presStyleLbl="revTx" presStyleIdx="2" presStyleCnt="10">
        <dgm:presLayoutVars>
          <dgm:chMax val="0"/>
          <dgm:chPref val="0"/>
        </dgm:presLayoutVars>
      </dgm:prSet>
      <dgm:spPr/>
    </dgm:pt>
    <dgm:pt modelId="{ED60AE13-3762-4311-BEC7-B2E794E3D01B}" type="pres">
      <dgm:prSet presAssocID="{4BE34F69-DAA1-4DD5-A113-CC0AD550F85B}" presName="txSpace" presStyleCnt="0"/>
      <dgm:spPr/>
    </dgm:pt>
    <dgm:pt modelId="{72E595D8-8D8A-4293-BB69-7D54E9344FAE}" type="pres">
      <dgm:prSet presAssocID="{4BE34F69-DAA1-4DD5-A113-CC0AD550F85B}" presName="desTx" presStyleLbl="revTx" presStyleIdx="3" presStyleCnt="10">
        <dgm:presLayoutVars/>
      </dgm:prSet>
      <dgm:spPr/>
    </dgm:pt>
    <dgm:pt modelId="{034B6411-D0A7-4834-82CF-F31C151B24B7}" type="pres">
      <dgm:prSet presAssocID="{2B6CA215-C84C-4FF5-8931-828DE07BFF99}" presName="sibTrans" presStyleCnt="0"/>
      <dgm:spPr/>
    </dgm:pt>
    <dgm:pt modelId="{5BF00ED9-ABF6-4B50-85D3-D7074A2714DD}" type="pres">
      <dgm:prSet presAssocID="{189A404A-A599-474B-884F-A9CE304F1248}" presName="compNode" presStyleCnt="0"/>
      <dgm:spPr/>
    </dgm:pt>
    <dgm:pt modelId="{51294C90-A29D-4029-9665-9FFE56E1F4B6}" type="pres">
      <dgm:prSet presAssocID="{189A404A-A599-474B-884F-A9CE304F124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CD3136E-91CD-4EA5-9EBB-5C72DEF61D3E}" type="pres">
      <dgm:prSet presAssocID="{189A404A-A599-474B-884F-A9CE304F1248}" presName="iconSpace" presStyleCnt="0"/>
      <dgm:spPr/>
    </dgm:pt>
    <dgm:pt modelId="{6DC141CD-997B-48C5-AD35-F50D85E9B36F}" type="pres">
      <dgm:prSet presAssocID="{189A404A-A599-474B-884F-A9CE304F1248}" presName="parTx" presStyleLbl="revTx" presStyleIdx="4" presStyleCnt="10">
        <dgm:presLayoutVars>
          <dgm:chMax val="0"/>
          <dgm:chPref val="0"/>
        </dgm:presLayoutVars>
      </dgm:prSet>
      <dgm:spPr/>
    </dgm:pt>
    <dgm:pt modelId="{75DBCFB5-FF86-49FA-94F5-0D544FD53E31}" type="pres">
      <dgm:prSet presAssocID="{189A404A-A599-474B-884F-A9CE304F1248}" presName="txSpace" presStyleCnt="0"/>
      <dgm:spPr/>
    </dgm:pt>
    <dgm:pt modelId="{0785BA67-6D10-4E4F-AC2B-D616C75D5497}" type="pres">
      <dgm:prSet presAssocID="{189A404A-A599-474B-884F-A9CE304F1248}" presName="desTx" presStyleLbl="revTx" presStyleIdx="5" presStyleCnt="10">
        <dgm:presLayoutVars/>
      </dgm:prSet>
      <dgm:spPr/>
    </dgm:pt>
    <dgm:pt modelId="{AF6BED3F-905C-4FF6-8D43-D44E78DC3F3D}" type="pres">
      <dgm:prSet presAssocID="{182306DA-EE9D-4F84-9A71-3BEBB86D0D40}" presName="sibTrans" presStyleCnt="0"/>
      <dgm:spPr/>
    </dgm:pt>
    <dgm:pt modelId="{CBA89E8A-ED83-4FA7-8DED-EB40F6E5D939}" type="pres">
      <dgm:prSet presAssocID="{A7733C21-C697-4EE3-930D-7BC2437B2CCA}" presName="compNode" presStyleCnt="0"/>
      <dgm:spPr/>
    </dgm:pt>
    <dgm:pt modelId="{0E577C05-D8CA-4A95-B7DC-A29182CDCB8A}" type="pres">
      <dgm:prSet presAssocID="{A7733C21-C697-4EE3-930D-7BC2437B2CC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689F9DA2-CD66-45F0-BCA5-72CDBF34EABE}" type="pres">
      <dgm:prSet presAssocID="{A7733C21-C697-4EE3-930D-7BC2437B2CCA}" presName="iconSpace" presStyleCnt="0"/>
      <dgm:spPr/>
    </dgm:pt>
    <dgm:pt modelId="{8DEE2608-713C-4030-8E46-BEA8DF17D3F5}" type="pres">
      <dgm:prSet presAssocID="{A7733C21-C697-4EE3-930D-7BC2437B2CCA}" presName="parTx" presStyleLbl="revTx" presStyleIdx="6" presStyleCnt="10">
        <dgm:presLayoutVars>
          <dgm:chMax val="0"/>
          <dgm:chPref val="0"/>
        </dgm:presLayoutVars>
      </dgm:prSet>
      <dgm:spPr/>
    </dgm:pt>
    <dgm:pt modelId="{B26AB82B-6BF5-4F59-84A6-4C655EB89F8B}" type="pres">
      <dgm:prSet presAssocID="{A7733C21-C697-4EE3-930D-7BC2437B2CCA}" presName="txSpace" presStyleCnt="0"/>
      <dgm:spPr/>
    </dgm:pt>
    <dgm:pt modelId="{3579D4EF-8250-44BB-9A3B-D735343F8DF2}" type="pres">
      <dgm:prSet presAssocID="{A7733C21-C697-4EE3-930D-7BC2437B2CCA}" presName="desTx" presStyleLbl="revTx" presStyleIdx="7" presStyleCnt="10" custLinFactY="-14233" custLinFactNeighborX="-2305" custLinFactNeighborY="-100000">
        <dgm:presLayoutVars/>
      </dgm:prSet>
      <dgm:spPr/>
    </dgm:pt>
    <dgm:pt modelId="{FFC6E8A0-DEF5-48FD-BF89-8FD5548D1810}" type="pres">
      <dgm:prSet presAssocID="{9B97EA42-1E04-41CD-AC33-A3CE59289966}" presName="sibTrans" presStyleCnt="0"/>
      <dgm:spPr/>
    </dgm:pt>
    <dgm:pt modelId="{5D6A9A1B-B92F-4628-8AC8-ACE52CFB4AC0}" type="pres">
      <dgm:prSet presAssocID="{0073A87F-9157-4EF4-BA2A-4DE3811D3D5F}" presName="compNode" presStyleCnt="0"/>
      <dgm:spPr/>
    </dgm:pt>
    <dgm:pt modelId="{293F7699-717A-42D7-A696-FFCD201E32AE}" type="pres">
      <dgm:prSet presAssocID="{0073A87F-9157-4EF4-BA2A-4DE3811D3D5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52F5A14-7B1F-4ECB-825C-04C93F1B5A0C}" type="pres">
      <dgm:prSet presAssocID="{0073A87F-9157-4EF4-BA2A-4DE3811D3D5F}" presName="iconSpace" presStyleCnt="0"/>
      <dgm:spPr/>
    </dgm:pt>
    <dgm:pt modelId="{E1F7722C-E8FD-407F-A611-EEBE60211E32}" type="pres">
      <dgm:prSet presAssocID="{0073A87F-9157-4EF4-BA2A-4DE3811D3D5F}" presName="parTx" presStyleLbl="revTx" presStyleIdx="8" presStyleCnt="10">
        <dgm:presLayoutVars>
          <dgm:chMax val="0"/>
          <dgm:chPref val="0"/>
        </dgm:presLayoutVars>
      </dgm:prSet>
      <dgm:spPr/>
    </dgm:pt>
    <dgm:pt modelId="{C4146AB6-AB0C-4833-9E22-034D7860F801}" type="pres">
      <dgm:prSet presAssocID="{0073A87F-9157-4EF4-BA2A-4DE3811D3D5F}" presName="txSpace" presStyleCnt="0"/>
      <dgm:spPr/>
    </dgm:pt>
    <dgm:pt modelId="{9163F418-3FF5-433D-96EF-87BAC4B684E1}" type="pres">
      <dgm:prSet presAssocID="{0073A87F-9157-4EF4-BA2A-4DE3811D3D5F}" presName="desTx" presStyleLbl="revTx" presStyleIdx="9" presStyleCnt="10">
        <dgm:presLayoutVars/>
      </dgm:prSet>
      <dgm:spPr/>
    </dgm:pt>
  </dgm:ptLst>
  <dgm:cxnLst>
    <dgm:cxn modelId="{A9B2CC10-82D6-4D92-A8FA-221B2A5FA7F0}" srcId="{A7733C21-C697-4EE3-930D-7BC2437B2CCA}" destId="{06BA71F6-BF8E-484E-8099-C8B36C257DDC}" srcOrd="1" destOrd="0" parTransId="{09C769BC-18F9-4C5C-82F9-3415D0E00B17}" sibTransId="{6DBE734A-BEE2-4C8A-8683-22985D82EA5C}"/>
    <dgm:cxn modelId="{62EC6C15-B948-4E9F-B999-D70B15819897}" type="presOf" srcId="{4BE34F69-DAA1-4DD5-A113-CC0AD550F85B}" destId="{3D39EB97-BA34-43C5-A705-901DDA9282CD}" srcOrd="0" destOrd="0" presId="urn:microsoft.com/office/officeart/2018/2/layout/IconLabelDescriptionList"/>
    <dgm:cxn modelId="{15B4121B-8F38-4BF5-A52B-B16EDBE392CD}" type="presOf" srcId="{36B341DB-128D-4026-BC73-CCD4B665A40A}" destId="{3579D4EF-8250-44BB-9A3B-D735343F8DF2}" srcOrd="0" destOrd="0" presId="urn:microsoft.com/office/officeart/2018/2/layout/IconLabelDescriptionList"/>
    <dgm:cxn modelId="{E9F1525C-E8B6-4C7D-A386-6B68D5BED0F9}" type="presOf" srcId="{189A404A-A599-474B-884F-A9CE304F1248}" destId="{6DC141CD-997B-48C5-AD35-F50D85E9B36F}" srcOrd="0" destOrd="0" presId="urn:microsoft.com/office/officeart/2018/2/layout/IconLabelDescriptionList"/>
    <dgm:cxn modelId="{418B6061-779C-438E-A00C-A1C555BDC1D6}" type="presOf" srcId="{A7733C21-C697-4EE3-930D-7BC2437B2CCA}" destId="{8DEE2608-713C-4030-8E46-BEA8DF17D3F5}" srcOrd="0" destOrd="0" presId="urn:microsoft.com/office/officeart/2018/2/layout/IconLabelDescriptionList"/>
    <dgm:cxn modelId="{F3AFD341-547C-4B69-A7BE-DF127C4302AC}" type="presOf" srcId="{0073A87F-9157-4EF4-BA2A-4DE3811D3D5F}" destId="{E1F7722C-E8FD-407F-A611-EEBE60211E32}" srcOrd="0" destOrd="0" presId="urn:microsoft.com/office/officeart/2018/2/layout/IconLabelDescriptionList"/>
    <dgm:cxn modelId="{6D19A447-43B4-48AA-98A9-CDA25BC9CF0C}" srcId="{A7733C21-C697-4EE3-930D-7BC2437B2CCA}" destId="{308B261D-B52D-4BC1-BB37-7D89BD82C62F}" srcOrd="2" destOrd="0" parTransId="{B3BE52E6-026C-4E7B-8119-D762A43A46A0}" sibTransId="{93B9E0E7-BD9C-4824-830A-C6975D0A66AF}"/>
    <dgm:cxn modelId="{B17AA259-4326-43A7-8DB4-3E0735EE250A}" type="presOf" srcId="{06BA71F6-BF8E-484E-8099-C8B36C257DDC}" destId="{3579D4EF-8250-44BB-9A3B-D735343F8DF2}" srcOrd="0" destOrd="1" presId="urn:microsoft.com/office/officeart/2018/2/layout/IconLabelDescriptionList"/>
    <dgm:cxn modelId="{4418087A-33BE-49D2-A828-DFCF7B8E2B8C}" srcId="{5567E6BD-1EF1-4744-8A71-EAB1AA598231}" destId="{189A404A-A599-474B-884F-A9CE304F1248}" srcOrd="2" destOrd="0" parTransId="{D8E49396-3E82-497F-BD03-A995233EAA5B}" sibTransId="{182306DA-EE9D-4F84-9A71-3BEBB86D0D40}"/>
    <dgm:cxn modelId="{AF6B7385-24B3-419D-997E-E7F8C75AF87C}" srcId="{5567E6BD-1EF1-4744-8A71-EAB1AA598231}" destId="{4BE34F69-DAA1-4DD5-A113-CC0AD550F85B}" srcOrd="1" destOrd="0" parTransId="{0DFD6D20-AE71-46B7-8409-3D4257660814}" sibTransId="{2B6CA215-C84C-4FF5-8931-828DE07BFF99}"/>
    <dgm:cxn modelId="{CA9EBC9B-02C3-43F0-80BC-36C6A6DDB66A}" srcId="{5567E6BD-1EF1-4744-8A71-EAB1AA598231}" destId="{C3012A4C-B170-4D2D-94AD-CF36FD8415F3}" srcOrd="0" destOrd="0" parTransId="{7AA2D63F-CF91-4D6A-B7E5-AE2346B6B2A2}" sibTransId="{294C5C49-5073-441F-B99C-DAB8B7B07595}"/>
    <dgm:cxn modelId="{C11B26A7-C966-49B3-A155-843ADC4C25AA}" srcId="{5567E6BD-1EF1-4744-8A71-EAB1AA598231}" destId="{0073A87F-9157-4EF4-BA2A-4DE3811D3D5F}" srcOrd="4" destOrd="0" parTransId="{81F9C8DB-B740-4BC4-8FB6-32BADB92F237}" sibTransId="{C3726A77-1516-4877-A11F-5DC25A91C46B}"/>
    <dgm:cxn modelId="{62828FBE-9F35-45A2-A4DF-E3C269AF9EF9}" type="presOf" srcId="{5567E6BD-1EF1-4744-8A71-EAB1AA598231}" destId="{8EBF41E7-B704-4262-B85B-0C7A422AD98A}" srcOrd="0" destOrd="0" presId="urn:microsoft.com/office/officeart/2018/2/layout/IconLabelDescriptionList"/>
    <dgm:cxn modelId="{06F9F9C2-F456-4496-968D-5C43535CB771}" type="presOf" srcId="{C3012A4C-B170-4D2D-94AD-CF36FD8415F3}" destId="{BFBDBB94-0F23-464A-9107-D756D3AD8625}" srcOrd="0" destOrd="0" presId="urn:microsoft.com/office/officeart/2018/2/layout/IconLabelDescriptionList"/>
    <dgm:cxn modelId="{155E6CC3-C09F-45BE-8028-12E2C13E834E}" type="presOf" srcId="{308B261D-B52D-4BC1-BB37-7D89BD82C62F}" destId="{3579D4EF-8250-44BB-9A3B-D735343F8DF2}" srcOrd="0" destOrd="2" presId="urn:microsoft.com/office/officeart/2018/2/layout/IconLabelDescriptionList"/>
    <dgm:cxn modelId="{D9A8DBC9-37CA-4927-BC59-88FA7C96843A}" srcId="{A7733C21-C697-4EE3-930D-7BC2437B2CCA}" destId="{36B341DB-128D-4026-BC73-CCD4B665A40A}" srcOrd="0" destOrd="0" parTransId="{895D1657-66AC-4EB6-B960-3922E7064E30}" sibTransId="{A13F5E60-12FA-4187-ABCC-D2E14BC5E409}"/>
    <dgm:cxn modelId="{0D0680FB-EFBF-4664-9CFA-2257207D7AEB}" srcId="{5567E6BD-1EF1-4744-8A71-EAB1AA598231}" destId="{A7733C21-C697-4EE3-930D-7BC2437B2CCA}" srcOrd="3" destOrd="0" parTransId="{C9980BAF-9DED-4571-96B7-2E3B663939D6}" sibTransId="{9B97EA42-1E04-41CD-AC33-A3CE59289966}"/>
    <dgm:cxn modelId="{FD4CF847-91BE-4EF2-A58C-97D46522DF2E}" type="presParOf" srcId="{8EBF41E7-B704-4262-B85B-0C7A422AD98A}" destId="{BECBA78A-9193-4890-862A-64F51D86D1A4}" srcOrd="0" destOrd="0" presId="urn:microsoft.com/office/officeart/2018/2/layout/IconLabelDescriptionList"/>
    <dgm:cxn modelId="{494547F6-E691-4384-AC73-CCC8F704BE5F}" type="presParOf" srcId="{BECBA78A-9193-4890-862A-64F51D86D1A4}" destId="{D8212C33-C8C3-4719-BBB5-95F84DEACDDB}" srcOrd="0" destOrd="0" presId="urn:microsoft.com/office/officeart/2018/2/layout/IconLabelDescriptionList"/>
    <dgm:cxn modelId="{EFF2C220-D54F-4F7A-A446-9D2EAAF0F81F}" type="presParOf" srcId="{BECBA78A-9193-4890-862A-64F51D86D1A4}" destId="{9A889EDA-2B56-41F1-804E-6E31688E151F}" srcOrd="1" destOrd="0" presId="urn:microsoft.com/office/officeart/2018/2/layout/IconLabelDescriptionList"/>
    <dgm:cxn modelId="{FFF2E43F-2D37-48AB-9757-CAB009BD7947}" type="presParOf" srcId="{BECBA78A-9193-4890-862A-64F51D86D1A4}" destId="{BFBDBB94-0F23-464A-9107-D756D3AD8625}" srcOrd="2" destOrd="0" presId="urn:microsoft.com/office/officeart/2018/2/layout/IconLabelDescriptionList"/>
    <dgm:cxn modelId="{F84AAA9C-0C1E-4806-9EC4-EBD08CA265B6}" type="presParOf" srcId="{BECBA78A-9193-4890-862A-64F51D86D1A4}" destId="{8CBBA838-4C0E-40D0-9A33-63F4BB0FCDDF}" srcOrd="3" destOrd="0" presId="urn:microsoft.com/office/officeart/2018/2/layout/IconLabelDescriptionList"/>
    <dgm:cxn modelId="{FB9924FC-AD7A-4585-B6D9-346BDF5D9B43}" type="presParOf" srcId="{BECBA78A-9193-4890-862A-64F51D86D1A4}" destId="{1CCFF822-32CD-45F6-B3A2-A67AAF661A71}" srcOrd="4" destOrd="0" presId="urn:microsoft.com/office/officeart/2018/2/layout/IconLabelDescriptionList"/>
    <dgm:cxn modelId="{CDEE83DC-D2E0-4854-AD5E-86FE128A0D3C}" type="presParOf" srcId="{8EBF41E7-B704-4262-B85B-0C7A422AD98A}" destId="{B5C46ABD-6561-4B34-85B8-C4AF13E91610}" srcOrd="1" destOrd="0" presId="urn:microsoft.com/office/officeart/2018/2/layout/IconLabelDescriptionList"/>
    <dgm:cxn modelId="{4BDD3075-01B0-4A0A-807F-6FF75966BEAC}" type="presParOf" srcId="{8EBF41E7-B704-4262-B85B-0C7A422AD98A}" destId="{A30D12C0-BC31-4AB6-A7C5-8820265D412E}" srcOrd="2" destOrd="0" presId="urn:microsoft.com/office/officeart/2018/2/layout/IconLabelDescriptionList"/>
    <dgm:cxn modelId="{337A9D3D-1CE9-4B6B-9A66-110F20F8D7BF}" type="presParOf" srcId="{A30D12C0-BC31-4AB6-A7C5-8820265D412E}" destId="{D42D5933-EB8B-471A-B398-85803BF5A40E}" srcOrd="0" destOrd="0" presId="urn:microsoft.com/office/officeart/2018/2/layout/IconLabelDescriptionList"/>
    <dgm:cxn modelId="{AC49A847-79E6-4076-BC96-35A3A2FEB0BE}" type="presParOf" srcId="{A30D12C0-BC31-4AB6-A7C5-8820265D412E}" destId="{953326B1-AA54-441F-AB3D-C2B1B97033CD}" srcOrd="1" destOrd="0" presId="urn:microsoft.com/office/officeart/2018/2/layout/IconLabelDescriptionList"/>
    <dgm:cxn modelId="{88907371-250A-4B30-854C-BD3ECAE3BA43}" type="presParOf" srcId="{A30D12C0-BC31-4AB6-A7C5-8820265D412E}" destId="{3D39EB97-BA34-43C5-A705-901DDA9282CD}" srcOrd="2" destOrd="0" presId="urn:microsoft.com/office/officeart/2018/2/layout/IconLabelDescriptionList"/>
    <dgm:cxn modelId="{62E8A146-8618-4326-835E-547706FC9E54}" type="presParOf" srcId="{A30D12C0-BC31-4AB6-A7C5-8820265D412E}" destId="{ED60AE13-3762-4311-BEC7-B2E794E3D01B}" srcOrd="3" destOrd="0" presId="urn:microsoft.com/office/officeart/2018/2/layout/IconLabelDescriptionList"/>
    <dgm:cxn modelId="{7269F25A-4881-4564-82BE-6A7CE767BC80}" type="presParOf" srcId="{A30D12C0-BC31-4AB6-A7C5-8820265D412E}" destId="{72E595D8-8D8A-4293-BB69-7D54E9344FAE}" srcOrd="4" destOrd="0" presId="urn:microsoft.com/office/officeart/2018/2/layout/IconLabelDescriptionList"/>
    <dgm:cxn modelId="{7284D7F4-30E3-40CF-8C54-406D74D398D3}" type="presParOf" srcId="{8EBF41E7-B704-4262-B85B-0C7A422AD98A}" destId="{034B6411-D0A7-4834-82CF-F31C151B24B7}" srcOrd="3" destOrd="0" presId="urn:microsoft.com/office/officeart/2018/2/layout/IconLabelDescriptionList"/>
    <dgm:cxn modelId="{9F98AFEE-528B-4519-960F-82E33995A17C}" type="presParOf" srcId="{8EBF41E7-B704-4262-B85B-0C7A422AD98A}" destId="{5BF00ED9-ABF6-4B50-85D3-D7074A2714DD}" srcOrd="4" destOrd="0" presId="urn:microsoft.com/office/officeart/2018/2/layout/IconLabelDescriptionList"/>
    <dgm:cxn modelId="{59F019BF-8A85-4F70-82EC-ADE3B8DB1B26}" type="presParOf" srcId="{5BF00ED9-ABF6-4B50-85D3-D7074A2714DD}" destId="{51294C90-A29D-4029-9665-9FFE56E1F4B6}" srcOrd="0" destOrd="0" presId="urn:microsoft.com/office/officeart/2018/2/layout/IconLabelDescriptionList"/>
    <dgm:cxn modelId="{18738E8A-6725-40C9-9915-78F951D6A180}" type="presParOf" srcId="{5BF00ED9-ABF6-4B50-85D3-D7074A2714DD}" destId="{1CD3136E-91CD-4EA5-9EBB-5C72DEF61D3E}" srcOrd="1" destOrd="0" presId="urn:microsoft.com/office/officeart/2018/2/layout/IconLabelDescriptionList"/>
    <dgm:cxn modelId="{F52B2DFD-1E29-405E-A12C-0445D26080A4}" type="presParOf" srcId="{5BF00ED9-ABF6-4B50-85D3-D7074A2714DD}" destId="{6DC141CD-997B-48C5-AD35-F50D85E9B36F}" srcOrd="2" destOrd="0" presId="urn:microsoft.com/office/officeart/2018/2/layout/IconLabelDescriptionList"/>
    <dgm:cxn modelId="{80990786-EF60-44AE-947E-4C8DA2E45E1E}" type="presParOf" srcId="{5BF00ED9-ABF6-4B50-85D3-D7074A2714DD}" destId="{75DBCFB5-FF86-49FA-94F5-0D544FD53E31}" srcOrd="3" destOrd="0" presId="urn:microsoft.com/office/officeart/2018/2/layout/IconLabelDescriptionList"/>
    <dgm:cxn modelId="{F83B7D3A-6E14-47BE-BCCD-CED19A4A019E}" type="presParOf" srcId="{5BF00ED9-ABF6-4B50-85D3-D7074A2714DD}" destId="{0785BA67-6D10-4E4F-AC2B-D616C75D5497}" srcOrd="4" destOrd="0" presId="urn:microsoft.com/office/officeart/2018/2/layout/IconLabelDescriptionList"/>
    <dgm:cxn modelId="{17B9A0EC-837F-4772-94CC-1A79AA3B1F1F}" type="presParOf" srcId="{8EBF41E7-B704-4262-B85B-0C7A422AD98A}" destId="{AF6BED3F-905C-4FF6-8D43-D44E78DC3F3D}" srcOrd="5" destOrd="0" presId="urn:microsoft.com/office/officeart/2018/2/layout/IconLabelDescriptionList"/>
    <dgm:cxn modelId="{1DF7A008-12D5-45D1-865D-1EEC4FA1D6E5}" type="presParOf" srcId="{8EBF41E7-B704-4262-B85B-0C7A422AD98A}" destId="{CBA89E8A-ED83-4FA7-8DED-EB40F6E5D939}" srcOrd="6" destOrd="0" presId="urn:microsoft.com/office/officeart/2018/2/layout/IconLabelDescriptionList"/>
    <dgm:cxn modelId="{A25C3413-3649-4373-92B7-9992DAEDB46A}" type="presParOf" srcId="{CBA89E8A-ED83-4FA7-8DED-EB40F6E5D939}" destId="{0E577C05-D8CA-4A95-B7DC-A29182CDCB8A}" srcOrd="0" destOrd="0" presId="urn:microsoft.com/office/officeart/2018/2/layout/IconLabelDescriptionList"/>
    <dgm:cxn modelId="{87416046-2FBB-43B8-8048-7124BDFCB928}" type="presParOf" srcId="{CBA89E8A-ED83-4FA7-8DED-EB40F6E5D939}" destId="{689F9DA2-CD66-45F0-BCA5-72CDBF34EABE}" srcOrd="1" destOrd="0" presId="urn:microsoft.com/office/officeart/2018/2/layout/IconLabelDescriptionList"/>
    <dgm:cxn modelId="{4180D1A6-A732-4178-A075-5BCF0CF90B58}" type="presParOf" srcId="{CBA89E8A-ED83-4FA7-8DED-EB40F6E5D939}" destId="{8DEE2608-713C-4030-8E46-BEA8DF17D3F5}" srcOrd="2" destOrd="0" presId="urn:microsoft.com/office/officeart/2018/2/layout/IconLabelDescriptionList"/>
    <dgm:cxn modelId="{EA798B7B-0328-4237-8910-FB1696A8EAB5}" type="presParOf" srcId="{CBA89E8A-ED83-4FA7-8DED-EB40F6E5D939}" destId="{B26AB82B-6BF5-4F59-84A6-4C655EB89F8B}" srcOrd="3" destOrd="0" presId="urn:microsoft.com/office/officeart/2018/2/layout/IconLabelDescriptionList"/>
    <dgm:cxn modelId="{CFB2C4A2-27A3-4FD3-B7B1-27757E18A252}" type="presParOf" srcId="{CBA89E8A-ED83-4FA7-8DED-EB40F6E5D939}" destId="{3579D4EF-8250-44BB-9A3B-D735343F8DF2}" srcOrd="4" destOrd="0" presId="urn:microsoft.com/office/officeart/2018/2/layout/IconLabelDescriptionList"/>
    <dgm:cxn modelId="{8EA686BE-E6E0-4665-8BAF-A45FC4B18213}" type="presParOf" srcId="{8EBF41E7-B704-4262-B85B-0C7A422AD98A}" destId="{FFC6E8A0-DEF5-48FD-BF89-8FD5548D1810}" srcOrd="7" destOrd="0" presId="urn:microsoft.com/office/officeart/2018/2/layout/IconLabelDescriptionList"/>
    <dgm:cxn modelId="{6A1E3D3B-44B5-4521-9ABB-8AD36F607DE9}" type="presParOf" srcId="{8EBF41E7-B704-4262-B85B-0C7A422AD98A}" destId="{5D6A9A1B-B92F-4628-8AC8-ACE52CFB4AC0}" srcOrd="8" destOrd="0" presId="urn:microsoft.com/office/officeart/2018/2/layout/IconLabelDescriptionList"/>
    <dgm:cxn modelId="{6297D8DC-155D-4F91-979B-34CE757FB852}" type="presParOf" srcId="{5D6A9A1B-B92F-4628-8AC8-ACE52CFB4AC0}" destId="{293F7699-717A-42D7-A696-FFCD201E32AE}" srcOrd="0" destOrd="0" presId="urn:microsoft.com/office/officeart/2018/2/layout/IconLabelDescriptionList"/>
    <dgm:cxn modelId="{347E589F-385F-4A30-A05D-84FD75B63CDF}" type="presParOf" srcId="{5D6A9A1B-B92F-4628-8AC8-ACE52CFB4AC0}" destId="{F52F5A14-7B1F-4ECB-825C-04C93F1B5A0C}" srcOrd="1" destOrd="0" presId="urn:microsoft.com/office/officeart/2018/2/layout/IconLabelDescriptionList"/>
    <dgm:cxn modelId="{686936A0-C548-467A-A3E5-2F949C65A6E5}" type="presParOf" srcId="{5D6A9A1B-B92F-4628-8AC8-ACE52CFB4AC0}" destId="{E1F7722C-E8FD-407F-A611-EEBE60211E32}" srcOrd="2" destOrd="0" presId="urn:microsoft.com/office/officeart/2018/2/layout/IconLabelDescriptionList"/>
    <dgm:cxn modelId="{9EDF05A7-64B6-48EF-A85C-393672C4C6E8}" type="presParOf" srcId="{5D6A9A1B-B92F-4628-8AC8-ACE52CFB4AC0}" destId="{C4146AB6-AB0C-4833-9E22-034D7860F801}" srcOrd="3" destOrd="0" presId="urn:microsoft.com/office/officeart/2018/2/layout/IconLabelDescriptionList"/>
    <dgm:cxn modelId="{DAC4F01D-A593-4D11-8C6E-10C600542270}" type="presParOf" srcId="{5D6A9A1B-B92F-4628-8AC8-ACE52CFB4AC0}" destId="{9163F418-3FF5-433D-96EF-87BAC4B684E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9C678-0D12-4DBC-9EF0-A99236B12C24}">
      <dsp:nvSpPr>
        <dsp:cNvPr id="0" name=""/>
        <dsp:cNvSpPr/>
      </dsp:nvSpPr>
      <dsp:spPr>
        <a:xfrm>
          <a:off x="0" y="231849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app was launched nationally in 2019 by NHS England (NHS England, 2019).</a:t>
          </a:r>
        </a:p>
      </dsp:txBody>
      <dsp:txXfrm>
        <a:off x="32491" y="264340"/>
        <a:ext cx="5747489" cy="600601"/>
      </dsp:txXfrm>
    </dsp:sp>
    <dsp:sp modelId="{948FCBE2-6106-47B7-972A-7641974B8624}">
      <dsp:nvSpPr>
        <dsp:cNvPr id="0" name=""/>
        <dsp:cNvSpPr/>
      </dsp:nvSpPr>
      <dsp:spPr>
        <a:xfrm>
          <a:off x="0" y="931993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It was designed to improve efficiency, access to care and patient engagement.</a:t>
          </a:r>
        </a:p>
      </dsp:txBody>
      <dsp:txXfrm>
        <a:off x="32491" y="964484"/>
        <a:ext cx="5747489" cy="600601"/>
      </dsp:txXfrm>
    </dsp:sp>
    <dsp:sp modelId="{F2B5504C-C66B-4D42-BA09-C42C6ACAB8E2}">
      <dsp:nvSpPr>
        <dsp:cNvPr id="0" name=""/>
        <dsp:cNvSpPr/>
      </dsp:nvSpPr>
      <dsp:spPr>
        <a:xfrm>
          <a:off x="0" y="1632137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Tens of millions of users are now registered (NHS England, 2024).</a:t>
          </a:r>
        </a:p>
      </dsp:txBody>
      <dsp:txXfrm>
        <a:off x="32491" y="1664628"/>
        <a:ext cx="5747489" cy="600601"/>
      </dsp:txXfrm>
    </dsp:sp>
    <dsp:sp modelId="{ECA0472E-3477-4F66-BC0C-E129C56FABD9}">
      <dsp:nvSpPr>
        <dsp:cNvPr id="0" name=""/>
        <dsp:cNvSpPr/>
      </dsp:nvSpPr>
      <dsp:spPr>
        <a:xfrm>
          <a:off x="0" y="2332280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app is part of wider NHS digital policy including:</a:t>
          </a:r>
          <a:br>
            <a:rPr lang="en-US" sz="1200" kern="1200"/>
          </a:br>
          <a:r>
            <a:rPr lang="en-US" sz="1200" kern="1200"/>
            <a:t>A Plan for Digital Health and Social Care (Department of Health and Social Care, 2022)</a:t>
          </a:r>
          <a:br>
            <a:rPr lang="en-US" sz="1200" kern="1200"/>
          </a:br>
          <a:r>
            <a:rPr lang="en-US" sz="1200" kern="1200"/>
            <a:t>What Good Looks Like Framework (NHS England Transformation Directorate, 2021)</a:t>
          </a:r>
        </a:p>
      </dsp:txBody>
      <dsp:txXfrm>
        <a:off x="32491" y="2364771"/>
        <a:ext cx="5747489" cy="600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9DEE9-698A-481E-A871-A1A9601BB71B}">
      <dsp:nvSpPr>
        <dsp:cNvPr id="0" name=""/>
        <dsp:cNvSpPr/>
      </dsp:nvSpPr>
      <dsp:spPr>
        <a:xfrm>
          <a:off x="0" y="636163"/>
          <a:ext cx="4672294" cy="1174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9CA0D-4C89-4637-B5F7-B0C1ABDF2499}">
      <dsp:nvSpPr>
        <dsp:cNvPr id="0" name=""/>
        <dsp:cNvSpPr/>
      </dsp:nvSpPr>
      <dsp:spPr>
        <a:xfrm>
          <a:off x="355272" y="900415"/>
          <a:ext cx="645950" cy="645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B91D49-903B-47CE-8073-1082B6485A18}">
      <dsp:nvSpPr>
        <dsp:cNvPr id="0" name=""/>
        <dsp:cNvSpPr/>
      </dsp:nvSpPr>
      <dsp:spPr>
        <a:xfrm>
          <a:off x="1356495" y="636163"/>
          <a:ext cx="3315798" cy="117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296" tIns="124296" rIns="124296" bIns="12429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Opportunities:</a:t>
          </a:r>
          <a:r>
            <a:rPr lang="en-GB" sz="1900" kern="1200" dirty="0"/>
            <a:t> Future potential for healthcare improvement</a:t>
          </a:r>
          <a:endParaRPr lang="en-US" sz="1900" kern="1200" dirty="0"/>
        </a:p>
      </dsp:txBody>
      <dsp:txXfrm>
        <a:off x="1356495" y="636163"/>
        <a:ext cx="3315798" cy="1174455"/>
      </dsp:txXfrm>
    </dsp:sp>
    <dsp:sp modelId="{C83B405D-060C-473F-A239-CE8EC64BD786}">
      <dsp:nvSpPr>
        <dsp:cNvPr id="0" name=""/>
        <dsp:cNvSpPr/>
      </dsp:nvSpPr>
      <dsp:spPr>
        <a:xfrm>
          <a:off x="0" y="2104231"/>
          <a:ext cx="4672294" cy="1174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7AB86-CFBB-4A1B-B7B6-A22531D5FCD5}">
      <dsp:nvSpPr>
        <dsp:cNvPr id="0" name=""/>
        <dsp:cNvSpPr/>
      </dsp:nvSpPr>
      <dsp:spPr>
        <a:xfrm>
          <a:off x="355272" y="2368484"/>
          <a:ext cx="645950" cy="645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1C741-83BD-4FFC-9513-7A1B8D1DD6C0}">
      <dsp:nvSpPr>
        <dsp:cNvPr id="0" name=""/>
        <dsp:cNvSpPr/>
      </dsp:nvSpPr>
      <dsp:spPr>
        <a:xfrm>
          <a:off x="1356495" y="2104231"/>
          <a:ext cx="3315798" cy="117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296" tIns="124296" rIns="124296" bIns="12429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Threats:</a:t>
          </a:r>
          <a:r>
            <a:rPr lang="en-GB" sz="1900" kern="1200"/>
            <a:t> Risks and barriers to implementation</a:t>
          </a:r>
          <a:endParaRPr lang="en-US" sz="1900" kern="1200"/>
        </a:p>
      </dsp:txBody>
      <dsp:txXfrm>
        <a:off x="1356495" y="2104231"/>
        <a:ext cx="3315798" cy="11744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B0243-18AD-4818-97B8-9B542555EF65}">
      <dsp:nvSpPr>
        <dsp:cNvPr id="0" name=""/>
        <dsp:cNvSpPr/>
      </dsp:nvSpPr>
      <dsp:spPr>
        <a:xfrm>
          <a:off x="933455" y="386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Provides 24/7 digital access to healthcare services.</a:t>
          </a:r>
          <a:endParaRPr lang="en-US" sz="1300" kern="1200"/>
        </a:p>
      </dsp:txBody>
      <dsp:txXfrm>
        <a:off x="933455" y="386"/>
        <a:ext cx="1979567" cy="1187740"/>
      </dsp:txXfrm>
    </dsp:sp>
    <dsp:sp modelId="{2473C642-26D2-41FA-80C8-F63D19C397A8}">
      <dsp:nvSpPr>
        <dsp:cNvPr id="0" name=""/>
        <dsp:cNvSpPr/>
      </dsp:nvSpPr>
      <dsp:spPr>
        <a:xfrm>
          <a:off x="3110979" y="386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Patients can manage prescriptions, appointments and records independently.</a:t>
          </a:r>
          <a:endParaRPr lang="en-US" sz="1300" kern="1200"/>
        </a:p>
      </dsp:txBody>
      <dsp:txXfrm>
        <a:off x="3110979" y="386"/>
        <a:ext cx="1979567" cy="1187740"/>
      </dsp:txXfrm>
    </dsp:sp>
    <dsp:sp modelId="{E765AAF2-67BD-426F-A766-E6E0C400AD6B}">
      <dsp:nvSpPr>
        <dsp:cNvPr id="0" name=""/>
        <dsp:cNvSpPr/>
      </dsp:nvSpPr>
      <dsp:spPr>
        <a:xfrm>
          <a:off x="933455" y="1386083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Reduces reliance on GP reception and administrative processes (Fletcher et al., 2024; Digital Health Network, 2024).</a:t>
          </a:r>
          <a:endParaRPr lang="en-US" sz="1300" kern="1200"/>
        </a:p>
      </dsp:txBody>
      <dsp:txXfrm>
        <a:off x="933455" y="1386083"/>
        <a:ext cx="1979567" cy="1187740"/>
      </dsp:txXfrm>
    </dsp:sp>
    <dsp:sp modelId="{21E0D776-70CB-4F00-9061-0568C9D18AD5}">
      <dsp:nvSpPr>
        <dsp:cNvPr id="0" name=""/>
        <dsp:cNvSpPr/>
      </dsp:nvSpPr>
      <dsp:spPr>
        <a:xfrm>
          <a:off x="3110979" y="1386083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NHS data shows the app has prevented 1.5 million missed hospital appointments (Department of Health and Social Care, 2025).</a:t>
          </a:r>
          <a:endParaRPr lang="en-US" sz="1300" kern="1200"/>
        </a:p>
      </dsp:txBody>
      <dsp:txXfrm>
        <a:off x="3110979" y="1386083"/>
        <a:ext cx="1979567" cy="1187740"/>
      </dsp:txXfrm>
    </dsp:sp>
    <dsp:sp modelId="{53F12327-CFE2-4007-B9A0-47E05C8AEB49}">
      <dsp:nvSpPr>
        <dsp:cNvPr id="0" name=""/>
        <dsp:cNvSpPr/>
      </dsp:nvSpPr>
      <dsp:spPr>
        <a:xfrm>
          <a:off x="933455" y="2771780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Supports faster access to test results and health information (NHS Digital, 2026).</a:t>
          </a:r>
          <a:endParaRPr lang="en-US" sz="1300" kern="1200" dirty="0"/>
        </a:p>
      </dsp:txBody>
      <dsp:txXfrm>
        <a:off x="933455" y="2771780"/>
        <a:ext cx="1979567" cy="1187740"/>
      </dsp:txXfrm>
    </dsp:sp>
    <dsp:sp modelId="{8516F038-43E9-4133-9AA8-94F756201DAF}">
      <dsp:nvSpPr>
        <dsp:cNvPr id="0" name=""/>
        <dsp:cNvSpPr/>
      </dsp:nvSpPr>
      <dsp:spPr>
        <a:xfrm>
          <a:off x="3110979" y="2771780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Improves efficiency in routine healthcare interactions.</a:t>
          </a:r>
          <a:endParaRPr lang="en-US" sz="1300" kern="1200"/>
        </a:p>
      </dsp:txBody>
      <dsp:txXfrm>
        <a:off x="3110979" y="2771780"/>
        <a:ext cx="1979567" cy="1187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09D7E-ACD8-4AE5-8C17-FE9653C456FD}">
      <dsp:nvSpPr>
        <dsp:cNvPr id="0" name=""/>
        <dsp:cNvSpPr/>
      </dsp:nvSpPr>
      <dsp:spPr>
        <a:xfrm>
          <a:off x="0" y="424240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Patients can view their health records and results directly.</a:t>
          </a:r>
          <a:endParaRPr lang="en-US" sz="1500" kern="1200"/>
        </a:p>
      </dsp:txBody>
      <dsp:txXfrm>
        <a:off x="0" y="424240"/>
        <a:ext cx="2010135" cy="1206081"/>
      </dsp:txXfrm>
    </dsp:sp>
    <dsp:sp modelId="{642F2A9B-4E1E-4366-B1AF-EF471066E55C}">
      <dsp:nvSpPr>
        <dsp:cNvPr id="0" name=""/>
        <dsp:cNvSpPr/>
      </dsp:nvSpPr>
      <dsp:spPr>
        <a:xfrm>
          <a:off x="2211149" y="424240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Supports shared decision-making and patient involvement (Turner et al., 2023).</a:t>
          </a:r>
          <a:endParaRPr lang="en-US" sz="1500" b="0" kern="1200" dirty="0"/>
        </a:p>
      </dsp:txBody>
      <dsp:txXfrm>
        <a:off x="2211149" y="424240"/>
        <a:ext cx="2010135" cy="1206081"/>
      </dsp:txXfrm>
    </dsp:sp>
    <dsp:sp modelId="{7633B49E-D418-4FD6-B4BB-365A8C767801}">
      <dsp:nvSpPr>
        <dsp:cNvPr id="0" name=""/>
        <dsp:cNvSpPr/>
      </dsp:nvSpPr>
      <dsp:spPr>
        <a:xfrm>
          <a:off x="4422298" y="424240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Greater transparency can improve patient understanding and engagement in care.</a:t>
          </a:r>
          <a:endParaRPr lang="en-US" sz="1500" kern="1200"/>
        </a:p>
      </dsp:txBody>
      <dsp:txXfrm>
        <a:off x="4422298" y="424240"/>
        <a:ext cx="2010135" cy="1206081"/>
      </dsp:txXfrm>
    </dsp:sp>
    <dsp:sp modelId="{4407C540-5F6E-4DD5-8CD2-DCEDA9ECE8AC}">
      <dsp:nvSpPr>
        <dsp:cNvPr id="0" name=""/>
        <dsp:cNvSpPr/>
      </dsp:nvSpPr>
      <dsp:spPr>
        <a:xfrm>
          <a:off x="1105574" y="1831335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users value the convenience of accessing healthcare services online (Patients Association, 2024).</a:t>
          </a:r>
          <a:endParaRPr lang="en-US" sz="1500" kern="1200"/>
        </a:p>
      </dsp:txBody>
      <dsp:txXfrm>
        <a:off x="1105574" y="1831335"/>
        <a:ext cx="2010135" cy="1206081"/>
      </dsp:txXfrm>
    </dsp:sp>
    <dsp:sp modelId="{03AFE26D-E889-4EC8-B3CC-A2AEF015C6B6}">
      <dsp:nvSpPr>
        <dsp:cNvPr id="0" name=""/>
        <dsp:cNvSpPr/>
      </dsp:nvSpPr>
      <dsp:spPr>
        <a:xfrm>
          <a:off x="3316723" y="1831335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Encourages patients to take a more active role in managing their health.</a:t>
          </a:r>
          <a:endParaRPr lang="en-US" sz="1500" kern="1200"/>
        </a:p>
      </dsp:txBody>
      <dsp:txXfrm>
        <a:off x="3316723" y="1831335"/>
        <a:ext cx="2010135" cy="12060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B11FC-AE9F-4B24-9D57-DA9F0F6E6464}">
      <dsp:nvSpPr>
        <dsp:cNvPr id="0" name=""/>
        <dsp:cNvSpPr/>
      </dsp:nvSpPr>
      <dsp:spPr>
        <a:xfrm>
          <a:off x="0" y="786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Digital technologies are changing workforce roles, with staff increasingly supporting patients to access and use digital services (Department of Health and Social Care, 2022; Sussex et al., 2024).</a:t>
          </a:r>
        </a:p>
      </dsp:txBody>
      <dsp:txXfrm>
        <a:off x="45635" y="53496"/>
        <a:ext cx="7211415" cy="843560"/>
      </dsp:txXfrm>
    </dsp:sp>
    <dsp:sp modelId="{EC34A360-5250-4BC7-8784-21CD676BCD85}">
      <dsp:nvSpPr>
        <dsp:cNvPr id="0" name=""/>
        <dsp:cNvSpPr/>
      </dsp:nvSpPr>
      <dsp:spPr>
        <a:xfrm>
          <a:off x="0" y="99165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Clinicians now manage additional digital communication and documentation as patients can access their records online (Davidge et al., 2023; Blease et al., 2023).</a:t>
          </a:r>
        </a:p>
      </dsp:txBody>
      <dsp:txXfrm>
        <a:off x="45635" y="1037286"/>
        <a:ext cx="7211415" cy="843560"/>
      </dsp:txXfrm>
    </dsp:sp>
    <dsp:sp modelId="{FF35ADE5-AD15-4ACB-AD6D-402080696CC4}">
      <dsp:nvSpPr>
        <dsp:cNvPr id="0" name=""/>
        <dsp:cNvSpPr/>
      </dsp:nvSpPr>
      <dsp:spPr>
        <a:xfrm>
          <a:off x="0" y="197544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These systems can increase workload because patients may request clarification after viewing their health information (Turner et al., 2023).</a:t>
          </a:r>
        </a:p>
      </dsp:txBody>
      <dsp:txXfrm>
        <a:off x="45635" y="2021076"/>
        <a:ext cx="7211415" cy="843560"/>
      </dsp:txXfrm>
    </dsp:sp>
    <dsp:sp modelId="{0915AEB4-30B5-4DF3-8765-C40C70212785}">
      <dsp:nvSpPr>
        <dsp:cNvPr id="0" name=""/>
        <dsp:cNvSpPr/>
      </dsp:nvSpPr>
      <dsp:spPr>
        <a:xfrm>
          <a:off x="0" y="295923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Staff also require improved digital skills and training to use new technologies effectively (Department of Health and Social Care, 2022; Health Foundation, 2025).</a:t>
          </a:r>
        </a:p>
      </dsp:txBody>
      <dsp:txXfrm>
        <a:off x="45635" y="3004866"/>
        <a:ext cx="7211415" cy="8435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52054-F7E1-45F1-A38E-5529109205AE}">
      <dsp:nvSpPr>
        <dsp:cNvPr id="0" name=""/>
        <dsp:cNvSpPr/>
      </dsp:nvSpPr>
      <dsp:spPr>
        <a:xfrm>
          <a:off x="750027" y="235710"/>
          <a:ext cx="654960" cy="654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6B471-0CD0-4F42-A205-FE83CB9BB539}">
      <dsp:nvSpPr>
        <dsp:cNvPr id="0" name=""/>
        <dsp:cNvSpPr/>
      </dsp:nvSpPr>
      <dsp:spPr>
        <a:xfrm>
          <a:off x="349773" y="1116324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Digital transformation requires new workforce skills and training (Department of Health and Social Care, 2022).</a:t>
          </a:r>
        </a:p>
      </dsp:txBody>
      <dsp:txXfrm>
        <a:off x="349773" y="1116324"/>
        <a:ext cx="1455468" cy="582187"/>
      </dsp:txXfrm>
    </dsp:sp>
    <dsp:sp modelId="{2CC13A91-8924-4BD1-A661-D6151061A654}">
      <dsp:nvSpPr>
        <dsp:cNvPr id="0" name=""/>
        <dsp:cNvSpPr/>
      </dsp:nvSpPr>
      <dsp:spPr>
        <a:xfrm>
          <a:off x="2460203" y="235710"/>
          <a:ext cx="654960" cy="654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00D94-C61F-4543-9E61-66C4CA2016C9}">
      <dsp:nvSpPr>
        <dsp:cNvPr id="0" name=""/>
        <dsp:cNvSpPr/>
      </dsp:nvSpPr>
      <dsp:spPr>
        <a:xfrm>
          <a:off x="2059949" y="1116324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Many NHS organisations face digital capability gaps (The King’s Fund, 2025).</a:t>
          </a:r>
        </a:p>
      </dsp:txBody>
      <dsp:txXfrm>
        <a:off x="2059949" y="1116324"/>
        <a:ext cx="1455468" cy="582187"/>
      </dsp:txXfrm>
    </dsp:sp>
    <dsp:sp modelId="{933DBECF-18DE-46DB-86DB-8C2975742085}">
      <dsp:nvSpPr>
        <dsp:cNvPr id="0" name=""/>
        <dsp:cNvSpPr/>
      </dsp:nvSpPr>
      <dsp:spPr>
        <a:xfrm>
          <a:off x="4170378" y="235710"/>
          <a:ext cx="654960" cy="654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BC243-F181-43D8-9880-6290F0BFDF61}">
      <dsp:nvSpPr>
        <dsp:cNvPr id="0" name=""/>
        <dsp:cNvSpPr/>
      </dsp:nvSpPr>
      <dsp:spPr>
        <a:xfrm>
          <a:off x="3770124" y="1116324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Around three quarters of staff report at least one digital skills gap (Freed, 2025).</a:t>
          </a:r>
        </a:p>
      </dsp:txBody>
      <dsp:txXfrm>
        <a:off x="3770124" y="1116324"/>
        <a:ext cx="1455468" cy="582187"/>
      </dsp:txXfrm>
    </dsp:sp>
    <dsp:sp modelId="{426227CE-35CB-4E85-A38C-CF52B984ACEC}">
      <dsp:nvSpPr>
        <dsp:cNvPr id="0" name=""/>
        <dsp:cNvSpPr/>
      </dsp:nvSpPr>
      <dsp:spPr>
        <a:xfrm>
          <a:off x="1605115" y="2062379"/>
          <a:ext cx="654960" cy="6549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B1CD8-D054-48F5-89AF-B661089DAC63}">
      <dsp:nvSpPr>
        <dsp:cNvPr id="0" name=""/>
        <dsp:cNvSpPr/>
      </dsp:nvSpPr>
      <dsp:spPr>
        <a:xfrm>
          <a:off x="1204861" y="2942993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Inadequate training may reduce efficiency and increase risk (Health Foundation, 2025).</a:t>
          </a:r>
        </a:p>
      </dsp:txBody>
      <dsp:txXfrm>
        <a:off x="1204861" y="2942993"/>
        <a:ext cx="1455468" cy="582187"/>
      </dsp:txXfrm>
    </dsp:sp>
    <dsp:sp modelId="{EC3117F0-30AE-4CEF-9406-09CDEEC45992}">
      <dsp:nvSpPr>
        <dsp:cNvPr id="0" name=""/>
        <dsp:cNvSpPr/>
      </dsp:nvSpPr>
      <dsp:spPr>
        <a:xfrm>
          <a:off x="3315290" y="2062379"/>
          <a:ext cx="654960" cy="6549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6A848-39C3-4125-92A9-020FC62F07D5}">
      <dsp:nvSpPr>
        <dsp:cNvPr id="0" name=""/>
        <dsp:cNvSpPr/>
      </dsp:nvSpPr>
      <dsp:spPr>
        <a:xfrm>
          <a:off x="2915037" y="2942993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Workforce readiness often lags behind technology implementation.</a:t>
          </a:r>
        </a:p>
      </dsp:txBody>
      <dsp:txXfrm>
        <a:off x="2915037" y="2942993"/>
        <a:ext cx="1455468" cy="5821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1A7291-6D41-4B76-992C-CA46E7BBBC8D}">
      <dsp:nvSpPr>
        <dsp:cNvPr id="0" name=""/>
        <dsp:cNvSpPr/>
      </dsp:nvSpPr>
      <dsp:spPr>
        <a:xfrm>
          <a:off x="730378" y="0"/>
          <a:ext cx="5121798" cy="512179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6E341-C12C-4C0D-92B2-CD08B8235336}">
      <dsp:nvSpPr>
        <dsp:cNvPr id="0" name=""/>
        <dsp:cNvSpPr/>
      </dsp:nvSpPr>
      <dsp:spPr>
        <a:xfrm>
          <a:off x="1216949" y="486570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systems may reduce administrative burden and streamline healthcare processes.</a:t>
          </a:r>
          <a:endParaRPr lang="en-US" sz="1700" kern="1200"/>
        </a:p>
      </dsp:txBody>
      <dsp:txXfrm>
        <a:off x="1314459" y="584080"/>
        <a:ext cx="1802481" cy="1802481"/>
      </dsp:txXfrm>
    </dsp:sp>
    <dsp:sp modelId="{C0235BC4-A298-44B9-A7AA-EBCEF2763C51}">
      <dsp:nvSpPr>
        <dsp:cNvPr id="0" name=""/>
        <dsp:cNvSpPr/>
      </dsp:nvSpPr>
      <dsp:spPr>
        <a:xfrm>
          <a:off x="3368104" y="486570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Online services may support long-term condition management (Fletcher et al., 2024).</a:t>
          </a:r>
          <a:endParaRPr lang="en-US" sz="1700" kern="1200"/>
        </a:p>
      </dsp:txBody>
      <dsp:txXfrm>
        <a:off x="3465614" y="584080"/>
        <a:ext cx="1802481" cy="1802481"/>
      </dsp:txXfrm>
    </dsp:sp>
    <dsp:sp modelId="{21AE1AD7-6CF3-4018-A5FC-03F9E525877C}">
      <dsp:nvSpPr>
        <dsp:cNvPr id="0" name=""/>
        <dsp:cNvSpPr/>
      </dsp:nvSpPr>
      <dsp:spPr>
        <a:xfrm>
          <a:off x="1216949" y="2637725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Improved data access could enhance continuity of care.</a:t>
          </a:r>
          <a:endParaRPr lang="en-US" sz="1700" kern="1200"/>
        </a:p>
      </dsp:txBody>
      <dsp:txXfrm>
        <a:off x="1314459" y="2735235"/>
        <a:ext cx="1802481" cy="1802481"/>
      </dsp:txXfrm>
    </dsp:sp>
    <dsp:sp modelId="{A518B434-5009-4F7D-A76A-925ADAD3867C}">
      <dsp:nvSpPr>
        <dsp:cNvPr id="0" name=""/>
        <dsp:cNvSpPr/>
      </dsp:nvSpPr>
      <dsp:spPr>
        <a:xfrm>
          <a:off x="3368104" y="2637725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healthcare may support future population health management and prevention strategies.</a:t>
          </a:r>
          <a:endParaRPr lang="en-US" sz="1700" kern="1200"/>
        </a:p>
      </dsp:txBody>
      <dsp:txXfrm>
        <a:off x="3465614" y="2735235"/>
        <a:ext cx="1802481" cy="18024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E9EF9-3C23-4EB0-BB7C-63190A2F1AFA}">
      <dsp:nvSpPr>
        <dsp:cNvPr id="0" name=""/>
        <dsp:cNvSpPr/>
      </dsp:nvSpPr>
      <dsp:spPr>
        <a:xfrm>
          <a:off x="2992362" y="3203565"/>
          <a:ext cx="597829" cy="6426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8914" y="0"/>
              </a:lnTo>
              <a:lnTo>
                <a:pt x="298914" y="642666"/>
              </a:lnTo>
              <a:lnTo>
                <a:pt x="597829" y="64266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39FA8B-8130-48B6-A666-EB9DA2C25FD4}">
      <dsp:nvSpPr>
        <dsp:cNvPr id="0" name=""/>
        <dsp:cNvSpPr/>
      </dsp:nvSpPr>
      <dsp:spPr>
        <a:xfrm>
          <a:off x="2992362" y="2560899"/>
          <a:ext cx="597829" cy="642666"/>
        </a:xfrm>
        <a:custGeom>
          <a:avLst/>
          <a:gdLst/>
          <a:ahLst/>
          <a:cxnLst/>
          <a:rect l="0" t="0" r="0" b="0"/>
          <a:pathLst>
            <a:path>
              <a:moveTo>
                <a:pt x="0" y="642666"/>
              </a:moveTo>
              <a:lnTo>
                <a:pt x="298914" y="642666"/>
              </a:lnTo>
              <a:lnTo>
                <a:pt x="298914" y="0"/>
              </a:lnTo>
              <a:lnTo>
                <a:pt x="597829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97A78C-C581-4D81-8CD3-2F5521B2CA83}">
      <dsp:nvSpPr>
        <dsp:cNvPr id="0" name=""/>
        <dsp:cNvSpPr/>
      </dsp:nvSpPr>
      <dsp:spPr>
        <a:xfrm>
          <a:off x="3214" y="177053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Around 13 million UK adults lack essential digital skills (Lloyds Bank, 2023).</a:t>
          </a:r>
        </a:p>
      </dsp:txBody>
      <dsp:txXfrm>
        <a:off x="3214" y="177053"/>
        <a:ext cx="2989148" cy="911690"/>
      </dsp:txXfrm>
    </dsp:sp>
    <dsp:sp modelId="{F4ACF3B7-59CE-40C2-948E-B46D78C409CE}">
      <dsp:nvSpPr>
        <dsp:cNvPr id="0" name=""/>
        <dsp:cNvSpPr/>
      </dsp:nvSpPr>
      <dsp:spPr>
        <a:xfrm>
          <a:off x="3214" y="1462386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People in deprived areas are less likely to use NHS digital services (Atherton et al., 2024).</a:t>
          </a:r>
        </a:p>
      </dsp:txBody>
      <dsp:txXfrm>
        <a:off x="3214" y="1462386"/>
        <a:ext cx="2989148" cy="911690"/>
      </dsp:txXfrm>
    </dsp:sp>
    <dsp:sp modelId="{498F2FEB-4B45-4704-94F0-18F40AC4DB3E}">
      <dsp:nvSpPr>
        <dsp:cNvPr id="0" name=""/>
        <dsp:cNvSpPr/>
      </dsp:nvSpPr>
      <dsp:spPr>
        <a:xfrm>
          <a:off x="3214" y="2747720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Lack of internet access</a:t>
          </a:r>
        </a:p>
      </dsp:txBody>
      <dsp:txXfrm>
        <a:off x="3214" y="2747720"/>
        <a:ext cx="2989148" cy="911690"/>
      </dsp:txXfrm>
    </dsp:sp>
    <dsp:sp modelId="{64D57667-52E9-4691-ADA4-7B44DDBF6112}">
      <dsp:nvSpPr>
        <dsp:cNvPr id="0" name=""/>
        <dsp:cNvSpPr/>
      </dsp:nvSpPr>
      <dsp:spPr>
        <a:xfrm>
          <a:off x="3590192" y="2105053"/>
          <a:ext cx="2989148" cy="9116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Limited digital literacy</a:t>
          </a:r>
        </a:p>
      </dsp:txBody>
      <dsp:txXfrm>
        <a:off x="3590192" y="2105053"/>
        <a:ext cx="2989148" cy="911690"/>
      </dsp:txXfrm>
    </dsp:sp>
    <dsp:sp modelId="{068D2B3E-700B-46BC-8FCC-2A20D975A2CB}">
      <dsp:nvSpPr>
        <dsp:cNvPr id="0" name=""/>
        <dsp:cNvSpPr/>
      </dsp:nvSpPr>
      <dsp:spPr>
        <a:xfrm>
          <a:off x="3590192" y="3390387"/>
          <a:ext cx="2989148" cy="9116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Language or disability barriers (NHS England, 2023; NHS, 2025).</a:t>
          </a:r>
        </a:p>
      </dsp:txBody>
      <dsp:txXfrm>
        <a:off x="3590192" y="3390387"/>
        <a:ext cx="2989148" cy="911690"/>
      </dsp:txXfrm>
    </dsp:sp>
    <dsp:sp modelId="{6EA0F7BB-36CC-436D-9F46-ADB48E860EA8}">
      <dsp:nvSpPr>
        <dsp:cNvPr id="0" name=""/>
        <dsp:cNvSpPr/>
      </dsp:nvSpPr>
      <dsp:spPr>
        <a:xfrm>
          <a:off x="3214" y="4033054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Digital innovation may widen existing health inequalities.</a:t>
          </a:r>
        </a:p>
      </dsp:txBody>
      <dsp:txXfrm>
        <a:off x="3214" y="4033054"/>
        <a:ext cx="2989148" cy="9116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59C7F-74E5-498D-972E-4D3B3CD3A45A}">
      <dsp:nvSpPr>
        <dsp:cNvPr id="0" name=""/>
        <dsp:cNvSpPr/>
      </dsp:nvSpPr>
      <dsp:spPr>
        <a:xfrm>
          <a:off x="0" y="2125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C0C9E-06E6-41FB-9655-27B12A3A5308}">
      <dsp:nvSpPr>
        <dsp:cNvPr id="0" name=""/>
        <dsp:cNvSpPr/>
      </dsp:nvSpPr>
      <dsp:spPr>
        <a:xfrm>
          <a:off x="325906" y="244535"/>
          <a:ext cx="592558" cy="5925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B5E33-6455-43D1-AC83-0F172DD9C16D}">
      <dsp:nvSpPr>
        <dsp:cNvPr id="0" name=""/>
        <dsp:cNvSpPr/>
      </dsp:nvSpPr>
      <dsp:spPr>
        <a:xfrm>
          <a:off x="1244371" y="2125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NHS App processes sensitive health data.</a:t>
          </a:r>
          <a:endParaRPr lang="en-US" sz="2000" kern="1200"/>
        </a:p>
      </dsp:txBody>
      <dsp:txXfrm>
        <a:off x="1244371" y="2125"/>
        <a:ext cx="5338183" cy="1077378"/>
      </dsp:txXfrm>
    </dsp:sp>
    <dsp:sp modelId="{72F5E00D-8782-4129-814B-C2E4F985BC91}">
      <dsp:nvSpPr>
        <dsp:cNvPr id="0" name=""/>
        <dsp:cNvSpPr/>
      </dsp:nvSpPr>
      <dsp:spPr>
        <a:xfrm>
          <a:off x="0" y="1348848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79A72B-8101-4BCE-B1D3-91C032831D66}">
      <dsp:nvSpPr>
        <dsp:cNvPr id="0" name=""/>
        <dsp:cNvSpPr/>
      </dsp:nvSpPr>
      <dsp:spPr>
        <a:xfrm>
          <a:off x="325906" y="1591258"/>
          <a:ext cx="592558" cy="5925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1722B-4F6A-4884-8588-6FABE88212AB}">
      <dsp:nvSpPr>
        <dsp:cNvPr id="0" name=""/>
        <dsp:cNvSpPr/>
      </dsp:nvSpPr>
      <dsp:spPr>
        <a:xfrm>
          <a:off x="1244371" y="1348848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Systems must comply with UK GDPR regulations (Information Commissioner’s Office, 2023; NHS Digital, 2024).</a:t>
          </a:r>
          <a:endParaRPr lang="en-US" sz="2000" kern="1200"/>
        </a:p>
      </dsp:txBody>
      <dsp:txXfrm>
        <a:off x="1244371" y="1348848"/>
        <a:ext cx="5338183" cy="1077378"/>
      </dsp:txXfrm>
    </dsp:sp>
    <dsp:sp modelId="{BC94690C-4AF7-4B42-BAD8-A3A11404C170}">
      <dsp:nvSpPr>
        <dsp:cNvPr id="0" name=""/>
        <dsp:cNvSpPr/>
      </dsp:nvSpPr>
      <dsp:spPr>
        <a:xfrm>
          <a:off x="0" y="2695571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42D34-AE4C-46E2-AFAA-26354775F6AF}">
      <dsp:nvSpPr>
        <dsp:cNvPr id="0" name=""/>
        <dsp:cNvSpPr/>
      </dsp:nvSpPr>
      <dsp:spPr>
        <a:xfrm>
          <a:off x="325906" y="2937981"/>
          <a:ext cx="592558" cy="5925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6AFC3-B247-490D-A34B-6DEB3BED224C}">
      <dsp:nvSpPr>
        <dsp:cNvPr id="0" name=""/>
        <dsp:cNvSpPr/>
      </dsp:nvSpPr>
      <dsp:spPr>
        <a:xfrm>
          <a:off x="1244371" y="2695571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Although public trust in the NHS is relatively high, concerns about cybersecurity and privacy remain (NHS Digital, 2024).</a:t>
          </a:r>
          <a:endParaRPr lang="en-US" sz="2000" kern="1200"/>
        </a:p>
      </dsp:txBody>
      <dsp:txXfrm>
        <a:off x="1244371" y="2695571"/>
        <a:ext cx="5338183" cy="1077378"/>
      </dsp:txXfrm>
    </dsp:sp>
    <dsp:sp modelId="{73CD7518-957E-41C9-9EB2-7BF21D75A7E2}">
      <dsp:nvSpPr>
        <dsp:cNvPr id="0" name=""/>
        <dsp:cNvSpPr/>
      </dsp:nvSpPr>
      <dsp:spPr>
        <a:xfrm>
          <a:off x="0" y="4042294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AEC9F-C46C-4E9E-9073-5D01A31EAF86}">
      <dsp:nvSpPr>
        <dsp:cNvPr id="0" name=""/>
        <dsp:cNvSpPr/>
      </dsp:nvSpPr>
      <dsp:spPr>
        <a:xfrm>
          <a:off x="325906" y="4284704"/>
          <a:ext cx="592558" cy="5925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69DD8-59B8-41EA-B80C-ECEB80817E69}">
      <dsp:nvSpPr>
        <dsp:cNvPr id="0" name=""/>
        <dsp:cNvSpPr/>
      </dsp:nvSpPr>
      <dsp:spPr>
        <a:xfrm>
          <a:off x="1244371" y="4042294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Lack of trust could reduce adoption of digital services (The King’s Fund, 2016).</a:t>
          </a:r>
          <a:endParaRPr lang="en-US" sz="2000" kern="1200"/>
        </a:p>
      </dsp:txBody>
      <dsp:txXfrm>
        <a:off x="1244371" y="4042294"/>
        <a:ext cx="5338183" cy="10773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12C33-C8C3-4719-BBB5-95F84DEACDDB}">
      <dsp:nvSpPr>
        <dsp:cNvPr id="0" name=""/>
        <dsp:cNvSpPr/>
      </dsp:nvSpPr>
      <dsp:spPr>
        <a:xfrm>
          <a:off x="3403" y="558755"/>
          <a:ext cx="617203" cy="6172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DBB94-0F23-464A-9107-D756D3AD8625}">
      <dsp:nvSpPr>
        <dsp:cNvPr id="0" name=""/>
        <dsp:cNvSpPr/>
      </dsp:nvSpPr>
      <dsp:spPr>
        <a:xfrm>
          <a:off x="3403" y="1290707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Conclusion</a:t>
          </a:r>
          <a:endParaRPr lang="en-US" sz="1400" kern="1200"/>
        </a:p>
      </dsp:txBody>
      <dsp:txXfrm>
        <a:off x="3403" y="1290707"/>
        <a:ext cx="1763437" cy="1369720"/>
      </dsp:txXfrm>
    </dsp:sp>
    <dsp:sp modelId="{1CCFF822-32CD-45F6-B3A2-A67AAF661A71}">
      <dsp:nvSpPr>
        <dsp:cNvPr id="0" name=""/>
        <dsp:cNvSpPr/>
      </dsp:nvSpPr>
      <dsp:spPr>
        <a:xfrm>
          <a:off x="3403" y="2713799"/>
          <a:ext cx="1763437" cy="513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2D5933-EB8B-471A-B398-85803BF5A40E}">
      <dsp:nvSpPr>
        <dsp:cNvPr id="0" name=""/>
        <dsp:cNvSpPr/>
      </dsp:nvSpPr>
      <dsp:spPr>
        <a:xfrm>
          <a:off x="2075442" y="558755"/>
          <a:ext cx="617203" cy="6172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9EB97-BA34-43C5-A705-901DDA9282CD}">
      <dsp:nvSpPr>
        <dsp:cNvPr id="0" name=""/>
        <dsp:cNvSpPr/>
      </dsp:nvSpPr>
      <dsp:spPr>
        <a:xfrm>
          <a:off x="2075442" y="1290707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The NHS App demonstrates the </a:t>
          </a:r>
          <a:r>
            <a:rPr lang="en-GB" sz="1400" b="1" kern="1200"/>
            <a:t>potential of digital innovation in healthcare</a:t>
          </a:r>
          <a:r>
            <a:rPr lang="en-GB" sz="1400" kern="1200"/>
            <a:t>.</a:t>
          </a:r>
          <a:endParaRPr lang="en-US" sz="1400" kern="1200"/>
        </a:p>
      </dsp:txBody>
      <dsp:txXfrm>
        <a:off x="2075442" y="1290707"/>
        <a:ext cx="1763437" cy="1369720"/>
      </dsp:txXfrm>
    </dsp:sp>
    <dsp:sp modelId="{72E595D8-8D8A-4293-BB69-7D54E9344FAE}">
      <dsp:nvSpPr>
        <dsp:cNvPr id="0" name=""/>
        <dsp:cNvSpPr/>
      </dsp:nvSpPr>
      <dsp:spPr>
        <a:xfrm>
          <a:off x="2075442" y="2713799"/>
          <a:ext cx="1763437" cy="513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294C90-A29D-4029-9665-9FFE56E1F4B6}">
      <dsp:nvSpPr>
        <dsp:cNvPr id="0" name=""/>
        <dsp:cNvSpPr/>
      </dsp:nvSpPr>
      <dsp:spPr>
        <a:xfrm>
          <a:off x="4147481" y="558755"/>
          <a:ext cx="617203" cy="6172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141CD-997B-48C5-AD35-F50D85E9B36F}">
      <dsp:nvSpPr>
        <dsp:cNvPr id="0" name=""/>
        <dsp:cNvSpPr/>
      </dsp:nvSpPr>
      <dsp:spPr>
        <a:xfrm>
          <a:off x="4147481" y="1290707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Strengths include improved access, patient engagement and service efficiency.</a:t>
          </a:r>
          <a:endParaRPr lang="en-US" sz="1400" kern="1200"/>
        </a:p>
      </dsp:txBody>
      <dsp:txXfrm>
        <a:off x="4147481" y="1290707"/>
        <a:ext cx="1763437" cy="1369720"/>
      </dsp:txXfrm>
    </dsp:sp>
    <dsp:sp modelId="{0785BA67-6D10-4E4F-AC2B-D616C75D5497}">
      <dsp:nvSpPr>
        <dsp:cNvPr id="0" name=""/>
        <dsp:cNvSpPr/>
      </dsp:nvSpPr>
      <dsp:spPr>
        <a:xfrm>
          <a:off x="4147481" y="2713799"/>
          <a:ext cx="1763437" cy="513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77C05-D8CA-4A95-B7DC-A29182CDCB8A}">
      <dsp:nvSpPr>
        <dsp:cNvPr id="0" name=""/>
        <dsp:cNvSpPr/>
      </dsp:nvSpPr>
      <dsp:spPr>
        <a:xfrm>
          <a:off x="6219520" y="357162"/>
          <a:ext cx="617203" cy="6172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E2608-713C-4030-8E46-BEA8DF17D3F5}">
      <dsp:nvSpPr>
        <dsp:cNvPr id="0" name=""/>
        <dsp:cNvSpPr/>
      </dsp:nvSpPr>
      <dsp:spPr>
        <a:xfrm>
          <a:off x="6219520" y="1106459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However, challenges remain:</a:t>
          </a:r>
          <a:endParaRPr lang="en-US" sz="1400" kern="1200" dirty="0"/>
        </a:p>
      </dsp:txBody>
      <dsp:txXfrm>
        <a:off x="6219520" y="1106459"/>
        <a:ext cx="1763437" cy="1369720"/>
      </dsp:txXfrm>
    </dsp:sp>
    <dsp:sp modelId="{3579D4EF-8250-44BB-9A3B-D735343F8DF2}">
      <dsp:nvSpPr>
        <dsp:cNvPr id="0" name=""/>
        <dsp:cNvSpPr/>
      </dsp:nvSpPr>
      <dsp:spPr>
        <a:xfrm>
          <a:off x="6178873" y="1519461"/>
          <a:ext cx="1763437" cy="891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Workforce training and digital capability</a:t>
          </a:r>
          <a:endParaRPr lang="en-US" sz="1400" b="1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Digital exclusion</a:t>
          </a:r>
          <a:endParaRPr lang="en-US" sz="1400" b="1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Data security concerns</a:t>
          </a:r>
          <a:r>
            <a:rPr lang="en-GB" sz="1200" b="1" kern="1200" dirty="0"/>
            <a:t>.</a:t>
          </a:r>
          <a:endParaRPr lang="en-US" sz="1200" b="1" kern="1200" dirty="0"/>
        </a:p>
      </dsp:txBody>
      <dsp:txXfrm>
        <a:off x="6178873" y="1519461"/>
        <a:ext cx="1763437" cy="891298"/>
      </dsp:txXfrm>
    </dsp:sp>
    <dsp:sp modelId="{293F7699-717A-42D7-A696-FFCD201E32AE}">
      <dsp:nvSpPr>
        <dsp:cNvPr id="0" name=""/>
        <dsp:cNvSpPr/>
      </dsp:nvSpPr>
      <dsp:spPr>
        <a:xfrm>
          <a:off x="8291559" y="357162"/>
          <a:ext cx="617203" cy="6172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7722C-E8FD-407F-A611-EEBE60211E32}">
      <dsp:nvSpPr>
        <dsp:cNvPr id="0" name=""/>
        <dsp:cNvSpPr/>
      </dsp:nvSpPr>
      <dsp:spPr>
        <a:xfrm>
          <a:off x="8291559" y="1106459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Digital transformation can improve healthcare delivery, but success depends on </a:t>
          </a:r>
          <a:r>
            <a:rPr lang="en-GB" sz="1400" b="1" kern="1200"/>
            <a:t>effective implementation, workforce support and inclusive access</a:t>
          </a:r>
          <a:r>
            <a:rPr lang="en-GB" sz="1400" kern="1200"/>
            <a:t>.</a:t>
          </a:r>
          <a:endParaRPr lang="en-US" sz="1400" kern="1200"/>
        </a:p>
      </dsp:txBody>
      <dsp:txXfrm>
        <a:off x="8291559" y="1106459"/>
        <a:ext cx="1763437" cy="1369720"/>
      </dsp:txXfrm>
    </dsp:sp>
    <dsp:sp modelId="{9163F418-3FF5-433D-96EF-87BAC4B684E1}">
      <dsp:nvSpPr>
        <dsp:cNvPr id="0" name=""/>
        <dsp:cNvSpPr/>
      </dsp:nvSpPr>
      <dsp:spPr>
        <a:xfrm>
          <a:off x="8291559" y="2537618"/>
          <a:ext cx="1763437" cy="891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81869F-F6FC-6A0D-CE07-6B540E550E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A6B6C1-6185-79F5-23C8-927538634E4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1E86C-C6B4-424D-8295-67D3386172F0}" type="datetimeFigureOut">
              <a:rPr lang="en-US" smtClean="0"/>
              <a:t>3/7/2026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5153B-EAEA-CF1E-30D7-16C2E64586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2AFB7-47EE-893B-5887-BDC37DCA5F0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F94707-CAF6-40B0-A7EA-C5F3C63CBD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411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88D07-B188-44E4-ABBB-6994C1A52936}" type="datetimeFigureOut">
              <a:rPr lang="en-US" smtClean="0"/>
              <a:t>3/7/2026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2455A-0D23-4EAB-9AF9-2CC2B3066B0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77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61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3753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71350-E953-D707-19FC-149A33149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821BBA-4069-7450-B0CB-53E9A10650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B34A0F-D344-A19A-ED24-704EC94B36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CC0FF5-B693-92AC-CE49-5CA1BB223E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5781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148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267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3B083-661C-409A-4F8C-EADB7B413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4151DD-E8FD-F401-76F4-8B5FE838AA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28B415-6B02-5AE8-BE7A-2C74E2344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6E4FD-9357-80FC-DDC5-19FC27F86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388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53037-074F-EA5E-42CC-D62CD759C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9BA7DD-21BD-FCCA-B533-01D9CDBD08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DC88C1-7271-8C8A-7126-76471C14E5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EA1C0-14C9-EF48-B915-7BC21819DA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989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CE9372-6303-AB72-0027-CD1630886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464647-B068-910B-A209-CFD9AE9C40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F514A2-2881-2B8B-3D01-3E6E869BAF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1F79A-C02D-71A3-6226-A80305062F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6137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516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5847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96A53F-1DB2-DB87-DE6A-5B31C27F7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3D3E9B-5C27-3B61-4B35-E2400E8228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A5380B-09F0-271F-EF45-B78A1842E0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995F2-CD16-AE70-010C-2B5500996B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378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6367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1878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32361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08489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6516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1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464DCA-A9BF-A892-3059-84E13570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702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46308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7757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1989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45913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548640" anchor="b" anchorCtr="0">
            <a:noAutofit/>
          </a:bodyPr>
          <a:lstStyle>
            <a:lvl1pPr>
              <a:defRPr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8344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Click to add title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08201"/>
            <a:ext cx="10058399" cy="3760891"/>
          </a:xfrm>
        </p:spPr>
        <p:txBody>
          <a:bodyPr lIns="91440">
            <a:normAutofit/>
          </a:bodyPr>
          <a:lstStyle>
            <a:lvl1pPr marL="347472" indent="-347472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Char char="•"/>
              <a:defRPr sz="3000"/>
            </a:lvl1pPr>
            <a:lvl2pPr>
              <a:spcBef>
                <a:spcPts val="1200"/>
              </a:spcBef>
              <a:spcAft>
                <a:spcPts val="200"/>
              </a:spcAft>
              <a:defRPr sz="3000"/>
            </a:lvl2pPr>
            <a:lvl3pPr>
              <a:spcBef>
                <a:spcPts val="1200"/>
              </a:spcBef>
              <a:spcAft>
                <a:spcPts val="200"/>
              </a:spcAft>
              <a:defRPr sz="3000"/>
            </a:lvl3pPr>
            <a:lvl4pPr>
              <a:spcBef>
                <a:spcPts val="1200"/>
              </a:spcBef>
              <a:spcAft>
                <a:spcPts val="200"/>
              </a:spcAft>
              <a:defRPr sz="3000"/>
            </a:lvl4pPr>
            <a:lvl5pPr>
              <a:spcBef>
                <a:spcPts val="1200"/>
              </a:spcBef>
              <a:spcAft>
                <a:spcPts val="200"/>
              </a:spcAft>
              <a:defRPr sz="3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481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54297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274320" rIns="822960" bIns="548640" anchor="b" anchorCtr="0">
            <a:noAutofit/>
          </a:bodyPr>
          <a:lstStyle>
            <a:lvl1pPr>
              <a:lnSpc>
                <a:spcPct val="80000"/>
              </a:lnSpc>
              <a:defRPr sz="4800"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43681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822960" anchor="b" anchorCtr="0">
            <a:noAutofit/>
          </a:bodyPr>
          <a:lstStyle>
            <a:lvl1pPr>
              <a:defRPr sz="4800"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5389" y="4735798"/>
            <a:ext cx="6692313" cy="845849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r>
              <a:rPr lang="en-US" dirty="0">
                <a:solidFill>
                  <a:schemeClr val="tx1"/>
                </a:solidFill>
              </a:rPr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76752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Click to add title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1" y="2183367"/>
            <a:ext cx="4998720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EAF6B01-7E55-3A14-DE85-588680B0910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503438" y="2183367"/>
            <a:ext cx="4672294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1363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and 2 Columns Lef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5F368C9-4803-45FD-A0BA-26B5679AF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676" y="286603"/>
            <a:ext cx="6024004" cy="178852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487FB7-F6EE-0454-5FB0-228B2EBCB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30366" y="2166571"/>
            <a:ext cx="6030126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7E27ABCA-7CD7-B1C6-D787-E3B8959F7FE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9763" y="287338"/>
            <a:ext cx="4067175" cy="2801123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244AF500-76F9-CD01-586B-E1B35B735F8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9763" y="3416796"/>
            <a:ext cx="4067175" cy="2801124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EE198-C7B9-2C56-05AC-997ADD4EE0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31676" y="2258012"/>
            <a:ext cx="6024003" cy="3959908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None/>
              <a:defRPr sz="2400"/>
            </a:lvl1pPr>
            <a:lvl2pPr>
              <a:spcBef>
                <a:spcPts val="1200"/>
              </a:spcBef>
              <a:spcAft>
                <a:spcPts val="200"/>
              </a:spcAft>
              <a:defRPr sz="2000"/>
            </a:lvl2pPr>
            <a:lvl3pPr>
              <a:spcBef>
                <a:spcPts val="1200"/>
              </a:spcBef>
              <a:spcAft>
                <a:spcPts val="200"/>
              </a:spcAft>
              <a:defRPr sz="1600"/>
            </a:lvl3pPr>
            <a:lvl4pPr>
              <a:spcBef>
                <a:spcPts val="1200"/>
              </a:spcBef>
              <a:spcAft>
                <a:spcPts val="200"/>
              </a:spcAft>
              <a:defRPr sz="1600"/>
            </a:lvl4pPr>
            <a:lvl5pPr>
              <a:spcBef>
                <a:spcPts val="1200"/>
              </a:spcBef>
              <a:spcAft>
                <a:spcPts val="200"/>
              </a:spcAft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25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Fina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640080"/>
            <a:ext cx="7229518" cy="511386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8">
            <a:extLst>
              <a:ext uri="{FF2B5EF4-FFF2-40B4-BE49-F238E27FC236}">
                <a16:creationId xmlns:a16="http://schemas.microsoft.com/office/drawing/2014/main" id="{ED5FBCAA-65CF-CE8D-2A57-F07A559D61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5051" y="839520"/>
            <a:ext cx="6546596" cy="1729252"/>
          </a:xfrm>
        </p:spPr>
        <p:txBody>
          <a:bodyPr lIns="182880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AA471100-D8FC-C6A3-1AB4-9E0BBF5AA83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35050" y="2878052"/>
            <a:ext cx="3152775" cy="2557463"/>
          </a:xfrm>
        </p:spPr>
        <p:txBody>
          <a:bodyPr lIns="9144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31FFC008-9C4B-BB79-13EF-E3E28AF0285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428872" y="2878052"/>
            <a:ext cx="3152775" cy="2557463"/>
          </a:xfrm>
        </p:spPr>
        <p:txBody>
          <a:bodyPr lIns="9144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4FE1E40-4668-3A25-AAEB-34B59D71BB2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556170" y="839520"/>
            <a:ext cx="2600779" cy="4915168"/>
          </a:xfrm>
          <a:noFill/>
        </p:spPr>
        <p:txBody>
          <a:bodyPr/>
          <a:lstStyle>
            <a:lvl1pPr marL="457200" indent="-4572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1pPr>
            <a:lvl2pPr marL="54406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2pPr>
            <a:lvl3pPr marL="72694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3pPr>
            <a:lvl4pPr marL="90982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4pPr>
            <a:lvl5pPr marL="109270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2128" y="2723126"/>
            <a:ext cx="646743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1839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209674" y="286603"/>
            <a:ext cx="9946006" cy="1450757"/>
          </a:xfrm>
        </p:spPr>
        <p:txBody>
          <a:bodyPr lIns="0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able Placeholder 5">
            <a:extLst>
              <a:ext uri="{FF2B5EF4-FFF2-40B4-BE49-F238E27FC236}">
                <a16:creationId xmlns:a16="http://schemas.microsoft.com/office/drawing/2014/main" id="{7AA6B9BC-99C6-B9CE-63BB-C79284371A4A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1209357" y="2313432"/>
            <a:ext cx="9946006" cy="367083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911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59485" y="640080"/>
            <a:ext cx="3690257" cy="2450676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3255512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59485" y="3429000"/>
            <a:ext cx="3690257" cy="2440094"/>
          </a:xfrm>
        </p:spPr>
        <p:txBody>
          <a:bodyPr lIns="9144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66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56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81" r:id="rId15"/>
    <p:sldLayoutId id="2147483782" r:id="rId16"/>
    <p:sldLayoutId id="2147483784" r:id="rId17"/>
    <p:sldLayoutId id="2147483786" r:id="rId18"/>
    <p:sldLayoutId id="2147483787" r:id="rId19"/>
    <p:sldLayoutId id="2147483788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general-southerner.blogspot.com/2017/05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jp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Data" Target="../diagrams/data1.xml"/><Relationship Id="rId5" Type="http://schemas.openxmlformats.org/officeDocument/2006/relationships/hyperlink" Target="https://creativecommons.org/licenses/by/3.0/" TargetMode="External"/><Relationship Id="rId10" Type="http://schemas.microsoft.com/office/2007/relationships/diagramDrawing" Target="../diagrams/drawing1.xml"/><Relationship Id="rId4" Type="http://schemas.openxmlformats.org/officeDocument/2006/relationships/hyperlink" Target="https://www.flickr.com/photos/134647712@N07/21062752036/" TargetMode="External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2.sv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5.jp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16.jpe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olivefamilypractice.nhs.uk/2024/08/20/discover-the-power-of-the-nhs-app/" TargetMode="External"/><Relationship Id="rId3" Type="http://schemas.openxmlformats.org/officeDocument/2006/relationships/hyperlink" Target="https://healthwatchnorfolk.co.uk/get-involved/nhs-app-use-among-over-65s/" TargetMode="External"/><Relationship Id="rId7" Type="http://schemas.openxmlformats.org/officeDocument/2006/relationships/hyperlink" Target="https://transform.england.nhs.uk/key-tools-and-info/what-good-looks-like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nhs.uk/nhs-app/" TargetMode="External"/><Relationship Id="rId5" Type="http://schemas.openxmlformats.org/officeDocument/2006/relationships/hyperlink" Target="https://digital.nhs.uk/data-and-information/publications/statistical/nhs-app-statistics" TargetMode="External"/><Relationship Id="rId10" Type="http://schemas.openxmlformats.org/officeDocument/2006/relationships/hyperlink" Target="https://www.cipd.org/uk/knowledge/factsheets/swot-analysis-factsheet/" TargetMode="External"/><Relationship Id="rId4" Type="http://schemas.openxmlformats.org/officeDocument/2006/relationships/hyperlink" Target="https://ico.org.uk/for-organisations/uk-gdpr-guidance-and-resources/" TargetMode="External"/><Relationship Id="rId9" Type="http://schemas.openxmlformats.org/officeDocument/2006/relationships/hyperlink" Target="https://www.swansurgery.org.uk/nhs-ap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C834208-78D3-55FF-0568-AC7434753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847" y="4706667"/>
            <a:ext cx="10909073" cy="95790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1400" b="1" dirty="0">
                <a:latin typeface="+mn-lt"/>
              </a:rPr>
              <a:t>The NHS App: Digital Transformation in UK Healthcare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Megan Hart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Student ID: 2319198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Module: Digital Transformation in the Health and Care Professions (BMHP6026)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Lecturer: Zakiyyah Ahmed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Viva Voce Presentation</a:t>
            </a:r>
          </a:p>
        </p:txBody>
      </p:sp>
      <p:pic>
        <p:nvPicPr>
          <p:cNvPr id="3" name="Picture 2" descr="A blurry image of people walking in a hospital hallway&#10;&#10;AI-generated content may be incorrect.">
            <a:extLst>
              <a:ext uri="{FF2B5EF4-FFF2-40B4-BE49-F238E27FC236}">
                <a16:creationId xmlns:a16="http://schemas.microsoft.com/office/drawing/2014/main" id="{C6B06DE8-B1D4-1875-06F8-46CB6B21A7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331" r="-1" b="20735"/>
          <a:stretch>
            <a:fillRect/>
          </a:stretch>
        </p:blipFill>
        <p:spPr>
          <a:xfrm>
            <a:off x="635457" y="640080"/>
            <a:ext cx="10916463" cy="3602736"/>
          </a:xfrm>
          <a:prstGeom prst="rect">
            <a:avLst/>
          </a:prstGeom>
        </p:spPr>
      </p:pic>
      <p:cxnSp>
        <p:nvCxnSpPr>
          <p:cNvPr id="30" name="!!Straight Connector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79DE54-6D68-78B6-EBFA-EABCB888B560}"/>
              </a:ext>
            </a:extLst>
          </p:cNvPr>
          <p:cNvSpPr txBox="1"/>
          <p:nvPr/>
        </p:nvSpPr>
        <p:spPr>
          <a:xfrm>
            <a:off x="9479280" y="4042762"/>
            <a:ext cx="2072640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general-southerner.blogspot.com/2017/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87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E44E67-57A4-9825-9E94-C2B258A68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Agenda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C3D74-CBD0-AEEC-7CF1-ED875B10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 vert="horz" lIns="0" tIns="45720" rIns="0" bIns="45720" rtlCol="0">
            <a:normAutofit/>
          </a:bodyPr>
          <a:lstStyle/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Introduction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NHS App overview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SWOT analysis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Workforce and patient impact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Conclusion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Recommendations</a:t>
            </a:r>
          </a:p>
        </p:txBody>
      </p:sp>
      <p:pic>
        <p:nvPicPr>
          <p:cNvPr id="30" name="Graphic 29" descr="CheckList">
            <a:extLst>
              <a:ext uri="{FF2B5EF4-FFF2-40B4-BE49-F238E27FC236}">
                <a16:creationId xmlns:a16="http://schemas.microsoft.com/office/drawing/2014/main" id="{4ECAA842-BC1A-C807-5FCE-3D147BCD8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328CC8-63BE-2DD8-69AF-51AD3336B4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163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1F571-D8B9-62DD-C39E-034C9FCA6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Introduction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CFA6142B-5AC0-A560-F84B-C75912F47D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90898-C12C-1385-8589-3546546AD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Good afternoon.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Today I will be discussing the NHS App as a digital innovation in UK healthcare.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The app allows patients to access services such as booking appointments, ordering prescriptions and viewing medical records online. In this presentation, I will explain how the NHS App supports digital healthcare and discuss its impact on both patients and healthcare staff.</a:t>
            </a:r>
          </a:p>
          <a:p>
            <a:pPr marL="0" indent="0">
              <a:lnSpc>
                <a:spcPct val="90000"/>
              </a:lnSpc>
              <a:buFont typeface="Calibri" panose="020F0502020204030204" pitchFamily="34" charset="0"/>
              <a:buNone/>
            </a:pPr>
            <a:endParaRPr lang="en-US" sz="14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64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5278DA-6C8A-199D-CC43-831ACF8AF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Overview of the NHS App</a:t>
            </a:r>
          </a:p>
        </p:txBody>
      </p:sp>
      <p:cxnSp>
        <p:nvCxnSpPr>
          <p:cNvPr id="36" name="!!Straight Connector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819" y="2267421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FDEC50F-F236-6BF2-72F4-20AEF0ED10F0}"/>
              </a:ext>
            </a:extLst>
          </p:cNvPr>
          <p:cNvSpPr txBox="1"/>
          <p:nvPr/>
        </p:nvSpPr>
        <p:spPr>
          <a:xfrm>
            <a:off x="642257" y="2407435"/>
            <a:ext cx="4732383" cy="38917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NHS Application?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According to (NHS England, 2019), the app is a secure digital platform available via smartphone or web browser.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application allows patients to: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Book GP appointments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Order repeat prescriptions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View parts of their medical records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Access health information 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Tens of millions of patients are registered (NHS England, 2024) and Millions access test results and records each month (NHS Digital, 2026).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01CF3E5-3957-7098-88F3-096430D4A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7012" y="1034631"/>
            <a:ext cx="5826245" cy="501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766AB60-332C-3376-689E-9E33B81D6C3B}"/>
              </a:ext>
            </a:extLst>
          </p:cNvPr>
          <p:cNvSpPr txBox="1"/>
          <p:nvPr/>
        </p:nvSpPr>
        <p:spPr>
          <a:xfrm>
            <a:off x="9624452" y="5888334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(Swan Surgery, no date)</a:t>
            </a:r>
          </a:p>
        </p:txBody>
      </p:sp>
    </p:spTree>
    <p:extLst>
      <p:ext uri="{BB962C8B-B14F-4D97-AF65-F5344CB8AC3E}">
        <p14:creationId xmlns:p14="http://schemas.microsoft.com/office/powerpoint/2010/main" val="2972507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BFB2CE-8ED4-011D-6744-518535800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C0E7CE-A131-6308-0233-4AA06A0042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911" y="643468"/>
            <a:ext cx="5369489" cy="167418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dirty="0"/>
              <a:t>Overview of the NHS App</a:t>
            </a:r>
          </a:p>
        </p:txBody>
      </p: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 descr="A close-up of a cell phone&#10;&#10;AI-generated content may be incorrect.">
            <a:extLst>
              <a:ext uri="{FF2B5EF4-FFF2-40B4-BE49-F238E27FC236}">
                <a16:creationId xmlns:a16="http://schemas.microsoft.com/office/drawing/2014/main" id="{2892B635-FF6D-8C84-7664-E474433BF2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178"/>
          <a:stretch>
            <a:fillRect/>
          </a:stretch>
        </p:blipFill>
        <p:spPr>
          <a:xfrm>
            <a:off x="7674931" y="771797"/>
            <a:ext cx="4001315" cy="531440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4C38777-DF55-6706-DEF3-CB63DFF47A7C}"/>
              </a:ext>
            </a:extLst>
          </p:cNvPr>
          <p:cNvSpPr txBox="1"/>
          <p:nvPr/>
        </p:nvSpPr>
        <p:spPr>
          <a:xfrm>
            <a:off x="9487975" y="5886148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flickr.com/photos/134647712@N07/2106275203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graphicFrame>
        <p:nvGraphicFramePr>
          <p:cNvPr id="2065" name="TextBox 9">
            <a:extLst>
              <a:ext uri="{FF2B5EF4-FFF2-40B4-BE49-F238E27FC236}">
                <a16:creationId xmlns:a16="http://schemas.microsoft.com/office/drawing/2014/main" id="{B849F8AB-CB51-DEFA-BF20-962458415A2D}"/>
              </a:ext>
            </a:extLst>
          </p:cNvPr>
          <p:cNvGraphicFramePr/>
          <p:nvPr/>
        </p:nvGraphicFramePr>
        <p:xfrm>
          <a:off x="517208" y="2639228"/>
          <a:ext cx="5812471" cy="3229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76472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E93ADA-DB08-35DA-70CE-5BD3BE64E5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4864" y="93544"/>
            <a:ext cx="36902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Policy context</a:t>
            </a:r>
          </a:p>
        </p:txBody>
      </p:sp>
      <p:pic>
        <p:nvPicPr>
          <p:cNvPr id="6" name="Picture Placeholder 5" descr="Person using iPad">
            <a:extLst>
              <a:ext uri="{FF2B5EF4-FFF2-40B4-BE49-F238E27FC236}">
                <a16:creationId xmlns:a16="http://schemas.microsoft.com/office/drawing/2014/main" id="{F4A1C8F3-6273-7155-7A47-83F24A18C38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3212" r="-1" b="-1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28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ubtitle 3">
            <a:extLst>
              <a:ext uri="{FF2B5EF4-FFF2-40B4-BE49-F238E27FC236}">
                <a16:creationId xmlns:a16="http://schemas.microsoft.com/office/drawing/2014/main" id="{2F2320A8-DC33-9F12-D8DE-D7C1AEAF8C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85" y="2407436"/>
            <a:ext cx="3690257" cy="3461658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NHS App supports the UK government’s wider digital health strategy, which aims to modernise healthcare services through digital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Plan for Digital Health and Social Care promotes digital tools to improve healthcare productivity, efficiency and access to services (Department of Health and Social Care,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What Good Looks Like framework identifies digital workforce capability as essential for successful healthcare transformation and digital service delivery (NHS England Transformation Directorate,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Digital healthcare systems must also comply with UK GDPR data protection legislation to ensure patient information is handled securely and ethically (Information Commissioner’s Office, 2023).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A05FAC-1827-F78A-D06E-4072F98F0356}"/>
              </a:ext>
            </a:extLst>
          </p:cNvPr>
          <p:cNvSpPr txBox="1"/>
          <p:nvPr/>
        </p:nvSpPr>
        <p:spPr>
          <a:xfrm>
            <a:off x="7834864" y="181494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Policies Supporting the NHS App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35796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74320"/>
            <a:ext cx="10058400" cy="802640"/>
          </a:xfrm>
        </p:spPr>
        <p:txBody>
          <a:bodyPr/>
          <a:lstStyle/>
          <a:p>
            <a:r>
              <a:rPr lang="en-GB" b="1" dirty="0"/>
              <a:t>SWOT Analysis Overview</a:t>
            </a:r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322ECB9C-E474-6927-A594-A8CE7CAAD293}"/>
              </a:ext>
            </a:extLst>
          </p:cNvPr>
          <p:cNvGraphicFramePr>
            <a:graphicFrameLocks noGrp="1"/>
          </p:cNvGraphicFramePr>
          <p:nvPr>
            <p:ph idx="13"/>
          </p:nvPr>
        </p:nvGraphicFramePr>
        <p:xfrm>
          <a:off x="6503438" y="2183367"/>
          <a:ext cx="4672294" cy="391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1F82975-9B4C-631F-14EC-B6C21EF2ACBE}"/>
              </a:ext>
            </a:extLst>
          </p:cNvPr>
          <p:cNvSpPr txBox="1"/>
          <p:nvPr/>
        </p:nvSpPr>
        <p:spPr>
          <a:xfrm>
            <a:off x="1036320" y="983038"/>
            <a:ext cx="92252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is the method I have used to critically evaluate the innovation. This framework helps evaluate how digital technologies influence healthcare delivery and outcomes.</a:t>
            </a:r>
          </a:p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7CAFD51-2B03-BBCE-ABD8-DD7C1F2CDC61}"/>
              </a:ext>
            </a:extLst>
          </p:cNvPr>
          <p:cNvSpPr/>
          <p:nvPr/>
        </p:nvSpPr>
        <p:spPr>
          <a:xfrm>
            <a:off x="813453" y="2892085"/>
            <a:ext cx="4672294" cy="1174455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CA40B5-A1FE-E1D5-4548-3673514C5A91}"/>
              </a:ext>
            </a:extLst>
          </p:cNvPr>
          <p:cNvSpPr txBox="1"/>
          <p:nvPr/>
        </p:nvSpPr>
        <p:spPr>
          <a:xfrm>
            <a:off x="1776700" y="3086623"/>
            <a:ext cx="34425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Strengths:</a:t>
            </a:r>
            <a:r>
              <a:rPr lang="en-GB" sz="1800" dirty="0"/>
              <a:t> Key benefits for workforce and patients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E7A4D5B-B148-B51D-CECE-648E4C99C9A4}"/>
              </a:ext>
            </a:extLst>
          </p:cNvPr>
          <p:cNvSpPr/>
          <p:nvPr/>
        </p:nvSpPr>
        <p:spPr>
          <a:xfrm>
            <a:off x="813453" y="4419601"/>
            <a:ext cx="4875110" cy="1087118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3A0BDE1-1AEA-5CA1-ACF8-6FBBBEDE2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700" y="4636209"/>
            <a:ext cx="3332480" cy="870509"/>
          </a:xfrm>
        </p:spPr>
        <p:txBody>
          <a:bodyPr>
            <a:normAutofit/>
          </a:bodyPr>
          <a:lstStyle/>
          <a:p>
            <a:r>
              <a:rPr lang="en-GB" sz="2000" b="1" dirty="0"/>
              <a:t>Weaknesses:</a:t>
            </a:r>
            <a:r>
              <a:rPr lang="en-GB" sz="2000" dirty="0"/>
              <a:t> Limitations in practice</a:t>
            </a:r>
          </a:p>
        </p:txBody>
      </p:sp>
      <p:sp>
        <p:nvSpPr>
          <p:cNvPr id="17" name="Rectangle 16" descr="Stethoscope">
            <a:extLst>
              <a:ext uri="{FF2B5EF4-FFF2-40B4-BE49-F238E27FC236}">
                <a16:creationId xmlns:a16="http://schemas.microsoft.com/office/drawing/2014/main" id="{049990F5-0ADE-6234-233C-E68C9A4B8B33}"/>
              </a:ext>
            </a:extLst>
          </p:cNvPr>
          <p:cNvSpPr/>
          <p:nvPr/>
        </p:nvSpPr>
        <p:spPr>
          <a:xfrm>
            <a:off x="1016268" y="3106025"/>
            <a:ext cx="645950" cy="645950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 descr="Warning">
            <a:extLst>
              <a:ext uri="{FF2B5EF4-FFF2-40B4-BE49-F238E27FC236}">
                <a16:creationId xmlns:a16="http://schemas.microsoft.com/office/drawing/2014/main" id="{084C86F2-3380-2965-8164-D208FF44EB6A}"/>
              </a:ext>
            </a:extLst>
          </p:cNvPr>
          <p:cNvSpPr/>
          <p:nvPr/>
        </p:nvSpPr>
        <p:spPr>
          <a:xfrm>
            <a:off x="1036320" y="4636209"/>
            <a:ext cx="645950" cy="645950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183826-84BE-1922-948F-62CCEA39BD6B}"/>
              </a:ext>
            </a:extLst>
          </p:cNvPr>
          <p:cNvSpPr txBox="1"/>
          <p:nvPr/>
        </p:nvSpPr>
        <p:spPr>
          <a:xfrm>
            <a:off x="6817745" y="5944328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(Chartered Institute of Personnel and Development, 2025)</a:t>
            </a:r>
          </a:p>
        </p:txBody>
      </p:sp>
    </p:spTree>
    <p:extLst>
      <p:ext uri="{BB962C8B-B14F-4D97-AF65-F5344CB8AC3E}">
        <p14:creationId xmlns:p14="http://schemas.microsoft.com/office/powerpoint/2010/main" val="4288213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416DB-BC4C-330B-1179-90F5684F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Strengths: Improved Access and Convenience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24B32D17-6439-A68E-6287-D5D5632CF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094603"/>
              </p:ext>
            </p:extLst>
          </p:nvPr>
        </p:nvGraphicFramePr>
        <p:xfrm>
          <a:off x="5131676" y="2258012"/>
          <a:ext cx="6024003" cy="3959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6" name="Picture 4">
            <a:extLst>
              <a:ext uri="{FF2B5EF4-FFF2-40B4-BE49-F238E27FC236}">
                <a16:creationId xmlns:a16="http://schemas.microsoft.com/office/drawing/2014/main" id="{C940710B-9853-09C5-47F3-97CD4DE65984}"/>
              </a:ext>
            </a:extLst>
          </p:cNvPr>
          <p:cNvPicPr>
            <a:picLocks noGrp="1" noChangeAspect="1" noChangeArrowheads="1"/>
          </p:cNvPicPr>
          <p:nvPr>
            <p:ph sz="quarter" idx="15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543620"/>
            <a:ext cx="4067175" cy="228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4E6D07-6758-D3BC-455F-E75A15D32402}"/>
              </a:ext>
            </a:extLst>
          </p:cNvPr>
          <p:cNvSpPr txBox="1"/>
          <p:nvPr/>
        </p:nvSpPr>
        <p:spPr>
          <a:xfrm>
            <a:off x="639763" y="2841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Healthwatch Norfolk (no date)</a:t>
            </a:r>
          </a:p>
        </p:txBody>
      </p:sp>
      <p:pic>
        <p:nvPicPr>
          <p:cNvPr id="3078" name="Picture 6" descr="Discover The Power Of The NHS App - Olive Family Practice">
            <a:extLst>
              <a:ext uri="{FF2B5EF4-FFF2-40B4-BE49-F238E27FC236}">
                <a16:creationId xmlns:a16="http://schemas.microsoft.com/office/drawing/2014/main" id="{D9B708D7-1204-06EC-6179-13FA84BBED29}"/>
              </a:ext>
            </a:extLst>
          </p:cNvPr>
          <p:cNvPicPr>
            <a:picLocks noGrp="1" noChangeAspect="1" noChangeArrowheads="1"/>
          </p:cNvPicPr>
          <p:nvPr>
            <p:ph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3796503"/>
            <a:ext cx="4067175" cy="204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052FE34-1120-9C24-0B2C-FCA08030EC87}"/>
              </a:ext>
            </a:extLst>
          </p:cNvPr>
          <p:cNvSpPr txBox="1"/>
          <p:nvPr/>
        </p:nvSpPr>
        <p:spPr>
          <a:xfrm>
            <a:off x="518160" y="584858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(Olive Family Practice, 2024)</a:t>
            </a:r>
          </a:p>
        </p:txBody>
      </p:sp>
    </p:spTree>
    <p:extLst>
      <p:ext uri="{BB962C8B-B14F-4D97-AF65-F5344CB8AC3E}">
        <p14:creationId xmlns:p14="http://schemas.microsoft.com/office/powerpoint/2010/main" val="1900868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706705-B8C0-51C5-1853-20AE46C93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3" name="Rectangle 615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155" name="Straight Connector 615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57" name="Rectangle 6156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F6B68-E36F-7F15-F443-786875799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Strengths: Increased Patient Engagement</a:t>
            </a:r>
          </a:p>
        </p:txBody>
      </p:sp>
      <p:cxnSp>
        <p:nvCxnSpPr>
          <p:cNvPr id="6159" name="Straight Connector 6158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 descr="Stressed woman using phone">
            <a:extLst>
              <a:ext uri="{FF2B5EF4-FFF2-40B4-BE49-F238E27FC236}">
                <a16:creationId xmlns:a16="http://schemas.microsoft.com/office/drawing/2014/main" id="{3AF302A5-8FFA-75A3-4034-6CC50008B042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/>
          <a:srcRect r="-3" b="2029"/>
          <a:stretch>
            <a:fillRect/>
          </a:stretch>
        </p:blipFill>
        <p:spPr>
          <a:xfrm>
            <a:off x="7556687" y="634947"/>
            <a:ext cx="4001315" cy="2616618"/>
          </a:xfrm>
          <a:prstGeom prst="rect">
            <a:avLst/>
          </a:prstGeom>
        </p:spPr>
      </p:pic>
      <p:pic>
        <p:nvPicPr>
          <p:cNvPr id="6148" name="Picture 4" descr="The NHS app is seen on the screen of a smartphone.">
            <a:extLst>
              <a:ext uri="{FF2B5EF4-FFF2-40B4-BE49-F238E27FC236}">
                <a16:creationId xmlns:a16="http://schemas.microsoft.com/office/drawing/2014/main" id="{9B0A451F-2F8D-E186-FFB1-34558F06F206}"/>
              </a:ext>
            </a:extLst>
          </p:cNvPr>
          <p:cNvPicPr>
            <a:picLocks noGrp="1" noChangeAspect="1" noChangeArrowheads="1"/>
          </p:cNvPicPr>
          <p:nvPr>
            <p:ph sz="quarter" idx="16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980" b="-4"/>
          <a:stretch>
            <a:fillRect/>
          </a:stretch>
        </p:blipFill>
        <p:spPr bwMode="auto">
          <a:xfrm>
            <a:off x="7556686" y="3337869"/>
            <a:ext cx="4001315" cy="26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1" name="Rectangle 6160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5" name="Content Placeholder 4">
            <a:extLst>
              <a:ext uri="{FF2B5EF4-FFF2-40B4-BE49-F238E27FC236}">
                <a16:creationId xmlns:a16="http://schemas.microsoft.com/office/drawing/2014/main" id="{8AAACA5E-59CF-0A98-D41E-93BE0BED3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0988505"/>
              </p:ext>
            </p:extLst>
          </p:nvPr>
        </p:nvGraphicFramePr>
        <p:xfrm>
          <a:off x="642257" y="2407436"/>
          <a:ext cx="6432434" cy="346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304628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70A774-BB87-EE4B-D3D3-BC1FE64A98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13150-28E8-9D61-509C-F30EF1141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dirty="0"/>
              <a:t>Weaknesses: Workforce Pressures and Changing Roles</a:t>
            </a:r>
          </a:p>
        </p:txBody>
      </p:sp>
      <p:cxnSp>
        <p:nvCxnSpPr>
          <p:cNvPr id="40" name="!!Straight Connector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819" y="2267421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Content Placeholder 3">
            <a:extLst>
              <a:ext uri="{FF2B5EF4-FFF2-40B4-BE49-F238E27FC236}">
                <a16:creationId xmlns:a16="http://schemas.microsoft.com/office/drawing/2014/main" id="{4E2357ED-A74D-689F-CC15-A377218FE8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4000" y="2407435"/>
          <a:ext cx="7302685" cy="3901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Content Placeholder 7" descr="Torn rope">
            <a:extLst>
              <a:ext uri="{FF2B5EF4-FFF2-40B4-BE49-F238E27FC236}">
                <a16:creationId xmlns:a16="http://schemas.microsoft.com/office/drawing/2014/main" id="{DAD38315-F98A-E84C-546B-FCCF24A7C9FC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8"/>
          <a:srcRect l="22748" r="26994" b="-1"/>
          <a:stretch>
            <a:fillRect/>
          </a:stretch>
        </p:blipFill>
        <p:spPr>
          <a:xfrm>
            <a:off x="7556686" y="640081"/>
            <a:ext cx="4001315" cy="5314406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707352CE-F997-3FB2-7C11-DFA2B0C26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188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9D2D0D-1FBD-73AC-5BF5-CAF450A26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AF34C7-1B8B-9117-028B-F12A5BE98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Weaknesses: Skills and Training Gaps</a:t>
            </a:r>
          </a:p>
        </p:txBody>
      </p:sp>
      <p:cxnSp>
        <p:nvCxnSpPr>
          <p:cNvPr id="40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Content Placeholder 3">
            <a:extLst>
              <a:ext uri="{FF2B5EF4-FFF2-40B4-BE49-F238E27FC236}">
                <a16:creationId xmlns:a16="http://schemas.microsoft.com/office/drawing/2014/main" id="{DC88E2EE-E927-A06F-E012-F94F9153F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7812657"/>
              </p:ext>
            </p:extLst>
          </p:nvPr>
        </p:nvGraphicFramePr>
        <p:xfrm>
          <a:off x="1097280" y="2108201"/>
          <a:ext cx="5575367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Content Placeholder 11" descr="Person using iPad">
            <a:extLst>
              <a:ext uri="{FF2B5EF4-FFF2-40B4-BE49-F238E27FC236}">
                <a16:creationId xmlns:a16="http://schemas.microsoft.com/office/drawing/2014/main" id="{75C6A912-5334-0952-D257-B3384FBB91EF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8"/>
          <a:srcRect l="31598" r="1271" b="-3"/>
          <a:stretch>
            <a:fillRect/>
          </a:stretch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267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115568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Opportunities: Future Healthcare Innovation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Sea of lightbulbs in park with one lit up">
            <a:extLst>
              <a:ext uri="{FF2B5EF4-FFF2-40B4-BE49-F238E27FC236}">
                <a16:creationId xmlns:a16="http://schemas.microsoft.com/office/drawing/2014/main" id="{636E6EDD-4C8E-5D18-9F8A-9F749334E9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35" r="13548"/>
          <a:stretch>
            <a:fillRect/>
          </a:stretch>
        </p:blipFill>
        <p:spPr>
          <a:xfrm>
            <a:off x="1161535" y="2108200"/>
            <a:ext cx="3495807" cy="36006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55294-59B0-43EB-94D1-0BF9E1754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7" y="2108201"/>
            <a:ext cx="5846063" cy="3760891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The NHS App could support: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Integrated digital care pathways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Remote monitoring and digital consultations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Improved coordination between services.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Patient portals can increase engagement and efficiency if implemented effectively (Digital Health Network, 2024).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Digital transformation is central to NHS </a:t>
            </a:r>
            <a:r>
              <a:rPr lang="en-US" sz="1700" dirty="0" err="1"/>
              <a:t>modernisation</a:t>
            </a:r>
            <a:r>
              <a:rPr lang="en-US" sz="1700" dirty="0"/>
              <a:t> strategies (Department of Health and Social Care, 2022).</a:t>
            </a:r>
          </a:p>
          <a:p>
            <a:pPr>
              <a:lnSpc>
                <a:spcPct val="90000"/>
              </a:lnSpc>
            </a:pPr>
            <a:r>
              <a:rPr lang="en-US" sz="1700" b="1" dirty="0"/>
              <a:t>Potential outcome:</a:t>
            </a: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/>
              <a:t>More personalized and accessible healthcare services.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427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87A60-54A2-D7FF-2359-3020C9725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 b="1"/>
            </a:br>
            <a:r>
              <a:rPr lang="en-US" b="1"/>
              <a:t>Opportunities: System Efficiency and Service Improvement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CED0173-194F-9F24-7C5B-D0A8BEA2C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260726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0993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E94B04-3E0F-CDC4-C3AB-137F2E417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97D3D-1F7C-FAE2-A94A-705371246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 b="1"/>
            </a:br>
            <a:r>
              <a:rPr lang="en-US" b="1"/>
              <a:t>Threats: Digital Exclusion and Inequality</a:t>
            </a:r>
            <a:br>
              <a:rPr lang="en-US" b="1"/>
            </a:br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1E1FDF85-1730-8D92-CED4-2EFE6FBAA9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9177690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2402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002936-593F-7CF1-A208-2A35D6F58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BAE35-6AFB-10A0-E470-36857BB10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/>
              <a:t>Threats: Data Privacy and Trust</a:t>
            </a:r>
            <a:br>
              <a:rPr lang="en-US" b="1"/>
            </a:br>
            <a:br>
              <a:rPr lang="en-US" b="1"/>
            </a:br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5" name="Content Placeholder 3">
            <a:extLst>
              <a:ext uri="{FF2B5EF4-FFF2-40B4-BE49-F238E27FC236}">
                <a16:creationId xmlns:a16="http://schemas.microsoft.com/office/drawing/2014/main" id="{F31BDB3C-0467-7AAA-8F29-14F0F9D964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857312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3887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613C2-6656-2A43-ABCE-B021D6A35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Conclusion &amp; final takeaways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3FDDEE8B-6A17-F1CC-277A-6213DB27699E}"/>
              </a:ext>
            </a:extLst>
          </p:cNvPr>
          <p:cNvGraphicFramePr>
            <a:graphicFrameLocks noGrp="1"/>
          </p:cNvGraphicFramePr>
          <p:nvPr>
            <p:ph sz="quarter" idx="17"/>
            <p:extLst>
              <p:ext uri="{D42A27DB-BD31-4B8C-83A1-F6EECF244321}">
                <p14:modId xmlns:p14="http://schemas.microsoft.com/office/powerpoint/2010/main" val="4267395657"/>
              </p:ext>
            </p:extLst>
          </p:nvPr>
        </p:nvGraphicFramePr>
        <p:xfrm>
          <a:off x="700723" y="2023963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8030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2E781-39E3-FE03-013E-74A9B1A0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>
                <a:solidFill>
                  <a:schemeClr val="tx1">
                    <a:lumMod val="75000"/>
                    <a:lumOff val="25000"/>
                  </a:schemeClr>
                </a:solidFill>
              </a:rPr>
              <a:t>Recomendations</a:t>
            </a:r>
            <a:br>
              <a:rPr lang="en-US" sz="41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4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Content Placeholder 6" descr="Smiling hospital staff">
            <a:extLst>
              <a:ext uri="{FF2B5EF4-FFF2-40B4-BE49-F238E27FC236}">
                <a16:creationId xmlns:a16="http://schemas.microsoft.com/office/drawing/2014/main" id="{94216525-A1C7-9BA8-D8BE-FA1713A68998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2"/>
          <a:srcRect l="8661" r="-3" b="-3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31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A598FB-CAB4-FF65-EC53-96A9092C86B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859485" y="2407436"/>
            <a:ext cx="3690257" cy="346165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Invest in digital training and workforce capability.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Maintain non-digital healthcare access to avoid exclusion.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Strengthen data protection and public communication about security.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Provide patient education and support to improve understanding of digital health information.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endParaRPr lang="en-US" sz="17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52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91173-5DA2-F86B-F7C3-DBE425941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listening!</a:t>
            </a:r>
          </a:p>
        </p:txBody>
      </p:sp>
      <p:pic>
        <p:nvPicPr>
          <p:cNvPr id="7" name="Content Placeholder 6" descr="Smiling face outline with solid fill">
            <a:extLst>
              <a:ext uri="{FF2B5EF4-FFF2-40B4-BE49-F238E27FC236}">
                <a16:creationId xmlns:a16="http://schemas.microsoft.com/office/drawing/2014/main" id="{95B0CB54-F6FF-A4A6-E60A-BA7A5603BE0D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786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790476-D73B-0107-680E-6E36349CC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EBA27-6D09-6C6A-4AC7-660EB3D6D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BEE6CB-6CFC-8928-D409-F73451799C55}"/>
              </a:ext>
            </a:extLst>
          </p:cNvPr>
          <p:cNvSpPr txBox="1"/>
          <p:nvPr/>
        </p:nvSpPr>
        <p:spPr>
          <a:xfrm>
            <a:off x="132080" y="2245359"/>
            <a:ext cx="1192784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dirty="0"/>
              <a:t>Blease, C., Walker, J. and DesRoches, C. (2023) ‘Patients’ and clinicians’ experiences of open notes: systematic review’, </a:t>
            </a:r>
            <a:r>
              <a:rPr lang="en-GB" sz="1200" i="1" dirty="0"/>
              <a:t>BMJ Open</a:t>
            </a:r>
            <a:r>
              <a:rPr lang="en-GB" sz="1200" dirty="0"/>
              <a:t>, 13(1), e067984. Available at: https://www.ncbi.nlm.nih.gov/pmc/articles/PMC10131232 (Accessed: 15 February 2026).</a:t>
            </a:r>
          </a:p>
          <a:p>
            <a:pPr>
              <a:buNone/>
            </a:pPr>
            <a:r>
              <a:rPr lang="en-GB" sz="1200" dirty="0"/>
              <a:t>Davidge, G., Brown, L., Lyons, M., Blease, C., French, D., van Staa, T. and McMillan, B. (2023) ‘Primary care staff’s views and experience of patients’ online access to their electronic health record’, </a:t>
            </a:r>
            <a:r>
              <a:rPr lang="en-GB" sz="1200" i="1" dirty="0"/>
              <a:t>British Journal of General Practice</a:t>
            </a:r>
            <a:r>
              <a:rPr lang="en-GB" sz="1200" dirty="0"/>
              <a:t>, 73(731), pp. e418–e426. Available at: https://bjgp.org/content/73/731/e418 (Accessed: 16 February 2026).</a:t>
            </a:r>
          </a:p>
          <a:p>
            <a:pPr>
              <a:buNone/>
            </a:pPr>
            <a:r>
              <a:rPr lang="en-GB" sz="1200" dirty="0"/>
              <a:t>Department of Health and Social Care (2022) </a:t>
            </a:r>
            <a:r>
              <a:rPr lang="en-GB" sz="1200" i="1" dirty="0"/>
              <a:t>A plan for digital health and social care</a:t>
            </a:r>
            <a:r>
              <a:rPr lang="en-GB" sz="1200" dirty="0"/>
              <a:t>. Available at: https://www.gov.uk/government/publications/a-plan-for-digital-health-and-social-care (Accessed: 18 February 2026).</a:t>
            </a:r>
          </a:p>
          <a:p>
            <a:pPr>
              <a:buNone/>
            </a:pPr>
            <a:r>
              <a:rPr lang="en-GB" sz="1200" dirty="0"/>
              <a:t>Digital Health Network (2024) </a:t>
            </a:r>
            <a:r>
              <a:rPr lang="en-GB" sz="1200" i="1" dirty="0"/>
              <a:t>How to unlock the potential of patient portals</a:t>
            </a:r>
            <a:r>
              <a:rPr lang="en-GB" sz="1200" dirty="0"/>
              <a:t>. Available at: https://www.digitalhealth.net/2024/10/how-to-unlock-the-potential-of-patient-portals/ (Accessed: 13 February 2026).</a:t>
            </a:r>
          </a:p>
          <a:p>
            <a:pPr>
              <a:buNone/>
            </a:pPr>
            <a:r>
              <a:rPr lang="en-GB" sz="1200" dirty="0"/>
              <a:t>Healthwatch Norfolk (no date) </a:t>
            </a:r>
            <a:r>
              <a:rPr lang="en-GB" sz="1200" i="1" dirty="0"/>
              <a:t>NHS App use among over-65s</a:t>
            </a:r>
            <a:r>
              <a:rPr lang="en-GB" sz="1200" dirty="0"/>
              <a:t>. Available at: </a:t>
            </a:r>
            <a:r>
              <a:rPr lang="en-GB" sz="1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https://healthwatchnorfolk.co.uk/get-involved/nhs-app-use-among-over-65s/</a:t>
            </a:r>
            <a:r>
              <a:rPr lang="en-GB" sz="1200" dirty="0"/>
              <a:t> (Accessed: 4 March 2026).</a:t>
            </a:r>
          </a:p>
          <a:p>
            <a:pPr>
              <a:buNone/>
            </a:pPr>
            <a:r>
              <a:rPr lang="en-GB" sz="1200" dirty="0"/>
              <a:t>Information Commissioner’s Office (2023) </a:t>
            </a:r>
            <a:r>
              <a:rPr lang="en-GB" sz="1200" i="1" dirty="0"/>
              <a:t>Guide to the UK General Data Protection Regulation (UK GDPR)</a:t>
            </a:r>
            <a:r>
              <a:rPr lang="en-GB" sz="1200" dirty="0"/>
              <a:t>. Available at: </a:t>
            </a:r>
            <a:r>
              <a:rPr lang="en-GB" sz="1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https://ico.org.uk/for-organisations/uk-gdpr-guidance-and-resources/</a:t>
            </a:r>
            <a:r>
              <a:rPr lang="en-GB" sz="1200" dirty="0"/>
              <a:t> (Accessed: 19 February 2026).</a:t>
            </a:r>
          </a:p>
          <a:p>
            <a:pPr>
              <a:buNone/>
            </a:pPr>
            <a:r>
              <a:rPr lang="en-GB" sz="1200" dirty="0"/>
              <a:t>NHS Digital (2026) </a:t>
            </a:r>
            <a:r>
              <a:rPr lang="en-GB" sz="1200" i="1" dirty="0"/>
              <a:t>NHS App statistics</a:t>
            </a:r>
            <a:r>
              <a:rPr lang="en-GB" sz="1200" dirty="0"/>
              <a:t>. Available at: </a:t>
            </a:r>
            <a:r>
              <a:rPr lang="en-GB" sz="1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https://digital.nhs.uk/data-and-information/publications/statistical/nhs-app-statistics</a:t>
            </a:r>
            <a:r>
              <a:rPr lang="en-GB" sz="1200" dirty="0"/>
              <a:t> (Accessed: 26 February 2026).</a:t>
            </a:r>
          </a:p>
          <a:p>
            <a:pPr>
              <a:buNone/>
            </a:pPr>
            <a:r>
              <a:rPr lang="en-GB" sz="1200" dirty="0"/>
              <a:t>NHS England (2019) </a:t>
            </a:r>
            <a:r>
              <a:rPr lang="en-GB" sz="1200" i="1" dirty="0"/>
              <a:t>The NHS App</a:t>
            </a:r>
            <a:r>
              <a:rPr lang="en-GB" sz="1200" dirty="0"/>
              <a:t>. Available at: </a:t>
            </a:r>
            <a:r>
              <a:rPr lang="en-GB" sz="1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</a:t>
            </a:r>
            <a:r>
              <a:rPr lang="en-GB" sz="1200" dirty="0"/>
              <a:t> (Accessed: 14 February 2026).</a:t>
            </a:r>
          </a:p>
          <a:p>
            <a:pPr>
              <a:buNone/>
            </a:pPr>
            <a:r>
              <a:rPr lang="en-GB" sz="1200" dirty="0"/>
              <a:t>NHS England (2021) </a:t>
            </a:r>
            <a:r>
              <a:rPr lang="en-GB" sz="1200" i="1" dirty="0"/>
              <a:t>What Good Looks Like: a framework for digital transformation of health and care</a:t>
            </a:r>
            <a:r>
              <a:rPr lang="en-GB" sz="1200" dirty="0"/>
              <a:t>. Available at: </a:t>
            </a:r>
            <a:r>
              <a:rPr lang="en-GB" sz="12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https://transform.england.nhs.uk/key-tools-and-info/what-good-looks-like/</a:t>
            </a:r>
            <a:r>
              <a:rPr lang="en-GB" sz="1200" dirty="0"/>
              <a:t> (Accessed: 26 February 2026).</a:t>
            </a:r>
          </a:p>
          <a:p>
            <a:pPr>
              <a:buNone/>
            </a:pPr>
            <a:r>
              <a:rPr lang="en-GB" sz="1200" dirty="0"/>
              <a:t>NHS England (2024) </a:t>
            </a:r>
            <a:r>
              <a:rPr lang="en-GB" sz="1200" i="1" dirty="0"/>
              <a:t>NHS App statistics and uptake</a:t>
            </a:r>
            <a:r>
              <a:rPr lang="en-GB" sz="1200" dirty="0"/>
              <a:t>. Available at: </a:t>
            </a:r>
            <a:r>
              <a:rPr lang="en-GB" sz="1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</a:t>
            </a:r>
            <a:r>
              <a:rPr lang="en-GB" sz="1200" dirty="0"/>
              <a:t> (Accessed: 26 February 2026).</a:t>
            </a:r>
          </a:p>
          <a:p>
            <a:pPr>
              <a:buNone/>
            </a:pPr>
            <a:r>
              <a:rPr lang="en-GB" sz="1200" dirty="0"/>
              <a:t>Olive Family Practice (2024) </a:t>
            </a:r>
            <a:r>
              <a:rPr lang="en-GB" sz="1200" i="1" dirty="0"/>
              <a:t>Discover the power of the NHS App</a:t>
            </a:r>
            <a:r>
              <a:rPr lang="en-GB" sz="1200" dirty="0"/>
              <a:t>. Available at: </a:t>
            </a:r>
            <a:r>
              <a:rPr lang="en-GB" sz="12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https://www.theolivefamilypractice.nhs.uk/2024/08/20/discover-the-power-of-the-nhs-app/</a:t>
            </a:r>
            <a:r>
              <a:rPr lang="en-GB" sz="1200" dirty="0"/>
              <a:t> (Accessed: 18 March 2026).</a:t>
            </a:r>
          </a:p>
          <a:p>
            <a:pPr>
              <a:buNone/>
            </a:pPr>
            <a:r>
              <a:rPr lang="en-GB" sz="1200" dirty="0"/>
              <a:t>Swan Surgery (no date) </a:t>
            </a:r>
            <a:r>
              <a:rPr lang="en-GB" sz="1200" i="1" dirty="0"/>
              <a:t>NHS App</a:t>
            </a:r>
            <a:r>
              <a:rPr lang="en-GB" sz="1200" dirty="0"/>
              <a:t>. Available at: </a:t>
            </a:r>
            <a:r>
              <a:rPr lang="en-GB" sz="12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https://www.swansurgery.org.uk/nhs-app/</a:t>
            </a:r>
            <a:r>
              <a:rPr lang="en-GB" sz="1200" dirty="0"/>
              <a:t> (Accessed: 4 March 2026).</a:t>
            </a:r>
          </a:p>
          <a:p>
            <a:pPr>
              <a:buNone/>
            </a:pPr>
            <a:r>
              <a:rPr lang="en-GB" sz="1200" dirty="0"/>
              <a:t>Chartered Institute of Personnel and Development (2025) </a:t>
            </a:r>
            <a:r>
              <a:rPr lang="en-GB" sz="1200" i="1" dirty="0"/>
              <a:t>SWOT analysis</a:t>
            </a:r>
            <a:r>
              <a:rPr lang="en-GB" sz="1200" dirty="0"/>
              <a:t>. Available at: </a:t>
            </a:r>
            <a:r>
              <a:rPr lang="en-GB" sz="12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https://www.cipd.org/uk/knowledge/factsheets/swot-analysis-factsheet/</a:t>
            </a:r>
            <a:r>
              <a:rPr lang="en-GB" sz="1200" dirty="0"/>
              <a:t> (Accessed: 18 March 2026).</a:t>
            </a:r>
          </a:p>
        </p:txBody>
      </p:sp>
    </p:spTree>
    <p:extLst>
      <p:ext uri="{BB962C8B-B14F-4D97-AF65-F5344CB8AC3E}">
        <p14:creationId xmlns:p14="http://schemas.microsoft.com/office/powerpoint/2010/main" val="142409291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E6FD3E-3033-4D44-9759-980DCC3E7F4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A887178-918B-41B5-90B5-AF84E76A422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DF0338-C524-4CF6-9268-3569B65741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1806</Words>
  <Application>Microsoft Office PowerPoint</Application>
  <PresentationFormat>Widescreen</PresentationFormat>
  <Paragraphs>138</Paragraphs>
  <Slides>19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RetrospectVTI</vt:lpstr>
      <vt:lpstr>The NHS App: Digital Transformation in UK Healthcare Megan Hart Student ID: 2319198 Module: Digital Transformation in the Health and Care Professions (BMHP6026) Lecturer: Zakiyyah Ahmed Viva Voce Presentation</vt:lpstr>
      <vt:lpstr>Agenda</vt:lpstr>
      <vt:lpstr>Introduction</vt:lpstr>
      <vt:lpstr>Overview of the NHS App</vt:lpstr>
      <vt:lpstr>Overview of the NHS App</vt:lpstr>
      <vt:lpstr>Policy context</vt:lpstr>
      <vt:lpstr>SWOT Analysis Overview</vt:lpstr>
      <vt:lpstr>Strengths: Improved Access and Convenience</vt:lpstr>
      <vt:lpstr>Strengths: Increased Patient Engagement</vt:lpstr>
      <vt:lpstr>Weaknesses: Workforce Pressures and Changing Roles</vt:lpstr>
      <vt:lpstr>Weaknesses: Skills and Training Gaps</vt:lpstr>
      <vt:lpstr>Opportunities: Future Healthcare Innovation</vt:lpstr>
      <vt:lpstr> Opportunities: System Efficiency and Service Improvement</vt:lpstr>
      <vt:lpstr> Threats: Digital Exclusion and Inequality </vt:lpstr>
      <vt:lpstr>Threats: Data Privacy and Trust  </vt:lpstr>
      <vt:lpstr>Conclusion &amp; final takeaways</vt:lpstr>
      <vt:lpstr>Recomendations </vt:lpstr>
      <vt:lpstr>Thank you for listening!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MEGAN HART</dc:creator>
  <cp:lastModifiedBy>MEGAN HART</cp:lastModifiedBy>
  <cp:revision>1</cp:revision>
  <dcterms:created xsi:type="dcterms:W3CDTF">2026-03-04T21:46:54Z</dcterms:created>
  <dcterms:modified xsi:type="dcterms:W3CDTF">2026-03-07T16:02:39Z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