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85" r:id="rId5"/>
    <p:sldId id="258" r:id="rId6"/>
    <p:sldId id="259" r:id="rId7"/>
    <p:sldId id="260" r:id="rId8"/>
    <p:sldId id="261" r:id="rId9"/>
    <p:sldId id="263" r:id="rId10"/>
    <p:sldId id="277" r:id="rId11"/>
    <p:sldId id="278" r:id="rId12"/>
    <p:sldId id="287" r:id="rId13"/>
    <p:sldId id="288" r:id="rId14"/>
    <p:sldId id="286" r:id="rId15"/>
    <p:sldId id="256" r:id="rId16"/>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6E7"/>
    <a:srgbClr val="8D6347"/>
    <a:srgbClr val="FFFFFF"/>
    <a:srgbClr val="9D0000"/>
    <a:srgbClr val="855939"/>
    <a:srgbClr val="60370F"/>
    <a:srgbClr val="8D63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3091" autoAdjust="0"/>
  </p:normalViewPr>
  <p:slideViewPr>
    <p:cSldViewPr snapToGrid="0">
      <p:cViewPr varScale="1">
        <p:scale>
          <a:sx n="62" d="100"/>
          <a:sy n="62" d="100"/>
        </p:scale>
        <p:origin x="1056" y="60"/>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showGuides="1">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635C87-2E62-4093-9A27-E98FC63FAB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A5AAF69-BA68-4C49-8B47-9FD6ED6C5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t>12/2/2022</a:t>
            </a:fld>
            <a:endParaRPr lang="en-US" dirty="0"/>
          </a:p>
        </p:txBody>
      </p:sp>
      <p:sp>
        <p:nvSpPr>
          <p:cNvPr id="4" name="Footer Placeholder 3">
            <a:extLst>
              <a:ext uri="{FF2B5EF4-FFF2-40B4-BE49-F238E27FC236}">
                <a16:creationId xmlns:a16="http://schemas.microsoft.com/office/drawing/2014/main" id="{37C6C3CB-CCFF-4F2E-B237-337C69FBB6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F750B0-2FB2-4047-BE00-43B13750AB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t>‹#›</a:t>
            </a:fld>
            <a:endParaRPr lang="en-US" dirty="0"/>
          </a:p>
        </p:txBody>
      </p:sp>
    </p:spTree>
    <p:extLst>
      <p:ext uri="{BB962C8B-B14F-4D97-AF65-F5344CB8AC3E}">
        <p14:creationId xmlns:p14="http://schemas.microsoft.com/office/powerpoint/2010/main" val="14792847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t>12/2/2022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t>‹#›</a:t>
            </a:fld>
            <a:endParaRPr lang="en-US" noProof="0" dirty="0"/>
          </a:p>
        </p:txBody>
      </p:sp>
    </p:spTree>
    <p:extLst>
      <p:ext uri="{BB962C8B-B14F-4D97-AF65-F5344CB8AC3E}">
        <p14:creationId xmlns:p14="http://schemas.microsoft.com/office/powerpoint/2010/main" val="2819313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E59743-683C-4279-9E83-23C937C99CF6}" type="slidenum">
              <a:rPr lang="en-US" smtClean="0"/>
              <a:t>1</a:t>
            </a:fld>
            <a:endParaRPr lang="en-US"/>
          </a:p>
        </p:txBody>
      </p:sp>
    </p:spTree>
    <p:extLst>
      <p:ext uri="{BB962C8B-B14F-4D97-AF65-F5344CB8AC3E}">
        <p14:creationId xmlns:p14="http://schemas.microsoft.com/office/powerpoint/2010/main" val="238618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800" dirty="0">
                <a:latin typeface="+mj-lt"/>
              </a:rPr>
              <a:t>Engagement</a:t>
            </a:r>
            <a:r>
              <a:rPr lang="en-US" sz="800" baseline="0" dirty="0">
                <a:latin typeface="+mj-lt"/>
              </a:rPr>
              <a:t> is t</a:t>
            </a:r>
            <a:r>
              <a:rPr lang="en-US" sz="800" dirty="0">
                <a:latin typeface="+mj-lt"/>
              </a:rPr>
              <a:t>oday's </a:t>
            </a:r>
            <a:r>
              <a:rPr lang="en-US" sz="800" dirty="0" err="1">
                <a:latin typeface="+mj-lt"/>
              </a:rPr>
              <a:t>cliche</a:t>
            </a:r>
            <a:r>
              <a:rPr lang="en-US" sz="800" dirty="0">
                <a:latin typeface="+mj-lt"/>
              </a:rPr>
              <a:t> but unquestionably still significant when discussing your hotels.</a:t>
            </a:r>
          </a:p>
          <a:p>
            <a:pPr marL="171450" indent="-171450">
              <a:buFont typeface="Arial" panose="020B0604020202020204" pitchFamily="34" charset="0"/>
              <a:buChar char="•"/>
            </a:pPr>
            <a:r>
              <a:rPr lang="en-US" sz="800" dirty="0">
                <a:latin typeface="+mj-lt"/>
              </a:rPr>
              <a:t>Employee engagement is the subject we're addressing in more detail. </a:t>
            </a:r>
          </a:p>
          <a:p>
            <a:pPr marL="171450" indent="-171450">
              <a:buFont typeface="Arial" panose="020B0604020202020204" pitchFamily="34" charset="0"/>
              <a:buChar char="•"/>
            </a:pPr>
            <a:r>
              <a:rPr lang="en-US" sz="800" dirty="0">
                <a:latin typeface="+mj-lt"/>
              </a:rPr>
              <a:t>Because staff engagement will have a very substantial influence on how well your hotels run. about the rate of worker turnover. about the happiness of your visitors. As for your bottom line, absolutely.</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2</a:t>
            </a:fld>
            <a:endParaRPr lang="en-US" noProof="0" dirty="0"/>
          </a:p>
        </p:txBody>
      </p:sp>
    </p:spTree>
    <p:extLst>
      <p:ext uri="{BB962C8B-B14F-4D97-AF65-F5344CB8AC3E}">
        <p14:creationId xmlns:p14="http://schemas.microsoft.com/office/powerpoint/2010/main" val="2713042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management of organizational effectiveness and employee engagement are crucial topics. </a:t>
            </a:r>
          </a:p>
          <a:p>
            <a:pPr marL="171450" indent="-171450">
              <a:buFont typeface="Arial" panose="020B0604020202020204" pitchFamily="34" charset="0"/>
              <a:buChar char="•"/>
            </a:pPr>
            <a:r>
              <a:rPr lang="en-US" dirty="0"/>
              <a:t>Building employee engagement may have a variety of beneficial effects. </a:t>
            </a:r>
          </a:p>
          <a:p>
            <a:pPr marL="171450" indent="-171450">
              <a:buFont typeface="Arial" panose="020B0604020202020204" pitchFamily="34" charset="0"/>
              <a:buChar char="•"/>
            </a:pPr>
            <a:r>
              <a:rPr lang="en-US" dirty="0"/>
              <a:t>The outcomes of the organization are impacted by employee engagement. </a:t>
            </a:r>
          </a:p>
          <a:p>
            <a:pPr marL="171450" indent="-171450">
              <a:buFont typeface="Arial" panose="020B0604020202020204" pitchFamily="34" charset="0"/>
              <a:buChar char="•"/>
            </a:pPr>
            <a:r>
              <a:rPr lang="en-US" dirty="0"/>
              <a:t>Customer loyalty, employee productivity, employee retention, and organizational performance are examples of organizational outcomes.</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3</a:t>
            </a:fld>
            <a:endParaRPr lang="en-US" noProof="0" dirty="0"/>
          </a:p>
        </p:txBody>
      </p:sp>
    </p:spTree>
    <p:extLst>
      <p:ext uri="{BB962C8B-B14F-4D97-AF65-F5344CB8AC3E}">
        <p14:creationId xmlns:p14="http://schemas.microsoft.com/office/powerpoint/2010/main" val="626266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Employee engagement and organizational performance outcomes have been demonstrated to have a favorable association in studies. </a:t>
            </a:r>
          </a:p>
          <a:p>
            <a:pPr marL="171450" indent="-171450">
              <a:buFont typeface="Arial" panose="020B0604020202020204" pitchFamily="34" charset="0"/>
              <a:buChar char="•"/>
            </a:pPr>
            <a:r>
              <a:rPr lang="en-US" dirty="0"/>
              <a:t>Additionally, studies show that higher employee engagement increases the likelihood that a business would expand its income faster than the industry average.</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4</a:t>
            </a:fld>
            <a:endParaRPr lang="en-US" noProof="0" dirty="0"/>
          </a:p>
        </p:txBody>
      </p:sp>
    </p:spTree>
    <p:extLst>
      <p:ext uri="{BB962C8B-B14F-4D97-AF65-F5344CB8AC3E}">
        <p14:creationId xmlns:p14="http://schemas.microsoft.com/office/powerpoint/2010/main" val="1902447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Employees that are highly engaged are more likely to take the initiative and pursue their learning objectives.</a:t>
            </a:r>
          </a:p>
          <a:p>
            <a:pPr marL="171450" indent="-171450">
              <a:buFont typeface="Arial" panose="020B0604020202020204" pitchFamily="34" charset="0"/>
              <a:buChar char="•"/>
            </a:pPr>
            <a:r>
              <a:rPr lang="en-US" dirty="0"/>
              <a:t>Employees that are engaged learn new things, take advantage of chances, go above and beyond, support the business, and become involved in mentorship and volunteer work. </a:t>
            </a:r>
          </a:p>
          <a:p>
            <a:pPr marL="171450" indent="-171450">
              <a:buFont typeface="Arial" panose="020B0604020202020204" pitchFamily="34" charset="0"/>
              <a:buChar char="•"/>
            </a:pPr>
            <a:r>
              <a:rPr lang="en-US" dirty="0"/>
              <a:t>Employees that are engaged are more devoted to the company and more happy with their jobs. They have the desire to achieve and the motivation to fulfill difficult goals.</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5</a:t>
            </a:fld>
            <a:endParaRPr lang="en-US" noProof="0" dirty="0"/>
          </a:p>
        </p:txBody>
      </p:sp>
    </p:spTree>
    <p:extLst>
      <p:ext uri="{BB962C8B-B14F-4D97-AF65-F5344CB8AC3E}">
        <p14:creationId xmlns:p14="http://schemas.microsoft.com/office/powerpoint/2010/main" val="3448872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Employee engagement is a crucial sign of a person's participation and passion to a company since it demonstrates the commitment and enthusiasm that they bring to work. </a:t>
            </a:r>
          </a:p>
          <a:p>
            <a:pPr marL="171450" indent="-171450">
              <a:buFont typeface="Arial" panose="020B0604020202020204" pitchFamily="34" charset="0"/>
              <a:buChar char="•"/>
            </a:pPr>
            <a:r>
              <a:rPr lang="en-US" dirty="0"/>
              <a:t>When workers are engaged, their motivation is strong, their stress levels drop, and their morale may rise. Low turnover results from all of these.</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6</a:t>
            </a:fld>
            <a:endParaRPr lang="en-US" noProof="0" dirty="0"/>
          </a:p>
        </p:txBody>
      </p:sp>
    </p:spTree>
    <p:extLst>
      <p:ext uri="{BB962C8B-B14F-4D97-AF65-F5344CB8AC3E}">
        <p14:creationId xmlns:p14="http://schemas.microsoft.com/office/powerpoint/2010/main" val="880084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Employees with great potential always look for job possibilities that are experience-based and allow them to advance their careers quickly. </a:t>
            </a:r>
          </a:p>
          <a:p>
            <a:pPr marL="171450" indent="-171450">
              <a:buFont typeface="Arial" panose="020B0604020202020204" pitchFamily="34" charset="0"/>
              <a:buChar char="•"/>
            </a:pPr>
            <a:r>
              <a:rPr lang="en-US" dirty="0"/>
              <a:t>They can take part in role expansion, role enrichment, work multitasking, and organizational essential initiatives to increase their marketability on a personal level.</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7</a:t>
            </a:fld>
            <a:endParaRPr lang="en-US" noProof="0" dirty="0"/>
          </a:p>
        </p:txBody>
      </p:sp>
    </p:spTree>
    <p:extLst>
      <p:ext uri="{BB962C8B-B14F-4D97-AF65-F5344CB8AC3E}">
        <p14:creationId xmlns:p14="http://schemas.microsoft.com/office/powerpoint/2010/main" val="2922617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use of individual incentives, work group or team incentives, profit sharing, employee stock ownership plans, stock option plans, and non-monetary recognition and award programs are just a few examples of reward and recognition systems that are based on the performance of the organization and are intended to encourage employees to learn more, develop their skills, take on more responsibility for making decisions, improve teamwork, and perform in ways that benefit the business.</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8</a:t>
            </a:fld>
            <a:endParaRPr lang="en-US" noProof="0" dirty="0"/>
          </a:p>
        </p:txBody>
      </p:sp>
    </p:spTree>
    <p:extLst>
      <p:ext uri="{BB962C8B-B14F-4D97-AF65-F5344CB8AC3E}">
        <p14:creationId xmlns:p14="http://schemas.microsoft.com/office/powerpoint/2010/main" val="2361866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One method the business tries to boost motivation and satisfaction is through performance evaluations or appraisal systems. </a:t>
            </a:r>
          </a:p>
          <a:p>
            <a:pPr marL="171450" indent="-171450">
              <a:buFont typeface="Arial" panose="020B0604020202020204" pitchFamily="34" charset="0"/>
              <a:buChar char="•"/>
            </a:pPr>
            <a:r>
              <a:rPr lang="en-US" dirty="0"/>
              <a:t>This indicates that the evaluation serves as the foundation for the perks, such as promotions and other incentives, that are offered. </a:t>
            </a:r>
          </a:p>
          <a:p>
            <a:pPr marL="171450" indent="-171450">
              <a:buFont typeface="Arial" panose="020B0604020202020204" pitchFamily="34" charset="0"/>
              <a:buChar char="•"/>
            </a:pPr>
            <a:r>
              <a:rPr lang="en-US" dirty="0"/>
              <a:t>A higher position inside the company may result in a larger compensation as well as more responsibility, status, and job satisfaction.</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9</a:t>
            </a:fld>
            <a:endParaRPr lang="en-US" noProof="0" dirty="0"/>
          </a:p>
        </p:txBody>
      </p:sp>
    </p:spTree>
    <p:extLst>
      <p:ext uri="{BB962C8B-B14F-4D97-AF65-F5344CB8AC3E}">
        <p14:creationId xmlns:p14="http://schemas.microsoft.com/office/powerpoint/2010/main" val="2302058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High engagement workplaces give people the chance to grow professionally, pick up new abilities, gain new knowledge, and reach their full potential. </a:t>
            </a:r>
          </a:p>
          <a:p>
            <a:pPr marL="171450" indent="-171450">
              <a:buFont typeface="Arial" panose="020B0604020202020204" pitchFamily="34" charset="0"/>
              <a:buChar char="•"/>
            </a:pPr>
            <a:r>
              <a:rPr lang="en-US" dirty="0"/>
              <a:t>The goal of a career development program must be to fit the goals of the company and the person. In addition, career advice and training are two essential elements.</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10</a:t>
            </a:fld>
            <a:endParaRPr lang="en-US" noProof="0" dirty="0"/>
          </a:p>
        </p:txBody>
      </p:sp>
    </p:spTree>
    <p:extLst>
      <p:ext uri="{BB962C8B-B14F-4D97-AF65-F5344CB8AC3E}">
        <p14:creationId xmlns:p14="http://schemas.microsoft.com/office/powerpoint/2010/main" val="1149304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phrase "employee engagement" has been increasingly well-known in recent years. </a:t>
            </a:r>
          </a:p>
          <a:p>
            <a:pPr marL="171450" indent="-171450">
              <a:buFont typeface="Arial" panose="020B0604020202020204" pitchFamily="34" charset="0"/>
              <a:buChar char="•"/>
            </a:pPr>
            <a:r>
              <a:rPr lang="en-US" dirty="0"/>
              <a:t>The hotel sector is now expanding quickly and provides a significant amount of local residents with jobs</a:t>
            </a:r>
            <a:r>
              <a:rPr lang="en-US"/>
              <a:t>. </a:t>
            </a:r>
          </a:p>
          <a:p>
            <a:pPr marL="171450" indent="-171450">
              <a:buFont typeface="Arial" panose="020B0604020202020204" pitchFamily="34" charset="0"/>
              <a:buChar char="•"/>
            </a:pPr>
            <a:r>
              <a:rPr lang="en-US"/>
              <a:t>An </a:t>
            </a:r>
            <a:r>
              <a:rPr lang="en-US" dirty="0"/>
              <a:t>engaged employee is aware of the business environment, greatly improves the organization's performance, and becomes a valuable asset.</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11</a:t>
            </a:fld>
            <a:endParaRPr lang="en-US" noProof="0" dirty="0"/>
          </a:p>
        </p:txBody>
      </p:sp>
    </p:spTree>
    <p:extLst>
      <p:ext uri="{BB962C8B-B14F-4D97-AF65-F5344CB8AC3E}">
        <p14:creationId xmlns:p14="http://schemas.microsoft.com/office/powerpoint/2010/main" val="3567860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12</a:t>
            </a:fld>
            <a:endParaRPr lang="en-US" noProof="0" dirty="0"/>
          </a:p>
        </p:txBody>
      </p:sp>
    </p:spTree>
    <p:extLst>
      <p:ext uri="{BB962C8B-B14F-4D97-AF65-F5344CB8AC3E}">
        <p14:creationId xmlns:p14="http://schemas.microsoft.com/office/powerpoint/2010/main" val="12640647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6.svg"/><Relationship Id="rId4" Type="http://schemas.openxmlformats.org/officeDocument/2006/relationships/image" Target="../media/image1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2.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a:extLst>
              <a:ext uri="{FF2B5EF4-FFF2-40B4-BE49-F238E27FC236}">
                <a16:creationId xmlns:a16="http://schemas.microsoft.com/office/drawing/2014/main" id="{FC85CAB4-100C-489B-BC14-9A3F41B7EC88}"/>
              </a:ext>
              <a:ext uri="{C183D7F6-B498-43B3-948B-1728B52AA6E4}">
                <adec:decorative xmlns:adec="http://schemas.microsoft.com/office/drawing/2017/decorative" val="0"/>
              </a:ext>
            </a:extLst>
          </p:cNvPr>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9892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a:extLst>
              <a:ext uri="{FF2B5EF4-FFF2-40B4-BE49-F238E27FC236}">
                <a16:creationId xmlns:a16="http://schemas.microsoft.com/office/drawing/2014/main" id="{C7B053CA-3420-4992-BA29-CDE43C99B795}"/>
              </a:ext>
            </a:extLst>
          </p:cNvPr>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a:extLst>
              <a:ext uri="{FF2B5EF4-FFF2-40B4-BE49-F238E27FC236}">
                <a16:creationId xmlns:a16="http://schemas.microsoft.com/office/drawing/2014/main" id="{7C197BE4-2E4C-4177-8440-BB95B0A4C7FB}"/>
              </a:ext>
            </a:extLst>
          </p:cNvPr>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a:extLst>
              <a:ext uri="{FF2B5EF4-FFF2-40B4-BE49-F238E27FC236}">
                <a16:creationId xmlns:a16="http://schemas.microsoft.com/office/drawing/2014/main" id="{8D7231FC-3A25-45B8-B883-4F6A0FC02B80}"/>
              </a:ext>
              <a:ext uri="{C183D7F6-B498-43B3-948B-1728B52AA6E4}">
                <adec:decorative xmlns:adec="http://schemas.microsoft.com/office/drawing/2017/decorative" val="0"/>
              </a:ext>
            </a:extLst>
          </p:cNvPr>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F47AE549-C84B-493A-BE76-6879C9B69BA0}"/>
              </a:ext>
            </a:extLst>
          </p:cNvPr>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55761A8C-74CD-483A-A3C5-A7D79CACCF6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6308FC7C-F5F3-4D82-ADCB-B64F9FBB21A1}"/>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11" name="Straight Connector 10">
            <a:extLst>
              <a:ext uri="{FF2B5EF4-FFF2-40B4-BE49-F238E27FC236}">
                <a16:creationId xmlns:a16="http://schemas.microsoft.com/office/drawing/2014/main" id="{C90D35E8-D43B-49F9-9465-A7A8F698FC8A}"/>
              </a:ext>
            </a:extLst>
          </p:cNvPr>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a:extLst>
              <a:ext uri="{FF2B5EF4-FFF2-40B4-BE49-F238E27FC236}">
                <a16:creationId xmlns:a16="http://schemas.microsoft.com/office/drawing/2014/main" id="{C863CA31-4E68-4CD7-9214-51D7BBC1FA1F}"/>
              </a:ext>
            </a:extLst>
          </p:cNvPr>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p>
        </p:txBody>
      </p:sp>
      <p:sp>
        <p:nvSpPr>
          <p:cNvPr id="14" name="Title 1">
            <a:extLst>
              <a:ext uri="{FF2B5EF4-FFF2-40B4-BE49-F238E27FC236}">
                <a16:creationId xmlns:a16="http://schemas.microsoft.com/office/drawing/2014/main" id="{CCAEEA74-ABCB-45B1-A352-71E9CCD670DE}"/>
              </a:ext>
            </a:extLst>
          </p:cNvPr>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p>
        </p:txBody>
      </p:sp>
    </p:spTree>
    <p:extLst>
      <p:ext uri="{BB962C8B-B14F-4D97-AF65-F5344CB8AC3E}">
        <p14:creationId xmlns:p14="http://schemas.microsoft.com/office/powerpoint/2010/main" val="185559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a:extLst>
              <a:ext uri="{FF2B5EF4-FFF2-40B4-BE49-F238E27FC236}">
                <a16:creationId xmlns:a16="http://schemas.microsoft.com/office/drawing/2014/main" id="{3663C424-4D11-4875-A44A-FF368BB74F6C}"/>
              </a:ext>
            </a:extLst>
          </p:cNvP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609FB4CD-BB02-4D4B-8D86-3EC7DD3B67F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F1A8E0E8-66CF-479B-9B2B-23573DD99317}"/>
              </a:ext>
            </a:extLst>
          </p:cNvPr>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9B65A51-5568-4F87-9DD3-A3B39AB95DE1}"/>
              </a:ext>
            </a:extLst>
          </p:cNvPr>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F97AA241-A7D4-4B81-98DB-F4B364A35D32}"/>
              </a:ext>
            </a:extLst>
          </p:cNvPr>
          <p:cNvSpPr>
            <a:spLocks noGrp="1"/>
          </p:cNvSpPr>
          <p:nvPr>
            <p:ph type="dt" sz="half" idx="10"/>
          </p:nvPr>
        </p:nvSpPr>
        <p:spPr/>
        <p:txBody>
          <a:bodyPr/>
          <a:lstStyle/>
          <a:p>
            <a:fld id="{EBC00C47-591A-47BE-92B3-E36B739EB8D9}"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615585EA-45A6-4D35-A7AB-F97FC27E47B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07F3847C-49D2-4ADE-9E05-28B879A96F83}"/>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Oval 8">
            <a:extLst>
              <a:ext uri="{FF2B5EF4-FFF2-40B4-BE49-F238E27FC236}">
                <a16:creationId xmlns:a16="http://schemas.microsoft.com/office/drawing/2014/main" id="{D95556C4-3308-4A8B-A7F9-BEAC5A6230BE}"/>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9CAF3222-5D2C-427A-822C-5118901C34DE}"/>
              </a:ext>
            </a:extLst>
          </p:cNvPr>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a:extLst>
              <a:ext uri="{FF2B5EF4-FFF2-40B4-BE49-F238E27FC236}">
                <a16:creationId xmlns:a16="http://schemas.microsoft.com/office/drawing/2014/main" id="{CF79489C-0CC8-496C-B0B4-808444D916F6}"/>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2547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a:extLst>
              <a:ext uri="{FF2B5EF4-FFF2-40B4-BE49-F238E27FC236}">
                <a16:creationId xmlns:a16="http://schemas.microsoft.com/office/drawing/2014/main" id="{816EFE26-DD10-44FC-BAAF-4EA15D4086A7}"/>
              </a:ext>
            </a:extLst>
          </p:cNvPr>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90C024-B222-4F26-9066-AD52FB0D45E3}"/>
              </a:ext>
            </a:extLst>
          </p:cNvPr>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32550" y="2600951"/>
            <a:ext cx="5533990" cy="2997929"/>
          </a:xfrm>
        </p:spPr>
        <p:txBody>
          <a:bodyPr>
            <a:normAutofit/>
          </a:bodyPr>
          <a:lstStyle>
            <a:lvl1pPr marL="230400">
              <a:lnSpc>
                <a:spcPct val="100000"/>
              </a:lnSpc>
              <a:spcBef>
                <a:spcPts val="600"/>
              </a:spcBef>
              <a:defRPr sz="2100" i="0"/>
            </a:lvl1pPr>
            <a:lvl2pPr marL="1800" indent="0">
              <a:lnSpc>
                <a:spcPct val="100000"/>
              </a:lnSpc>
              <a:spcBef>
                <a:spcPts val="600"/>
              </a:spcBef>
              <a:buNone/>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5182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a:extLst>
              <a:ext uri="{FF2B5EF4-FFF2-40B4-BE49-F238E27FC236}">
                <a16:creationId xmlns:a16="http://schemas.microsoft.com/office/drawing/2014/main" id="{95A5621D-11A8-4134-AA47-F59127E702CB}"/>
              </a:ext>
            </a:extLst>
          </p:cNvPr>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855D31-B9D9-4D6C-8BAD-6CBA6017C18D}"/>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a:extLst>
              <a:ext uri="{FF2B5EF4-FFF2-40B4-BE49-F238E27FC236}">
                <a16:creationId xmlns:a16="http://schemas.microsoft.com/office/drawing/2014/main" id="{618935A2-A027-4F36-94E5-021BC775EE5A}"/>
              </a:ext>
            </a:extLst>
          </p:cNvPr>
          <p:cNvSpPr>
            <a:spLocks noGrp="1"/>
          </p:cNvSpPr>
          <p:nvPr>
            <p:ph type="title" hasCustomPrompt="1"/>
          </p:nvPr>
        </p:nvSpPr>
        <p:spPr>
          <a:xfrm>
            <a:off x="907362" y="800100"/>
            <a:ext cx="5386748" cy="1223719"/>
          </a:xfrm>
        </p:spPr>
        <p:txBody>
          <a:bodyPr anchor="b" anchorCtr="0"/>
          <a:lstStyle/>
          <a:p>
            <a:r>
              <a:rPr lang="en-US" noProof="0"/>
              <a:t>CLICK TO EDIT MASTER TITLE STYLE</a:t>
            </a:r>
          </a:p>
        </p:txBody>
      </p:sp>
      <p:sp>
        <p:nvSpPr>
          <p:cNvPr id="5" name="Date Placeholder 4">
            <a:extLst>
              <a:ext uri="{FF2B5EF4-FFF2-40B4-BE49-F238E27FC236}">
                <a16:creationId xmlns:a16="http://schemas.microsoft.com/office/drawing/2014/main" id="{7F87E340-E9AB-4958-9BB5-EA625139913E}"/>
              </a:ext>
            </a:extLst>
          </p:cNvPr>
          <p:cNvSpPr>
            <a:spLocks noGrp="1"/>
          </p:cNvSpPr>
          <p:nvPr>
            <p:ph type="dt" sz="half" idx="10"/>
          </p:nvPr>
        </p:nvSpPr>
        <p:spPr/>
        <p:txBody>
          <a:bodyPr/>
          <a:lstStyle/>
          <a:p>
            <a:fld id="{E63D4347-0243-438A-89AF-12102C07C720}"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D6FFFCFA-118E-40C3-9A31-9334927F759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04CCF696-3C50-45B5-BF9E-733C5D210A50}"/>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Picture Placeholder 2">
            <a:extLst>
              <a:ext uri="{FF2B5EF4-FFF2-40B4-BE49-F238E27FC236}">
                <a16:creationId xmlns:a16="http://schemas.microsoft.com/office/drawing/2014/main" id="{ADB7BE2C-F374-4A10-96A5-F4C3D52DF3D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1" name="Oval 10">
            <a:extLst>
              <a:ext uri="{FF2B5EF4-FFF2-40B4-BE49-F238E27FC236}">
                <a16:creationId xmlns:a16="http://schemas.microsoft.com/office/drawing/2014/main" id="{8D0DD7A6-4E62-41D2-9037-F6ADD1C3BF56}"/>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D182F2C1-1B27-4C93-8CE6-A529D3C9E336}"/>
              </a:ext>
            </a:extLst>
          </p:cNvPr>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a:extLst>
              <a:ext uri="{FF2B5EF4-FFF2-40B4-BE49-F238E27FC236}">
                <a16:creationId xmlns:a16="http://schemas.microsoft.com/office/drawing/2014/main" id="{479F16AA-9675-49E6-85D6-845D59565E4D}"/>
              </a:ext>
            </a:extLst>
          </p:cNvPr>
          <p:cNvSpPr>
            <a:spLocks noGrp="1"/>
          </p:cNvSpPr>
          <p:nvPr>
            <p:ph idx="1"/>
          </p:nvPr>
        </p:nvSpPr>
        <p:spPr>
          <a:xfrm>
            <a:off x="684282" y="2212179"/>
            <a:ext cx="5533990" cy="2997929"/>
          </a:xfrm>
        </p:spPr>
        <p:txBody>
          <a:bodyPr>
            <a:normAutofit/>
          </a:bodyPr>
          <a:lstStyle>
            <a:lvl1pPr marL="230400">
              <a:lnSpc>
                <a:spcPct val="100000"/>
              </a:lnSpc>
              <a:spcBef>
                <a:spcPts val="600"/>
              </a:spcBef>
              <a:buClr>
                <a:srgbClr val="9D0000"/>
              </a:buClr>
              <a:defRPr sz="2100" i="0"/>
            </a:lvl1pPr>
            <a:lvl2pPr marL="1800" indent="0">
              <a:lnSpc>
                <a:spcPct val="100000"/>
              </a:lnSpc>
              <a:spcBef>
                <a:spcPts val="600"/>
              </a:spcBef>
              <a:buClr>
                <a:srgbClr val="9D0000"/>
              </a:buClr>
              <a:buNone/>
              <a:defRPr sz="2100" i="0"/>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p:txBody>
      </p:sp>
    </p:spTree>
    <p:extLst>
      <p:ext uri="{BB962C8B-B14F-4D97-AF65-F5344CB8AC3E}">
        <p14:creationId xmlns:p14="http://schemas.microsoft.com/office/powerpoint/2010/main" val="18268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a:extLst>
              <a:ext uri="{FF2B5EF4-FFF2-40B4-BE49-F238E27FC236}">
                <a16:creationId xmlns:a16="http://schemas.microsoft.com/office/drawing/2014/main" id="{08C782C8-0805-4592-ADC0-CF3D28CFE0C4}"/>
              </a:ext>
            </a:extLst>
          </p:cNvPr>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a:extLst>
              <a:ext uri="{FF2B5EF4-FFF2-40B4-BE49-F238E27FC236}">
                <a16:creationId xmlns:a16="http://schemas.microsoft.com/office/drawing/2014/main" id="{9867BBE4-E529-4F6E-BECB-86D66409ED65}"/>
              </a:ext>
            </a:extLst>
          </p:cNvPr>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7" name="Rectangle 6" descr="Brush stroke spot">
            <a:extLst>
              <a:ext uri="{FF2B5EF4-FFF2-40B4-BE49-F238E27FC236}">
                <a16:creationId xmlns:a16="http://schemas.microsoft.com/office/drawing/2014/main" id="{8BD46B2B-D1EB-4F6A-9DE0-7A15A95DC05D}"/>
              </a:ext>
            </a:extLst>
          </p:cNvPr>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a:extLst>
              <a:ext uri="{FF2B5EF4-FFF2-40B4-BE49-F238E27FC236}">
                <a16:creationId xmlns:a16="http://schemas.microsoft.com/office/drawing/2014/main" id="{6F1436FB-165E-4908-9E28-A8598A7E3101}"/>
              </a:ext>
            </a:extLst>
          </p:cNvPr>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3" name="Picture Placeholder 81" descr="Glass icon">
            <a:extLst>
              <a:ext uri="{FF2B5EF4-FFF2-40B4-BE49-F238E27FC236}">
                <a16:creationId xmlns:a16="http://schemas.microsoft.com/office/drawing/2014/main" id="{360A394A-115E-490F-A44B-D11719211D3A}"/>
              </a:ext>
            </a:extLst>
          </p:cNvPr>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Oval 23">
            <a:extLst>
              <a:ext uri="{FF2B5EF4-FFF2-40B4-BE49-F238E27FC236}">
                <a16:creationId xmlns:a16="http://schemas.microsoft.com/office/drawing/2014/main" id="{24B05348-828C-4161-AC9D-32C0F64C8558}"/>
              </a:ext>
            </a:extLst>
          </p:cNvPr>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Oval 33">
            <a:extLst>
              <a:ext uri="{FF2B5EF4-FFF2-40B4-BE49-F238E27FC236}">
                <a16:creationId xmlns:a16="http://schemas.microsoft.com/office/drawing/2014/main" id="{C9D05566-2E31-4BF1-84A9-915D1DC2D524}"/>
              </a:ext>
            </a:extLst>
          </p:cNvPr>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5" name="Picture Placeholder 81" descr="Glass icon">
            <a:extLst>
              <a:ext uri="{FF2B5EF4-FFF2-40B4-BE49-F238E27FC236}">
                <a16:creationId xmlns:a16="http://schemas.microsoft.com/office/drawing/2014/main" id="{B3682957-0496-44A8-9D25-2C8CF6C44DA8}"/>
              </a:ext>
            </a:extLst>
          </p:cNvPr>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6" name="Oval 35">
            <a:extLst>
              <a:ext uri="{FF2B5EF4-FFF2-40B4-BE49-F238E27FC236}">
                <a16:creationId xmlns:a16="http://schemas.microsoft.com/office/drawing/2014/main" id="{D41006D2-6E2A-4E2D-BFDD-0F4690FFAF18}"/>
              </a:ext>
            </a:extLst>
          </p:cNvPr>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4" name="Text Placeholder 40">
            <a:extLst>
              <a:ext uri="{FF2B5EF4-FFF2-40B4-BE49-F238E27FC236}">
                <a16:creationId xmlns:a16="http://schemas.microsoft.com/office/drawing/2014/main" id="{5B8A89D1-A311-4B44-88F9-A887EAC076BF}"/>
              </a:ext>
            </a:extLst>
          </p:cNvPr>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5" name="Text Placeholder 40">
            <a:extLst>
              <a:ext uri="{FF2B5EF4-FFF2-40B4-BE49-F238E27FC236}">
                <a16:creationId xmlns:a16="http://schemas.microsoft.com/office/drawing/2014/main" id="{E8383D4D-0BCE-4438-B642-E9D5AC09B69C}"/>
              </a:ext>
            </a:extLst>
          </p:cNvPr>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9" name="Text Placeholder 40">
            <a:extLst>
              <a:ext uri="{FF2B5EF4-FFF2-40B4-BE49-F238E27FC236}">
                <a16:creationId xmlns:a16="http://schemas.microsoft.com/office/drawing/2014/main" id="{BD1CBE09-ACAD-43FB-8617-942C604D408C}"/>
              </a:ext>
            </a:extLst>
          </p:cNvPr>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50" name="Text Placeholder 40">
            <a:extLst>
              <a:ext uri="{FF2B5EF4-FFF2-40B4-BE49-F238E27FC236}">
                <a16:creationId xmlns:a16="http://schemas.microsoft.com/office/drawing/2014/main" id="{AF933841-8F79-4411-AE38-0E6EFFE2F13E}"/>
              </a:ext>
            </a:extLst>
          </p:cNvPr>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466596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a:extLst>
              <a:ext uri="{FF2B5EF4-FFF2-40B4-BE49-F238E27FC236}">
                <a16:creationId xmlns:a16="http://schemas.microsoft.com/office/drawing/2014/main" id="{E2FED427-78BF-4C02-954D-E32E814394EA}"/>
              </a:ext>
            </a:extLst>
          </p:cNvPr>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Rectangle 29" descr="Computer monitor">
            <a:extLst>
              <a:ext uri="{FF2B5EF4-FFF2-40B4-BE49-F238E27FC236}">
                <a16:creationId xmlns:a16="http://schemas.microsoft.com/office/drawing/2014/main" id="{562DC173-30FD-4C7B-8C34-C152F7D036AC}"/>
              </a:ext>
            </a:extLst>
          </p:cNvP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Picture Placeholder 7">
            <a:extLst>
              <a:ext uri="{FF2B5EF4-FFF2-40B4-BE49-F238E27FC236}">
                <a16:creationId xmlns:a16="http://schemas.microsoft.com/office/drawing/2014/main" id="{CE072FE3-2973-4B25-909E-2BA6663CF30C}"/>
              </a:ext>
            </a:extLst>
          </p:cNvPr>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18746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12/2/2022</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a:extLst>
              <a:ext uri="{FF2B5EF4-FFF2-40B4-BE49-F238E27FC236}">
                <a16:creationId xmlns:a16="http://schemas.microsoft.com/office/drawing/2014/main" id="{07FA0C7A-BDB4-41ED-8B06-85890DD70D92}"/>
              </a:ext>
            </a:extLst>
          </p:cNvPr>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24502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4" name="Content Placeholder 3">
            <a:extLst>
              <a:ext uri="{FF2B5EF4-FFF2-40B4-BE49-F238E27FC236}">
                <a16:creationId xmlns:a16="http://schemas.microsoft.com/office/drawing/2014/main" id="{7069FC09-58F1-47E8-B7C1-B82F1844D96E}"/>
              </a:ext>
            </a:extLst>
          </p:cNvPr>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17" name="Content Placeholder 3">
            <a:extLst>
              <a:ext uri="{FF2B5EF4-FFF2-40B4-BE49-F238E27FC236}">
                <a16:creationId xmlns:a16="http://schemas.microsoft.com/office/drawing/2014/main" id="{5400C05A-142B-49F8-AC8C-60DBCE7C4B58}"/>
              </a:ext>
            </a:extLst>
          </p:cNvPr>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19" name="Text Placeholder 40">
            <a:extLst>
              <a:ext uri="{FF2B5EF4-FFF2-40B4-BE49-F238E27FC236}">
                <a16:creationId xmlns:a16="http://schemas.microsoft.com/office/drawing/2014/main" id="{BA84A100-E46E-4A91-8A0C-75C717CDFB6D}"/>
              </a:ext>
            </a:extLst>
          </p:cNvPr>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90854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a:extLst>
              <a:ext uri="{FF2B5EF4-FFF2-40B4-BE49-F238E27FC236}">
                <a16:creationId xmlns:a16="http://schemas.microsoft.com/office/drawing/2014/main" id="{0A2C58D9-C10D-4BD1-98F0-5F5552601AE6}"/>
              </a:ext>
            </a:extLst>
          </p:cNvPr>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a:extLst>
              <a:ext uri="{FF2B5EF4-FFF2-40B4-BE49-F238E27FC236}">
                <a16:creationId xmlns:a16="http://schemas.microsoft.com/office/drawing/2014/main" id="{95045E2F-58A4-48EC-BF05-523315AB6031}"/>
              </a:ext>
            </a:extLst>
          </p:cNvPr>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1" name="Text Placeholder 40">
            <a:extLst>
              <a:ext uri="{FF2B5EF4-FFF2-40B4-BE49-F238E27FC236}">
                <a16:creationId xmlns:a16="http://schemas.microsoft.com/office/drawing/2014/main" id="{19621356-FE2C-4AEC-9E89-2CC86A230211}"/>
              </a:ext>
            </a:extLst>
          </p:cNvPr>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3" name="Text Placeholder 40">
            <a:extLst>
              <a:ext uri="{FF2B5EF4-FFF2-40B4-BE49-F238E27FC236}">
                <a16:creationId xmlns:a16="http://schemas.microsoft.com/office/drawing/2014/main" id="{B13B1E83-DF7D-4152-83F9-7A99039613F2}"/>
              </a:ext>
            </a:extLst>
          </p:cNvPr>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p>
        </p:txBody>
      </p:sp>
    </p:spTree>
    <p:extLst>
      <p:ext uri="{BB962C8B-B14F-4D97-AF65-F5344CB8AC3E}">
        <p14:creationId xmlns:p14="http://schemas.microsoft.com/office/powerpoint/2010/main" val="39423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a:extLst>
              <a:ext uri="{FF2B5EF4-FFF2-40B4-BE49-F238E27FC236}">
                <a16:creationId xmlns:a16="http://schemas.microsoft.com/office/drawing/2014/main" id="{553AE28F-6B33-44BE-A48E-511B9E37A8E5}"/>
              </a:ext>
            </a:extLst>
          </p:cNvPr>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3" name="Oval 2">
            <a:extLst>
              <a:ext uri="{FF2B5EF4-FFF2-40B4-BE49-F238E27FC236}">
                <a16:creationId xmlns:a16="http://schemas.microsoft.com/office/drawing/2014/main" id="{29BB331B-BB86-4BF8-B64D-10A4EA066996}"/>
              </a:ext>
            </a:extLst>
          </p:cNvPr>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9" name="Oval 18">
            <a:extLst>
              <a:ext uri="{FF2B5EF4-FFF2-40B4-BE49-F238E27FC236}">
                <a16:creationId xmlns:a16="http://schemas.microsoft.com/office/drawing/2014/main" id="{E4607297-0AE5-4568-8E23-9A22E0C9047F}"/>
              </a:ext>
            </a:extLst>
          </p:cNvPr>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16AB8DAF-6AF1-4CAA-AE2D-6AD8CDCCD190}"/>
              </a:ext>
            </a:extLst>
          </p:cNvPr>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Text Placeholder 40">
            <a:extLst>
              <a:ext uri="{FF2B5EF4-FFF2-40B4-BE49-F238E27FC236}">
                <a16:creationId xmlns:a16="http://schemas.microsoft.com/office/drawing/2014/main" id="{5F5CDB97-1A89-4A46-BBC6-957BE23CC68D}"/>
              </a:ext>
            </a:extLst>
          </p:cNvPr>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3" name="Text Placeholder 40">
            <a:extLst>
              <a:ext uri="{FF2B5EF4-FFF2-40B4-BE49-F238E27FC236}">
                <a16:creationId xmlns:a16="http://schemas.microsoft.com/office/drawing/2014/main" id="{EE3568F2-C8B7-440C-B118-77D1EB8BA68C}"/>
              </a:ext>
            </a:extLst>
          </p:cNvPr>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28" name="Text Placeholder 40">
            <a:extLst>
              <a:ext uri="{FF2B5EF4-FFF2-40B4-BE49-F238E27FC236}">
                <a16:creationId xmlns:a16="http://schemas.microsoft.com/office/drawing/2014/main" id="{04507F51-0648-491E-AE08-5EFD71620E23}"/>
              </a:ext>
            </a:extLst>
          </p:cNvPr>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p>
        </p:txBody>
      </p:sp>
      <p:sp>
        <p:nvSpPr>
          <p:cNvPr id="29" name="Text Placeholder 40">
            <a:extLst>
              <a:ext uri="{FF2B5EF4-FFF2-40B4-BE49-F238E27FC236}">
                <a16:creationId xmlns:a16="http://schemas.microsoft.com/office/drawing/2014/main" id="{DC7D0F93-C77D-44A3-A2D1-6D8B93ADE8E2}"/>
              </a:ext>
            </a:extLst>
          </p:cNvPr>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p>
        </p:txBody>
      </p:sp>
      <p:sp>
        <p:nvSpPr>
          <p:cNvPr id="32" name="Text Placeholder 40">
            <a:extLst>
              <a:ext uri="{FF2B5EF4-FFF2-40B4-BE49-F238E27FC236}">
                <a16:creationId xmlns:a16="http://schemas.microsoft.com/office/drawing/2014/main" id="{19439A71-712F-42A8-988D-A40FC79D30E3}"/>
              </a:ext>
            </a:extLst>
          </p:cNvPr>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p>
        </p:txBody>
      </p:sp>
      <p:sp>
        <p:nvSpPr>
          <p:cNvPr id="33" name="Text Placeholder 40">
            <a:extLst>
              <a:ext uri="{FF2B5EF4-FFF2-40B4-BE49-F238E27FC236}">
                <a16:creationId xmlns:a16="http://schemas.microsoft.com/office/drawing/2014/main" id="{38AE03D3-550E-413E-8DD3-5A6558981278}"/>
              </a:ext>
            </a:extLst>
          </p:cNvPr>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p>
        </p:txBody>
      </p:sp>
      <p:sp>
        <p:nvSpPr>
          <p:cNvPr id="34" name="Text Placeholder 40">
            <a:extLst>
              <a:ext uri="{FF2B5EF4-FFF2-40B4-BE49-F238E27FC236}">
                <a16:creationId xmlns:a16="http://schemas.microsoft.com/office/drawing/2014/main" id="{0B0F054D-7CBD-40FB-84C5-6E37FDF0EC9C}"/>
              </a:ext>
            </a:extLst>
          </p:cNvPr>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p>
        </p:txBody>
      </p:sp>
      <p:sp>
        <p:nvSpPr>
          <p:cNvPr id="35" name="Text Placeholder 40">
            <a:extLst>
              <a:ext uri="{FF2B5EF4-FFF2-40B4-BE49-F238E27FC236}">
                <a16:creationId xmlns:a16="http://schemas.microsoft.com/office/drawing/2014/main" id="{0285840A-F59B-4DDE-A051-9BBA250A628B}"/>
              </a:ext>
            </a:extLst>
          </p:cNvPr>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p>
        </p:txBody>
      </p:sp>
    </p:spTree>
    <p:extLst>
      <p:ext uri="{BB962C8B-B14F-4D97-AF65-F5344CB8AC3E}">
        <p14:creationId xmlns:p14="http://schemas.microsoft.com/office/powerpoint/2010/main" val="340800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633656"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475262"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4173216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sp>
        <p:nvSpPr>
          <p:cNvPr id="13" name="Rectangle 12" descr="Brush stroke spot">
            <a:extLst>
              <a:ext uri="{FF2B5EF4-FFF2-40B4-BE49-F238E27FC236}">
                <a16:creationId xmlns:a16="http://schemas.microsoft.com/office/drawing/2014/main" id="{0CCD991D-2B03-47A2-8715-7661B26F9B95}"/>
              </a:ext>
            </a:extLst>
          </p:cNvPr>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a:extLst>
              <a:ext uri="{FF2B5EF4-FFF2-40B4-BE49-F238E27FC236}">
                <a16:creationId xmlns:a16="http://schemas.microsoft.com/office/drawing/2014/main" id="{7246D54D-92E6-4129-9F9B-80AD6027E5BD}"/>
              </a:ext>
            </a:extLst>
          </p:cNvPr>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p>
        </p:txBody>
      </p:sp>
      <p:sp>
        <p:nvSpPr>
          <p:cNvPr id="17" name="Text Placeholder 9" descr="Competitors logos quadrant">
            <a:extLst>
              <a:ext uri="{FF2B5EF4-FFF2-40B4-BE49-F238E27FC236}">
                <a16:creationId xmlns:a16="http://schemas.microsoft.com/office/drawing/2014/main" id="{6DEE1C9E-9A2E-44D5-B900-58F0DC5C1526}"/>
              </a:ext>
            </a:extLst>
          </p:cNvPr>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p>
        </p:txBody>
      </p:sp>
      <p:sp>
        <p:nvSpPr>
          <p:cNvPr id="18" name="Text Placeholder 9">
            <a:extLst>
              <a:ext uri="{FF2B5EF4-FFF2-40B4-BE49-F238E27FC236}">
                <a16:creationId xmlns:a16="http://schemas.microsoft.com/office/drawing/2014/main" id="{66B9A18B-0CF3-4C0A-B305-707B9A66919A}"/>
              </a:ext>
            </a:extLst>
          </p:cNvPr>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p>
        </p:txBody>
      </p:sp>
      <p:sp>
        <p:nvSpPr>
          <p:cNvPr id="19" name="Text Placeholder 9" descr="Competitors logos quadrant">
            <a:extLst>
              <a:ext uri="{FF2B5EF4-FFF2-40B4-BE49-F238E27FC236}">
                <a16:creationId xmlns:a16="http://schemas.microsoft.com/office/drawing/2014/main" id="{6FE680D8-859C-4A7C-AD2D-F5FBE95F1CF9}"/>
              </a:ext>
            </a:extLst>
          </p:cNvPr>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p>
        </p:txBody>
      </p:sp>
      <p:sp>
        <p:nvSpPr>
          <p:cNvPr id="22" name="Picture Placeholder 11" descr="Competitors logos quadrant">
            <a:extLst>
              <a:ext uri="{FF2B5EF4-FFF2-40B4-BE49-F238E27FC236}">
                <a16:creationId xmlns:a16="http://schemas.microsoft.com/office/drawing/2014/main" id="{E6B6CE82-1BDF-4550-8960-7F41345BA07F}"/>
              </a:ext>
            </a:extLst>
          </p:cNvPr>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p>
          <a:p>
            <a:r>
              <a:rPr lang="en-US" noProof="0" dirty="0"/>
              <a:t>Logo</a:t>
            </a:r>
          </a:p>
        </p:txBody>
      </p:sp>
      <p:sp>
        <p:nvSpPr>
          <p:cNvPr id="23" name="Picture Placeholder 11" descr="Competitors logos quadrant">
            <a:extLst>
              <a:ext uri="{FF2B5EF4-FFF2-40B4-BE49-F238E27FC236}">
                <a16:creationId xmlns:a16="http://schemas.microsoft.com/office/drawing/2014/main" id="{582E2341-B28C-43DC-9292-43E8D75A3BDD}"/>
              </a:ext>
            </a:extLst>
          </p:cNvPr>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p>
          <a:p>
            <a:r>
              <a:rPr lang="en-US" noProof="0" dirty="0"/>
              <a:t>Logo</a:t>
            </a:r>
          </a:p>
        </p:txBody>
      </p:sp>
      <p:sp>
        <p:nvSpPr>
          <p:cNvPr id="24" name="Picture Placeholder 11" descr="Competitors logos quadrant">
            <a:extLst>
              <a:ext uri="{FF2B5EF4-FFF2-40B4-BE49-F238E27FC236}">
                <a16:creationId xmlns:a16="http://schemas.microsoft.com/office/drawing/2014/main" id="{B5CF88F9-58C0-4E88-8243-2E2026B3D847}"/>
              </a:ext>
            </a:extLst>
          </p:cNvPr>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p>
          <a:p>
            <a:r>
              <a:rPr lang="en-US" noProof="0" dirty="0"/>
              <a:t>Logo</a:t>
            </a:r>
          </a:p>
        </p:txBody>
      </p:sp>
      <p:sp>
        <p:nvSpPr>
          <p:cNvPr id="25" name="Picture Placeholder 11" descr="Competitors logos quadrant">
            <a:extLst>
              <a:ext uri="{FF2B5EF4-FFF2-40B4-BE49-F238E27FC236}">
                <a16:creationId xmlns:a16="http://schemas.microsoft.com/office/drawing/2014/main" id="{A82EE939-4C57-4B18-8083-AFBEAFEFF3C6}"/>
              </a:ext>
            </a:extLst>
          </p:cNvPr>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p>
          <a:p>
            <a:r>
              <a:rPr lang="en-US" noProof="0" dirty="0"/>
              <a:t>Logoя</a:t>
            </a:r>
          </a:p>
        </p:txBody>
      </p:sp>
      <p:sp>
        <p:nvSpPr>
          <p:cNvPr id="26" name="Picture Placeholder 11" descr="Competitors logos quadrant">
            <a:extLst>
              <a:ext uri="{FF2B5EF4-FFF2-40B4-BE49-F238E27FC236}">
                <a16:creationId xmlns:a16="http://schemas.microsoft.com/office/drawing/2014/main" id="{6F0782C9-DB20-403D-BE02-0A8B0F75EEB4}"/>
              </a:ext>
            </a:extLst>
          </p:cNvPr>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p>
          <a:p>
            <a:r>
              <a:rPr lang="en-US" noProof="0" dirty="0"/>
              <a:t>Logo</a:t>
            </a:r>
          </a:p>
        </p:txBody>
      </p:sp>
      <p:sp>
        <p:nvSpPr>
          <p:cNvPr id="27" name="Picture Placeholder 11" descr="Competitors logos quadrant">
            <a:extLst>
              <a:ext uri="{FF2B5EF4-FFF2-40B4-BE49-F238E27FC236}">
                <a16:creationId xmlns:a16="http://schemas.microsoft.com/office/drawing/2014/main" id="{BD7EAF5B-32EC-4B5A-91BC-2486855FFC26}"/>
              </a:ext>
            </a:extLst>
          </p:cNvPr>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p>
          <a:p>
            <a:r>
              <a:rPr lang="en-US" noProof="0" dirty="0"/>
              <a:t>Logo</a:t>
            </a:r>
          </a:p>
        </p:txBody>
      </p:sp>
      <p:sp>
        <p:nvSpPr>
          <p:cNvPr id="28" name="Picture Placeholder 14" descr="Competitors logos quadrant">
            <a:extLst>
              <a:ext uri="{FF2B5EF4-FFF2-40B4-BE49-F238E27FC236}">
                <a16:creationId xmlns:a16="http://schemas.microsoft.com/office/drawing/2014/main" id="{13F923C2-8EA1-4CAA-AD2F-96AD06CA8988}"/>
              </a:ext>
              <a:ext uri="{C183D7F6-B498-43B3-948B-1728B52AA6E4}">
                <adec:decorative xmlns:adec="http://schemas.microsoft.com/office/drawing/2017/decorative" val="0"/>
              </a:ext>
            </a:extLst>
          </p:cNvPr>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p>
        </p:txBody>
      </p:sp>
      <p:cxnSp>
        <p:nvCxnSpPr>
          <p:cNvPr id="29" name="Straight Arrow Connector 28" descr="Competitors logos quadrant">
            <a:extLst>
              <a:ext uri="{FF2B5EF4-FFF2-40B4-BE49-F238E27FC236}">
                <a16:creationId xmlns:a16="http://schemas.microsoft.com/office/drawing/2014/main" id="{6E38594D-B49F-47FB-AAB7-D4B848169F40}"/>
              </a:ext>
            </a:extLst>
          </p:cNvPr>
          <p:cNvCxnSpPr>
            <a:cxnSpLocks/>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a:extLst>
              <a:ext uri="{FF2B5EF4-FFF2-40B4-BE49-F238E27FC236}">
                <a16:creationId xmlns:a16="http://schemas.microsoft.com/office/drawing/2014/main" id="{9CDF9FE9-ABF5-4DE2-A545-2BF180F9F5ED}"/>
              </a:ext>
            </a:extLst>
          </p:cNvPr>
          <p:cNvCxnSpPr>
            <a:cxnSpLocks/>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266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78B7359-F8D9-49C3-9ECB-5D7928220A32}"/>
              </a:ext>
            </a:extLst>
          </p:cNvPr>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DD6BF640-6D98-46DC-BF66-FEB2A0511221}"/>
              </a:ext>
            </a:extLst>
          </p:cNvPr>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4" name="Rectangle 33">
            <a:extLst>
              <a:ext uri="{FF2B5EF4-FFF2-40B4-BE49-F238E27FC236}">
                <a16:creationId xmlns:a16="http://schemas.microsoft.com/office/drawing/2014/main" id="{E7397380-65CA-490B-89DE-D8D1C25E0B00}"/>
              </a:ext>
            </a:extLst>
          </p:cNvPr>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75252BCA-7050-40A2-A745-BB966870609C}"/>
              </a:ext>
            </a:extLst>
          </p:cNvPr>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Text Placeholder 12">
            <a:extLst>
              <a:ext uri="{FF2B5EF4-FFF2-40B4-BE49-F238E27FC236}">
                <a16:creationId xmlns:a16="http://schemas.microsoft.com/office/drawing/2014/main" id="{C28E9701-34F1-4219-ACE1-7000B0AE2CD4}"/>
              </a:ext>
            </a:extLst>
          </p:cNvPr>
          <p:cNvSpPr>
            <a:spLocks noGrp="1"/>
          </p:cNvSpPr>
          <p:nvPr>
            <p:ph type="body" sz="quarter" idx="15"/>
          </p:nvPr>
        </p:nvSpPr>
        <p:spPr>
          <a:xfrm>
            <a:off x="940509" y="2871230"/>
            <a:ext cx="3106800" cy="2599560"/>
          </a:xfrm>
        </p:spPr>
        <p:txBody>
          <a:bodyPr>
            <a:normAutofit/>
          </a:bodyPr>
          <a:lstStyle>
            <a:lvl1pPr marL="180000" indent="-180000">
              <a:lnSpc>
                <a:spcPct val="100000"/>
              </a:lnSpc>
              <a:buClr>
                <a:srgbClr val="9D0000"/>
              </a:buClr>
              <a:defRPr sz="1400" i="0">
                <a:solidFill>
                  <a:schemeClr val="tx2"/>
                </a:solidFill>
              </a:defRPr>
            </a:lvl1pPr>
            <a:lvl2pPr marL="180000" indent="-180000">
              <a:lnSpc>
                <a:spcPct val="100000"/>
              </a:lnSpc>
              <a:buClr>
                <a:srgbClr val="9D0000"/>
              </a:buClr>
              <a:defRPr sz="1400" i="0">
                <a:solidFill>
                  <a:schemeClr val="tx2"/>
                </a:solidFill>
              </a:defRPr>
            </a:lvl2pPr>
            <a:lvl3pPr marL="180000" indent="-180000">
              <a:lnSpc>
                <a:spcPct val="100000"/>
              </a:lnSpc>
              <a:buClr>
                <a:srgbClr val="9D0000"/>
              </a:buClr>
              <a:defRPr sz="1400" i="0">
                <a:solidFill>
                  <a:schemeClr val="tx2"/>
                </a:solidFill>
              </a:defRPr>
            </a:lvl3pPr>
            <a:lvl4pPr marL="180000" indent="-180000">
              <a:lnSpc>
                <a:spcPct val="100000"/>
              </a:lnSpc>
              <a:buClr>
                <a:srgbClr val="9D0000"/>
              </a:buClr>
              <a:defRPr sz="1400" i="0">
                <a:solidFill>
                  <a:schemeClr val="tx2"/>
                </a:solidFill>
              </a:defRPr>
            </a:lvl4pPr>
            <a:lvl5pPr marL="180000" indent="-180000">
              <a:lnSpc>
                <a:spcPct val="100000"/>
              </a:lnSpc>
              <a:buClr>
                <a:srgbClr val="9D0000"/>
              </a:buClr>
              <a:defRPr sz="1400" i="0">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415564D0-8659-4746-BD61-2022D5A1571C}"/>
              </a:ext>
            </a:extLst>
          </p:cNvPr>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22" name="Subtitle 2">
            <a:extLst>
              <a:ext uri="{FF2B5EF4-FFF2-40B4-BE49-F238E27FC236}">
                <a16:creationId xmlns:a16="http://schemas.microsoft.com/office/drawing/2014/main" id="{322C9944-3681-441A-BDB1-D9901BE86251}"/>
              </a:ext>
            </a:extLst>
          </p:cNvPr>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p>
        </p:txBody>
      </p:sp>
      <p:sp>
        <p:nvSpPr>
          <p:cNvPr id="30" name="Rectangle 29">
            <a:extLst>
              <a:ext uri="{FF2B5EF4-FFF2-40B4-BE49-F238E27FC236}">
                <a16:creationId xmlns:a16="http://schemas.microsoft.com/office/drawing/2014/main" id="{FB03FB91-2842-4B1B-8AE9-E9D1FF269D35}"/>
              </a:ext>
            </a:extLst>
          </p:cNvPr>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Text Placeholder 12">
            <a:extLst>
              <a:ext uri="{FF2B5EF4-FFF2-40B4-BE49-F238E27FC236}">
                <a16:creationId xmlns:a16="http://schemas.microsoft.com/office/drawing/2014/main" id="{9616E1B6-498C-460B-AB62-AF81D52C4493}"/>
              </a:ext>
            </a:extLst>
          </p:cNvPr>
          <p:cNvSpPr>
            <a:spLocks noGrp="1"/>
          </p:cNvSpPr>
          <p:nvPr>
            <p:ph type="body" sz="quarter" idx="57"/>
          </p:nvPr>
        </p:nvSpPr>
        <p:spPr>
          <a:xfrm>
            <a:off x="4542278"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5" name="Rectangle 34">
            <a:extLst>
              <a:ext uri="{FF2B5EF4-FFF2-40B4-BE49-F238E27FC236}">
                <a16:creationId xmlns:a16="http://schemas.microsoft.com/office/drawing/2014/main" id="{5C441323-C1A6-4BDC-AC0A-1EFAFD9BB852}"/>
              </a:ext>
            </a:extLst>
          </p:cNvPr>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6" name="Text Placeholder 12">
            <a:extLst>
              <a:ext uri="{FF2B5EF4-FFF2-40B4-BE49-F238E27FC236}">
                <a16:creationId xmlns:a16="http://schemas.microsoft.com/office/drawing/2014/main" id="{BDD3F4DF-AE9A-4210-B425-69CEFF021075}"/>
              </a:ext>
            </a:extLst>
          </p:cNvPr>
          <p:cNvSpPr>
            <a:spLocks noGrp="1"/>
          </p:cNvSpPr>
          <p:nvPr>
            <p:ph type="body" sz="quarter" idx="59"/>
          </p:nvPr>
        </p:nvSpPr>
        <p:spPr>
          <a:xfrm>
            <a:off x="8132614"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Text Placeholder 3">
            <a:extLst>
              <a:ext uri="{FF2B5EF4-FFF2-40B4-BE49-F238E27FC236}">
                <a16:creationId xmlns:a16="http://schemas.microsoft.com/office/drawing/2014/main" id="{DE83707A-ED46-4701-A2DF-CAF67EC69C0D}"/>
              </a:ext>
            </a:extLst>
          </p:cNvPr>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5" name="Text Placeholder 3">
            <a:extLst>
              <a:ext uri="{FF2B5EF4-FFF2-40B4-BE49-F238E27FC236}">
                <a16:creationId xmlns:a16="http://schemas.microsoft.com/office/drawing/2014/main" id="{79E3F99B-4600-4E33-94D7-64D008878A7E}"/>
              </a:ext>
            </a:extLst>
          </p:cNvPr>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2" name="Text Placeholder 11">
            <a:extLst>
              <a:ext uri="{FF2B5EF4-FFF2-40B4-BE49-F238E27FC236}">
                <a16:creationId xmlns:a16="http://schemas.microsoft.com/office/drawing/2014/main" id="{1C632C55-1D14-4AE5-91FB-49DA76045810}"/>
              </a:ext>
            </a:extLst>
          </p:cNvPr>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
        <p:nvSpPr>
          <p:cNvPr id="46" name="Text Placeholder 11">
            <a:extLst>
              <a:ext uri="{FF2B5EF4-FFF2-40B4-BE49-F238E27FC236}">
                <a16:creationId xmlns:a16="http://schemas.microsoft.com/office/drawing/2014/main" id="{52665BC8-C66B-455F-8D42-C0B89951FC6B}"/>
              </a:ext>
            </a:extLst>
          </p:cNvPr>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Tree>
    <p:extLst>
      <p:ext uri="{BB962C8B-B14F-4D97-AF65-F5344CB8AC3E}">
        <p14:creationId xmlns:p14="http://schemas.microsoft.com/office/powerpoint/2010/main" val="1742618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384781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a:extLst>
              <a:ext uri="{FF2B5EF4-FFF2-40B4-BE49-F238E27FC236}">
                <a16:creationId xmlns:a16="http://schemas.microsoft.com/office/drawing/2014/main" id="{5E9B7E8C-EA81-4F11-B6B4-4C6D0883E361}"/>
              </a:ext>
            </a:extLst>
          </p:cNvPr>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a:extLst>
              <a:ext uri="{FF2B5EF4-FFF2-40B4-BE49-F238E27FC236}">
                <a16:creationId xmlns:a16="http://schemas.microsoft.com/office/drawing/2014/main" id="{A22D2062-91DE-4F9D-8979-5E7B70BB4D5C}"/>
              </a:ext>
            </a:extLst>
          </p:cNvPr>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4EB635A0-8647-462E-8EFA-7972F5298BA4}"/>
              </a:ext>
            </a:extLst>
          </p:cNvPr>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7" name="Oval 46">
            <a:extLst>
              <a:ext uri="{FF2B5EF4-FFF2-40B4-BE49-F238E27FC236}">
                <a16:creationId xmlns:a16="http://schemas.microsoft.com/office/drawing/2014/main" id="{85070A80-8F0E-4B18-B219-F60856841BC5}"/>
              </a:ext>
            </a:extLst>
          </p:cNvPr>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8" name="Oval 47">
            <a:extLst>
              <a:ext uri="{FF2B5EF4-FFF2-40B4-BE49-F238E27FC236}">
                <a16:creationId xmlns:a16="http://schemas.microsoft.com/office/drawing/2014/main" id="{ECAA45C4-93C9-4DB5-B9C6-4767D32E7D4F}"/>
              </a:ext>
            </a:extLst>
          </p:cNvPr>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5" name="Oval 44">
            <a:extLst>
              <a:ext uri="{FF2B5EF4-FFF2-40B4-BE49-F238E27FC236}">
                <a16:creationId xmlns:a16="http://schemas.microsoft.com/office/drawing/2014/main" id="{E5C9AF58-99E9-4922-BA5A-693C45628310}"/>
              </a:ext>
            </a:extLst>
          </p:cNvPr>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3" name="Oval 42">
            <a:extLst>
              <a:ext uri="{FF2B5EF4-FFF2-40B4-BE49-F238E27FC236}">
                <a16:creationId xmlns:a16="http://schemas.microsoft.com/office/drawing/2014/main" id="{71CAE0A3-2A25-4785-8E62-7CAA552DB48C}"/>
              </a:ext>
            </a:extLst>
          </p:cNvPr>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5" name="Text Placeholder 3">
            <a:extLst>
              <a:ext uri="{FF2B5EF4-FFF2-40B4-BE49-F238E27FC236}">
                <a16:creationId xmlns:a16="http://schemas.microsoft.com/office/drawing/2014/main" id="{EE24F90E-9639-47BA-B2B5-44308E98E5FF}"/>
              </a:ext>
            </a:extLst>
          </p:cNvPr>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Text Placeholder 3">
            <a:extLst>
              <a:ext uri="{FF2B5EF4-FFF2-40B4-BE49-F238E27FC236}">
                <a16:creationId xmlns:a16="http://schemas.microsoft.com/office/drawing/2014/main" id="{80E9425A-8D87-4F85-AA5A-B875BC11159E}"/>
              </a:ext>
            </a:extLst>
          </p:cNvPr>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8" name="Text Placeholder 3">
            <a:extLst>
              <a:ext uri="{FF2B5EF4-FFF2-40B4-BE49-F238E27FC236}">
                <a16:creationId xmlns:a16="http://schemas.microsoft.com/office/drawing/2014/main" id="{AAC62CEF-A7CC-4E5C-8E98-48ACBCE01C9F}"/>
              </a:ext>
            </a:extLst>
          </p:cNvPr>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19" name="Text Placeholder 3">
            <a:extLst>
              <a:ext uri="{FF2B5EF4-FFF2-40B4-BE49-F238E27FC236}">
                <a16:creationId xmlns:a16="http://schemas.microsoft.com/office/drawing/2014/main" id="{809AFEDE-B5E4-4DBC-BBB4-A12825A2C863}"/>
              </a:ext>
            </a:extLst>
          </p:cNvPr>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3" name="Text Placeholder 3">
            <a:extLst>
              <a:ext uri="{FF2B5EF4-FFF2-40B4-BE49-F238E27FC236}">
                <a16:creationId xmlns:a16="http://schemas.microsoft.com/office/drawing/2014/main" id="{C655C2FA-4FE8-4A41-80BA-4F216DED3B33}"/>
              </a:ext>
            </a:extLst>
          </p:cNvPr>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4" name="Text Placeholder 3">
            <a:extLst>
              <a:ext uri="{FF2B5EF4-FFF2-40B4-BE49-F238E27FC236}">
                <a16:creationId xmlns:a16="http://schemas.microsoft.com/office/drawing/2014/main" id="{EF847E62-5CE2-45BE-A885-8D6CB5A97161}"/>
              </a:ext>
            </a:extLst>
          </p:cNvPr>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6" name="Text Placeholder 3">
            <a:extLst>
              <a:ext uri="{FF2B5EF4-FFF2-40B4-BE49-F238E27FC236}">
                <a16:creationId xmlns:a16="http://schemas.microsoft.com/office/drawing/2014/main" id="{E9700CBF-AC90-4C6B-B28B-6070D7F4D171}"/>
              </a:ext>
            </a:extLst>
          </p:cNvPr>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7" name="Text Placeholder 3">
            <a:extLst>
              <a:ext uri="{FF2B5EF4-FFF2-40B4-BE49-F238E27FC236}">
                <a16:creationId xmlns:a16="http://schemas.microsoft.com/office/drawing/2014/main" id="{14A999B7-5760-4B03-8394-F38F76320714}"/>
              </a:ext>
            </a:extLst>
          </p:cNvPr>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9" name="Text Placeholder 3">
            <a:extLst>
              <a:ext uri="{FF2B5EF4-FFF2-40B4-BE49-F238E27FC236}">
                <a16:creationId xmlns:a16="http://schemas.microsoft.com/office/drawing/2014/main" id="{F0F3187D-7DB1-4719-9F22-A55C5CEB6E7B}"/>
              </a:ext>
            </a:extLst>
          </p:cNvPr>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0" name="Text Placeholder 3">
            <a:extLst>
              <a:ext uri="{FF2B5EF4-FFF2-40B4-BE49-F238E27FC236}">
                <a16:creationId xmlns:a16="http://schemas.microsoft.com/office/drawing/2014/main" id="{FC11D98A-051A-491B-9B80-2EFB0B103E76}"/>
              </a:ext>
            </a:extLst>
          </p:cNvPr>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2" name="Text Placeholder 3">
            <a:extLst>
              <a:ext uri="{FF2B5EF4-FFF2-40B4-BE49-F238E27FC236}">
                <a16:creationId xmlns:a16="http://schemas.microsoft.com/office/drawing/2014/main" id="{7F4211FC-A6F2-4AFA-9F30-FD13CEAAC5A0}"/>
              </a:ext>
            </a:extLst>
          </p:cNvPr>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3" name="Text Placeholder 3">
            <a:extLst>
              <a:ext uri="{FF2B5EF4-FFF2-40B4-BE49-F238E27FC236}">
                <a16:creationId xmlns:a16="http://schemas.microsoft.com/office/drawing/2014/main" id="{D3931DEC-CD0C-4B70-8E1E-036122C0484A}"/>
              </a:ext>
            </a:extLst>
          </p:cNvPr>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4" name="Text Placeholder 3">
            <a:extLst>
              <a:ext uri="{FF2B5EF4-FFF2-40B4-BE49-F238E27FC236}">
                <a16:creationId xmlns:a16="http://schemas.microsoft.com/office/drawing/2014/main" id="{E45025BC-6529-4F89-87D6-1D94E2C72C6F}"/>
              </a:ext>
            </a:extLst>
          </p:cNvPr>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5" name="Text Placeholder 3">
            <a:extLst>
              <a:ext uri="{FF2B5EF4-FFF2-40B4-BE49-F238E27FC236}">
                <a16:creationId xmlns:a16="http://schemas.microsoft.com/office/drawing/2014/main" id="{3CD7F50C-7C74-42DA-AD3A-38EEA8993C5D}"/>
              </a:ext>
            </a:extLst>
          </p:cNvPr>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6" name="Text Placeholder 3">
            <a:extLst>
              <a:ext uri="{FF2B5EF4-FFF2-40B4-BE49-F238E27FC236}">
                <a16:creationId xmlns:a16="http://schemas.microsoft.com/office/drawing/2014/main" id="{6B626BA0-3E25-4C19-9341-736B0E810156}"/>
              </a:ext>
            </a:extLst>
          </p:cNvPr>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7" name="Text Placeholder 3">
            <a:extLst>
              <a:ext uri="{FF2B5EF4-FFF2-40B4-BE49-F238E27FC236}">
                <a16:creationId xmlns:a16="http://schemas.microsoft.com/office/drawing/2014/main" id="{71D35746-C7C9-44AF-B36A-AD900B43E000}"/>
              </a:ext>
            </a:extLst>
          </p:cNvPr>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8" name="Text Placeholder 3">
            <a:extLst>
              <a:ext uri="{FF2B5EF4-FFF2-40B4-BE49-F238E27FC236}">
                <a16:creationId xmlns:a16="http://schemas.microsoft.com/office/drawing/2014/main" id="{0DD122A5-3E85-448B-AEF4-916061D337DA}"/>
              </a:ext>
            </a:extLst>
          </p:cNvPr>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9" name="Text Placeholder 3">
            <a:extLst>
              <a:ext uri="{FF2B5EF4-FFF2-40B4-BE49-F238E27FC236}">
                <a16:creationId xmlns:a16="http://schemas.microsoft.com/office/drawing/2014/main" id="{458B3ABB-6123-475E-9158-8F0F7E5CB7EA}"/>
              </a:ext>
            </a:extLst>
          </p:cNvPr>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0" name="Text Placeholder 3">
            <a:extLst>
              <a:ext uri="{FF2B5EF4-FFF2-40B4-BE49-F238E27FC236}">
                <a16:creationId xmlns:a16="http://schemas.microsoft.com/office/drawing/2014/main" id="{D3B00581-02A2-4EBF-BF5A-C945D4E1CF1F}"/>
              </a:ext>
            </a:extLst>
          </p:cNvPr>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1" name="Text Placeholder 3">
            <a:extLst>
              <a:ext uri="{FF2B5EF4-FFF2-40B4-BE49-F238E27FC236}">
                <a16:creationId xmlns:a16="http://schemas.microsoft.com/office/drawing/2014/main" id="{841B08C8-6479-4E23-9967-D1A97B48518A}"/>
              </a:ext>
            </a:extLst>
          </p:cNvPr>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626631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Edit Master text styles</a:t>
            </a:r>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3562446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2" name="Rectangle 11" descr="Brush stroke spot">
            <a:extLst>
              <a:ext uri="{FF2B5EF4-FFF2-40B4-BE49-F238E27FC236}">
                <a16:creationId xmlns:a16="http://schemas.microsoft.com/office/drawing/2014/main" id="{A7FA5215-18C5-48EB-9287-FD0210082394}"/>
              </a:ext>
            </a:extLst>
          </p:cNvPr>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a:extLst>
              <a:ext uri="{FF2B5EF4-FFF2-40B4-BE49-F238E27FC236}">
                <a16:creationId xmlns:a16="http://schemas.microsoft.com/office/drawing/2014/main" id="{13B21B5D-078E-4818-93B7-C4BC44E0E670}"/>
              </a:ext>
            </a:extLst>
          </p:cNvPr>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Text Placeholder 3">
            <a:extLst>
              <a:ext uri="{FF2B5EF4-FFF2-40B4-BE49-F238E27FC236}">
                <a16:creationId xmlns:a16="http://schemas.microsoft.com/office/drawing/2014/main" id="{19C62EE8-62D4-42A2-ADFB-270054905059}"/>
              </a:ext>
            </a:extLst>
          </p:cNvPr>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7" name="Text Placeholder 3">
            <a:extLst>
              <a:ext uri="{FF2B5EF4-FFF2-40B4-BE49-F238E27FC236}">
                <a16:creationId xmlns:a16="http://schemas.microsoft.com/office/drawing/2014/main" id="{86BD6FD2-1D30-49A6-830E-AA56A99FC1CE}"/>
              </a:ext>
            </a:extLst>
          </p:cNvPr>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19" name="Rectangle 18" descr="Brush stroke spot">
            <a:extLst>
              <a:ext uri="{FF2B5EF4-FFF2-40B4-BE49-F238E27FC236}">
                <a16:creationId xmlns:a16="http://schemas.microsoft.com/office/drawing/2014/main" id="{092F9F63-01FC-4172-8992-6FBF9B839FC8}"/>
              </a:ext>
            </a:extLst>
          </p:cNvPr>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a:extLst>
              <a:ext uri="{FF2B5EF4-FFF2-40B4-BE49-F238E27FC236}">
                <a16:creationId xmlns:a16="http://schemas.microsoft.com/office/drawing/2014/main" id="{F4C281DF-CD63-43AF-A8F3-B0C6542AE01E}"/>
              </a:ext>
            </a:extLst>
          </p:cNvPr>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a:extLst>
              <a:ext uri="{FF2B5EF4-FFF2-40B4-BE49-F238E27FC236}">
                <a16:creationId xmlns:a16="http://schemas.microsoft.com/office/drawing/2014/main" id="{4B294B4F-3059-4977-8F9A-F67332F7B0A4}"/>
              </a:ext>
            </a:extLst>
          </p:cNvPr>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6" name="Text Placeholder 3">
            <a:extLst>
              <a:ext uri="{FF2B5EF4-FFF2-40B4-BE49-F238E27FC236}">
                <a16:creationId xmlns:a16="http://schemas.microsoft.com/office/drawing/2014/main" id="{E6DB76A1-F16D-475C-9887-7EAE32A8C3A3}"/>
              </a:ext>
            </a:extLst>
          </p:cNvPr>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7" name="Text Placeholder 3">
            <a:extLst>
              <a:ext uri="{FF2B5EF4-FFF2-40B4-BE49-F238E27FC236}">
                <a16:creationId xmlns:a16="http://schemas.microsoft.com/office/drawing/2014/main" id="{C310658D-D557-47BB-BC8A-B915B830ED05}"/>
              </a:ext>
            </a:extLst>
          </p:cNvPr>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8" name="Text Placeholder 3">
            <a:extLst>
              <a:ext uri="{FF2B5EF4-FFF2-40B4-BE49-F238E27FC236}">
                <a16:creationId xmlns:a16="http://schemas.microsoft.com/office/drawing/2014/main" id="{431AC128-54A5-4348-9354-2090E9446DD0}"/>
              </a:ext>
            </a:extLst>
          </p:cNvPr>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9" name="Picture Placeholder 7">
            <a:extLst>
              <a:ext uri="{FF2B5EF4-FFF2-40B4-BE49-F238E27FC236}">
                <a16:creationId xmlns:a16="http://schemas.microsoft.com/office/drawing/2014/main" id="{546207D6-A979-4C63-A9FA-514FA9733332}"/>
              </a:ext>
            </a:extLst>
          </p:cNvPr>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0" name="Picture Placeholder 7">
            <a:extLst>
              <a:ext uri="{FF2B5EF4-FFF2-40B4-BE49-F238E27FC236}">
                <a16:creationId xmlns:a16="http://schemas.microsoft.com/office/drawing/2014/main" id="{17B9003F-DE29-4AC3-A466-BEFDC52EA5D4}"/>
              </a:ext>
            </a:extLst>
          </p:cNvPr>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1" name="Picture Placeholder 7">
            <a:extLst>
              <a:ext uri="{FF2B5EF4-FFF2-40B4-BE49-F238E27FC236}">
                <a16:creationId xmlns:a16="http://schemas.microsoft.com/office/drawing/2014/main" id="{4BAD77A4-CEB0-4E6E-8ABE-363A50124165}"/>
              </a:ext>
            </a:extLst>
          </p:cNvPr>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2" name="Text Placeholder 3">
            <a:extLst>
              <a:ext uri="{FF2B5EF4-FFF2-40B4-BE49-F238E27FC236}">
                <a16:creationId xmlns:a16="http://schemas.microsoft.com/office/drawing/2014/main" id="{B4EF5BD4-323A-47A4-8705-96248C8A4AE9}"/>
              </a:ext>
            </a:extLst>
          </p:cNvPr>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3" name="Text Placeholder 3">
            <a:extLst>
              <a:ext uri="{FF2B5EF4-FFF2-40B4-BE49-F238E27FC236}">
                <a16:creationId xmlns:a16="http://schemas.microsoft.com/office/drawing/2014/main" id="{88881F5B-BE54-484E-82B8-4CB1E9F43AE4}"/>
              </a:ext>
            </a:extLst>
          </p:cNvPr>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3981187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44" name="Rectangle 43" descr="Brush stroke spot">
            <a:extLst>
              <a:ext uri="{FF2B5EF4-FFF2-40B4-BE49-F238E27FC236}">
                <a16:creationId xmlns:a16="http://schemas.microsoft.com/office/drawing/2014/main" id="{45F71459-E761-4BAA-8296-9AF4852B6725}"/>
              </a:ext>
            </a:extLst>
          </p:cNvPr>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a:extLst>
              <a:ext uri="{FF2B5EF4-FFF2-40B4-BE49-F238E27FC236}">
                <a16:creationId xmlns:a16="http://schemas.microsoft.com/office/drawing/2014/main" id="{6AC768B6-7E69-4D83-802E-99B210F63E7C}"/>
              </a:ext>
            </a:extLst>
          </p:cNvPr>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2" name="Text Placeholder 3">
            <a:extLst>
              <a:ext uri="{FF2B5EF4-FFF2-40B4-BE49-F238E27FC236}">
                <a16:creationId xmlns:a16="http://schemas.microsoft.com/office/drawing/2014/main" id="{BF4CB0EB-2362-40AE-A515-F4CB60384DCF}"/>
              </a:ext>
            </a:extLst>
          </p:cNvPr>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3" name="Rectangle 52" descr="Brush stroke spot">
            <a:extLst>
              <a:ext uri="{FF2B5EF4-FFF2-40B4-BE49-F238E27FC236}">
                <a16:creationId xmlns:a16="http://schemas.microsoft.com/office/drawing/2014/main" id="{649EA34C-A785-4041-A0AB-24331FD3E59F}"/>
              </a:ext>
            </a:extLst>
          </p:cNvPr>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a:extLst>
              <a:ext uri="{FF2B5EF4-FFF2-40B4-BE49-F238E27FC236}">
                <a16:creationId xmlns:a16="http://schemas.microsoft.com/office/drawing/2014/main" id="{C7883561-875A-4883-8EBA-695D8F428B34}"/>
              </a:ext>
            </a:extLst>
          </p:cNvPr>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6" name="Text Placeholder 3">
            <a:extLst>
              <a:ext uri="{FF2B5EF4-FFF2-40B4-BE49-F238E27FC236}">
                <a16:creationId xmlns:a16="http://schemas.microsoft.com/office/drawing/2014/main" id="{012DB6B7-23AC-4EF4-B923-9AD4D38FE8F7}"/>
              </a:ext>
            </a:extLst>
          </p:cNvPr>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7" name="Rectangle 56" descr="Brush stroke spot">
            <a:extLst>
              <a:ext uri="{FF2B5EF4-FFF2-40B4-BE49-F238E27FC236}">
                <a16:creationId xmlns:a16="http://schemas.microsoft.com/office/drawing/2014/main" id="{4C9A4FED-7338-4464-BD67-68B1B1F078A9}"/>
              </a:ext>
            </a:extLst>
          </p:cNvPr>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a:extLst>
              <a:ext uri="{FF2B5EF4-FFF2-40B4-BE49-F238E27FC236}">
                <a16:creationId xmlns:a16="http://schemas.microsoft.com/office/drawing/2014/main" id="{FF72A063-C2D4-42E7-95AF-2DBF9DB9DC3C}"/>
              </a:ext>
            </a:extLst>
          </p:cNvPr>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0" name="Text Placeholder 3">
            <a:extLst>
              <a:ext uri="{FF2B5EF4-FFF2-40B4-BE49-F238E27FC236}">
                <a16:creationId xmlns:a16="http://schemas.microsoft.com/office/drawing/2014/main" id="{DCA75C38-AA57-488A-93F2-F457032ACBBE}"/>
              </a:ext>
            </a:extLst>
          </p:cNvPr>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1" name="Rectangle 60" descr="Brush stroke spot">
            <a:extLst>
              <a:ext uri="{FF2B5EF4-FFF2-40B4-BE49-F238E27FC236}">
                <a16:creationId xmlns:a16="http://schemas.microsoft.com/office/drawing/2014/main" id="{CBB617DF-59C7-4901-819F-9FEF8687F033}"/>
              </a:ext>
            </a:extLst>
          </p:cNvPr>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a:extLst>
              <a:ext uri="{FF2B5EF4-FFF2-40B4-BE49-F238E27FC236}">
                <a16:creationId xmlns:a16="http://schemas.microsoft.com/office/drawing/2014/main" id="{FA1A5060-0709-436F-9B45-E81C52904172}"/>
              </a:ext>
            </a:extLst>
          </p:cNvPr>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4" name="Text Placeholder 3">
            <a:extLst>
              <a:ext uri="{FF2B5EF4-FFF2-40B4-BE49-F238E27FC236}">
                <a16:creationId xmlns:a16="http://schemas.microsoft.com/office/drawing/2014/main" id="{D1E38D5A-8267-4462-A410-F99B81044F4C}"/>
              </a:ext>
            </a:extLst>
          </p:cNvPr>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5" name="Rectangle 64" descr="Brush stroke spot">
            <a:extLst>
              <a:ext uri="{FF2B5EF4-FFF2-40B4-BE49-F238E27FC236}">
                <a16:creationId xmlns:a16="http://schemas.microsoft.com/office/drawing/2014/main" id="{D485ED5B-CAAF-4D50-B350-1FD874EBA4D7}"/>
              </a:ext>
            </a:extLst>
          </p:cNvPr>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a:extLst>
              <a:ext uri="{FF2B5EF4-FFF2-40B4-BE49-F238E27FC236}">
                <a16:creationId xmlns:a16="http://schemas.microsoft.com/office/drawing/2014/main" id="{D6E28A9E-F913-4B5F-B3BC-410D8AA45F20}"/>
              </a:ext>
            </a:extLst>
          </p:cNvPr>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8" name="Text Placeholder 3">
            <a:extLst>
              <a:ext uri="{FF2B5EF4-FFF2-40B4-BE49-F238E27FC236}">
                <a16:creationId xmlns:a16="http://schemas.microsoft.com/office/drawing/2014/main" id="{2B41B518-590B-4CF3-B4E8-70F9DDFB196E}"/>
              </a:ext>
            </a:extLst>
          </p:cNvPr>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9" name="Rectangle 68" descr="Brush stroke spot">
            <a:extLst>
              <a:ext uri="{FF2B5EF4-FFF2-40B4-BE49-F238E27FC236}">
                <a16:creationId xmlns:a16="http://schemas.microsoft.com/office/drawing/2014/main" id="{C331D4D8-F16F-49D3-BDB7-1FB2BCE6EAEA}"/>
              </a:ext>
            </a:extLst>
          </p:cNvPr>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a:extLst>
              <a:ext uri="{FF2B5EF4-FFF2-40B4-BE49-F238E27FC236}">
                <a16:creationId xmlns:a16="http://schemas.microsoft.com/office/drawing/2014/main" id="{0D7912DE-7BEE-491D-83D9-ED9BFE8998E8}"/>
              </a:ext>
            </a:extLst>
          </p:cNvPr>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2" name="Text Placeholder 3">
            <a:extLst>
              <a:ext uri="{FF2B5EF4-FFF2-40B4-BE49-F238E27FC236}">
                <a16:creationId xmlns:a16="http://schemas.microsoft.com/office/drawing/2014/main" id="{A588BDB2-BB85-458C-AF31-D90BEE530110}"/>
              </a:ext>
            </a:extLst>
          </p:cNvPr>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3" name="Picture Placeholder 3">
            <a:extLst>
              <a:ext uri="{FF2B5EF4-FFF2-40B4-BE49-F238E27FC236}">
                <a16:creationId xmlns:a16="http://schemas.microsoft.com/office/drawing/2014/main" id="{E9B1CB54-DBEA-47FB-AFCA-953A06370DEF}"/>
              </a:ext>
            </a:extLst>
          </p:cNvPr>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5" name="Picture Placeholder 3">
            <a:extLst>
              <a:ext uri="{FF2B5EF4-FFF2-40B4-BE49-F238E27FC236}">
                <a16:creationId xmlns:a16="http://schemas.microsoft.com/office/drawing/2014/main" id="{72C260FD-1E05-47E9-B248-27CAC5FC3B69}"/>
              </a:ext>
            </a:extLst>
          </p:cNvPr>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8" name="Picture Placeholder 3">
            <a:extLst>
              <a:ext uri="{FF2B5EF4-FFF2-40B4-BE49-F238E27FC236}">
                <a16:creationId xmlns:a16="http://schemas.microsoft.com/office/drawing/2014/main" id="{BDFC2481-D48B-4444-9ADC-73238E01E93A}"/>
              </a:ext>
            </a:extLst>
          </p:cNvPr>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9" name="Picture Placeholder 3">
            <a:extLst>
              <a:ext uri="{FF2B5EF4-FFF2-40B4-BE49-F238E27FC236}">
                <a16:creationId xmlns:a16="http://schemas.microsoft.com/office/drawing/2014/main" id="{659B6395-72AE-4725-9373-C44AC7C2962A}"/>
              </a:ext>
            </a:extLst>
          </p:cNvPr>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0" name="Picture Placeholder 3">
            <a:extLst>
              <a:ext uri="{FF2B5EF4-FFF2-40B4-BE49-F238E27FC236}">
                <a16:creationId xmlns:a16="http://schemas.microsoft.com/office/drawing/2014/main" id="{41E8F088-085E-4881-BFA7-545F97699A75}"/>
              </a:ext>
            </a:extLst>
          </p:cNvPr>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1" name="Picture Placeholder 3">
            <a:extLst>
              <a:ext uri="{FF2B5EF4-FFF2-40B4-BE49-F238E27FC236}">
                <a16:creationId xmlns:a16="http://schemas.microsoft.com/office/drawing/2014/main" id="{DD2AACCA-1BD1-4ECD-95C3-E9AB07D242E0}"/>
              </a:ext>
            </a:extLst>
          </p:cNvPr>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41716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59" name="Rectangle 58" descr="Brush stroke spot">
            <a:extLst>
              <a:ext uri="{FF2B5EF4-FFF2-40B4-BE49-F238E27FC236}">
                <a16:creationId xmlns:a16="http://schemas.microsoft.com/office/drawing/2014/main" id="{29FB1599-AC79-4571-B03A-98277CE717CC}"/>
              </a:ext>
            </a:extLst>
          </p:cNvPr>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a:extLst>
              <a:ext uri="{FF2B5EF4-FFF2-40B4-BE49-F238E27FC236}">
                <a16:creationId xmlns:a16="http://schemas.microsoft.com/office/drawing/2014/main" id="{AC056410-CC3A-4562-8AD4-DDA11527B7AE}"/>
              </a:ext>
            </a:extLst>
          </p:cNvPr>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4" name="Text Placeholder 3">
            <a:extLst>
              <a:ext uri="{FF2B5EF4-FFF2-40B4-BE49-F238E27FC236}">
                <a16:creationId xmlns:a16="http://schemas.microsoft.com/office/drawing/2014/main" id="{E9EF01CE-943D-4321-A20D-EB63E56E3212}"/>
              </a:ext>
            </a:extLst>
          </p:cNvPr>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6" name="Text Placeholder 3">
            <a:extLst>
              <a:ext uri="{FF2B5EF4-FFF2-40B4-BE49-F238E27FC236}">
                <a16:creationId xmlns:a16="http://schemas.microsoft.com/office/drawing/2014/main" id="{B77364C8-3D3A-415B-9433-C4696B84A988}"/>
              </a:ext>
            </a:extLst>
          </p:cNvPr>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7" name="Text Placeholder 3">
            <a:extLst>
              <a:ext uri="{FF2B5EF4-FFF2-40B4-BE49-F238E27FC236}">
                <a16:creationId xmlns:a16="http://schemas.microsoft.com/office/drawing/2014/main" id="{19ABCF73-31BD-4929-9900-AB2F7023E665}"/>
              </a:ext>
            </a:extLst>
          </p:cNvPr>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2" name="Text Placeholder 3">
            <a:extLst>
              <a:ext uri="{FF2B5EF4-FFF2-40B4-BE49-F238E27FC236}">
                <a16:creationId xmlns:a16="http://schemas.microsoft.com/office/drawing/2014/main" id="{CDE0C703-933F-44FB-9589-30DCA646D9B1}"/>
              </a:ext>
            </a:extLst>
          </p:cNvPr>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p>
        </p:txBody>
      </p:sp>
      <p:sp>
        <p:nvSpPr>
          <p:cNvPr id="83" name="Text Placeholder 3">
            <a:extLst>
              <a:ext uri="{FF2B5EF4-FFF2-40B4-BE49-F238E27FC236}">
                <a16:creationId xmlns:a16="http://schemas.microsoft.com/office/drawing/2014/main" id="{679401A1-F51D-455D-88BB-4C189CE1A1A5}"/>
              </a:ext>
            </a:extLst>
          </p:cNvPr>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4" name="Text Placeholder 3">
            <a:extLst>
              <a:ext uri="{FF2B5EF4-FFF2-40B4-BE49-F238E27FC236}">
                <a16:creationId xmlns:a16="http://schemas.microsoft.com/office/drawing/2014/main" id="{5B3DB4F9-0262-4485-A538-5A6C02DD46DC}"/>
              </a:ext>
            </a:extLst>
          </p:cNvPr>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p>
        </p:txBody>
      </p:sp>
      <p:sp>
        <p:nvSpPr>
          <p:cNvPr id="85" name="Text Placeholder 3">
            <a:extLst>
              <a:ext uri="{FF2B5EF4-FFF2-40B4-BE49-F238E27FC236}">
                <a16:creationId xmlns:a16="http://schemas.microsoft.com/office/drawing/2014/main" id="{AA1742CF-6B82-4A44-9413-7CC52CB9A9AE}"/>
              </a:ext>
            </a:extLst>
          </p:cNvPr>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6" name="Text Placeholder 3">
            <a:extLst>
              <a:ext uri="{FF2B5EF4-FFF2-40B4-BE49-F238E27FC236}">
                <a16:creationId xmlns:a16="http://schemas.microsoft.com/office/drawing/2014/main" id="{298DDAA6-2DD7-45D2-BE23-DF28D9F3FE81}"/>
              </a:ext>
            </a:extLst>
          </p:cNvPr>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p>
        </p:txBody>
      </p:sp>
      <p:sp>
        <p:nvSpPr>
          <p:cNvPr id="87" name="Text Placeholder 3">
            <a:extLst>
              <a:ext uri="{FF2B5EF4-FFF2-40B4-BE49-F238E27FC236}">
                <a16:creationId xmlns:a16="http://schemas.microsoft.com/office/drawing/2014/main" id="{0839545C-9AD8-44AD-8D2B-331D8B4030B6}"/>
              </a:ext>
            </a:extLst>
          </p:cNvPr>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88" name="Straight Connector 87">
            <a:extLst>
              <a:ext uri="{FF2B5EF4-FFF2-40B4-BE49-F238E27FC236}">
                <a16:creationId xmlns:a16="http://schemas.microsoft.com/office/drawing/2014/main" id="{41D6688E-B7D9-4DE1-9F3F-37C2A92C4E0F}"/>
              </a:ext>
            </a:extLst>
          </p:cNvPr>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181279E-4A25-4C06-AC3E-DD484486E99E}"/>
              </a:ext>
            </a:extLst>
          </p:cNvPr>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4474904-40E3-4615-B2E6-774159563047}"/>
              </a:ext>
            </a:extLst>
          </p:cNvPr>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07585DD-C644-4DA0-8B68-A0E1AD3EE09B}"/>
              </a:ext>
            </a:extLst>
          </p:cNvPr>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24FEA3C-C05C-407B-B68B-2614F9A64317}"/>
              </a:ext>
            </a:extLst>
          </p:cNvPr>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a:extLst>
              <a:ext uri="{FF2B5EF4-FFF2-40B4-BE49-F238E27FC236}">
                <a16:creationId xmlns:a16="http://schemas.microsoft.com/office/drawing/2014/main" id="{F3103F9C-FB5A-4708-903D-6EACBC625172}"/>
              </a:ext>
            </a:extLst>
          </p:cNvPr>
          <p:cNvSpPr>
            <a:spLocks noGrp="1"/>
          </p:cNvSpPr>
          <p:nvPr>
            <p:ph type="chart" sz="quarter" idx="82"/>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4065523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a:extLst>
              <a:ext uri="{FF2B5EF4-FFF2-40B4-BE49-F238E27FC236}">
                <a16:creationId xmlns:a16="http://schemas.microsoft.com/office/drawing/2014/main" id="{D05799BA-ECD2-4CD6-8250-EA03F132B9BA}"/>
              </a:ext>
            </a:extLst>
          </p:cNvPr>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a:extLst>
              <a:ext uri="{FF2B5EF4-FFF2-40B4-BE49-F238E27FC236}">
                <a16:creationId xmlns:a16="http://schemas.microsoft.com/office/drawing/2014/main" id="{E5FBC040-9C06-484E-B57F-7F574589FF0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85361" y="2114730"/>
            <a:ext cx="5533990" cy="2997929"/>
          </a:xfrm>
        </p:spPr>
        <p:txBody>
          <a:bodyPr>
            <a:normAutofit/>
          </a:bodyPr>
          <a:lstStyle>
            <a:lvl1pPr marL="230400" indent="-228600">
              <a:lnSpc>
                <a:spcPct val="100000"/>
              </a:lnSpc>
              <a:spcBef>
                <a:spcPts val="600"/>
              </a:spcBef>
              <a:buClr>
                <a:srgbClr val="9D0000"/>
              </a:buClr>
              <a:buFont typeface="Arial" panose="020B0604020202020204" pitchFamily="34" charset="0"/>
              <a:buChar char="•"/>
              <a:defRPr sz="2100" i="0"/>
            </a:lvl1pPr>
            <a:lvl2pPr marL="344700" indent="-342900">
              <a:lnSpc>
                <a:spcPct val="100000"/>
              </a:lnSpc>
              <a:spcBef>
                <a:spcPts val="600"/>
              </a:spcBef>
              <a:buClr>
                <a:srgbClr val="9D0000"/>
              </a:buClr>
              <a:buFont typeface="Arial" panose="020B0604020202020204" pitchFamily="34" charset="0"/>
              <a:buChar char="•"/>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1869865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a:extLst>
              <a:ext uri="{FF2B5EF4-FFF2-40B4-BE49-F238E27FC236}">
                <a16:creationId xmlns:a16="http://schemas.microsoft.com/office/drawing/2014/main" id="{26EA01E0-35F5-4371-9D8C-7F3A16EBAEDF}"/>
              </a:ext>
            </a:extLst>
          </p:cNvPr>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a:extLst>
              <a:ext uri="{FF2B5EF4-FFF2-40B4-BE49-F238E27FC236}">
                <a16:creationId xmlns:a16="http://schemas.microsoft.com/office/drawing/2014/main" id="{F28DE59C-954D-4B4D-A240-A9111C89F6A8}"/>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a:extLst>
              <a:ext uri="{FF2B5EF4-FFF2-40B4-BE49-F238E27FC236}">
                <a16:creationId xmlns:a16="http://schemas.microsoft.com/office/drawing/2014/main" id="{E329346F-CCD7-4FB0-98B2-13C3DB0AA176}"/>
              </a:ext>
            </a:extLst>
          </p:cNvPr>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p>
        </p:txBody>
      </p:sp>
      <p:cxnSp>
        <p:nvCxnSpPr>
          <p:cNvPr id="18" name="Straight Connector 17">
            <a:extLst>
              <a:ext uri="{FF2B5EF4-FFF2-40B4-BE49-F238E27FC236}">
                <a16:creationId xmlns:a16="http://schemas.microsoft.com/office/drawing/2014/main" id="{05BAF915-A340-4955-812D-8F555BDB4102}"/>
              </a:ext>
            </a:extLst>
          </p:cNvPr>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a:extLst>
              <a:ext uri="{FF2B5EF4-FFF2-40B4-BE49-F238E27FC236}">
                <a16:creationId xmlns:a16="http://schemas.microsoft.com/office/drawing/2014/main" id="{DE1A1E87-77E1-4901-A7FE-5FFA9F5B4BBD}"/>
              </a:ext>
              <a:ext uri="{C183D7F6-B498-43B3-948B-1728B52AA6E4}">
                <adec:decorative xmlns:adec="http://schemas.microsoft.com/office/drawing/2017/decorative" val="0"/>
              </a:ext>
            </a:extLst>
          </p:cNvPr>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20" name="Text Placeholder 10">
            <a:extLst>
              <a:ext uri="{FF2B5EF4-FFF2-40B4-BE49-F238E27FC236}">
                <a16:creationId xmlns:a16="http://schemas.microsoft.com/office/drawing/2014/main" id="{6A0BD12F-1E2D-481D-BBF0-A56B2BD0D563}"/>
              </a:ext>
            </a:extLst>
          </p:cNvPr>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p>
        </p:txBody>
      </p:sp>
      <p:sp>
        <p:nvSpPr>
          <p:cNvPr id="21" name="Text Placeholder 10">
            <a:extLst>
              <a:ext uri="{FF2B5EF4-FFF2-40B4-BE49-F238E27FC236}">
                <a16:creationId xmlns:a16="http://schemas.microsoft.com/office/drawing/2014/main" id="{FAC44F14-FD8B-4299-8C06-FB93B882538D}"/>
              </a:ext>
            </a:extLst>
          </p:cNvPr>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p>
        </p:txBody>
      </p:sp>
      <p:sp>
        <p:nvSpPr>
          <p:cNvPr id="22" name="Text Placeholder 10">
            <a:extLst>
              <a:ext uri="{FF2B5EF4-FFF2-40B4-BE49-F238E27FC236}">
                <a16:creationId xmlns:a16="http://schemas.microsoft.com/office/drawing/2014/main" id="{C3CE0E11-D8F9-40F9-B542-06B00FA4FCA1}"/>
              </a:ext>
            </a:extLst>
          </p:cNvPr>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p>
        </p:txBody>
      </p:sp>
      <p:sp>
        <p:nvSpPr>
          <p:cNvPr id="23" name="Text Placeholder 10">
            <a:extLst>
              <a:ext uri="{FF2B5EF4-FFF2-40B4-BE49-F238E27FC236}">
                <a16:creationId xmlns:a16="http://schemas.microsoft.com/office/drawing/2014/main" id="{4D4FB496-FE3D-4CC5-83B0-B2793EFEF004}"/>
              </a:ext>
            </a:extLst>
          </p:cNvPr>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p>
        </p:txBody>
      </p:sp>
      <p:sp>
        <p:nvSpPr>
          <p:cNvPr id="24" name="Text Placeholder 10">
            <a:extLst>
              <a:ext uri="{FF2B5EF4-FFF2-40B4-BE49-F238E27FC236}">
                <a16:creationId xmlns:a16="http://schemas.microsoft.com/office/drawing/2014/main" id="{00F0D864-E0B5-4A45-A4DF-4334FDD7B146}"/>
              </a:ext>
            </a:extLst>
          </p:cNvPr>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p>
        </p:txBody>
      </p:sp>
    </p:spTree>
    <p:extLst>
      <p:ext uri="{BB962C8B-B14F-4D97-AF65-F5344CB8AC3E}">
        <p14:creationId xmlns:p14="http://schemas.microsoft.com/office/powerpoint/2010/main" val="326160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12/2/2022</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7928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Rectangle 23" descr="Brush stroke spot">
            <a:extLst>
              <a:ext uri="{FF2B5EF4-FFF2-40B4-BE49-F238E27FC236}">
                <a16:creationId xmlns:a16="http://schemas.microsoft.com/office/drawing/2014/main" id="{D96D18D3-B702-4651-BEF4-0E6B09A7D555}"/>
              </a:ext>
            </a:extLst>
          </p:cNvPr>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a:extLst>
              <a:ext uri="{FF2B5EF4-FFF2-40B4-BE49-F238E27FC236}">
                <a16:creationId xmlns:a16="http://schemas.microsoft.com/office/drawing/2014/main" id="{652C9FD8-1460-4E64-B8BC-CA45BA7C4B66}"/>
              </a:ext>
            </a:extLst>
          </p:cNvPr>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6" name="Text Placeholder 3">
            <a:extLst>
              <a:ext uri="{FF2B5EF4-FFF2-40B4-BE49-F238E27FC236}">
                <a16:creationId xmlns:a16="http://schemas.microsoft.com/office/drawing/2014/main" id="{2B2471E0-ECA3-4640-BFDE-00A4244C2547}"/>
              </a:ext>
            </a:extLst>
          </p:cNvPr>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8BACAAC9-DC1B-45F5-8B83-C468D78DB910}"/>
              </a:ext>
            </a:extLst>
          </p:cNvPr>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38" name="Straight Connector 37">
            <a:extLst>
              <a:ext uri="{FF2B5EF4-FFF2-40B4-BE49-F238E27FC236}">
                <a16:creationId xmlns:a16="http://schemas.microsoft.com/office/drawing/2014/main" id="{433BF02C-5128-4705-BDAA-A36BA2E50DFF}"/>
              </a:ext>
            </a:extLst>
          </p:cNvPr>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a:extLst>
              <a:ext uri="{FF2B5EF4-FFF2-40B4-BE49-F238E27FC236}">
                <a16:creationId xmlns:a16="http://schemas.microsoft.com/office/drawing/2014/main" id="{5D721349-BDDA-47F4-BB33-DDAB2DD44F1B}"/>
              </a:ext>
            </a:extLst>
          </p:cNvPr>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a:extLst>
              <a:ext uri="{FF2B5EF4-FFF2-40B4-BE49-F238E27FC236}">
                <a16:creationId xmlns:a16="http://schemas.microsoft.com/office/drawing/2014/main" id="{9BD9BC82-9664-4610-A1BC-90E5F4CC736E}"/>
              </a:ext>
            </a:extLst>
          </p:cNvPr>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2" name="Text Placeholder 3">
            <a:extLst>
              <a:ext uri="{FF2B5EF4-FFF2-40B4-BE49-F238E27FC236}">
                <a16:creationId xmlns:a16="http://schemas.microsoft.com/office/drawing/2014/main" id="{7879E591-AFC3-45A3-9875-660930C57AF4}"/>
              </a:ext>
            </a:extLst>
          </p:cNvPr>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3" name="Text Placeholder 3">
            <a:extLst>
              <a:ext uri="{FF2B5EF4-FFF2-40B4-BE49-F238E27FC236}">
                <a16:creationId xmlns:a16="http://schemas.microsoft.com/office/drawing/2014/main" id="{274C99EA-E9EB-43A8-8807-6DD5323F881E}"/>
              </a:ext>
            </a:extLst>
          </p:cNvPr>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4" name="Picture Placeholder 7">
            <a:extLst>
              <a:ext uri="{FF2B5EF4-FFF2-40B4-BE49-F238E27FC236}">
                <a16:creationId xmlns:a16="http://schemas.microsoft.com/office/drawing/2014/main" id="{74E5C1DF-1CF3-431D-8289-3A269EFD1DFE}"/>
              </a:ext>
            </a:extLst>
          </p:cNvPr>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
        <p:nvSpPr>
          <p:cNvPr id="46" name="Picture Placeholder 7">
            <a:extLst>
              <a:ext uri="{FF2B5EF4-FFF2-40B4-BE49-F238E27FC236}">
                <a16:creationId xmlns:a16="http://schemas.microsoft.com/office/drawing/2014/main" id="{62765A35-4E4D-481A-AD5D-F689CCD638E4}"/>
              </a:ext>
            </a:extLst>
          </p:cNvPr>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Tree>
    <p:extLst>
      <p:ext uri="{BB962C8B-B14F-4D97-AF65-F5344CB8AC3E}">
        <p14:creationId xmlns:p14="http://schemas.microsoft.com/office/powerpoint/2010/main" val="3324297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3">
            <a:extLst>
              <a:ext uri="{FF2B5EF4-FFF2-40B4-BE49-F238E27FC236}">
                <a16:creationId xmlns:a16="http://schemas.microsoft.com/office/drawing/2014/main" id="{005754B0-9295-4959-B988-1280E463A93F}"/>
              </a:ext>
            </a:extLst>
          </p:cNvPr>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8" name="Text Placeholder 12">
            <a:extLst>
              <a:ext uri="{FF2B5EF4-FFF2-40B4-BE49-F238E27FC236}">
                <a16:creationId xmlns:a16="http://schemas.microsoft.com/office/drawing/2014/main" id="{8D6DC9E5-924D-4DD3-A31B-2D243B49A0D4}"/>
              </a:ext>
            </a:extLst>
          </p:cNvPr>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000">
              <a:lnSpc>
                <a:spcPct val="100000"/>
              </a:lnSpc>
              <a:buClr>
                <a:srgbClr val="9D0000"/>
              </a:buClr>
              <a:defRPr sz="1600" i="0"/>
            </a:lvl2pPr>
            <a:lvl3pPr marL="561600">
              <a:lnSpc>
                <a:spcPct val="100000"/>
              </a:lnSpc>
              <a:buClr>
                <a:srgbClr val="9D0000"/>
              </a:buClr>
              <a:defRPr sz="1600" i="0"/>
            </a:lvl3pPr>
            <a:lvl4pPr marL="727200">
              <a:lnSpc>
                <a:spcPct val="100000"/>
              </a:lnSpc>
              <a:buClr>
                <a:srgbClr val="9D0000"/>
              </a:buClr>
              <a:defRPr sz="1600" i="0"/>
            </a:lvl4pPr>
            <a:lvl5pPr marL="892800">
              <a:lnSpc>
                <a:spcPct val="100000"/>
              </a:lnSpc>
              <a:buClr>
                <a:srgbClr val="9D0000"/>
              </a:buClr>
              <a:defRPr sz="1600" i="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690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a:extLst>
              <a:ext uri="{FF2B5EF4-FFF2-40B4-BE49-F238E27FC236}">
                <a16:creationId xmlns:a16="http://schemas.microsoft.com/office/drawing/2014/main" id="{D91B44A9-F70B-48B6-8E13-182147782AE2}"/>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Oval 7">
            <a:extLst>
              <a:ext uri="{FF2B5EF4-FFF2-40B4-BE49-F238E27FC236}">
                <a16:creationId xmlns:a16="http://schemas.microsoft.com/office/drawing/2014/main" id="{C671094F-F73C-475D-9540-55DD444F1FF9}"/>
              </a:ext>
            </a:extLst>
          </p:cNvPr>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Oval 3">
            <a:extLst>
              <a:ext uri="{FF2B5EF4-FFF2-40B4-BE49-F238E27FC236}">
                <a16:creationId xmlns:a16="http://schemas.microsoft.com/office/drawing/2014/main" id="{C7038C80-39FC-46F2-9E65-573C76CC235F}"/>
              </a:ext>
            </a:extLst>
          </p:cNvPr>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Rectangle 17">
            <a:extLst>
              <a:ext uri="{FF2B5EF4-FFF2-40B4-BE49-F238E27FC236}">
                <a16:creationId xmlns:a16="http://schemas.microsoft.com/office/drawing/2014/main" id="{714F18D6-EBB2-42FB-8DEA-EDE2DEF458D2}"/>
              </a:ext>
            </a:extLst>
          </p:cNvPr>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a:extLst>
              <a:ext uri="{FF2B5EF4-FFF2-40B4-BE49-F238E27FC236}">
                <a16:creationId xmlns:a16="http://schemas.microsoft.com/office/drawing/2014/main" id="{3A2CE4F0-232A-4D5A-93A7-CC26326CA64B}"/>
              </a:ext>
            </a:extLst>
          </p:cNvPr>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2" name="Rectangle 21">
            <a:extLst>
              <a:ext uri="{FF2B5EF4-FFF2-40B4-BE49-F238E27FC236}">
                <a16:creationId xmlns:a16="http://schemas.microsoft.com/office/drawing/2014/main" id="{B2B02871-8276-43E0-9F6F-1BE83CC24FF3}"/>
              </a:ext>
            </a:extLst>
          </p:cNvPr>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a:extLst>
              <a:ext uri="{FF2B5EF4-FFF2-40B4-BE49-F238E27FC236}">
                <a16:creationId xmlns:a16="http://schemas.microsoft.com/office/drawing/2014/main" id="{957C18BD-F894-4B44-871C-9F7D25ED9D5C}"/>
              </a:ext>
            </a:extLst>
          </p:cNvPr>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4" name="Text Placeholder 3">
            <a:extLst>
              <a:ext uri="{FF2B5EF4-FFF2-40B4-BE49-F238E27FC236}">
                <a16:creationId xmlns:a16="http://schemas.microsoft.com/office/drawing/2014/main" id="{8AE96935-E804-4C56-A9CB-9A944335B8D5}"/>
              </a:ext>
            </a:extLst>
          </p:cNvPr>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7" name="Text Placeholder 3">
            <a:extLst>
              <a:ext uri="{FF2B5EF4-FFF2-40B4-BE49-F238E27FC236}">
                <a16:creationId xmlns:a16="http://schemas.microsoft.com/office/drawing/2014/main" id="{B2001541-780F-4D96-9204-D61C68A52F75}"/>
              </a:ext>
            </a:extLst>
          </p:cNvPr>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28" name="Text Placeholder 3">
            <a:extLst>
              <a:ext uri="{FF2B5EF4-FFF2-40B4-BE49-F238E27FC236}">
                <a16:creationId xmlns:a16="http://schemas.microsoft.com/office/drawing/2014/main" id="{DC1D0DF0-7807-4F44-BC2B-B9700C962CCD}"/>
              </a:ext>
            </a:extLst>
          </p:cNvPr>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Text Placeholder 3">
            <a:extLst>
              <a:ext uri="{FF2B5EF4-FFF2-40B4-BE49-F238E27FC236}">
                <a16:creationId xmlns:a16="http://schemas.microsoft.com/office/drawing/2014/main" id="{F7D8D8DB-F27B-4D75-83DB-E682CA45BDA4}"/>
              </a:ext>
            </a:extLst>
          </p:cNvPr>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33" name="Picture Placeholder 7">
            <a:extLst>
              <a:ext uri="{FF2B5EF4-FFF2-40B4-BE49-F238E27FC236}">
                <a16:creationId xmlns:a16="http://schemas.microsoft.com/office/drawing/2014/main" id="{C36D084F-9099-4412-AB38-BEE332147833}"/>
              </a:ext>
            </a:extLst>
          </p:cNvPr>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Picture Placeholder 7">
            <a:extLst>
              <a:ext uri="{FF2B5EF4-FFF2-40B4-BE49-F238E27FC236}">
                <a16:creationId xmlns:a16="http://schemas.microsoft.com/office/drawing/2014/main" id="{5A529E1A-870B-49B1-A061-C26BF495213C}"/>
              </a:ext>
            </a:extLst>
          </p:cNvPr>
          <p:cNvSpPr>
            <a:spLocks noGrp="1"/>
          </p:cNvSpPr>
          <p:nvPr>
            <p:ph type="pic" sz="quarter" idx="7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7733868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12/2/2022</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B6EF1DDE-4EBA-4A5F-9642-8E8E51017B26}"/>
              </a:ext>
            </a:extLst>
          </p:cNvPr>
          <p:cNvSpPr>
            <a:spLocks noGrp="1"/>
          </p:cNvSpPr>
          <p:nvPr>
            <p:ph type="sldNum" sz="quarter" idx="12"/>
          </p:nvPr>
        </p:nvSpPr>
        <p:spPr/>
        <p:txBody>
          <a:bodyPr/>
          <a:lstStyle/>
          <a:p>
            <a:fld id="{F470E458-E7C2-4395-B75D-476A174CEE45}" type="slidenum">
              <a:rPr lang="en-US" noProof="0" smtClean="0"/>
              <a:pPr/>
              <a:t>‹#›</a:t>
            </a:fld>
            <a:endParaRPr lang="en-US" noProof="0" dirty="0"/>
          </a:p>
        </p:txBody>
      </p:sp>
    </p:spTree>
    <p:extLst>
      <p:ext uri="{BB962C8B-B14F-4D97-AF65-F5344CB8AC3E}">
        <p14:creationId xmlns:p14="http://schemas.microsoft.com/office/powerpoint/2010/main" val="20319443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12/2/2022</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a:extLst>
              <a:ext uri="{FF2B5EF4-FFF2-40B4-BE49-F238E27FC236}">
                <a16:creationId xmlns:a16="http://schemas.microsoft.com/office/drawing/2014/main" id="{15169612-3818-48E7-9A30-66C970052EB2}"/>
              </a:ext>
            </a:extLst>
          </p:cNvPr>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Edit Master text styles</a:t>
            </a:r>
          </a:p>
        </p:txBody>
      </p:sp>
    </p:spTree>
    <p:extLst>
      <p:ext uri="{BB962C8B-B14F-4D97-AF65-F5344CB8AC3E}">
        <p14:creationId xmlns:p14="http://schemas.microsoft.com/office/powerpoint/2010/main" val="4260116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Content Placeholder 2">
            <a:extLst>
              <a:ext uri="{FF2B5EF4-FFF2-40B4-BE49-F238E27FC236}">
                <a16:creationId xmlns:a16="http://schemas.microsoft.com/office/drawing/2014/main" id="{D9F6BE4E-68E0-48F7-AD88-3A2574C976B3}"/>
              </a:ext>
            </a:extLst>
          </p:cNvPr>
          <p:cNvSpPr>
            <a:spLocks noGrp="1"/>
          </p:cNvSpPr>
          <p:nvPr>
            <p:ph idx="1"/>
          </p:nvPr>
        </p:nvSpPr>
        <p:spPr>
          <a:xfrm>
            <a:off x="838200" y="1825625"/>
            <a:ext cx="10515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23250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Content Placeholder 2">
            <a:extLst>
              <a:ext uri="{FF2B5EF4-FFF2-40B4-BE49-F238E27FC236}">
                <a16:creationId xmlns:a16="http://schemas.microsoft.com/office/drawing/2014/main" id="{C00DF417-C5C3-4FDA-87D5-323AF2736A67}"/>
              </a:ext>
            </a:extLst>
          </p:cNvPr>
          <p:cNvSpPr>
            <a:spLocks noGrp="1"/>
          </p:cNvSpPr>
          <p:nvPr>
            <p:ph sz="half" idx="1"/>
          </p:nvPr>
        </p:nvSpPr>
        <p:spPr>
          <a:xfrm>
            <a:off x="838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CDA880CD-CD01-4A78-BF0C-95A33ABA883C}"/>
              </a:ext>
            </a:extLst>
          </p:cNvPr>
          <p:cNvSpPr>
            <a:spLocks noGrp="1"/>
          </p:cNvSpPr>
          <p:nvPr>
            <p:ph sz="half" idx="2"/>
          </p:nvPr>
        </p:nvSpPr>
        <p:spPr>
          <a:xfrm>
            <a:off x="6172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70512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Text Placeholder 2">
            <a:extLst>
              <a:ext uri="{FF2B5EF4-FFF2-40B4-BE49-F238E27FC236}">
                <a16:creationId xmlns:a16="http://schemas.microsoft.com/office/drawing/2014/main" id="{865D719B-9788-41E0-9D02-45172FBEA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0" name="Content Placeholder 3">
            <a:extLst>
              <a:ext uri="{FF2B5EF4-FFF2-40B4-BE49-F238E27FC236}">
                <a16:creationId xmlns:a16="http://schemas.microsoft.com/office/drawing/2014/main" id="{BEF52044-38F3-4EBE-A961-C2A07D297A20}"/>
              </a:ext>
            </a:extLst>
          </p:cNvPr>
          <p:cNvSpPr>
            <a:spLocks noGrp="1"/>
          </p:cNvSpPr>
          <p:nvPr>
            <p:ph sz="half" idx="2"/>
          </p:nvPr>
        </p:nvSpPr>
        <p:spPr>
          <a:xfrm>
            <a:off x="839788" y="2505075"/>
            <a:ext cx="5157787"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CFE8FE9D-45F9-4807-9850-F1BB27342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5">
            <a:extLst>
              <a:ext uri="{FF2B5EF4-FFF2-40B4-BE49-F238E27FC236}">
                <a16:creationId xmlns:a16="http://schemas.microsoft.com/office/drawing/2014/main" id="{B5BD8D56-1BFA-4D3E-976F-E2E64897A626}"/>
              </a:ext>
            </a:extLst>
          </p:cNvPr>
          <p:cNvSpPr>
            <a:spLocks noGrp="1"/>
          </p:cNvSpPr>
          <p:nvPr>
            <p:ph sz="quarter" idx="4"/>
          </p:nvPr>
        </p:nvSpPr>
        <p:spPr>
          <a:xfrm>
            <a:off x="6172200" y="2505075"/>
            <a:ext cx="5183188"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51268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Content Placeholder 2">
            <a:extLst>
              <a:ext uri="{FF2B5EF4-FFF2-40B4-BE49-F238E27FC236}">
                <a16:creationId xmlns:a16="http://schemas.microsoft.com/office/drawing/2014/main" id="{58AF44D3-FB33-4645-9D4F-B96C01ACE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61191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Picture Placeholder 2">
            <a:extLst>
              <a:ext uri="{FF2B5EF4-FFF2-40B4-BE49-F238E27FC236}">
                <a16:creationId xmlns:a16="http://schemas.microsoft.com/office/drawing/2014/main" id="{2184BB62-FBE4-4F0A-AE3B-1A292BA9B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0208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6187504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12/2/2022</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4" name="Text Placeholder 3">
            <a:extLst>
              <a:ext uri="{FF2B5EF4-FFF2-40B4-BE49-F238E27FC236}">
                <a16:creationId xmlns:a16="http://schemas.microsoft.com/office/drawing/2014/main" id="{5B4595A1-E20F-45D7-AF11-4849898DB9CC}"/>
              </a:ext>
            </a:extLst>
          </p:cNvPr>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Edit Master text styles</a:t>
            </a:r>
          </a:p>
        </p:txBody>
      </p:sp>
    </p:spTree>
    <p:extLst>
      <p:ext uri="{BB962C8B-B14F-4D97-AF65-F5344CB8AC3E}">
        <p14:creationId xmlns:p14="http://schemas.microsoft.com/office/powerpoint/2010/main" val="906081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A261C6-E42E-4F1C-8216-77A358DB0BE2}"/>
              </a:ext>
            </a:extLst>
          </p:cNvPr>
          <p:cNvSpPr>
            <a:spLocks noGrp="1"/>
          </p:cNvSpPr>
          <p:nvPr>
            <p:ph type="dt" sz="half" idx="10"/>
          </p:nvPr>
        </p:nvSpPr>
        <p:spPr/>
        <p:txBody>
          <a:bodyPr/>
          <a:lstStyle/>
          <a:p>
            <a:fld id="{8B9208B2-41C8-4A61-B828-55494ADD5993}" type="datetime1">
              <a:rPr lang="en-US" noProof="0" smtClean="0"/>
              <a:t>12/2/2022</a:t>
            </a:fld>
            <a:endParaRPr lang="en-US" noProof="0" dirty="0"/>
          </a:p>
        </p:txBody>
      </p:sp>
      <p:sp>
        <p:nvSpPr>
          <p:cNvPr id="3" name="Footer Placeholder 2">
            <a:extLst>
              <a:ext uri="{FF2B5EF4-FFF2-40B4-BE49-F238E27FC236}">
                <a16:creationId xmlns:a16="http://schemas.microsoft.com/office/drawing/2014/main" id="{5B901FE4-4890-4330-96D0-D3F6E9666E33}"/>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1498604B-E739-4608-A505-18C0674AB395}"/>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227952180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E8E21-DA8C-48C2-84A8-3E52CDB57D58}"/>
              </a:ext>
            </a:extLst>
          </p:cNvPr>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AC391D3-C433-4A10-BCCB-AC8D64640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21464C9-3D68-47CD-9063-9947FA3963D1}"/>
              </a:ext>
            </a:extLst>
          </p:cNvPr>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pPr/>
              <a:t>12/2/2022</a:t>
            </a:fld>
            <a:endParaRPr lang="en-US" noProof="0" dirty="0"/>
          </a:p>
        </p:txBody>
      </p:sp>
      <p:sp>
        <p:nvSpPr>
          <p:cNvPr id="5" name="Footer Placeholder 4">
            <a:extLst>
              <a:ext uri="{FF2B5EF4-FFF2-40B4-BE49-F238E27FC236}">
                <a16:creationId xmlns:a16="http://schemas.microsoft.com/office/drawing/2014/main" id="{FC0211C0-B516-4F22-84A2-69B5EEFB4ECB}"/>
              </a:ext>
            </a:extLst>
          </p:cNvPr>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a:extLst>
              <a:ext uri="{FF2B5EF4-FFF2-40B4-BE49-F238E27FC236}">
                <a16:creationId xmlns:a16="http://schemas.microsoft.com/office/drawing/2014/main" id="{E935D5E2-D6AF-47D7-B943-C9FAB666BA67}"/>
              </a:ext>
            </a:extLst>
          </p:cNvPr>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pPr/>
              <a:t>‹#›</a:t>
            </a:fld>
            <a:endParaRPr lang="en-US" noProof="0" dirty="0"/>
          </a:p>
        </p:txBody>
      </p:sp>
      <p:sp>
        <p:nvSpPr>
          <p:cNvPr id="7" name="Oval 6">
            <a:extLst>
              <a:ext uri="{FF2B5EF4-FFF2-40B4-BE49-F238E27FC236}">
                <a16:creationId xmlns:a16="http://schemas.microsoft.com/office/drawing/2014/main" id="{AA0AC1CF-7888-4B0B-B751-F9C83F4B7C06}"/>
              </a:ext>
            </a:extLst>
          </p:cNvPr>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5407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6" r:id="rId4"/>
    <p:sldLayoutId id="2147483657" r:id="rId5"/>
    <p:sldLayoutId id="2147483658" r:id="rId6"/>
    <p:sldLayoutId id="2147483659" r:id="rId7"/>
    <p:sldLayoutId id="2147483654" r:id="rId8"/>
    <p:sldLayoutId id="2147483652"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6" r:id="rId25"/>
    <p:sldLayoutId id="2147483675" r:id="rId26"/>
    <p:sldLayoutId id="2147483677" r:id="rId27"/>
    <p:sldLayoutId id="2147483681" r:id="rId28"/>
    <p:sldLayoutId id="2147483680" r:id="rId29"/>
    <p:sldLayoutId id="2147483682" r:id="rId30"/>
    <p:sldLayoutId id="2147483683" r:id="rId31"/>
    <p:sldLayoutId id="2147483684" r:id="rId32"/>
    <p:sldLayoutId id="2147483685" r:id="rId33"/>
    <p:sldLayoutId id="2147483686" r:id="rId34"/>
    <p:sldLayoutId id="2147483687" r:id="rId35"/>
    <p:sldLayoutId id="2147483655"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userDrawn="1">
          <p15:clr>
            <a:srgbClr val="F26B43"/>
          </p15:clr>
        </p15:guide>
        <p15:guide id="2" pos="7174" userDrawn="1">
          <p15:clr>
            <a:srgbClr val="F26B43"/>
          </p15:clr>
        </p15:guide>
        <p15:guide id="3" orient="horz" pos="3974" userDrawn="1">
          <p15:clr>
            <a:srgbClr val="F26B43"/>
          </p15:clr>
        </p15:guide>
        <p15:guide id="4" pos="5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3.png"/><Relationship Id="rId7"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6.xml"/><Relationship Id="rId6" Type="http://schemas.openxmlformats.org/officeDocument/2006/relationships/image" Target="../media/image42.jpg"/><Relationship Id="rId5" Type="http://schemas.openxmlformats.org/officeDocument/2006/relationships/image" Target="../media/image41.jpg"/><Relationship Id="rId4" Type="http://schemas.openxmlformats.org/officeDocument/2006/relationships/image" Target="../media/image34.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1BA1-104B-437A-BD2C-C1120088E0BC}"/>
              </a:ext>
            </a:extLst>
          </p:cNvPr>
          <p:cNvSpPr>
            <a:spLocks noGrp="1"/>
          </p:cNvSpPr>
          <p:nvPr>
            <p:ph type="ctrTitle"/>
          </p:nvPr>
        </p:nvSpPr>
        <p:spPr>
          <a:xfrm>
            <a:off x="182880" y="1461230"/>
            <a:ext cx="6873014" cy="1967770"/>
          </a:xfrm>
        </p:spPr>
        <p:txBody>
          <a:bodyPr>
            <a:normAutofit/>
          </a:bodyPr>
          <a:lstStyle/>
          <a:p>
            <a:r>
              <a:rPr lang="en-US" sz="5500" dirty="0"/>
              <a:t>EMPLOYEE ENGAGEMENT </a:t>
            </a:r>
            <a:endParaRPr lang="ru-RU" sz="5500" dirty="0"/>
          </a:p>
        </p:txBody>
      </p:sp>
      <p:sp>
        <p:nvSpPr>
          <p:cNvPr id="3" name="Subtitle 2">
            <a:extLst>
              <a:ext uri="{FF2B5EF4-FFF2-40B4-BE49-F238E27FC236}">
                <a16:creationId xmlns:a16="http://schemas.microsoft.com/office/drawing/2014/main" id="{612F902E-562E-4C59-9195-659D40C6A995}"/>
              </a:ext>
            </a:extLst>
          </p:cNvPr>
          <p:cNvSpPr>
            <a:spLocks noGrp="1"/>
          </p:cNvSpPr>
          <p:nvPr>
            <p:ph type="subTitle" idx="1"/>
          </p:nvPr>
        </p:nvSpPr>
        <p:spPr>
          <a:xfrm>
            <a:off x="182880" y="3429000"/>
            <a:ext cx="6873014" cy="3312763"/>
          </a:xfrm>
        </p:spPr>
        <p:txBody>
          <a:bodyPr/>
          <a:lstStyle/>
          <a:p>
            <a:r>
              <a:rPr lang="en-US" b="1" dirty="0"/>
              <a:t>Importance of Employee Engagement in the Success of a Hotel</a:t>
            </a:r>
          </a:p>
          <a:p>
            <a:r>
              <a:rPr lang="en-GB" b="1" dirty="0"/>
              <a:t>  </a:t>
            </a:r>
          </a:p>
          <a:p>
            <a:r>
              <a:rPr lang="en-GB" sz="2400" b="1" dirty="0"/>
              <a:t>Student Name: Imran Ali</a:t>
            </a:r>
          </a:p>
          <a:p>
            <a:r>
              <a:rPr lang="en-GB" sz="2400" b="1" dirty="0"/>
              <a:t>Student ID: 2121357</a:t>
            </a:r>
          </a:p>
          <a:p>
            <a:r>
              <a:rPr lang="en-GB" sz="2400" b="1" dirty="0"/>
              <a:t>Kathryn Roberts (BMIH4006)</a:t>
            </a:r>
          </a:p>
        </p:txBody>
      </p:sp>
    </p:spTree>
    <p:extLst>
      <p:ext uri="{BB962C8B-B14F-4D97-AF65-F5344CB8AC3E}">
        <p14:creationId xmlns:p14="http://schemas.microsoft.com/office/powerpoint/2010/main" val="2457492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C0C4-7B6C-4E9A-8274-2FC40023F4D6}"/>
              </a:ext>
            </a:extLst>
          </p:cNvPr>
          <p:cNvSpPr>
            <a:spLocks noGrp="1"/>
          </p:cNvSpPr>
          <p:nvPr>
            <p:ph type="title"/>
          </p:nvPr>
        </p:nvSpPr>
        <p:spPr>
          <a:xfrm>
            <a:off x="0" y="2"/>
            <a:ext cx="5212080" cy="901336"/>
          </a:xfrm>
        </p:spPr>
        <p:txBody>
          <a:bodyPr/>
          <a:lstStyle/>
          <a:p>
            <a:r>
              <a:rPr lang="en-US" dirty="0"/>
              <a:t>Employee Engagement </a:t>
            </a:r>
          </a:p>
        </p:txBody>
      </p:sp>
      <p:sp>
        <p:nvSpPr>
          <p:cNvPr id="3" name="Text Placeholder 2">
            <a:extLst>
              <a:ext uri="{FF2B5EF4-FFF2-40B4-BE49-F238E27FC236}">
                <a16:creationId xmlns:a16="http://schemas.microsoft.com/office/drawing/2014/main" id="{C05A4E51-65D1-4F1C-B66B-51A1E5DC03B9}"/>
              </a:ext>
            </a:extLst>
          </p:cNvPr>
          <p:cNvSpPr>
            <a:spLocks noGrp="1"/>
          </p:cNvSpPr>
          <p:nvPr>
            <p:ph type="body" idx="1"/>
          </p:nvPr>
        </p:nvSpPr>
        <p:spPr>
          <a:xfrm>
            <a:off x="117566" y="901338"/>
            <a:ext cx="4965422" cy="5865222"/>
          </a:xfrm>
        </p:spPr>
        <p:txBody>
          <a:bodyPr>
            <a:normAutofit/>
          </a:bodyPr>
          <a:lstStyle/>
          <a:p>
            <a:pPr marL="342900" indent="-342900">
              <a:buFont typeface="Arial" panose="020B0604020202020204" pitchFamily="34" charset="0"/>
              <a:buChar char="•"/>
            </a:pPr>
            <a:r>
              <a:rPr lang="en-US" dirty="0"/>
              <a:t>According to Forbes, employee engagement is characterized as a person's emotional dedication to a company and its objectives.  </a:t>
            </a:r>
          </a:p>
          <a:p>
            <a:pPr marL="342900" indent="-342900">
              <a:buFont typeface="Arial" panose="020B0604020202020204" pitchFamily="34" charset="0"/>
              <a:buChar char="•"/>
            </a:pPr>
            <a:r>
              <a:rPr lang="en-US" dirty="0"/>
              <a:t>Their motives go well beyond receiving a paycheck each month because they believe in the work they are performing (Bakker &amp; Leiter, 2010).</a:t>
            </a:r>
          </a:p>
          <a:p>
            <a:pPr marL="342900" indent="-342900">
              <a:buFont typeface="Arial" panose="020B0604020202020204" pitchFamily="34" charset="0"/>
              <a:buChar char="•"/>
            </a:pPr>
            <a:r>
              <a:rPr lang="en-US" dirty="0"/>
              <a:t>This amount of investment encourages employees to go above and beyond. taking on more shifts voluntarily and providing excellent customer service. </a:t>
            </a:r>
          </a:p>
          <a:p>
            <a:pPr marL="342900" indent="-342900">
              <a:buFont typeface="Arial" panose="020B0604020202020204" pitchFamily="34" charset="0"/>
              <a:buChar char="•"/>
            </a:pPr>
            <a:r>
              <a:rPr lang="en-US" dirty="0"/>
              <a:t>They want to be successful for both themselves and others.</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pPr/>
              <a:t>2</a:t>
            </a:fld>
            <a:endParaRPr lang="en-US" dirty="0">
              <a:solidFill>
                <a:srgbClr val="FFFFFF"/>
              </a:solidFill>
            </a:endParaRPr>
          </a:p>
        </p:txBody>
      </p:sp>
    </p:spTree>
    <p:extLst>
      <p:ext uri="{BB962C8B-B14F-4D97-AF65-F5344CB8AC3E}">
        <p14:creationId xmlns:p14="http://schemas.microsoft.com/office/powerpoint/2010/main" val="1303718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FF02-C55C-4A6B-AF02-6DB462D7D069}"/>
              </a:ext>
            </a:extLst>
          </p:cNvPr>
          <p:cNvSpPr>
            <a:spLocks noGrp="1"/>
          </p:cNvSpPr>
          <p:nvPr>
            <p:ph type="title"/>
          </p:nvPr>
        </p:nvSpPr>
        <p:spPr>
          <a:xfrm>
            <a:off x="5643154" y="0"/>
            <a:ext cx="6244046" cy="705394"/>
          </a:xfrm>
        </p:spPr>
        <p:txBody>
          <a:bodyPr/>
          <a:lstStyle/>
          <a:p>
            <a:r>
              <a:rPr lang="en-US" dirty="0"/>
              <a:t>HOTEL INDUSTRY</a:t>
            </a:r>
          </a:p>
        </p:txBody>
      </p:sp>
      <p:sp>
        <p:nvSpPr>
          <p:cNvPr id="3" name="Content Placeholder 2">
            <a:extLst>
              <a:ext uri="{FF2B5EF4-FFF2-40B4-BE49-F238E27FC236}">
                <a16:creationId xmlns:a16="http://schemas.microsoft.com/office/drawing/2014/main" id="{9A9DA2D1-994D-4AB7-87F1-A6FB5D623E01}"/>
              </a:ext>
            </a:extLst>
          </p:cNvPr>
          <p:cNvSpPr>
            <a:spLocks noGrp="1"/>
          </p:cNvSpPr>
          <p:nvPr>
            <p:ph idx="1"/>
          </p:nvPr>
        </p:nvSpPr>
        <p:spPr>
          <a:xfrm>
            <a:off x="5643154" y="705394"/>
            <a:ext cx="6548846" cy="6061166"/>
          </a:xfrm>
        </p:spPr>
        <p:txBody>
          <a:bodyPr>
            <a:normAutofit fontScale="92500" lnSpcReduction="10000"/>
          </a:bodyPr>
          <a:lstStyle/>
          <a:p>
            <a:r>
              <a:rPr lang="en-US" dirty="0"/>
              <a:t>All businesses, but particularly the hospitality sector, acknowledge the importance of employee engagement. </a:t>
            </a:r>
          </a:p>
          <a:p>
            <a:r>
              <a:rPr lang="en-US" dirty="0"/>
              <a:t>Your staff are your single brand advocates since the hotel business is driven by client service. </a:t>
            </a:r>
          </a:p>
          <a:p>
            <a:r>
              <a:rPr lang="en-US" dirty="0"/>
              <a:t>An oversight might be the difference between a satisfied and a furious consumer. </a:t>
            </a:r>
          </a:p>
          <a:p>
            <a:r>
              <a:rPr lang="en-US" dirty="0"/>
              <a:t>The easiest strategy to retain experienced, skilled staff and keep them happy at work is to keep them engaged. </a:t>
            </a:r>
          </a:p>
          <a:p>
            <a:r>
              <a:rPr lang="en-US" dirty="0"/>
              <a:t>These personnel are more adept at effortlessly offering customers the ideal experience possible.</a:t>
            </a:r>
          </a:p>
          <a:p>
            <a:r>
              <a:rPr lang="en-US" dirty="0"/>
              <a:t>Great talent must be recruited, developed, and kept by service businesses (Baumruk, 2006). </a:t>
            </a:r>
          </a:p>
          <a:p>
            <a:r>
              <a:rPr lang="en-US" dirty="0"/>
              <a:t>A new employee needs time to develop to such a high level of performance and expertise.</a:t>
            </a:r>
          </a:p>
          <a:p>
            <a:r>
              <a:rPr lang="en-US" dirty="0"/>
              <a:t>For instance, a competent front desk agent will be more accommodating and urge customers to return, further enhancing conversions and increasing repeat business. A good wait staff will encourage customers to explore more menu options (the traditional upsell).</a:t>
            </a:r>
          </a:p>
        </p:txBody>
      </p:sp>
      <p:sp>
        <p:nvSpPr>
          <p:cNvPr id="4" name="Slide Number Placeholder 3">
            <a:extLst>
              <a:ext uri="{FF2B5EF4-FFF2-40B4-BE49-F238E27FC236}">
                <a16:creationId xmlns:a16="http://schemas.microsoft.com/office/drawing/2014/main" id="{B7959B0A-E19C-45C1-981D-1B62B169FBAC}"/>
              </a:ext>
            </a:extLst>
          </p:cNvPr>
          <p:cNvSpPr>
            <a:spLocks noGrp="1"/>
          </p:cNvSpPr>
          <p:nvPr>
            <p:ph type="sldNum" sz="quarter" idx="12"/>
          </p:nvPr>
        </p:nvSpPr>
        <p:spPr/>
        <p:txBody>
          <a:bodyPr/>
          <a:lstStyle/>
          <a:p>
            <a:r>
              <a:rPr lang="en-US" dirty="0"/>
              <a:t>0</a:t>
            </a:r>
            <a:fld id="{F470E458-E7C2-4395-B75D-476A174CEE45}" type="slidenum">
              <a:rPr lang="en-US" smtClean="0"/>
              <a:t>3</a:t>
            </a:fld>
            <a:endParaRPr lang="en-US" dirty="0"/>
          </a:p>
        </p:txBody>
      </p:sp>
    </p:spTree>
    <p:extLst>
      <p:ext uri="{BB962C8B-B14F-4D97-AF65-F5344CB8AC3E}">
        <p14:creationId xmlns:p14="http://schemas.microsoft.com/office/powerpoint/2010/main" val="1984231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F39A-E118-43F8-815F-43859C4AC7C8}"/>
              </a:ext>
            </a:extLst>
          </p:cNvPr>
          <p:cNvSpPr>
            <a:spLocks noGrp="1"/>
          </p:cNvSpPr>
          <p:nvPr>
            <p:ph type="title"/>
          </p:nvPr>
        </p:nvSpPr>
        <p:spPr>
          <a:xfrm>
            <a:off x="-1" y="1"/>
            <a:ext cx="6714309" cy="966650"/>
          </a:xfrm>
        </p:spPr>
        <p:txBody>
          <a:bodyPr>
            <a:noAutofit/>
          </a:bodyPr>
          <a:lstStyle/>
          <a:p>
            <a:r>
              <a:rPr lang="en-US" dirty="0"/>
              <a:t>Why is employee engagement in hospitality important?</a:t>
            </a:r>
          </a:p>
        </p:txBody>
      </p:sp>
      <p:sp>
        <p:nvSpPr>
          <p:cNvPr id="5" name="Content Placeholder 4">
            <a:extLst>
              <a:ext uri="{FF2B5EF4-FFF2-40B4-BE49-F238E27FC236}">
                <a16:creationId xmlns:a16="http://schemas.microsoft.com/office/drawing/2014/main" id="{00CF1DCA-E4B9-4FEB-8B5A-00A83758B771}"/>
              </a:ext>
            </a:extLst>
          </p:cNvPr>
          <p:cNvSpPr>
            <a:spLocks noGrp="1"/>
          </p:cNvSpPr>
          <p:nvPr>
            <p:ph idx="1"/>
          </p:nvPr>
        </p:nvSpPr>
        <p:spPr>
          <a:xfrm>
            <a:off x="0" y="966651"/>
            <a:ext cx="6218272" cy="5891349"/>
          </a:xfrm>
        </p:spPr>
        <p:txBody>
          <a:bodyPr>
            <a:normAutofit lnSpcReduction="10000"/>
          </a:bodyPr>
          <a:lstStyle/>
          <a:p>
            <a:r>
              <a:rPr lang="en-US" dirty="0"/>
              <a:t>Employees that are actively engaged are more enthusiastic, effective, and focused. As a result, your hotels get a ton of advantages. </a:t>
            </a:r>
          </a:p>
          <a:p>
            <a:pPr marL="516150" indent="-514350">
              <a:buFont typeface="+mj-lt"/>
              <a:buAutoNum type="romanLcPeriod"/>
            </a:pPr>
            <a:r>
              <a:rPr lang="en-US" b="1" i="1" dirty="0"/>
              <a:t>Greater productivity. </a:t>
            </a:r>
          </a:p>
          <a:p>
            <a:r>
              <a:rPr lang="en-US" dirty="0"/>
              <a:t>There are several measures to gauge productivity at hotels, including the number of rooms cleaned and average spending per visitor. </a:t>
            </a:r>
          </a:p>
          <a:p>
            <a:r>
              <a:rPr lang="en-US" dirty="0"/>
              <a:t>Your employees hold the key to success no matter the statistic. </a:t>
            </a:r>
          </a:p>
          <a:p>
            <a:r>
              <a:rPr lang="en-US" dirty="0"/>
              <a:t>Productivity and engagement have a definite relationship. </a:t>
            </a:r>
          </a:p>
          <a:p>
            <a:r>
              <a:rPr lang="en-US" dirty="0"/>
              <a:t>Over 2.7 million workers from around the world participated in a research by Gallup (</a:t>
            </a:r>
            <a:r>
              <a:rPr lang="en-US" dirty="0" err="1"/>
              <a:t>Mancheno</a:t>
            </a:r>
            <a:r>
              <a:rPr lang="en-US" dirty="0"/>
              <a:t>-Smoak, 2008, p. 69). </a:t>
            </a:r>
          </a:p>
          <a:p>
            <a:r>
              <a:rPr lang="en-US" dirty="0"/>
              <a:t>They also demonstrated that highly engaged workers were 18% more productive while focusing on sales.</a:t>
            </a:r>
          </a:p>
        </p:txBody>
      </p:sp>
      <p:sp>
        <p:nvSpPr>
          <p:cNvPr id="3" name="Slide Number Placeholder 2">
            <a:extLst>
              <a:ext uri="{FF2B5EF4-FFF2-40B4-BE49-F238E27FC236}">
                <a16:creationId xmlns:a16="http://schemas.microsoft.com/office/drawing/2014/main" id="{63CEC3D2-2C7A-4B7D-AE77-495AD272EB80}"/>
              </a:ext>
            </a:extLst>
          </p:cNvPr>
          <p:cNvSpPr>
            <a:spLocks noGrp="1"/>
          </p:cNvSpPr>
          <p:nvPr>
            <p:ph type="sldNum" sz="quarter" idx="12"/>
          </p:nvPr>
        </p:nvSpPr>
        <p:spPr/>
        <p:txBody>
          <a:bodyPr/>
          <a:lstStyle/>
          <a:p>
            <a:r>
              <a:rPr lang="en-US" dirty="0"/>
              <a:t>0</a:t>
            </a:r>
            <a:fld id="{F470E458-E7C2-4395-B75D-476A174CEE45}" type="slidenum">
              <a:rPr lang="en-US" smtClean="0"/>
              <a:pPr/>
              <a:t>4</a:t>
            </a:fld>
            <a:endParaRPr lang="en-US" dirty="0"/>
          </a:p>
        </p:txBody>
      </p:sp>
    </p:spTree>
    <p:extLst>
      <p:ext uri="{BB962C8B-B14F-4D97-AF65-F5344CB8AC3E}">
        <p14:creationId xmlns:p14="http://schemas.microsoft.com/office/powerpoint/2010/main" val="2704337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C81B0-2191-45BC-9905-2E1C78EB939C}"/>
              </a:ext>
            </a:extLst>
          </p:cNvPr>
          <p:cNvSpPr>
            <a:spLocks noGrp="1"/>
          </p:cNvSpPr>
          <p:nvPr>
            <p:ph type="title"/>
          </p:nvPr>
        </p:nvSpPr>
        <p:spPr>
          <a:xfrm>
            <a:off x="838206" y="143692"/>
            <a:ext cx="10515600" cy="1053872"/>
          </a:xfrm>
        </p:spPr>
        <p:txBody>
          <a:bodyPr>
            <a:noAutofit/>
          </a:bodyPr>
          <a:lstStyle/>
          <a:p>
            <a:r>
              <a:rPr lang="en-US" sz="4000" dirty="0"/>
              <a:t>Why is employee engagement in hospitality important? Cont.…</a:t>
            </a:r>
          </a:p>
        </p:txBody>
      </p:sp>
      <p:pic>
        <p:nvPicPr>
          <p:cNvPr id="21" name="Picture Placeholder 20" descr="Glass icon">
            <a:extLst>
              <a:ext uri="{FF2B5EF4-FFF2-40B4-BE49-F238E27FC236}">
                <a16:creationId xmlns:a16="http://schemas.microsoft.com/office/drawing/2014/main" id="{5210F475-2002-4AE9-A0FF-DCBCA11294CF}"/>
              </a:ext>
            </a:extLst>
          </p:cNvPr>
          <p:cNvPicPr>
            <a:picLocks noGrp="1" noChangeAspect="1"/>
          </p:cNvPicPr>
          <p:nvPr>
            <p:ph type="pic" sz="quarter" idx="24"/>
          </p:nvPr>
        </p:nvPicPr>
        <p:blipFill rotWithShape="1">
          <a:blip r:embed="rId3">
            <a:extLst>
              <a:ext uri="{96DAC541-7B7A-43D3-8B79-37D633B846F1}">
                <asvg:svgBlip xmlns:asvg="http://schemas.microsoft.com/office/drawing/2016/SVG/main" r:embed="rId4"/>
              </a:ext>
            </a:extLst>
          </a:blip>
          <a:srcRect l="-56449" t="-20014" r="-56449" b="-26812"/>
          <a:stretch/>
        </p:blipFill>
        <p:spPr>
          <a:xfrm>
            <a:off x="1009659" y="2830782"/>
            <a:ext cx="504000" cy="504000"/>
          </a:xfrm>
        </p:spPr>
      </p:pic>
      <p:sp>
        <p:nvSpPr>
          <p:cNvPr id="10" name="Text Placeholder 9">
            <a:extLst>
              <a:ext uri="{FF2B5EF4-FFF2-40B4-BE49-F238E27FC236}">
                <a16:creationId xmlns:a16="http://schemas.microsoft.com/office/drawing/2014/main" id="{CB8C2489-4C28-4A80-9F6E-875452B0C83B}"/>
              </a:ext>
            </a:extLst>
          </p:cNvPr>
          <p:cNvSpPr>
            <a:spLocks noGrp="1"/>
          </p:cNvSpPr>
          <p:nvPr>
            <p:ph type="body" sz="quarter" idx="49"/>
          </p:nvPr>
        </p:nvSpPr>
        <p:spPr>
          <a:xfrm>
            <a:off x="1630819" y="1211352"/>
            <a:ext cx="4795163" cy="432137"/>
          </a:xfrm>
        </p:spPr>
        <p:txBody>
          <a:bodyPr/>
          <a:lstStyle/>
          <a:p>
            <a:pPr marL="1800"/>
            <a:r>
              <a:rPr lang="en-US" i="1" dirty="0"/>
              <a:t>ii. Reduced Staff Turnover</a:t>
            </a:r>
          </a:p>
        </p:txBody>
      </p:sp>
      <p:sp>
        <p:nvSpPr>
          <p:cNvPr id="9" name="Text Placeholder 8">
            <a:extLst>
              <a:ext uri="{FF2B5EF4-FFF2-40B4-BE49-F238E27FC236}">
                <a16:creationId xmlns:a16="http://schemas.microsoft.com/office/drawing/2014/main" id="{DDC39B62-BE54-415D-91D1-F2917B1B10B8}"/>
              </a:ext>
            </a:extLst>
          </p:cNvPr>
          <p:cNvSpPr>
            <a:spLocks noGrp="1"/>
          </p:cNvSpPr>
          <p:nvPr>
            <p:ph type="body" sz="quarter" idx="48"/>
          </p:nvPr>
        </p:nvSpPr>
        <p:spPr>
          <a:xfrm>
            <a:off x="1630819" y="1657277"/>
            <a:ext cx="5018175" cy="2435015"/>
          </a:xfrm>
        </p:spPr>
        <p:txBody>
          <a:bodyPr>
            <a:normAutofit fontScale="92500" lnSpcReduction="20000"/>
          </a:bodyPr>
          <a:lstStyle/>
          <a:p>
            <a:pPr marL="287550" indent="-285750">
              <a:buFont typeface="Arial" panose="020B0604020202020204" pitchFamily="34" charset="0"/>
              <a:buChar char="•"/>
            </a:pPr>
            <a:r>
              <a:rPr lang="en-US" dirty="0"/>
              <a:t>The misery of hotels is the high employee turnover rate. The hotel industry has the biggest turnover of any in the UK. </a:t>
            </a:r>
          </a:p>
          <a:p>
            <a:pPr marL="287550" indent="-285750">
              <a:buFont typeface="Arial" panose="020B0604020202020204" pitchFamily="34" charset="0"/>
              <a:buChar char="•"/>
            </a:pPr>
            <a:r>
              <a:rPr lang="en-US" dirty="0"/>
              <a:t>Employee turnover costs money and depletes the knowledge of your company.</a:t>
            </a:r>
          </a:p>
          <a:p>
            <a:pPr marL="287550" indent="-285750">
              <a:buFont typeface="Arial" panose="020B0604020202020204" pitchFamily="34" charset="0"/>
              <a:buChar char="•"/>
            </a:pPr>
            <a:r>
              <a:rPr lang="en-US" dirty="0"/>
              <a:t>Addressing employee engagement may be helpful. In an effort to achieve this, Hilton Hotels made a determined effort to handle everything from paternity leave benefits to updating worker quarters. </a:t>
            </a:r>
          </a:p>
          <a:p>
            <a:pPr marL="287550" indent="-285750">
              <a:buFont typeface="Arial" panose="020B0604020202020204" pitchFamily="34" charset="0"/>
              <a:buChar char="•"/>
            </a:pPr>
            <a:r>
              <a:rPr lang="en-US" dirty="0"/>
              <a:t>They believed their initiatives led to a 6% decrease in turnover (</a:t>
            </a:r>
            <a:r>
              <a:rPr lang="en-US" dirty="0" err="1"/>
              <a:t>Gebauer</a:t>
            </a:r>
            <a:r>
              <a:rPr lang="en-US" dirty="0"/>
              <a:t> et al., 2008).</a:t>
            </a:r>
          </a:p>
        </p:txBody>
      </p:sp>
      <p:pic>
        <p:nvPicPr>
          <p:cNvPr id="25" name="Picture Placeholder 24" descr="Cloche icon">
            <a:extLst>
              <a:ext uri="{FF2B5EF4-FFF2-40B4-BE49-F238E27FC236}">
                <a16:creationId xmlns:a16="http://schemas.microsoft.com/office/drawing/2014/main" id="{A1652785-1C4D-4FB1-B5F5-620BA44061A7}"/>
              </a:ext>
            </a:extLst>
          </p:cNvPr>
          <p:cNvPicPr>
            <a:picLocks noGrp="1" noChangeAspect="1"/>
          </p:cNvPicPr>
          <p:nvPr>
            <p:ph type="pic" sz="quarter" idx="46"/>
          </p:nvPr>
        </p:nvPicPr>
        <p:blipFill rotWithShape="1">
          <a:blip r:embed="rId5">
            <a:extLst>
              <a:ext uri="{96DAC541-7B7A-43D3-8B79-37D633B846F1}">
                <asvg:svgBlip xmlns:asvg="http://schemas.microsoft.com/office/drawing/2016/SVG/main" r:embed="rId6"/>
              </a:ext>
            </a:extLst>
          </a:blip>
          <a:srcRect l="-9608" t="-22708" r="-9608" b="-46945"/>
          <a:stretch/>
        </p:blipFill>
        <p:spPr>
          <a:xfrm>
            <a:off x="6522420" y="2754732"/>
            <a:ext cx="504000" cy="504000"/>
          </a:xfrm>
        </p:spPr>
      </p:pic>
      <p:sp>
        <p:nvSpPr>
          <p:cNvPr id="14" name="Text Placeholder 13">
            <a:extLst>
              <a:ext uri="{FF2B5EF4-FFF2-40B4-BE49-F238E27FC236}">
                <a16:creationId xmlns:a16="http://schemas.microsoft.com/office/drawing/2014/main" id="{E6642833-0C4D-49DE-99DB-E59E9EE7BE48}"/>
              </a:ext>
            </a:extLst>
          </p:cNvPr>
          <p:cNvSpPr>
            <a:spLocks noGrp="1"/>
          </p:cNvSpPr>
          <p:nvPr>
            <p:ph type="body" sz="quarter" idx="53"/>
          </p:nvPr>
        </p:nvSpPr>
        <p:spPr>
          <a:xfrm>
            <a:off x="7122858" y="1211352"/>
            <a:ext cx="4803531" cy="445925"/>
          </a:xfrm>
        </p:spPr>
        <p:txBody>
          <a:bodyPr/>
          <a:lstStyle/>
          <a:p>
            <a:r>
              <a:rPr lang="en-US" i="1" dirty="0"/>
              <a:t>iii. Improved customer relations</a:t>
            </a:r>
          </a:p>
          <a:p>
            <a:endParaRPr lang="en-US" dirty="0"/>
          </a:p>
        </p:txBody>
      </p:sp>
      <p:sp>
        <p:nvSpPr>
          <p:cNvPr id="13" name="Text Placeholder 12">
            <a:extLst>
              <a:ext uri="{FF2B5EF4-FFF2-40B4-BE49-F238E27FC236}">
                <a16:creationId xmlns:a16="http://schemas.microsoft.com/office/drawing/2014/main" id="{6999C6DE-C119-420D-988D-0EA1E658703C}"/>
              </a:ext>
            </a:extLst>
          </p:cNvPr>
          <p:cNvSpPr>
            <a:spLocks noGrp="1"/>
          </p:cNvSpPr>
          <p:nvPr>
            <p:ph type="body" sz="quarter" idx="52"/>
          </p:nvPr>
        </p:nvSpPr>
        <p:spPr>
          <a:xfrm>
            <a:off x="7122858" y="1671065"/>
            <a:ext cx="5025599" cy="2574660"/>
          </a:xfrm>
        </p:spPr>
        <p:txBody>
          <a:bodyPr>
            <a:normAutofit fontScale="92500" lnSpcReduction="20000"/>
          </a:bodyPr>
          <a:lstStyle/>
          <a:p>
            <a:pPr marL="285750" indent="-285750">
              <a:buFont typeface="Arial" panose="020B0604020202020204" pitchFamily="34" charset="0"/>
              <a:buChar char="•"/>
            </a:pPr>
            <a:r>
              <a:rPr lang="en-US" dirty="0"/>
              <a:t>Quality and good service are mutually exclusive.</a:t>
            </a:r>
          </a:p>
          <a:p>
            <a:pPr marL="285750" indent="-285750">
              <a:buFont typeface="Arial" panose="020B0604020202020204" pitchFamily="34" charset="0"/>
              <a:buChar char="•"/>
            </a:pPr>
            <a:r>
              <a:rPr lang="en-US" dirty="0"/>
              <a:t>The CEO of Forbes Travel Guide, Fillip </a:t>
            </a:r>
            <a:r>
              <a:rPr lang="en-US" dirty="0" err="1"/>
              <a:t>Boyen</a:t>
            </a:r>
            <a:r>
              <a:rPr lang="en-US" dirty="0"/>
              <a:t>, claims that service makes up 75% of the criteria he employs to evaluate upscale lodging.</a:t>
            </a:r>
          </a:p>
          <a:p>
            <a:pPr marL="285750" indent="-285750">
              <a:buFont typeface="Arial" panose="020B0604020202020204" pitchFamily="34" charset="0"/>
              <a:buChar char="•"/>
            </a:pPr>
            <a:r>
              <a:rPr lang="en-US" dirty="0"/>
              <a:t>Engaged employees care about how guests see your property. </a:t>
            </a:r>
          </a:p>
          <a:p>
            <a:pPr marL="285750" indent="-285750">
              <a:buFont typeface="Arial" panose="020B0604020202020204" pitchFamily="34" charset="0"/>
              <a:buChar char="•"/>
            </a:pPr>
            <a:r>
              <a:rPr lang="en-US" dirty="0"/>
              <a:t>So it stands to reason that they will provide the greatest service possible. </a:t>
            </a:r>
          </a:p>
          <a:p>
            <a:pPr marL="285750" indent="-285750">
              <a:buFont typeface="Arial" panose="020B0604020202020204" pitchFamily="34" charset="0"/>
              <a:buChar char="•"/>
            </a:pPr>
            <a:r>
              <a:rPr lang="en-US" dirty="0"/>
              <a:t>The chance of favorable evaluations, repeat business, and word-of-mouth referrals rises as a result of happier consumers.</a:t>
            </a:r>
          </a:p>
        </p:txBody>
      </p:sp>
      <p:pic>
        <p:nvPicPr>
          <p:cNvPr id="23" name="Picture Placeholder 22" descr="Knife and fork icon">
            <a:extLst>
              <a:ext uri="{FF2B5EF4-FFF2-40B4-BE49-F238E27FC236}">
                <a16:creationId xmlns:a16="http://schemas.microsoft.com/office/drawing/2014/main" id="{ED69C2CE-13BC-4657-9342-BFDC8F715C54}"/>
              </a:ext>
            </a:extLst>
          </p:cNvPr>
          <p:cNvPicPr>
            <a:picLocks noGrp="1" noChangeAspect="1"/>
          </p:cNvPicPr>
          <p:nvPr>
            <p:ph type="pic" sz="quarter" idx="45"/>
          </p:nvPr>
        </p:nvPicPr>
        <p:blipFill rotWithShape="1">
          <a:blip r:embed="rId7">
            <a:extLst>
              <a:ext uri="{96DAC541-7B7A-43D3-8B79-37D633B846F1}">
                <asvg:svgBlip xmlns:asvg="http://schemas.microsoft.com/office/drawing/2016/SVG/main" r:embed="rId8"/>
              </a:ext>
            </a:extLst>
          </a:blip>
          <a:srcRect l="-35875" t="-13714" r="-35875" b="-13714"/>
          <a:stretch/>
        </p:blipFill>
        <p:spPr>
          <a:xfrm>
            <a:off x="1009659" y="4259510"/>
            <a:ext cx="504000" cy="504000"/>
          </a:xfrm>
        </p:spPr>
      </p:pic>
      <p:sp>
        <p:nvSpPr>
          <p:cNvPr id="12" name="Text Placeholder 11">
            <a:extLst>
              <a:ext uri="{FF2B5EF4-FFF2-40B4-BE49-F238E27FC236}">
                <a16:creationId xmlns:a16="http://schemas.microsoft.com/office/drawing/2014/main" id="{4C6C93ED-5B50-4336-9413-22836A56194D}"/>
              </a:ext>
            </a:extLst>
          </p:cNvPr>
          <p:cNvSpPr>
            <a:spLocks noGrp="1"/>
          </p:cNvSpPr>
          <p:nvPr>
            <p:ph type="body" sz="quarter" idx="51"/>
          </p:nvPr>
        </p:nvSpPr>
        <p:spPr>
          <a:xfrm>
            <a:off x="1630819" y="4092292"/>
            <a:ext cx="4774441" cy="343264"/>
          </a:xfrm>
        </p:spPr>
        <p:txBody>
          <a:bodyPr/>
          <a:lstStyle/>
          <a:p>
            <a:r>
              <a:rPr lang="en-US" i="1" dirty="0"/>
              <a:t>iv. Increased revenue</a:t>
            </a:r>
          </a:p>
          <a:p>
            <a:endParaRPr lang="en-US" dirty="0"/>
          </a:p>
        </p:txBody>
      </p:sp>
      <p:sp>
        <p:nvSpPr>
          <p:cNvPr id="11" name="Text Placeholder 10">
            <a:extLst>
              <a:ext uri="{FF2B5EF4-FFF2-40B4-BE49-F238E27FC236}">
                <a16:creationId xmlns:a16="http://schemas.microsoft.com/office/drawing/2014/main" id="{15E286E8-3B5C-407E-B8B8-7B5B8E300465}"/>
              </a:ext>
            </a:extLst>
          </p:cNvPr>
          <p:cNvSpPr>
            <a:spLocks noGrp="1"/>
          </p:cNvSpPr>
          <p:nvPr>
            <p:ph type="body" sz="quarter" idx="50"/>
          </p:nvPr>
        </p:nvSpPr>
        <p:spPr>
          <a:xfrm>
            <a:off x="1630819" y="4449344"/>
            <a:ext cx="5018175" cy="2408656"/>
          </a:xfrm>
        </p:spPr>
        <p:txBody>
          <a:bodyPr>
            <a:normAutofit fontScale="92500" lnSpcReduction="20000"/>
          </a:bodyPr>
          <a:lstStyle/>
          <a:p>
            <a:pPr marL="285750" indent="-285750">
              <a:buFont typeface="Arial" panose="020B0604020202020204" pitchFamily="34" charset="0"/>
              <a:buChar char="•"/>
            </a:pPr>
            <a:r>
              <a:rPr lang="en-US" dirty="0"/>
              <a:t>The first three advantages we discussed lead straight to the fourth advantage, which is an increase in revenue. </a:t>
            </a:r>
          </a:p>
          <a:p>
            <a:pPr marL="285750" indent="-285750">
              <a:buFont typeface="Arial" panose="020B0604020202020204" pitchFamily="34" charset="0"/>
              <a:buChar char="•"/>
            </a:pPr>
            <a:r>
              <a:rPr lang="en-US" dirty="0"/>
              <a:t>Profitability and employee engagement are mutually exclusive. </a:t>
            </a:r>
          </a:p>
          <a:p>
            <a:pPr marL="285750" indent="-285750">
              <a:buFont typeface="Arial" panose="020B0604020202020204" pitchFamily="34" charset="0"/>
              <a:buChar char="•"/>
            </a:pPr>
            <a:r>
              <a:rPr lang="en-US" dirty="0"/>
              <a:t>Any research that support that? When employees are highly engaged, Gallup showed that businesses generate 26% more income per employee. </a:t>
            </a:r>
          </a:p>
          <a:p>
            <a:pPr marL="285750" indent="-285750">
              <a:buFont typeface="Arial" panose="020B0604020202020204" pitchFamily="34" charset="0"/>
              <a:buChar char="•"/>
            </a:pPr>
            <a:r>
              <a:rPr lang="en-US" dirty="0"/>
              <a:t>Towers Perrin came to the conclusion that increased employee engagement is associated with 6% greater net profit margins.</a:t>
            </a:r>
          </a:p>
        </p:txBody>
      </p:sp>
      <p:pic>
        <p:nvPicPr>
          <p:cNvPr id="27" name="Picture Placeholder 26" descr="Chef hat icon">
            <a:extLst>
              <a:ext uri="{FF2B5EF4-FFF2-40B4-BE49-F238E27FC236}">
                <a16:creationId xmlns:a16="http://schemas.microsoft.com/office/drawing/2014/main" id="{62D1674E-42EF-4E5E-9D93-A14E50217E94}"/>
              </a:ext>
            </a:extLst>
          </p:cNvPr>
          <p:cNvPicPr>
            <a:picLocks noGrp="1" noChangeAspect="1"/>
          </p:cNvPicPr>
          <p:nvPr>
            <p:ph type="pic" sz="quarter" idx="47"/>
          </p:nvPr>
        </p:nvPicPr>
        <p:blipFill rotWithShape="1">
          <a:blip r:embed="rId9">
            <a:extLst>
              <a:ext uri="{96DAC541-7B7A-43D3-8B79-37D633B846F1}">
                <asvg:svgBlip xmlns:asvg="http://schemas.microsoft.com/office/drawing/2016/SVG/main" r:embed="rId10"/>
              </a:ext>
            </a:extLst>
          </a:blip>
          <a:srcRect l="-26034" t="-23413" r="-26034" b="-23413"/>
          <a:stretch/>
        </p:blipFill>
        <p:spPr>
          <a:xfrm>
            <a:off x="6522420" y="4245725"/>
            <a:ext cx="504000" cy="504000"/>
          </a:xfrm>
        </p:spPr>
      </p:pic>
      <p:sp>
        <p:nvSpPr>
          <p:cNvPr id="3" name="Slide Number Placeholder 2">
            <a:extLst>
              <a:ext uri="{FF2B5EF4-FFF2-40B4-BE49-F238E27FC236}">
                <a16:creationId xmlns:a16="http://schemas.microsoft.com/office/drawing/2014/main" id="{B6128D86-6A24-4EED-BF70-9F13E0CE27F5}"/>
              </a:ext>
            </a:extLst>
          </p:cNvPr>
          <p:cNvSpPr>
            <a:spLocks noGrp="1"/>
          </p:cNvSpPr>
          <p:nvPr>
            <p:ph type="sldNum" sz="quarter" idx="12"/>
          </p:nvPr>
        </p:nvSpPr>
        <p:spPr/>
        <p:txBody>
          <a:bodyPr/>
          <a:lstStyle/>
          <a:p>
            <a:r>
              <a:rPr lang="en-US" dirty="0"/>
              <a:t>0</a:t>
            </a:r>
            <a:fld id="{F470E458-E7C2-4395-B75D-476A174CEE45}" type="slidenum">
              <a:rPr lang="en-US" smtClean="0"/>
              <a:t>5</a:t>
            </a:fld>
            <a:endParaRPr lang="en-US" dirty="0"/>
          </a:p>
        </p:txBody>
      </p:sp>
    </p:spTree>
    <p:extLst>
      <p:ext uri="{BB962C8B-B14F-4D97-AF65-F5344CB8AC3E}">
        <p14:creationId xmlns:p14="http://schemas.microsoft.com/office/powerpoint/2010/main" val="3161911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353B-B4F8-4BE2-AAFA-68505EFD94A2}"/>
              </a:ext>
            </a:extLst>
          </p:cNvPr>
          <p:cNvSpPr>
            <a:spLocks noGrp="1"/>
          </p:cNvSpPr>
          <p:nvPr>
            <p:ph type="title"/>
          </p:nvPr>
        </p:nvSpPr>
        <p:spPr>
          <a:xfrm>
            <a:off x="274319" y="2991395"/>
            <a:ext cx="11612881" cy="535576"/>
          </a:xfrm>
        </p:spPr>
        <p:txBody>
          <a:bodyPr>
            <a:normAutofit fontScale="90000"/>
          </a:bodyPr>
          <a:lstStyle/>
          <a:p>
            <a:r>
              <a:rPr lang="en-US" dirty="0"/>
              <a:t>Maslow’s Employee Engagement Model</a:t>
            </a:r>
          </a:p>
        </p:txBody>
      </p:sp>
      <p:sp>
        <p:nvSpPr>
          <p:cNvPr id="3" name="Slide Number Placeholder 2">
            <a:extLst>
              <a:ext uri="{FF2B5EF4-FFF2-40B4-BE49-F238E27FC236}">
                <a16:creationId xmlns:a16="http://schemas.microsoft.com/office/drawing/2014/main" id="{973D73B8-0159-4360-B763-76EC226632BF}"/>
              </a:ext>
            </a:extLst>
          </p:cNvPr>
          <p:cNvSpPr>
            <a:spLocks noGrp="1"/>
          </p:cNvSpPr>
          <p:nvPr>
            <p:ph type="sldNum" sz="quarter" idx="12"/>
          </p:nvPr>
        </p:nvSpPr>
        <p:spPr/>
        <p:txBody>
          <a:bodyPr/>
          <a:lstStyle/>
          <a:p>
            <a:r>
              <a:rPr lang="en-US" dirty="0"/>
              <a:t>0</a:t>
            </a:r>
            <a:fld id="{F470E458-E7C2-4395-B75D-476A174CEE45}" type="slidenum">
              <a:rPr lang="en-US" smtClean="0"/>
              <a:t>6</a:t>
            </a:fld>
            <a:endParaRPr lang="en-US" dirty="0"/>
          </a:p>
        </p:txBody>
      </p:sp>
      <p:sp>
        <p:nvSpPr>
          <p:cNvPr id="6" name="Subtitle 5"/>
          <p:cNvSpPr>
            <a:spLocks noGrp="1"/>
          </p:cNvSpPr>
          <p:nvPr>
            <p:ph type="subTitle" idx="15"/>
          </p:nvPr>
        </p:nvSpPr>
        <p:spPr>
          <a:xfrm>
            <a:off x="0" y="3526972"/>
            <a:ext cx="12192000" cy="3331028"/>
          </a:xfrm>
        </p:spPr>
        <p:txBody>
          <a:bodyPr>
            <a:normAutofit fontScale="70000" lnSpcReduction="20000"/>
          </a:bodyPr>
          <a:lstStyle/>
          <a:p>
            <a:pPr marL="342900" indent="-342900" algn="l">
              <a:buFont typeface="Arial" panose="020B0604020202020204" pitchFamily="34" charset="0"/>
              <a:buChar char="•"/>
            </a:pPr>
            <a:r>
              <a:rPr lang="en-US" dirty="0"/>
              <a:t>The hierarchy of needs described by Maslow is likely familiar to most businesspeople. </a:t>
            </a:r>
          </a:p>
          <a:p>
            <a:pPr marL="342900" indent="-342900" algn="l">
              <a:buFont typeface="Arial" panose="020B0604020202020204" pitchFamily="34" charset="0"/>
              <a:buChar char="•"/>
            </a:pPr>
            <a:r>
              <a:rPr lang="en-US" dirty="0"/>
              <a:t>On most business courses, it is as inescapable as the tea break and has a significant impact on how managers handle their staff.</a:t>
            </a:r>
          </a:p>
          <a:p>
            <a:pPr marL="342900" indent="-342900" algn="l">
              <a:buFont typeface="Arial" panose="020B0604020202020204" pitchFamily="34" charset="0"/>
              <a:buChar char="•"/>
            </a:pPr>
            <a:r>
              <a:rPr lang="en-US" dirty="0"/>
              <a:t>The idea contends that motivation results from an effort to meet these five fundamental needs: esteem, social, physical, safety, and self-actualization (fulfilment). </a:t>
            </a:r>
          </a:p>
          <a:p>
            <a:pPr marL="342900" indent="-342900" algn="l">
              <a:buFont typeface="Arial" panose="020B0604020202020204" pitchFamily="34" charset="0"/>
              <a:buChar char="•"/>
            </a:pPr>
            <a:r>
              <a:rPr lang="en-US" dirty="0"/>
              <a:t>Employee motivation increases when these demands are met more fully (Harter et al., 2002, p. 268).</a:t>
            </a:r>
          </a:p>
          <a:p>
            <a:pPr marL="342900" indent="-342900" algn="l">
              <a:buFont typeface="Arial" panose="020B0604020202020204" pitchFamily="34" charset="0"/>
              <a:buChar char="•"/>
            </a:pPr>
            <a:r>
              <a:rPr lang="en-US" dirty="0"/>
              <a:t>According to the theory, a person cannot be completely engaged or satisfied in their position without having these requirements met. </a:t>
            </a:r>
          </a:p>
          <a:p>
            <a:pPr marL="342900" indent="-342900" algn="l">
              <a:buFont typeface="Arial" panose="020B0604020202020204" pitchFamily="34" charset="0"/>
              <a:buChar char="•"/>
            </a:pPr>
            <a:r>
              <a:rPr lang="en-US" dirty="0"/>
              <a:t>Employees fundamentally require job stability, a livable salary, and a sense of safety in their workplaces. Additionally, workers need to have a feeling of camaraderie, a sense of belonging, and appreciation. </a:t>
            </a:r>
          </a:p>
          <a:p>
            <a:pPr marL="342900" indent="-342900" algn="l">
              <a:buFont typeface="Arial" panose="020B0604020202020204" pitchFamily="34" charset="0"/>
              <a:buChar char="•"/>
            </a:pPr>
            <a:r>
              <a:rPr lang="en-US" dirty="0"/>
              <a:t>Furthermore, workers must advance, develop, be inventive, and be ready to run with ideas. No need is more critical than any other in the hierarchy of needs. In order for workers to be driven to give their best effort, they must feel completely satisfied.</a:t>
            </a:r>
          </a:p>
        </p:txBody>
      </p:sp>
    </p:spTree>
    <p:extLst>
      <p:ext uri="{BB962C8B-B14F-4D97-AF65-F5344CB8AC3E}">
        <p14:creationId xmlns:p14="http://schemas.microsoft.com/office/powerpoint/2010/main" val="1785038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64C-DCD9-4842-AC70-1334BEF5749C}"/>
              </a:ext>
            </a:extLst>
          </p:cNvPr>
          <p:cNvSpPr>
            <a:spLocks noGrp="1"/>
          </p:cNvSpPr>
          <p:nvPr>
            <p:ph type="title"/>
          </p:nvPr>
        </p:nvSpPr>
        <p:spPr>
          <a:xfrm>
            <a:off x="5590904" y="0"/>
            <a:ext cx="6601096" cy="1018903"/>
          </a:xfrm>
        </p:spPr>
        <p:txBody>
          <a:bodyPr>
            <a:normAutofit fontScale="90000"/>
          </a:bodyPr>
          <a:lstStyle/>
          <a:p>
            <a:r>
              <a:rPr lang="en-US" dirty="0"/>
              <a:t>Best Practices To Engage Employees In Hotel Industry</a:t>
            </a:r>
          </a:p>
        </p:txBody>
      </p:sp>
      <p:sp>
        <p:nvSpPr>
          <p:cNvPr id="3" name="Content Placeholder 2">
            <a:extLst>
              <a:ext uri="{FF2B5EF4-FFF2-40B4-BE49-F238E27FC236}">
                <a16:creationId xmlns:a16="http://schemas.microsoft.com/office/drawing/2014/main" id="{FD7FE9D3-D856-47C4-86AC-8C47A5515F98}"/>
              </a:ext>
            </a:extLst>
          </p:cNvPr>
          <p:cNvSpPr>
            <a:spLocks noGrp="1"/>
          </p:cNvSpPr>
          <p:nvPr>
            <p:ph idx="1"/>
          </p:nvPr>
        </p:nvSpPr>
        <p:spPr>
          <a:xfrm>
            <a:off x="5590904" y="1018904"/>
            <a:ext cx="6601096" cy="5839096"/>
          </a:xfrm>
        </p:spPr>
        <p:txBody>
          <a:bodyPr>
            <a:normAutofit fontScale="92500" lnSpcReduction="20000"/>
          </a:bodyPr>
          <a:lstStyle/>
          <a:p>
            <a:pPr marL="516150" indent="-514350">
              <a:buFont typeface="+mj-lt"/>
              <a:buAutoNum type="romanLcPeriod"/>
            </a:pPr>
            <a:r>
              <a:rPr lang="en-US" b="1" i="1" dirty="0"/>
              <a:t>Provide regular feedback and praise</a:t>
            </a:r>
          </a:p>
          <a:p>
            <a:r>
              <a:rPr lang="en-US" dirty="0"/>
              <a:t>Let the staff members of your hotel know when they are delivering excellent work. </a:t>
            </a:r>
          </a:p>
          <a:p>
            <a:r>
              <a:rPr lang="en-US" dirty="0"/>
              <a:t>If they are not, it can be because they are not receiving helpful suggestions on how to do better. </a:t>
            </a:r>
          </a:p>
          <a:p>
            <a:r>
              <a:rPr lang="en-US" dirty="0"/>
              <a:t>According to statistics, 43% of employees with high levels of engagement receive feedback at least once every week. </a:t>
            </a:r>
          </a:p>
          <a:p>
            <a:r>
              <a:rPr lang="en-US" dirty="0"/>
              <a:t>The percentage of disengaged workers is far lower at only 18% (</a:t>
            </a:r>
            <a:r>
              <a:rPr lang="en-US" dirty="0" err="1"/>
              <a:t>Janta</a:t>
            </a:r>
            <a:r>
              <a:rPr lang="en-US" dirty="0"/>
              <a:t>, 2012).</a:t>
            </a:r>
          </a:p>
          <a:p>
            <a:r>
              <a:rPr lang="en-US" dirty="0"/>
              <a:t>Giving your team feedback may be done in the following ways:</a:t>
            </a:r>
          </a:p>
          <a:p>
            <a:pPr marL="516150" indent="-514350">
              <a:buFont typeface="+mj-lt"/>
              <a:buAutoNum type="romanLcPeriod"/>
            </a:pPr>
            <a:r>
              <a:rPr lang="en-US" dirty="0"/>
              <a:t>Avoid applying a general strategy. Consider an employee's assets and liabilities while providing feedback to make it more personalized.</a:t>
            </a:r>
          </a:p>
          <a:p>
            <a:pPr marL="516150" indent="-514350">
              <a:buFont typeface="+mj-lt"/>
              <a:buAutoNum type="romanLcPeriod"/>
            </a:pPr>
            <a:r>
              <a:rPr lang="en-US" dirty="0"/>
              <a:t>Gifts of appreciation, whether they be handwritten notes of thanks or thoughtful presents, are always appreciated.</a:t>
            </a:r>
          </a:p>
          <a:p>
            <a:pPr marL="516150" indent="-514350">
              <a:buFont typeface="+mj-lt"/>
              <a:buAutoNum type="romanLcPeriod"/>
            </a:pPr>
            <a:r>
              <a:rPr lang="en-US" dirty="0"/>
              <a:t>Be sincere, but also thoughtful. Let them know up front if anything needs to change. A problem would not go away if you ignore it.</a:t>
            </a:r>
          </a:p>
        </p:txBody>
      </p:sp>
      <p:sp>
        <p:nvSpPr>
          <p:cNvPr id="4" name="Slide Number Placeholder 3">
            <a:extLst>
              <a:ext uri="{FF2B5EF4-FFF2-40B4-BE49-F238E27FC236}">
                <a16:creationId xmlns:a16="http://schemas.microsoft.com/office/drawing/2014/main" id="{D339EBD6-39BC-4CB1-B4BC-1F2F68882A86}"/>
              </a:ext>
            </a:extLst>
          </p:cNvPr>
          <p:cNvSpPr>
            <a:spLocks noGrp="1"/>
          </p:cNvSpPr>
          <p:nvPr>
            <p:ph type="sldNum" sz="quarter" idx="12"/>
          </p:nvPr>
        </p:nvSpPr>
        <p:spPr/>
        <p:txBody>
          <a:bodyPr/>
          <a:lstStyle/>
          <a:p>
            <a:fld id="{F470E458-E7C2-4395-B75D-476A174CEE45}" type="slidenum">
              <a:rPr lang="en-US" smtClean="0"/>
              <a:t>7</a:t>
            </a:fld>
            <a:endParaRPr lang="en-US" dirty="0"/>
          </a:p>
        </p:txBody>
      </p:sp>
    </p:spTree>
    <p:extLst>
      <p:ext uri="{BB962C8B-B14F-4D97-AF65-F5344CB8AC3E}">
        <p14:creationId xmlns:p14="http://schemas.microsoft.com/office/powerpoint/2010/main" val="1117104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E4C0176-F748-42D4-A25B-71F0C054D3BB}"/>
              </a:ext>
            </a:extLst>
          </p:cNvPr>
          <p:cNvSpPr>
            <a:spLocks noGrp="1"/>
          </p:cNvSpPr>
          <p:nvPr>
            <p:ph type="title"/>
          </p:nvPr>
        </p:nvSpPr>
        <p:spPr>
          <a:xfrm>
            <a:off x="6335486" y="0"/>
            <a:ext cx="5856514" cy="1045029"/>
          </a:xfrm>
        </p:spPr>
        <p:txBody>
          <a:bodyPr/>
          <a:lstStyle/>
          <a:p>
            <a:pPr algn="l"/>
            <a:r>
              <a:rPr lang="en-US" sz="2800" dirty="0"/>
              <a:t>Best Practices To Engage Employees In Hotel Industry Cont.…</a:t>
            </a:r>
          </a:p>
        </p:txBody>
      </p:sp>
      <p:sp>
        <p:nvSpPr>
          <p:cNvPr id="6" name="Text Placeholder 5">
            <a:extLst>
              <a:ext uri="{FF2B5EF4-FFF2-40B4-BE49-F238E27FC236}">
                <a16:creationId xmlns:a16="http://schemas.microsoft.com/office/drawing/2014/main" id="{9E8064C2-698C-4F56-B604-A2A8AE3D7C21}"/>
              </a:ext>
            </a:extLst>
          </p:cNvPr>
          <p:cNvSpPr>
            <a:spLocks noGrp="1"/>
          </p:cNvSpPr>
          <p:nvPr>
            <p:ph type="body" sz="quarter" idx="17"/>
          </p:nvPr>
        </p:nvSpPr>
        <p:spPr>
          <a:xfrm>
            <a:off x="6335485" y="1045029"/>
            <a:ext cx="5856515" cy="5812971"/>
          </a:xfrm>
        </p:spPr>
        <p:txBody>
          <a:bodyPr/>
          <a:lstStyle/>
          <a:p>
            <a:pPr algn="l"/>
            <a:r>
              <a:rPr lang="en-US" sz="2000" b="1" i="1" dirty="0"/>
              <a:t>ii. Concentrate on the direct managerial relations</a:t>
            </a:r>
          </a:p>
          <a:p>
            <a:pPr marL="285750" indent="-285750" algn="l">
              <a:buFont typeface="Arial" panose="020B0604020202020204" pitchFamily="34" charset="0"/>
              <a:buChar char="•"/>
            </a:pPr>
            <a:r>
              <a:rPr lang="en-US" sz="2000" dirty="0"/>
              <a:t>Engagement of employees is not simply HR's job. Not at all. Additionally, it is the duty of all management levels.</a:t>
            </a:r>
          </a:p>
          <a:p>
            <a:pPr marL="285750" indent="-285750" algn="l">
              <a:buFont typeface="Arial" panose="020B0604020202020204" pitchFamily="34" charset="0"/>
              <a:buChar char="•"/>
            </a:pPr>
            <a:r>
              <a:rPr lang="en-US" sz="2000" dirty="0"/>
              <a:t>Because strong working connections between employees and their managers may affect team engagement by up to 70% (Hewitt, 2004, p. 1).</a:t>
            </a:r>
          </a:p>
          <a:p>
            <a:pPr marL="285750" indent="-285750" algn="l">
              <a:buFont typeface="Arial" panose="020B0604020202020204" pitchFamily="34" charset="0"/>
              <a:buChar char="•"/>
            </a:pPr>
            <a:r>
              <a:rPr lang="en-US" sz="2000" dirty="0"/>
              <a:t>To implement your efforts throughout the entire hotel:</a:t>
            </a:r>
          </a:p>
          <a:p>
            <a:pPr marL="400050" indent="-400050" algn="l">
              <a:buFont typeface="+mj-lt"/>
              <a:buAutoNum type="romanLcPeriod"/>
            </a:pPr>
            <a:r>
              <a:rPr lang="en-US" sz="2000" dirty="0"/>
              <a:t>Provide shift managers, administrative assistants, and managers with training programs that will help them transition from being in charge to becoming career coaches.</a:t>
            </a:r>
          </a:p>
          <a:p>
            <a:pPr marL="400050" indent="-400050" algn="l">
              <a:buFont typeface="+mj-lt"/>
              <a:buAutoNum type="romanLcPeriod"/>
            </a:pPr>
            <a:r>
              <a:rPr lang="en-US" sz="2000" dirty="0"/>
              <a:t>Set objectives for manager involvement as well.</a:t>
            </a:r>
          </a:p>
          <a:p>
            <a:pPr marL="400050" indent="-400050" algn="l">
              <a:buFont typeface="+mj-lt"/>
              <a:buAutoNum type="romanLcPeriod"/>
            </a:pPr>
            <a:r>
              <a:rPr lang="en-US" sz="2000" dirty="0"/>
              <a:t>Encourage an environment of openness where workers feel free to voice concerns.</a:t>
            </a:r>
          </a:p>
        </p:txBody>
      </p:sp>
    </p:spTree>
    <p:extLst>
      <p:ext uri="{BB962C8B-B14F-4D97-AF65-F5344CB8AC3E}">
        <p14:creationId xmlns:p14="http://schemas.microsoft.com/office/powerpoint/2010/main" val="3456809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353B-B4F8-4BE2-AAFA-68505EFD94A2}"/>
              </a:ext>
            </a:extLst>
          </p:cNvPr>
          <p:cNvSpPr>
            <a:spLocks noGrp="1"/>
          </p:cNvSpPr>
          <p:nvPr>
            <p:ph type="title"/>
          </p:nvPr>
        </p:nvSpPr>
        <p:spPr>
          <a:xfrm>
            <a:off x="0" y="3122023"/>
            <a:ext cx="12191999" cy="404948"/>
          </a:xfrm>
        </p:spPr>
        <p:txBody>
          <a:bodyPr>
            <a:noAutofit/>
          </a:bodyPr>
          <a:lstStyle/>
          <a:p>
            <a:pPr algn="l"/>
            <a:r>
              <a:rPr lang="en-US" sz="2800" dirty="0"/>
              <a:t>Best Practices To Engage Employees In Hotel Industry Cont.…</a:t>
            </a:r>
          </a:p>
        </p:txBody>
      </p:sp>
      <p:sp>
        <p:nvSpPr>
          <p:cNvPr id="3" name="Slide Number Placeholder 2">
            <a:extLst>
              <a:ext uri="{FF2B5EF4-FFF2-40B4-BE49-F238E27FC236}">
                <a16:creationId xmlns:a16="http://schemas.microsoft.com/office/drawing/2014/main" id="{973D73B8-0159-4360-B763-76EC226632BF}"/>
              </a:ext>
            </a:extLst>
          </p:cNvPr>
          <p:cNvSpPr>
            <a:spLocks noGrp="1"/>
          </p:cNvSpPr>
          <p:nvPr>
            <p:ph type="sldNum" sz="quarter" idx="12"/>
          </p:nvPr>
        </p:nvSpPr>
        <p:spPr/>
        <p:txBody>
          <a:bodyPr/>
          <a:lstStyle/>
          <a:p>
            <a:r>
              <a:rPr lang="en-US" dirty="0"/>
              <a:t>0</a:t>
            </a:r>
            <a:fld id="{F470E458-E7C2-4395-B75D-476A174CEE45}" type="slidenum">
              <a:rPr lang="en-US" smtClean="0"/>
              <a:t>9</a:t>
            </a:fld>
            <a:endParaRPr lang="en-US" dirty="0"/>
          </a:p>
        </p:txBody>
      </p:sp>
      <p:sp>
        <p:nvSpPr>
          <p:cNvPr id="6" name="Subtitle 5"/>
          <p:cNvSpPr>
            <a:spLocks noGrp="1"/>
          </p:cNvSpPr>
          <p:nvPr>
            <p:ph type="subTitle" idx="15"/>
          </p:nvPr>
        </p:nvSpPr>
        <p:spPr>
          <a:xfrm>
            <a:off x="0" y="3526972"/>
            <a:ext cx="12192000" cy="3331028"/>
          </a:xfrm>
        </p:spPr>
        <p:txBody>
          <a:bodyPr>
            <a:normAutofit fontScale="77500" lnSpcReduction="20000"/>
          </a:bodyPr>
          <a:lstStyle/>
          <a:p>
            <a:pPr algn="l"/>
            <a:r>
              <a:rPr lang="en-US" b="1" i="1" dirty="0"/>
              <a:t>iii. Facilitating career growth</a:t>
            </a:r>
          </a:p>
          <a:p>
            <a:pPr marL="342900" indent="-342900" algn="l">
              <a:buFont typeface="Arial" panose="020B0604020202020204" pitchFamily="34" charset="0"/>
              <a:buChar char="•"/>
            </a:pPr>
            <a:r>
              <a:rPr lang="en-US" dirty="0"/>
              <a:t>What do you see yourself doing in five years? </a:t>
            </a:r>
          </a:p>
          <a:p>
            <a:pPr marL="342900" indent="-342900" algn="l">
              <a:buFont typeface="Arial" panose="020B0604020202020204" pitchFamily="34" charset="0"/>
              <a:buChar char="•"/>
            </a:pPr>
            <a:r>
              <a:rPr lang="en-US" dirty="0"/>
              <a:t>It is a standard interview question for a reason—employers want to recruit people who are driven and motivated. By giving employees the possibility to advance, management must uphold their end of the contract.</a:t>
            </a:r>
          </a:p>
          <a:p>
            <a:pPr marL="342900" indent="-342900" algn="l">
              <a:buFont typeface="Arial" panose="020B0604020202020204" pitchFamily="34" charset="0"/>
              <a:buChar char="•"/>
            </a:pPr>
            <a:r>
              <a:rPr lang="en-US" dirty="0"/>
              <a:t>From busboys to chefs, hotels combine hundreds of various professions. each with its own distinctive professional trajectories (</a:t>
            </a:r>
            <a:r>
              <a:rPr lang="en-US" dirty="0" err="1"/>
              <a:t>Karsan</a:t>
            </a:r>
            <a:r>
              <a:rPr lang="en-US" dirty="0"/>
              <a:t> and Kruse, 2011).</a:t>
            </a:r>
          </a:p>
          <a:p>
            <a:pPr marL="342900" indent="-342900" algn="l">
              <a:buFont typeface="Arial" panose="020B0604020202020204" pitchFamily="34" charset="0"/>
              <a:buChar char="•"/>
            </a:pPr>
            <a:r>
              <a:rPr lang="en-US" dirty="0"/>
              <a:t>There are several ways you may facilitate these paths:</a:t>
            </a:r>
          </a:p>
          <a:p>
            <a:pPr marL="514350" indent="-514350" algn="l">
              <a:buFont typeface="+mj-lt"/>
              <a:buAutoNum type="romanLcPeriod"/>
            </a:pPr>
            <a:r>
              <a:rPr lang="en-US" dirty="0"/>
              <a:t>Find out each employee's ultimate career objective by speaking with them one-on-one.</a:t>
            </a:r>
          </a:p>
          <a:p>
            <a:pPr marL="514350" indent="-514350" algn="l">
              <a:buFont typeface="+mj-lt"/>
              <a:buAutoNum type="romanLcPeriod"/>
            </a:pPr>
            <a:r>
              <a:rPr lang="en-US" dirty="0"/>
              <a:t>Create a development action plan with them together.</a:t>
            </a:r>
          </a:p>
          <a:p>
            <a:pPr marL="514350" indent="-514350" algn="l">
              <a:buFont typeface="+mj-lt"/>
              <a:buAutoNum type="romanLcPeriod"/>
            </a:pPr>
            <a:r>
              <a:rPr lang="en-US" dirty="0"/>
              <a:t>A fund should be set out for training programs and seminars.</a:t>
            </a:r>
          </a:p>
        </p:txBody>
      </p:sp>
    </p:spTree>
    <p:extLst>
      <p:ext uri="{BB962C8B-B14F-4D97-AF65-F5344CB8AC3E}">
        <p14:creationId xmlns:p14="http://schemas.microsoft.com/office/powerpoint/2010/main" val="4084578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C0C4-7B6C-4E9A-8274-2FC40023F4D6}"/>
              </a:ext>
            </a:extLst>
          </p:cNvPr>
          <p:cNvSpPr>
            <a:spLocks noGrp="1"/>
          </p:cNvSpPr>
          <p:nvPr>
            <p:ph type="title"/>
          </p:nvPr>
        </p:nvSpPr>
        <p:spPr>
          <a:xfrm>
            <a:off x="0" y="1"/>
            <a:ext cx="5212080" cy="1110341"/>
          </a:xfrm>
        </p:spPr>
        <p:txBody>
          <a:bodyPr>
            <a:noAutofit/>
          </a:bodyPr>
          <a:lstStyle/>
          <a:p>
            <a:r>
              <a:rPr lang="en-US" sz="2400" dirty="0"/>
              <a:t>Best Practices To Engage Employees In Hotel Industry Cont.…</a:t>
            </a:r>
          </a:p>
        </p:txBody>
      </p:sp>
      <p:sp>
        <p:nvSpPr>
          <p:cNvPr id="3" name="Text Placeholder 2">
            <a:extLst>
              <a:ext uri="{FF2B5EF4-FFF2-40B4-BE49-F238E27FC236}">
                <a16:creationId xmlns:a16="http://schemas.microsoft.com/office/drawing/2014/main" id="{C05A4E51-65D1-4F1C-B66B-51A1E5DC03B9}"/>
              </a:ext>
            </a:extLst>
          </p:cNvPr>
          <p:cNvSpPr>
            <a:spLocks noGrp="1"/>
          </p:cNvSpPr>
          <p:nvPr>
            <p:ph type="body" idx="1"/>
          </p:nvPr>
        </p:nvSpPr>
        <p:spPr>
          <a:xfrm>
            <a:off x="0" y="1242864"/>
            <a:ext cx="5212080" cy="5615135"/>
          </a:xfrm>
        </p:spPr>
        <p:txBody>
          <a:bodyPr>
            <a:normAutofit fontScale="92500" lnSpcReduction="20000"/>
          </a:bodyPr>
          <a:lstStyle/>
          <a:p>
            <a:r>
              <a:rPr lang="en-US" b="1" i="1" dirty="0"/>
              <a:t>iv. Employ technology</a:t>
            </a:r>
          </a:p>
          <a:p>
            <a:pPr marL="342900" indent="-342900">
              <a:buFont typeface="Arial" panose="020B0604020202020204" pitchFamily="34" charset="0"/>
              <a:buChar char="•"/>
            </a:pPr>
            <a:r>
              <a:rPr lang="en-US" dirty="0"/>
              <a:t>Workforce management (WFM) tools like </a:t>
            </a:r>
            <a:r>
              <a:rPr lang="en-US" dirty="0" err="1"/>
              <a:t>Tamigo</a:t>
            </a:r>
            <a:r>
              <a:rPr lang="en-US" dirty="0"/>
              <a:t> provide your team the freedom to focus on what they do best. </a:t>
            </a:r>
          </a:p>
          <a:p>
            <a:pPr marL="342900" indent="-342900">
              <a:buFont typeface="Arial" panose="020B0604020202020204" pitchFamily="34" charset="0"/>
              <a:buChar char="•"/>
            </a:pPr>
            <a:r>
              <a:rPr lang="en-US" dirty="0"/>
              <a:t>Time registration, vacation planning, and other features are all included in one app. </a:t>
            </a:r>
          </a:p>
          <a:p>
            <a:pPr marL="342900" indent="-342900">
              <a:buFont typeface="Arial" panose="020B0604020202020204" pitchFamily="34" charset="0"/>
              <a:buChar char="•"/>
            </a:pPr>
            <a:r>
              <a:rPr lang="en-US" dirty="0"/>
              <a:t>Hotels all around Europe, including Germany's Hotel des </a:t>
            </a:r>
            <a:r>
              <a:rPr lang="en-US" dirty="0" err="1"/>
              <a:t>Nordens</a:t>
            </a:r>
            <a:r>
              <a:rPr lang="en-US" dirty="0"/>
              <a:t>, use it.</a:t>
            </a:r>
          </a:p>
          <a:p>
            <a:pPr marL="342900" indent="-342900">
              <a:buFont typeface="Arial" panose="020B0604020202020204" pitchFamily="34" charset="0"/>
              <a:buChar char="•"/>
            </a:pPr>
            <a:r>
              <a:rPr lang="en-US" dirty="0"/>
              <a:t>How </a:t>
            </a:r>
            <a:r>
              <a:rPr lang="en-US" dirty="0" err="1"/>
              <a:t>tamigo</a:t>
            </a:r>
            <a:r>
              <a:rPr lang="en-US" dirty="0"/>
              <a:t> may increase staff engagement in your hospitality company:</a:t>
            </a:r>
          </a:p>
          <a:p>
            <a:pPr marL="514350" indent="-514350">
              <a:buFont typeface="+mj-lt"/>
              <a:buAutoNum type="romanLcPeriod"/>
            </a:pPr>
            <a:r>
              <a:rPr lang="en-US" dirty="0"/>
              <a:t>Schedule and forecasting automation. When peak season arrives, make sure your staff has the team members they require nearby (</a:t>
            </a:r>
            <a:r>
              <a:rPr lang="en-US" dirty="0" err="1"/>
              <a:t>Kulkalyuenyong</a:t>
            </a:r>
            <a:r>
              <a:rPr lang="en-US" dirty="0"/>
              <a:t>, 2016, p. 269)..</a:t>
            </a:r>
          </a:p>
          <a:p>
            <a:pPr marL="514350" indent="-514350">
              <a:buFont typeface="+mj-lt"/>
              <a:buAutoNum type="romanLcPeriod"/>
            </a:pPr>
            <a:r>
              <a:rPr lang="en-US" dirty="0"/>
              <a:t>Give workers the freedom to switch shifts or seek time off directly from the app.</a:t>
            </a:r>
          </a:p>
          <a:p>
            <a:pPr marL="514350" indent="-514350">
              <a:buFont typeface="+mj-lt"/>
              <a:buAutoNum type="romanLcPeriod"/>
            </a:pPr>
            <a:r>
              <a:rPr lang="en-US" dirty="0"/>
              <a:t>Create a central center for employee communication on </a:t>
            </a:r>
            <a:r>
              <a:rPr lang="en-US" dirty="0" err="1"/>
              <a:t>Tamigo</a:t>
            </a:r>
            <a:r>
              <a:rPr lang="en-US" dirty="0"/>
              <a:t>. Per institution or corporately, keep everyone informed of your objectives and successes.</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pPr/>
              <a:t>10</a:t>
            </a:fld>
            <a:endParaRPr lang="en-US" dirty="0">
              <a:solidFill>
                <a:srgbClr val="FFFFFF"/>
              </a:solidFill>
            </a:endParaRPr>
          </a:p>
        </p:txBody>
      </p:sp>
    </p:spTree>
    <p:extLst>
      <p:ext uri="{BB962C8B-B14F-4D97-AF65-F5344CB8AC3E}">
        <p14:creationId xmlns:p14="http://schemas.microsoft.com/office/powerpoint/2010/main" val="1108265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54C5E-3B2A-43D9-9831-21B334FDD4EE}"/>
              </a:ext>
            </a:extLst>
          </p:cNvPr>
          <p:cNvSpPr>
            <a:spLocks noGrp="1"/>
          </p:cNvSpPr>
          <p:nvPr>
            <p:ph type="title"/>
          </p:nvPr>
        </p:nvSpPr>
        <p:spPr/>
        <p:txBody>
          <a:bodyPr/>
          <a:lstStyle/>
          <a:p>
            <a:r>
              <a:rPr lang="en-US" dirty="0"/>
              <a:t>CONCLUSION</a:t>
            </a:r>
          </a:p>
        </p:txBody>
      </p:sp>
      <p:pic>
        <p:nvPicPr>
          <p:cNvPr id="18" name="Picture Placeholder 17" descr="Glass icon">
            <a:extLst>
              <a:ext uri="{FF2B5EF4-FFF2-40B4-BE49-F238E27FC236}">
                <a16:creationId xmlns:a16="http://schemas.microsoft.com/office/drawing/2014/main" id="{461AE029-2675-4B7C-8A3E-3E83CD2E6D7A}"/>
              </a:ext>
            </a:extLst>
          </p:cNvPr>
          <p:cNvPicPr>
            <a:picLocks noGrp="1" noChangeAspect="1"/>
          </p:cNvPicPr>
          <p:nvPr>
            <p:ph type="pic" sz="quarter" idx="75"/>
          </p:nvPr>
        </p:nvPicPr>
        <p:blipFill rotWithShape="1">
          <a:blip r:embed="rId3">
            <a:extLst>
              <a:ext uri="{96DAC541-7B7A-43D3-8B79-37D633B846F1}">
                <asvg:svgBlip xmlns:asvg="http://schemas.microsoft.com/office/drawing/2016/SVG/main" r:embed="rId4"/>
              </a:ext>
            </a:extLst>
          </a:blip>
          <a:srcRect l="-59476" t="-22171" r="-59476" b="-28834"/>
          <a:stretch/>
        </p:blipFill>
        <p:spPr>
          <a:xfrm>
            <a:off x="950378" y="1999033"/>
            <a:ext cx="504000" cy="504000"/>
          </a:xfrm>
        </p:spPr>
      </p:pic>
      <p:sp>
        <p:nvSpPr>
          <p:cNvPr id="7" name="Text Placeholder 6">
            <a:extLst>
              <a:ext uri="{FF2B5EF4-FFF2-40B4-BE49-F238E27FC236}">
                <a16:creationId xmlns:a16="http://schemas.microsoft.com/office/drawing/2014/main" id="{D7912CF7-BD21-418C-807D-9CBACF28B6C5}"/>
              </a:ext>
            </a:extLst>
          </p:cNvPr>
          <p:cNvSpPr>
            <a:spLocks noGrp="1"/>
          </p:cNvSpPr>
          <p:nvPr>
            <p:ph type="body" sz="half" idx="2"/>
          </p:nvPr>
        </p:nvSpPr>
        <p:spPr>
          <a:xfrm>
            <a:off x="1" y="2599508"/>
            <a:ext cx="3519644" cy="4258492"/>
          </a:xfrm>
        </p:spPr>
        <p:txBody>
          <a:bodyPr>
            <a:normAutofit fontScale="92500" lnSpcReduction="20000"/>
          </a:bodyPr>
          <a:lstStyle/>
          <a:p>
            <a:pPr marL="285750" indent="-285750">
              <a:buFont typeface="Arial" panose="020B0604020202020204" pitchFamily="34" charset="0"/>
              <a:buChar char="•"/>
            </a:pPr>
            <a:r>
              <a:rPr lang="en-US" dirty="0"/>
              <a:t>Employee engagement is a new area of discussion and a crucial practice adopted by line managers and HR (</a:t>
            </a:r>
            <a:r>
              <a:rPr lang="en-US" dirty="0" err="1"/>
              <a:t>Salanova</a:t>
            </a:r>
            <a:r>
              <a:rPr lang="en-US" dirty="0"/>
              <a:t> et al., 2005, p. 1217). </a:t>
            </a:r>
          </a:p>
          <a:p>
            <a:pPr marL="285750" indent="-285750">
              <a:buFont typeface="Arial" panose="020B0604020202020204" pitchFamily="34" charset="0"/>
              <a:buChar char="•"/>
            </a:pPr>
            <a:r>
              <a:rPr lang="en-US" dirty="0"/>
              <a:t>To improve hospitality and services and encourage repeat business from customers, it is necessary to have engaged personnel. </a:t>
            </a:r>
          </a:p>
          <a:p>
            <a:pPr marL="285750" indent="-285750">
              <a:buFont typeface="Arial" panose="020B0604020202020204" pitchFamily="34" charset="0"/>
              <a:buChar char="•"/>
            </a:pPr>
            <a:r>
              <a:rPr lang="en-US" dirty="0"/>
              <a:t>Employee engagement may aid an organization's purpose fulfillment, plan execution, and production of significant financial returns. </a:t>
            </a:r>
          </a:p>
          <a:p>
            <a:pPr marL="285750" indent="-285750">
              <a:buFont typeface="Arial" panose="020B0604020202020204" pitchFamily="34" charset="0"/>
              <a:buChar char="•"/>
            </a:pPr>
            <a:r>
              <a:rPr lang="en-US" dirty="0"/>
              <a:t>The practices that can increase employee engagement were presented in this presentation.</a:t>
            </a:r>
          </a:p>
          <a:p>
            <a:pPr marL="285750" indent="-285750">
              <a:buFont typeface="Arial" panose="020B0604020202020204" pitchFamily="34" charset="0"/>
              <a:buChar char="•"/>
            </a:pPr>
            <a:r>
              <a:rPr lang="en-US" dirty="0"/>
              <a:t>Hospitality businesses require effective processes and tactics that encourage and support involvement if they are to create a culture of engagement. </a:t>
            </a:r>
          </a:p>
        </p:txBody>
      </p:sp>
      <p:pic>
        <p:nvPicPr>
          <p:cNvPr id="24" name="Picture Placeholder 23" descr="Glass image">
            <a:extLst>
              <a:ext uri="{FF2B5EF4-FFF2-40B4-BE49-F238E27FC236}">
                <a16:creationId xmlns:a16="http://schemas.microsoft.com/office/drawing/2014/main" id="{2CBBBA6A-3F68-4A85-A537-BB655731E494}"/>
              </a:ext>
            </a:extLst>
          </p:cNvPr>
          <p:cNvPicPr>
            <a:picLocks noGrp="1" noChangeAspect="1"/>
          </p:cNvPicPr>
          <p:nvPr>
            <p:ph type="pic" sz="quarter" idx="41"/>
          </p:nvPr>
        </p:nvPicPr>
        <p:blipFill>
          <a:blip r:embed="rId5"/>
          <a:srcRect l="214" r="214"/>
          <a:stretch>
            <a:fillRect/>
          </a:stretch>
        </p:blipFill>
        <p:spPr/>
      </p:pic>
      <p:pic>
        <p:nvPicPr>
          <p:cNvPr id="22" name="Picture Placeholder 21" descr="Pizza image">
            <a:extLst>
              <a:ext uri="{FF2B5EF4-FFF2-40B4-BE49-F238E27FC236}">
                <a16:creationId xmlns:a16="http://schemas.microsoft.com/office/drawing/2014/main" id="{FEA0670A-379A-44F4-AE1A-EE9363E7FA91}"/>
              </a:ext>
            </a:extLst>
          </p:cNvPr>
          <p:cNvPicPr>
            <a:picLocks noGrp="1" noChangeAspect="1"/>
          </p:cNvPicPr>
          <p:nvPr>
            <p:ph type="pic" sz="quarter" idx="40"/>
          </p:nvPr>
        </p:nvPicPr>
        <p:blipFill>
          <a:blip r:embed="rId6"/>
          <a:srcRect l="10083" r="10083"/>
          <a:stretch>
            <a:fillRect/>
          </a:stretch>
        </p:blipFill>
        <p:spPr/>
      </p:pic>
      <p:pic>
        <p:nvPicPr>
          <p:cNvPr id="20" name="Picture Placeholder 19" descr="Cloche icon">
            <a:extLst>
              <a:ext uri="{FF2B5EF4-FFF2-40B4-BE49-F238E27FC236}">
                <a16:creationId xmlns:a16="http://schemas.microsoft.com/office/drawing/2014/main" id="{27C31D1B-7F26-4D47-A81C-BB6D7F4C88D0}"/>
              </a:ext>
            </a:extLst>
          </p:cNvPr>
          <p:cNvPicPr>
            <a:picLocks noGrp="1" noChangeAspect="1"/>
          </p:cNvPicPr>
          <p:nvPr>
            <p:ph type="pic" sz="quarter" idx="75"/>
          </p:nvPr>
        </p:nvPicPr>
        <p:blipFill rotWithShape="1">
          <a:blip r:embed="rId7">
            <a:extLst>
              <a:ext uri="{96DAC541-7B7A-43D3-8B79-37D633B846F1}">
                <asvg:svgBlip xmlns:asvg="http://schemas.microsoft.com/office/drawing/2016/SVG/main" r:embed="rId8"/>
              </a:ext>
            </a:extLst>
          </a:blip>
          <a:srcRect l="-11708" t="-31638" r="-11708" b="-43992"/>
          <a:stretch/>
        </p:blipFill>
        <p:spPr>
          <a:xfrm>
            <a:off x="9170239" y="1999033"/>
            <a:ext cx="504000" cy="504000"/>
          </a:xfrm>
        </p:spPr>
      </p:pic>
      <p:sp>
        <p:nvSpPr>
          <p:cNvPr id="9" name="Text Placeholder 8">
            <a:extLst>
              <a:ext uri="{FF2B5EF4-FFF2-40B4-BE49-F238E27FC236}">
                <a16:creationId xmlns:a16="http://schemas.microsoft.com/office/drawing/2014/main" id="{AF67DB2B-7061-4EAA-A48A-1351D788CE8E}"/>
              </a:ext>
            </a:extLst>
          </p:cNvPr>
          <p:cNvSpPr>
            <a:spLocks noGrp="1"/>
          </p:cNvSpPr>
          <p:nvPr>
            <p:ph type="body" sz="half" idx="35"/>
          </p:nvPr>
        </p:nvSpPr>
        <p:spPr>
          <a:xfrm>
            <a:off x="8595360" y="2599509"/>
            <a:ext cx="3409406" cy="4167050"/>
          </a:xfrm>
        </p:spPr>
        <p:txBody>
          <a:bodyPr>
            <a:normAutofit fontScale="92500"/>
          </a:bodyPr>
          <a:lstStyle/>
          <a:p>
            <a:pPr marL="285750" indent="-285750">
              <a:buFont typeface="Arial" panose="020B0604020202020204" pitchFamily="34" charset="0"/>
              <a:buChar char="•"/>
            </a:pPr>
            <a:r>
              <a:rPr lang="en-US" dirty="0"/>
              <a:t>Because it involves a concerted, persistent effort from leaders, organizational processes, and individuals, creating an engaged workforce is a long-term and continuing project (</a:t>
            </a:r>
            <a:r>
              <a:rPr lang="en-US" dirty="0" err="1"/>
              <a:t>Salanova</a:t>
            </a:r>
            <a:r>
              <a:rPr lang="en-US" dirty="0"/>
              <a:t> et al., 2005, p. 1217).</a:t>
            </a:r>
          </a:p>
          <a:p>
            <a:pPr marL="285750" indent="-285750">
              <a:buFont typeface="Arial" panose="020B0604020202020204" pitchFamily="34" charset="0"/>
              <a:buChar char="•"/>
            </a:pPr>
            <a:r>
              <a:rPr lang="en-US" dirty="0"/>
              <a:t>Additionally, it needs to be in line with and connected to the most significant organizational business. </a:t>
            </a:r>
          </a:p>
          <a:p>
            <a:pPr marL="285750" indent="-285750">
              <a:buFont typeface="Arial" panose="020B0604020202020204" pitchFamily="34" charset="0"/>
              <a:buChar char="•"/>
            </a:pPr>
            <a:r>
              <a:rPr lang="en-US" dirty="0"/>
              <a:t>Businesses in the hotel sector must put an emphasis on employee engagement because it is a customer service-driven sector.</a:t>
            </a:r>
          </a:p>
          <a:p>
            <a:pPr marL="285750" indent="-285750">
              <a:buFont typeface="Arial" panose="020B0604020202020204" pitchFamily="34" charset="0"/>
              <a:buChar char="•"/>
            </a:pPr>
            <a:r>
              <a:rPr lang="en-US" dirty="0"/>
              <a:t>Engagement enables businesses to thrive by prioritizing workers, who will then profit by providing the greatest service to consumers.</a:t>
            </a:r>
          </a:p>
        </p:txBody>
      </p:sp>
      <p:sp>
        <p:nvSpPr>
          <p:cNvPr id="3" name="Slide Number Placeholder 2">
            <a:extLst>
              <a:ext uri="{FF2B5EF4-FFF2-40B4-BE49-F238E27FC236}">
                <a16:creationId xmlns:a16="http://schemas.microsoft.com/office/drawing/2014/main" id="{3C86B592-478F-4AED-AA32-BDC3DFC86558}"/>
              </a:ext>
            </a:extLst>
          </p:cNvPr>
          <p:cNvSpPr>
            <a:spLocks noGrp="1"/>
          </p:cNvSpPr>
          <p:nvPr>
            <p:ph type="sldNum" sz="quarter" idx="12"/>
          </p:nvPr>
        </p:nvSpPr>
        <p:spPr/>
        <p:txBody>
          <a:bodyPr/>
          <a:lstStyle/>
          <a:p>
            <a:fld id="{F470E458-E7C2-4395-B75D-476A174CEE45}" type="slidenum">
              <a:rPr lang="en-US" smtClean="0"/>
              <a:t>11</a:t>
            </a:fld>
            <a:endParaRPr lang="en-US" dirty="0"/>
          </a:p>
        </p:txBody>
      </p:sp>
    </p:spTree>
    <p:extLst>
      <p:ext uri="{BB962C8B-B14F-4D97-AF65-F5344CB8AC3E}">
        <p14:creationId xmlns:p14="http://schemas.microsoft.com/office/powerpoint/2010/main" val="3538062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References </a:t>
            </a:r>
          </a:p>
        </p:txBody>
      </p:sp>
      <p:sp>
        <p:nvSpPr>
          <p:cNvPr id="3" name="Text Placeholder 2">
            <a:extLst>
              <a:ext uri="{FF2B5EF4-FFF2-40B4-BE49-F238E27FC236}">
                <a16:creationId xmlns:a16="http://schemas.microsoft.com/office/drawing/2014/main" id="{A81DB1B6-5EDE-4C61-88FD-3EC21119A6B0}"/>
              </a:ext>
            </a:extLst>
          </p:cNvPr>
          <p:cNvSpPr>
            <a:spLocks noGrp="1"/>
          </p:cNvSpPr>
          <p:nvPr>
            <p:ph type="body" sz="quarter" idx="13"/>
          </p:nvPr>
        </p:nvSpPr>
        <p:spPr>
          <a:xfrm>
            <a:off x="241300" y="1462088"/>
            <a:ext cx="11328400" cy="4879037"/>
          </a:xfrm>
        </p:spPr>
        <p:txBody>
          <a:bodyPr>
            <a:normAutofit fontScale="25000" lnSpcReduction="20000"/>
          </a:bodyPr>
          <a:lstStyle/>
          <a:p>
            <a:pPr algn="l"/>
            <a:r>
              <a:rPr lang="en-US" dirty="0"/>
              <a:t>Bakker, A.B. and Leiter, M.P., 2010. </a:t>
            </a:r>
            <a:r>
              <a:rPr lang="en-US" i="1" dirty="0"/>
              <a:t>Work engagement: A handbook of essential theory and research</a:t>
            </a:r>
            <a:r>
              <a:rPr lang="en-US" dirty="0"/>
              <a:t>. Psychology press.</a:t>
            </a:r>
          </a:p>
          <a:p>
            <a:pPr algn="l"/>
            <a:r>
              <a:rPr lang="en-US" dirty="0"/>
              <a:t>Baumruk, R., 2006. Why managers are crucial to increasing engagement: Identifying steps managers can take to engage their workforce. </a:t>
            </a:r>
            <a:r>
              <a:rPr lang="en-US" i="1" dirty="0"/>
              <a:t>Strategic HR Review</a:t>
            </a:r>
            <a:r>
              <a:rPr lang="en-US" dirty="0"/>
              <a:t>.</a:t>
            </a:r>
          </a:p>
          <a:p>
            <a:pPr algn="l"/>
            <a:r>
              <a:rPr lang="en-US" dirty="0" err="1"/>
              <a:t>Gebauer</a:t>
            </a:r>
            <a:r>
              <a:rPr lang="en-US" dirty="0"/>
              <a:t>, J., Lowman, D. and Gordon, J., 2008. </a:t>
            </a:r>
            <a:r>
              <a:rPr lang="en-US" i="1" dirty="0"/>
              <a:t>Closing the engagement gap: How great companies unlock employee potential for superior results</a:t>
            </a:r>
            <a:r>
              <a:rPr lang="en-US" dirty="0"/>
              <a:t>. Penguin.</a:t>
            </a:r>
          </a:p>
          <a:p>
            <a:pPr algn="l"/>
            <a:r>
              <a:rPr lang="en-US" dirty="0"/>
              <a:t>Harter, J.K., Schmidt, F.L. and Hayes, T.L., 2002. Business-unit-level relationship between employee satisfaction, employee engagement, and business outcomes: a meta-analysis. </a:t>
            </a:r>
            <a:r>
              <a:rPr lang="en-US" i="1" dirty="0"/>
              <a:t>Journal of applied psychology</a:t>
            </a:r>
            <a:r>
              <a:rPr lang="en-US" dirty="0"/>
              <a:t>, </a:t>
            </a:r>
            <a:r>
              <a:rPr lang="en-US" i="1" dirty="0"/>
              <a:t>87</a:t>
            </a:r>
            <a:r>
              <a:rPr lang="en-US" dirty="0"/>
              <a:t>(2), p.268.</a:t>
            </a:r>
          </a:p>
          <a:p>
            <a:pPr algn="l"/>
            <a:r>
              <a:rPr lang="en-US" dirty="0"/>
              <a:t>Hewitt, A., 2004. Employee engagement higher at double digit growth companies. </a:t>
            </a:r>
            <a:r>
              <a:rPr lang="en-US" i="1" dirty="0"/>
              <a:t>Research Brief</a:t>
            </a:r>
            <a:r>
              <a:rPr lang="en-US" dirty="0"/>
              <a:t>, pp.1-6.</a:t>
            </a:r>
          </a:p>
          <a:p>
            <a:pPr algn="l"/>
            <a:r>
              <a:rPr lang="en-US" dirty="0" err="1"/>
              <a:t>Janta</a:t>
            </a:r>
            <a:r>
              <a:rPr lang="en-US" dirty="0"/>
              <a:t>, H., 2012. Responsible hospitality: theory and practice.</a:t>
            </a:r>
          </a:p>
          <a:p>
            <a:pPr algn="l"/>
            <a:r>
              <a:rPr lang="en-US" dirty="0" err="1"/>
              <a:t>Karsan</a:t>
            </a:r>
            <a:r>
              <a:rPr lang="en-US" dirty="0"/>
              <a:t>, R. and Kruse, K., 2011. </a:t>
            </a:r>
            <a:r>
              <a:rPr lang="en-US" i="1" dirty="0"/>
              <a:t>We: How to increase performance and profits through full engagement</a:t>
            </a:r>
            <a:r>
              <a:rPr lang="en-US" dirty="0"/>
              <a:t>. John Wiley &amp; Sons.</a:t>
            </a:r>
          </a:p>
          <a:p>
            <a:pPr algn="l"/>
            <a:r>
              <a:rPr lang="en-US" dirty="0" err="1"/>
              <a:t>Kulkalyuenyong</a:t>
            </a:r>
            <a:r>
              <a:rPr lang="en-US" dirty="0"/>
              <a:t>, P., 2016. The importance of employee engagement in the hospitality industry. </a:t>
            </a:r>
            <a:r>
              <a:rPr lang="en-US" i="1" dirty="0" err="1"/>
              <a:t>Dusit</a:t>
            </a:r>
            <a:r>
              <a:rPr lang="en-US" i="1" dirty="0"/>
              <a:t> </a:t>
            </a:r>
            <a:r>
              <a:rPr lang="en-US" i="1" dirty="0" err="1"/>
              <a:t>Thani</a:t>
            </a:r>
            <a:r>
              <a:rPr lang="en-US" i="1" dirty="0"/>
              <a:t> College Journal</a:t>
            </a:r>
            <a:r>
              <a:rPr lang="en-US" dirty="0"/>
              <a:t>, </a:t>
            </a:r>
            <a:r>
              <a:rPr lang="en-US" i="1" dirty="0"/>
              <a:t>10</a:t>
            </a:r>
            <a:r>
              <a:rPr lang="en-US" dirty="0"/>
              <a:t>(1), pp.269-282.</a:t>
            </a:r>
          </a:p>
          <a:p>
            <a:pPr algn="l"/>
            <a:r>
              <a:rPr lang="en-US" dirty="0" err="1"/>
              <a:t>Mancheno</a:t>
            </a:r>
            <a:r>
              <a:rPr lang="en-US" dirty="0"/>
              <a:t>-Smoak, L., 2008. The human resource craze: Human performance improvement and employee engagement. </a:t>
            </a:r>
            <a:r>
              <a:rPr lang="en-US" i="1" dirty="0"/>
              <a:t>Organization Development Journal</a:t>
            </a:r>
            <a:r>
              <a:rPr lang="en-US" dirty="0"/>
              <a:t>, </a:t>
            </a:r>
            <a:r>
              <a:rPr lang="en-US" i="1" dirty="0"/>
              <a:t>26</a:t>
            </a:r>
            <a:r>
              <a:rPr lang="en-US" dirty="0"/>
              <a:t>(1), p.69.</a:t>
            </a:r>
          </a:p>
          <a:p>
            <a:pPr algn="l"/>
            <a:r>
              <a:rPr lang="en-US" dirty="0" err="1"/>
              <a:t>Salanova</a:t>
            </a:r>
            <a:r>
              <a:rPr lang="en-US" dirty="0"/>
              <a:t>, M., </a:t>
            </a:r>
            <a:r>
              <a:rPr lang="en-US" dirty="0" err="1"/>
              <a:t>Agut</a:t>
            </a:r>
            <a:r>
              <a:rPr lang="en-US" dirty="0"/>
              <a:t>, S. and </a:t>
            </a:r>
            <a:r>
              <a:rPr lang="en-US" dirty="0" err="1"/>
              <a:t>Peiró</a:t>
            </a:r>
            <a:r>
              <a:rPr lang="en-US" dirty="0"/>
              <a:t>, J.M., 2005. Linking organizational resources and work engagement to employee performance and customer loyalty: the mediation of service climate. </a:t>
            </a:r>
            <a:r>
              <a:rPr lang="en-US" i="1" dirty="0"/>
              <a:t>Journal of applied Psychology</a:t>
            </a:r>
            <a:r>
              <a:rPr lang="en-US" dirty="0"/>
              <a:t>, </a:t>
            </a:r>
            <a:r>
              <a:rPr lang="en-US" i="1" dirty="0"/>
              <a:t>90</a:t>
            </a:r>
            <a:r>
              <a:rPr lang="en-US" dirty="0"/>
              <a:t>(6), p.1217.</a:t>
            </a:r>
            <a:endParaRPr lang="en-US" u="sng" dirty="0">
              <a:solidFill>
                <a:srgbClr val="0070C0"/>
              </a:solidFill>
            </a:endParaRPr>
          </a:p>
        </p:txBody>
      </p:sp>
      <p:sp>
        <p:nvSpPr>
          <p:cNvPr id="2" name="Slide Number Placeholder 1">
            <a:extLst>
              <a:ext uri="{FF2B5EF4-FFF2-40B4-BE49-F238E27FC236}">
                <a16:creationId xmlns:a16="http://schemas.microsoft.com/office/drawing/2014/main" id="{DF9BD501-882A-43F3-9632-90172CA48955}"/>
              </a:ext>
            </a:extLst>
          </p:cNvPr>
          <p:cNvSpPr>
            <a:spLocks noGrp="1"/>
          </p:cNvSpPr>
          <p:nvPr>
            <p:ph type="sldNum" sz="quarter" idx="12"/>
          </p:nvPr>
        </p:nvSpPr>
        <p:spPr/>
        <p:txBody>
          <a:bodyPr/>
          <a:lstStyle/>
          <a:p>
            <a:fld id="{F470E458-E7C2-4395-B75D-476A174CEE45}" type="slidenum">
              <a:rPr lang="en-US" smtClean="0"/>
              <a:t>12</a:t>
            </a:fld>
            <a:endParaRPr lang="en-US"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46_Restaurant pitch deck_AAS_v5" id="{8177B436-B2DB-4F15-B992-5A4452FF1273}" vid="{ACBB9CD5-D3C7-4B74-9E01-7D9949625F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D81ADB-A44A-4FB2-B0CC-58F0879A8535}">
  <ds:schemaRefs>
    <ds:schemaRef ds:uri="http://schemas.microsoft.com/office/2006/metadata/properties"/>
    <ds:schemaRef ds:uri="http://purl.org/dc/terms/"/>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 ds:uri="16c05727-aa75-4e4a-9b5f-8a80a1165891"/>
    <ds:schemaRef ds:uri="71af3243-3dd4-4a8d-8c0d-dd76da1f02a5"/>
    <ds:schemaRef ds:uri="http://purl.org/dc/dcmitype/"/>
  </ds:schemaRefs>
</ds:datastoreItem>
</file>

<file path=customXml/itemProps2.xml><?xml version="1.0" encoding="utf-8"?>
<ds:datastoreItem xmlns:ds="http://schemas.openxmlformats.org/officeDocument/2006/customXml" ds:itemID="{722B8795-896F-4831-ACEF-3917CDD276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0FF4BD-2C4F-4AE3-AE8E-A711B32C767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Restaurant pitch deck</Template>
  <TotalTime>0</TotalTime>
  <Words>2556</Words>
  <Application>Microsoft Office PowerPoint</Application>
  <PresentationFormat>Widescreen</PresentationFormat>
  <Paragraphs>157</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Adobe Garamond Pro</vt:lpstr>
      <vt:lpstr>Arial</vt:lpstr>
      <vt:lpstr>Calibri</vt:lpstr>
      <vt:lpstr>Calibri Light</vt:lpstr>
      <vt:lpstr>Segoe UI</vt:lpstr>
      <vt:lpstr>Office Theme</vt:lpstr>
      <vt:lpstr>EMPLOYEE ENGAGEMENT </vt:lpstr>
      <vt:lpstr>Employee Engagement </vt:lpstr>
      <vt:lpstr>HOTEL INDUSTRY</vt:lpstr>
      <vt:lpstr>Why is employee engagement in hospitality important?</vt:lpstr>
      <vt:lpstr>Why is employee engagement in hospitality important? Cont.…</vt:lpstr>
      <vt:lpstr>Maslow’s Employee Engagement Model</vt:lpstr>
      <vt:lpstr>Best Practices To Engage Employees In Hotel Industry</vt:lpstr>
      <vt:lpstr>Best Practices To Engage Employees In Hotel Industry Cont.…</vt:lpstr>
      <vt:lpstr>Best Practices To Engage Employees In Hotel Industry Cont.…</vt:lpstr>
      <vt:lpstr>Best Practices To Engage Employees In Hotel Industry Cont.…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2022-11-29T13:07:27Z</dcterms:created>
  <dcterms:modified xsi:type="dcterms:W3CDTF">2022-12-02T21:21:09Z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