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3"/>
  </p:notesMasterIdLst>
  <p:handoutMasterIdLst>
    <p:handoutMasterId r:id="rId14"/>
  </p:handoutMasterIdLst>
  <p:sldIdLst>
    <p:sldId id="1519" r:id="rId5"/>
    <p:sldId id="1526" r:id="rId6"/>
    <p:sldId id="1525" r:id="rId7"/>
    <p:sldId id="1520" r:id="rId8"/>
    <p:sldId id="1515" r:id="rId9"/>
    <p:sldId id="1524" r:id="rId10"/>
    <p:sldId id="1512" r:id="rId11"/>
    <p:sldId id="152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8"/>
  </p:normalViewPr>
  <p:slideViewPr>
    <p:cSldViewPr snapToGrid="0">
      <p:cViewPr>
        <p:scale>
          <a:sx n="75" d="100"/>
          <a:sy n="75" d="100"/>
        </p:scale>
        <p:origin x="9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e Johnson (2540451)" userId="cf0ec685-6808-4ea8-9d51-340bcf6dcd6c" providerId="ADAL" clId="{4ADA6DE9-1C28-4DEA-A5CB-7260223FDD74}"/>
    <pc:docChg chg="undo custSel modSld">
      <pc:chgData name="Jesse Johnson (2540451)" userId="cf0ec685-6808-4ea8-9d51-340bcf6dcd6c" providerId="ADAL" clId="{4ADA6DE9-1C28-4DEA-A5CB-7260223FDD74}" dt="2026-08-11T09:58:36.530" v="2500" actId="20577"/>
      <pc:docMkLst>
        <pc:docMk/>
      </pc:docMkLst>
      <pc:sldChg chg="modSp mod">
        <pc:chgData name="Jesse Johnson (2540451)" userId="cf0ec685-6808-4ea8-9d51-340bcf6dcd6c" providerId="ADAL" clId="{4ADA6DE9-1C28-4DEA-A5CB-7260223FDD74}" dt="2026-08-11T09:54:23.663" v="2275" actId="20577"/>
        <pc:sldMkLst>
          <pc:docMk/>
          <pc:sldMk cId="3272732094" sldId="1512"/>
        </pc:sldMkLst>
        <pc:spChg chg="mod">
          <ac:chgData name="Jesse Johnson (2540451)" userId="cf0ec685-6808-4ea8-9d51-340bcf6dcd6c" providerId="ADAL" clId="{4ADA6DE9-1C28-4DEA-A5CB-7260223FDD74}" dt="2026-08-11T09:54:23.663" v="2275" actId="20577"/>
          <ac:spMkLst>
            <pc:docMk/>
            <pc:sldMk cId="3272732094" sldId="1512"/>
            <ac:spMk id="3" creationId="{E61DF94A-DA27-1E29-408E-F5360E814FB0}"/>
          </ac:spMkLst>
        </pc:spChg>
      </pc:sldChg>
      <pc:sldChg chg="addSp modSp mod">
        <pc:chgData name="Jesse Johnson (2540451)" userId="cf0ec685-6808-4ea8-9d51-340bcf6dcd6c" providerId="ADAL" clId="{4ADA6DE9-1C28-4DEA-A5CB-7260223FDD74}" dt="2026-08-11T09:53:19.624" v="2250" actId="115"/>
        <pc:sldMkLst>
          <pc:docMk/>
          <pc:sldMk cId="3408536552" sldId="1515"/>
        </pc:sldMkLst>
        <pc:spChg chg="mod">
          <ac:chgData name="Jesse Johnson (2540451)" userId="cf0ec685-6808-4ea8-9d51-340bcf6dcd6c" providerId="ADAL" clId="{4ADA6DE9-1C28-4DEA-A5CB-7260223FDD74}" dt="2026-08-11T09:53:19.624" v="2250" actId="115"/>
          <ac:spMkLst>
            <pc:docMk/>
            <pc:sldMk cId="3408536552" sldId="1515"/>
            <ac:spMk id="9" creationId="{9B57FFA4-732C-4CEA-794F-C282AC1B9318}"/>
          </ac:spMkLst>
        </pc:spChg>
        <pc:spChg chg="add">
          <ac:chgData name="Jesse Johnson (2540451)" userId="cf0ec685-6808-4ea8-9d51-340bcf6dcd6c" providerId="ADAL" clId="{4ADA6DE9-1C28-4DEA-A5CB-7260223FDD74}" dt="2026-08-04T08:49:23.192" v="0"/>
          <ac:spMkLst>
            <pc:docMk/>
            <pc:sldMk cId="3408536552" sldId="1515"/>
            <ac:spMk id="10" creationId="{C0888C12-54C1-3293-2EDF-3C1A818CE7BE}"/>
          </ac:spMkLst>
        </pc:spChg>
        <pc:spChg chg="add mod">
          <ac:chgData name="Jesse Johnson (2540451)" userId="cf0ec685-6808-4ea8-9d51-340bcf6dcd6c" providerId="ADAL" clId="{4ADA6DE9-1C28-4DEA-A5CB-7260223FDD74}" dt="2026-08-04T08:53:03.086" v="19" actId="1076"/>
          <ac:spMkLst>
            <pc:docMk/>
            <pc:sldMk cId="3408536552" sldId="1515"/>
            <ac:spMk id="11" creationId="{5773A17F-4C20-0B86-80F1-A76DD4642D57}"/>
          </ac:spMkLst>
        </pc:spChg>
        <pc:spChg chg="add">
          <ac:chgData name="Jesse Johnson (2540451)" userId="cf0ec685-6808-4ea8-9d51-340bcf6dcd6c" providerId="ADAL" clId="{4ADA6DE9-1C28-4DEA-A5CB-7260223FDD74}" dt="2026-08-04T08:49:23.192" v="0"/>
          <ac:spMkLst>
            <pc:docMk/>
            <pc:sldMk cId="3408536552" sldId="1515"/>
            <ac:spMk id="12" creationId="{BF966FB2-31EA-320D-69F3-DD57B3B6E835}"/>
          </ac:spMkLst>
        </pc:spChg>
        <pc:spChg chg="add">
          <ac:chgData name="Jesse Johnson (2540451)" userId="cf0ec685-6808-4ea8-9d51-340bcf6dcd6c" providerId="ADAL" clId="{4ADA6DE9-1C28-4DEA-A5CB-7260223FDD74}" dt="2026-08-04T08:49:23.192" v="0"/>
          <ac:spMkLst>
            <pc:docMk/>
            <pc:sldMk cId="3408536552" sldId="1515"/>
            <ac:spMk id="13" creationId="{70E7A1B8-04AF-E456-E4A5-0C760D7BF587}"/>
          </ac:spMkLst>
        </pc:spChg>
        <pc:picChg chg="add mod">
          <ac:chgData name="Jesse Johnson (2540451)" userId="cf0ec685-6808-4ea8-9d51-340bcf6dcd6c" providerId="ADAL" clId="{4ADA6DE9-1C28-4DEA-A5CB-7260223FDD74}" dt="2026-08-04T10:24:19.220" v="28" actId="14100"/>
          <ac:picMkLst>
            <pc:docMk/>
            <pc:sldMk cId="3408536552" sldId="1515"/>
            <ac:picMk id="1025" creationId="{4A3D174A-A683-8912-ACED-45D1F46BC5D8}"/>
          </ac:picMkLst>
        </pc:picChg>
        <pc:picChg chg="add mod">
          <ac:chgData name="Jesse Johnson (2540451)" userId="cf0ec685-6808-4ea8-9d51-340bcf6dcd6c" providerId="ADAL" clId="{4ADA6DE9-1C28-4DEA-A5CB-7260223FDD74}" dt="2026-08-04T10:24:59.272" v="34" actId="14100"/>
          <ac:picMkLst>
            <pc:docMk/>
            <pc:sldMk cId="3408536552" sldId="1515"/>
            <ac:picMk id="1026" creationId="{E21BB383-2B1E-9C4C-23A6-FF80427948E9}"/>
          </ac:picMkLst>
        </pc:picChg>
        <pc:picChg chg="add mod">
          <ac:chgData name="Jesse Johnson (2540451)" userId="cf0ec685-6808-4ea8-9d51-340bcf6dcd6c" providerId="ADAL" clId="{4ADA6DE9-1C28-4DEA-A5CB-7260223FDD74}" dt="2026-08-04T10:24:52.638" v="33" actId="14100"/>
          <ac:picMkLst>
            <pc:docMk/>
            <pc:sldMk cId="3408536552" sldId="1515"/>
            <ac:picMk id="1027" creationId="{BB4B1BB3-3EF6-F369-9B38-FD32B6D772BE}"/>
          </ac:picMkLst>
        </pc:picChg>
      </pc:sldChg>
      <pc:sldChg chg="modSp mod">
        <pc:chgData name="Jesse Johnson (2540451)" userId="cf0ec685-6808-4ea8-9d51-340bcf6dcd6c" providerId="ADAL" clId="{4ADA6DE9-1C28-4DEA-A5CB-7260223FDD74}" dt="2026-08-11T09:53:31.207" v="2252" actId="20577"/>
        <pc:sldMkLst>
          <pc:docMk/>
          <pc:sldMk cId="3664579516" sldId="1520"/>
        </pc:sldMkLst>
        <pc:spChg chg="mod">
          <ac:chgData name="Jesse Johnson (2540451)" userId="cf0ec685-6808-4ea8-9d51-340bcf6dcd6c" providerId="ADAL" clId="{4ADA6DE9-1C28-4DEA-A5CB-7260223FDD74}" dt="2026-08-11T09:53:31.207" v="2252" actId="20577"/>
          <ac:spMkLst>
            <pc:docMk/>
            <pc:sldMk cId="3664579516" sldId="1520"/>
            <ac:spMk id="3" creationId="{638ACC6B-C7FD-0935-2022-57CCC9D64B5D}"/>
          </ac:spMkLst>
        </pc:spChg>
        <pc:picChg chg="mod">
          <ac:chgData name="Jesse Johnson (2540451)" userId="cf0ec685-6808-4ea8-9d51-340bcf6dcd6c" providerId="ADAL" clId="{4ADA6DE9-1C28-4DEA-A5CB-7260223FDD74}" dt="2026-08-10T11:14:20.764" v="623" actId="14100"/>
          <ac:picMkLst>
            <pc:docMk/>
            <pc:sldMk cId="3664579516" sldId="1520"/>
            <ac:picMk id="4" creationId="{F4B76B03-99A3-0023-EF79-14316643938A}"/>
          </ac:picMkLst>
        </pc:picChg>
      </pc:sldChg>
      <pc:sldChg chg="modSp mod">
        <pc:chgData name="Jesse Johnson (2540451)" userId="cf0ec685-6808-4ea8-9d51-340bcf6dcd6c" providerId="ADAL" clId="{4ADA6DE9-1C28-4DEA-A5CB-7260223FDD74}" dt="2026-08-11T09:53:49.900" v="2256" actId="115"/>
        <pc:sldMkLst>
          <pc:docMk/>
          <pc:sldMk cId="1910891657" sldId="1524"/>
        </pc:sldMkLst>
        <pc:spChg chg="mod">
          <ac:chgData name="Jesse Johnson (2540451)" userId="cf0ec685-6808-4ea8-9d51-340bcf6dcd6c" providerId="ADAL" clId="{4ADA6DE9-1C28-4DEA-A5CB-7260223FDD74}" dt="2026-08-11T09:53:49.900" v="2256" actId="115"/>
          <ac:spMkLst>
            <pc:docMk/>
            <pc:sldMk cId="1910891657" sldId="1524"/>
            <ac:spMk id="4" creationId="{CD6EDC57-B250-944C-B430-81AE4BA04288}"/>
          </ac:spMkLst>
        </pc:spChg>
      </pc:sldChg>
      <pc:sldChg chg="modSp mod">
        <pc:chgData name="Jesse Johnson (2540451)" userId="cf0ec685-6808-4ea8-9d51-340bcf6dcd6c" providerId="ADAL" clId="{4ADA6DE9-1C28-4DEA-A5CB-7260223FDD74}" dt="2026-08-11T09:51:21.042" v="2246" actId="115"/>
        <pc:sldMkLst>
          <pc:docMk/>
          <pc:sldMk cId="2764920167" sldId="1525"/>
        </pc:sldMkLst>
        <pc:spChg chg="mod">
          <ac:chgData name="Jesse Johnson (2540451)" userId="cf0ec685-6808-4ea8-9d51-340bcf6dcd6c" providerId="ADAL" clId="{4ADA6DE9-1C28-4DEA-A5CB-7260223FDD74}" dt="2026-08-11T09:51:21.042" v="2246" actId="115"/>
          <ac:spMkLst>
            <pc:docMk/>
            <pc:sldMk cId="2764920167" sldId="1525"/>
            <ac:spMk id="3" creationId="{4D8A3BE8-793C-FCD3-FC0A-0F830DFA8875}"/>
          </ac:spMkLst>
        </pc:spChg>
      </pc:sldChg>
      <pc:sldChg chg="modSp mod">
        <pc:chgData name="Jesse Johnson (2540451)" userId="cf0ec685-6808-4ea8-9d51-340bcf6dcd6c" providerId="ADAL" clId="{4ADA6DE9-1C28-4DEA-A5CB-7260223FDD74}" dt="2026-08-11T09:30:11.884" v="1390" actId="20577"/>
        <pc:sldMkLst>
          <pc:docMk/>
          <pc:sldMk cId="2849425883" sldId="1526"/>
        </pc:sldMkLst>
        <pc:spChg chg="mod">
          <ac:chgData name="Jesse Johnson (2540451)" userId="cf0ec685-6808-4ea8-9d51-340bcf6dcd6c" providerId="ADAL" clId="{4ADA6DE9-1C28-4DEA-A5CB-7260223FDD74}" dt="2026-08-11T09:30:11.884" v="1390" actId="20577"/>
          <ac:spMkLst>
            <pc:docMk/>
            <pc:sldMk cId="2849425883" sldId="1526"/>
            <ac:spMk id="3" creationId="{A51D5FBD-8D25-E48E-FC6C-381EA46AF920}"/>
          </ac:spMkLst>
        </pc:spChg>
      </pc:sldChg>
      <pc:sldChg chg="addSp modSp mod">
        <pc:chgData name="Jesse Johnson (2540451)" userId="cf0ec685-6808-4ea8-9d51-340bcf6dcd6c" providerId="ADAL" clId="{4ADA6DE9-1C28-4DEA-A5CB-7260223FDD74}" dt="2026-08-11T09:58:36.530" v="2500" actId="20577"/>
        <pc:sldMkLst>
          <pc:docMk/>
          <pc:sldMk cId="3347233948" sldId="1527"/>
        </pc:sldMkLst>
        <pc:spChg chg="add mod">
          <ac:chgData name="Jesse Johnson (2540451)" userId="cf0ec685-6808-4ea8-9d51-340bcf6dcd6c" providerId="ADAL" clId="{4ADA6DE9-1C28-4DEA-A5CB-7260223FDD74}" dt="2026-08-11T09:58:36.530" v="2500" actId="20577"/>
          <ac:spMkLst>
            <pc:docMk/>
            <pc:sldMk cId="3347233948" sldId="1527"/>
            <ac:spMk id="3" creationId="{D2C62D21-9431-A968-2E06-1FC8DD28EA62}"/>
          </ac:spMkLst>
        </pc:spChg>
      </pc:sldChg>
    </pc:docChg>
  </pc:docChgLst>
  <pc:docChgLst>
    <pc:chgData name="Jesse Johnson (2540451)" userId="cf0ec685-6808-4ea8-9d51-340bcf6dcd6c" providerId="ADAL" clId="{51360B15-8942-3E85-A186-76436341B920}"/>
    <pc:docChg chg="modSld">
      <pc:chgData name="Jesse Johnson (2540451)" userId="cf0ec685-6808-4ea8-9d51-340bcf6dcd6c" providerId="ADAL" clId="{51360B15-8942-3E85-A186-76436341B920}" dt="2026-08-06T13:05:23.846" v="125" actId="14100"/>
      <pc:docMkLst>
        <pc:docMk/>
      </pc:docMkLst>
      <pc:sldChg chg="modSp mod">
        <pc:chgData name="Jesse Johnson (2540451)" userId="cf0ec685-6808-4ea8-9d51-340bcf6dcd6c" providerId="ADAL" clId="{51360B15-8942-3E85-A186-76436341B920}" dt="2026-08-06T13:05:23.846" v="125" actId="14100"/>
        <pc:sldMkLst>
          <pc:docMk/>
          <pc:sldMk cId="3272732094" sldId="1512"/>
        </pc:sldMkLst>
        <pc:spChg chg="mod">
          <ac:chgData name="Jesse Johnson (2540451)" userId="cf0ec685-6808-4ea8-9d51-340bcf6dcd6c" providerId="ADAL" clId="{51360B15-8942-3E85-A186-76436341B920}" dt="2026-08-06T13:05:23.846" v="125" actId="14100"/>
          <ac:spMkLst>
            <pc:docMk/>
            <pc:sldMk cId="3272732094" sldId="1512"/>
            <ac:spMk id="3" creationId="{E61DF94A-DA27-1E29-408E-F5360E814FB0}"/>
          </ac:spMkLst>
        </pc:spChg>
        <pc:picChg chg="mod">
          <ac:chgData name="Jesse Johnson (2540451)" userId="cf0ec685-6808-4ea8-9d51-340bcf6dcd6c" providerId="ADAL" clId="{51360B15-8942-3E85-A186-76436341B920}" dt="2026-08-06T13:05:16.677" v="122" actId="14100"/>
          <ac:picMkLst>
            <pc:docMk/>
            <pc:sldMk cId="3272732094" sldId="1512"/>
            <ac:picMk id="7" creationId="{09FA70BC-882D-3DF4-494B-D7781F364AD8}"/>
          </ac:picMkLst>
        </pc:picChg>
      </pc:sldChg>
      <pc:sldChg chg="modSp mod">
        <pc:chgData name="Jesse Johnson (2540451)" userId="cf0ec685-6808-4ea8-9d51-340bcf6dcd6c" providerId="ADAL" clId="{51360B15-8942-3E85-A186-76436341B920}" dt="2026-08-06T13:05:04.683" v="119" actId="20577"/>
        <pc:sldMkLst>
          <pc:docMk/>
          <pc:sldMk cId="1910891657" sldId="1524"/>
        </pc:sldMkLst>
        <pc:spChg chg="mod">
          <ac:chgData name="Jesse Johnson (2540451)" userId="cf0ec685-6808-4ea8-9d51-340bcf6dcd6c" providerId="ADAL" clId="{51360B15-8942-3E85-A186-76436341B920}" dt="2026-08-06T13:05:04.683" v="119" actId="20577"/>
          <ac:spMkLst>
            <pc:docMk/>
            <pc:sldMk cId="1910891657" sldId="1524"/>
            <ac:spMk id="4" creationId="{CD6EDC57-B250-944C-B430-81AE4BA04288}"/>
          </ac:spMkLst>
        </pc:spChg>
        <pc:picChg chg="mod">
          <ac:chgData name="Jesse Johnson (2540451)" userId="cf0ec685-6808-4ea8-9d51-340bcf6dcd6c" providerId="ADAL" clId="{51360B15-8942-3E85-A186-76436341B920}" dt="2026-08-06T13:00:17.665" v="4" actId="14100"/>
          <ac:picMkLst>
            <pc:docMk/>
            <pc:sldMk cId="1910891657" sldId="1524"/>
            <ac:picMk id="12" creationId="{CBB0119C-4072-21DC-DF14-9E577DC4C1E0}"/>
          </ac:picMkLst>
        </pc:picChg>
      </pc:sldChg>
      <pc:sldChg chg="modSp mod">
        <pc:chgData name="Jesse Johnson (2540451)" userId="cf0ec685-6808-4ea8-9d51-340bcf6dcd6c" providerId="ADAL" clId="{51360B15-8942-3E85-A186-76436341B920}" dt="2026-08-06T13:04:10.082" v="50" actId="2711"/>
        <pc:sldMkLst>
          <pc:docMk/>
          <pc:sldMk cId="2764920167" sldId="1525"/>
        </pc:sldMkLst>
        <pc:spChg chg="mod">
          <ac:chgData name="Jesse Johnson (2540451)" userId="cf0ec685-6808-4ea8-9d51-340bcf6dcd6c" providerId="ADAL" clId="{51360B15-8942-3E85-A186-76436341B920}" dt="2026-08-06T13:04:10.082" v="50" actId="2711"/>
          <ac:spMkLst>
            <pc:docMk/>
            <pc:sldMk cId="2764920167" sldId="1525"/>
            <ac:spMk id="3" creationId="{4D8A3BE8-793C-FCD3-FC0A-0F830DFA8875}"/>
          </ac:spMkLst>
        </pc:spChg>
      </pc:sldChg>
      <pc:sldChg chg="modSp mod">
        <pc:chgData name="Jesse Johnson (2540451)" userId="cf0ec685-6808-4ea8-9d51-340bcf6dcd6c" providerId="ADAL" clId="{51360B15-8942-3E85-A186-76436341B920}" dt="2026-08-06T13:03:54.118" v="49" actId="20577"/>
        <pc:sldMkLst>
          <pc:docMk/>
          <pc:sldMk cId="2849425883" sldId="1526"/>
        </pc:sldMkLst>
        <pc:spChg chg="mod">
          <ac:chgData name="Jesse Johnson (2540451)" userId="cf0ec685-6808-4ea8-9d51-340bcf6dcd6c" providerId="ADAL" clId="{51360B15-8942-3E85-A186-76436341B920}" dt="2026-08-06T13:03:54.118" v="49" actId="20577"/>
          <ac:spMkLst>
            <pc:docMk/>
            <pc:sldMk cId="2849425883" sldId="1526"/>
            <ac:spMk id="3" creationId="{A51D5FBD-8D25-E48E-FC6C-381EA46AF92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8/11/2026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8/11/2026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/>
          <a:lstStyle/>
          <a:p>
            <a:r>
              <a:rPr lang="en-US" dirty="0"/>
              <a:t>Digital Skills Assessment 3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E37C8C-B9EB-77D8-9402-9E66A29BE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/>
          <a:lstStyle/>
          <a:p>
            <a:r>
              <a:rPr lang="en-US" dirty="0"/>
              <a:t>Presented by Jesse Johnson</a:t>
            </a: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51D5FBD-8D25-E48E-FC6C-381EA46AF9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9074" y="357821"/>
            <a:ext cx="10670300" cy="6327228"/>
          </a:xfrm>
        </p:spPr>
        <p:txBody>
          <a:bodyPr>
            <a:noAutofit/>
          </a:bodyPr>
          <a:lstStyle/>
          <a:p>
            <a:pPr algn="l"/>
            <a:r>
              <a:rPr lang="en-GB" sz="2400" u="sng" dirty="0">
                <a:latin typeface="+mn-lt"/>
              </a:rPr>
              <a:t>Introduction</a:t>
            </a:r>
            <a:r>
              <a:rPr lang="en-GB" sz="2400" b="0" dirty="0">
                <a:latin typeface="+mn-lt"/>
              </a:rPr>
              <a:t> 	</a:t>
            </a:r>
          </a:p>
          <a:p>
            <a:pPr algn="l"/>
            <a:endParaRPr lang="en-GB" sz="2400" b="0" dirty="0">
              <a:latin typeface="+mn-lt"/>
            </a:endParaRPr>
          </a:p>
          <a:p>
            <a:pPr algn="l"/>
            <a:r>
              <a:rPr lang="en-GB" sz="2400" b="0" dirty="0">
                <a:latin typeface="+mn-lt"/>
              </a:rPr>
              <a:t>In this presentation will be looking at 5 different digital artifacts  to show the use of technology in business and the digital skills that I currently know and practicing withing digital skills. </a:t>
            </a:r>
          </a:p>
          <a:p>
            <a:pPr algn="l"/>
            <a:endParaRPr lang="en-GB" sz="2400" b="0" dirty="0">
              <a:latin typeface="+mn-lt"/>
            </a:endParaRPr>
          </a:p>
          <a:p>
            <a:pPr algn="l"/>
            <a:r>
              <a:rPr lang="en-GB" sz="2400" b="0" dirty="0">
                <a:latin typeface="+mn-lt"/>
              </a:rPr>
              <a:t>Digital skills plays a vital role in the running of businesses, and we will be looking at ways I have used these so far through out this semester. </a:t>
            </a:r>
          </a:p>
          <a:p>
            <a:pPr algn="l"/>
            <a:endParaRPr lang="en-GB" sz="2400" b="0" dirty="0">
              <a:latin typeface="+mn-lt"/>
            </a:endParaRPr>
          </a:p>
          <a:p>
            <a:pPr algn="l"/>
            <a:r>
              <a:rPr lang="en-GB" sz="2400" b="0" dirty="0">
                <a:latin typeface="+mn-lt"/>
              </a:rPr>
              <a:t>We will explore what I feel confident with, ways I can improve and areas where I had some difficulty. </a:t>
            </a:r>
          </a:p>
          <a:p>
            <a:pPr algn="l"/>
            <a:endParaRPr lang="en-GB" sz="2400" b="0" dirty="0"/>
          </a:p>
          <a:p>
            <a:pPr algn="l"/>
            <a:endParaRPr lang="en-GB" sz="2400" b="0" dirty="0"/>
          </a:p>
          <a:p>
            <a:pPr algn="l"/>
            <a:r>
              <a:rPr lang="en-GB" sz="2400" b="0" dirty="0"/>
              <a:t>	</a:t>
            </a:r>
          </a:p>
          <a:p>
            <a:pPr algn="l"/>
            <a:endParaRPr lang="en-GB" sz="2400" b="0" dirty="0"/>
          </a:p>
          <a:p>
            <a:pPr algn="ctr"/>
            <a:endParaRPr lang="en-GB" sz="2400" b="0" dirty="0"/>
          </a:p>
          <a:p>
            <a:pPr algn="ctr"/>
            <a:endParaRPr lang="en-GB" sz="2400" b="0" dirty="0"/>
          </a:p>
        </p:txBody>
      </p:sp>
    </p:spTree>
    <p:extLst>
      <p:ext uri="{BB962C8B-B14F-4D97-AF65-F5344CB8AC3E}">
        <p14:creationId xmlns:p14="http://schemas.microsoft.com/office/powerpoint/2010/main" val="2849425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D8A3BE8-793C-FCD3-FC0A-0F830DFA88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924" y="420414"/>
            <a:ext cx="4204138" cy="4435365"/>
          </a:xfrm>
        </p:spPr>
        <p:txBody>
          <a:bodyPr>
            <a:normAutofit/>
          </a:bodyPr>
          <a:lstStyle/>
          <a:p>
            <a:pPr algn="l"/>
            <a:r>
              <a:rPr lang="en-GB" sz="2800" u="sng" dirty="0">
                <a:latin typeface="+mn-lt"/>
              </a:rPr>
              <a:t>Digital Evidence 1</a:t>
            </a:r>
          </a:p>
          <a:p>
            <a:pPr algn="l"/>
            <a:endParaRPr lang="en-GB" sz="2800" dirty="0">
              <a:latin typeface="+mn-lt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0" dirty="0">
                <a:latin typeface="+mn-lt"/>
              </a:rPr>
              <a:t>Word Document DS1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0" dirty="0">
                <a:latin typeface="+mn-lt"/>
              </a:rPr>
              <a:t>Used a template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0" dirty="0">
                <a:latin typeface="+mn-lt"/>
              </a:rPr>
              <a:t>Uploading photos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0" dirty="0">
                <a:latin typeface="+mn-lt"/>
              </a:rPr>
              <a:t>Simple explanations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0" dirty="0">
                <a:latin typeface="+mn-lt"/>
              </a:rPr>
              <a:t>Introduction to digital skills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800" b="0" dirty="0">
              <a:latin typeface="+mn-lt"/>
            </a:endParaRPr>
          </a:p>
          <a:p>
            <a:pPr algn="l"/>
            <a:endParaRPr lang="en-GB" b="0" dirty="0"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5F5C41-D5F1-1284-53EF-3E0E763954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4886" y="420414"/>
            <a:ext cx="7114355" cy="4687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920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216443"/>
            <a:ext cx="5918523" cy="6222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u="sng" dirty="0"/>
              <a:t>Digital Evidence 2</a:t>
            </a:r>
          </a:p>
          <a:p>
            <a:r>
              <a:rPr lang="en-GB" sz="2400" dirty="0"/>
              <a:t>Excel Table including graph from DS2 Submission in a Word document</a:t>
            </a:r>
          </a:p>
          <a:p>
            <a:r>
              <a:rPr lang="en-US" sz="2400" dirty="0"/>
              <a:t>Excel used to collate information on stock </a:t>
            </a:r>
          </a:p>
          <a:p>
            <a:r>
              <a:rPr lang="en-US" sz="2400" dirty="0"/>
              <a:t>Basic equations and IF statements used to calculate the difference in stock and par levels </a:t>
            </a:r>
          </a:p>
          <a:p>
            <a:r>
              <a:rPr lang="en-US" sz="2400" dirty="0"/>
              <a:t>A graph was created to show current, par and difference </a:t>
            </a:r>
          </a:p>
          <a:p>
            <a:r>
              <a:rPr lang="en-US" sz="2400" dirty="0"/>
              <a:t>Par levels were improvised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B76B03-99A3-0023-EF79-1431664393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478" y="287629"/>
            <a:ext cx="5918519" cy="600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B57FFA4-732C-4CEA-794F-C282AC1B9318}"/>
              </a:ext>
            </a:extLst>
          </p:cNvPr>
          <p:cNvSpPr txBox="1"/>
          <p:nvPr/>
        </p:nvSpPr>
        <p:spPr>
          <a:xfrm>
            <a:off x="6623043" y="608265"/>
            <a:ext cx="5169564" cy="47890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u="sng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Digital Evidence 3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Excel Spreadsheet 2026 – 27 Invoices 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UM equation used, Multiplication and Subtraction equations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i="1" kern="100" dirty="0">
                <a:ea typeface="Aptos" panose="020B0004020202020204" pitchFamily="34" charset="0"/>
                <a:cs typeface="Times New Roman" panose="02020603050405020304" pitchFamily="18" charset="0"/>
              </a:rPr>
              <a:t>Improvements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Fil</a:t>
            </a: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ter Applied to spreadsheet 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Clear head</a:t>
            </a: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ings and different coloured cells 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Using a variety of equations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b="1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Difficulty </a:t>
            </a: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a typeface="Aptos" panose="020B0004020202020204" pitchFamily="34" charset="0"/>
                <a:cs typeface="Times New Roman" panose="02020603050405020304" pitchFamily="18" charset="0"/>
              </a:rPr>
              <a:t>Figuring out what type of report is best to use for this type of information as a report  </a:t>
            </a:r>
            <a:endParaRPr lang="en-GB" sz="2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BB4B1BB3-3EF6-F369-9B38-FD32B6D772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14" y="450482"/>
            <a:ext cx="2787225" cy="255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E21BB383-2B1E-9C4C-23A6-FF80427948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091" y="484748"/>
            <a:ext cx="3423951" cy="254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>
            <a:extLst>
              <a:ext uri="{FF2B5EF4-FFF2-40B4-BE49-F238E27FC236}">
                <a16:creationId xmlns:a16="http://schemas.microsoft.com/office/drawing/2014/main" id="{4A3D174A-A683-8912-ACED-45D1F46BC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40" y="3246276"/>
            <a:ext cx="2705600" cy="316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4">
            <a:extLst>
              <a:ext uri="{FF2B5EF4-FFF2-40B4-BE49-F238E27FC236}">
                <a16:creationId xmlns:a16="http://schemas.microsoft.com/office/drawing/2014/main" id="{C0888C12-54C1-3293-2EDF-3C1A818CE7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5773A17F-4C20-0B86-80F1-A76DD4642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4950" y="27890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F966FB2-31EA-320D-69F3-DD57B3B6E8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54233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" name="Rectangle 7">
            <a:extLst>
              <a:ext uri="{FF2B5EF4-FFF2-40B4-BE49-F238E27FC236}">
                <a16:creationId xmlns:a16="http://schemas.microsoft.com/office/drawing/2014/main" id="{70E7A1B8-04AF-E456-E4A5-0C760D7BF5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236821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 my second digital evidence, I have used Excel to compile a list of invoices that I produced during this financial year. This spreadsheet shows the invoices that have been paid and the invoices that are currently outstanding. It gives a breakdown of hours and rate, which has been totalled using the SUM equation, for example </a:t>
            </a: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=SUM(C2:C11). </a:t>
            </a: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calculates all the input information in that specific column. I found it difficult to find the specific date I needed for certain periods of time, so to fix this, I have made it possible to view data in different ways by using a filter on the data. I have also gone on to improve this spreadsheet by adding in more variables such as the month column. Furthermore, I have created calculations to give me a total of my profits as well as giving me an idea of what my projected tax deductions should be after self-assessment. I believe that excel was best for this form of task as I can use it to collate data for each specific month using my list drop down and changing the variables; I can also calculate with accuracy through correct input of sums. Using this type of document in business saves me time and helps me find data quickly. 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8A66BA8-FC44-89AC-6BFD-9F21619150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17466" y="3273823"/>
            <a:ext cx="3505577" cy="3161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EDC57-B250-944C-B430-81AE4BA0428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65929" y="1103783"/>
            <a:ext cx="4834314" cy="4266353"/>
          </a:xfrm>
        </p:spPr>
        <p:txBody>
          <a:bodyPr>
            <a:no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400" b="1" u="sng" dirty="0"/>
              <a:t>Digital Evidence 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Layout of Folders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One Drive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2400" dirty="0"/>
              <a:t>Shows clear filing</a:t>
            </a:r>
            <a:br>
              <a:rPr lang="en-US" sz="2400" dirty="0"/>
            </a:br>
            <a:endParaRPr lang="en-US" sz="24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BB0119C-4072-21DC-DF14-9E577DC4C1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580" y="281353"/>
            <a:ext cx="6709853" cy="599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891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85970" y="799542"/>
            <a:ext cx="4070585" cy="5600225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b="1" dirty="0"/>
              <a:t>Digital Evidence 5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dirty="0"/>
              <a:t>Diary format to monitor progress weekly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dirty="0"/>
              <a:t>Consistent place of record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dirty="0"/>
              <a:t>Stream of consciousness 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dirty="0"/>
              <a:t>Reflection 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09FA70BC-882D-3DF4-494B-D7781F364AD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5301" r="15301"/>
          <a:stretch/>
        </p:blipFill>
        <p:spPr>
          <a:xfrm>
            <a:off x="235445" y="157143"/>
            <a:ext cx="7300729" cy="6324184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CFD18-8408-8AEE-0DAE-3E5B450E8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106" y="155758"/>
            <a:ext cx="10923935" cy="1113849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62D21-9431-A968-2E06-1FC8DD28EA62}"/>
              </a:ext>
            </a:extLst>
          </p:cNvPr>
          <p:cNvSpPr txBox="1">
            <a:spLocks/>
          </p:cNvSpPr>
          <p:nvPr/>
        </p:nvSpPr>
        <p:spPr>
          <a:xfrm>
            <a:off x="227723" y="1123798"/>
            <a:ext cx="11659477" cy="443536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dirty="0"/>
              <a:t>In summary, I have found that even the simple documents play a vital role in the grand scheme of things. From writing reports in word documents; sending professional emails; creating a diary entry online; archiving by correctly placing documents and folders for accurate filing; and using excel spreadsheets to track payments, create graphs and input accurate calculations, I have improved my approach to handling different scenarios in business ventures. I am more proficient in writing sums and creating reporting content in excel and being able to format a presentation in power point. Practice makes perfect. All these skills can be used in my day to day when creating reports and presentations for studies as well </a:t>
            </a:r>
            <a:r>
              <a:rPr lang="en-GB" sz="2800"/>
              <a:t>as business.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47233948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F782DA7-86C0-4A84-A860-11A1E6E3FB6B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{EE2B731C-107F-4C01-BB83-E2973E22DC63}e68b7f07-47f1-4c94-a1ca-e7d736a42cf8-TF86f18fb6-1448-4a46-9973-da86b5b4a1df94418399_win32</Template>
  <TotalTime>212</TotalTime>
  <Words>609</Words>
  <Application>Microsoft Office PowerPoint</Application>
  <PresentationFormat>Widescreen</PresentationFormat>
  <Paragraphs>48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Light</vt:lpstr>
      <vt:lpstr>Arial</vt:lpstr>
      <vt:lpstr>BoldUnderlinesKeynote</vt:lpstr>
      <vt:lpstr>Digital Skills Assessment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Assessment 3</dc:title>
  <dc:creator>Jesse Johnson (2540451)</dc:creator>
  <cp:lastModifiedBy>Jesse Johnson (2540451)</cp:lastModifiedBy>
  <cp:revision>2</cp:revision>
  <dcterms:created xsi:type="dcterms:W3CDTF">2026-08-04T08:20:48Z</dcterms:created>
  <dcterms:modified xsi:type="dcterms:W3CDTF">2026-08-11T09:58:40Z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