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1830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23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5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621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55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68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774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495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8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6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57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F53E53-2D77-4FCC-92ED-D12829606997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8A33F-5204-4CE4-8F79-E3F2FE58F9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9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60000"/>
                <a:lumOff val="40000"/>
              </a:schemeClr>
            </a:gs>
            <a:gs pos="15000">
              <a:schemeClr val="accent5">
                <a:lumMod val="40000"/>
                <a:lumOff val="60000"/>
              </a:schemeClr>
            </a:gs>
            <a:gs pos="34000">
              <a:schemeClr val="accent1">
                <a:lumMod val="45000"/>
                <a:lumOff val="55000"/>
              </a:schemeClr>
            </a:gs>
            <a:gs pos="57000">
              <a:schemeClr val="accent6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  <a:gs pos="74000">
              <a:schemeClr val="accent6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5B75221-7DFD-484A-A7AB-70FE19EB7069}"/>
              </a:ext>
            </a:extLst>
          </p:cNvPr>
          <p:cNvSpPr/>
          <p:nvPr/>
        </p:nvSpPr>
        <p:spPr>
          <a:xfrm>
            <a:off x="1578234" y="288044"/>
            <a:ext cx="35245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Catchy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E899AC-0DAA-4104-9AEA-7D56BB8E267D}"/>
              </a:ext>
            </a:extLst>
          </p:cNvPr>
          <p:cNvSpPr/>
          <p:nvPr/>
        </p:nvSpPr>
        <p:spPr>
          <a:xfrm>
            <a:off x="405581" y="1806677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Image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BD6F1C-CC28-494A-B1B4-0FE77BB13083}"/>
              </a:ext>
            </a:extLst>
          </p:cNvPr>
          <p:cNvSpPr/>
          <p:nvPr/>
        </p:nvSpPr>
        <p:spPr>
          <a:xfrm>
            <a:off x="4066716" y="4186583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Image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5ED40F-E46D-4046-A987-E57C93B18359}"/>
              </a:ext>
            </a:extLst>
          </p:cNvPr>
          <p:cNvSpPr/>
          <p:nvPr/>
        </p:nvSpPr>
        <p:spPr>
          <a:xfrm>
            <a:off x="593547" y="6852191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Image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9FDC53-2C14-453E-98D5-805702E1ED4C}"/>
              </a:ext>
            </a:extLst>
          </p:cNvPr>
          <p:cNvSpPr/>
          <p:nvPr/>
        </p:nvSpPr>
        <p:spPr>
          <a:xfrm>
            <a:off x="129048" y="9350929"/>
            <a:ext cx="6599903" cy="4252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Contact Details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C27282A-2C91-4541-9C23-8531C47DFE91}"/>
              </a:ext>
            </a:extLst>
          </p:cNvPr>
          <p:cNvSpPr/>
          <p:nvPr/>
        </p:nvSpPr>
        <p:spPr>
          <a:xfrm>
            <a:off x="4066716" y="1745225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Text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E6C9A1-CE73-4465-A7BF-8AB7DBA95763}"/>
              </a:ext>
            </a:extLst>
          </p:cNvPr>
          <p:cNvSpPr/>
          <p:nvPr/>
        </p:nvSpPr>
        <p:spPr>
          <a:xfrm>
            <a:off x="277072" y="3856250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Text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A5DCEE-2C98-4EEA-966D-D7BD14F5888C}"/>
              </a:ext>
            </a:extLst>
          </p:cNvPr>
          <p:cNvSpPr/>
          <p:nvPr/>
        </p:nvSpPr>
        <p:spPr>
          <a:xfrm>
            <a:off x="4009103" y="6763363"/>
            <a:ext cx="2072148" cy="1541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Information </a:t>
            </a:r>
          </a:p>
        </p:txBody>
      </p:sp>
      <p:sp>
        <p:nvSpPr>
          <p:cNvPr id="12" name="Explosion: 8 Points 11">
            <a:extLst>
              <a:ext uri="{FF2B5EF4-FFF2-40B4-BE49-F238E27FC236}">
                <a16:creationId xmlns:a16="http://schemas.microsoft.com/office/drawing/2014/main" id="{3D977C04-008C-4BA9-8F1B-DC46B6DB9EAC}"/>
              </a:ext>
            </a:extLst>
          </p:cNvPr>
          <p:cNvSpPr/>
          <p:nvPr/>
        </p:nvSpPr>
        <p:spPr>
          <a:xfrm>
            <a:off x="80501" y="7990503"/>
            <a:ext cx="1592825" cy="9328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Words</a:t>
            </a:r>
          </a:p>
        </p:txBody>
      </p:sp>
      <p:sp>
        <p:nvSpPr>
          <p:cNvPr id="13" name="Explosion: 8 Points 12">
            <a:extLst>
              <a:ext uri="{FF2B5EF4-FFF2-40B4-BE49-F238E27FC236}">
                <a16:creationId xmlns:a16="http://schemas.microsoft.com/office/drawing/2014/main" id="{0E028378-FBBA-4819-8E40-CDFCC3E50739}"/>
              </a:ext>
            </a:extLst>
          </p:cNvPr>
          <p:cNvSpPr/>
          <p:nvPr/>
        </p:nvSpPr>
        <p:spPr>
          <a:xfrm>
            <a:off x="-98322" y="6160136"/>
            <a:ext cx="1592825" cy="9328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Words</a:t>
            </a:r>
          </a:p>
        </p:txBody>
      </p:sp>
      <p:sp>
        <p:nvSpPr>
          <p:cNvPr id="14" name="Explosion: 8 Points 13">
            <a:extLst>
              <a:ext uri="{FF2B5EF4-FFF2-40B4-BE49-F238E27FC236}">
                <a16:creationId xmlns:a16="http://schemas.microsoft.com/office/drawing/2014/main" id="{9CA31BEE-0D69-46BB-AC13-D0887AC5180E}"/>
              </a:ext>
            </a:extLst>
          </p:cNvPr>
          <p:cNvSpPr/>
          <p:nvPr/>
        </p:nvSpPr>
        <p:spPr>
          <a:xfrm>
            <a:off x="1920977" y="6458725"/>
            <a:ext cx="1592825" cy="9328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Words</a:t>
            </a:r>
          </a:p>
        </p:txBody>
      </p:sp>
      <p:sp>
        <p:nvSpPr>
          <p:cNvPr id="15" name="Explosion: 8 Points 14">
            <a:extLst>
              <a:ext uri="{FF2B5EF4-FFF2-40B4-BE49-F238E27FC236}">
                <a16:creationId xmlns:a16="http://schemas.microsoft.com/office/drawing/2014/main" id="{19DD9B16-21FF-44FA-B8F6-6E57258F2240}"/>
              </a:ext>
            </a:extLst>
          </p:cNvPr>
          <p:cNvSpPr/>
          <p:nvPr/>
        </p:nvSpPr>
        <p:spPr>
          <a:xfrm>
            <a:off x="1920977" y="7888154"/>
            <a:ext cx="1592825" cy="9328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Words</a:t>
            </a:r>
          </a:p>
        </p:txBody>
      </p:sp>
    </p:spTree>
    <p:extLst>
      <p:ext uri="{BB962C8B-B14F-4D97-AF65-F5344CB8AC3E}">
        <p14:creationId xmlns:p14="http://schemas.microsoft.com/office/powerpoint/2010/main" val="40441322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</Words>
  <Application>Microsoft Office PowerPoint</Application>
  <PresentationFormat>A4 Paper (210x297 mm)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Parry</dc:creator>
  <cp:lastModifiedBy>Victoria Parry</cp:lastModifiedBy>
  <cp:revision>1</cp:revision>
  <dcterms:created xsi:type="dcterms:W3CDTF">2022-04-04T10:42:49Z</dcterms:created>
  <dcterms:modified xsi:type="dcterms:W3CDTF">2022-04-04T10:46:51Z</dcterms:modified>
</cp:coreProperties>
</file>