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rts/chart1.xml" ContentType="application/vnd.openxmlformats-officedocument.drawingml.chart+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3" r:id="rId4"/>
  </p:sldMasterIdLst>
  <p:notesMasterIdLst>
    <p:notesMasterId r:id="rId32"/>
  </p:notesMasterIdLst>
  <p:sldIdLst>
    <p:sldId id="2574" r:id="rId5"/>
    <p:sldId id="2638" r:id="rId6"/>
    <p:sldId id="380" r:id="rId7"/>
    <p:sldId id="381" r:id="rId8"/>
    <p:sldId id="2608" r:id="rId9"/>
    <p:sldId id="2609" r:id="rId10"/>
    <p:sldId id="602" r:id="rId11"/>
    <p:sldId id="603" r:id="rId12"/>
    <p:sldId id="604" r:id="rId13"/>
    <p:sldId id="605" r:id="rId14"/>
    <p:sldId id="606" r:id="rId15"/>
    <p:sldId id="2610" r:id="rId16"/>
    <p:sldId id="2611" r:id="rId17"/>
    <p:sldId id="2612" r:id="rId18"/>
    <p:sldId id="611" r:id="rId19"/>
    <p:sldId id="612" r:id="rId20"/>
    <p:sldId id="2613" r:id="rId21"/>
    <p:sldId id="2614" r:id="rId22"/>
    <p:sldId id="2630" r:id="rId23"/>
    <p:sldId id="2632" r:id="rId24"/>
    <p:sldId id="2631" r:id="rId25"/>
    <p:sldId id="2633" r:id="rId26"/>
    <p:sldId id="2639" r:id="rId27"/>
    <p:sldId id="2575" r:id="rId28"/>
    <p:sldId id="2634" r:id="rId29"/>
    <p:sldId id="2635" r:id="rId30"/>
    <p:sldId id="2615"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D6DD843-7A0A-DC7A-8544-10434E013F37}" name="Daisy Leigh-Phippard" initials="DL" userId="S::daisyl@bafta.org::2da46619-52fb-48e1-9abf-ece134e97cf7" providerId="AD"/>
  <p188:author id="{C9646C54-3595-91FC-2AC6-03C5CCCB8055}" name="Kishan Khambhaita" initials="" userId="S::KishanK@bafta.org::0f7b8efe-9ab6-49eb-8893-0fe4442b5854" providerId="AD"/>
  <p188:author id="{498858A5-9059-0136-924D-472FA4D80750}" name="Jenna Brown" initials="JB" userId="S::jennab@bafta.org::6640817a-776d-403f-9eaf-1c23c8d66210" providerId="AD"/>
  <p188:author id="{910334B1-638D-8B96-4325-8553640E5C21}" name="April Sotomayor" initials="AS" userId="S::aprils@bafta.org::ad856847-7d05-4c4c-8130-706f0c82aa42" providerId="AD"/>
  <p188:author id="{4E8389B5-E4BB-BB0C-F819-F0DD948C1BE3}" name="Kishan Khambhaita" initials="KK" userId="S::kishank@bafta.org::0f7b8efe-9ab6-49eb-8893-0fe4442b585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0FF"/>
    <a:srgbClr val="008A7C"/>
    <a:srgbClr val="FFC000"/>
    <a:srgbClr val="0E163D"/>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7570" autoAdjust="0"/>
  </p:normalViewPr>
  <p:slideViewPr>
    <p:cSldViewPr snapToGrid="0">
      <p:cViewPr varScale="1">
        <p:scale>
          <a:sx n="107" d="100"/>
          <a:sy n="107" d="100"/>
        </p:scale>
        <p:origin x="928" y="10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6.6718200000000005E-2"/>
          <c:y val="0.15049699999999999"/>
          <c:w val="0.70534200000000002"/>
          <c:h val="0.76974100000000001"/>
        </c:manualLayout>
      </c:layout>
      <c:barChart>
        <c:barDir val="bar"/>
        <c:grouping val="clustered"/>
        <c:varyColors val="0"/>
        <c:ser>
          <c:idx val="0"/>
          <c:order val="0"/>
          <c:tx>
            <c:strRef>
              <c:f>Sheet1!$A$2</c:f>
              <c:strCache>
                <c:ptCount val="1"/>
                <c:pt idx="0">
                  <c:v>Food</c:v>
                </c:pt>
              </c:strCache>
            </c:strRef>
          </c:tx>
          <c:spPr>
            <a:solidFill>
              <a:srgbClr val="2E578C"/>
            </a:solidFill>
            <a:ln w="3175" cap="flat">
              <a:solidFill>
                <a:srgbClr val="F9F9F9"/>
              </a:solidFill>
              <a:prstDash val="solid"/>
              <a:round/>
            </a:ln>
            <a:effectLst>
              <a:outerShdw dist="38100" dir="2700000" sx="1000" sy="1000" algn="tl">
                <a:srgbClr val="000000"/>
              </a:outerShdw>
            </a:effectLst>
          </c:spPr>
          <c:invertIfNegative val="0"/>
          <c:cat>
            <c:strRef>
              <c:f>Sheet1!$B$1:$B$1</c:f>
              <c:strCache>
                <c:ptCount val="1"/>
                <c:pt idx="0">
                  <c:v>Region 1</c:v>
                </c:pt>
              </c:strCache>
            </c:strRef>
          </c:cat>
          <c:val>
            <c:numRef>
              <c:f>Sheet1!$B$2:$B$2</c:f>
              <c:numCache>
                <c:formatCode>General</c:formatCode>
                <c:ptCount val="1"/>
                <c:pt idx="0">
                  <c:v>25</c:v>
                </c:pt>
              </c:numCache>
            </c:numRef>
          </c:val>
          <c:extLst>
            <c:ext xmlns:c16="http://schemas.microsoft.com/office/drawing/2014/chart" uri="{C3380CC4-5D6E-409C-BE32-E72D297353CC}">
              <c16:uniqueId val="{00000000-4A43-414E-A1BD-234B6C6C80B4}"/>
            </c:ext>
          </c:extLst>
        </c:ser>
        <c:ser>
          <c:idx val="1"/>
          <c:order val="1"/>
          <c:tx>
            <c:strRef>
              <c:f>Sheet1!$A$3</c:f>
              <c:strCache>
                <c:ptCount val="1"/>
                <c:pt idx="0">
                  <c:v>Home &amp; Accommodation</c:v>
                </c:pt>
              </c:strCache>
            </c:strRef>
          </c:tx>
          <c:spPr>
            <a:solidFill>
              <a:srgbClr val="5D9648"/>
            </a:solidFill>
            <a:ln w="3175" cap="flat">
              <a:solidFill>
                <a:srgbClr val="F9F9F9"/>
              </a:solidFill>
              <a:prstDash val="solid"/>
              <a:round/>
            </a:ln>
            <a:effectLst>
              <a:outerShdw dist="38100" dir="2700000" sx="1000" sy="1000" algn="tl">
                <a:srgbClr val="000000"/>
              </a:outerShdw>
            </a:effectLst>
          </c:spPr>
          <c:invertIfNegative val="0"/>
          <c:cat>
            <c:strRef>
              <c:f>Sheet1!$B$1:$B$1</c:f>
              <c:strCache>
                <c:ptCount val="1"/>
                <c:pt idx="0">
                  <c:v>Region 1</c:v>
                </c:pt>
              </c:strCache>
            </c:strRef>
          </c:cat>
          <c:val>
            <c:numRef>
              <c:f>Sheet1!$B$3:$B$3</c:f>
              <c:numCache>
                <c:formatCode>General</c:formatCode>
                <c:ptCount val="1"/>
                <c:pt idx="0">
                  <c:v>25</c:v>
                </c:pt>
              </c:numCache>
            </c:numRef>
          </c:val>
          <c:extLst>
            <c:ext xmlns:c16="http://schemas.microsoft.com/office/drawing/2014/chart" uri="{C3380CC4-5D6E-409C-BE32-E72D297353CC}">
              <c16:uniqueId val="{00000001-4A43-414E-A1BD-234B6C6C80B4}"/>
            </c:ext>
          </c:extLst>
        </c:ser>
        <c:ser>
          <c:idx val="2"/>
          <c:order val="2"/>
          <c:tx>
            <c:strRef>
              <c:f>Sheet1!$A$4</c:f>
              <c:strCache>
                <c:ptCount val="1"/>
                <c:pt idx="0">
                  <c:v>Travel</c:v>
                </c:pt>
              </c:strCache>
            </c:strRef>
          </c:tx>
          <c:spPr>
            <a:solidFill>
              <a:srgbClr val="E7A13D"/>
            </a:solidFill>
            <a:ln w="3175" cap="flat">
              <a:solidFill>
                <a:srgbClr val="F9F9F9"/>
              </a:solidFill>
              <a:prstDash val="solid"/>
              <a:round/>
            </a:ln>
            <a:effectLst>
              <a:outerShdw dist="38100" sx="1000" sy="1000" algn="tl">
                <a:srgbClr val="000000"/>
              </a:outerShdw>
            </a:effectLst>
          </c:spPr>
          <c:invertIfNegative val="0"/>
          <c:cat>
            <c:strRef>
              <c:f>Sheet1!$B$1:$B$1</c:f>
              <c:strCache>
                <c:ptCount val="1"/>
                <c:pt idx="0">
                  <c:v>Region 1</c:v>
                </c:pt>
              </c:strCache>
            </c:strRef>
          </c:cat>
          <c:val>
            <c:numRef>
              <c:f>Sheet1!$B$4:$B$4</c:f>
              <c:numCache>
                <c:formatCode>General</c:formatCode>
                <c:ptCount val="1"/>
                <c:pt idx="0">
                  <c:v>30</c:v>
                </c:pt>
              </c:numCache>
            </c:numRef>
          </c:val>
          <c:extLst>
            <c:ext xmlns:c16="http://schemas.microsoft.com/office/drawing/2014/chart" uri="{C3380CC4-5D6E-409C-BE32-E72D297353CC}">
              <c16:uniqueId val="{00000002-4A43-414E-A1BD-234B6C6C80B4}"/>
            </c:ext>
          </c:extLst>
        </c:ser>
        <c:ser>
          <c:idx val="3"/>
          <c:order val="3"/>
          <c:tx>
            <c:strRef>
              <c:f>Sheet1!$A$5</c:f>
              <c:strCache>
                <c:ptCount val="1"/>
                <c:pt idx="0">
                  <c:v>Other Consumables</c:v>
                </c:pt>
              </c:strCache>
            </c:strRef>
          </c:tx>
          <c:spPr>
            <a:solidFill>
              <a:srgbClr val="BC2D30"/>
            </a:solidFill>
            <a:ln w="3175" cap="flat">
              <a:solidFill>
                <a:srgbClr val="F9F9F9"/>
              </a:solidFill>
              <a:prstDash val="solid"/>
              <a:round/>
            </a:ln>
            <a:effectLst>
              <a:outerShdw dist="38100" dir="2700000" sx="1000" sy="1000" algn="tl">
                <a:srgbClr val="000000"/>
              </a:outerShdw>
            </a:effectLst>
          </c:spPr>
          <c:invertIfNegative val="0"/>
          <c:cat>
            <c:strRef>
              <c:f>Sheet1!$B$1:$B$1</c:f>
              <c:strCache>
                <c:ptCount val="1"/>
                <c:pt idx="0">
                  <c:v>Region 1</c:v>
                </c:pt>
              </c:strCache>
            </c:strRef>
          </c:cat>
          <c:val>
            <c:numRef>
              <c:f>Sheet1!$B$5:$B$5</c:f>
              <c:numCache>
                <c:formatCode>General</c:formatCode>
                <c:ptCount val="1"/>
                <c:pt idx="0">
                  <c:v>20</c:v>
                </c:pt>
              </c:numCache>
            </c:numRef>
          </c:val>
          <c:extLst>
            <c:ext xmlns:c16="http://schemas.microsoft.com/office/drawing/2014/chart" uri="{C3380CC4-5D6E-409C-BE32-E72D297353CC}">
              <c16:uniqueId val="{00000003-4A43-414E-A1BD-234B6C6C80B4}"/>
            </c:ext>
          </c:extLst>
        </c:ser>
        <c:dLbls>
          <c:showLegendKey val="0"/>
          <c:showVal val="0"/>
          <c:showCatName val="0"/>
          <c:showSerName val="0"/>
          <c:showPercent val="0"/>
          <c:showBubbleSize val="0"/>
        </c:dLbls>
        <c:gapWidth val="124"/>
        <c:overlap val="-28"/>
        <c:axId val="2094734552"/>
        <c:axId val="2094734553"/>
      </c:barChart>
      <c:catAx>
        <c:axId val="2094734552"/>
        <c:scaling>
          <c:orientation val="maxMin"/>
        </c:scaling>
        <c:delete val="0"/>
        <c:axPos val="l"/>
        <c:numFmt formatCode="General" sourceLinked="0"/>
        <c:majorTickMark val="out"/>
        <c:minorTickMark val="none"/>
        <c:tickLblPos val="none"/>
        <c:spPr>
          <a:ln w="12700" cap="flat">
            <a:solidFill>
              <a:srgbClr val="FFFFFF"/>
            </a:solidFill>
            <a:prstDash val="solid"/>
            <a:round/>
          </a:ln>
        </c:spPr>
        <c:txPr>
          <a:bodyPr rot="0"/>
          <a:lstStyle/>
          <a:p>
            <a:pPr>
              <a:defRPr sz="3600" b="0" i="0" u="none" strike="noStrike">
                <a:solidFill>
                  <a:srgbClr val="FFFFFF"/>
                </a:solidFill>
                <a:latin typeface="Founders Grotesk Regular"/>
              </a:defRPr>
            </a:pPr>
            <a:endParaRPr lang="en-US"/>
          </a:p>
        </c:txPr>
        <c:crossAx val="2094734553"/>
        <c:crosses val="autoZero"/>
        <c:auto val="1"/>
        <c:lblAlgn val="ctr"/>
        <c:lblOffset val="100"/>
        <c:noMultiLvlLbl val="1"/>
      </c:catAx>
      <c:valAx>
        <c:axId val="2094734553"/>
        <c:scaling>
          <c:orientation val="minMax"/>
        </c:scaling>
        <c:delete val="0"/>
        <c:axPos val="t"/>
        <c:majorGridlines>
          <c:spPr>
            <a:ln w="12700" cap="flat">
              <a:solidFill>
                <a:srgbClr val="FFFFFF"/>
              </a:solidFill>
              <a:prstDash val="solid"/>
              <a:round/>
            </a:ln>
          </c:spPr>
        </c:majorGridlines>
        <c:numFmt formatCode="0.#" sourceLinked="0"/>
        <c:majorTickMark val="none"/>
        <c:minorTickMark val="none"/>
        <c:tickLblPos val="none"/>
        <c:spPr>
          <a:ln w="12700" cap="flat">
            <a:noFill/>
            <a:prstDash val="solid"/>
            <a:round/>
          </a:ln>
        </c:spPr>
        <c:txPr>
          <a:bodyPr rot="0"/>
          <a:lstStyle/>
          <a:p>
            <a:pPr>
              <a:defRPr sz="3600" b="0" i="0" u="none" strike="noStrike">
                <a:solidFill>
                  <a:srgbClr val="FFFFFF"/>
                </a:solidFill>
                <a:latin typeface="Founders Grotesk Regular"/>
              </a:defRPr>
            </a:pPr>
            <a:endParaRPr lang="en-US"/>
          </a:p>
        </c:txPr>
        <c:crossAx val="2094734552"/>
        <c:crosses val="autoZero"/>
        <c:crossBetween val="between"/>
        <c:majorUnit val="7.5"/>
        <c:minorUnit val="3.75"/>
      </c:valAx>
      <c:spPr>
        <a:noFill/>
        <a:ln w="12700" cap="flat">
          <a:noFill/>
          <a:miter lim="400000"/>
        </a:ln>
        <a:effectLst/>
      </c:spPr>
    </c:plotArea>
    <c:plotVisOnly val="1"/>
    <c:dispBlanksAs val="gap"/>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A920F9-1C8A-472B-9B64-6DAAFB54B28E}" type="datetimeFigureOut">
              <a:t>3/18/26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4C166D-7E70-473D-9CAA-6EB1307946CE}" type="slidenum">
              <a:t>‹#›</a:t>
            </a:fld>
            <a:endParaRPr lang="en-GB"/>
          </a:p>
        </p:txBody>
      </p:sp>
    </p:spTree>
    <p:extLst>
      <p:ext uri="{BB962C8B-B14F-4D97-AF65-F5344CB8AC3E}">
        <p14:creationId xmlns:p14="http://schemas.microsoft.com/office/powerpoint/2010/main" val="347437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4942C-B46F-9511-FEDF-5516659B8E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FFD81F-5165-8B2F-CB75-E8FF746A60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195251-55E2-B1AC-21F3-DD6F738AA624}"/>
              </a:ext>
            </a:extLst>
          </p:cNvPr>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5FC3C1B5-6408-C3F5-BF59-AD6D34B3026B}"/>
              </a:ext>
            </a:extLst>
          </p:cNvPr>
          <p:cNvSpPr>
            <a:spLocks noGrp="1"/>
          </p:cNvSpPr>
          <p:nvPr>
            <p:ph type="sldNum" sz="quarter" idx="5"/>
          </p:nvPr>
        </p:nvSpPr>
        <p:spPr/>
        <p:txBody>
          <a:bodyPr/>
          <a:lstStyle/>
          <a:p>
            <a:fld id="{7FFA8A05-D37A-BE40-9AA2-A55140395AED}" type="slidenum">
              <a:rPr lang="en-US" smtClean="0"/>
              <a:t>1</a:t>
            </a:fld>
            <a:endParaRPr lang="en-US"/>
          </a:p>
        </p:txBody>
      </p:sp>
    </p:spTree>
    <p:extLst>
      <p:ext uri="{BB962C8B-B14F-4D97-AF65-F5344CB8AC3E}">
        <p14:creationId xmlns:p14="http://schemas.microsoft.com/office/powerpoint/2010/main" val="11783317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kern="1200" dirty="0">
                <a:solidFill>
                  <a:schemeClr val="tx1"/>
                </a:solidFill>
                <a:effectLst/>
                <a:latin typeface="+mn-lt"/>
                <a:ea typeface="+mn-ea"/>
                <a:cs typeface="+mn-cs"/>
              </a:rPr>
              <a:t>Group Exercise</a:t>
            </a:r>
            <a:r>
              <a:rPr lang="en-GB" sz="1200" kern="1200" dirty="0">
                <a:solidFill>
                  <a:schemeClr val="tx1"/>
                </a:solidFill>
                <a:effectLst/>
                <a:latin typeface="+mn-lt"/>
                <a:ea typeface="+mn-ea"/>
                <a:cs typeface="+mn-cs"/>
              </a:rPr>
              <a:t>: The Higher Lower Game</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You just have to guess if something is higher or lower in carbon emissions than the previous answer</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Emissions are taken from How Bad Are Bananas by Mike Berners Lee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‘Most of the time we know how much things cost without looking the price tag. We don’t have an exact picture but we know that a bottle of champagne is more expensive than a cup of tea. Our financial sense of proportion allows us to make good choices. If I really want champagne, I know I can have it, provided that somewhere along the line I cut out something just as expensive that is less important to me. Our carbon instinct needs to be similarly attuned.’ (How Bad Are Bananas? Pg.4)</a:t>
            </a:r>
          </a:p>
        </p:txBody>
      </p:sp>
      <p:sp>
        <p:nvSpPr>
          <p:cNvPr id="4" name="Slide Number Placeholder 3"/>
          <p:cNvSpPr>
            <a:spLocks noGrp="1"/>
          </p:cNvSpPr>
          <p:nvPr>
            <p:ph type="sldNum" sz="quarter" idx="5"/>
          </p:nvPr>
        </p:nvSpPr>
        <p:spPr/>
        <p:txBody>
          <a:bodyPr/>
          <a:lstStyle/>
          <a:p>
            <a:fld id="{33655C24-6F29-4E4A-9518-C40769F7FBA7}" type="slidenum">
              <a:rPr lang="en-US" smtClean="0"/>
              <a:t>3</a:t>
            </a:fld>
            <a:endParaRPr lang="en-US"/>
          </a:p>
        </p:txBody>
      </p:sp>
    </p:spTree>
    <p:extLst>
      <p:ext uri="{BB962C8B-B14F-4D97-AF65-F5344CB8AC3E}">
        <p14:creationId xmlns:p14="http://schemas.microsoft.com/office/powerpoint/2010/main" val="1722796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dirty="0">
                <a:solidFill>
                  <a:schemeClr val="tx1"/>
                </a:solidFill>
                <a:effectLst/>
                <a:latin typeface="Arial"/>
                <a:ea typeface="Arial"/>
                <a:cs typeface="Arial"/>
                <a:sym typeface="Arial"/>
              </a:rPr>
              <a:t>Balloons are a representation of carbon going up into the sky</a:t>
            </a:r>
          </a:p>
          <a:p>
            <a:r>
              <a:rPr lang="en-GB" sz="1200" b="0" i="0" u="none" strike="noStrike" kern="1200" cap="none" dirty="0">
                <a:solidFill>
                  <a:schemeClr val="tx1"/>
                </a:solidFill>
                <a:effectLst/>
                <a:latin typeface="Arial"/>
                <a:ea typeface="Arial"/>
                <a:cs typeface="Arial"/>
                <a:sym typeface="Arial"/>
              </a:rPr>
              <a:t>1 balloon = 17 g of carbon for the following figures. </a:t>
            </a:r>
          </a:p>
          <a:p>
            <a:r>
              <a:rPr lang="en-GB" sz="1200" b="0" i="0" u="none" strike="noStrike" kern="1200" cap="none" dirty="0">
                <a:solidFill>
                  <a:schemeClr val="tx1"/>
                </a:solidFill>
                <a:effectLst/>
                <a:latin typeface="Arial"/>
                <a:ea typeface="Arial"/>
                <a:cs typeface="Arial"/>
                <a:sym typeface="Arial"/>
              </a:rPr>
              <a:t>We’ve rounded the numbers to the nearest decimal place</a:t>
            </a:r>
            <a:endParaRPr lang="en-GB" dirty="0"/>
          </a:p>
          <a:p>
            <a:endParaRPr lang="en-US" dirty="0"/>
          </a:p>
        </p:txBody>
      </p:sp>
      <p:sp>
        <p:nvSpPr>
          <p:cNvPr id="4" name="Slide Number Placeholder 3"/>
          <p:cNvSpPr>
            <a:spLocks noGrp="1"/>
          </p:cNvSpPr>
          <p:nvPr>
            <p:ph type="sldNum" sz="quarter" idx="5"/>
          </p:nvPr>
        </p:nvSpPr>
        <p:spPr/>
        <p:txBody>
          <a:bodyPr/>
          <a:lstStyle/>
          <a:p>
            <a:fld id="{33655C24-6F29-4E4A-9518-C40769F7FBA7}" type="slidenum">
              <a:rPr lang="en-US" smtClean="0"/>
              <a:t>4</a:t>
            </a:fld>
            <a:endParaRPr lang="en-US"/>
          </a:p>
        </p:txBody>
      </p:sp>
    </p:spTree>
    <p:extLst>
      <p:ext uri="{BB962C8B-B14F-4D97-AF65-F5344CB8AC3E}">
        <p14:creationId xmlns:p14="http://schemas.microsoft.com/office/powerpoint/2010/main" val="11592875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kern="1200" dirty="0">
                <a:solidFill>
                  <a:schemeClr val="tx1"/>
                </a:solidFill>
                <a:effectLst/>
                <a:latin typeface="+mn-lt"/>
                <a:ea typeface="+mn-ea"/>
                <a:cs typeface="+mn-cs"/>
              </a:rPr>
              <a:t>To start: a latte with cow's milk = 33 balloons, so approximately 552g CO2e</a:t>
            </a:r>
          </a:p>
          <a:p>
            <a:pPr marL="0" indent="0">
              <a:buFont typeface="Arial" panose="020B0604020202020204" pitchFamily="34" charset="0"/>
              <a:buNone/>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Cow’s milk is high carbon stuff. Cows, like most animals waste a lot of energy from the food they eat simply by keeping warm and walking around rather than creating meat and milk.</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Cows ruminate (chew the cud) =&gt; they burp and fart methane, roughly doubling the footprint of the food they produce. Furthermore, if the cow is fed partly on soya, there is a deforestation element to the footprint too. </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70% of the cow’s milk footprint typically takes place on the farm but transport, packaging and refrigeration also play their part.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E0CA323-88CB-4C56-8FE9-1ED22561523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2907072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Before: Cow’s Milk latte (33 Balloons)</a:t>
            </a:r>
          </a:p>
          <a:p>
            <a:r>
              <a:rPr lang="en-GB" sz="1200" kern="1200" dirty="0">
                <a:solidFill>
                  <a:schemeClr val="tx1"/>
                </a:solidFill>
                <a:effectLst/>
                <a:latin typeface="+mn-lt"/>
                <a:ea typeface="+mn-ea"/>
                <a:cs typeface="+mn-cs"/>
              </a:rPr>
              <a:t>Answer: LOWER</a:t>
            </a:r>
          </a:p>
          <a:p>
            <a:r>
              <a:rPr lang="en-GB" sz="1200" kern="1200" dirty="0">
                <a:solidFill>
                  <a:schemeClr val="tx1"/>
                </a:solidFill>
                <a:effectLst/>
                <a:latin typeface="+mn-lt"/>
                <a:ea typeface="+mn-ea"/>
                <a:cs typeface="+mn-cs"/>
              </a:rPr>
              <a:t>A large latte with oat milk = 17 Balloons </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Producing a glass of dairy milk every day for a year requires 650 </a:t>
            </a:r>
            <a:r>
              <a:rPr lang="en-GB" sz="1200" kern="1200" dirty="0" err="1">
                <a:solidFill>
                  <a:schemeClr val="tx1"/>
                </a:solidFill>
                <a:effectLst/>
                <a:latin typeface="+mn-lt"/>
                <a:ea typeface="+mn-ea"/>
                <a:cs typeface="+mn-cs"/>
              </a:rPr>
              <a:t>sq</a:t>
            </a:r>
            <a:r>
              <a:rPr lang="en-GB" sz="1200" kern="1200" dirty="0">
                <a:solidFill>
                  <a:schemeClr val="tx1"/>
                </a:solidFill>
                <a:effectLst/>
                <a:latin typeface="+mn-lt"/>
                <a:ea typeface="+mn-ea"/>
                <a:cs typeface="+mn-cs"/>
              </a:rPr>
              <a:t> m (7,000 </a:t>
            </a:r>
            <a:r>
              <a:rPr lang="en-GB" sz="1200" kern="1200" dirty="0" err="1">
                <a:solidFill>
                  <a:schemeClr val="tx1"/>
                </a:solidFill>
                <a:effectLst/>
                <a:latin typeface="+mn-lt"/>
                <a:ea typeface="+mn-ea"/>
                <a:cs typeface="+mn-cs"/>
              </a:rPr>
              <a:t>sq</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ft</a:t>
            </a:r>
            <a:r>
              <a:rPr lang="en-GB" sz="1200" kern="1200" dirty="0">
                <a:solidFill>
                  <a:schemeClr val="tx1"/>
                </a:solidFill>
                <a:effectLst/>
                <a:latin typeface="+mn-lt"/>
                <a:ea typeface="+mn-ea"/>
                <a:cs typeface="+mn-cs"/>
              </a:rPr>
              <a:t>) of land, the equivalent of two tennis courts and more than 10 times as much as the same amount of oat milk.</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Almond milk requires more water to produce than soy or oat milk. A single glass requires 74 litres (130 pints of water) - more than a typical shower. Rice milk is also comparatively thirsty, requiring 54 litres of water per glass.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DFE345B-69CB-EC4B-8655-6AC14F5DBB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Arial"/>
                <a:sym typeface="Arial"/>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Arial"/>
              <a:sym typeface="Arial"/>
            </a:endParaRPr>
          </a:p>
        </p:txBody>
      </p:sp>
    </p:spTree>
    <p:extLst>
      <p:ext uri="{BB962C8B-B14F-4D97-AF65-F5344CB8AC3E}">
        <p14:creationId xmlns:p14="http://schemas.microsoft.com/office/powerpoint/2010/main" val="597548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Oat milk latte (17 Balloons)</a:t>
            </a:r>
          </a:p>
          <a:p>
            <a:r>
              <a:rPr lang="en-GB" dirty="0"/>
              <a:t>Answer: HIGHER</a:t>
            </a:r>
          </a:p>
          <a:p>
            <a:r>
              <a:rPr lang="en-GB" dirty="0"/>
              <a:t>Leaving a 100W</a:t>
            </a:r>
            <a:r>
              <a:rPr lang="en-GB" baseline="0" dirty="0"/>
              <a:t> incandescent bulb for a day = </a:t>
            </a:r>
            <a:r>
              <a:rPr lang="en-GB" dirty="0"/>
              <a:t>48 Balloons</a:t>
            </a:r>
            <a:endParaRPr lang="en-GB" dirty="0">
              <a:ea typeface="Calibri"/>
              <a:cs typeface="Calibri"/>
            </a:endParaRPr>
          </a:p>
          <a:p>
            <a:endParaRPr lang="en-GB" dirty="0"/>
          </a:p>
          <a:p>
            <a:pPr marL="285750" indent="-285750">
              <a:buFont typeface="Arial" panose="020B0604020202020204" pitchFamily="34" charset="0"/>
              <a:buChar char="•"/>
            </a:pPr>
            <a:r>
              <a:rPr lang="en-GB" sz="1400" dirty="0">
                <a:latin typeface="Arial"/>
                <a:ea typeface="Arial"/>
                <a:cs typeface="Arial"/>
                <a:sym typeface="Arial"/>
              </a:rPr>
              <a:t>It is now </a:t>
            </a:r>
            <a:r>
              <a:rPr lang="en-GB" sz="1400" b="0" i="0" u="none" strike="noStrike" kern="1200" cap="none" dirty="0">
                <a:solidFill>
                  <a:schemeClr val="tx1"/>
                </a:solidFill>
                <a:effectLst/>
                <a:latin typeface="Arial"/>
                <a:ea typeface="Arial"/>
                <a:cs typeface="Arial"/>
                <a:sym typeface="Arial"/>
              </a:rPr>
              <a:t>illegal for shops in the UK to sell these types of bulbs.</a:t>
            </a:r>
            <a:r>
              <a:rPr lang="en-GB" sz="1400" dirty="0">
                <a:latin typeface="Arial"/>
                <a:ea typeface="Arial"/>
                <a:cs typeface="Arial"/>
                <a:sym typeface="Arial"/>
              </a:rPr>
              <a:t> </a:t>
            </a:r>
            <a:endParaRPr lang="en-GB" sz="1400" b="0" i="0" u="none" strike="noStrike" kern="1200" cap="none" dirty="0">
              <a:solidFill>
                <a:schemeClr val="tx1"/>
              </a:solidFill>
              <a:effectLst/>
              <a:latin typeface="Arial"/>
              <a:ea typeface="Arial"/>
              <a:cs typeface="Arial"/>
              <a:sym typeface="Arial"/>
            </a:endParaRPr>
          </a:p>
          <a:p>
            <a:endParaRPr lang="en-GB" sz="1400" b="0" i="0" u="none" strike="noStrike" kern="1200" cap="none" dirty="0">
              <a:solidFill>
                <a:schemeClr val="tx1"/>
              </a:solidFill>
              <a:effectLst/>
              <a:latin typeface="Arial"/>
              <a:ea typeface="Arial"/>
              <a:cs typeface="Arial"/>
              <a:sym typeface="Arial"/>
            </a:endParaRPr>
          </a:p>
        </p:txBody>
      </p:sp>
    </p:spTree>
    <p:extLst>
      <p:ext uri="{BB962C8B-B14F-4D97-AF65-F5344CB8AC3E}">
        <p14:creationId xmlns:p14="http://schemas.microsoft.com/office/powerpoint/2010/main" val="2303814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100W light bulb on for a day (48 Balloons)</a:t>
            </a:r>
          </a:p>
          <a:p>
            <a:r>
              <a:rPr lang="en-GB" dirty="0"/>
              <a:t>Answer: LOWER</a:t>
            </a:r>
          </a:p>
          <a:p>
            <a:r>
              <a:rPr lang="en-GB" dirty="0"/>
              <a:t>Leaving a 5-watt low-energy bulb on for a day = 2.4 Balloons</a:t>
            </a:r>
            <a:endParaRPr lang="en-GB" dirty="0">
              <a:ea typeface="Calibri"/>
              <a:cs typeface="Calibri"/>
            </a:endParaRP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LED uses 90&amp; less energy than a normal lightbulb. Reduce your power needs</a:t>
            </a:r>
            <a:endParaRPr lang="en-GB" dirty="0">
              <a:solidFill>
                <a:srgbClr val="FF0000"/>
              </a:solidFill>
            </a:endParaRPr>
          </a:p>
          <a:p>
            <a:endParaRPr lang="en-GB" dirty="0"/>
          </a:p>
        </p:txBody>
      </p:sp>
    </p:spTree>
    <p:extLst>
      <p:ext uri="{BB962C8B-B14F-4D97-AF65-F5344CB8AC3E}">
        <p14:creationId xmlns:p14="http://schemas.microsoft.com/office/powerpoint/2010/main" val="3035887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Leaving a low energy LED lightbulb on for a day (2.4 balloons)</a:t>
            </a:r>
          </a:p>
          <a:p>
            <a:r>
              <a:rPr lang="en-GB" dirty="0"/>
              <a:t>Answer: HIGHER</a:t>
            </a:r>
          </a:p>
          <a:p>
            <a:r>
              <a:rPr lang="en-GB" dirty="0"/>
              <a:t>Cotton jeans = 1118 Balloons</a:t>
            </a:r>
            <a:endParaRPr lang="en-GB" sz="1400" b="0" i="0" u="none" strike="noStrike" cap="none" dirty="0">
              <a:solidFill>
                <a:srgbClr val="000000"/>
              </a:solidFill>
              <a:effectLst/>
              <a:latin typeface="Arial"/>
              <a:ea typeface="Arial"/>
              <a:cs typeface="Arial"/>
            </a:endParaRPr>
          </a:p>
          <a:p>
            <a:endParaRPr lang="en-GB" dirty="0"/>
          </a:p>
        </p:txBody>
      </p:sp>
    </p:spTree>
    <p:extLst>
      <p:ext uri="{BB962C8B-B14F-4D97-AF65-F5344CB8AC3E}">
        <p14:creationId xmlns:p14="http://schemas.microsoft.com/office/powerpoint/2010/main" val="74457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A cotton t-shirt (1118 balloons)</a:t>
            </a:r>
          </a:p>
          <a:p>
            <a:r>
              <a:rPr lang="en-GB" dirty="0"/>
              <a:t>Answer: LOWER</a:t>
            </a:r>
          </a:p>
          <a:p>
            <a:r>
              <a:rPr lang="en-GB" dirty="0"/>
              <a:t>A day’s protein</a:t>
            </a:r>
            <a:r>
              <a:rPr lang="en-GB" baseline="0" dirty="0"/>
              <a:t> as chickpeas or lentils = </a:t>
            </a:r>
            <a:r>
              <a:rPr lang="en-GB" dirty="0"/>
              <a:t>24 Balloons</a:t>
            </a:r>
          </a:p>
          <a:p>
            <a:endParaRPr lang="en-GB" dirty="0"/>
          </a:p>
          <a:p>
            <a:pPr marL="171450" indent="-171450">
              <a:buFont typeface="Arial" panose="020B0604020202020204" pitchFamily="34" charset="0"/>
              <a:buChar char="•"/>
            </a:pPr>
            <a:r>
              <a:rPr lang="en-GB" dirty="0"/>
              <a:t>This would be equivalent to 625g or either lentils or chickpeas consumed. This is so low not just because of not much land being required, but also because there is no need for feed either.</a:t>
            </a:r>
            <a:endParaRPr lang="en-GB" dirty="0">
              <a:ea typeface="Calibri"/>
              <a:cs typeface="Calibri"/>
            </a:endParaRPr>
          </a:p>
          <a:p>
            <a:endParaRPr lang="en-GB" dirty="0"/>
          </a:p>
        </p:txBody>
      </p:sp>
    </p:spTree>
    <p:extLst>
      <p:ext uri="{BB962C8B-B14F-4D97-AF65-F5344CB8AC3E}">
        <p14:creationId xmlns:p14="http://schemas.microsoft.com/office/powerpoint/2010/main" val="35085895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A day's protein as chickpeas or lentils (24 balloons)</a:t>
            </a:r>
          </a:p>
          <a:p>
            <a:r>
              <a:rPr lang="en-GB" dirty="0"/>
              <a:t>Answer: HIGHER</a:t>
            </a:r>
          </a:p>
          <a:p>
            <a:pPr>
              <a:defRPr/>
            </a:pPr>
            <a:r>
              <a:rPr lang="en-GB" dirty="0"/>
              <a:t>A day’s protein from imported king prawns = 529 Balloons</a:t>
            </a:r>
          </a:p>
          <a:p>
            <a:pPr>
              <a:defRPr/>
            </a:pPr>
            <a:endParaRPr lang="en-GB" dirty="0"/>
          </a:p>
          <a:p>
            <a:pPr marL="171450" indent="-171450">
              <a:buFont typeface="Arial" panose="020B0604020202020204" pitchFamily="34" charset="0"/>
              <a:buChar char="•"/>
              <a:defRPr/>
            </a:pPr>
            <a:r>
              <a:rPr lang="en-GB" dirty="0"/>
              <a:t>This is significantly higher than chickpeas or lentils because the farming due to the need for them to be raised in warm water and in areas where mangroves are subsequently destroyed, which sequester carbon.</a:t>
            </a:r>
            <a:endParaRPr lang="en-GB" dirty="0">
              <a:ea typeface="Calibri"/>
              <a:cs typeface="Calibri"/>
            </a:endParaRPr>
          </a:p>
          <a:p>
            <a:pPr>
              <a:defRPr/>
            </a:pPr>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806750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A day's protein from imported king prawns (529 balloons)</a:t>
            </a:r>
          </a:p>
          <a:p>
            <a:r>
              <a:rPr lang="en-GB" dirty="0"/>
              <a:t>Answer: LOWER</a:t>
            </a:r>
          </a:p>
          <a:p>
            <a:r>
              <a:rPr lang="en-GB" dirty="0"/>
              <a:t>A day’s protein as chicken =</a:t>
            </a:r>
            <a:r>
              <a:rPr lang="en-GB" baseline="0" dirty="0"/>
              <a:t> </a:t>
            </a:r>
            <a:r>
              <a:rPr lang="en-GB" dirty="0"/>
              <a:t>164 Balloons</a:t>
            </a:r>
            <a:endParaRPr lang="en-GB" dirty="0">
              <a:ea typeface="Calibri"/>
              <a:cs typeface="Calibri"/>
            </a:endParaRPr>
          </a:p>
          <a:p>
            <a:endParaRPr lang="en-GB" dirty="0"/>
          </a:p>
          <a:p>
            <a:pPr marL="171450" indent="-171450">
              <a:buFont typeface="Arial" panose="020B0604020202020204" pitchFamily="34" charset="0"/>
              <a:buChar char="•"/>
            </a:pPr>
            <a:r>
              <a:rPr lang="en-GB" dirty="0">
                <a:ea typeface="Calibri"/>
                <a:cs typeface="Calibri"/>
              </a:rPr>
              <a:t>Chicken is one of the more carbon efficient meats; they grow fast, and they don't waste much energy walking around.</a:t>
            </a:r>
            <a:endParaRPr lang="en-GB" sz="1200" b="0" i="0" kern="1200" dirty="0">
              <a:solidFill>
                <a:schemeClr val="tx1"/>
              </a:solidFill>
              <a:effectLst/>
              <a:latin typeface="+mn-lt"/>
              <a:ea typeface="Calibri"/>
              <a:cs typeface="Calibri"/>
            </a:endParaRP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031124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A day's protein as chicken (164 balloons)</a:t>
            </a:r>
            <a:endParaRPr lang="en-GB" dirty="0">
              <a:ea typeface="Calibri"/>
              <a:cs typeface="Calibri"/>
            </a:endParaRPr>
          </a:p>
          <a:p>
            <a:r>
              <a:rPr lang="en-GB" dirty="0"/>
              <a:t>Answer: LOWER</a:t>
            </a:r>
          </a:p>
          <a:p>
            <a:r>
              <a:rPr lang="en-GB" dirty="0"/>
              <a:t>1kg of rubbish to landfill, average bin</a:t>
            </a:r>
            <a:r>
              <a:rPr lang="en-GB" baseline="0" dirty="0"/>
              <a:t> = </a:t>
            </a:r>
            <a:r>
              <a:rPr lang="en-GB" dirty="0"/>
              <a:t>35 balloons</a:t>
            </a:r>
          </a:p>
          <a:p>
            <a:endParaRPr lang="en-GB" dirty="0"/>
          </a:p>
          <a:p>
            <a:pPr marL="171450" indent="-171450">
              <a:buFont typeface="Arial" panose="020B0604020202020204" pitchFamily="34" charset="0"/>
              <a:buChar char="•"/>
            </a:pPr>
            <a:r>
              <a:rPr lang="en-GB" dirty="0"/>
              <a:t>Some of this comes from anaerobic digestion, which produces methane, but some of this comes in part from the fact by not recycling items, more virgin materials need to be used in future products.</a:t>
            </a:r>
            <a:endParaRPr lang="en-GB" dirty="0">
              <a:ea typeface="Calibri"/>
              <a:cs typeface="Calibri"/>
            </a:endParaRPr>
          </a:p>
        </p:txBody>
      </p:sp>
    </p:spTree>
    <p:extLst>
      <p:ext uri="{BB962C8B-B14F-4D97-AF65-F5344CB8AC3E}">
        <p14:creationId xmlns:p14="http://schemas.microsoft.com/office/powerpoint/2010/main" val="2656950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1kg of rubbish to landfill - average bin (35 balloons) </a:t>
            </a:r>
          </a:p>
          <a:p>
            <a:r>
              <a:rPr lang="en-GB" dirty="0"/>
              <a:t>Answer: HIGHER</a:t>
            </a:r>
          </a:p>
          <a:p>
            <a:r>
              <a:rPr lang="en-GB" dirty="0"/>
              <a:t>1kg of rubbish to landfill,</a:t>
            </a:r>
            <a:r>
              <a:rPr lang="en-GB" baseline="0" dirty="0"/>
              <a:t> aluminium and copper = </a:t>
            </a:r>
            <a:r>
              <a:rPr lang="en-GB" dirty="0"/>
              <a:t>535 balloons</a:t>
            </a:r>
          </a:p>
          <a:p>
            <a:endParaRPr lang="en-GB" dirty="0">
              <a:ea typeface="Calibri"/>
              <a:cs typeface="Calibri"/>
            </a:endParaRPr>
          </a:p>
          <a:p>
            <a:pPr marL="171450" indent="-171450">
              <a:buFont typeface="Arial" panose="020B0604020202020204" pitchFamily="34" charset="0"/>
              <a:buChar char="•"/>
            </a:pPr>
            <a:r>
              <a:rPr lang="en-GB" dirty="0">
                <a:ea typeface="Calibri"/>
                <a:cs typeface="Calibri"/>
              </a:rPr>
              <a:t>This is significantly higher than the average waste de to the high amount of emissions tied to virgin materials needed to create 1kg of aluminium and copper</a:t>
            </a:r>
          </a:p>
        </p:txBody>
      </p:sp>
    </p:spTree>
    <p:extLst>
      <p:ext uri="{BB962C8B-B14F-4D97-AF65-F5344CB8AC3E}">
        <p14:creationId xmlns:p14="http://schemas.microsoft.com/office/powerpoint/2010/main" val="35286770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1kg of rubbish to landfill - aluminium and copper  (535 balloons)</a:t>
            </a:r>
          </a:p>
          <a:p>
            <a:r>
              <a:rPr lang="en-GB" dirty="0"/>
              <a:t>Answer: HIGHER</a:t>
            </a:r>
          </a:p>
          <a:p>
            <a:r>
              <a:rPr lang="en-GB" dirty="0"/>
              <a:t>London to Glasgow by train = 3765 balloons</a:t>
            </a:r>
          </a:p>
          <a:p>
            <a:endParaRPr lang="en-GB" dirty="0">
              <a:ea typeface="Calibri" panose="020F0502020204030204"/>
              <a:cs typeface="Calibri" panose="020F0502020204030204"/>
            </a:endParaRPr>
          </a:p>
          <a:p>
            <a:pPr marL="171450" indent="-171450">
              <a:buFont typeface="Arial" panose="020B0604020202020204" pitchFamily="34" charset="0"/>
              <a:buChar char="•"/>
            </a:pPr>
            <a:r>
              <a:rPr lang="en-GB" dirty="0">
                <a:ea typeface="Calibri" panose="020F0502020204030204"/>
                <a:cs typeface="Calibri" panose="020F0502020204030204"/>
              </a:rPr>
              <a:t>Travelling uses a lot of carbon because there's a lot of distance to travel. However, the individual impact tends to focus on space taken up and trains tend to be able to fit a lot of people in them (as I'm sure we all know from the many cramped journeys we've had!)</a:t>
            </a:r>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8786723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London to Glasgow by train (3765 balloons)</a:t>
            </a:r>
          </a:p>
          <a:p>
            <a:r>
              <a:rPr lang="en-GB" dirty="0"/>
              <a:t>Answer: HIGHER</a:t>
            </a:r>
          </a:p>
          <a:p>
            <a:r>
              <a:rPr lang="en-GB" dirty="0"/>
              <a:t>London to Glasgow by plane = 21,647 balloons</a:t>
            </a:r>
            <a:endParaRPr lang="en-GB" dirty="0">
              <a:ea typeface="Calibri"/>
              <a:cs typeface="Calibri"/>
            </a:endParaRPr>
          </a:p>
          <a:p>
            <a:endParaRPr lang="en-GB" dirty="0">
              <a:ea typeface="Calibri"/>
              <a:cs typeface="Calibri"/>
            </a:endParaRPr>
          </a:p>
          <a:p>
            <a:pPr marL="171450" indent="-171450">
              <a:buFont typeface="Arial" panose="020B0604020202020204" pitchFamily="34" charset="0"/>
              <a:buChar char="•"/>
            </a:pPr>
            <a:r>
              <a:rPr lang="en-GB" dirty="0">
                <a:ea typeface="Calibri"/>
                <a:cs typeface="Calibri"/>
              </a:rPr>
              <a:t>Flights are significantly more carbon intensive due to their fuel usage and secondary emissions caused by being higher in the atmosphere by radiating force factors, but fuel is the biggest culprit</a:t>
            </a:r>
          </a:p>
          <a:p>
            <a:pPr marL="171450" indent="-171450">
              <a:buFont typeface="Arial" panose="020B0604020202020204" pitchFamily="34" charset="0"/>
              <a:buChar char="•"/>
            </a:pPr>
            <a:r>
              <a:rPr lang="en-GB" dirty="0">
                <a:ea typeface="Calibri"/>
                <a:cs typeface="Calibri"/>
              </a:rPr>
              <a:t>This is why a domestic flight emits more carbon per km than a long haul flight, because so much of a flight's carbon emissions come from take off and landing.</a:t>
            </a:r>
          </a:p>
        </p:txBody>
      </p:sp>
    </p:spTree>
    <p:extLst>
      <p:ext uri="{BB962C8B-B14F-4D97-AF65-F5344CB8AC3E}">
        <p14:creationId xmlns:p14="http://schemas.microsoft.com/office/powerpoint/2010/main" val="12427139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a:t>
            </a:r>
            <a:r>
              <a:rPr lang="en-US" dirty="0"/>
              <a:t>London to Glasgow by plane (</a:t>
            </a:r>
            <a:r>
              <a:rPr lang="en-GB" dirty="0"/>
              <a:t>21,647 balloons)</a:t>
            </a:r>
          </a:p>
          <a:p>
            <a:r>
              <a:rPr lang="en-GB" dirty="0">
                <a:ea typeface="Calibri"/>
                <a:cs typeface="Calibri"/>
              </a:rPr>
              <a:t>Answer:</a:t>
            </a:r>
            <a:r>
              <a:rPr lang="en-GB" baseline="0" dirty="0">
                <a:ea typeface="Calibri"/>
                <a:cs typeface="Calibri"/>
              </a:rPr>
              <a:t> HIGHER</a:t>
            </a:r>
            <a:endParaRPr lang="en-GB" dirty="0">
              <a:ea typeface="Calibri"/>
              <a:cs typeface="Calibri"/>
            </a:endParaRPr>
          </a:p>
          <a:p>
            <a:r>
              <a:rPr lang="en-GB" dirty="0">
                <a:ea typeface="Calibri"/>
                <a:cs typeface="Calibri"/>
              </a:rPr>
              <a:t>London</a:t>
            </a:r>
            <a:r>
              <a:rPr lang="en-GB" baseline="0" dirty="0">
                <a:ea typeface="Calibri"/>
                <a:cs typeface="Calibri"/>
              </a:rPr>
              <a:t> to Hong Kong return, economy class = </a:t>
            </a:r>
            <a:r>
              <a:rPr lang="en-GB" dirty="0">
                <a:ea typeface="Calibri"/>
                <a:cs typeface="Calibri"/>
              </a:rPr>
              <a:t>205,882 balloons</a:t>
            </a:r>
          </a:p>
          <a:p>
            <a:endParaRPr lang="en-GB" dirty="0"/>
          </a:p>
          <a:p>
            <a:pPr marL="171450" indent="-171450">
              <a:buFont typeface="Arial" panose="020B0604020202020204" pitchFamily="34" charset="0"/>
              <a:buChar char="•"/>
            </a:pPr>
            <a:r>
              <a:rPr lang="en-GB" dirty="0"/>
              <a:t>That being said, flying long haul is going to emit significantly more because there are simply more air miles to it. A flight from London to Hong Kong highlights the extremities of this, but this is why finding locations close to cast and crew or hiring locally makes a huge difference.</a:t>
            </a:r>
            <a:endParaRPr lang="en-GB" dirty="0">
              <a:ea typeface="Calibri"/>
              <a:cs typeface="Calibri"/>
            </a:endParaRPr>
          </a:p>
        </p:txBody>
      </p:sp>
    </p:spTree>
    <p:extLst>
      <p:ext uri="{BB962C8B-B14F-4D97-AF65-F5344CB8AC3E}">
        <p14:creationId xmlns:p14="http://schemas.microsoft.com/office/powerpoint/2010/main" val="98968423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BEFORE: </a:t>
            </a:r>
            <a:r>
              <a:rPr lang="en-US" dirty="0"/>
              <a:t>London to Hong Kong return - economy class (</a:t>
            </a:r>
            <a:r>
              <a:rPr lang="en-GB" dirty="0"/>
              <a:t>205,882 balloons)</a:t>
            </a:r>
          </a:p>
          <a:p>
            <a:r>
              <a:rPr lang="en-GB" dirty="0">
                <a:ea typeface="Calibri" panose="020F0502020204030204"/>
                <a:cs typeface="Calibri" panose="020F0502020204030204"/>
              </a:rPr>
              <a:t>Answer: HIGHER</a:t>
            </a:r>
          </a:p>
          <a:p>
            <a:r>
              <a:rPr lang="en-GB" dirty="0">
                <a:ea typeface="Calibri" panose="020F0502020204030204"/>
                <a:cs typeface="Calibri" panose="020F0502020204030204"/>
              </a:rPr>
              <a:t>London</a:t>
            </a:r>
            <a:r>
              <a:rPr lang="en-GB" baseline="0" dirty="0">
                <a:ea typeface="Calibri" panose="020F0502020204030204"/>
                <a:cs typeface="Calibri" panose="020F0502020204030204"/>
              </a:rPr>
              <a:t> to Hong Kong return, first class = </a:t>
            </a:r>
            <a:r>
              <a:rPr lang="en-GB" dirty="0">
                <a:ea typeface="Calibri" panose="020F0502020204030204"/>
                <a:cs typeface="Calibri" panose="020F0502020204030204"/>
              </a:rPr>
              <a:t>817,647 balloons</a:t>
            </a:r>
          </a:p>
          <a:p>
            <a:endParaRPr lang="en-GB" dirty="0"/>
          </a:p>
          <a:p>
            <a:pPr marL="171450" indent="-171450">
              <a:buFont typeface="Arial" panose="020B0604020202020204" pitchFamily="34" charset="0"/>
              <a:buChar char="•"/>
            </a:pPr>
            <a:r>
              <a:rPr lang="en-GB" dirty="0"/>
              <a:t>travelling first class on top of a long haul flight, and you're using around 14 tonnes of carbon just for a return flight to Hong Kong. That's more than the average UK resident uses in a whole year</a:t>
            </a:r>
          </a:p>
          <a:p>
            <a:pPr marL="171450" indent="-171450">
              <a:buFont typeface="Arial" panose="020B0604020202020204" pitchFamily="34" charset="0"/>
              <a:buChar char="•"/>
            </a:pPr>
            <a:r>
              <a:rPr lang="en-GB" dirty="0"/>
              <a:t>The reason it's so high is that you're taking up more space on the plane, so the carbon is apportioned based on that. Therefore, if the carbon is apportioned like so, even just convincing one person who'd normally fly first class to go to a lower class on the flight will result in a huge carbon saving!</a:t>
            </a:r>
            <a:endParaRPr lang="en-GB" dirty="0">
              <a:ea typeface="Calibri"/>
              <a:cs typeface="Calibri"/>
            </a:endParaRPr>
          </a:p>
        </p:txBody>
      </p:sp>
    </p:spTree>
    <p:extLst>
      <p:ext uri="{BB962C8B-B14F-4D97-AF65-F5344CB8AC3E}">
        <p14:creationId xmlns:p14="http://schemas.microsoft.com/office/powerpoint/2010/main" val="32055622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Individual Task</a:t>
            </a:r>
            <a:r>
              <a:rPr lang="en-GB" dirty="0"/>
              <a:t>: calculate your personal carbon footprint with WWF’s Footprint Calculator: https://footprint.wwf.org.uk/</a:t>
            </a:r>
          </a:p>
          <a:p>
            <a:endParaRPr lang="en-GB" dirty="0"/>
          </a:p>
          <a:p>
            <a:pPr marL="171450" indent="-171450">
              <a:buFont typeface="Arial" panose="020B0604020202020204" pitchFamily="34" charset="0"/>
              <a:buChar char="•"/>
            </a:pPr>
            <a:r>
              <a:rPr lang="en-GB" dirty="0"/>
              <a:t>The average person’s emissions are shown on the left: with 25% of their emissions produced in their food consumption, 25% to accommodation, 30% to travel, and 20% to consumables</a:t>
            </a:r>
          </a:p>
          <a:p>
            <a:pPr marL="0" indent="0">
              <a:buFont typeface="Arial" panose="020B0604020202020204" pitchFamily="34" charset="0"/>
              <a:buNone/>
            </a:pPr>
            <a:r>
              <a:rPr lang="en-GB" dirty="0"/>
              <a:t>[opportunity to ask your students to compare their footprints to this average]</a:t>
            </a:r>
          </a:p>
        </p:txBody>
      </p:sp>
      <p:sp>
        <p:nvSpPr>
          <p:cNvPr id="4" name="Slide Number Placeholder 3"/>
          <p:cNvSpPr>
            <a:spLocks noGrp="1"/>
          </p:cNvSpPr>
          <p:nvPr>
            <p:ph type="sldNum" sz="quarter" idx="5"/>
          </p:nvPr>
        </p:nvSpPr>
        <p:spPr/>
        <p:txBody>
          <a:bodyPr/>
          <a:lstStyle/>
          <a:p>
            <a:fld id="{944C166D-7E70-473D-9CAA-6EB1307946CE}" type="slidenum">
              <a:rPr lang="en-GB" smtClean="0"/>
              <a:t>19</a:t>
            </a:fld>
            <a:endParaRPr lang="en-GB"/>
          </a:p>
        </p:txBody>
      </p:sp>
    </p:spTree>
    <p:extLst>
      <p:ext uri="{BB962C8B-B14F-4D97-AF65-F5344CB8AC3E}">
        <p14:creationId xmlns:p14="http://schemas.microsoft.com/office/powerpoint/2010/main" val="14641554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IPCC’s Working Group II – Impacts, Adaptation and Vulnerability, Sixth Assessment Report]</a:t>
            </a:r>
          </a:p>
        </p:txBody>
      </p:sp>
      <p:sp>
        <p:nvSpPr>
          <p:cNvPr id="4" name="Slide Number Placeholder 3"/>
          <p:cNvSpPr>
            <a:spLocks noGrp="1"/>
          </p:cNvSpPr>
          <p:nvPr>
            <p:ph type="sldNum" sz="quarter" idx="5"/>
          </p:nvPr>
        </p:nvSpPr>
        <p:spPr/>
        <p:txBody>
          <a:bodyPr/>
          <a:lstStyle/>
          <a:p>
            <a:fld id="{944C166D-7E70-473D-9CAA-6EB1307946CE}" type="slidenum">
              <a:rPr lang="en-GB" smtClean="0"/>
              <a:t>20</a:t>
            </a:fld>
            <a:endParaRPr lang="en-GB"/>
          </a:p>
        </p:txBody>
      </p:sp>
    </p:spTree>
    <p:extLst>
      <p:ext uri="{BB962C8B-B14F-4D97-AF65-F5344CB8AC3E}">
        <p14:creationId xmlns:p14="http://schemas.microsoft.com/office/powerpoint/2010/main" val="32350564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IPCC’s Working Group II – Impacts, Adaptation and Vulnerability, Sixth Assessment Report]</a:t>
            </a:r>
          </a:p>
          <a:p>
            <a:endParaRPr lang="en-GB" dirty="0"/>
          </a:p>
        </p:txBody>
      </p:sp>
      <p:sp>
        <p:nvSpPr>
          <p:cNvPr id="4" name="Slide Number Placeholder 3"/>
          <p:cNvSpPr>
            <a:spLocks noGrp="1"/>
          </p:cNvSpPr>
          <p:nvPr>
            <p:ph type="sldNum" sz="quarter" idx="5"/>
          </p:nvPr>
        </p:nvSpPr>
        <p:spPr/>
        <p:txBody>
          <a:bodyPr/>
          <a:lstStyle/>
          <a:p>
            <a:fld id="{944C166D-7E70-473D-9CAA-6EB1307946CE}" type="slidenum">
              <a:rPr lang="en-GB" smtClean="0"/>
              <a:t>21</a:t>
            </a:fld>
            <a:endParaRPr lang="en-GB"/>
          </a:p>
        </p:txBody>
      </p:sp>
    </p:spTree>
    <p:extLst>
      <p:ext uri="{BB962C8B-B14F-4D97-AF65-F5344CB8AC3E}">
        <p14:creationId xmlns:p14="http://schemas.microsoft.com/office/powerpoint/2010/main" val="1034275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Countdown]</a:t>
            </a:r>
          </a:p>
        </p:txBody>
      </p:sp>
      <p:sp>
        <p:nvSpPr>
          <p:cNvPr id="4" name="Slide Number Placeholder 3"/>
          <p:cNvSpPr>
            <a:spLocks noGrp="1"/>
          </p:cNvSpPr>
          <p:nvPr>
            <p:ph type="sldNum" sz="quarter" idx="5"/>
          </p:nvPr>
        </p:nvSpPr>
        <p:spPr/>
        <p:txBody>
          <a:bodyPr/>
          <a:lstStyle/>
          <a:p>
            <a:fld id="{944C166D-7E70-473D-9CAA-6EB1307946CE}" type="slidenum">
              <a:rPr lang="en-GB" smtClean="0"/>
              <a:t>22</a:t>
            </a:fld>
            <a:endParaRPr lang="en-GB"/>
          </a:p>
        </p:txBody>
      </p:sp>
    </p:spTree>
    <p:extLst>
      <p:ext uri="{BB962C8B-B14F-4D97-AF65-F5344CB8AC3E}">
        <p14:creationId xmlns:p14="http://schemas.microsoft.com/office/powerpoint/2010/main" val="42836742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It’s not all bad news though – here are loads of examples of positive climate stories coming from across the world</a:t>
            </a:r>
          </a:p>
          <a:p>
            <a:pPr marL="0" indent="0">
              <a:buFont typeface="Arial" panose="020B0604020202020204" pitchFamily="34" charset="0"/>
              <a:buNone/>
            </a:pPr>
            <a:r>
              <a:rPr lang="en-GB" dirty="0"/>
              <a:t>[opportunity to ask your students for recent positive climate stories they’ve come across]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[Source: https://www.dailyclimate.org/]</a:t>
            </a:r>
          </a:p>
        </p:txBody>
      </p:sp>
      <p:sp>
        <p:nvSpPr>
          <p:cNvPr id="4" name="Slide Number Placeholder 3"/>
          <p:cNvSpPr>
            <a:spLocks noGrp="1"/>
          </p:cNvSpPr>
          <p:nvPr>
            <p:ph type="sldNum" sz="quarter" idx="5"/>
          </p:nvPr>
        </p:nvSpPr>
        <p:spPr/>
        <p:txBody>
          <a:bodyPr/>
          <a:lstStyle/>
          <a:p>
            <a:fld id="{944C166D-7E70-473D-9CAA-6EB1307946CE}" type="slidenum">
              <a:rPr lang="en-GB" smtClean="0"/>
              <a:t>23</a:t>
            </a:fld>
            <a:endParaRPr lang="en-GB"/>
          </a:p>
        </p:txBody>
      </p:sp>
    </p:spTree>
    <p:extLst>
      <p:ext uri="{BB962C8B-B14F-4D97-AF65-F5344CB8AC3E}">
        <p14:creationId xmlns:p14="http://schemas.microsoft.com/office/powerpoint/2010/main" val="23979335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7F96C1-E1A1-DC4F-0F79-911B8EFD2F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46FEE7-4CA9-09B5-0A56-47D4421F7C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7CFB74-85FA-031E-4B74-9919B7DDA50D}"/>
              </a:ext>
            </a:extLst>
          </p:cNvPr>
          <p:cNvSpPr>
            <a:spLocks noGrp="1"/>
          </p:cNvSpPr>
          <p:nvPr>
            <p:ph type="body" idx="1"/>
          </p:nvPr>
        </p:nvSpPr>
        <p:spPr/>
        <p:txBody>
          <a:bodyPr/>
          <a:lstStyle/>
          <a:p>
            <a:r>
              <a:rPr lang="en-GB" dirty="0">
                <a:solidFill>
                  <a:srgbClr val="808080"/>
                </a:solidFill>
                <a:ea typeface="Calibri"/>
                <a:cs typeface="Calibri"/>
              </a:rPr>
              <a:t>[agenda slide]</a:t>
            </a:r>
          </a:p>
        </p:txBody>
      </p:sp>
      <p:sp>
        <p:nvSpPr>
          <p:cNvPr id="4" name="Slide Number Placeholder 3">
            <a:extLst>
              <a:ext uri="{FF2B5EF4-FFF2-40B4-BE49-F238E27FC236}">
                <a16:creationId xmlns:a16="http://schemas.microsoft.com/office/drawing/2014/main" id="{1B519835-29BA-13AE-3610-3ADE8EAEEB3F}"/>
              </a:ext>
            </a:extLst>
          </p:cNvPr>
          <p:cNvSpPr>
            <a:spLocks noGrp="1"/>
          </p:cNvSpPr>
          <p:nvPr>
            <p:ph type="sldNum" sz="quarter" idx="5"/>
          </p:nvPr>
        </p:nvSpPr>
        <p:spPr/>
        <p:txBody>
          <a:bodyPr/>
          <a:lstStyle/>
          <a:p>
            <a:fld id="{7FFA8A05-D37A-BE40-9AA2-A55140395AED}" type="slidenum">
              <a:rPr lang="en-US" smtClean="0"/>
              <a:t>24</a:t>
            </a:fld>
            <a:endParaRPr lang="en-US"/>
          </a:p>
        </p:txBody>
      </p:sp>
    </p:spTree>
    <p:extLst>
      <p:ext uri="{BB962C8B-B14F-4D97-AF65-F5344CB8AC3E}">
        <p14:creationId xmlns:p14="http://schemas.microsoft.com/office/powerpoint/2010/main" val="38371234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Ahead of the next assessment, here are some opportunities to reduce your personal carbon footprint, and take positive climate action</a:t>
            </a:r>
          </a:p>
        </p:txBody>
      </p:sp>
      <p:sp>
        <p:nvSpPr>
          <p:cNvPr id="4" name="Slide Number Placeholder 3"/>
          <p:cNvSpPr>
            <a:spLocks noGrp="1"/>
          </p:cNvSpPr>
          <p:nvPr>
            <p:ph type="sldNum" sz="quarter" idx="5"/>
          </p:nvPr>
        </p:nvSpPr>
        <p:spPr/>
        <p:txBody>
          <a:bodyPr/>
          <a:lstStyle/>
          <a:p>
            <a:fld id="{944C166D-7E70-473D-9CAA-6EB1307946CE}" type="slidenum">
              <a:rPr lang="en-GB" smtClean="0"/>
              <a:t>25</a:t>
            </a:fld>
            <a:endParaRPr lang="en-GB"/>
          </a:p>
        </p:txBody>
      </p:sp>
    </p:spTree>
    <p:extLst>
      <p:ext uri="{BB962C8B-B14F-4D97-AF65-F5344CB8AC3E}">
        <p14:creationId xmlns:p14="http://schemas.microsoft.com/office/powerpoint/2010/main" val="11136964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Ahead of the next assessment, here are some opportunities to reduce your personal carbon footprint, and take positive climate action</a:t>
            </a:r>
          </a:p>
          <a:p>
            <a:endParaRPr lang="en-GB" dirty="0"/>
          </a:p>
        </p:txBody>
      </p:sp>
      <p:sp>
        <p:nvSpPr>
          <p:cNvPr id="4" name="Slide Number Placeholder 3"/>
          <p:cNvSpPr>
            <a:spLocks noGrp="1"/>
          </p:cNvSpPr>
          <p:nvPr>
            <p:ph type="sldNum" sz="quarter" idx="5"/>
          </p:nvPr>
        </p:nvSpPr>
        <p:spPr/>
        <p:txBody>
          <a:bodyPr/>
          <a:lstStyle/>
          <a:p>
            <a:fld id="{944C166D-7E70-473D-9CAA-6EB1307946CE}" type="slidenum">
              <a:rPr lang="en-GB" smtClean="0"/>
              <a:t>26</a:t>
            </a:fld>
            <a:endParaRPr lang="en-GB"/>
          </a:p>
        </p:txBody>
      </p:sp>
    </p:spTree>
    <p:extLst>
      <p:ext uri="{BB962C8B-B14F-4D97-AF65-F5344CB8AC3E}">
        <p14:creationId xmlns:p14="http://schemas.microsoft.com/office/powerpoint/2010/main" val="28459622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4C166D-7E70-473D-9CAA-6EB1307946CE}" type="slidenum">
              <a:rPr lang="en-GB" smtClean="0"/>
              <a:t>27</a:t>
            </a:fld>
            <a:endParaRPr lang="en-GB"/>
          </a:p>
        </p:txBody>
      </p:sp>
    </p:spTree>
    <p:extLst>
      <p:ext uri="{BB962C8B-B14F-4D97-AF65-F5344CB8AC3E}">
        <p14:creationId xmlns:p14="http://schemas.microsoft.com/office/powerpoint/2010/main" val="4055298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0E163D"/>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676032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5306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4787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3141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hasCustomPrompt="1"/>
          </p:nvPr>
        </p:nvSpPr>
        <p:spPr>
          <a:xfrm>
            <a:off x="839788" y="2505075"/>
            <a:ext cx="5157787" cy="3684588"/>
          </a:xfrm>
          <a:prstGeom prst="rect">
            <a:avLst/>
          </a:prstGeom>
        </p:spPr>
        <p:txBody>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hasCustomPrompt="1"/>
          </p:nvPr>
        </p:nvSpPr>
        <p:spPr>
          <a:xfrm>
            <a:off x="6172200" y="2505075"/>
            <a:ext cx="5183188" cy="3684588"/>
          </a:xfrm>
          <a:prstGeom prst="rect">
            <a:avLst/>
          </a:prstGeom>
        </p:spPr>
        <p:txBody>
          <a:bodyPr/>
          <a:lstStyle/>
          <a:p>
            <a:pPr lvl="0"/>
            <a:r>
              <a:rPr lang="en-GB"/>
              <a:t> 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8382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848B6A64-DF8D-FF4E-9545-604050E51AF5}" type="datetimeFigureOut">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18/03/2026</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fld id="{9375AFC1-47B5-3A45-BF2A-E211ADB76AF0}" type="slidenum">
              <a:rPr kumimoji="0" lang="en-GB" sz="1800" b="0" i="0" u="none" strike="noStrike" kern="1200" cap="none" spc="0" normalizeH="0" baseline="0" noProof="0" smtClean="0">
                <a:ln>
                  <a:noFill/>
                </a:ln>
                <a:solidFill>
                  <a:srgbClr val="000000"/>
                </a:solidFill>
                <a:effectLst/>
                <a:uLnTx/>
                <a:uFillTx/>
                <a:latin typeface="Calibri" panose="020F0502020204030204"/>
                <a:ea typeface="+mn-ea"/>
                <a:cs typeface="+mn-cs"/>
              </a:rPr>
              <a:pPr marL="0" marR="0" lvl="0" indent="0" algn="l" defTabSz="457200" rtl="0" eaLnBrk="1" fontAlgn="auto" latinLnBrk="0" hangingPunct="1">
                <a:lnSpc>
                  <a:spcPct val="100000"/>
                </a:lnSpc>
                <a:spcBef>
                  <a:spcPts val="0"/>
                </a:spcBef>
                <a:spcAft>
                  <a:spcPts val="0"/>
                </a:spcAft>
                <a:buClrTx/>
                <a:buSzTx/>
                <a:buFontTx/>
                <a:buNone/>
                <a:tabLst/>
                <a:defRPr/>
              </a:pPr>
              <a:t>‹#›</a:t>
            </a:fld>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811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447649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3_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6854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1CCD570C-0FB8-8C4E-9C2D-35A9940DA08B}"/>
              </a:ext>
            </a:extLst>
          </p:cNvPr>
          <p:cNvSpPr txBox="1">
            <a:spLocks/>
          </p:cNvSpPr>
          <p:nvPr userDrawn="1"/>
        </p:nvSpPr>
        <p:spPr>
          <a:xfrm>
            <a:off x="314326" y="365125"/>
            <a:ext cx="5349626" cy="1325563"/>
          </a:xfrm>
          <a:prstGeom prst="rect">
            <a:avLst/>
          </a:prstGeom>
        </p:spPr>
        <p:txBody>
          <a:bodyPr vert="horz" lIns="91440" tIns="45720" rIns="91440" bIns="45720" rtlCol="0" anchor="ctr">
            <a:normAutofit fontScale="92500" lnSpcReduction="20000"/>
          </a:bodyPr>
          <a:lst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rPr>
              <a:t>Click to edit Master title style</a:t>
            </a:r>
            <a:endParaRPr kumimoji="0" lang="en-US" sz="5400" b="1" i="0" u="none" strike="noStrike" kern="1200" cap="none" spc="0" normalizeH="0" baseline="0" noProof="0">
              <a:ln>
                <a:noFill/>
              </a:ln>
              <a:solidFill>
                <a:srgbClr val="FFFFFF"/>
              </a:solidFill>
              <a:effectLst/>
              <a:uLnTx/>
              <a:uFillTx/>
              <a:latin typeface="Founders Grotesk Semibold" panose="020B0503030202060203" pitchFamily="34" charset="77"/>
              <a:ea typeface="+mj-ea"/>
              <a:cs typeface="+mj-cs"/>
            </a:endParaRPr>
          </a:p>
        </p:txBody>
      </p:sp>
      <p:sp>
        <p:nvSpPr>
          <p:cNvPr id="8" name="Content Placeholder 2">
            <a:extLst>
              <a:ext uri="{FF2B5EF4-FFF2-40B4-BE49-F238E27FC236}">
                <a16:creationId xmlns:a16="http://schemas.microsoft.com/office/drawing/2014/main" id="{E4E905AD-89BC-6C43-ACD3-B8BB1EE98A25}"/>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9" name="Text Placeholder 2">
            <a:extLst>
              <a:ext uri="{FF2B5EF4-FFF2-40B4-BE49-F238E27FC236}">
                <a16:creationId xmlns:a16="http://schemas.microsoft.com/office/drawing/2014/main" id="{928C15AD-5849-564D-A567-35D4D803455A}"/>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19538086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Tree>
    <p:extLst>
      <p:ext uri="{BB962C8B-B14F-4D97-AF65-F5344CB8AC3E}">
        <p14:creationId xmlns:p14="http://schemas.microsoft.com/office/powerpoint/2010/main" val="2570191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endParaRPr lang="en-GB"/>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5" name="Google Shape;793;p75">
            <a:extLst>
              <a:ext uri="{FF2B5EF4-FFF2-40B4-BE49-F238E27FC236}">
                <a16:creationId xmlns:a16="http://schemas.microsoft.com/office/drawing/2014/main" id="{A28547AC-F0DB-364C-9BFC-0B183D851A85}"/>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4272193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Blank">
    <p:bg>
      <p:bgPr>
        <a:solidFill>
          <a:srgbClr val="5856D6"/>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14326" y="365126"/>
            <a:ext cx="5349626"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62612" y="0"/>
            <a:ext cx="6096000" cy="6858000"/>
          </a:xfrm>
        </p:spPr>
        <p:txBody>
          <a:bodyPr/>
          <a:lstStyle>
            <a:lvl1pPr marL="0" indent="0">
              <a:buNone/>
              <a:defRPr/>
            </a:lvl1pPr>
          </a:lstStyle>
          <a:p>
            <a:endParaRPr lang="en-GB"/>
          </a:p>
        </p:txBody>
      </p:sp>
      <p:sp>
        <p:nvSpPr>
          <p:cNvPr id="10" name="Google Shape;793;p75">
            <a:extLst>
              <a:ext uri="{FF2B5EF4-FFF2-40B4-BE49-F238E27FC236}">
                <a16:creationId xmlns:a16="http://schemas.microsoft.com/office/drawing/2014/main" id="{A02A0BF2-E3F3-9A48-8E3F-502DEC6B9235}"/>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12" name="Content Placeholder 2">
            <a:extLst>
              <a:ext uri="{FF2B5EF4-FFF2-40B4-BE49-F238E27FC236}">
                <a16:creationId xmlns:a16="http://schemas.microsoft.com/office/drawing/2014/main" id="{00633D9E-616F-E74F-8069-1EEFA481549C}"/>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endParaRPr lang="en-US"/>
          </a:p>
        </p:txBody>
      </p:sp>
      <p:sp>
        <p:nvSpPr>
          <p:cNvPr id="13" name="Text Placeholder 2">
            <a:extLst>
              <a:ext uri="{FF2B5EF4-FFF2-40B4-BE49-F238E27FC236}">
                <a16:creationId xmlns:a16="http://schemas.microsoft.com/office/drawing/2014/main" id="{0E965066-7B25-0D4D-A645-64790FBAD11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85258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Tree>
    <p:extLst>
      <p:ext uri="{BB962C8B-B14F-4D97-AF65-F5344CB8AC3E}">
        <p14:creationId xmlns:p14="http://schemas.microsoft.com/office/powerpoint/2010/main" val="524021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
        <p:nvSpPr>
          <p:cNvPr id="3" name="Google Shape;793;p75">
            <a:extLst>
              <a:ext uri="{FF2B5EF4-FFF2-40B4-BE49-F238E27FC236}">
                <a16:creationId xmlns:a16="http://schemas.microsoft.com/office/drawing/2014/main" id="{88423980-A337-3F48-B96C-D128987304F8}"/>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7" name="Picture Placeholder 4">
            <a:extLst>
              <a:ext uri="{FF2B5EF4-FFF2-40B4-BE49-F238E27FC236}">
                <a16:creationId xmlns:a16="http://schemas.microsoft.com/office/drawing/2014/main" id="{80C35469-1D64-9B43-B92A-C9A64F206F96}"/>
              </a:ext>
            </a:extLst>
          </p:cNvPr>
          <p:cNvSpPr>
            <a:spLocks noGrp="1"/>
          </p:cNvSpPr>
          <p:nvPr>
            <p:ph type="pic" sz="quarter" idx="12"/>
          </p:nvPr>
        </p:nvSpPr>
        <p:spPr>
          <a:xfrm>
            <a:off x="8023274" y="2492896"/>
            <a:ext cx="3350865" cy="3096344"/>
          </a:xfrm>
        </p:spPr>
        <p:txBody>
          <a:bodyPr/>
          <a:lstStyle>
            <a:lvl1pPr marL="0" indent="0">
              <a:buNone/>
              <a:defRPr/>
            </a:lvl1pPr>
          </a:lstStyle>
          <a:p>
            <a:endParaRPr lang="en-GB"/>
          </a:p>
        </p:txBody>
      </p:sp>
      <p:sp>
        <p:nvSpPr>
          <p:cNvPr id="8" name="Picture Placeholder 4">
            <a:extLst>
              <a:ext uri="{FF2B5EF4-FFF2-40B4-BE49-F238E27FC236}">
                <a16:creationId xmlns:a16="http://schemas.microsoft.com/office/drawing/2014/main" id="{CE3E3E57-EB01-9A4D-8D71-381D9CF92689}"/>
              </a:ext>
            </a:extLst>
          </p:cNvPr>
          <p:cNvSpPr>
            <a:spLocks noGrp="1"/>
          </p:cNvSpPr>
          <p:nvPr>
            <p:ph type="pic" sz="quarter" idx="13"/>
          </p:nvPr>
        </p:nvSpPr>
        <p:spPr>
          <a:xfrm>
            <a:off x="4420567" y="2495178"/>
            <a:ext cx="3350865" cy="3096344"/>
          </a:xfrm>
        </p:spPr>
        <p:txBody>
          <a:bodyPr/>
          <a:lstStyle>
            <a:lvl1pPr marL="0" indent="0">
              <a:buNone/>
              <a:defRPr/>
            </a:lvl1pPr>
          </a:lstStyle>
          <a:p>
            <a:endParaRPr lang="en-GB"/>
          </a:p>
        </p:txBody>
      </p:sp>
      <p:sp>
        <p:nvSpPr>
          <p:cNvPr id="9" name="Picture Placeholder 4">
            <a:extLst>
              <a:ext uri="{FF2B5EF4-FFF2-40B4-BE49-F238E27FC236}">
                <a16:creationId xmlns:a16="http://schemas.microsoft.com/office/drawing/2014/main" id="{12EF0A0D-F018-7744-96B9-076FDA9CC591}"/>
              </a:ext>
            </a:extLst>
          </p:cNvPr>
          <p:cNvSpPr>
            <a:spLocks noGrp="1"/>
          </p:cNvSpPr>
          <p:nvPr>
            <p:ph type="pic" sz="quarter" idx="14"/>
          </p:nvPr>
        </p:nvSpPr>
        <p:spPr>
          <a:xfrm>
            <a:off x="841399" y="2492896"/>
            <a:ext cx="3350865" cy="3096344"/>
          </a:xfrm>
        </p:spPr>
        <p:txBody>
          <a:bodyPr/>
          <a:lstStyle>
            <a:lvl1pPr marL="0" indent="0">
              <a:buNone/>
              <a:defRPr/>
            </a:lvl1pPr>
          </a:lstStyle>
          <a:p>
            <a:endParaRPr lang="en-GB"/>
          </a:p>
        </p:txBody>
      </p:sp>
    </p:spTree>
    <p:extLst>
      <p:ext uri="{BB962C8B-B14F-4D97-AF65-F5344CB8AC3E}">
        <p14:creationId xmlns:p14="http://schemas.microsoft.com/office/powerpoint/2010/main" val="2758213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945591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a:prstGeom prst="rect">
            <a:avLst/>
          </a:prstGeo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326780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24426677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349626"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2276871"/>
            <a:ext cx="5349626" cy="4216003"/>
          </a:xfrm>
          <a:prstGeom prst="rect">
            <a:avLst/>
          </a:prstGeom>
        </p:spPr>
        <p:txBody>
          <a:bodyPr/>
          <a:lstStyle>
            <a:lvl1pPr marL="0" indent="0">
              <a:buNone/>
              <a:defRPr/>
            </a:lvl1pPr>
            <a:lvl2pPr marL="457200" indent="0">
              <a:buNone/>
              <a:defRPr/>
            </a:lvl2pPr>
          </a:lstStyle>
          <a:p>
            <a:pPr lvl="0"/>
            <a:r>
              <a:rPr lang="en-GB"/>
              <a:t>Click to edit Master text styles</a:t>
            </a:r>
          </a:p>
        </p:txBody>
      </p:sp>
      <p:sp>
        <p:nvSpPr>
          <p:cNvPr id="6" name="Text Placeholder 2">
            <a:extLst>
              <a:ext uri="{FF2B5EF4-FFF2-40B4-BE49-F238E27FC236}">
                <a16:creationId xmlns:a16="http://schemas.microsoft.com/office/drawing/2014/main" id="{0DAED149-A824-8B4A-B943-C45EE0AECAD5}"/>
              </a:ext>
            </a:extLst>
          </p:cNvPr>
          <p:cNvSpPr>
            <a:spLocks noGrp="1"/>
          </p:cNvSpPr>
          <p:nvPr>
            <p:ph type="body" idx="12"/>
          </p:nvPr>
        </p:nvSpPr>
        <p:spPr>
          <a:xfrm>
            <a:off x="314326" y="1452959"/>
            <a:ext cx="5349626" cy="823912"/>
          </a:xfrm>
          <a:prstGeom prst="rect">
            <a:avLst/>
          </a:prstGeom>
        </p:spPr>
        <p:txBody>
          <a:bodyPr anchor="b">
            <a:normAutofit/>
          </a:bodyPr>
          <a:lstStyle>
            <a:lvl1pPr marL="0" indent="0">
              <a:buNone/>
              <a:defRPr sz="2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Tree>
    <p:extLst>
      <p:ext uri="{BB962C8B-B14F-4D97-AF65-F5344CB8AC3E}">
        <p14:creationId xmlns:p14="http://schemas.microsoft.com/office/powerpoint/2010/main" val="6119748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Left bulleted Text - Right Picture">
    <p:spTree>
      <p:nvGrpSpPr>
        <p:cNvPr id="1" name=""/>
        <p:cNvGrpSpPr/>
        <p:nvPr/>
      </p:nvGrpSpPr>
      <p:grpSpPr>
        <a:xfrm>
          <a:off x="0" y="0"/>
          <a:ext cx="0" cy="0"/>
          <a:chOff x="0" y="0"/>
          <a:chExt cx="0" cy="0"/>
        </a:xfrm>
      </p:grpSpPr>
      <p:sp>
        <p:nvSpPr>
          <p:cNvPr id="2" name="Title 1"/>
          <p:cNvSpPr>
            <a:spLocks noGrp="1"/>
          </p:cNvSpPr>
          <p:nvPr>
            <p:ph type="title"/>
          </p:nvPr>
        </p:nvSpPr>
        <p:spPr>
          <a:xfrm>
            <a:off x="314326" y="365125"/>
            <a:ext cx="5277618"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6096000" y="0"/>
            <a:ext cx="6096000" cy="6858000"/>
          </a:xfrm>
        </p:spPr>
        <p:txBody>
          <a:bodyPr/>
          <a:lstStyle>
            <a:lvl1pPr marL="0" indent="0">
              <a:buNone/>
              <a:defRPr/>
            </a:lvl1pPr>
          </a:lstStyle>
          <a:p>
            <a:r>
              <a:rPr lang="en-GB"/>
              <a:t>Click icon to add picture</a:t>
            </a:r>
          </a:p>
        </p:txBody>
      </p:sp>
      <p:sp>
        <p:nvSpPr>
          <p:cNvPr id="7" name="Content Placeholder 2">
            <a:extLst>
              <a:ext uri="{FF2B5EF4-FFF2-40B4-BE49-F238E27FC236}">
                <a16:creationId xmlns:a16="http://schemas.microsoft.com/office/drawing/2014/main" id="{93FF15A2-10BE-414D-8D31-E9B636DA588E}"/>
              </a:ext>
            </a:extLst>
          </p:cNvPr>
          <p:cNvSpPr>
            <a:spLocks noGrp="1"/>
          </p:cNvSpPr>
          <p:nvPr>
            <p:ph idx="1"/>
          </p:nvPr>
        </p:nvSpPr>
        <p:spPr>
          <a:xfrm>
            <a:off x="314326" y="1844825"/>
            <a:ext cx="5277618" cy="4648050"/>
          </a:xfrm>
          <a:prstGeom prst="rect">
            <a:avLst/>
          </a:prstGeom>
        </p:spPr>
        <p:txBody>
          <a:bodyPr/>
          <a:lstStyle>
            <a:lvl1pPr marL="0" indent="0">
              <a:buNone/>
              <a:defRPr/>
            </a:lvl1pPr>
            <a:lvl2pPr marL="457200" indent="0">
              <a:buNone/>
              <a:defRPr/>
            </a:lvl2pPr>
          </a:lstStyle>
          <a:p>
            <a:pPr lvl="0"/>
            <a:r>
              <a:rPr lang="en-GB"/>
              <a:t>Click to edit Master text styles</a:t>
            </a:r>
          </a:p>
        </p:txBody>
      </p:sp>
    </p:spTree>
    <p:extLst>
      <p:ext uri="{BB962C8B-B14F-4D97-AF65-F5344CB8AC3E}">
        <p14:creationId xmlns:p14="http://schemas.microsoft.com/office/powerpoint/2010/main" val="37062967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a:xfrm>
            <a:off x="6816080" y="476672"/>
            <a:ext cx="5029200" cy="1325563"/>
          </a:xfrm>
        </p:spPr>
        <p:txBody>
          <a:bodyPr/>
          <a:lstStyle/>
          <a:p>
            <a:r>
              <a:rPr lang="en-GB"/>
              <a:t>Click to edit Master title style</a:t>
            </a:r>
            <a:endParaRPr lang="en-US"/>
          </a:p>
        </p:txBody>
      </p:sp>
      <p:sp>
        <p:nvSpPr>
          <p:cNvPr id="4" name="Picture Placeholder 3">
            <a:extLst>
              <a:ext uri="{FF2B5EF4-FFF2-40B4-BE49-F238E27FC236}">
                <a16:creationId xmlns:a16="http://schemas.microsoft.com/office/drawing/2014/main" id="{6387C684-6ACC-294D-BC55-D38913A77B17}"/>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Tree>
    <p:extLst>
      <p:ext uri="{BB962C8B-B14F-4D97-AF65-F5344CB8AC3E}">
        <p14:creationId xmlns:p14="http://schemas.microsoft.com/office/powerpoint/2010/main" val="17175722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5_Blank">
    <p:bg>
      <p:bgPr>
        <a:solidFill>
          <a:srgbClr val="5856D6"/>
        </a:solidFill>
        <a:effectLst/>
      </p:bgPr>
    </p:bg>
    <p:spTree>
      <p:nvGrpSpPr>
        <p:cNvPr id="1" name=""/>
        <p:cNvGrpSpPr/>
        <p:nvPr/>
      </p:nvGrpSpPr>
      <p:grpSpPr>
        <a:xfrm>
          <a:off x="0" y="0"/>
          <a:ext cx="0" cy="0"/>
          <a:chOff x="0" y="0"/>
          <a:chExt cx="0" cy="0"/>
        </a:xfrm>
      </p:grpSpPr>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0" y="0"/>
            <a:ext cx="6096000" cy="6858000"/>
          </a:xfrm>
        </p:spPr>
        <p:txBody>
          <a:bodyPr/>
          <a:lstStyle>
            <a:lvl1pPr marL="0" indent="0">
              <a:buNone/>
              <a:defRPr/>
            </a:lvl1pPr>
          </a:lstStyle>
          <a:p>
            <a:r>
              <a:rPr lang="en-GB"/>
              <a:t>Click icon to add picture</a:t>
            </a: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6816080" y="476672"/>
            <a:ext cx="5029200" cy="1325563"/>
          </a:xfrm>
        </p:spPr>
        <p:txBody>
          <a:bodyPr/>
          <a:lstStyle/>
          <a:p>
            <a:r>
              <a:rPr lang="en-GB"/>
              <a:t>Click to edit Master title style</a:t>
            </a:r>
            <a:endParaRPr lang="en-US"/>
          </a:p>
        </p:txBody>
      </p:sp>
    </p:spTree>
    <p:extLst>
      <p:ext uri="{BB962C8B-B14F-4D97-AF65-F5344CB8AC3E}">
        <p14:creationId xmlns:p14="http://schemas.microsoft.com/office/powerpoint/2010/main" val="14815812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6_Blank">
    <p:bg>
      <p:bgPr>
        <a:solidFill>
          <a:srgbClr val="5856D6"/>
        </a:solidFill>
        <a:effectLst/>
      </p:bgPr>
    </p:bg>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AB6A76A2-B135-9F49-A556-B9B0DDCC5A40}"/>
              </a:ext>
            </a:extLst>
          </p:cNvPr>
          <p:cNvSpPr/>
          <p:nvPr userDrawn="1"/>
        </p:nvSpPr>
        <p:spPr>
          <a:xfrm>
            <a:off x="9336360" y="5949280"/>
            <a:ext cx="2592288" cy="648072"/>
          </a:xfrm>
          <a:prstGeom prst="roundRect">
            <a:avLst/>
          </a:prstGeom>
          <a:solidFill>
            <a:srgbClr val="5856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36806800-24C9-D047-9EAE-9FBBDD347126}"/>
              </a:ext>
            </a:extLst>
          </p:cNvPr>
          <p:cNvSpPr>
            <a:spLocks noGrp="1"/>
          </p:cNvSpPr>
          <p:nvPr>
            <p:ph type="title"/>
          </p:nvPr>
        </p:nvSpPr>
        <p:spPr>
          <a:xfrm>
            <a:off x="335360" y="620688"/>
            <a:ext cx="5029200" cy="1325563"/>
          </a:xfrm>
        </p:spPr>
        <p:txBody>
          <a:bodyPr/>
          <a:lstStyle/>
          <a:p>
            <a:r>
              <a:rPr lang="en-GB"/>
              <a:t>Click to edit Master title style</a:t>
            </a:r>
            <a:endParaRPr lang="en-US"/>
          </a:p>
        </p:txBody>
      </p:sp>
      <p:sp>
        <p:nvSpPr>
          <p:cNvPr id="6" name="Picture Placeholder 3">
            <a:extLst>
              <a:ext uri="{FF2B5EF4-FFF2-40B4-BE49-F238E27FC236}">
                <a16:creationId xmlns:a16="http://schemas.microsoft.com/office/drawing/2014/main" id="{595BB059-A0A6-7A49-A8DC-7999707CDD1F}"/>
              </a:ext>
            </a:extLst>
          </p:cNvPr>
          <p:cNvSpPr>
            <a:spLocks noGrp="1"/>
          </p:cNvSpPr>
          <p:nvPr>
            <p:ph type="pic" sz="quarter" idx="10"/>
          </p:nvPr>
        </p:nvSpPr>
        <p:spPr>
          <a:xfrm>
            <a:off x="6071220" y="-17091"/>
            <a:ext cx="6096000" cy="6858000"/>
          </a:xfrm>
        </p:spPr>
        <p:txBody>
          <a:bodyPr/>
          <a:lstStyle>
            <a:lvl1pPr marL="0" indent="0">
              <a:buNone/>
              <a:defRPr/>
            </a:lvl1pPr>
          </a:lstStyle>
          <a:p>
            <a:r>
              <a:rPr lang="en-GB"/>
              <a:t>Click icon to add picture</a:t>
            </a:r>
          </a:p>
        </p:txBody>
      </p:sp>
      <p:sp>
        <p:nvSpPr>
          <p:cNvPr id="4" name="Google Shape;793;p75">
            <a:extLst>
              <a:ext uri="{FF2B5EF4-FFF2-40B4-BE49-F238E27FC236}">
                <a16:creationId xmlns:a16="http://schemas.microsoft.com/office/drawing/2014/main" id="{5FDF6B7B-9D3C-9E4D-9209-3EE2B8AEC490}"/>
              </a:ext>
            </a:extLst>
          </p:cNvPr>
          <p:cNvSpPr/>
          <p:nvPr userDrawn="1"/>
        </p:nvSpPr>
        <p:spPr>
          <a:xfrm>
            <a:off x="9462504" y="6111316"/>
            <a:ext cx="2340000" cy="324000"/>
          </a:xfrm>
          <a:prstGeom prst="rect">
            <a:avLst/>
          </a:prstGeom>
          <a:blipFill rotWithShape="1">
            <a:blip r:embed="rId2" cstate="email">
              <a:alphaModFix/>
              <a:extLst>
                <a:ext uri="{28A0092B-C50C-407E-A947-70E740481C1C}">
                  <a14:useLocalDpi xmlns:a14="http://schemas.microsoft.com/office/drawing/2010/main"/>
                </a:ext>
              </a:extLst>
            </a:blip>
            <a:stretch>
              <a:fillRect l="400" t="842" r="400" b="842"/>
            </a:stretch>
          </a:blipFill>
          <a:ln>
            <a:noFill/>
          </a:ln>
        </p:spPr>
        <p:txBody>
          <a:bodyPr spcFirstLastPara="1" wrap="square" lIns="45700" tIns="45700" rIns="45700" bIns="45700" anchor="t" anchorCtr="0">
            <a:noAutofit/>
          </a:bodyPr>
          <a:lstStyle/>
          <a:p>
            <a:pPr marL="0" marR="0" lvl="0" indent="0" algn="l" defTabSz="457200" rtl="0" eaLnBrk="1" fontAlgn="auto" latinLnBrk="0" hangingPunct="1">
              <a:lnSpc>
                <a:spcPct val="100000"/>
              </a:lnSpc>
              <a:spcBef>
                <a:spcPts val="0"/>
              </a:spcBef>
              <a:spcAft>
                <a:spcPts val="0"/>
              </a:spcAft>
              <a:buClr>
                <a:srgbClr val="000000"/>
              </a:buClr>
              <a:buSzPts val="1400"/>
              <a:buFont typeface="Arial"/>
              <a:buNone/>
              <a:tabLst/>
              <a:defRPr/>
            </a:pPr>
            <a:endParaRPr kumimoji="0" sz="1400" b="0" i="0" u="none" strike="noStrike" kern="1200" cap="none" spc="0" normalizeH="0" baseline="0" noProof="0">
              <a:ln>
                <a:noFill/>
              </a:ln>
              <a:solidFill>
                <a:srgbClr val="000000"/>
              </a:solidFill>
              <a:effectLst/>
              <a:uLnTx/>
              <a:uFillTx/>
              <a:latin typeface="Arial"/>
              <a:ea typeface="Arial"/>
              <a:cs typeface="Arial"/>
              <a:sym typeface="Arial"/>
            </a:endParaRPr>
          </a:p>
        </p:txBody>
      </p:sp>
      <p:sp>
        <p:nvSpPr>
          <p:cNvPr id="8" name="Rectangle 7">
            <a:extLst>
              <a:ext uri="{FF2B5EF4-FFF2-40B4-BE49-F238E27FC236}">
                <a16:creationId xmlns:a16="http://schemas.microsoft.com/office/drawing/2014/main" id="{82364677-C600-E04A-B663-FA8DE351A46E}"/>
              </a:ext>
            </a:extLst>
          </p:cNvPr>
          <p:cNvSpPr/>
          <p:nvPr userDrawn="1"/>
        </p:nvSpPr>
        <p:spPr>
          <a:xfrm>
            <a:off x="314326" y="2708920"/>
            <a:ext cx="5029200" cy="2970912"/>
          </a:xfrm>
          <a:prstGeom prst="rect">
            <a:avLst/>
          </a:prstGeom>
        </p:spPr>
        <p:txBody>
          <a:bodyPr wrap="square">
            <a:noAutofit/>
          </a:bodyPr>
          <a:lstStyle/>
          <a:p>
            <a:pPr marL="285750" marR="0" lvl="0"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Master text styles</a:t>
            </a:r>
          </a:p>
          <a:p>
            <a:pPr marL="800100" marR="0" lvl="1"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Second level</a:t>
            </a:r>
          </a:p>
          <a:p>
            <a:pPr marL="1200150" marR="0" lvl="2"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Third level</a:t>
            </a:r>
          </a:p>
          <a:p>
            <a:pPr marL="1714500" marR="0" lvl="3" indent="-342900" algn="l" defTabSz="457200" rtl="0" eaLnBrk="1" fontAlgn="auto" latinLnBrk="0" hangingPunct="1">
              <a:lnSpc>
                <a:spcPct val="100000"/>
              </a:lnSpc>
              <a:spcBef>
                <a:spcPts val="0"/>
              </a:spcBef>
              <a:spcAft>
                <a:spcPts val="0"/>
              </a:spcAft>
              <a:buClr>
                <a:srgbClr val="0E163D"/>
              </a:buClr>
              <a:buSzPct val="117000"/>
              <a:buFont typeface="System Font Regular"/>
              <a:buChar char="-"/>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Fourth level</a:t>
            </a:r>
          </a:p>
          <a:p>
            <a:pPr marL="2114550" marR="0" lvl="4" indent="-285750" algn="l" defTabSz="457200" rtl="0" eaLnBrk="1" fontAlgn="auto" latinLnBrk="0" hangingPunct="1">
              <a:lnSpc>
                <a:spcPct val="100000"/>
              </a:lnSpc>
              <a:spcBef>
                <a:spcPts val="0"/>
              </a:spcBef>
              <a:spcAft>
                <a:spcPts val="0"/>
              </a:spcAft>
              <a:buClr>
                <a:srgbClr val="0E163D"/>
              </a:buClr>
              <a:buSzPct val="117000"/>
              <a:buFont typeface="Courier New" panose="02070309020205020404" pitchFamily="49" charset="0"/>
              <a:buChar char="o"/>
              <a:tabLst/>
              <a:defRPr/>
            </a:pPr>
            <a:r>
              <a:rPr kumimoji="0" lang="en-GB"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Fifth level</a:t>
            </a:r>
          </a:p>
        </p:txBody>
      </p:sp>
      <p:sp>
        <p:nvSpPr>
          <p:cNvPr id="9" name="TextBox 8">
            <a:extLst>
              <a:ext uri="{FF2B5EF4-FFF2-40B4-BE49-F238E27FC236}">
                <a16:creationId xmlns:a16="http://schemas.microsoft.com/office/drawing/2014/main" id="{13FC68DD-6CF0-BE4A-9BDE-23AE5D99717B}"/>
              </a:ext>
            </a:extLst>
          </p:cNvPr>
          <p:cNvSpPr txBox="1"/>
          <p:nvPr userDrawn="1"/>
        </p:nvSpPr>
        <p:spPr>
          <a:xfrm>
            <a:off x="314326" y="2204864"/>
            <a:ext cx="2664296" cy="4616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
                <a:srgbClr val="8070FF"/>
              </a:buClr>
              <a:buSzTx/>
              <a:buFontTx/>
              <a:buNone/>
              <a:tabLst/>
              <a:defRPr/>
            </a:pPr>
            <a:r>
              <a:rPr kumimoji="0" lang="en-US" sz="2400" b="0" i="0" u="none" strike="noStrike" kern="1200" cap="none" spc="0" normalizeH="0" baseline="0" noProof="0">
                <a:ln>
                  <a:noFill/>
                </a:ln>
                <a:solidFill>
                  <a:srgbClr val="FFFFFF"/>
                </a:solidFill>
                <a:effectLst/>
                <a:uLnTx/>
                <a:uFillTx/>
                <a:latin typeface="Founders Grotesk Regular" panose="020B0503030202060203" pitchFamily="34" charset="77"/>
                <a:ea typeface="+mn-ea"/>
                <a:cs typeface="+mn-cs"/>
              </a:rPr>
              <a:t>CLICK TO EDIT </a:t>
            </a:r>
          </a:p>
        </p:txBody>
      </p:sp>
    </p:spTree>
    <p:extLst>
      <p:ext uri="{BB962C8B-B14F-4D97-AF65-F5344CB8AC3E}">
        <p14:creationId xmlns:p14="http://schemas.microsoft.com/office/powerpoint/2010/main" val="31038524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7_Blank">
    <p:bg>
      <p:bgPr>
        <a:solidFill>
          <a:srgbClr val="5856D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684-0A3E-DE4E-B8FD-3317F2F327D3}"/>
              </a:ext>
            </a:extLst>
          </p:cNvPr>
          <p:cNvSpPr>
            <a:spLocks noGrp="1"/>
          </p:cNvSpPr>
          <p:nvPr>
            <p:ph type="title"/>
          </p:nvPr>
        </p:nvSpPr>
        <p:spPr>
          <a:xfrm>
            <a:off x="838200" y="365125"/>
            <a:ext cx="10515600" cy="1325563"/>
          </a:xfrm>
        </p:spPr>
        <p:txBody>
          <a:bodyPr/>
          <a:lstStyle/>
          <a:p>
            <a:r>
              <a:rPr lang="en-GB"/>
              <a:t>Click to edit Master title style</a:t>
            </a:r>
            <a:endParaRPr lang="en-US"/>
          </a:p>
        </p:txBody>
      </p:sp>
    </p:spTree>
    <p:extLst>
      <p:ext uri="{BB962C8B-B14F-4D97-AF65-F5344CB8AC3E}">
        <p14:creationId xmlns:p14="http://schemas.microsoft.com/office/powerpoint/2010/main" val="20020487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9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sp>
        <p:nvSpPr>
          <p:cNvPr id="7" name="Text Placeholder 6">
            <a:extLst>
              <a:ext uri="{FF2B5EF4-FFF2-40B4-BE49-F238E27FC236}">
                <a16:creationId xmlns:a16="http://schemas.microsoft.com/office/drawing/2014/main" id="{94AF7D26-B5E6-1042-83B6-12A0F8731A4C}"/>
              </a:ext>
            </a:extLst>
          </p:cNvPr>
          <p:cNvSpPr>
            <a:spLocks noGrp="1"/>
          </p:cNvSpPr>
          <p:nvPr>
            <p:ph type="body" sz="quarter" idx="11"/>
          </p:nvPr>
        </p:nvSpPr>
        <p:spPr>
          <a:xfrm>
            <a:off x="839416" y="975618"/>
            <a:ext cx="8929687" cy="3600450"/>
          </a:xfrm>
        </p:spPr>
        <p:txBody>
          <a:bodyPr>
            <a:noAutofit/>
          </a:bodyPr>
          <a:lstStyle>
            <a:lvl1pPr marL="914400" marR="0" indent="-914400" algn="l" defTabSz="914400" rtl="0" eaLnBrk="1" fontAlgn="auto" latinLnBrk="0" hangingPunct="1">
              <a:lnSpc>
                <a:spcPct val="90000"/>
              </a:lnSpc>
              <a:spcBef>
                <a:spcPts val="1000"/>
              </a:spcBef>
              <a:spcAft>
                <a:spcPts val="0"/>
              </a:spcAft>
              <a:buClr>
                <a:srgbClr val="0E163D"/>
              </a:buClr>
              <a:buSzPct val="100000"/>
              <a:buFont typeface="+mj-lt"/>
              <a:buAutoNum type="arabicPeriod"/>
              <a:tabLst/>
              <a:defRPr sz="4800">
                <a:solidFill>
                  <a:srgbClr val="0E163D"/>
                </a:solidFill>
              </a:defRPr>
            </a:lvl1pPr>
            <a:lvl2pPr marL="1371600" indent="-914400">
              <a:buFont typeface="+mj-lt"/>
              <a:buAutoNum type="arabicPeriod"/>
              <a:defRPr sz="4800">
                <a:solidFill>
                  <a:srgbClr val="0E163D"/>
                </a:solidFill>
              </a:defRPr>
            </a:lvl2pPr>
            <a:lvl3pPr marL="914400" indent="0">
              <a:buFont typeface="+mj-lt"/>
              <a:buNone/>
              <a:defRPr sz="4800">
                <a:solidFill>
                  <a:srgbClr val="0E163D"/>
                </a:solidFill>
              </a:defRPr>
            </a:lvl3pPr>
            <a:lvl4pPr marL="2286000" indent="-914400">
              <a:buFont typeface="+mj-lt"/>
              <a:buAutoNum type="arabicPeriod"/>
              <a:defRPr sz="4800">
                <a:solidFill>
                  <a:srgbClr val="0E163D"/>
                </a:solidFill>
              </a:defRPr>
            </a:lvl4pPr>
            <a:lvl5pPr marL="2743200" indent="-914400">
              <a:buFont typeface="+mj-lt"/>
              <a:buAutoNum type="arabicPeriod"/>
              <a:defRPr sz="4800">
                <a:solidFill>
                  <a:srgbClr val="0E163D"/>
                </a:solidFill>
              </a:defRPr>
            </a:lvl5pPr>
          </a:lstStyle>
          <a:p>
            <a:pPr lvl="0"/>
            <a:r>
              <a:rPr lang="en-GB"/>
              <a:t>Click to edit Master text styles</a:t>
            </a:r>
          </a:p>
        </p:txBody>
      </p:sp>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1701973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0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
        <p:nvSpPr>
          <p:cNvPr id="5" name="Title 1">
            <a:extLst>
              <a:ext uri="{FF2B5EF4-FFF2-40B4-BE49-F238E27FC236}">
                <a16:creationId xmlns:a16="http://schemas.microsoft.com/office/drawing/2014/main" id="{937323BC-9380-6C4C-924B-417FDF2445FA}"/>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27441854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1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Tree>
    <p:extLst>
      <p:ext uri="{BB962C8B-B14F-4D97-AF65-F5344CB8AC3E}">
        <p14:creationId xmlns:p14="http://schemas.microsoft.com/office/powerpoint/2010/main" val="280436859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2_Blank">
    <p:bg>
      <p:bgPr>
        <a:solidFill>
          <a:schemeClr val="bg1"/>
        </a:solidFill>
        <a:effectLst/>
      </p:bgPr>
    </p:bg>
    <p:spTree>
      <p:nvGrpSpPr>
        <p:cNvPr id="1" name=""/>
        <p:cNvGrpSpPr/>
        <p:nvPr/>
      </p:nvGrpSpPr>
      <p:grpSpPr>
        <a:xfrm>
          <a:off x="0" y="0"/>
          <a:ext cx="0" cy="0"/>
          <a:chOff x="0" y="0"/>
          <a:chExt cx="0" cy="0"/>
        </a:xfrm>
      </p:grpSpPr>
      <p:pic>
        <p:nvPicPr>
          <p:cNvPr id="4" name="Google Shape;196;p14" descr="background-light.png">
            <a:extLst>
              <a:ext uri="{FF2B5EF4-FFF2-40B4-BE49-F238E27FC236}">
                <a16:creationId xmlns:a16="http://schemas.microsoft.com/office/drawing/2014/main" id="{5F95D8AE-8B20-3F47-9349-7D49488C62B7}"/>
              </a:ext>
            </a:extLst>
          </p:cNvPr>
          <p:cNvPicPr preferRelativeResize="0"/>
          <p:nvPr userDrawn="1"/>
        </p:nvPicPr>
        <p:blipFill rotWithShape="1">
          <a:blip r:embed="rId2">
            <a:alphaModFix/>
          </a:blip>
          <a:srcRect/>
          <a:stretch/>
        </p:blipFill>
        <p:spPr>
          <a:xfrm>
            <a:off x="24433" y="-6896"/>
            <a:ext cx="12192000" cy="6864896"/>
          </a:xfrm>
          <a:prstGeom prst="rect">
            <a:avLst/>
          </a:prstGeom>
          <a:noFill/>
          <a:ln>
            <a:noFill/>
          </a:ln>
        </p:spPr>
      </p:pic>
      <p:pic>
        <p:nvPicPr>
          <p:cNvPr id="8" name="Google Shape;616;p60" descr="Google Shape;509;p46">
            <a:extLst>
              <a:ext uri="{FF2B5EF4-FFF2-40B4-BE49-F238E27FC236}">
                <a16:creationId xmlns:a16="http://schemas.microsoft.com/office/drawing/2014/main" id="{202FE585-6DDC-ED46-8BC2-6A6EE2223FD3}"/>
              </a:ext>
            </a:extLst>
          </p:cNvPr>
          <p:cNvPicPr preferRelativeResize="0"/>
          <p:nvPr userDrawn="1"/>
        </p:nvPicPr>
        <p:blipFill rotWithShape="1">
          <a:blip r:embed="rId3" cstate="email">
            <a:alphaModFix/>
            <a:extLst>
              <a:ext uri="{28A0092B-C50C-407E-A947-70E740481C1C}">
                <a14:useLocalDpi xmlns:a14="http://schemas.microsoft.com/office/drawing/2010/main"/>
              </a:ext>
            </a:extLst>
          </a:blip>
          <a:srcRect/>
          <a:stretch/>
        </p:blipFill>
        <p:spPr>
          <a:xfrm>
            <a:off x="9451890" y="6111807"/>
            <a:ext cx="2340000" cy="324000"/>
          </a:xfrm>
          <a:prstGeom prst="rect">
            <a:avLst/>
          </a:prstGeom>
          <a:noFill/>
          <a:ln>
            <a:noFill/>
          </a:ln>
        </p:spPr>
      </p:pic>
      <p:sp>
        <p:nvSpPr>
          <p:cNvPr id="5" name="Picture Placeholder 4">
            <a:extLst>
              <a:ext uri="{FF2B5EF4-FFF2-40B4-BE49-F238E27FC236}">
                <a16:creationId xmlns:a16="http://schemas.microsoft.com/office/drawing/2014/main" id="{80EA3993-DF62-4342-A8D9-7DE86690C696}"/>
              </a:ext>
            </a:extLst>
          </p:cNvPr>
          <p:cNvSpPr>
            <a:spLocks noGrp="1"/>
          </p:cNvSpPr>
          <p:nvPr>
            <p:ph type="pic" sz="quarter" idx="12"/>
          </p:nvPr>
        </p:nvSpPr>
        <p:spPr>
          <a:xfrm>
            <a:off x="8023274" y="2492896"/>
            <a:ext cx="3350865" cy="3096344"/>
          </a:xfrm>
        </p:spPr>
        <p:txBody>
          <a:bodyPr/>
          <a:lstStyle>
            <a:lvl1pPr marL="0" indent="0">
              <a:buNone/>
              <a:defRPr/>
            </a:lvl1pPr>
          </a:lstStyle>
          <a:p>
            <a:r>
              <a:rPr lang="en-GB"/>
              <a:t>Click icon to add picture</a:t>
            </a:r>
          </a:p>
        </p:txBody>
      </p:sp>
      <p:sp>
        <p:nvSpPr>
          <p:cNvPr id="6" name="Picture Placeholder 4">
            <a:extLst>
              <a:ext uri="{FF2B5EF4-FFF2-40B4-BE49-F238E27FC236}">
                <a16:creationId xmlns:a16="http://schemas.microsoft.com/office/drawing/2014/main" id="{58F92CCF-FA13-8E4F-922E-AC9A91E53CFD}"/>
              </a:ext>
            </a:extLst>
          </p:cNvPr>
          <p:cNvSpPr>
            <a:spLocks noGrp="1"/>
          </p:cNvSpPr>
          <p:nvPr>
            <p:ph type="pic" sz="quarter" idx="13"/>
          </p:nvPr>
        </p:nvSpPr>
        <p:spPr>
          <a:xfrm>
            <a:off x="4420567" y="2495178"/>
            <a:ext cx="3350865" cy="3096344"/>
          </a:xfrm>
        </p:spPr>
        <p:txBody>
          <a:bodyPr/>
          <a:lstStyle>
            <a:lvl1pPr marL="0" indent="0">
              <a:buNone/>
              <a:defRPr/>
            </a:lvl1pPr>
          </a:lstStyle>
          <a:p>
            <a:r>
              <a:rPr lang="en-GB"/>
              <a:t>Click icon to add picture</a:t>
            </a:r>
          </a:p>
        </p:txBody>
      </p:sp>
      <p:sp>
        <p:nvSpPr>
          <p:cNvPr id="7" name="Picture Placeholder 4">
            <a:extLst>
              <a:ext uri="{FF2B5EF4-FFF2-40B4-BE49-F238E27FC236}">
                <a16:creationId xmlns:a16="http://schemas.microsoft.com/office/drawing/2014/main" id="{554672CF-CEFE-E748-BD7F-3E908559D5D8}"/>
              </a:ext>
            </a:extLst>
          </p:cNvPr>
          <p:cNvSpPr>
            <a:spLocks noGrp="1"/>
          </p:cNvSpPr>
          <p:nvPr>
            <p:ph type="pic" sz="quarter" idx="14"/>
          </p:nvPr>
        </p:nvSpPr>
        <p:spPr>
          <a:xfrm>
            <a:off x="841399" y="2492896"/>
            <a:ext cx="3350865" cy="3096344"/>
          </a:xfrm>
        </p:spPr>
        <p:txBody>
          <a:bodyPr/>
          <a:lstStyle>
            <a:lvl1pPr marL="0" indent="0">
              <a:buNone/>
              <a:defRPr/>
            </a:lvl1pPr>
          </a:lstStyle>
          <a:p>
            <a:r>
              <a:rPr lang="en-GB"/>
              <a:t>Click icon to add picture</a:t>
            </a:r>
          </a:p>
        </p:txBody>
      </p:sp>
      <p:sp>
        <p:nvSpPr>
          <p:cNvPr id="9" name="Title 1">
            <a:extLst>
              <a:ext uri="{FF2B5EF4-FFF2-40B4-BE49-F238E27FC236}">
                <a16:creationId xmlns:a16="http://schemas.microsoft.com/office/drawing/2014/main" id="{99B0A7B1-34E1-0C49-9B57-F8575D28497B}"/>
              </a:ext>
            </a:extLst>
          </p:cNvPr>
          <p:cNvSpPr>
            <a:spLocks noGrp="1"/>
          </p:cNvSpPr>
          <p:nvPr>
            <p:ph type="title"/>
          </p:nvPr>
        </p:nvSpPr>
        <p:spPr>
          <a:xfrm>
            <a:off x="838200" y="365125"/>
            <a:ext cx="10515600" cy="1325563"/>
          </a:xfrm>
        </p:spPr>
        <p:txBody>
          <a:bodyPr/>
          <a:lstStyle>
            <a:lvl1pPr>
              <a:defRPr>
                <a:solidFill>
                  <a:srgbClr val="0E163D"/>
                </a:solidFill>
              </a:defRPr>
            </a:lvl1pPr>
          </a:lstStyle>
          <a:p>
            <a:r>
              <a:rPr lang="en-GB"/>
              <a:t>Click to edit Master title style</a:t>
            </a:r>
            <a:endParaRPr lang="en-US"/>
          </a:p>
        </p:txBody>
      </p:sp>
    </p:spTree>
    <p:extLst>
      <p:ext uri="{BB962C8B-B14F-4D97-AF65-F5344CB8AC3E}">
        <p14:creationId xmlns:p14="http://schemas.microsoft.com/office/powerpoint/2010/main" val="18328074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itle slide 4">
    <p:bg>
      <p:bgPr>
        <a:solidFill>
          <a:srgbClr val="0F123D"/>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sp>
        <p:nvSpPr>
          <p:cNvPr id="10" name="Text Placeholder 7">
            <a:extLst>
              <a:ext uri="{FF2B5EF4-FFF2-40B4-BE49-F238E27FC236}">
                <a16:creationId xmlns:a16="http://schemas.microsoft.com/office/drawing/2014/main" id="{B28BED36-9884-7642-BD4E-7AA775D01445}"/>
              </a:ext>
            </a:extLst>
          </p:cNvPr>
          <p:cNvSpPr>
            <a:spLocks noGrp="1"/>
          </p:cNvSpPr>
          <p:nvPr>
            <p:ph type="body" sz="quarter" idx="10" hasCustomPrompt="1"/>
          </p:nvPr>
        </p:nvSpPr>
        <p:spPr>
          <a:xfrm>
            <a:off x="470647" y="1402760"/>
            <a:ext cx="9045615" cy="1494332"/>
          </a:xfrm>
          <a:prstGeom prst="rect">
            <a:avLst/>
          </a:prstGeom>
        </p:spPr>
        <p:txBody>
          <a:bodyPr anchor="b"/>
          <a:lstStyle>
            <a:lvl1pPr marL="0" indent="0">
              <a:lnSpc>
                <a:spcPct val="90000"/>
              </a:lnSpc>
              <a:spcBef>
                <a:spcPts val="0"/>
              </a:spcBef>
              <a:buFontTx/>
              <a:buNone/>
              <a:defRPr sz="56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1" name="Text Placeholder 7">
            <a:extLst>
              <a:ext uri="{FF2B5EF4-FFF2-40B4-BE49-F238E27FC236}">
                <a16:creationId xmlns:a16="http://schemas.microsoft.com/office/drawing/2014/main" id="{201A4D0B-4AF6-3241-9519-04A6C48339E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2742310652"/>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28"/>
        <p:cNvGrpSpPr/>
        <p:nvPr/>
      </p:nvGrpSpPr>
      <p:grpSpPr>
        <a:xfrm>
          <a:off x="0" y="0"/>
          <a:ext cx="0" cy="0"/>
          <a:chOff x="0" y="0"/>
          <a:chExt cx="0" cy="0"/>
        </a:xfrm>
      </p:grpSpPr>
      <p:sp>
        <p:nvSpPr>
          <p:cNvPr id="29" name="Google Shape;29;p108"/>
          <p:cNvSpPr txBox="1">
            <a:spLocks noGrp="1"/>
          </p:cNvSpPr>
          <p:nvPr>
            <p:ph type="title"/>
          </p:nvPr>
        </p:nvSpPr>
        <p:spPr>
          <a:xfrm>
            <a:off x="838200" y="365125"/>
            <a:ext cx="10515600" cy="1325563"/>
          </a:xfrm>
          <a:prstGeom prst="rect">
            <a:avLst/>
          </a:prstGeom>
          <a:noFill/>
          <a:ln>
            <a:noFill/>
          </a:ln>
        </p:spPr>
        <p:txBody>
          <a:bodyPr spcFirstLastPara="1" wrap="square" lIns="45675" tIns="45675" rIns="45675" bIns="45675" anchor="ctr" anchorCtr="0">
            <a:normAutofit/>
          </a:bodyPr>
          <a:lstStyle>
            <a:lvl1pPr lvl="0" algn="l">
              <a:lnSpc>
                <a:spcPct val="90000"/>
              </a:lnSpc>
              <a:spcBef>
                <a:spcPts val="0"/>
              </a:spcBef>
              <a:spcAft>
                <a:spcPts val="0"/>
              </a:spcAft>
              <a:buClr>
                <a:srgbClr val="000000"/>
              </a:buClr>
              <a:buSzPts val="1800"/>
              <a:buNone/>
              <a:defRPr/>
            </a:lvl1pPr>
            <a:lvl2pPr lvl="1" algn="l">
              <a:lnSpc>
                <a:spcPct val="90000"/>
              </a:lnSpc>
              <a:spcBef>
                <a:spcPts val="0"/>
              </a:spcBef>
              <a:spcAft>
                <a:spcPts val="0"/>
              </a:spcAft>
              <a:buClr>
                <a:srgbClr val="000000"/>
              </a:buClr>
              <a:buSzPts val="1800"/>
              <a:buNone/>
              <a:defRPr/>
            </a:lvl2pPr>
            <a:lvl3pPr lvl="2" algn="l">
              <a:lnSpc>
                <a:spcPct val="90000"/>
              </a:lnSpc>
              <a:spcBef>
                <a:spcPts val="0"/>
              </a:spcBef>
              <a:spcAft>
                <a:spcPts val="0"/>
              </a:spcAft>
              <a:buClr>
                <a:srgbClr val="000000"/>
              </a:buClr>
              <a:buSzPts val="1800"/>
              <a:buNone/>
              <a:defRPr/>
            </a:lvl3pPr>
            <a:lvl4pPr lvl="3" algn="l">
              <a:lnSpc>
                <a:spcPct val="90000"/>
              </a:lnSpc>
              <a:spcBef>
                <a:spcPts val="0"/>
              </a:spcBef>
              <a:spcAft>
                <a:spcPts val="0"/>
              </a:spcAft>
              <a:buClr>
                <a:srgbClr val="000000"/>
              </a:buClr>
              <a:buSzPts val="1800"/>
              <a:buNone/>
              <a:defRPr/>
            </a:lvl4pPr>
            <a:lvl5pPr lvl="4" algn="l">
              <a:lnSpc>
                <a:spcPct val="90000"/>
              </a:lnSpc>
              <a:spcBef>
                <a:spcPts val="0"/>
              </a:spcBef>
              <a:spcAft>
                <a:spcPts val="0"/>
              </a:spcAft>
              <a:buClr>
                <a:srgbClr val="000000"/>
              </a:buClr>
              <a:buSzPts val="1800"/>
              <a:buNone/>
              <a:defRPr/>
            </a:lvl5pPr>
            <a:lvl6pPr lvl="5" algn="l">
              <a:lnSpc>
                <a:spcPct val="90000"/>
              </a:lnSpc>
              <a:spcBef>
                <a:spcPts val="0"/>
              </a:spcBef>
              <a:spcAft>
                <a:spcPts val="0"/>
              </a:spcAft>
              <a:buClr>
                <a:srgbClr val="000000"/>
              </a:buClr>
              <a:buSzPts val="1800"/>
              <a:buNone/>
              <a:defRPr/>
            </a:lvl6pPr>
            <a:lvl7pPr lvl="6" algn="l">
              <a:lnSpc>
                <a:spcPct val="90000"/>
              </a:lnSpc>
              <a:spcBef>
                <a:spcPts val="0"/>
              </a:spcBef>
              <a:spcAft>
                <a:spcPts val="0"/>
              </a:spcAft>
              <a:buClr>
                <a:srgbClr val="000000"/>
              </a:buClr>
              <a:buSzPts val="1800"/>
              <a:buNone/>
              <a:defRPr/>
            </a:lvl7pPr>
            <a:lvl8pPr lvl="7" algn="l">
              <a:lnSpc>
                <a:spcPct val="90000"/>
              </a:lnSpc>
              <a:spcBef>
                <a:spcPts val="0"/>
              </a:spcBef>
              <a:spcAft>
                <a:spcPts val="0"/>
              </a:spcAft>
              <a:buClr>
                <a:srgbClr val="000000"/>
              </a:buClr>
              <a:buSzPts val="1800"/>
              <a:buNone/>
              <a:defRPr/>
            </a:lvl8pPr>
            <a:lvl9pPr lvl="8" algn="l">
              <a:lnSpc>
                <a:spcPct val="90000"/>
              </a:lnSpc>
              <a:spcBef>
                <a:spcPts val="0"/>
              </a:spcBef>
              <a:spcAft>
                <a:spcPts val="0"/>
              </a:spcAft>
              <a:buClr>
                <a:srgbClr val="000000"/>
              </a:buClr>
              <a:buSzPts val="1800"/>
              <a:buNone/>
              <a:defRPr/>
            </a:lvl9pPr>
          </a:lstStyle>
          <a:p>
            <a:endParaRPr/>
          </a:p>
        </p:txBody>
      </p:sp>
      <p:sp>
        <p:nvSpPr>
          <p:cNvPr id="30" name="Google Shape;30;p108"/>
          <p:cNvSpPr txBox="1">
            <a:spLocks noGrp="1"/>
          </p:cNvSpPr>
          <p:nvPr>
            <p:ph type="body" idx="1"/>
          </p:nvPr>
        </p:nvSpPr>
        <p:spPr>
          <a:xfrm>
            <a:off x="838200" y="1825625"/>
            <a:ext cx="10515600" cy="4351338"/>
          </a:xfrm>
          <a:prstGeom prst="rect">
            <a:avLst/>
          </a:prstGeom>
          <a:noFill/>
          <a:ln>
            <a:noFill/>
          </a:ln>
        </p:spPr>
        <p:txBody>
          <a:bodyPr spcFirstLastPara="1" wrap="square" lIns="45675" tIns="45675" rIns="45675" bIns="45675" anchor="t" anchorCtr="0">
            <a:normAutofit/>
          </a:bodyPr>
          <a:lstStyle>
            <a:lvl1pPr marL="457200" lvl="0" indent="-406400" algn="l">
              <a:lnSpc>
                <a:spcPct val="90000"/>
              </a:lnSpc>
              <a:spcBef>
                <a:spcPts val="1000"/>
              </a:spcBef>
              <a:spcAft>
                <a:spcPts val="0"/>
              </a:spcAft>
              <a:buSzPts val="2800"/>
              <a:buChar char="•"/>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406400" algn="l">
              <a:lnSpc>
                <a:spcPct val="90000"/>
              </a:lnSpc>
              <a:spcBef>
                <a:spcPts val="1000"/>
              </a:spcBef>
              <a:spcAft>
                <a:spcPts val="0"/>
              </a:spcAft>
              <a:buSzPts val="2800"/>
              <a:buChar char="•"/>
              <a:defRPr/>
            </a:lvl6pPr>
            <a:lvl7pPr marL="3200400" lvl="6" indent="-406400" algn="l">
              <a:lnSpc>
                <a:spcPct val="90000"/>
              </a:lnSpc>
              <a:spcBef>
                <a:spcPts val="1000"/>
              </a:spcBef>
              <a:spcAft>
                <a:spcPts val="0"/>
              </a:spcAft>
              <a:buSzPts val="2800"/>
              <a:buChar char="•"/>
              <a:defRPr/>
            </a:lvl7pPr>
            <a:lvl8pPr marL="3657600" lvl="7" indent="-406400" algn="l">
              <a:lnSpc>
                <a:spcPct val="90000"/>
              </a:lnSpc>
              <a:spcBef>
                <a:spcPts val="1000"/>
              </a:spcBef>
              <a:spcAft>
                <a:spcPts val="0"/>
              </a:spcAft>
              <a:buSzPts val="2800"/>
              <a:buChar char="•"/>
              <a:defRPr/>
            </a:lvl8pPr>
            <a:lvl9pPr marL="4114800" lvl="8" indent="-406400" algn="l">
              <a:lnSpc>
                <a:spcPct val="90000"/>
              </a:lnSpc>
              <a:spcBef>
                <a:spcPts val="1000"/>
              </a:spcBef>
              <a:spcAft>
                <a:spcPts val="0"/>
              </a:spcAft>
              <a:buSzPts val="2800"/>
              <a:buChar char="•"/>
              <a:defRPr/>
            </a:lvl9pPr>
          </a:lstStyle>
          <a:p>
            <a:endParaRPr/>
          </a:p>
        </p:txBody>
      </p:sp>
      <p:sp>
        <p:nvSpPr>
          <p:cNvPr id="31" name="Google Shape;31;p108"/>
          <p:cNvSpPr txBox="1">
            <a:spLocks noGrp="1"/>
          </p:cNvSpPr>
          <p:nvPr>
            <p:ph type="sldNum" idx="12"/>
          </p:nvPr>
        </p:nvSpPr>
        <p:spPr>
          <a:xfrm>
            <a:off x="11116045" y="6419552"/>
            <a:ext cx="237756" cy="238721"/>
          </a:xfrm>
          <a:prstGeom prst="rect">
            <a:avLst/>
          </a:prstGeom>
          <a:noFill/>
          <a:ln>
            <a:noFill/>
          </a:ln>
        </p:spPr>
        <p:txBody>
          <a:bodyPr spcFirstLastPara="1" wrap="square" lIns="45675" tIns="45675" rIns="45675" bIns="45675" anchor="ctr" anchorCtr="0">
            <a:spAutoFit/>
          </a:bodyPr>
          <a:lstStyle>
            <a:lvl1pPr marL="0" lvl="0" indent="0" algn="r">
              <a:lnSpc>
                <a:spcPct val="100000"/>
              </a:lnSpc>
              <a:spcBef>
                <a:spcPts val="0"/>
              </a:spcBef>
              <a:spcAft>
                <a:spcPts val="0"/>
              </a:spcAft>
              <a:buClr>
                <a:srgbClr val="888888"/>
              </a:buClr>
              <a:buSzPts val="1200"/>
              <a:buFont typeface="Arial"/>
              <a:buNone/>
              <a:defRPr sz="1200">
                <a:solidFill>
                  <a:srgbClr val="888888"/>
                </a:solidFill>
              </a:defRPr>
            </a:lvl1pPr>
            <a:lvl2pPr marL="0" lvl="1" indent="0" algn="r">
              <a:lnSpc>
                <a:spcPct val="100000"/>
              </a:lnSpc>
              <a:spcBef>
                <a:spcPts val="0"/>
              </a:spcBef>
              <a:spcAft>
                <a:spcPts val="0"/>
              </a:spcAft>
              <a:buClr>
                <a:srgbClr val="888888"/>
              </a:buClr>
              <a:buSzPts val="1200"/>
              <a:buFont typeface="Arial"/>
              <a:buNone/>
              <a:defRPr sz="1200">
                <a:solidFill>
                  <a:srgbClr val="888888"/>
                </a:solidFill>
              </a:defRPr>
            </a:lvl2pPr>
            <a:lvl3pPr marL="0" lvl="2" indent="0" algn="r">
              <a:lnSpc>
                <a:spcPct val="100000"/>
              </a:lnSpc>
              <a:spcBef>
                <a:spcPts val="0"/>
              </a:spcBef>
              <a:spcAft>
                <a:spcPts val="0"/>
              </a:spcAft>
              <a:buClr>
                <a:srgbClr val="888888"/>
              </a:buClr>
              <a:buSzPts val="1200"/>
              <a:buFont typeface="Arial"/>
              <a:buNone/>
              <a:defRPr sz="1200">
                <a:solidFill>
                  <a:srgbClr val="888888"/>
                </a:solidFill>
              </a:defRPr>
            </a:lvl3pPr>
            <a:lvl4pPr marL="0" lvl="3" indent="0" algn="r">
              <a:lnSpc>
                <a:spcPct val="100000"/>
              </a:lnSpc>
              <a:spcBef>
                <a:spcPts val="0"/>
              </a:spcBef>
              <a:spcAft>
                <a:spcPts val="0"/>
              </a:spcAft>
              <a:buClr>
                <a:srgbClr val="888888"/>
              </a:buClr>
              <a:buSzPts val="1200"/>
              <a:buFont typeface="Arial"/>
              <a:buNone/>
              <a:defRPr sz="1200">
                <a:solidFill>
                  <a:srgbClr val="888888"/>
                </a:solidFill>
              </a:defRPr>
            </a:lvl4pPr>
            <a:lvl5pPr marL="0" lvl="4" indent="0" algn="r">
              <a:lnSpc>
                <a:spcPct val="100000"/>
              </a:lnSpc>
              <a:spcBef>
                <a:spcPts val="0"/>
              </a:spcBef>
              <a:spcAft>
                <a:spcPts val="0"/>
              </a:spcAft>
              <a:buClr>
                <a:srgbClr val="888888"/>
              </a:buClr>
              <a:buSzPts val="1200"/>
              <a:buFont typeface="Arial"/>
              <a:buNone/>
              <a:defRPr sz="1200">
                <a:solidFill>
                  <a:srgbClr val="888888"/>
                </a:solidFill>
              </a:defRPr>
            </a:lvl5pPr>
            <a:lvl6pPr marL="0" lvl="5" indent="0" algn="r">
              <a:lnSpc>
                <a:spcPct val="100000"/>
              </a:lnSpc>
              <a:spcBef>
                <a:spcPts val="0"/>
              </a:spcBef>
              <a:spcAft>
                <a:spcPts val="0"/>
              </a:spcAft>
              <a:buClr>
                <a:srgbClr val="888888"/>
              </a:buClr>
              <a:buSzPts val="1200"/>
              <a:buFont typeface="Arial"/>
              <a:buNone/>
              <a:defRPr sz="1200">
                <a:solidFill>
                  <a:srgbClr val="888888"/>
                </a:solidFill>
              </a:defRPr>
            </a:lvl6pPr>
            <a:lvl7pPr marL="0" lvl="6" indent="0" algn="r">
              <a:lnSpc>
                <a:spcPct val="100000"/>
              </a:lnSpc>
              <a:spcBef>
                <a:spcPts val="0"/>
              </a:spcBef>
              <a:spcAft>
                <a:spcPts val="0"/>
              </a:spcAft>
              <a:buClr>
                <a:srgbClr val="888888"/>
              </a:buClr>
              <a:buSzPts val="1200"/>
              <a:buFont typeface="Arial"/>
              <a:buNone/>
              <a:defRPr sz="1200">
                <a:solidFill>
                  <a:srgbClr val="888888"/>
                </a:solidFill>
              </a:defRPr>
            </a:lvl7pPr>
            <a:lvl8pPr marL="0" lvl="7" indent="0" algn="r">
              <a:lnSpc>
                <a:spcPct val="100000"/>
              </a:lnSpc>
              <a:spcBef>
                <a:spcPts val="0"/>
              </a:spcBef>
              <a:spcAft>
                <a:spcPts val="0"/>
              </a:spcAft>
              <a:buClr>
                <a:srgbClr val="888888"/>
              </a:buClr>
              <a:buSzPts val="1200"/>
              <a:buFont typeface="Arial"/>
              <a:buNone/>
              <a:defRPr sz="1200">
                <a:solidFill>
                  <a:srgbClr val="888888"/>
                </a:solidFill>
              </a:defRPr>
            </a:lvl8pPr>
            <a:lvl9pPr marL="0" lvl="8" indent="0" algn="r">
              <a:lnSpc>
                <a:spcPct val="100000"/>
              </a:lnSpc>
              <a:spcBef>
                <a:spcPts val="0"/>
              </a:spcBef>
              <a:spcAft>
                <a:spcPts val="0"/>
              </a:spcAft>
              <a:buClr>
                <a:srgbClr val="888888"/>
              </a:buClr>
              <a:buSzPts val="1200"/>
              <a:buFont typeface="Arial"/>
              <a:buNone/>
              <a:defRPr sz="1200">
                <a:solidFill>
                  <a:srgbClr val="888888"/>
                </a:solidFill>
              </a:defRPr>
            </a:lvl9pPr>
          </a:lstStyle>
          <a:p>
            <a:pPr marL="0" lvl="0" indent="0" algn="r" rtl="0">
              <a:spcBef>
                <a:spcPts val="0"/>
              </a:spcBef>
              <a:spcAft>
                <a:spcPts val="0"/>
              </a:spcAft>
              <a:buNone/>
            </a:pPr>
            <a:fld id="{00000000-1234-1234-1234-123412341234}" type="slidenum">
              <a:rPr lang="en-US"/>
              <a:t>‹#›</a:t>
            </a:fld>
            <a:endParaRPr/>
          </a:p>
        </p:txBody>
      </p:sp>
    </p:spTree>
    <p:extLst>
      <p:ext uri="{BB962C8B-B14F-4D97-AF65-F5344CB8AC3E}">
        <p14:creationId xmlns:p14="http://schemas.microsoft.com/office/powerpoint/2010/main" val="25026442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Large text purple background">
    <p:bg>
      <p:bgPr>
        <a:solidFill>
          <a:srgbClr val="7F70FF"/>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A98514-F7C1-764F-95A5-1F704188804F}"/>
              </a:ext>
            </a:extLst>
          </p:cNvPr>
          <p:cNvPicPr>
            <a:picLocks noChangeAspect="1"/>
          </p:cNvPicPr>
          <p:nvPr userDrawn="1"/>
        </p:nvPicPr>
        <p:blipFill>
          <a:blip r:embed="rId2">
            <a:alphaModFix amt="6000"/>
          </a:blip>
          <a:stretch>
            <a:fillRect/>
          </a:stretch>
        </p:blipFill>
        <p:spPr>
          <a:xfrm rot="15803356">
            <a:off x="-1930368" y="-2571999"/>
            <a:ext cx="11633460" cy="11633460"/>
          </a:xfrm>
          <a:prstGeom prst="rect">
            <a:avLst/>
          </a:prstGeom>
        </p:spPr>
      </p:pic>
      <p:pic>
        <p:nvPicPr>
          <p:cNvPr id="6" name="Picture 5">
            <a:extLst>
              <a:ext uri="{FF2B5EF4-FFF2-40B4-BE49-F238E27FC236}">
                <a16:creationId xmlns:a16="http://schemas.microsoft.com/office/drawing/2014/main" id="{EF2BBA62-E9E4-7D47-B74C-5308F64892A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9440278" y="333375"/>
            <a:ext cx="2343736" cy="269966"/>
          </a:xfrm>
          <a:prstGeom prst="rect">
            <a:avLst/>
          </a:prstGeom>
        </p:spPr>
      </p:pic>
      <p:pic>
        <p:nvPicPr>
          <p:cNvPr id="9" name="Picture 8">
            <a:extLst>
              <a:ext uri="{FF2B5EF4-FFF2-40B4-BE49-F238E27FC236}">
                <a16:creationId xmlns:a16="http://schemas.microsoft.com/office/drawing/2014/main" id="{686F1ECA-AD6F-F945-816F-D254AF55CC3D}"/>
              </a:ext>
            </a:extLst>
          </p:cNvPr>
          <p:cNvPicPr>
            <a:picLocks noChangeAspect="1"/>
          </p:cNvPicPr>
          <p:nvPr userDrawn="1"/>
        </p:nvPicPr>
        <p:blipFill>
          <a:blip r:embed="rId2">
            <a:alphaModFix amt="6000"/>
          </a:blip>
          <a:stretch>
            <a:fillRect/>
          </a:stretch>
        </p:blipFill>
        <p:spPr>
          <a:xfrm rot="15803356">
            <a:off x="-1930367" y="-2564183"/>
            <a:ext cx="11633460" cy="11633460"/>
          </a:xfrm>
          <a:prstGeom prst="rect">
            <a:avLst/>
          </a:prstGeom>
        </p:spPr>
      </p:pic>
      <p:sp>
        <p:nvSpPr>
          <p:cNvPr id="7" name="Text Placeholder 7">
            <a:extLst>
              <a:ext uri="{FF2B5EF4-FFF2-40B4-BE49-F238E27FC236}">
                <a16:creationId xmlns:a16="http://schemas.microsoft.com/office/drawing/2014/main" id="{823D6EAD-5D29-1543-B811-5CAD518DF954}"/>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chemeClr val="bg1"/>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8" name="Text Placeholder 7">
            <a:extLst>
              <a:ext uri="{FF2B5EF4-FFF2-40B4-BE49-F238E27FC236}">
                <a16:creationId xmlns:a16="http://schemas.microsoft.com/office/drawing/2014/main" id="{40A1D31D-8FF9-D340-B01B-4E9AD0111FC1}"/>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chemeClr val="bg1"/>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3125451198"/>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Large text white backgroun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13" name="Picture 12">
            <a:extLst>
              <a:ext uri="{FF2B5EF4-FFF2-40B4-BE49-F238E27FC236}">
                <a16:creationId xmlns:a16="http://schemas.microsoft.com/office/drawing/2014/main" id="{5AA2CFF8-BF03-1846-A63E-80E24242A6FB}"/>
              </a:ext>
            </a:extLst>
          </p:cNvPr>
          <p:cNvPicPr>
            <a:picLocks noChangeAspect="1"/>
          </p:cNvPicPr>
          <p:nvPr userDrawn="1"/>
        </p:nvPicPr>
        <p:blipFill>
          <a:blip r:embed="rId3"/>
          <a:stretch>
            <a:fillRect/>
          </a:stretch>
        </p:blipFill>
        <p:spPr>
          <a:xfrm>
            <a:off x="9440277" y="333375"/>
            <a:ext cx="2343736" cy="268777"/>
          </a:xfrm>
          <a:prstGeom prst="rect">
            <a:avLst/>
          </a:prstGeom>
        </p:spPr>
      </p:pic>
      <p:sp>
        <p:nvSpPr>
          <p:cNvPr id="14" name="Text Placeholder 7">
            <a:extLst>
              <a:ext uri="{FF2B5EF4-FFF2-40B4-BE49-F238E27FC236}">
                <a16:creationId xmlns:a16="http://schemas.microsoft.com/office/drawing/2014/main" id="{D78ADDAC-D167-8147-87B1-F89C92720C05}"/>
              </a:ext>
            </a:extLst>
          </p:cNvPr>
          <p:cNvSpPr>
            <a:spLocks noGrp="1"/>
          </p:cNvSpPr>
          <p:nvPr>
            <p:ph type="body" sz="quarter" idx="11" hasCustomPrompt="1"/>
          </p:nvPr>
        </p:nvSpPr>
        <p:spPr>
          <a:xfrm>
            <a:off x="327304" y="346822"/>
            <a:ext cx="8682225" cy="742203"/>
          </a:xfrm>
          <a:prstGeom prst="rect">
            <a:avLst/>
          </a:prstGeom>
        </p:spPr>
        <p:txBody>
          <a:bodyPr/>
          <a:lstStyle>
            <a:lvl1pPr marL="0" indent="0" algn="l">
              <a:lnSpc>
                <a:spcPct val="80000"/>
              </a:lnSpc>
              <a:spcBef>
                <a:spcPts val="1000"/>
              </a:spcBef>
              <a:buFontTx/>
              <a:buNone/>
              <a:defRPr sz="2800" b="0" i="0">
                <a:solidFill>
                  <a:srgbClr val="0F123D"/>
                </a:solidFill>
                <a:latin typeface="Founders Grotesk Medium" panose="020B0603030202060203"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 (up to 2 lines)</a:t>
            </a:r>
          </a:p>
        </p:txBody>
      </p:sp>
      <p:sp>
        <p:nvSpPr>
          <p:cNvPr id="15" name="Text Placeholder 7">
            <a:extLst>
              <a:ext uri="{FF2B5EF4-FFF2-40B4-BE49-F238E27FC236}">
                <a16:creationId xmlns:a16="http://schemas.microsoft.com/office/drawing/2014/main" id="{B26FE3ED-B0E9-E44D-8269-7E4FB81670EE}"/>
              </a:ext>
            </a:extLst>
          </p:cNvPr>
          <p:cNvSpPr>
            <a:spLocks noGrp="1"/>
          </p:cNvSpPr>
          <p:nvPr>
            <p:ph type="body" sz="quarter" idx="12" hasCustomPrompt="1"/>
          </p:nvPr>
        </p:nvSpPr>
        <p:spPr>
          <a:xfrm>
            <a:off x="327304" y="1412051"/>
            <a:ext cx="11456709" cy="5041137"/>
          </a:xfrm>
          <a:prstGeom prst="rect">
            <a:avLst/>
          </a:prstGeom>
        </p:spPr>
        <p:txBody>
          <a:bodyPr/>
          <a:lstStyle>
            <a:lvl1pPr marL="0" indent="0" algn="l">
              <a:lnSpc>
                <a:spcPct val="80000"/>
              </a:lnSpc>
              <a:spcBef>
                <a:spcPts val="1000"/>
              </a:spcBef>
              <a:buFontTx/>
              <a:buNone/>
              <a:defRPr sz="2200" b="0" i="0">
                <a:solidFill>
                  <a:srgbClr val="0F123D"/>
                </a:solidFill>
                <a:latin typeface="Founders Grotesk Text Regular" panose="020B0503030202060204" pitchFamily="34" charset="77"/>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copy (large text)</a:t>
            </a:r>
          </a:p>
        </p:txBody>
      </p:sp>
    </p:spTree>
    <p:extLst>
      <p:ext uri="{BB962C8B-B14F-4D97-AF65-F5344CB8AC3E}">
        <p14:creationId xmlns:p14="http://schemas.microsoft.com/office/powerpoint/2010/main" val="1325252030"/>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Large text white background">
  <p:cSld name="1_Large text white background">
    <p:bg>
      <p:bgPr>
        <a:solidFill>
          <a:schemeClr val="lt1"/>
        </a:solidFill>
        <a:effectLst/>
      </p:bgPr>
    </p:bg>
    <p:spTree>
      <p:nvGrpSpPr>
        <p:cNvPr id="1" name="Shape 27"/>
        <p:cNvGrpSpPr/>
        <p:nvPr/>
      </p:nvGrpSpPr>
      <p:grpSpPr>
        <a:xfrm>
          <a:off x="0" y="0"/>
          <a:ext cx="0" cy="0"/>
          <a:chOff x="0" y="0"/>
          <a:chExt cx="0" cy="0"/>
        </a:xfrm>
      </p:grpSpPr>
      <p:pic>
        <p:nvPicPr>
          <p:cNvPr id="28" name="Google Shape;28;p116"/>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0" y="0"/>
            <a:ext cx="12192000" cy="6858000"/>
          </a:xfrm>
          <a:prstGeom prst="rect">
            <a:avLst/>
          </a:prstGeom>
          <a:noFill/>
          <a:ln>
            <a:noFill/>
          </a:ln>
        </p:spPr>
      </p:pic>
      <p:pic>
        <p:nvPicPr>
          <p:cNvPr id="29" name="Google Shape;29;p116"/>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9440277" y="333375"/>
            <a:ext cx="2343736" cy="268777"/>
          </a:xfrm>
          <a:prstGeom prst="rect">
            <a:avLst/>
          </a:prstGeom>
          <a:noFill/>
          <a:ln>
            <a:noFill/>
          </a:ln>
        </p:spPr>
      </p:pic>
      <p:sp>
        <p:nvSpPr>
          <p:cNvPr id="30" name="Google Shape;30;p116"/>
          <p:cNvSpPr txBox="1">
            <a:spLocks noGrp="1"/>
          </p:cNvSpPr>
          <p:nvPr>
            <p:ph type="body" idx="1"/>
          </p:nvPr>
        </p:nvSpPr>
        <p:spPr>
          <a:xfrm>
            <a:off x="327304" y="346822"/>
            <a:ext cx="8682225" cy="742203"/>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8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
        <p:nvSpPr>
          <p:cNvPr id="31" name="Google Shape;31;p116"/>
          <p:cNvSpPr txBox="1">
            <a:spLocks noGrp="1"/>
          </p:cNvSpPr>
          <p:nvPr>
            <p:ph type="body" idx="2"/>
          </p:nvPr>
        </p:nvSpPr>
        <p:spPr>
          <a:xfrm>
            <a:off x="327304" y="1412051"/>
            <a:ext cx="11456709" cy="5041137"/>
          </a:xfrm>
          <a:prstGeom prst="rect">
            <a:avLst/>
          </a:prstGeom>
          <a:noFill/>
          <a:ln>
            <a:noFill/>
          </a:ln>
        </p:spPr>
        <p:txBody>
          <a:bodyPr spcFirstLastPara="1" wrap="square" lIns="45675" tIns="45675" rIns="45675" bIns="45675" anchor="t" anchorCtr="0">
            <a:normAutofit/>
          </a:bodyPr>
          <a:lstStyle>
            <a:lvl1pPr marL="457200" lvl="0" indent="-228600" algn="l">
              <a:lnSpc>
                <a:spcPct val="80000"/>
              </a:lnSpc>
              <a:spcBef>
                <a:spcPts val="1000"/>
              </a:spcBef>
              <a:spcAft>
                <a:spcPts val="0"/>
              </a:spcAft>
              <a:buSzPts val="2800"/>
              <a:buFont typeface="Arial"/>
              <a:buNone/>
              <a:defRPr sz="2200" b="0" i="0">
                <a:solidFill>
                  <a:srgbClr val="0F123D"/>
                </a:solidFill>
                <a:latin typeface="Arial"/>
                <a:ea typeface="Arial"/>
                <a:cs typeface="Arial"/>
                <a:sym typeface="Arial"/>
              </a:defRPr>
            </a:lvl1pPr>
            <a:lvl2pPr marL="914400" lvl="1" indent="-406400" algn="l">
              <a:lnSpc>
                <a:spcPct val="90000"/>
              </a:lnSpc>
              <a:spcBef>
                <a:spcPts val="1000"/>
              </a:spcBef>
              <a:spcAft>
                <a:spcPts val="0"/>
              </a:spcAft>
              <a:buSzPts val="2800"/>
              <a:buChar char="•"/>
              <a:defRPr/>
            </a:lvl2pPr>
            <a:lvl3pPr marL="1371600" lvl="2" indent="-406400" algn="l">
              <a:lnSpc>
                <a:spcPct val="90000"/>
              </a:lnSpc>
              <a:spcBef>
                <a:spcPts val="1000"/>
              </a:spcBef>
              <a:spcAft>
                <a:spcPts val="0"/>
              </a:spcAft>
              <a:buSzPts val="2800"/>
              <a:buChar char="•"/>
              <a:defRPr/>
            </a:lvl3pPr>
            <a:lvl4pPr marL="1828800" lvl="3" indent="-406400" algn="l">
              <a:lnSpc>
                <a:spcPct val="90000"/>
              </a:lnSpc>
              <a:spcBef>
                <a:spcPts val="1000"/>
              </a:spcBef>
              <a:spcAft>
                <a:spcPts val="0"/>
              </a:spcAft>
              <a:buSzPts val="2800"/>
              <a:buChar char="•"/>
              <a:defRPr/>
            </a:lvl4pPr>
            <a:lvl5pPr marL="2286000" lvl="4" indent="-406400" algn="l">
              <a:lnSpc>
                <a:spcPct val="90000"/>
              </a:lnSpc>
              <a:spcBef>
                <a:spcPts val="1000"/>
              </a:spcBef>
              <a:spcAft>
                <a:spcPts val="0"/>
              </a:spcAft>
              <a:buSzPts val="2800"/>
              <a:buChar char="•"/>
              <a:defRPr/>
            </a:lvl5pPr>
            <a:lvl6pPr marL="2743200" lvl="5" indent="-228600" algn="l">
              <a:lnSpc>
                <a:spcPct val="90000"/>
              </a:lnSpc>
              <a:spcBef>
                <a:spcPts val="1000"/>
              </a:spcBef>
              <a:spcAft>
                <a:spcPts val="0"/>
              </a:spcAft>
              <a:buSzPts val="2800"/>
              <a:buNone/>
              <a:defRPr/>
            </a:lvl6pPr>
            <a:lvl7pPr marL="3200400" lvl="6" indent="-228600" algn="l">
              <a:lnSpc>
                <a:spcPct val="90000"/>
              </a:lnSpc>
              <a:spcBef>
                <a:spcPts val="1000"/>
              </a:spcBef>
              <a:spcAft>
                <a:spcPts val="0"/>
              </a:spcAft>
              <a:buSzPts val="2800"/>
              <a:buNone/>
              <a:defRPr/>
            </a:lvl7pPr>
            <a:lvl8pPr marL="3657600" lvl="7" indent="-228600" algn="l">
              <a:lnSpc>
                <a:spcPct val="90000"/>
              </a:lnSpc>
              <a:spcBef>
                <a:spcPts val="1000"/>
              </a:spcBef>
              <a:spcAft>
                <a:spcPts val="0"/>
              </a:spcAft>
              <a:buSzPts val="2800"/>
              <a:buNone/>
              <a:defRPr/>
            </a:lvl8pPr>
            <a:lvl9pPr marL="4114800" lvl="8" indent="-228600" algn="l">
              <a:lnSpc>
                <a:spcPct val="90000"/>
              </a:lnSpc>
              <a:spcBef>
                <a:spcPts val="1000"/>
              </a:spcBef>
              <a:spcAft>
                <a:spcPts val="0"/>
              </a:spcAft>
              <a:buSzPts val="2800"/>
              <a:buNone/>
              <a:defRPr/>
            </a:lvl9pPr>
          </a:lstStyle>
          <a:p>
            <a:endParaRPr/>
          </a:p>
        </p:txBody>
      </p:sp>
    </p:spTree>
    <p:extLst>
      <p:ext uri="{BB962C8B-B14F-4D97-AF65-F5344CB8AC3E}">
        <p14:creationId xmlns:p14="http://schemas.microsoft.com/office/powerpoint/2010/main" val="11424177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Header: White | Logo: Whi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2D2A7D-0317-D65D-D0FC-44767FC1186B}"/>
              </a:ext>
            </a:extLst>
          </p:cNvPr>
          <p:cNvSpPr>
            <a:spLocks noGrp="1"/>
          </p:cNvSpPr>
          <p:nvPr>
            <p:ph type="ctrTitle"/>
          </p:nvPr>
        </p:nvSpPr>
        <p:spPr>
          <a:xfrm>
            <a:off x="531223" y="1041400"/>
            <a:ext cx="9144000" cy="1109610"/>
          </a:xfrm>
        </p:spPr>
        <p:txBody>
          <a:bodyPr anchor="t">
            <a:normAutofit/>
          </a:bodyPr>
          <a:lstStyle>
            <a:lvl1pPr algn="l">
              <a:defRPr sz="4400" b="1">
                <a:solidFill>
                  <a:schemeClr val="bg1"/>
                </a:solidFill>
              </a:defRPr>
            </a:lvl1pPr>
          </a:lstStyle>
          <a:p>
            <a:r>
              <a:rPr lang="en-GB"/>
              <a:t>Click to edit Master title style</a:t>
            </a:r>
            <a:endParaRPr lang="en-US"/>
          </a:p>
        </p:txBody>
      </p:sp>
      <p:sp>
        <p:nvSpPr>
          <p:cNvPr id="6" name="Subtitle 2">
            <a:extLst>
              <a:ext uri="{FF2B5EF4-FFF2-40B4-BE49-F238E27FC236}">
                <a16:creationId xmlns:a16="http://schemas.microsoft.com/office/drawing/2014/main" id="{C53E0302-ECA9-D78E-862D-3873C259C2C6}"/>
              </a:ext>
            </a:extLst>
          </p:cNvPr>
          <p:cNvSpPr>
            <a:spLocks noGrp="1"/>
          </p:cNvSpPr>
          <p:nvPr>
            <p:ph type="subTitle" idx="1"/>
          </p:nvPr>
        </p:nvSpPr>
        <p:spPr>
          <a:xfrm>
            <a:off x="531223" y="2287044"/>
            <a:ext cx="9144000" cy="1655762"/>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1465038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Title slide 4">
    <p:bg>
      <p:bgRef idx="1001">
        <a:schemeClr val="bg1"/>
      </p:bgRef>
    </p:bg>
    <p:spTree>
      <p:nvGrpSpPr>
        <p:cNvPr id="1" name=""/>
        <p:cNvGrpSpPr/>
        <p:nvPr/>
      </p:nvGrpSpPr>
      <p:grpSpPr>
        <a:xfrm>
          <a:off x="0" y="0"/>
          <a:ext cx="0" cy="0"/>
          <a:chOff x="0" y="0"/>
          <a:chExt cx="0" cy="0"/>
        </a:xfrm>
      </p:grpSpPr>
      <p:pic>
        <p:nvPicPr>
          <p:cNvPr id="6" name="Picture 5"/>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037971" y="0"/>
            <a:ext cx="10154029" cy="6858000"/>
          </a:xfrm>
          <a:prstGeom prst="rect">
            <a:avLst/>
          </a:prstGeom>
        </p:spPr>
      </p:pic>
      <p:sp>
        <p:nvSpPr>
          <p:cNvPr id="9" name="Text Placeholder 7">
            <a:extLst>
              <a:ext uri="{FF2B5EF4-FFF2-40B4-BE49-F238E27FC236}">
                <a16:creationId xmlns:a16="http://schemas.microsoft.com/office/drawing/2014/main" id="{A853E3FC-B021-CD4C-9336-DBCE4D7D2FD9}"/>
              </a:ext>
            </a:extLst>
          </p:cNvPr>
          <p:cNvSpPr>
            <a:spLocks noGrp="1"/>
          </p:cNvSpPr>
          <p:nvPr>
            <p:ph type="body" sz="quarter" idx="10" hasCustomPrompt="1"/>
          </p:nvPr>
        </p:nvSpPr>
        <p:spPr>
          <a:xfrm>
            <a:off x="457200" y="1209720"/>
            <a:ext cx="9045615" cy="1494332"/>
          </a:xfrm>
          <a:prstGeom prst="rect">
            <a:avLst/>
          </a:prstGeom>
        </p:spPr>
        <p:txBody>
          <a:bodyPr anchor="b"/>
          <a:lstStyle>
            <a:lvl1pPr marL="0" indent="0">
              <a:lnSpc>
                <a:spcPct val="90000"/>
              </a:lnSpc>
              <a:spcBef>
                <a:spcPts val="0"/>
              </a:spcBef>
              <a:buFontTx/>
              <a:buNone/>
              <a:defRPr sz="4800" b="1"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slide title</a:t>
            </a:r>
          </a:p>
        </p:txBody>
      </p:sp>
      <p:sp>
        <p:nvSpPr>
          <p:cNvPr id="10" name="Text Placeholder 7">
            <a:extLst>
              <a:ext uri="{FF2B5EF4-FFF2-40B4-BE49-F238E27FC236}">
                <a16:creationId xmlns:a16="http://schemas.microsoft.com/office/drawing/2014/main" id="{EFECF17E-7068-0341-989E-BD150381B080}"/>
              </a:ext>
            </a:extLst>
          </p:cNvPr>
          <p:cNvSpPr>
            <a:spLocks noGrp="1"/>
          </p:cNvSpPr>
          <p:nvPr>
            <p:ph type="body" sz="quarter" idx="11" hasCustomPrompt="1"/>
          </p:nvPr>
        </p:nvSpPr>
        <p:spPr>
          <a:xfrm>
            <a:off x="470647" y="2831866"/>
            <a:ext cx="6286500" cy="825733"/>
          </a:xfrm>
          <a:prstGeom prst="rect">
            <a:avLst/>
          </a:prstGeom>
        </p:spPr>
        <p:txBody>
          <a:bodyPr/>
          <a:lstStyle>
            <a:lvl1pPr marL="0" indent="0">
              <a:buFontTx/>
              <a:buNone/>
              <a:defRPr sz="2000" b="0" i="0">
                <a:solidFill>
                  <a:srgbClr val="0F123D"/>
                </a:solidFill>
                <a:latin typeface="Century Gothic" panose="020B0502020202020204" pitchFamily="34" charset="0"/>
              </a:defRPr>
            </a:lvl1pPr>
            <a:lvl6pPr marL="2286000" indent="0">
              <a:buNone/>
              <a:defRPr/>
            </a:lvl6pPr>
            <a:lvl7pPr marL="2743200" indent="0">
              <a:buNone/>
              <a:defRPr/>
            </a:lvl7pPr>
            <a:lvl8pPr marL="3200400" indent="0">
              <a:buNone/>
              <a:defRPr/>
            </a:lvl8pPr>
            <a:lvl9pPr marL="3657600" indent="0">
              <a:buNone/>
              <a:defRPr/>
            </a:lvl9pPr>
          </a:lstStyle>
          <a:p>
            <a:pPr lvl="0"/>
            <a:r>
              <a:rPr lang="en-US"/>
              <a:t>Insert subtitle</a:t>
            </a:r>
          </a:p>
        </p:txBody>
      </p:sp>
    </p:spTree>
    <p:extLst>
      <p:ext uri="{BB962C8B-B14F-4D97-AF65-F5344CB8AC3E}">
        <p14:creationId xmlns:p14="http://schemas.microsoft.com/office/powerpoint/2010/main" val="4019758288"/>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8_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3/18/26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872106970"/>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image" Target="../media/image1.emf"/><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theme" Target="../theme/theme1.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0E163D"/>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015E384-EEB2-DD41-AB14-632698E9CC48}"/>
              </a:ext>
            </a:extLst>
          </p:cNvPr>
          <p:cNvPicPr>
            <a:picLocks noChangeAspect="1"/>
          </p:cNvPicPr>
          <p:nvPr userDrawn="1"/>
        </p:nvPicPr>
        <p:blipFill>
          <a:blip r:embed="rId36">
            <a:alphaModFix amt="6000"/>
          </a:blip>
          <a:stretch>
            <a:fillRect/>
          </a:stretch>
        </p:blipFill>
        <p:spPr>
          <a:xfrm rot="5221086">
            <a:off x="14698" y="-1750828"/>
            <a:ext cx="10779506" cy="11276442"/>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7" name="Text Placeholder 6">
            <a:extLst>
              <a:ext uri="{FF2B5EF4-FFF2-40B4-BE49-F238E27FC236}">
                <a16:creationId xmlns:a16="http://schemas.microsoft.com/office/drawing/2014/main" id="{068B67F1-91BB-8C41-9C37-8F37B054F3B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 Click to edit Master text styles</a:t>
            </a:r>
          </a:p>
          <a:p>
            <a:pPr lvl="1"/>
            <a:r>
              <a:rPr lang="en-GB"/>
              <a:t> 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810505515"/>
      </p:ext>
    </p:extLst>
  </p:cSld>
  <p:clrMap bg1="lt1" tx1="dk1" bg2="lt2" tx2="dk2" accent1="accent1" accent2="accent2" accent3="accent3" accent4="accent4" accent5="accent5" accent6="accent6" hlink="hlink" folHlink="folHlink"/>
  <p:sldLayoutIdLst>
    <p:sldLayoutId id="2147483904" r:id="rId1"/>
    <p:sldLayoutId id="2147483911" r:id="rId2"/>
    <p:sldLayoutId id="2147483912" r:id="rId3"/>
    <p:sldLayoutId id="2147483910" r:id="rId4"/>
    <p:sldLayoutId id="2147483889" r:id="rId5"/>
    <p:sldLayoutId id="2147483890" r:id="rId6"/>
    <p:sldLayoutId id="2147483667" r:id="rId7"/>
    <p:sldLayoutId id="2147483668" r:id="rId8"/>
    <p:sldLayoutId id="2147483669" r:id="rId9"/>
    <p:sldLayoutId id="2147483892" r:id="rId10"/>
    <p:sldLayoutId id="2147483891" r:id="rId11"/>
    <p:sldLayoutId id="2147483893" r:id="rId12"/>
    <p:sldLayoutId id="2147483673" r:id="rId13"/>
    <p:sldLayoutId id="2147483894" r:id="rId14"/>
    <p:sldLayoutId id="2147483895" r:id="rId15"/>
    <p:sldLayoutId id="2147483896" r:id="rId16"/>
    <p:sldLayoutId id="2147483677" r:id="rId17"/>
    <p:sldLayoutId id="2147483678" r:id="rId18"/>
    <p:sldLayoutId id="2147483898" r:id="rId19"/>
    <p:sldLayoutId id="2147483897" r:id="rId20"/>
    <p:sldLayoutId id="2147483899" r:id="rId21"/>
    <p:sldLayoutId id="2147483900" r:id="rId22"/>
    <p:sldLayoutId id="2147483901" r:id="rId23"/>
    <p:sldLayoutId id="2147483902" r:id="rId24"/>
    <p:sldLayoutId id="2147483685" r:id="rId25"/>
    <p:sldLayoutId id="2147483888" r:id="rId26"/>
    <p:sldLayoutId id="2147483905" r:id="rId27"/>
    <p:sldLayoutId id="2147483914" r:id="rId28"/>
    <p:sldLayoutId id="2147483691" r:id="rId29"/>
    <p:sldLayoutId id="2147483908" r:id="rId30"/>
    <p:sldLayoutId id="2147483909" r:id="rId31"/>
    <p:sldLayoutId id="2147483915" r:id="rId32"/>
    <p:sldLayoutId id="2147483916" r:id="rId33"/>
    <p:sldLayoutId id="2147483917" r:id="rId34"/>
  </p:sldLayoutIdLst>
  <p:txStyles>
    <p:titleStyle>
      <a:lvl1pPr algn="l" defTabSz="914400" rtl="0" eaLnBrk="1" latinLnBrk="0" hangingPunct="1">
        <a:lnSpc>
          <a:spcPct val="90000"/>
        </a:lnSpc>
        <a:spcBef>
          <a:spcPct val="0"/>
        </a:spcBef>
        <a:buNone/>
        <a:defRPr sz="5400" b="1" i="0" kern="1200">
          <a:solidFill>
            <a:schemeClr val="bg1"/>
          </a:solidFill>
          <a:latin typeface="Founders Grotesk Semibold" panose="020B0503030202060203" pitchFamily="34" charset="77"/>
          <a:ea typeface="+mj-ea"/>
          <a:cs typeface="+mj-cs"/>
        </a:defRPr>
      </a:lvl1pPr>
    </p:titleStyle>
    <p:bodyStyle>
      <a:lvl1pPr marL="228600" indent="-228600" algn="l" defTabSz="914400" rtl="0" eaLnBrk="1" latinLnBrk="0" hangingPunct="1">
        <a:lnSpc>
          <a:spcPct val="90000"/>
        </a:lnSpc>
        <a:spcBef>
          <a:spcPts val="1000"/>
        </a:spcBef>
        <a:buClr>
          <a:srgbClr val="7030A0"/>
        </a:buClr>
        <a:buSzPct val="117000"/>
        <a:buFont typeface="Courier New" panose="02070309020205020404" pitchFamily="49" charset="0"/>
        <a:buChar char="o"/>
        <a:defRPr sz="2800" b="0" i="0" kern="1200">
          <a:solidFill>
            <a:schemeClr val="bg1"/>
          </a:solidFill>
          <a:latin typeface="Founders Grotesk Regular" panose="020B0503030202060203" pitchFamily="34" charset="77"/>
          <a:ea typeface="+mn-ea"/>
          <a:cs typeface="+mn-cs"/>
        </a:defRPr>
      </a:lvl1pPr>
      <a:lvl2pPr marL="685800" indent="-228600" algn="l" defTabSz="914400" rtl="0" eaLnBrk="1" latinLnBrk="0" hangingPunct="1">
        <a:lnSpc>
          <a:spcPct val="90000"/>
        </a:lnSpc>
        <a:spcBef>
          <a:spcPts val="500"/>
        </a:spcBef>
        <a:buClr>
          <a:srgbClr val="7030A0"/>
        </a:buClr>
        <a:buSzPct val="117000"/>
        <a:buFont typeface="System Font Regular"/>
        <a:buChar char="-"/>
        <a:defRPr sz="2400" b="0" i="0" kern="1200">
          <a:solidFill>
            <a:schemeClr val="bg1"/>
          </a:solidFill>
          <a:latin typeface="Founders Grotesk Regular" panose="020B0503030202060203" pitchFamily="34" charset="77"/>
          <a:ea typeface="+mn-ea"/>
          <a:cs typeface="+mn-cs"/>
        </a:defRPr>
      </a:lvl2pPr>
      <a:lvl3pPr marL="11430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2000" b="0" i="0" kern="1200">
          <a:solidFill>
            <a:schemeClr val="bg1"/>
          </a:solidFill>
          <a:latin typeface="Founders Grotesk Regular" panose="020B0503030202060203" pitchFamily="34" charset="77"/>
          <a:ea typeface="+mn-ea"/>
          <a:cs typeface="+mn-cs"/>
        </a:defRPr>
      </a:lvl3pPr>
      <a:lvl4pPr marL="1600200" indent="-228600" algn="l" defTabSz="914400" rtl="0" eaLnBrk="1" latinLnBrk="0" hangingPunct="1">
        <a:lnSpc>
          <a:spcPct val="90000"/>
        </a:lnSpc>
        <a:spcBef>
          <a:spcPts val="500"/>
        </a:spcBef>
        <a:buClr>
          <a:srgbClr val="7030A0"/>
        </a:buClr>
        <a:buSzPct val="117000"/>
        <a:buFont typeface="System Font Regular"/>
        <a:buChar char="-"/>
        <a:defRPr sz="1800" b="0" i="0" kern="1200">
          <a:solidFill>
            <a:schemeClr val="bg1"/>
          </a:solidFill>
          <a:latin typeface="Founders Grotesk Regular" panose="020B0503030202060203" pitchFamily="34" charset="77"/>
          <a:ea typeface="+mn-ea"/>
          <a:cs typeface="+mn-cs"/>
        </a:defRPr>
      </a:lvl4pPr>
      <a:lvl5pPr marL="2057400" indent="-228600" algn="l" defTabSz="914400" rtl="0" eaLnBrk="1" latinLnBrk="0" hangingPunct="1">
        <a:lnSpc>
          <a:spcPct val="90000"/>
        </a:lnSpc>
        <a:spcBef>
          <a:spcPts val="500"/>
        </a:spcBef>
        <a:buClr>
          <a:srgbClr val="7030A0"/>
        </a:buClr>
        <a:buSzPct val="117000"/>
        <a:buFont typeface="Courier New" panose="02070309020205020404" pitchFamily="49" charset="0"/>
        <a:buChar char="o"/>
        <a:defRPr sz="1800" b="0" i="0" kern="1200">
          <a:solidFill>
            <a:schemeClr val="bg1"/>
          </a:solidFill>
          <a:latin typeface="Founders Grotesk Regular" panose="020B0503030202060203" pitchFamily="34" charset="77"/>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image" Target="../media/image12.png"/></Relationships>
</file>

<file path=ppt/slides/_rels/slide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34.xml"/><Relationship Id="rId4" Type="http://schemas.openxmlformats.org/officeDocument/2006/relationships/image" Target="../media/image13.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34.xml"/><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4.png"/><Relationship Id="rId7"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34.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28.jpeg"/><Relationship Id="rId7"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34.xml"/><Relationship Id="rId6" Type="http://schemas.openxmlformats.org/officeDocument/2006/relationships/image" Target="../media/image31.jpeg"/><Relationship Id="rId5" Type="http://schemas.openxmlformats.org/officeDocument/2006/relationships/image" Target="../media/image23.png"/><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19.png"/><Relationship Id="rId4" Type="http://schemas.openxmlformats.org/officeDocument/2006/relationships/image" Target="../media/image32.jpeg"/></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34.jpe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9.png"/><Relationship Id="rId7"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34.xml"/><Relationship Id="rId6" Type="http://schemas.openxmlformats.org/officeDocument/2006/relationships/image" Target="../media/image36.png"/><Relationship Id="rId5" Type="http://schemas.openxmlformats.org/officeDocument/2006/relationships/image" Target="../media/image35.jpe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7"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39.jpeg"/><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34.xml"/><Relationship Id="rId6" Type="http://schemas.openxmlformats.org/officeDocument/2006/relationships/image" Target="../media/image23.png"/><Relationship Id="rId5" Type="http://schemas.openxmlformats.org/officeDocument/2006/relationships/image" Target="../media/image27.png"/><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4.png"/><Relationship Id="rId7"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34.xml"/><Relationship Id="rId6" Type="http://schemas.openxmlformats.org/officeDocument/2006/relationships/image" Target="../media/image44.jpeg"/><Relationship Id="rId5" Type="http://schemas.openxmlformats.org/officeDocument/2006/relationships/image" Target="../media/image43.png"/><Relationship Id="rId4" Type="http://schemas.openxmlformats.org/officeDocument/2006/relationships/image" Target="../media/image42.png"/><Relationship Id="rId9" Type="http://schemas.openxmlformats.org/officeDocument/2006/relationships/image" Target="../media/image20.png"/></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27.png"/><Relationship Id="rId7"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34.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jpeg"/></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34.xml"/><Relationship Id="rId6" Type="http://schemas.openxmlformats.org/officeDocument/2006/relationships/image" Target="../media/image45.jpeg"/><Relationship Id="rId5" Type="http://schemas.openxmlformats.org/officeDocument/2006/relationships/image" Target="../media/image23.png"/><Relationship Id="rId4" Type="http://schemas.openxmlformats.org/officeDocument/2006/relationships/image" Target="../media/image48.png"/></Relationships>
</file>

<file path=ppt/slides/_rels/slide19.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3.png"/><Relationship Id="rId4" Type="http://schemas.openxmlformats.org/officeDocument/2006/relationships/image" Target="../media/image49.png"/></Relationships>
</file>

<file path=ppt/slides/_rels/slide2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3.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61.png"/><Relationship Id="rId18" Type="http://schemas.openxmlformats.org/officeDocument/2006/relationships/image" Target="../media/image66.png"/><Relationship Id="rId3" Type="http://schemas.openxmlformats.org/officeDocument/2006/relationships/image" Target="../media/image13.png"/><Relationship Id="rId21" Type="http://schemas.openxmlformats.org/officeDocument/2006/relationships/image" Target="../media/image69.png"/><Relationship Id="rId7" Type="http://schemas.openxmlformats.org/officeDocument/2006/relationships/image" Target="../media/image55.png"/><Relationship Id="rId12" Type="http://schemas.openxmlformats.org/officeDocument/2006/relationships/image" Target="../media/image60.png"/><Relationship Id="rId17" Type="http://schemas.openxmlformats.org/officeDocument/2006/relationships/image" Target="../media/image65.png"/><Relationship Id="rId2" Type="http://schemas.openxmlformats.org/officeDocument/2006/relationships/notesSlide" Target="../notesSlides/notesSlide22.xml"/><Relationship Id="rId16" Type="http://schemas.openxmlformats.org/officeDocument/2006/relationships/image" Target="../media/image64.png"/><Relationship Id="rId20" Type="http://schemas.openxmlformats.org/officeDocument/2006/relationships/image" Target="../media/image68.png"/><Relationship Id="rId1" Type="http://schemas.openxmlformats.org/officeDocument/2006/relationships/slideLayout" Target="../slideLayouts/slideLayout7.xml"/><Relationship Id="rId6" Type="http://schemas.openxmlformats.org/officeDocument/2006/relationships/image" Target="../media/image54.png"/><Relationship Id="rId11" Type="http://schemas.openxmlformats.org/officeDocument/2006/relationships/image" Target="../media/image59.png"/><Relationship Id="rId5" Type="http://schemas.openxmlformats.org/officeDocument/2006/relationships/image" Target="../media/image53.png"/><Relationship Id="rId15" Type="http://schemas.openxmlformats.org/officeDocument/2006/relationships/image" Target="../media/image63.png"/><Relationship Id="rId10" Type="http://schemas.openxmlformats.org/officeDocument/2006/relationships/image" Target="../media/image58.png"/><Relationship Id="rId19" Type="http://schemas.openxmlformats.org/officeDocument/2006/relationships/image" Target="../media/image67.png"/><Relationship Id="rId4" Type="http://schemas.openxmlformats.org/officeDocument/2006/relationships/image" Target="../media/image52.png"/><Relationship Id="rId9" Type="http://schemas.openxmlformats.org/officeDocument/2006/relationships/image" Target="../media/image57.png"/><Relationship Id="rId14" Type="http://schemas.openxmlformats.org/officeDocument/2006/relationships/image" Target="../media/image62.png"/><Relationship Id="rId22" Type="http://schemas.openxmlformats.org/officeDocument/2006/relationships/image" Target="../media/image70.png"/></Relationships>
</file>

<file path=ppt/slides/_rels/slide2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3.xml"/><Relationship Id="rId1" Type="http://schemas.openxmlformats.org/officeDocument/2006/relationships/slideLayout" Target="../slideLayouts/slideLayout32.xml"/><Relationship Id="rId5" Type="http://schemas.openxmlformats.org/officeDocument/2006/relationships/image" Target="../media/image13.png"/><Relationship Id="rId4" Type="http://schemas.openxmlformats.org/officeDocument/2006/relationships/image" Target="../media/image12.png"/></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6FC8BB-7618-AB0C-FBD5-7415E67FD9E7}"/>
            </a:ext>
          </a:extLst>
        </p:cNvPr>
        <p:cNvGrpSpPr/>
        <p:nvPr/>
      </p:nvGrpSpPr>
      <p:grpSpPr>
        <a:xfrm>
          <a:off x="0" y="0"/>
          <a:ext cx="0" cy="0"/>
          <a:chOff x="0" y="0"/>
          <a:chExt cx="0" cy="0"/>
        </a:xfrm>
      </p:grpSpPr>
      <p:pic>
        <p:nvPicPr>
          <p:cNvPr id="2" name="Picture 1" descr="A group of people on a platform with a large light&#10;&#10;AI-generated content may be incorrect.">
            <a:extLst>
              <a:ext uri="{FF2B5EF4-FFF2-40B4-BE49-F238E27FC236}">
                <a16:creationId xmlns:a16="http://schemas.microsoft.com/office/drawing/2014/main" id="{CFC2B888-945E-7AE2-2758-A6EBA7EC8B08}"/>
              </a:ext>
            </a:extLst>
          </p:cNvPr>
          <p:cNvPicPr>
            <a:picLocks noChangeAspect="1"/>
          </p:cNvPicPr>
          <p:nvPr/>
        </p:nvPicPr>
        <p:blipFill>
          <a:blip r:embed="rId3" cstate="email">
            <a:extLst>
              <a:ext uri="{28A0092B-C50C-407E-A947-70E740481C1C}">
                <a14:useLocalDpi xmlns:a14="http://schemas.microsoft.com/office/drawing/2010/main"/>
              </a:ext>
            </a:extLst>
          </a:blip>
          <a:srcRect t="-36"/>
          <a:stretch>
            <a:fillRect/>
          </a:stretch>
        </p:blipFill>
        <p:spPr>
          <a:xfrm>
            <a:off x="648" y="-2436"/>
            <a:ext cx="5106510" cy="6860414"/>
          </a:xfrm>
          <a:prstGeom prst="rect">
            <a:avLst/>
          </a:prstGeom>
        </p:spPr>
      </p:pic>
      <p:pic>
        <p:nvPicPr>
          <p:cNvPr id="3" name="Picture 2" descr="A black and white image&#10;&#10;Description automatically generated">
            <a:extLst>
              <a:ext uri="{FF2B5EF4-FFF2-40B4-BE49-F238E27FC236}">
                <a16:creationId xmlns:a16="http://schemas.microsoft.com/office/drawing/2014/main" id="{B7BF4A7A-31F1-240A-F805-C66EAD6DBBA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63" y="-3286"/>
            <a:ext cx="5087959" cy="2657475"/>
          </a:xfrm>
          <a:prstGeom prst="rect">
            <a:avLst/>
          </a:prstGeom>
        </p:spPr>
      </p:pic>
      <p:sp>
        <p:nvSpPr>
          <p:cNvPr id="9" name="Rectangle 8" descr="A film crew move a big movie light off a cherry-picker">
            <a:extLst>
              <a:ext uri="{FF2B5EF4-FFF2-40B4-BE49-F238E27FC236}">
                <a16:creationId xmlns:a16="http://schemas.microsoft.com/office/drawing/2014/main" id="{A0D305DD-A42F-8433-155B-7EE1F9D4EF59}"/>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B45148DA-B239-0C8A-2F44-5D82C8067328}"/>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3F004EEA-0EDC-B0B5-CB2D-0F277F45DA82}"/>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04627FCE-1C94-C688-6067-026084DCC59D}"/>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23" name="Rectangle 22">
            <a:extLst>
              <a:ext uri="{FF2B5EF4-FFF2-40B4-BE49-F238E27FC236}">
                <a16:creationId xmlns:a16="http://schemas.microsoft.com/office/drawing/2014/main" id="{D5CE9718-3633-7D9D-2A06-C1EC678B4096}"/>
              </a:ext>
            </a:extLst>
          </p:cNvPr>
          <p:cNvSpPr/>
          <p:nvPr/>
        </p:nvSpPr>
        <p:spPr>
          <a:xfrm>
            <a:off x="4785026" y="3550326"/>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Subtitle 1">
            <a:extLst>
              <a:ext uri="{FF2B5EF4-FFF2-40B4-BE49-F238E27FC236}">
                <a16:creationId xmlns:a16="http://schemas.microsoft.com/office/drawing/2014/main" id="{797E5A8C-F471-5969-9DAC-D4DD9BB328CC}"/>
              </a:ext>
            </a:extLst>
          </p:cNvPr>
          <p:cNvSpPr>
            <a:spLocks noGrp="1"/>
          </p:cNvSpPr>
          <p:nvPr/>
        </p:nvSpPr>
        <p:spPr>
          <a:xfrm>
            <a:off x="6059648" y="3648847"/>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dirty="0">
                <a:solidFill>
                  <a:srgbClr val="0F123D"/>
                </a:solidFill>
              </a:rPr>
              <a:t>04</a:t>
            </a:r>
          </a:p>
        </p:txBody>
      </p:sp>
      <p:sp>
        <p:nvSpPr>
          <p:cNvPr id="25" name="Subtitle 1">
            <a:extLst>
              <a:ext uri="{FF2B5EF4-FFF2-40B4-BE49-F238E27FC236}">
                <a16:creationId xmlns:a16="http://schemas.microsoft.com/office/drawing/2014/main" id="{1F63A791-71AC-6FAD-9121-C706F5E0E18F}"/>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01</a:t>
            </a:r>
          </a:p>
        </p:txBody>
      </p:sp>
      <p:sp>
        <p:nvSpPr>
          <p:cNvPr id="26" name="Subtitle 1">
            <a:extLst>
              <a:ext uri="{FF2B5EF4-FFF2-40B4-BE49-F238E27FC236}">
                <a16:creationId xmlns:a16="http://schemas.microsoft.com/office/drawing/2014/main" id="{3385043A-B975-8628-82C1-EAA0698EDBF3}"/>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Climate fundamentals</a:t>
            </a:r>
          </a:p>
        </p:txBody>
      </p:sp>
      <p:sp>
        <p:nvSpPr>
          <p:cNvPr id="27" name="Subtitle 1">
            <a:extLst>
              <a:ext uri="{FF2B5EF4-FFF2-40B4-BE49-F238E27FC236}">
                <a16:creationId xmlns:a16="http://schemas.microsoft.com/office/drawing/2014/main" id="{8B042B95-4E14-5519-4C66-590F0FFDF930}"/>
              </a:ext>
            </a:extLst>
          </p:cNvPr>
          <p:cNvSpPr txBox="1">
            <a:spLocks/>
          </p:cNvSpPr>
          <p:nvPr/>
        </p:nvSpPr>
        <p:spPr>
          <a:xfrm>
            <a:off x="6059647" y="2518527"/>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02</a:t>
            </a:r>
          </a:p>
        </p:txBody>
      </p:sp>
      <p:sp>
        <p:nvSpPr>
          <p:cNvPr id="28" name="Subtitle 1">
            <a:extLst>
              <a:ext uri="{FF2B5EF4-FFF2-40B4-BE49-F238E27FC236}">
                <a16:creationId xmlns:a16="http://schemas.microsoft.com/office/drawing/2014/main" id="{7F984D1B-FB5B-2E37-F87B-404E58027D2B}"/>
              </a:ext>
            </a:extLst>
          </p:cNvPr>
          <p:cNvSpPr txBox="1">
            <a:spLocks/>
          </p:cNvSpPr>
          <p:nvPr/>
        </p:nvSpPr>
        <p:spPr>
          <a:xfrm>
            <a:off x="6732985" y="2567254"/>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What can we do?</a:t>
            </a:r>
          </a:p>
        </p:txBody>
      </p:sp>
      <p:sp>
        <p:nvSpPr>
          <p:cNvPr id="29" name="Subtitle 1">
            <a:extLst>
              <a:ext uri="{FF2B5EF4-FFF2-40B4-BE49-F238E27FC236}">
                <a16:creationId xmlns:a16="http://schemas.microsoft.com/office/drawing/2014/main" id="{6ADCD05C-B036-3CBD-4E97-92427648E19D}"/>
              </a:ext>
            </a:extLst>
          </p:cNvPr>
          <p:cNvSpPr txBox="1">
            <a:spLocks/>
          </p:cNvSpPr>
          <p:nvPr/>
        </p:nvSpPr>
        <p:spPr>
          <a:xfrm>
            <a:off x="6059647" y="301158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03</a:t>
            </a:r>
          </a:p>
        </p:txBody>
      </p:sp>
      <p:sp>
        <p:nvSpPr>
          <p:cNvPr id="30" name="Subtitle 1">
            <a:extLst>
              <a:ext uri="{FF2B5EF4-FFF2-40B4-BE49-F238E27FC236}">
                <a16:creationId xmlns:a16="http://schemas.microsoft.com/office/drawing/2014/main" id="{450F99FB-26C8-F03D-0547-DDC8DCAF2878}"/>
              </a:ext>
            </a:extLst>
          </p:cNvPr>
          <p:cNvSpPr txBox="1">
            <a:spLocks/>
          </p:cNvSpPr>
          <p:nvPr/>
        </p:nvSpPr>
        <p:spPr>
          <a:xfrm>
            <a:off x="6732985" y="3060310"/>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Assessment 1</a:t>
            </a:r>
          </a:p>
        </p:txBody>
      </p:sp>
      <p:sp>
        <p:nvSpPr>
          <p:cNvPr id="31" name="Subtitle 1">
            <a:extLst>
              <a:ext uri="{FF2B5EF4-FFF2-40B4-BE49-F238E27FC236}">
                <a16:creationId xmlns:a16="http://schemas.microsoft.com/office/drawing/2014/main" id="{1484E784-D7DD-4A71-B396-88B08BF81556}"/>
              </a:ext>
            </a:extLst>
          </p:cNvPr>
          <p:cNvSpPr txBox="1">
            <a:spLocks/>
          </p:cNvSpPr>
          <p:nvPr/>
        </p:nvSpPr>
        <p:spPr>
          <a:xfrm>
            <a:off x="6059647" y="422613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a:solidFill>
                  <a:srgbClr val="302F78"/>
                </a:solidFill>
              </a:rPr>
              <a:t>05</a:t>
            </a:r>
          </a:p>
        </p:txBody>
      </p:sp>
      <p:sp>
        <p:nvSpPr>
          <p:cNvPr id="32" name="Subtitle 1">
            <a:extLst>
              <a:ext uri="{FF2B5EF4-FFF2-40B4-BE49-F238E27FC236}">
                <a16:creationId xmlns:a16="http://schemas.microsoft.com/office/drawing/2014/main" id="{DDB46794-6FB3-0DF8-E269-36B397F87923}"/>
              </a:ext>
            </a:extLst>
          </p:cNvPr>
          <p:cNvSpPr txBox="1">
            <a:spLocks/>
          </p:cNvSpPr>
          <p:nvPr/>
        </p:nvSpPr>
        <p:spPr>
          <a:xfrm>
            <a:off x="6732985" y="4274860"/>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latin typeface="Century Gothic"/>
              </a:rPr>
              <a:t>Assessment 2</a:t>
            </a:r>
            <a:endParaRPr lang="en-US" sz="2000" dirty="0">
              <a:solidFill>
                <a:srgbClr val="302F78"/>
              </a:solidFill>
            </a:endParaRPr>
          </a:p>
          <a:p>
            <a:endParaRPr lang="en-US" sz="2000" dirty="0">
              <a:solidFill>
                <a:srgbClr val="302F78"/>
              </a:solidFill>
            </a:endParaRPr>
          </a:p>
        </p:txBody>
      </p:sp>
      <p:sp>
        <p:nvSpPr>
          <p:cNvPr id="33" name="Subtitle 1">
            <a:extLst>
              <a:ext uri="{FF2B5EF4-FFF2-40B4-BE49-F238E27FC236}">
                <a16:creationId xmlns:a16="http://schemas.microsoft.com/office/drawing/2014/main" id="{A815B878-8CF4-BF3F-0C6A-34368E36A23A}"/>
              </a:ext>
            </a:extLst>
          </p:cNvPr>
          <p:cNvSpPr txBox="1">
            <a:spLocks/>
          </p:cNvSpPr>
          <p:nvPr/>
        </p:nvSpPr>
        <p:spPr>
          <a:xfrm>
            <a:off x="6732987" y="3669866"/>
            <a:ext cx="3761294"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Personal impacts</a:t>
            </a:r>
          </a:p>
        </p:txBody>
      </p:sp>
    </p:spTree>
    <p:extLst>
      <p:ext uri="{BB962C8B-B14F-4D97-AF65-F5344CB8AC3E}">
        <p14:creationId xmlns:p14="http://schemas.microsoft.com/office/powerpoint/2010/main" val="3209360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F62B2-9A0D-8C72-157C-95CEBA6EAF9B}"/>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805DD784-FDC2-59E1-C463-2C8D327DD7E3}"/>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We have to work together…</a:t>
            </a:r>
          </a:p>
        </p:txBody>
      </p:sp>
      <p:sp>
        <p:nvSpPr>
          <p:cNvPr id="8" name="Subtitle 1">
            <a:extLst>
              <a:ext uri="{FF2B5EF4-FFF2-40B4-BE49-F238E27FC236}">
                <a16:creationId xmlns:a16="http://schemas.microsoft.com/office/drawing/2014/main" id="{912912C7-D5BA-E9A7-62A8-93FD2EC0C9D2}"/>
              </a:ext>
            </a:extLst>
          </p:cNvPr>
          <p:cNvSpPr>
            <a:spLocks noGrp="1"/>
          </p:cNvSpPr>
          <p:nvPr/>
        </p:nvSpPr>
        <p:spPr>
          <a:xfrm>
            <a:off x="966002" y="2158405"/>
            <a:ext cx="10259996" cy="2541190"/>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000" dirty="0"/>
              <a:t>“Today, our chances of limiting warming to 1.5 °C are hanging on a very slender thread. […] If we delay more ambitious action to 2030, this becomes an unprecedented 15 per cent per year. Even limiting warming to 2 °C is at risk.</a:t>
            </a:r>
          </a:p>
          <a:p>
            <a:r>
              <a:rPr lang="en-GB" sz="2000" dirty="0"/>
              <a:t>“This does not have to be the case. As the IPCC Sixth Assessment Report demonstrated, we have the know-how, tools and financial resources to avoid the worst consequences of climate change. […]</a:t>
            </a:r>
          </a:p>
          <a:p>
            <a:r>
              <a:rPr lang="en-GB" sz="2000" dirty="0"/>
              <a:t>“More can be achieved if policies and measures are scaled up and deployed more widely.”</a:t>
            </a:r>
          </a:p>
        </p:txBody>
      </p:sp>
      <p:pic>
        <p:nvPicPr>
          <p:cNvPr id="6" name="Google Shape;216;p17" descr="ipcc-logo.png">
            <a:extLst>
              <a:ext uri="{FF2B5EF4-FFF2-40B4-BE49-F238E27FC236}">
                <a16:creationId xmlns:a16="http://schemas.microsoft.com/office/drawing/2014/main" id="{8E7AC0C5-298E-0D9C-C447-F3113F0DD965}"/>
              </a:ext>
            </a:extLst>
          </p:cNvPr>
          <p:cNvPicPr preferRelativeResize="0"/>
          <p:nvPr/>
        </p:nvPicPr>
        <p:blipFill rotWithShape="1">
          <a:blip r:embed="rId2" cstate="email">
            <a:alphaModFix/>
            <a:extLst>
              <a:ext uri="{28A0092B-C50C-407E-A947-70E740481C1C}">
                <a14:useLocalDpi xmlns:a14="http://schemas.microsoft.com/office/drawing/2010/main"/>
              </a:ext>
            </a:extLst>
          </a:blip>
          <a:srcRect/>
          <a:stretch/>
        </p:blipFill>
        <p:spPr>
          <a:xfrm>
            <a:off x="9236296" y="5017802"/>
            <a:ext cx="2349500" cy="1282701"/>
          </a:xfrm>
          <a:prstGeom prst="rect">
            <a:avLst/>
          </a:prstGeom>
          <a:noFill/>
          <a:ln>
            <a:noFill/>
          </a:ln>
        </p:spPr>
      </p:pic>
      <p:sp>
        <p:nvSpPr>
          <p:cNvPr id="7" name="Rectangle 6">
            <a:extLst>
              <a:ext uri="{FF2B5EF4-FFF2-40B4-BE49-F238E27FC236}">
                <a16:creationId xmlns:a16="http://schemas.microsoft.com/office/drawing/2014/main" id="{2C3C7156-ABEC-2036-72A4-60F089BC3503}"/>
              </a:ext>
            </a:extLst>
          </p:cNvPr>
          <p:cNvSpPr/>
          <p:nvPr/>
        </p:nvSpPr>
        <p:spPr>
          <a:xfrm>
            <a:off x="5575733" y="5305209"/>
            <a:ext cx="3334350" cy="70788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
                <a:srgbClr val="0F123D"/>
              </a:buClr>
              <a:buSzPts val="4200"/>
              <a:buFont typeface="Arial"/>
              <a:buNone/>
              <a:tabLst/>
              <a:defRPr/>
            </a:pPr>
            <a:r>
              <a:rPr kumimoji="0" lang="nl-NL" sz="2000" b="1" i="0" u="none" strike="noStrike" kern="0" cap="none" spc="0" normalizeH="0" baseline="0" noProof="0" dirty="0">
                <a:ln>
                  <a:noFill/>
                </a:ln>
                <a:solidFill>
                  <a:srgbClr val="7F70FF"/>
                </a:solidFill>
                <a:effectLst/>
                <a:uLnTx/>
                <a:uFillTx/>
                <a:latin typeface="Century Gothic" panose="020B0502020202020204" pitchFamily="34" charset="0"/>
                <a:cs typeface="Arial"/>
                <a:sym typeface="Arial"/>
              </a:rPr>
              <a:t>COP29, Baku, Azerbaijan, 18 November 2024</a:t>
            </a:r>
            <a:endParaRPr kumimoji="0" lang="en-US" sz="2000" b="1" i="0" u="none" strike="noStrike" kern="0" cap="none" spc="0" normalizeH="0" baseline="0" noProof="0" dirty="0">
              <a:ln>
                <a:noFill/>
              </a:ln>
              <a:solidFill>
                <a:srgbClr val="7F70FF"/>
              </a:solidFill>
              <a:effectLst/>
              <a:uLnTx/>
              <a:uFillTx/>
              <a:latin typeface="Century Gothic" panose="020B0502020202020204" pitchFamily="34" charset="0"/>
              <a:cs typeface="Arial"/>
              <a:sym typeface="Arial"/>
            </a:endParaRPr>
          </a:p>
        </p:txBody>
      </p:sp>
      <p:cxnSp>
        <p:nvCxnSpPr>
          <p:cNvPr id="9" name="Straight Connector 8">
            <a:extLst>
              <a:ext uri="{FF2B5EF4-FFF2-40B4-BE49-F238E27FC236}">
                <a16:creationId xmlns:a16="http://schemas.microsoft.com/office/drawing/2014/main" id="{5D583CBB-D834-BBC6-6ADB-6CC141275489}"/>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0" name="TextBox 73">
            <a:extLst>
              <a:ext uri="{FF2B5EF4-FFF2-40B4-BE49-F238E27FC236}">
                <a16:creationId xmlns:a16="http://schemas.microsoft.com/office/drawing/2014/main" id="{BA1B0A2A-29EA-2ADA-D6D2-AB8DC6558E8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1" name="Picture 10" descr="A logo with white text and blue circles&#10;&#10;Description automatically generated">
            <a:extLst>
              <a:ext uri="{FF2B5EF4-FFF2-40B4-BE49-F238E27FC236}">
                <a16:creationId xmlns:a16="http://schemas.microsoft.com/office/drawing/2014/main" id="{625C38D6-D11E-3C2F-181F-D9B7148784B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105030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ed Rectangle 7">
            <a:extLst>
              <a:ext uri="{FF2B5EF4-FFF2-40B4-BE49-F238E27FC236}">
                <a16:creationId xmlns:a16="http://schemas.microsoft.com/office/drawing/2014/main" id="{D9453262-3109-BA63-08B2-7EAD96DB328C}"/>
              </a:ext>
            </a:extLst>
          </p:cNvPr>
          <p:cNvSpPr/>
          <p:nvPr/>
        </p:nvSpPr>
        <p:spPr>
          <a:xfrm>
            <a:off x="2538004" y="1321588"/>
            <a:ext cx="7048720" cy="5110916"/>
          </a:xfrm>
          <a:prstGeom prst="roundRect">
            <a:avLst>
              <a:gd name="adj" fmla="val 4012"/>
            </a:avLst>
          </a:prstGeom>
          <a:solidFill>
            <a:schemeClr val="bg1"/>
          </a:solidFill>
          <a:ln>
            <a:noFill/>
          </a:ln>
          <a:effectLst>
            <a:outerShdw blurRad="254000" dist="50800" dir="2700000" algn="ctr" rotWithShape="0">
              <a:srgbClr val="000000">
                <a:alpha val="43137"/>
              </a:srgb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pic>
        <p:nvPicPr>
          <p:cNvPr id="9" name="Google Shape;381;p40" descr="Image">
            <a:extLst>
              <a:ext uri="{FF2B5EF4-FFF2-40B4-BE49-F238E27FC236}">
                <a16:creationId xmlns:a16="http://schemas.microsoft.com/office/drawing/2014/main" id="{79E26CC9-1A88-04EC-673F-64ED0099D26F}"/>
              </a:ext>
            </a:extLst>
          </p:cNvPr>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3666267" y="2130199"/>
            <a:ext cx="4910428" cy="3604204"/>
          </a:xfrm>
          <a:prstGeom prst="rect">
            <a:avLst/>
          </a:prstGeom>
          <a:noFill/>
          <a:ln>
            <a:noFill/>
          </a:ln>
        </p:spPr>
      </p:pic>
      <p:sp>
        <p:nvSpPr>
          <p:cNvPr id="7" name="object 6"/>
          <p:cNvSpPr/>
          <p:nvPr/>
        </p:nvSpPr>
        <p:spPr>
          <a:xfrm>
            <a:off x="635383" y="1087011"/>
            <a:ext cx="3612307" cy="830199"/>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10" name="object 11">
            <a:extLst>
              <a:ext uri="{FF2B5EF4-FFF2-40B4-BE49-F238E27FC236}">
                <a16:creationId xmlns:a16="http://schemas.microsoft.com/office/drawing/2014/main" id="{6BD853C4-1989-3B76-2CFF-4773B15B50BB}"/>
              </a:ext>
            </a:extLst>
          </p:cNvPr>
          <p:cNvSpPr txBox="1"/>
          <p:nvPr/>
        </p:nvSpPr>
        <p:spPr>
          <a:xfrm>
            <a:off x="1545074" y="1257667"/>
            <a:ext cx="2516712" cy="418727"/>
          </a:xfrm>
          <a:prstGeom prst="rect">
            <a:avLst/>
          </a:prstGeom>
        </p:spPr>
        <p:txBody>
          <a:bodyPr vert="horz" wrap="square" lIns="0" tIns="8086" rIns="0" bIns="0" rtlCol="0">
            <a:spAutoFit/>
          </a:bodyPr>
          <a:lstStyle/>
          <a:p>
            <a:pPr marL="7701">
              <a:spcBef>
                <a:spcPts val="64"/>
              </a:spcBef>
            </a:pPr>
            <a:r>
              <a:rPr lang="en-GB" sz="2668" b="1" dirty="0">
                <a:solidFill>
                  <a:srgbClr val="FFFFFF"/>
                </a:solidFill>
                <a:latin typeface="Century Gothic"/>
                <a:cs typeface="Century Gothic"/>
              </a:rPr>
              <a:t>Group Exercise</a:t>
            </a:r>
            <a:endParaRPr sz="2668" b="1" dirty="0">
              <a:latin typeface="Century Gothic"/>
              <a:cs typeface="Century Gothic"/>
            </a:endParaRPr>
          </a:p>
        </p:txBody>
      </p:sp>
      <p:pic>
        <p:nvPicPr>
          <p:cNvPr id="11" name="Picture 10" descr="A blue question mark in a chat bubble&#10;&#10;Description automatically generated">
            <a:extLst>
              <a:ext uri="{FF2B5EF4-FFF2-40B4-BE49-F238E27FC236}">
                <a16:creationId xmlns:a16="http://schemas.microsoft.com/office/drawing/2014/main" id="{5C822BDD-193C-4BD5-41F4-BA39D609580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69426" y="1277270"/>
            <a:ext cx="494731" cy="449755"/>
          </a:xfrm>
          <a:prstGeom prst="rect">
            <a:avLst/>
          </a:prstGeom>
        </p:spPr>
      </p:pic>
      <p:cxnSp>
        <p:nvCxnSpPr>
          <p:cNvPr id="3" name="Straight Connector 2">
            <a:extLst>
              <a:ext uri="{FF2B5EF4-FFF2-40B4-BE49-F238E27FC236}">
                <a16:creationId xmlns:a16="http://schemas.microsoft.com/office/drawing/2014/main" id="{5C311D85-58A7-081E-6941-027C883AB8D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5" name="TextBox 73">
            <a:extLst>
              <a:ext uri="{FF2B5EF4-FFF2-40B4-BE49-F238E27FC236}">
                <a16:creationId xmlns:a16="http://schemas.microsoft.com/office/drawing/2014/main" id="{3598915A-DB49-48D4-1D6A-2DE4D5FB954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6" name="Picture 5" descr="A logo with white text and blue circles&#10;&#10;Description automatically generated">
            <a:extLst>
              <a:ext uri="{FF2B5EF4-FFF2-40B4-BE49-F238E27FC236}">
                <a16:creationId xmlns:a16="http://schemas.microsoft.com/office/drawing/2014/main" id="{CC52959D-AEA2-783D-2577-154BD7DCF3E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bject 7"/>
          <p:cNvSpPr/>
          <p:nvPr/>
        </p:nvSpPr>
        <p:spPr>
          <a:xfrm>
            <a:off x="2248173" y="1384203"/>
            <a:ext cx="7695901" cy="4533750"/>
          </a:xfrm>
          <a:custGeom>
            <a:avLst/>
            <a:gdLst/>
            <a:ahLst/>
            <a:cxnLst/>
            <a:rect l="l" t="t" r="r" b="b"/>
            <a:pathLst>
              <a:path w="12691110" h="7476490">
                <a:moveTo>
                  <a:pt x="12375455" y="0"/>
                </a:moveTo>
                <a:lnTo>
                  <a:pt x="315246" y="0"/>
                </a:lnTo>
                <a:lnTo>
                  <a:pt x="268661" y="3418"/>
                </a:lnTo>
                <a:lnTo>
                  <a:pt x="224198" y="13347"/>
                </a:lnTo>
                <a:lnTo>
                  <a:pt x="182345" y="29300"/>
                </a:lnTo>
                <a:lnTo>
                  <a:pt x="143590" y="50789"/>
                </a:lnTo>
                <a:lnTo>
                  <a:pt x="108420" y="77327"/>
                </a:lnTo>
                <a:lnTo>
                  <a:pt x="77323" y="108424"/>
                </a:lnTo>
                <a:lnTo>
                  <a:pt x="50787" y="143594"/>
                </a:lnTo>
                <a:lnTo>
                  <a:pt x="29299" y="182349"/>
                </a:lnTo>
                <a:lnTo>
                  <a:pt x="13346" y="224201"/>
                </a:lnTo>
                <a:lnTo>
                  <a:pt x="3418" y="268663"/>
                </a:lnTo>
                <a:lnTo>
                  <a:pt x="0" y="315246"/>
                </a:lnTo>
                <a:lnTo>
                  <a:pt x="0" y="7160965"/>
                </a:lnTo>
                <a:lnTo>
                  <a:pt x="3418" y="7207548"/>
                </a:lnTo>
                <a:lnTo>
                  <a:pt x="13346" y="7252010"/>
                </a:lnTo>
                <a:lnTo>
                  <a:pt x="29299" y="7293862"/>
                </a:lnTo>
                <a:lnTo>
                  <a:pt x="50787" y="7332617"/>
                </a:lnTo>
                <a:lnTo>
                  <a:pt x="77323" y="7367787"/>
                </a:lnTo>
                <a:lnTo>
                  <a:pt x="108420" y="7398885"/>
                </a:lnTo>
                <a:lnTo>
                  <a:pt x="143590" y="7425422"/>
                </a:lnTo>
                <a:lnTo>
                  <a:pt x="182345" y="7446911"/>
                </a:lnTo>
                <a:lnTo>
                  <a:pt x="224198" y="7462864"/>
                </a:lnTo>
                <a:lnTo>
                  <a:pt x="268661" y="7472793"/>
                </a:lnTo>
                <a:lnTo>
                  <a:pt x="315246" y="7476212"/>
                </a:lnTo>
                <a:lnTo>
                  <a:pt x="12375455" y="7476212"/>
                </a:lnTo>
                <a:lnTo>
                  <a:pt x="12422041" y="7472793"/>
                </a:lnTo>
                <a:lnTo>
                  <a:pt x="12466505" y="7462864"/>
                </a:lnTo>
                <a:lnTo>
                  <a:pt x="12508359" y="7446911"/>
                </a:lnTo>
                <a:lnTo>
                  <a:pt x="12547115" y="7425422"/>
                </a:lnTo>
                <a:lnTo>
                  <a:pt x="12582286" y="7398885"/>
                </a:lnTo>
                <a:lnTo>
                  <a:pt x="12613385" y="7367787"/>
                </a:lnTo>
                <a:lnTo>
                  <a:pt x="12639922" y="7332617"/>
                </a:lnTo>
                <a:lnTo>
                  <a:pt x="12661411" y="7293862"/>
                </a:lnTo>
                <a:lnTo>
                  <a:pt x="12677365" y="7252010"/>
                </a:lnTo>
                <a:lnTo>
                  <a:pt x="12687294" y="7207548"/>
                </a:lnTo>
                <a:lnTo>
                  <a:pt x="12690713" y="7160965"/>
                </a:lnTo>
                <a:lnTo>
                  <a:pt x="12690713" y="315246"/>
                </a:lnTo>
                <a:lnTo>
                  <a:pt x="12687294" y="268663"/>
                </a:lnTo>
                <a:lnTo>
                  <a:pt x="12677365" y="224201"/>
                </a:lnTo>
                <a:lnTo>
                  <a:pt x="12661411" y="182349"/>
                </a:lnTo>
                <a:lnTo>
                  <a:pt x="12639922" y="143594"/>
                </a:lnTo>
                <a:lnTo>
                  <a:pt x="12613385" y="108424"/>
                </a:lnTo>
                <a:lnTo>
                  <a:pt x="12582286" y="77327"/>
                </a:lnTo>
                <a:lnTo>
                  <a:pt x="12547115" y="50789"/>
                </a:lnTo>
                <a:lnTo>
                  <a:pt x="12508359" y="29300"/>
                </a:lnTo>
                <a:lnTo>
                  <a:pt x="12466505" y="13347"/>
                </a:lnTo>
                <a:lnTo>
                  <a:pt x="12422041" y="3418"/>
                </a:lnTo>
                <a:lnTo>
                  <a:pt x="12375455" y="0"/>
                </a:lnTo>
                <a:close/>
              </a:path>
            </a:pathLst>
          </a:custGeom>
          <a:solidFill>
            <a:srgbClr val="FFFFFF"/>
          </a:solidFill>
          <a:effectLst>
            <a:outerShdw blurRad="254000" dist="50800" dir="2700000" algn="ctr" rotWithShape="0">
              <a:srgbClr val="000000">
                <a:alpha val="43137"/>
              </a:srgbClr>
            </a:outerShdw>
          </a:effectLst>
        </p:spPr>
        <p:txBody>
          <a:bodyPr wrap="square" lIns="0" tIns="0" rIns="0" bIns="0" rtlCol="0"/>
          <a:lstStyle/>
          <a:p>
            <a:endParaRPr sz="1092"/>
          </a:p>
        </p:txBody>
      </p:sp>
      <p:sp>
        <p:nvSpPr>
          <p:cNvPr id="11" name="TextBox 10">
            <a:extLst>
              <a:ext uri="{FF2B5EF4-FFF2-40B4-BE49-F238E27FC236}">
                <a16:creationId xmlns:a16="http://schemas.microsoft.com/office/drawing/2014/main" id="{4C993708-C5F6-8C61-12AA-839DAF3AD730}"/>
              </a:ext>
            </a:extLst>
          </p:cNvPr>
          <p:cNvSpPr txBox="1"/>
          <p:nvPr/>
        </p:nvSpPr>
        <p:spPr>
          <a:xfrm>
            <a:off x="2399380" y="2504845"/>
            <a:ext cx="4251113" cy="1100301"/>
          </a:xfrm>
          <a:prstGeom prst="rect">
            <a:avLst/>
          </a:prstGeom>
          <a:noFill/>
        </p:spPr>
        <p:txBody>
          <a:bodyPr wrap="square" rtlCol="0">
            <a:spAutoFit/>
          </a:bodyPr>
          <a:lstStyle/>
          <a:p>
            <a:pPr algn="ctr"/>
            <a:r>
              <a:rPr lang="en-GB" sz="3275" b="1" dirty="0">
                <a:solidFill>
                  <a:srgbClr val="0F123D"/>
                </a:solidFill>
                <a:latin typeface="Century Gothic"/>
                <a:cs typeface="Century Gothic"/>
              </a:rPr>
              <a:t>1 balloon = </a:t>
            </a:r>
          </a:p>
          <a:p>
            <a:pPr algn="ctr"/>
            <a:r>
              <a:rPr lang="en-GB" sz="3275" b="1" dirty="0">
                <a:solidFill>
                  <a:srgbClr val="0F123D"/>
                </a:solidFill>
                <a:latin typeface="Century Gothic"/>
                <a:cs typeface="Century Gothic"/>
              </a:rPr>
              <a:t>17g</a:t>
            </a:r>
            <a:r>
              <a:rPr lang="en-GB" sz="3275" b="1" spc="3" dirty="0">
                <a:solidFill>
                  <a:srgbClr val="0F123D"/>
                </a:solidFill>
                <a:latin typeface="Century Gothic"/>
                <a:cs typeface="Century Gothic"/>
              </a:rPr>
              <a:t> </a:t>
            </a:r>
            <a:r>
              <a:rPr lang="en-GB" sz="3275" b="1" dirty="0">
                <a:solidFill>
                  <a:srgbClr val="0F123D"/>
                </a:solidFill>
                <a:latin typeface="Century Gothic"/>
                <a:cs typeface="Century Gothic"/>
              </a:rPr>
              <a:t>of</a:t>
            </a:r>
            <a:r>
              <a:rPr lang="en-GB" sz="3275" b="1" spc="3" dirty="0">
                <a:solidFill>
                  <a:srgbClr val="0F123D"/>
                </a:solidFill>
                <a:latin typeface="Century Gothic"/>
                <a:cs typeface="Century Gothic"/>
              </a:rPr>
              <a:t> </a:t>
            </a:r>
            <a:r>
              <a:rPr lang="en-GB" sz="3275" b="1" spc="-6" dirty="0">
                <a:solidFill>
                  <a:srgbClr val="0F123D"/>
                </a:solidFill>
                <a:latin typeface="Century Gothic"/>
                <a:cs typeface="Century Gothic"/>
              </a:rPr>
              <a:t>carbon</a:t>
            </a:r>
            <a:endParaRPr lang="en-GB" sz="3275" dirty="0">
              <a:latin typeface="Century Gothic"/>
              <a:cs typeface="Century Gothic"/>
            </a:endParaRPr>
          </a:p>
        </p:txBody>
      </p:sp>
      <p:sp>
        <p:nvSpPr>
          <p:cNvPr id="12" name="TextBox 11">
            <a:extLst>
              <a:ext uri="{FF2B5EF4-FFF2-40B4-BE49-F238E27FC236}">
                <a16:creationId xmlns:a16="http://schemas.microsoft.com/office/drawing/2014/main" id="{96038CBF-7671-39A1-F3EE-87157ABE1888}"/>
              </a:ext>
            </a:extLst>
          </p:cNvPr>
          <p:cNvSpPr txBox="1"/>
          <p:nvPr/>
        </p:nvSpPr>
        <p:spPr>
          <a:xfrm>
            <a:off x="2399380" y="3804284"/>
            <a:ext cx="4251113" cy="894989"/>
          </a:xfrm>
          <a:prstGeom prst="rect">
            <a:avLst/>
          </a:prstGeom>
          <a:noFill/>
        </p:spPr>
        <p:txBody>
          <a:bodyPr wrap="square" rtlCol="0">
            <a:spAutoFit/>
          </a:bodyPr>
          <a:lstStyle/>
          <a:p>
            <a:pPr algn="ctr"/>
            <a:r>
              <a:rPr lang="en-GB" sz="2608" dirty="0">
                <a:solidFill>
                  <a:srgbClr val="0F123D"/>
                </a:solidFill>
                <a:latin typeface="Century Gothic"/>
                <a:cs typeface="Century Gothic"/>
              </a:rPr>
              <a:t>for the following </a:t>
            </a:r>
            <a:br>
              <a:rPr lang="en-GB" sz="2608" dirty="0">
                <a:solidFill>
                  <a:srgbClr val="0F123D"/>
                </a:solidFill>
                <a:latin typeface="Century Gothic"/>
                <a:cs typeface="Century Gothic"/>
              </a:rPr>
            </a:br>
            <a:r>
              <a:rPr lang="en-GB" sz="2608" dirty="0">
                <a:solidFill>
                  <a:srgbClr val="0F123D"/>
                </a:solidFill>
                <a:latin typeface="Century Gothic"/>
                <a:cs typeface="Century Gothic"/>
              </a:rPr>
              <a:t>figures</a:t>
            </a:r>
            <a:endParaRPr lang="en-GB" sz="2608" dirty="0">
              <a:latin typeface="Century Gothic"/>
              <a:cs typeface="Century Gothic"/>
            </a:endParaRPr>
          </a:p>
        </p:txBody>
      </p:sp>
      <p:pic>
        <p:nvPicPr>
          <p:cNvPr id="14" name="Google Shape;390;p41" descr="An orange balloon">
            <a:extLst>
              <a:ext uri="{FF2B5EF4-FFF2-40B4-BE49-F238E27FC236}">
                <a16:creationId xmlns:a16="http://schemas.microsoft.com/office/drawing/2014/main" id="{418F6DE3-84D5-BBB1-B8BC-63F514C3C8FD}"/>
              </a:ext>
            </a:extLst>
          </p:cNvPr>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6728272" y="2280662"/>
            <a:ext cx="1977794" cy="4082082"/>
          </a:xfrm>
          <a:prstGeom prst="rect">
            <a:avLst/>
          </a:prstGeom>
          <a:noFill/>
          <a:ln>
            <a:noFill/>
          </a:ln>
        </p:spPr>
      </p:pic>
      <p:cxnSp>
        <p:nvCxnSpPr>
          <p:cNvPr id="2" name="Straight Connector 1">
            <a:extLst>
              <a:ext uri="{FF2B5EF4-FFF2-40B4-BE49-F238E27FC236}">
                <a16:creationId xmlns:a16="http://schemas.microsoft.com/office/drawing/2014/main" id="{921A343E-9FB3-F1D9-D297-F82882EF214E}"/>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4" name="TextBox 73">
            <a:extLst>
              <a:ext uri="{FF2B5EF4-FFF2-40B4-BE49-F238E27FC236}">
                <a16:creationId xmlns:a16="http://schemas.microsoft.com/office/drawing/2014/main" id="{4DB904FE-8499-C73D-5508-5CF0B82CBC7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5" name="Picture 4" descr="A logo with white text and blue circles&#10;&#10;Description automatically generated">
            <a:extLst>
              <a:ext uri="{FF2B5EF4-FFF2-40B4-BE49-F238E27FC236}">
                <a16:creationId xmlns:a16="http://schemas.microsoft.com/office/drawing/2014/main" id="{5D714BF5-D008-4938-1D73-BEF1947A7FA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480E26-3367-4649-C2DE-94D0DA24B481}"/>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1" name="Google Shape;420;p44" descr="A latte in a mu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21357" y="1673561"/>
            <a:ext cx="5290671" cy="3524298"/>
          </a:xfrm>
          <a:prstGeom prst="rect">
            <a:avLst/>
          </a:prstGeom>
          <a:ln w="12700">
            <a:miter lim="400000"/>
          </a:ln>
        </p:spPr>
      </p:pic>
      <p:sp>
        <p:nvSpPr>
          <p:cNvPr id="132" name="Google Shape;422;p44"/>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133" name="Google Shape;423;p44"/>
          <p:cNvSpPr txBox="1"/>
          <p:nvPr/>
        </p:nvSpPr>
        <p:spPr>
          <a:xfrm>
            <a:off x="6085983" y="5769113"/>
            <a:ext cx="6105523" cy="6154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spAutoFit/>
          </a:bodyPr>
          <a:lstStyle/>
          <a:p>
            <a:pPr algn="ctr" defTabSz="914358" hangingPunct="0">
              <a:defRPr/>
            </a:pPr>
            <a:r>
              <a:rPr sz="3400">
                <a:solidFill>
                  <a:srgbClr val="0F123D"/>
                </a:solidFill>
                <a:latin typeface="Founders Grotesk Regular"/>
                <a:cs typeface="Arial"/>
                <a:sym typeface="Founders Grotesk"/>
              </a:rPr>
              <a:t>33 balloons</a:t>
            </a:r>
          </a:p>
        </p:txBody>
      </p:sp>
      <p:sp>
        <p:nvSpPr>
          <p:cNvPr id="135" name="Google Shape;396;p42"/>
          <p:cNvSpPr txBox="1"/>
          <p:nvPr/>
        </p:nvSpPr>
        <p:spPr>
          <a:xfrm>
            <a:off x="732956" y="5247577"/>
            <a:ext cx="4591276" cy="11386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672" tIns="45672" rIns="45672" bIns="45672">
            <a:spAutoFit/>
          </a:bodyPr>
          <a:lstStyle/>
          <a:p>
            <a:pPr algn="ctr" defTabSz="914358" hangingPunct="0">
              <a:defRPr/>
            </a:pPr>
            <a:r>
              <a:rPr sz="3400" dirty="0">
                <a:solidFill>
                  <a:srgbClr val="0F123D"/>
                </a:solidFill>
                <a:latin typeface="Founders Grotesk Regular"/>
                <a:cs typeface="Arial"/>
                <a:sym typeface="Founders Grotesk"/>
              </a:rPr>
              <a:t>A large latte with </a:t>
            </a:r>
          </a:p>
          <a:p>
            <a:pPr algn="ctr" defTabSz="914358" hangingPunct="0">
              <a:defRPr/>
            </a:pPr>
            <a:r>
              <a:rPr sz="3400" dirty="0">
                <a:solidFill>
                  <a:srgbClr val="0F123D"/>
                </a:solidFill>
                <a:latin typeface="Founders Grotesk Regular"/>
                <a:cs typeface="Arial"/>
                <a:sym typeface="Founders Grotesk"/>
              </a:rPr>
              <a:t>cow’s milk</a:t>
            </a:r>
          </a:p>
        </p:txBody>
      </p:sp>
      <p:pic>
        <p:nvPicPr>
          <p:cNvPr id="8" name="Google Shape;438;p45" descr="Colourful balloons">
            <a:extLst>
              <a:ext uri="{FF2B5EF4-FFF2-40B4-BE49-F238E27FC236}">
                <a16:creationId xmlns:a16="http://schemas.microsoft.com/office/drawing/2014/main" id="{090D81C3-0A84-3F40-AF6F-597BBEA2343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980918" y="1385814"/>
            <a:ext cx="3551203" cy="4099790"/>
          </a:xfrm>
          <a:prstGeom prst="rect">
            <a:avLst/>
          </a:prstGeom>
          <a:ln w="12700">
            <a:miter lim="400000"/>
          </a:ln>
        </p:spPr>
      </p:pic>
      <p:sp>
        <p:nvSpPr>
          <p:cNvPr id="6" name="Rectangle 5">
            <a:extLst>
              <a:ext uri="{FF2B5EF4-FFF2-40B4-BE49-F238E27FC236}">
                <a16:creationId xmlns:a16="http://schemas.microsoft.com/office/drawing/2014/main" id="{F4F0BF2A-B778-81D5-8197-DAC7F64E42F7}"/>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4" name="Straight Connector 3">
            <a:extLst>
              <a:ext uri="{FF2B5EF4-FFF2-40B4-BE49-F238E27FC236}">
                <a16:creationId xmlns:a16="http://schemas.microsoft.com/office/drawing/2014/main" id="{FE4D82A2-17F0-5D2B-FA40-C4348733E493}"/>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9" name="Picture 8" descr="A logo with white text and blue circles&#10;&#10;Description automatically generated">
            <a:extLst>
              <a:ext uri="{FF2B5EF4-FFF2-40B4-BE49-F238E27FC236}">
                <a16:creationId xmlns:a16="http://schemas.microsoft.com/office/drawing/2014/main" id="{4CA3F0FB-ED04-482D-F70E-01ADF7288C4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11" name="TextBox 73">
            <a:extLst>
              <a:ext uri="{FF2B5EF4-FFF2-40B4-BE49-F238E27FC236}">
                <a16:creationId xmlns:a16="http://schemas.microsoft.com/office/drawing/2014/main" id="{E5E5E232-BC90-F6CF-471D-735F3D27BD3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1596719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4075232-EE1B-4DC0-5440-CDF1B5496282}"/>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Google Shape;422;p44">
            <a:extLst>
              <a:ext uri="{FF2B5EF4-FFF2-40B4-BE49-F238E27FC236}">
                <a16:creationId xmlns:a16="http://schemas.microsoft.com/office/drawing/2014/main" id="{35226DFD-F1CD-86D0-AB9C-CB8F8B91E6F4}"/>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141" name="Google Shape;433;p45" descr="A latte in a mug"/>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21357" y="1673561"/>
            <a:ext cx="5290671" cy="3524298"/>
          </a:xfrm>
          <a:prstGeom prst="rect">
            <a:avLst/>
          </a:prstGeom>
          <a:ln w="12700">
            <a:miter lim="400000"/>
          </a:ln>
        </p:spPr>
      </p:pic>
      <p:sp>
        <p:nvSpPr>
          <p:cNvPr id="143" name="Google Shape;436;p45"/>
          <p:cNvSpPr txBox="1"/>
          <p:nvPr/>
        </p:nvSpPr>
        <p:spPr>
          <a:xfrm>
            <a:off x="6951854" y="5770819"/>
            <a:ext cx="4591276" cy="6154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672" tIns="45672" rIns="45672" bIns="45672">
            <a:spAutoFit/>
          </a:bodyPr>
          <a:lstStyle/>
          <a:p>
            <a:pPr algn="ctr" defTabSz="914358" hangingPunct="0">
              <a:defRPr/>
            </a:pPr>
            <a:r>
              <a:rPr sz="3400">
                <a:solidFill>
                  <a:srgbClr val="0F123D"/>
                </a:solidFill>
                <a:latin typeface="Founders Grotesk Regular"/>
                <a:cs typeface="Arial"/>
                <a:sym typeface="Founders Grotesk"/>
              </a:rPr>
              <a:t>17 balloons</a:t>
            </a:r>
          </a:p>
        </p:txBody>
      </p:sp>
      <p:sp>
        <p:nvSpPr>
          <p:cNvPr id="146" name="Google Shape;396;p42"/>
          <p:cNvSpPr txBox="1"/>
          <p:nvPr/>
        </p:nvSpPr>
        <p:spPr>
          <a:xfrm>
            <a:off x="732956" y="5247577"/>
            <a:ext cx="4591276" cy="11386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lIns="45672" tIns="45672" rIns="45672" bIns="45672">
            <a:spAutoFit/>
          </a:bodyPr>
          <a:lstStyle/>
          <a:p>
            <a:pPr algn="ctr" defTabSz="914358" hangingPunct="0">
              <a:defRPr/>
            </a:pPr>
            <a:r>
              <a:rPr sz="3400">
                <a:solidFill>
                  <a:srgbClr val="0F123D"/>
                </a:solidFill>
                <a:latin typeface="Founders Grotesk Regular"/>
                <a:cs typeface="Arial"/>
                <a:sym typeface="Founders Grotesk"/>
              </a:rPr>
              <a:t>A large latte with </a:t>
            </a:r>
          </a:p>
          <a:p>
            <a:pPr algn="ctr" defTabSz="914358" hangingPunct="0">
              <a:defRPr/>
            </a:pPr>
            <a:r>
              <a:rPr sz="3400" dirty="0">
                <a:solidFill>
                  <a:srgbClr val="0F123D"/>
                </a:solidFill>
                <a:latin typeface="Founders Grotesk Regular"/>
                <a:cs typeface="Arial"/>
                <a:sym typeface="Founders Grotesk"/>
              </a:rPr>
              <a:t>oat milk</a:t>
            </a:r>
          </a:p>
        </p:txBody>
      </p:sp>
      <p:pic>
        <p:nvPicPr>
          <p:cNvPr id="8" name="Google Shape;399;p42" descr="Colourful balloons">
            <a:extLst>
              <a:ext uri="{FF2B5EF4-FFF2-40B4-BE49-F238E27FC236}">
                <a16:creationId xmlns:a16="http://schemas.microsoft.com/office/drawing/2014/main" id="{AD33388B-C41C-9146-950C-37566516F4A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365342" y="1456856"/>
            <a:ext cx="3427086" cy="3803526"/>
          </a:xfrm>
          <a:prstGeom prst="rect">
            <a:avLst/>
          </a:prstGeom>
          <a:ln w="12700">
            <a:miter lim="400000"/>
          </a:ln>
        </p:spPr>
      </p:pic>
      <p:pic>
        <p:nvPicPr>
          <p:cNvPr id="9" name="Google Shape;424;p44" descr="Google Shape;424;p44">
            <a:extLst>
              <a:ext uri="{FF2B5EF4-FFF2-40B4-BE49-F238E27FC236}">
                <a16:creationId xmlns:a16="http://schemas.microsoft.com/office/drawing/2014/main" id="{912B7E36-BADF-CA46-833B-49302880476F}"/>
              </a:ext>
            </a:extLst>
          </p:cNvPr>
          <p:cNvPicPr>
            <a:picLocks noChangeAspect="1"/>
          </p:cNvPicPr>
          <p:nvPr/>
        </p:nvPicPr>
        <p:blipFill>
          <a:blip r:embed="rId5"/>
          <a:stretch>
            <a:fillRect/>
          </a:stretch>
        </p:blipFill>
        <p:spPr>
          <a:xfrm>
            <a:off x="7243306" y="5585618"/>
            <a:ext cx="629956" cy="721549"/>
          </a:xfrm>
          <a:prstGeom prst="rect">
            <a:avLst/>
          </a:prstGeom>
          <a:ln w="12700">
            <a:miter lim="400000"/>
          </a:ln>
        </p:spPr>
      </p:pic>
      <p:grpSp>
        <p:nvGrpSpPr>
          <p:cNvPr id="11" name="Google Shape;400;p42">
            <a:extLst>
              <a:ext uri="{FF2B5EF4-FFF2-40B4-BE49-F238E27FC236}">
                <a16:creationId xmlns:a16="http://schemas.microsoft.com/office/drawing/2014/main" id="{C62695F5-371B-1D43-BCD7-7B35C33E261B}"/>
              </a:ext>
            </a:extLst>
          </p:cNvPr>
          <p:cNvGrpSpPr/>
          <p:nvPr/>
        </p:nvGrpSpPr>
        <p:grpSpPr>
          <a:xfrm>
            <a:off x="6069485" y="241"/>
            <a:ext cx="6122086" cy="6857520"/>
            <a:chOff x="0" y="0"/>
            <a:chExt cx="6122515" cy="6858000"/>
          </a:xfrm>
        </p:grpSpPr>
        <p:sp>
          <p:nvSpPr>
            <p:cNvPr id="12" name="Google Shape;401;p42">
              <a:extLst>
                <a:ext uri="{FF2B5EF4-FFF2-40B4-BE49-F238E27FC236}">
                  <a16:creationId xmlns:a16="http://schemas.microsoft.com/office/drawing/2014/main" id="{A46D38D1-700C-0A44-BFA6-9BE803FBBDD9}"/>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13" name="Google Shape;402;p42" descr="Google Shape;402;p42">
              <a:extLst>
                <a:ext uri="{FF2B5EF4-FFF2-40B4-BE49-F238E27FC236}">
                  <a16:creationId xmlns:a16="http://schemas.microsoft.com/office/drawing/2014/main" id="{C8FE2FA8-E15B-244D-B1BD-8413816EAC0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7" name="Rectangle 6">
            <a:extLst>
              <a:ext uri="{FF2B5EF4-FFF2-40B4-BE49-F238E27FC236}">
                <a16:creationId xmlns:a16="http://schemas.microsoft.com/office/drawing/2014/main" id="{3618F76A-F56E-B38B-D30F-75EC03557260}"/>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4" name="Straight Connector 13">
            <a:extLst>
              <a:ext uri="{FF2B5EF4-FFF2-40B4-BE49-F238E27FC236}">
                <a16:creationId xmlns:a16="http://schemas.microsoft.com/office/drawing/2014/main" id="{F9EAE9D4-945F-5D67-7516-1F90BE095731}"/>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2" name="TextBox 73">
            <a:extLst>
              <a:ext uri="{FF2B5EF4-FFF2-40B4-BE49-F238E27FC236}">
                <a16:creationId xmlns:a16="http://schemas.microsoft.com/office/drawing/2014/main" id="{4DA27272-E170-DFB7-8B43-FCB7233207B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3" name="Picture 2" descr="A logo with white text and blue circles&#10;&#10;Description automatically generated">
            <a:extLst>
              <a:ext uri="{FF2B5EF4-FFF2-40B4-BE49-F238E27FC236}">
                <a16:creationId xmlns:a16="http://schemas.microsoft.com/office/drawing/2014/main" id="{99FF0367-0950-E9E1-3B86-D26032198412}"/>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Tree>
    <p:extLst>
      <p:ext uri="{BB962C8B-B14F-4D97-AF65-F5344CB8AC3E}">
        <p14:creationId xmlns:p14="http://schemas.microsoft.com/office/powerpoint/2010/main" val="2965721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11"/>
                                        </p:tgtEl>
                                      </p:cBhvr>
                                    </p:animEffect>
                                    <p:set>
                                      <p:cBhvr>
                                        <p:cTn id="7" fill="hold">
                                          <p:stCondLst>
                                            <p:cond delay="9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advAuto="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C96FEE1-8F04-3CDE-214F-9CEBBF33B5DE}"/>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Google Shape;422;p44">
            <a:extLst>
              <a:ext uri="{FF2B5EF4-FFF2-40B4-BE49-F238E27FC236}">
                <a16:creationId xmlns:a16="http://schemas.microsoft.com/office/drawing/2014/main" id="{5DE1ACC1-AEC8-8B86-5F81-0372539266B0}"/>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187" name="Google Shape;479;p48"/>
          <p:cNvSpPr txBox="1"/>
          <p:nvPr/>
        </p:nvSpPr>
        <p:spPr>
          <a:xfrm>
            <a:off x="7911811" y="5817027"/>
            <a:ext cx="2770130"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GB" sz="3400" kern="0">
                <a:solidFill>
                  <a:srgbClr val="0F123D"/>
                </a:solidFill>
                <a:latin typeface="Founders Grotesk Regular"/>
                <a:cs typeface="Arial"/>
                <a:sym typeface="Founders Grotesk"/>
              </a:rPr>
              <a:t>48 </a:t>
            </a:r>
            <a:r>
              <a:rPr sz="3400" kern="0">
                <a:solidFill>
                  <a:srgbClr val="0F123D"/>
                </a:solidFill>
                <a:latin typeface="Founders Grotesk Regular"/>
                <a:cs typeface="Arial"/>
                <a:sym typeface="Founders Grotesk"/>
              </a:rPr>
              <a:t>balloons</a:t>
            </a:r>
          </a:p>
        </p:txBody>
      </p:sp>
      <p:pic>
        <p:nvPicPr>
          <p:cNvPr id="189" name="Google Shape;554;p54" descr="Google Shape;554;p5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58823" y="2901792"/>
            <a:ext cx="1242956" cy="394035"/>
          </a:xfrm>
          <a:prstGeom prst="rect">
            <a:avLst/>
          </a:prstGeom>
          <a:ln w="12700">
            <a:miter lim="400000"/>
          </a:ln>
        </p:spPr>
      </p:pic>
      <p:sp>
        <p:nvSpPr>
          <p:cNvPr id="193" name="Google Shape;446;p46"/>
          <p:cNvSpPr txBox="1"/>
          <p:nvPr/>
        </p:nvSpPr>
        <p:spPr>
          <a:xfrm>
            <a:off x="732959" y="4748608"/>
            <a:ext cx="4591276" cy="1661897"/>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sz="3400" kern="0">
                <a:solidFill>
                  <a:srgbClr val="0F123D"/>
                </a:solidFill>
                <a:latin typeface="Founders Grotesk Regular"/>
                <a:cs typeface="Arial"/>
                <a:sym typeface="Founders Grotesk"/>
              </a:rPr>
              <a:t>Leaving a </a:t>
            </a:r>
            <a:r>
              <a:rPr lang="en-GB" sz="3400" kern="0">
                <a:solidFill>
                  <a:srgbClr val="0F123D"/>
                </a:solidFill>
                <a:latin typeface="Founders Grotesk Regular"/>
                <a:cs typeface="Arial"/>
                <a:sym typeface="Founders Grotesk"/>
              </a:rPr>
              <a:t>100W incandescent </a:t>
            </a:r>
            <a:endParaRPr sz="3400" kern="0">
              <a:solidFill>
                <a:srgbClr val="0F123D"/>
              </a:solidFill>
              <a:latin typeface="Founders Grotesk Regular"/>
              <a:cs typeface="Arial"/>
              <a:sym typeface="Founders Grotesk"/>
            </a:endParaRPr>
          </a:p>
          <a:p>
            <a:pPr algn="ctr" defTabSz="914335" hangingPunct="0">
              <a:defRPr/>
            </a:pPr>
            <a:r>
              <a:rPr lang="en-US" sz="3400" kern="0">
                <a:solidFill>
                  <a:srgbClr val="0F123D"/>
                </a:solidFill>
                <a:latin typeface="Founders Grotesk Regular"/>
                <a:cs typeface="Arial"/>
                <a:sym typeface="Founders Grotesk"/>
              </a:rPr>
              <a:t>bulb </a:t>
            </a:r>
            <a:r>
              <a:rPr sz="3400" kern="0">
                <a:solidFill>
                  <a:srgbClr val="0F123D"/>
                </a:solidFill>
                <a:latin typeface="Founders Grotesk Regular"/>
                <a:cs typeface="Arial"/>
                <a:sym typeface="Founders Grotesk"/>
              </a:rPr>
              <a:t>on for</a:t>
            </a:r>
            <a:r>
              <a:rPr lang="en-US" sz="3400" kern="0">
                <a:solidFill>
                  <a:srgbClr val="0F123D"/>
                </a:solidFill>
                <a:latin typeface="Founders Grotesk Regular"/>
                <a:cs typeface="Arial"/>
                <a:sym typeface="Founders Grotesk"/>
              </a:rPr>
              <a:t> </a:t>
            </a:r>
            <a:r>
              <a:rPr sz="3400" kern="0">
                <a:solidFill>
                  <a:srgbClr val="0F123D"/>
                </a:solidFill>
                <a:latin typeface="Founders Grotesk Regular"/>
                <a:cs typeface="Arial"/>
                <a:sym typeface="Founders Grotesk"/>
              </a:rPr>
              <a:t>a </a:t>
            </a:r>
            <a:r>
              <a:rPr lang="en-GB" sz="3400" kern="0">
                <a:solidFill>
                  <a:srgbClr val="0F123D"/>
                </a:solidFill>
                <a:latin typeface="Founders Grotesk Regular"/>
                <a:cs typeface="Arial"/>
                <a:sym typeface="Founders Grotesk"/>
              </a:rPr>
              <a:t>day</a:t>
            </a:r>
            <a:endParaRPr sz="3400" kern="0">
              <a:solidFill>
                <a:srgbClr val="0F123D"/>
              </a:solidFill>
              <a:latin typeface="Founders Grotesk Regular"/>
              <a:cs typeface="Arial"/>
            </a:endParaRPr>
          </a:p>
        </p:txBody>
      </p:sp>
      <p:pic>
        <p:nvPicPr>
          <p:cNvPr id="5" name="Picture 4" descr="A lightbulb">
            <a:extLst>
              <a:ext uri="{FF2B5EF4-FFF2-40B4-BE49-F238E27FC236}">
                <a16:creationId xmlns:a16="http://schemas.microsoft.com/office/drawing/2014/main" id="{E5AFE202-A86E-9944-9D20-12FAB71E3DC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411148" y="1424659"/>
            <a:ext cx="3170616" cy="3170616"/>
          </a:xfrm>
          <a:prstGeom prst="rect">
            <a:avLst/>
          </a:prstGeom>
        </p:spPr>
      </p:pic>
      <p:sp>
        <p:nvSpPr>
          <p:cNvPr id="2" name="Rectangle 1">
            <a:extLst>
              <a:ext uri="{FF2B5EF4-FFF2-40B4-BE49-F238E27FC236}">
                <a16:creationId xmlns:a16="http://schemas.microsoft.com/office/drawing/2014/main" id="{E2EC3BD4-911B-094E-9D5A-89DB1ED7406C}"/>
              </a:ext>
            </a:extLst>
          </p:cNvPr>
          <p:cNvSpPr/>
          <p:nvPr/>
        </p:nvSpPr>
        <p:spPr>
          <a:xfrm rot="2634925">
            <a:off x="7110617" y="876104"/>
            <a:ext cx="914336" cy="91433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457168">
              <a:defRPr/>
            </a:pPr>
            <a:endParaRPr lang="en-GB" sz="1800">
              <a:solidFill>
                <a:prstClr val="white"/>
              </a:solidFill>
              <a:latin typeface="Calibri" panose="020F0502020204030204"/>
              <a:sym typeface="Arial"/>
            </a:endParaRPr>
          </a:p>
        </p:txBody>
      </p:sp>
      <p:pic>
        <p:nvPicPr>
          <p:cNvPr id="7" name="Picture 6" descr="Many colourful balloons">
            <a:extLst>
              <a:ext uri="{FF2B5EF4-FFF2-40B4-BE49-F238E27FC236}">
                <a16:creationId xmlns:a16="http://schemas.microsoft.com/office/drawing/2014/main" id="{4DDF5D30-CB99-6C48-959B-52579D43CA35}"/>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6690172" y="888419"/>
            <a:ext cx="4768874" cy="4944566"/>
          </a:xfrm>
          <a:prstGeom prst="rect">
            <a:avLst/>
          </a:prstGeom>
        </p:spPr>
      </p:pic>
      <p:pic>
        <p:nvPicPr>
          <p:cNvPr id="16" name="Google Shape;411;p43" descr="Google Shape;411;p43">
            <a:extLst>
              <a:ext uri="{FF2B5EF4-FFF2-40B4-BE49-F238E27FC236}">
                <a16:creationId xmlns:a16="http://schemas.microsoft.com/office/drawing/2014/main" id="{8956F307-7F5A-EB47-A71F-D7B7E12E36EE}"/>
              </a:ext>
            </a:extLst>
          </p:cNvPr>
          <p:cNvPicPr>
            <a:picLocks noChangeAspect="1"/>
          </p:cNvPicPr>
          <p:nvPr/>
        </p:nvPicPr>
        <p:blipFill>
          <a:blip r:embed="rId6"/>
          <a:stretch>
            <a:fillRect/>
          </a:stretch>
        </p:blipFill>
        <p:spPr>
          <a:xfrm>
            <a:off x="7217604" y="5615715"/>
            <a:ext cx="628560" cy="719949"/>
          </a:xfrm>
          <a:prstGeom prst="rect">
            <a:avLst/>
          </a:prstGeom>
          <a:ln w="12700">
            <a:miter lim="400000"/>
          </a:ln>
        </p:spPr>
      </p:pic>
      <p:grpSp>
        <p:nvGrpSpPr>
          <p:cNvPr id="8" name="Google Shape;400;p42">
            <a:extLst>
              <a:ext uri="{FF2B5EF4-FFF2-40B4-BE49-F238E27FC236}">
                <a16:creationId xmlns:a16="http://schemas.microsoft.com/office/drawing/2014/main" id="{498C57F2-DAEF-896E-F688-D60CD3AFFCA4}"/>
              </a:ext>
            </a:extLst>
          </p:cNvPr>
          <p:cNvGrpSpPr/>
          <p:nvPr/>
        </p:nvGrpSpPr>
        <p:grpSpPr>
          <a:xfrm>
            <a:off x="6083861" y="241"/>
            <a:ext cx="6122088" cy="6857520"/>
            <a:chOff x="-1" y="0"/>
            <a:chExt cx="6122517" cy="6858000"/>
          </a:xfrm>
        </p:grpSpPr>
        <p:sp>
          <p:nvSpPr>
            <p:cNvPr id="4" name="Google Shape;401;p42">
              <a:extLst>
                <a:ext uri="{FF2B5EF4-FFF2-40B4-BE49-F238E27FC236}">
                  <a16:creationId xmlns:a16="http://schemas.microsoft.com/office/drawing/2014/main" id="{CFEC307C-A910-B7F4-B174-0D44302EE847}"/>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6" name="Google Shape;402;p42" descr="Google Shape;402;p42">
              <a:extLst>
                <a:ext uri="{FF2B5EF4-FFF2-40B4-BE49-F238E27FC236}">
                  <a16:creationId xmlns:a16="http://schemas.microsoft.com/office/drawing/2014/main" id="{0161CCCE-20E9-AD12-0A46-1B933EC457F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12" name="Rectangle 11">
            <a:extLst>
              <a:ext uri="{FF2B5EF4-FFF2-40B4-BE49-F238E27FC236}">
                <a16:creationId xmlns:a16="http://schemas.microsoft.com/office/drawing/2014/main" id="{4474B34D-1417-D42D-70D6-714EE92C4975}"/>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5" name="Straight Connector 14">
            <a:extLst>
              <a:ext uri="{FF2B5EF4-FFF2-40B4-BE49-F238E27FC236}">
                <a16:creationId xmlns:a16="http://schemas.microsoft.com/office/drawing/2014/main" id="{7CE99084-BF4A-293F-79AB-7AC833D9E523}"/>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3" name="Picture 2" descr="A logo with white text and blue circles&#10;&#10;Description automatically generated">
            <a:extLst>
              <a:ext uri="{FF2B5EF4-FFF2-40B4-BE49-F238E27FC236}">
                <a16:creationId xmlns:a16="http://schemas.microsoft.com/office/drawing/2014/main" id="{9FBCD2A8-568A-C3A1-3A5C-D98DC37DA49E}"/>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9" name="TextBox 73">
            <a:extLst>
              <a:ext uri="{FF2B5EF4-FFF2-40B4-BE49-F238E27FC236}">
                <a16:creationId xmlns:a16="http://schemas.microsoft.com/office/drawing/2014/main" id="{9F54D4ED-BC8F-716B-66E9-088384526C7F}"/>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923518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8"/>
                                        </p:tgtEl>
                                      </p:cBhvr>
                                    </p:animEffect>
                                    <p:set>
                                      <p:cBhvr>
                                        <p:cTn id="7"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advAuto="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4F68E5-88D1-43CB-6DEE-F40AA0FEA7BA}"/>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Google Shape;422;p44">
            <a:extLst>
              <a:ext uri="{FF2B5EF4-FFF2-40B4-BE49-F238E27FC236}">
                <a16:creationId xmlns:a16="http://schemas.microsoft.com/office/drawing/2014/main" id="{FA5C5991-4345-4741-0D84-A114FD7F6C34}"/>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5" name="Picture 4" descr="A light bulb">
            <a:extLst>
              <a:ext uri="{FF2B5EF4-FFF2-40B4-BE49-F238E27FC236}">
                <a16:creationId xmlns:a16="http://schemas.microsoft.com/office/drawing/2014/main" id="{5162BA19-0A55-2D45-902D-2454F0ECC9F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114469" y="1013662"/>
            <a:ext cx="3840211" cy="4042279"/>
          </a:xfrm>
          <a:prstGeom prst="rect">
            <a:avLst/>
          </a:prstGeom>
        </p:spPr>
      </p:pic>
      <p:sp>
        <p:nvSpPr>
          <p:cNvPr id="179" name="Google Shape;479;p48"/>
          <p:cNvSpPr txBox="1"/>
          <p:nvPr/>
        </p:nvSpPr>
        <p:spPr>
          <a:xfrm>
            <a:off x="8015250" y="5863234"/>
            <a:ext cx="2349908" cy="6154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GB" sz="3400" kern="0">
                <a:solidFill>
                  <a:srgbClr val="0F123D"/>
                </a:solidFill>
                <a:latin typeface="Founders Grotesk Regular"/>
                <a:cs typeface="Arial"/>
                <a:sym typeface="Founders Grotesk"/>
              </a:rPr>
              <a:t>2.4 balloons</a:t>
            </a:r>
            <a:endParaRPr sz="3400" kern="0">
              <a:solidFill>
                <a:srgbClr val="0F123D"/>
              </a:solidFill>
              <a:latin typeface="Founders Grotesk Regular"/>
              <a:cs typeface="Arial"/>
              <a:sym typeface="Founders Grotesk"/>
            </a:endParaRPr>
          </a:p>
        </p:txBody>
      </p:sp>
      <p:sp>
        <p:nvSpPr>
          <p:cNvPr id="181" name="Google Shape;446;p46"/>
          <p:cNvSpPr txBox="1"/>
          <p:nvPr/>
        </p:nvSpPr>
        <p:spPr>
          <a:xfrm>
            <a:off x="732959" y="4738940"/>
            <a:ext cx="4591276" cy="1661897"/>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sz="3400" kern="0" dirty="0">
                <a:solidFill>
                  <a:srgbClr val="0F123D"/>
                </a:solidFill>
                <a:latin typeface="Founders Grotesk Regular"/>
                <a:cs typeface="Arial"/>
                <a:sym typeface="Founders Grotesk"/>
              </a:rPr>
              <a:t>Leaving a </a:t>
            </a:r>
            <a:r>
              <a:rPr lang="en-US" sz="3400" kern="0" dirty="0">
                <a:solidFill>
                  <a:srgbClr val="0F123D"/>
                </a:solidFill>
                <a:latin typeface="Founders Grotesk Regular"/>
                <a:cs typeface="Arial"/>
                <a:sym typeface="Founders Grotesk"/>
              </a:rPr>
              <a:t>5-watt </a:t>
            </a:r>
            <a:br>
              <a:rPr lang="en-US" sz="3400" kern="0" dirty="0">
                <a:solidFill>
                  <a:srgbClr val="0F123D"/>
                </a:solidFill>
                <a:latin typeface="Founders Grotesk Regular"/>
                <a:cs typeface="Arial"/>
                <a:sym typeface="Founders Grotesk"/>
              </a:rPr>
            </a:br>
            <a:r>
              <a:rPr lang="en-US" sz="3400" kern="0" dirty="0">
                <a:solidFill>
                  <a:srgbClr val="0F123D"/>
                </a:solidFill>
                <a:latin typeface="Founders Grotesk Regular"/>
                <a:cs typeface="Arial"/>
                <a:sym typeface="Founders Grotesk"/>
              </a:rPr>
              <a:t>low-energy bulb </a:t>
            </a:r>
            <a:r>
              <a:rPr sz="3400" kern="0" dirty="0">
                <a:solidFill>
                  <a:srgbClr val="0F123D"/>
                </a:solidFill>
                <a:latin typeface="Founders Grotesk Regular"/>
                <a:cs typeface="Arial"/>
                <a:sym typeface="Founders Grotesk"/>
              </a:rPr>
              <a:t>on </a:t>
            </a:r>
            <a:br>
              <a:rPr lang="en-GB" sz="3400" kern="0" dirty="0">
                <a:solidFill>
                  <a:srgbClr val="0F123D"/>
                </a:solidFill>
                <a:latin typeface="Founders Grotesk Regular"/>
                <a:cs typeface="Arial"/>
                <a:sym typeface="Founders Grotesk"/>
              </a:rPr>
            </a:br>
            <a:r>
              <a:rPr sz="3400" kern="0" dirty="0">
                <a:solidFill>
                  <a:srgbClr val="0F123D"/>
                </a:solidFill>
                <a:latin typeface="Founders Grotesk Regular"/>
                <a:cs typeface="Arial"/>
                <a:sym typeface="Founders Grotesk"/>
              </a:rPr>
              <a:t>for</a:t>
            </a:r>
            <a:r>
              <a:rPr lang="en-US" sz="3400" kern="0" dirty="0">
                <a:solidFill>
                  <a:srgbClr val="0F123D"/>
                </a:solidFill>
                <a:latin typeface="Founders Grotesk Regular"/>
                <a:cs typeface="Arial"/>
                <a:sym typeface="Founders Grotesk"/>
              </a:rPr>
              <a:t> </a:t>
            </a:r>
            <a:r>
              <a:rPr sz="3400" kern="0" dirty="0">
                <a:solidFill>
                  <a:srgbClr val="0F123D"/>
                </a:solidFill>
                <a:latin typeface="Founders Grotesk Regular"/>
                <a:cs typeface="Arial"/>
                <a:sym typeface="Founders Grotesk"/>
              </a:rPr>
              <a:t>a </a:t>
            </a:r>
            <a:r>
              <a:rPr lang="en-GB" sz="3400" kern="0" dirty="0">
                <a:solidFill>
                  <a:srgbClr val="0F123D"/>
                </a:solidFill>
                <a:latin typeface="Founders Grotesk Regular"/>
                <a:cs typeface="Arial"/>
                <a:sym typeface="Founders Grotesk"/>
              </a:rPr>
              <a:t>day</a:t>
            </a:r>
            <a:endParaRPr sz="3400" kern="0" dirty="0">
              <a:solidFill>
                <a:srgbClr val="0F123D"/>
              </a:solidFill>
              <a:latin typeface="Founders Grotesk Regular"/>
              <a:cs typeface="Arial"/>
              <a:sym typeface="Founders Grotesk"/>
            </a:endParaRPr>
          </a:p>
        </p:txBody>
      </p:sp>
      <p:sp>
        <p:nvSpPr>
          <p:cNvPr id="7" name="Rectangle 6">
            <a:extLst>
              <a:ext uri="{FF2B5EF4-FFF2-40B4-BE49-F238E27FC236}">
                <a16:creationId xmlns:a16="http://schemas.microsoft.com/office/drawing/2014/main" id="{244D863F-C16C-E744-960C-3173AB14C137}"/>
              </a:ext>
            </a:extLst>
          </p:cNvPr>
          <p:cNvSpPr/>
          <p:nvPr/>
        </p:nvSpPr>
        <p:spPr>
          <a:xfrm>
            <a:off x="8729750" y="1000298"/>
            <a:ext cx="1810720" cy="35891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457168">
              <a:defRPr/>
            </a:pPr>
            <a:endParaRPr lang="en-GB" sz="1800">
              <a:noFill/>
              <a:latin typeface="Calibri" panose="020F0502020204030204"/>
              <a:sym typeface="Arial"/>
            </a:endParaRPr>
          </a:p>
        </p:txBody>
      </p:sp>
      <p:pic>
        <p:nvPicPr>
          <p:cNvPr id="10" name="Google Shape;533;p52" descr="2 colourful balloons">
            <a:extLst>
              <a:ext uri="{FF2B5EF4-FFF2-40B4-BE49-F238E27FC236}">
                <a16:creationId xmlns:a16="http://schemas.microsoft.com/office/drawing/2014/main" id="{A3D8AD51-15A5-A94A-9B19-CED1B575BB5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636035" y="1604197"/>
            <a:ext cx="2704974" cy="3235164"/>
          </a:xfrm>
          <a:prstGeom prst="rect">
            <a:avLst/>
          </a:prstGeom>
          <a:ln w="12700">
            <a:miter lim="400000"/>
          </a:ln>
        </p:spPr>
      </p:pic>
      <p:pic>
        <p:nvPicPr>
          <p:cNvPr id="11" name="Google Shape;424;p44" descr="Google Shape;424;p44">
            <a:extLst>
              <a:ext uri="{FF2B5EF4-FFF2-40B4-BE49-F238E27FC236}">
                <a16:creationId xmlns:a16="http://schemas.microsoft.com/office/drawing/2014/main" id="{EA77A505-73F2-7C4C-BD33-D0A1F0A382C0}"/>
              </a:ext>
            </a:extLst>
          </p:cNvPr>
          <p:cNvPicPr>
            <a:picLocks noChangeAspect="1"/>
          </p:cNvPicPr>
          <p:nvPr/>
        </p:nvPicPr>
        <p:blipFill>
          <a:blip r:embed="rId5"/>
          <a:stretch>
            <a:fillRect/>
          </a:stretch>
        </p:blipFill>
        <p:spPr>
          <a:xfrm>
            <a:off x="7243306" y="5604449"/>
            <a:ext cx="629956" cy="721549"/>
          </a:xfrm>
          <a:prstGeom prst="rect">
            <a:avLst/>
          </a:prstGeom>
          <a:ln w="12700">
            <a:miter lim="400000"/>
          </a:ln>
        </p:spPr>
      </p:pic>
      <p:grpSp>
        <p:nvGrpSpPr>
          <p:cNvPr id="6" name="Google Shape;400;p42">
            <a:extLst>
              <a:ext uri="{FF2B5EF4-FFF2-40B4-BE49-F238E27FC236}">
                <a16:creationId xmlns:a16="http://schemas.microsoft.com/office/drawing/2014/main" id="{EBEAE63A-EE06-20E8-1AE6-F44A4663F985}"/>
              </a:ext>
            </a:extLst>
          </p:cNvPr>
          <p:cNvGrpSpPr/>
          <p:nvPr/>
        </p:nvGrpSpPr>
        <p:grpSpPr>
          <a:xfrm>
            <a:off x="6069483" y="241"/>
            <a:ext cx="6122088" cy="6857520"/>
            <a:chOff x="-1" y="0"/>
            <a:chExt cx="6122517" cy="6858000"/>
          </a:xfrm>
        </p:grpSpPr>
        <p:sp>
          <p:nvSpPr>
            <p:cNvPr id="3" name="Google Shape;401;p42">
              <a:extLst>
                <a:ext uri="{FF2B5EF4-FFF2-40B4-BE49-F238E27FC236}">
                  <a16:creationId xmlns:a16="http://schemas.microsoft.com/office/drawing/2014/main" id="{56E7365F-FC48-9741-DA14-942CEB8E60E8}"/>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4" name="Google Shape;402;p42" descr="Google Shape;402;p42">
              <a:extLst>
                <a:ext uri="{FF2B5EF4-FFF2-40B4-BE49-F238E27FC236}">
                  <a16:creationId xmlns:a16="http://schemas.microsoft.com/office/drawing/2014/main" id="{0FC8119F-61AF-C5D5-2AC0-16958C08EFCC}"/>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13" name="Rectangle 12">
            <a:extLst>
              <a:ext uri="{FF2B5EF4-FFF2-40B4-BE49-F238E27FC236}">
                <a16:creationId xmlns:a16="http://schemas.microsoft.com/office/drawing/2014/main" id="{3D202C78-27A4-05A2-5F53-A97317AFDF5B}"/>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5" name="Straight Connector 14">
            <a:extLst>
              <a:ext uri="{FF2B5EF4-FFF2-40B4-BE49-F238E27FC236}">
                <a16:creationId xmlns:a16="http://schemas.microsoft.com/office/drawing/2014/main" id="{7CBCF513-53D9-DA10-F94C-0D6B3A45C99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2" name="Picture 1" descr="A logo with white text and blue circles&#10;&#10;Description automatically generated">
            <a:extLst>
              <a:ext uri="{FF2B5EF4-FFF2-40B4-BE49-F238E27FC236}">
                <a16:creationId xmlns:a16="http://schemas.microsoft.com/office/drawing/2014/main" id="{4BD7C25E-077A-7138-73A7-1C21D89AF83D}"/>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8" name="TextBox 73">
            <a:extLst>
              <a:ext uri="{FF2B5EF4-FFF2-40B4-BE49-F238E27FC236}">
                <a16:creationId xmlns:a16="http://schemas.microsoft.com/office/drawing/2014/main" id="{B5866DF2-C928-149A-4CAD-14E27BA9951E}"/>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277679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6"/>
                                        </p:tgtEl>
                                      </p:cBhvr>
                                    </p:animEffect>
                                    <p:set>
                                      <p:cBhvr>
                                        <p:cTn id="7"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advAuto="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4D9473-0E99-560E-CD03-AB82FF150755}"/>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Google Shape;422;p44">
            <a:extLst>
              <a:ext uri="{FF2B5EF4-FFF2-40B4-BE49-F238E27FC236}">
                <a16:creationId xmlns:a16="http://schemas.microsoft.com/office/drawing/2014/main" id="{F6A9208A-D3B8-3170-9AB6-0D5CED547FF0}"/>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00" name="Google Shape;490;p49"/>
          <p:cNvSpPr txBox="1"/>
          <p:nvPr/>
        </p:nvSpPr>
        <p:spPr>
          <a:xfrm>
            <a:off x="732959" y="5451064"/>
            <a:ext cx="4591276"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a:solidFill>
                  <a:srgbClr val="0F123D"/>
                </a:solidFill>
                <a:latin typeface="Founders Grotesk Regular"/>
                <a:cs typeface="Arial"/>
                <a:sym typeface="Founders Grotesk"/>
              </a:rPr>
              <a:t>Cotton</a:t>
            </a:r>
            <a:r>
              <a:rPr sz="3400" kern="0">
                <a:solidFill>
                  <a:srgbClr val="0F123D"/>
                </a:solidFill>
                <a:latin typeface="Founders Grotesk Regular"/>
                <a:cs typeface="Arial"/>
                <a:sym typeface="Founders Grotesk"/>
              </a:rPr>
              <a:t> </a:t>
            </a:r>
            <a:r>
              <a:rPr lang="en-US" sz="3400" kern="0">
                <a:solidFill>
                  <a:srgbClr val="0F123D"/>
                </a:solidFill>
                <a:latin typeface="Founders Grotesk Regular"/>
                <a:cs typeface="Arial"/>
                <a:sym typeface="Founders Grotesk"/>
              </a:rPr>
              <a:t>jeans</a:t>
            </a:r>
            <a:endParaRPr lang="en-US"/>
          </a:p>
        </p:txBody>
      </p:sp>
      <p:sp>
        <p:nvSpPr>
          <p:cNvPr id="202" name="Google Shape;492;p49"/>
          <p:cNvSpPr txBox="1"/>
          <p:nvPr/>
        </p:nvSpPr>
        <p:spPr>
          <a:xfrm>
            <a:off x="7867110" y="6001858"/>
            <a:ext cx="2700218"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a:solidFill>
                  <a:srgbClr val="0F123D"/>
                </a:solidFill>
                <a:latin typeface="Founders Grotesk Regular"/>
                <a:cs typeface="Arial"/>
                <a:sym typeface="Founders Grotesk"/>
              </a:rPr>
              <a:t>1118 balloons</a:t>
            </a:r>
            <a:endParaRPr sz="3400" kern="0">
              <a:solidFill>
                <a:srgbClr val="0F123D"/>
              </a:solidFill>
              <a:latin typeface="Founders Grotesk Regular"/>
              <a:cs typeface="Arial"/>
              <a:sym typeface="Founders Grotesk"/>
            </a:endParaRPr>
          </a:p>
        </p:txBody>
      </p:sp>
      <p:pic>
        <p:nvPicPr>
          <p:cNvPr id="3" name="Picture 2" descr="Many many colourful balloons">
            <a:extLst>
              <a:ext uri="{FF2B5EF4-FFF2-40B4-BE49-F238E27FC236}">
                <a16:creationId xmlns:a16="http://schemas.microsoft.com/office/drawing/2014/main" id="{AAAB3381-3E87-6E4B-8CA9-71C383CFF49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318975" y="894355"/>
            <a:ext cx="5516066" cy="5079096"/>
          </a:xfrm>
          <a:prstGeom prst="rect">
            <a:avLst/>
          </a:prstGeom>
        </p:spPr>
      </p:pic>
      <p:pic>
        <p:nvPicPr>
          <p:cNvPr id="10" name="Google Shape;411;p43" descr="Google Shape;411;p43">
            <a:extLst>
              <a:ext uri="{FF2B5EF4-FFF2-40B4-BE49-F238E27FC236}">
                <a16:creationId xmlns:a16="http://schemas.microsoft.com/office/drawing/2014/main" id="{09A4BEE5-82DB-5143-83BB-B37986681D63}"/>
              </a:ext>
            </a:extLst>
          </p:cNvPr>
          <p:cNvPicPr>
            <a:picLocks noChangeAspect="1"/>
          </p:cNvPicPr>
          <p:nvPr/>
        </p:nvPicPr>
        <p:blipFill>
          <a:blip r:embed="rId4"/>
          <a:stretch>
            <a:fillRect/>
          </a:stretch>
        </p:blipFill>
        <p:spPr>
          <a:xfrm>
            <a:off x="7217604" y="5774891"/>
            <a:ext cx="628560" cy="719949"/>
          </a:xfrm>
          <a:prstGeom prst="rect">
            <a:avLst/>
          </a:prstGeom>
          <a:ln w="12700">
            <a:miter lim="400000"/>
          </a:ln>
        </p:spPr>
      </p:pic>
      <p:grpSp>
        <p:nvGrpSpPr>
          <p:cNvPr id="7" name="Google Shape;400;p42">
            <a:extLst>
              <a:ext uri="{FF2B5EF4-FFF2-40B4-BE49-F238E27FC236}">
                <a16:creationId xmlns:a16="http://schemas.microsoft.com/office/drawing/2014/main" id="{F9145444-A374-D76F-AFDE-D79D1752BB3C}"/>
              </a:ext>
            </a:extLst>
          </p:cNvPr>
          <p:cNvGrpSpPr/>
          <p:nvPr/>
        </p:nvGrpSpPr>
        <p:grpSpPr>
          <a:xfrm>
            <a:off x="6069483" y="5142"/>
            <a:ext cx="6122088" cy="6857520"/>
            <a:chOff x="-1" y="0"/>
            <a:chExt cx="6122517" cy="6858000"/>
          </a:xfrm>
        </p:grpSpPr>
        <p:sp>
          <p:nvSpPr>
            <p:cNvPr id="5" name="Google Shape;401;p42">
              <a:extLst>
                <a:ext uri="{FF2B5EF4-FFF2-40B4-BE49-F238E27FC236}">
                  <a16:creationId xmlns:a16="http://schemas.microsoft.com/office/drawing/2014/main" id="{8F0C54CB-30AD-1401-2906-8B98986BDDBE}"/>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6" name="Google Shape;402;p42" descr="Google Shape;402;p42">
              <a:extLst>
                <a:ext uri="{FF2B5EF4-FFF2-40B4-BE49-F238E27FC236}">
                  <a16:creationId xmlns:a16="http://schemas.microsoft.com/office/drawing/2014/main" id="{BBCB58BA-0BD9-FD5A-8E76-BF26D32F387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pic>
        <p:nvPicPr>
          <p:cNvPr id="4" name="Picture 3" descr="Row on jeans hanging on clothes hooks">
            <a:extLst>
              <a:ext uri="{FF2B5EF4-FFF2-40B4-BE49-F238E27FC236}">
                <a16:creationId xmlns:a16="http://schemas.microsoft.com/office/drawing/2014/main" id="{DB03413B-543E-E8C5-F557-D63AEC53CEC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32352" y="1790096"/>
            <a:ext cx="4974217" cy="3277809"/>
          </a:xfrm>
          <a:prstGeom prst="rect">
            <a:avLst/>
          </a:prstGeom>
        </p:spPr>
      </p:pic>
      <p:sp>
        <p:nvSpPr>
          <p:cNvPr id="12" name="Rectangle 11">
            <a:extLst>
              <a:ext uri="{FF2B5EF4-FFF2-40B4-BE49-F238E27FC236}">
                <a16:creationId xmlns:a16="http://schemas.microsoft.com/office/drawing/2014/main" id="{1ACC6B1C-429D-0EA3-69ED-D1BAB4376797}"/>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5" name="Straight Connector 14">
            <a:extLst>
              <a:ext uri="{FF2B5EF4-FFF2-40B4-BE49-F238E27FC236}">
                <a16:creationId xmlns:a16="http://schemas.microsoft.com/office/drawing/2014/main" id="{9C61CBAD-B2A9-8136-14FA-67EF4964E10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2" name="Picture 1" descr="A logo with white text and blue circles&#10;&#10;Description automatically generated">
            <a:extLst>
              <a:ext uri="{FF2B5EF4-FFF2-40B4-BE49-F238E27FC236}">
                <a16:creationId xmlns:a16="http://schemas.microsoft.com/office/drawing/2014/main" id="{A383CBB0-B8AF-BE1A-8849-490521FC14A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9" name="TextBox 73">
            <a:extLst>
              <a:ext uri="{FF2B5EF4-FFF2-40B4-BE49-F238E27FC236}">
                <a16:creationId xmlns:a16="http://schemas.microsoft.com/office/drawing/2014/main" id="{DB939265-7033-DB03-2031-C2F7B437680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293209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7"/>
                                        </p:tgtEl>
                                      </p:cBhvr>
                                    </p:animEffect>
                                    <p:set>
                                      <p:cBhvr>
                                        <p:cTn id="7"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advAuto="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C77D22-BF05-77E0-16CD-2898B1A4B0C7}"/>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Google Shape;422;p44">
            <a:extLst>
              <a:ext uri="{FF2B5EF4-FFF2-40B4-BE49-F238E27FC236}">
                <a16:creationId xmlns:a16="http://schemas.microsoft.com/office/drawing/2014/main" id="{056E67E0-DEDF-6814-E8BA-74FE84CCE371}"/>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10" name="Google Shape;504;p50"/>
          <p:cNvSpPr txBox="1"/>
          <p:nvPr/>
        </p:nvSpPr>
        <p:spPr>
          <a:xfrm>
            <a:off x="7838920" y="5856432"/>
            <a:ext cx="2971418" cy="6154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GB" sz="3400" kern="0">
                <a:solidFill>
                  <a:srgbClr val="0F123D"/>
                </a:solidFill>
                <a:latin typeface="Founders Grotesk Regular"/>
                <a:cs typeface="Arial"/>
                <a:sym typeface="Founders Grotesk"/>
              </a:rPr>
              <a:t>24 balloons</a:t>
            </a:r>
            <a:endParaRPr sz="3400" kern="0">
              <a:solidFill>
                <a:srgbClr val="0F123D"/>
              </a:solidFill>
              <a:latin typeface="Founders Grotesk Regular"/>
              <a:cs typeface="Arial"/>
              <a:sym typeface="Founders Grotesk"/>
            </a:endParaRPr>
          </a:p>
        </p:txBody>
      </p:sp>
      <p:sp>
        <p:nvSpPr>
          <p:cNvPr id="212" name="Google Shape;490;p49"/>
          <p:cNvSpPr txBox="1"/>
          <p:nvPr/>
        </p:nvSpPr>
        <p:spPr>
          <a:xfrm>
            <a:off x="698454" y="5089979"/>
            <a:ext cx="4591276" cy="11386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a:defRPr/>
            </a:pPr>
            <a:r>
              <a:rPr lang="en-GB" sz="3400" kern="0" dirty="0">
                <a:solidFill>
                  <a:srgbClr val="0F123D"/>
                </a:solidFill>
                <a:latin typeface="Founders Grotesk Regular"/>
                <a:cs typeface="Arial"/>
                <a:sym typeface="Founders Grotesk"/>
              </a:rPr>
              <a:t>A day's protein as chickpeas or lentils</a:t>
            </a:r>
            <a:endParaRPr lang="en-US" dirty="0"/>
          </a:p>
        </p:txBody>
      </p:sp>
      <p:pic>
        <p:nvPicPr>
          <p:cNvPr id="9" name="Google Shape;424;p44" descr="Google Shape;424;p44">
            <a:extLst>
              <a:ext uri="{FF2B5EF4-FFF2-40B4-BE49-F238E27FC236}">
                <a16:creationId xmlns:a16="http://schemas.microsoft.com/office/drawing/2014/main" id="{1B9ED4B3-7AD6-CE43-8CBA-2389DD3B35F7}"/>
              </a:ext>
            </a:extLst>
          </p:cNvPr>
          <p:cNvPicPr>
            <a:picLocks noChangeAspect="1"/>
          </p:cNvPicPr>
          <p:nvPr/>
        </p:nvPicPr>
        <p:blipFill>
          <a:blip r:embed="rId3"/>
          <a:stretch>
            <a:fillRect/>
          </a:stretch>
        </p:blipFill>
        <p:spPr>
          <a:xfrm>
            <a:off x="7243306" y="5595442"/>
            <a:ext cx="629956" cy="721549"/>
          </a:xfrm>
          <a:prstGeom prst="rect">
            <a:avLst/>
          </a:prstGeom>
          <a:ln w="12700">
            <a:miter lim="400000"/>
          </a:ln>
        </p:spPr>
      </p:pic>
      <p:pic>
        <p:nvPicPr>
          <p:cNvPr id="2" name="Picture 1" descr="Assorted piles of beans and legumes">
            <a:extLst>
              <a:ext uri="{FF2B5EF4-FFF2-40B4-BE49-F238E27FC236}">
                <a16:creationId xmlns:a16="http://schemas.microsoft.com/office/drawing/2014/main" id="{F80B1AF6-FDC7-1A0A-39D7-47536C0F96B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72019" y="1765521"/>
            <a:ext cx="4436652" cy="2959494"/>
          </a:xfrm>
          <a:prstGeom prst="rect">
            <a:avLst/>
          </a:prstGeom>
        </p:spPr>
      </p:pic>
      <p:pic>
        <p:nvPicPr>
          <p:cNvPr id="4" name="Google Shape;438;p45" descr="Colourful balloons">
            <a:extLst>
              <a:ext uri="{FF2B5EF4-FFF2-40B4-BE49-F238E27FC236}">
                <a16:creationId xmlns:a16="http://schemas.microsoft.com/office/drawing/2014/main" id="{1C268CE5-C8E3-9D09-FA16-6C9E6632607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980918" y="1379105"/>
            <a:ext cx="3551203" cy="4099790"/>
          </a:xfrm>
          <a:prstGeom prst="rect">
            <a:avLst/>
          </a:prstGeom>
          <a:ln w="12700">
            <a:miter lim="400000"/>
          </a:ln>
        </p:spPr>
      </p:pic>
      <p:grpSp>
        <p:nvGrpSpPr>
          <p:cNvPr id="13" name="Google Shape;400;p42">
            <a:extLst>
              <a:ext uri="{FF2B5EF4-FFF2-40B4-BE49-F238E27FC236}">
                <a16:creationId xmlns:a16="http://schemas.microsoft.com/office/drawing/2014/main" id="{51C40E96-3DF7-70B1-87DA-483976CEF105}"/>
              </a:ext>
            </a:extLst>
          </p:cNvPr>
          <p:cNvGrpSpPr/>
          <p:nvPr/>
        </p:nvGrpSpPr>
        <p:grpSpPr>
          <a:xfrm>
            <a:off x="6069483" y="241"/>
            <a:ext cx="6122088" cy="6857520"/>
            <a:chOff x="-1" y="0"/>
            <a:chExt cx="6122517" cy="6858000"/>
          </a:xfrm>
        </p:grpSpPr>
        <p:sp>
          <p:nvSpPr>
            <p:cNvPr id="6" name="Google Shape;401;p42">
              <a:extLst>
                <a:ext uri="{FF2B5EF4-FFF2-40B4-BE49-F238E27FC236}">
                  <a16:creationId xmlns:a16="http://schemas.microsoft.com/office/drawing/2014/main" id="{5FAAC431-6495-1C9C-BB68-AD261924D048}"/>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7" name="Google Shape;402;p42" descr="Google Shape;402;p42">
              <a:extLst>
                <a:ext uri="{FF2B5EF4-FFF2-40B4-BE49-F238E27FC236}">
                  <a16:creationId xmlns:a16="http://schemas.microsoft.com/office/drawing/2014/main" id="{075A4EE7-5AD1-D1E5-6FB9-976D2759D05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12" name="Rectangle 11">
            <a:extLst>
              <a:ext uri="{FF2B5EF4-FFF2-40B4-BE49-F238E27FC236}">
                <a16:creationId xmlns:a16="http://schemas.microsoft.com/office/drawing/2014/main" id="{1AD64737-CA37-3988-800F-04D822B5EB25}"/>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5" name="Straight Connector 14">
            <a:extLst>
              <a:ext uri="{FF2B5EF4-FFF2-40B4-BE49-F238E27FC236}">
                <a16:creationId xmlns:a16="http://schemas.microsoft.com/office/drawing/2014/main" id="{AF15BE55-EF04-439A-9A1A-A16BE8DAE1A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3" name="Picture 2" descr="A logo with white text and blue circles&#10;&#10;Description automatically generated">
            <a:extLst>
              <a:ext uri="{FF2B5EF4-FFF2-40B4-BE49-F238E27FC236}">
                <a16:creationId xmlns:a16="http://schemas.microsoft.com/office/drawing/2014/main" id="{B14CECA8-6DC6-487F-C6BA-8D585498C49A}"/>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5" name="TextBox 73">
            <a:extLst>
              <a:ext uri="{FF2B5EF4-FFF2-40B4-BE49-F238E27FC236}">
                <a16:creationId xmlns:a16="http://schemas.microsoft.com/office/drawing/2014/main" id="{BF4F080F-CB16-3E04-84EF-A02DB1605DFA}"/>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414325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13"/>
                                        </p:tgtEl>
                                      </p:cBhvr>
                                    </p:animEffect>
                                    <p:set>
                                      <p:cBhvr>
                                        <p:cTn id="7" fill="hold">
                                          <p:stCondLst>
                                            <p:cond delay="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advAuto="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E45563A-DCAC-806B-D297-C34E379BE4FB}"/>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Google Shape;422;p44">
            <a:extLst>
              <a:ext uri="{FF2B5EF4-FFF2-40B4-BE49-F238E27FC236}">
                <a16:creationId xmlns:a16="http://schemas.microsoft.com/office/drawing/2014/main" id="{EDC5E06F-C806-AA24-315F-C533048152A5}"/>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10" name="Google Shape;504;p50"/>
          <p:cNvSpPr txBox="1"/>
          <p:nvPr/>
        </p:nvSpPr>
        <p:spPr>
          <a:xfrm>
            <a:off x="7752662" y="5794734"/>
            <a:ext cx="2971418"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a:solidFill>
                  <a:srgbClr val="0F123D"/>
                </a:solidFill>
                <a:latin typeface="Founders Grotesk Regular"/>
                <a:cs typeface="Arial"/>
                <a:sym typeface="Founders Grotesk"/>
              </a:rPr>
              <a:t>529 </a:t>
            </a:r>
            <a:r>
              <a:rPr sz="3400" kern="0">
                <a:solidFill>
                  <a:srgbClr val="0F123D"/>
                </a:solidFill>
                <a:latin typeface="Founders Grotesk Regular"/>
                <a:cs typeface="Arial"/>
                <a:sym typeface="Founders Grotesk"/>
              </a:rPr>
              <a:t>balloons</a:t>
            </a:r>
          </a:p>
        </p:txBody>
      </p:sp>
      <p:sp>
        <p:nvSpPr>
          <p:cNvPr id="212" name="Google Shape;490;p49"/>
          <p:cNvSpPr txBox="1"/>
          <p:nvPr/>
        </p:nvSpPr>
        <p:spPr>
          <a:xfrm>
            <a:off x="715706" y="5396089"/>
            <a:ext cx="4591276" cy="11386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a:defRPr/>
            </a:pPr>
            <a:r>
              <a:rPr lang="en-GB" sz="3400" kern="0" dirty="0">
                <a:solidFill>
                  <a:srgbClr val="0F123D"/>
                </a:solidFill>
                <a:latin typeface="Founders Grotesk Regular"/>
                <a:cs typeface="Arial"/>
              </a:rPr>
              <a:t>A day's protein from imported king prawns</a:t>
            </a:r>
          </a:p>
        </p:txBody>
      </p:sp>
      <p:pic>
        <p:nvPicPr>
          <p:cNvPr id="10" name="Google Shape;520;p51" descr="Many colourful balloons">
            <a:extLst>
              <a:ext uri="{FF2B5EF4-FFF2-40B4-BE49-F238E27FC236}">
                <a16:creationId xmlns:a16="http://schemas.microsoft.com/office/drawing/2014/main" id="{54BA6B3D-3726-B448-B863-402AF5B2556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660958" y="1440130"/>
            <a:ext cx="4571158" cy="4202024"/>
          </a:xfrm>
          <a:prstGeom prst="rect">
            <a:avLst/>
          </a:prstGeom>
          <a:ln w="12700">
            <a:miter lim="400000"/>
          </a:ln>
        </p:spPr>
      </p:pic>
      <p:pic>
        <p:nvPicPr>
          <p:cNvPr id="13" name="Google Shape;411;p43" descr="Google Shape;411;p43">
            <a:extLst>
              <a:ext uri="{FF2B5EF4-FFF2-40B4-BE49-F238E27FC236}">
                <a16:creationId xmlns:a16="http://schemas.microsoft.com/office/drawing/2014/main" id="{C32C422B-454E-ED44-A6F9-CA047FDD7CFE}"/>
              </a:ext>
            </a:extLst>
          </p:cNvPr>
          <p:cNvPicPr>
            <a:picLocks noChangeAspect="1"/>
          </p:cNvPicPr>
          <p:nvPr/>
        </p:nvPicPr>
        <p:blipFill>
          <a:blip r:embed="rId4"/>
          <a:stretch>
            <a:fillRect/>
          </a:stretch>
        </p:blipFill>
        <p:spPr>
          <a:xfrm>
            <a:off x="7217604" y="5552593"/>
            <a:ext cx="628560" cy="719949"/>
          </a:xfrm>
          <a:prstGeom prst="rect">
            <a:avLst/>
          </a:prstGeom>
          <a:ln w="12700">
            <a:miter lim="400000"/>
          </a:ln>
        </p:spPr>
      </p:pic>
      <p:pic>
        <p:nvPicPr>
          <p:cNvPr id="2" name="Picture 1" descr="Plate of salad, rice, and shrimp">
            <a:extLst>
              <a:ext uri="{FF2B5EF4-FFF2-40B4-BE49-F238E27FC236}">
                <a16:creationId xmlns:a16="http://schemas.microsoft.com/office/drawing/2014/main" id="{FB5184BE-8E9C-8BC9-1DBA-DECA926BF40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44898" y="1395859"/>
            <a:ext cx="3749701" cy="3902522"/>
          </a:xfrm>
          <a:prstGeom prst="rect">
            <a:avLst/>
          </a:prstGeom>
        </p:spPr>
      </p:pic>
      <p:grpSp>
        <p:nvGrpSpPr>
          <p:cNvPr id="6" name="Google Shape;400;p42">
            <a:extLst>
              <a:ext uri="{FF2B5EF4-FFF2-40B4-BE49-F238E27FC236}">
                <a16:creationId xmlns:a16="http://schemas.microsoft.com/office/drawing/2014/main" id="{F5A4400C-002E-724C-AEC5-94658268204C}"/>
              </a:ext>
            </a:extLst>
          </p:cNvPr>
          <p:cNvGrpSpPr/>
          <p:nvPr/>
        </p:nvGrpSpPr>
        <p:grpSpPr>
          <a:xfrm>
            <a:off x="6112615" y="241"/>
            <a:ext cx="6122088" cy="6857520"/>
            <a:chOff x="-1" y="0"/>
            <a:chExt cx="6122517" cy="6858000"/>
          </a:xfrm>
        </p:grpSpPr>
        <p:sp>
          <p:nvSpPr>
            <p:cNvPr id="4" name="Google Shape;401;p42">
              <a:extLst>
                <a:ext uri="{FF2B5EF4-FFF2-40B4-BE49-F238E27FC236}">
                  <a16:creationId xmlns:a16="http://schemas.microsoft.com/office/drawing/2014/main" id="{BC58390D-8FA6-013B-6D77-9C419C7485F1}"/>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5" name="Google Shape;402;p42" descr="Google Shape;402;p42">
              <a:extLst>
                <a:ext uri="{FF2B5EF4-FFF2-40B4-BE49-F238E27FC236}">
                  <a16:creationId xmlns:a16="http://schemas.microsoft.com/office/drawing/2014/main" id="{3AC8194E-5C7C-4A6B-A06C-5AC96DCE89FD}"/>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11" name="Rectangle 10">
            <a:extLst>
              <a:ext uri="{FF2B5EF4-FFF2-40B4-BE49-F238E27FC236}">
                <a16:creationId xmlns:a16="http://schemas.microsoft.com/office/drawing/2014/main" id="{0EA4C488-AD4F-9E4C-CA49-0AAE10C65F70}"/>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5" name="Straight Connector 14">
            <a:extLst>
              <a:ext uri="{FF2B5EF4-FFF2-40B4-BE49-F238E27FC236}">
                <a16:creationId xmlns:a16="http://schemas.microsoft.com/office/drawing/2014/main" id="{38D8182E-FA94-73E8-7207-5FAAC9EF64F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3" name="Picture 2" descr="A logo with white text and blue circles&#10;&#10;Description automatically generated">
            <a:extLst>
              <a:ext uri="{FF2B5EF4-FFF2-40B4-BE49-F238E27FC236}">
                <a16:creationId xmlns:a16="http://schemas.microsoft.com/office/drawing/2014/main" id="{290C0A07-4F30-2456-7261-69E06D6223F3}"/>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7" name="TextBox 73">
            <a:extLst>
              <a:ext uri="{FF2B5EF4-FFF2-40B4-BE49-F238E27FC236}">
                <a16:creationId xmlns:a16="http://schemas.microsoft.com/office/drawing/2014/main" id="{45359804-CA94-C57A-CFB6-659F8289011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145718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6"/>
                                        </p:tgtEl>
                                      </p:cBhvr>
                                    </p:animEffect>
                                    <p:set>
                                      <p:cBhvr>
                                        <p:cTn id="7" fill="hold">
                                          <p:stCondLst>
                                            <p:cond delay="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advAuto="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54E181-F1E2-7D0B-7AB5-85CEEB96FEF5}"/>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Google Shape;422;p44">
            <a:extLst>
              <a:ext uri="{FF2B5EF4-FFF2-40B4-BE49-F238E27FC236}">
                <a16:creationId xmlns:a16="http://schemas.microsoft.com/office/drawing/2014/main" id="{1959F3B4-0279-3BC5-B62C-57EAFC6C061F}"/>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10" name="Google Shape;504;p50"/>
          <p:cNvSpPr txBox="1"/>
          <p:nvPr/>
        </p:nvSpPr>
        <p:spPr>
          <a:xfrm>
            <a:off x="7838920" y="5841819"/>
            <a:ext cx="2971418"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GB" sz="3400" kern="0">
                <a:solidFill>
                  <a:srgbClr val="0F123D"/>
                </a:solidFill>
                <a:latin typeface="Founders Grotesk Regular"/>
                <a:cs typeface="Arial"/>
                <a:sym typeface="Founders Grotesk"/>
              </a:rPr>
              <a:t>164 balloons</a:t>
            </a:r>
            <a:endParaRPr sz="3400" kern="0">
              <a:solidFill>
                <a:srgbClr val="0F123D"/>
              </a:solidFill>
              <a:latin typeface="Founders Grotesk Regular"/>
              <a:cs typeface="Arial"/>
              <a:sym typeface="Founders Grotesk"/>
            </a:endParaRPr>
          </a:p>
        </p:txBody>
      </p:sp>
      <p:sp>
        <p:nvSpPr>
          <p:cNvPr id="212" name="Google Shape;490;p49"/>
          <p:cNvSpPr txBox="1"/>
          <p:nvPr/>
        </p:nvSpPr>
        <p:spPr>
          <a:xfrm>
            <a:off x="698454" y="5209544"/>
            <a:ext cx="4591276"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a:defRPr/>
            </a:pPr>
            <a:r>
              <a:rPr lang="en-GB" sz="3400" kern="0">
                <a:solidFill>
                  <a:srgbClr val="0F123D"/>
                </a:solidFill>
                <a:latin typeface="Founders Grotesk Regular"/>
                <a:cs typeface="Arial"/>
                <a:sym typeface="Founders Grotesk"/>
              </a:rPr>
              <a:t>A day's protein as chicken</a:t>
            </a:r>
            <a:endParaRPr lang="en-US"/>
          </a:p>
        </p:txBody>
      </p:sp>
      <p:pic>
        <p:nvPicPr>
          <p:cNvPr id="12" name="Google Shape;533;p52" descr="Google Shape;533;p52">
            <a:extLst>
              <a:ext uri="{FF2B5EF4-FFF2-40B4-BE49-F238E27FC236}">
                <a16:creationId xmlns:a16="http://schemas.microsoft.com/office/drawing/2014/main" id="{9B742710-C5DB-814F-8A52-ED008B425F5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791610" y="1597092"/>
            <a:ext cx="2704974" cy="3235164"/>
          </a:xfrm>
          <a:prstGeom prst="rect">
            <a:avLst/>
          </a:prstGeom>
          <a:ln w="12700">
            <a:miter lim="400000"/>
          </a:ln>
        </p:spPr>
      </p:pic>
      <p:pic>
        <p:nvPicPr>
          <p:cNvPr id="9" name="Google Shape;424;p44" descr="Google Shape;424;p44">
            <a:extLst>
              <a:ext uri="{FF2B5EF4-FFF2-40B4-BE49-F238E27FC236}">
                <a16:creationId xmlns:a16="http://schemas.microsoft.com/office/drawing/2014/main" id="{1B9ED4B3-7AD6-CE43-8CBA-2389DD3B35F7}"/>
              </a:ext>
            </a:extLst>
          </p:cNvPr>
          <p:cNvPicPr>
            <a:picLocks noChangeAspect="1"/>
          </p:cNvPicPr>
          <p:nvPr/>
        </p:nvPicPr>
        <p:blipFill>
          <a:blip r:embed="rId4"/>
          <a:stretch>
            <a:fillRect/>
          </a:stretch>
        </p:blipFill>
        <p:spPr>
          <a:xfrm>
            <a:off x="7243306" y="5580829"/>
            <a:ext cx="629956" cy="721549"/>
          </a:xfrm>
          <a:prstGeom prst="rect">
            <a:avLst/>
          </a:prstGeom>
          <a:ln w="12700">
            <a:miter lim="400000"/>
          </a:ln>
        </p:spPr>
      </p:pic>
      <p:pic>
        <p:nvPicPr>
          <p:cNvPr id="2" name="Picture 1" descr="Barbecued chicken on plate">
            <a:extLst>
              <a:ext uri="{FF2B5EF4-FFF2-40B4-BE49-F238E27FC236}">
                <a16:creationId xmlns:a16="http://schemas.microsoft.com/office/drawing/2014/main" id="{42D14A0B-EC42-48F5-1E12-3278FAC1B59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79122" y="1614162"/>
            <a:ext cx="4822447" cy="3221395"/>
          </a:xfrm>
          <a:prstGeom prst="rect">
            <a:avLst/>
          </a:prstGeom>
        </p:spPr>
      </p:pic>
      <p:pic>
        <p:nvPicPr>
          <p:cNvPr id="3" name="Picture 2" descr="Colourful balloons">
            <a:extLst>
              <a:ext uri="{FF2B5EF4-FFF2-40B4-BE49-F238E27FC236}">
                <a16:creationId xmlns:a16="http://schemas.microsoft.com/office/drawing/2014/main" id="{5ED41DB8-A90D-7C71-4262-5CB7A5C6AFB0}"/>
              </a:ext>
            </a:extLst>
          </p:cNvPr>
          <p:cNvPicPr>
            <a:picLocks noChangeAspect="1"/>
          </p:cNvPicPr>
          <p:nvPr/>
        </p:nvPicPr>
        <p:blipFill>
          <a:blip r:embed="rId6"/>
          <a:stretch>
            <a:fillRect/>
          </a:stretch>
        </p:blipFill>
        <p:spPr>
          <a:xfrm>
            <a:off x="7367499" y="1155922"/>
            <a:ext cx="3552575" cy="4104987"/>
          </a:xfrm>
          <a:prstGeom prst="rect">
            <a:avLst/>
          </a:prstGeom>
        </p:spPr>
      </p:pic>
      <p:grpSp>
        <p:nvGrpSpPr>
          <p:cNvPr id="7" name="Google Shape;400;p42">
            <a:extLst>
              <a:ext uri="{FF2B5EF4-FFF2-40B4-BE49-F238E27FC236}">
                <a16:creationId xmlns:a16="http://schemas.microsoft.com/office/drawing/2014/main" id="{40903BC6-DC42-A10C-1AED-E50C373D836C}"/>
              </a:ext>
            </a:extLst>
          </p:cNvPr>
          <p:cNvGrpSpPr/>
          <p:nvPr/>
        </p:nvGrpSpPr>
        <p:grpSpPr>
          <a:xfrm>
            <a:off x="6080188" y="1572"/>
            <a:ext cx="6122088" cy="6857520"/>
            <a:chOff x="-1" y="0"/>
            <a:chExt cx="6122517" cy="6858000"/>
          </a:xfrm>
        </p:grpSpPr>
        <p:sp>
          <p:nvSpPr>
            <p:cNvPr id="5" name="Google Shape;401;p42">
              <a:extLst>
                <a:ext uri="{FF2B5EF4-FFF2-40B4-BE49-F238E27FC236}">
                  <a16:creationId xmlns:a16="http://schemas.microsoft.com/office/drawing/2014/main" id="{FFD777C2-4383-C0A1-3A8E-7961AA44CE78}"/>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6" name="Google Shape;402;p42" descr="Google Shape;402;p42">
              <a:extLst>
                <a:ext uri="{FF2B5EF4-FFF2-40B4-BE49-F238E27FC236}">
                  <a16:creationId xmlns:a16="http://schemas.microsoft.com/office/drawing/2014/main" id="{48A87F22-5465-1312-4662-68AD36C36F7C}"/>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14" name="Rectangle 13">
            <a:extLst>
              <a:ext uri="{FF2B5EF4-FFF2-40B4-BE49-F238E27FC236}">
                <a16:creationId xmlns:a16="http://schemas.microsoft.com/office/drawing/2014/main" id="{B15A2F05-DC63-32C7-51A3-64909DE96420}"/>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6" name="Straight Connector 15">
            <a:extLst>
              <a:ext uri="{FF2B5EF4-FFF2-40B4-BE49-F238E27FC236}">
                <a16:creationId xmlns:a16="http://schemas.microsoft.com/office/drawing/2014/main" id="{5DD7FB50-14B2-F662-D04C-5120E922FAB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4" name="Picture 3" descr="A logo with white text and blue circles&#10;&#10;Description automatically generated">
            <a:extLst>
              <a:ext uri="{FF2B5EF4-FFF2-40B4-BE49-F238E27FC236}">
                <a16:creationId xmlns:a16="http://schemas.microsoft.com/office/drawing/2014/main" id="{60FD3DCA-600F-77D5-ACF5-C320E3E98923}"/>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8" name="TextBox 73">
            <a:extLst>
              <a:ext uri="{FF2B5EF4-FFF2-40B4-BE49-F238E27FC236}">
                <a16:creationId xmlns:a16="http://schemas.microsoft.com/office/drawing/2014/main" id="{5709C1B0-B72B-CBBE-3287-CB492E34680C}"/>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77661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7"/>
                                        </p:tgtEl>
                                      </p:cBhvr>
                                    </p:animEffect>
                                    <p:set>
                                      <p:cBhvr>
                                        <p:cTn id="7" fill="hold">
                                          <p:stCondLst>
                                            <p:cond delay="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advAuto="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5ACA2E-15D1-208D-635C-7C08A2439FC1}"/>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Google Shape;422;p44">
            <a:extLst>
              <a:ext uri="{FF2B5EF4-FFF2-40B4-BE49-F238E27FC236}">
                <a16:creationId xmlns:a16="http://schemas.microsoft.com/office/drawing/2014/main" id="{BA5F9DD2-A1E5-A32D-5EF7-B65F2F55FAE9}"/>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19" name="Google Shape;517;p51"/>
          <p:cNvSpPr txBox="1"/>
          <p:nvPr/>
        </p:nvSpPr>
        <p:spPr>
          <a:xfrm>
            <a:off x="6980920" y="5688620"/>
            <a:ext cx="4591276" cy="6154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dirty="0">
                <a:solidFill>
                  <a:srgbClr val="0F123D"/>
                </a:solidFill>
                <a:latin typeface="Founders Grotesk Regular"/>
                <a:cs typeface="Arial"/>
                <a:sym typeface="Founders Grotesk"/>
              </a:rPr>
              <a:t>35 balloons</a:t>
            </a:r>
            <a:endParaRPr sz="3400" kern="0" dirty="0">
              <a:solidFill>
                <a:srgbClr val="0F123D"/>
              </a:solidFill>
              <a:latin typeface="Founders Grotesk Regular"/>
              <a:cs typeface="Arial"/>
              <a:sym typeface="Founders Grotesk"/>
            </a:endParaRPr>
          </a:p>
        </p:txBody>
      </p:sp>
      <p:sp>
        <p:nvSpPr>
          <p:cNvPr id="223" name="Google Shape;490;p49"/>
          <p:cNvSpPr txBox="1"/>
          <p:nvPr/>
        </p:nvSpPr>
        <p:spPr>
          <a:xfrm>
            <a:off x="732959" y="5033425"/>
            <a:ext cx="4591276" cy="11386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a:defRPr/>
            </a:pPr>
            <a:r>
              <a:rPr lang="en-US" sz="3400" kern="0" dirty="0">
                <a:solidFill>
                  <a:srgbClr val="0F123D"/>
                </a:solidFill>
                <a:latin typeface="Founders Grotesk Light"/>
                <a:ea typeface="+mn-lt"/>
                <a:cs typeface="+mn-lt"/>
                <a:sym typeface="Founders Grotesk"/>
              </a:rPr>
              <a:t>1kg of rubbish to landfill - average bin</a:t>
            </a:r>
            <a:endParaRPr lang="en-US" dirty="0">
              <a:latin typeface="Founders Grotesk Light"/>
            </a:endParaRPr>
          </a:p>
        </p:txBody>
      </p:sp>
      <p:pic>
        <p:nvPicPr>
          <p:cNvPr id="2" name="Picture 1" descr="Person throwing plastic bottle into bin">
            <a:extLst>
              <a:ext uri="{FF2B5EF4-FFF2-40B4-BE49-F238E27FC236}">
                <a16:creationId xmlns:a16="http://schemas.microsoft.com/office/drawing/2014/main" id="{4C2A0C74-7157-E6D8-0EAE-F2763CA9A7E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3079" y="1541690"/>
            <a:ext cx="4771690" cy="3181127"/>
          </a:xfrm>
          <a:prstGeom prst="rect">
            <a:avLst/>
          </a:prstGeom>
        </p:spPr>
      </p:pic>
      <p:pic>
        <p:nvPicPr>
          <p:cNvPr id="5" name="Google Shape;438;p45" descr="Many colourful balloons">
            <a:extLst>
              <a:ext uri="{FF2B5EF4-FFF2-40B4-BE49-F238E27FC236}">
                <a16:creationId xmlns:a16="http://schemas.microsoft.com/office/drawing/2014/main" id="{C18FCBDB-D2B0-7365-D41A-4F0831016CE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222040" y="1392127"/>
            <a:ext cx="3551203" cy="4099790"/>
          </a:xfrm>
          <a:prstGeom prst="rect">
            <a:avLst/>
          </a:prstGeom>
          <a:ln w="12700">
            <a:miter lim="400000"/>
          </a:ln>
        </p:spPr>
      </p:pic>
      <p:pic>
        <p:nvPicPr>
          <p:cNvPr id="7" name="Google Shape;424;p44" descr="Google Shape;424;p44">
            <a:extLst>
              <a:ext uri="{FF2B5EF4-FFF2-40B4-BE49-F238E27FC236}">
                <a16:creationId xmlns:a16="http://schemas.microsoft.com/office/drawing/2014/main" id="{0F13BC0A-D263-D05D-C33D-08B63E8A0FA8}"/>
              </a:ext>
            </a:extLst>
          </p:cNvPr>
          <p:cNvPicPr>
            <a:picLocks noChangeAspect="1"/>
          </p:cNvPicPr>
          <p:nvPr/>
        </p:nvPicPr>
        <p:blipFill>
          <a:blip r:embed="rId5"/>
          <a:stretch>
            <a:fillRect/>
          </a:stretch>
        </p:blipFill>
        <p:spPr>
          <a:xfrm>
            <a:off x="7359045" y="5579529"/>
            <a:ext cx="629956" cy="721549"/>
          </a:xfrm>
          <a:prstGeom prst="rect">
            <a:avLst/>
          </a:prstGeom>
          <a:ln w="12700">
            <a:miter lim="400000"/>
          </a:ln>
        </p:spPr>
      </p:pic>
      <p:grpSp>
        <p:nvGrpSpPr>
          <p:cNvPr id="17" name="Google Shape;400;p42">
            <a:extLst>
              <a:ext uri="{FF2B5EF4-FFF2-40B4-BE49-F238E27FC236}">
                <a16:creationId xmlns:a16="http://schemas.microsoft.com/office/drawing/2014/main" id="{4D667ACB-9E3C-6C30-D0C9-F088EE2B5DF2}"/>
              </a:ext>
            </a:extLst>
          </p:cNvPr>
          <p:cNvGrpSpPr/>
          <p:nvPr/>
        </p:nvGrpSpPr>
        <p:grpSpPr>
          <a:xfrm>
            <a:off x="6069483" y="241"/>
            <a:ext cx="6122088" cy="6857520"/>
            <a:chOff x="6072433" y="0"/>
            <a:chExt cx="6122517" cy="6858000"/>
          </a:xfrm>
        </p:grpSpPr>
        <p:sp>
          <p:nvSpPr>
            <p:cNvPr id="18" name="Google Shape;401;p42">
              <a:extLst>
                <a:ext uri="{FF2B5EF4-FFF2-40B4-BE49-F238E27FC236}">
                  <a16:creationId xmlns:a16="http://schemas.microsoft.com/office/drawing/2014/main" id="{F518C4DE-21A3-59E9-F278-9589061FC4B9}"/>
                </a:ext>
              </a:extLst>
            </p:cNvPr>
            <p:cNvSpPr/>
            <p:nvPr/>
          </p:nvSpPr>
          <p:spPr>
            <a:xfrm>
              <a:off x="6072433"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58" hangingPunct="0">
                <a:defRPr sz="1400">
                  <a:solidFill>
                    <a:srgbClr val="000000"/>
                  </a:solidFill>
                </a:defRPr>
              </a:pPr>
              <a:endParaRPr sz="1400" kern="0" dirty="0">
                <a:solidFill>
                  <a:srgbClr val="000000"/>
                </a:solidFill>
                <a:latin typeface="Founders Grotesk Regular"/>
                <a:cs typeface="Arial"/>
                <a:sym typeface="Founders Grotesk"/>
              </a:endParaRPr>
            </a:p>
          </p:txBody>
        </p:sp>
        <p:pic>
          <p:nvPicPr>
            <p:cNvPr id="19" name="Google Shape;402;p42" descr="Google Shape;402;p42">
              <a:extLst>
                <a:ext uri="{FF2B5EF4-FFF2-40B4-BE49-F238E27FC236}">
                  <a16:creationId xmlns:a16="http://schemas.microsoft.com/office/drawing/2014/main" id="{94FFF145-4C96-7455-C9E7-EA8DB5A49AA6}"/>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542235" y="2645429"/>
              <a:ext cx="1054529" cy="1567143"/>
            </a:xfrm>
            <a:prstGeom prst="rect">
              <a:avLst/>
            </a:prstGeom>
            <a:ln w="12700" cap="flat">
              <a:noFill/>
              <a:miter lim="400000"/>
            </a:ln>
            <a:effectLst/>
          </p:spPr>
        </p:pic>
      </p:grpSp>
      <p:sp>
        <p:nvSpPr>
          <p:cNvPr id="9" name="Rectangle 8">
            <a:extLst>
              <a:ext uri="{FF2B5EF4-FFF2-40B4-BE49-F238E27FC236}">
                <a16:creationId xmlns:a16="http://schemas.microsoft.com/office/drawing/2014/main" id="{2F725DCD-14A8-956C-303B-786B524E9094}"/>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2" name="Straight Connector 11">
            <a:extLst>
              <a:ext uri="{FF2B5EF4-FFF2-40B4-BE49-F238E27FC236}">
                <a16:creationId xmlns:a16="http://schemas.microsoft.com/office/drawing/2014/main" id="{4CA36E95-9E7F-67AD-2EEF-CCB79E89481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3" name="Picture 2" descr="A logo with white text and blue circles&#10;&#10;Description automatically generated">
            <a:extLst>
              <a:ext uri="{FF2B5EF4-FFF2-40B4-BE49-F238E27FC236}">
                <a16:creationId xmlns:a16="http://schemas.microsoft.com/office/drawing/2014/main" id="{A0C055E3-A578-3B42-7E2B-0F11C483441E}"/>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4" name="TextBox 73">
            <a:extLst>
              <a:ext uri="{FF2B5EF4-FFF2-40B4-BE49-F238E27FC236}">
                <a16:creationId xmlns:a16="http://schemas.microsoft.com/office/drawing/2014/main" id="{546877A6-AF5D-B559-B222-514CFBBF3B7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379965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0A52EF-38C0-469D-84E1-54EFB3240E80}"/>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Google Shape;422;p44">
            <a:extLst>
              <a:ext uri="{FF2B5EF4-FFF2-40B4-BE49-F238E27FC236}">
                <a16:creationId xmlns:a16="http://schemas.microsoft.com/office/drawing/2014/main" id="{C7F55178-35C3-B03D-4FA0-CAAF568D348B}"/>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6" name="Picture 5" descr="A bunch of balloons on a black background&#10;&#10;Description automatically generated">
            <a:extLst>
              <a:ext uri="{FF2B5EF4-FFF2-40B4-BE49-F238E27FC236}">
                <a16:creationId xmlns:a16="http://schemas.microsoft.com/office/drawing/2014/main" id="{DFBD561C-ED9C-58E9-73BA-E8399F4D6B6A}"/>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673846" y="397558"/>
            <a:ext cx="4785194" cy="4379513"/>
          </a:xfrm>
          <a:prstGeom prst="rect">
            <a:avLst/>
          </a:prstGeom>
        </p:spPr>
      </p:pic>
      <p:sp>
        <p:nvSpPr>
          <p:cNvPr id="219" name="Google Shape;517;p51"/>
          <p:cNvSpPr txBox="1"/>
          <p:nvPr/>
        </p:nvSpPr>
        <p:spPr>
          <a:xfrm>
            <a:off x="6980920" y="5950444"/>
            <a:ext cx="4591276"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dirty="0">
                <a:solidFill>
                  <a:srgbClr val="0F123D"/>
                </a:solidFill>
                <a:latin typeface="Founders Grotesk Regular"/>
                <a:cs typeface="Arial"/>
                <a:sym typeface="Founders Grotesk"/>
              </a:rPr>
              <a:t>535 balloons</a:t>
            </a:r>
            <a:endParaRPr sz="3400" kern="0" dirty="0">
              <a:solidFill>
                <a:srgbClr val="0F123D"/>
              </a:solidFill>
              <a:latin typeface="Founders Grotesk Regular"/>
              <a:cs typeface="Arial"/>
              <a:sym typeface="Founders Grotesk"/>
            </a:endParaRPr>
          </a:p>
        </p:txBody>
      </p:sp>
      <p:sp>
        <p:nvSpPr>
          <p:cNvPr id="223" name="Google Shape;490;p49"/>
          <p:cNvSpPr txBox="1"/>
          <p:nvPr/>
        </p:nvSpPr>
        <p:spPr>
          <a:xfrm>
            <a:off x="732959" y="5041395"/>
            <a:ext cx="4591276" cy="11373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a:defRPr/>
            </a:pPr>
            <a:r>
              <a:rPr lang="en-US" sz="3396" kern="0" dirty="0">
                <a:solidFill>
                  <a:srgbClr val="0F123D"/>
                </a:solidFill>
                <a:latin typeface="Founders Grotesk Light"/>
                <a:ea typeface="+mn-lt"/>
                <a:cs typeface="+mn-lt"/>
                <a:sym typeface="Founders Grotesk"/>
              </a:rPr>
              <a:t>1kg of rubbish to landfill - aluminum and copper</a:t>
            </a:r>
            <a:endParaRPr lang="en-US" sz="3396" dirty="0">
              <a:latin typeface="Founders Grotesk Light"/>
            </a:endParaRPr>
          </a:p>
        </p:txBody>
      </p:sp>
      <p:pic>
        <p:nvPicPr>
          <p:cNvPr id="3" name="Picture 2" descr="Many colourful balloons">
            <a:extLst>
              <a:ext uri="{FF2B5EF4-FFF2-40B4-BE49-F238E27FC236}">
                <a16:creationId xmlns:a16="http://schemas.microsoft.com/office/drawing/2014/main" id="{CF82B678-00E1-2D4C-AA27-00DB7D45624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673847" y="1678193"/>
            <a:ext cx="4785194" cy="4379513"/>
          </a:xfrm>
          <a:prstGeom prst="rect">
            <a:avLst/>
          </a:prstGeom>
        </p:spPr>
      </p:pic>
      <p:pic>
        <p:nvPicPr>
          <p:cNvPr id="11" name="Google Shape;411;p43" descr="Google Shape;411;p43">
            <a:extLst>
              <a:ext uri="{FF2B5EF4-FFF2-40B4-BE49-F238E27FC236}">
                <a16:creationId xmlns:a16="http://schemas.microsoft.com/office/drawing/2014/main" id="{2C32FBCD-A041-6C4A-AA0E-727BFA3E5808}"/>
              </a:ext>
            </a:extLst>
          </p:cNvPr>
          <p:cNvPicPr>
            <a:picLocks noChangeAspect="1"/>
          </p:cNvPicPr>
          <p:nvPr/>
        </p:nvPicPr>
        <p:blipFill>
          <a:blip r:embed="rId4"/>
          <a:stretch>
            <a:fillRect/>
          </a:stretch>
        </p:blipFill>
        <p:spPr>
          <a:xfrm>
            <a:off x="7217604" y="5756147"/>
            <a:ext cx="628560" cy="719949"/>
          </a:xfrm>
          <a:prstGeom prst="rect">
            <a:avLst/>
          </a:prstGeom>
          <a:ln w="12700">
            <a:miter lim="400000"/>
          </a:ln>
        </p:spPr>
      </p:pic>
      <p:pic>
        <p:nvPicPr>
          <p:cNvPr id="5" name="Picture 4" descr="Batteries">
            <a:extLst>
              <a:ext uri="{FF2B5EF4-FFF2-40B4-BE49-F238E27FC236}">
                <a16:creationId xmlns:a16="http://schemas.microsoft.com/office/drawing/2014/main" id="{27D2AD88-06AA-40D8-F175-8AA97A1B334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27346" y="1567236"/>
            <a:ext cx="4803157" cy="3250924"/>
          </a:xfrm>
          <a:prstGeom prst="rect">
            <a:avLst/>
          </a:prstGeom>
        </p:spPr>
      </p:pic>
      <p:grpSp>
        <p:nvGrpSpPr>
          <p:cNvPr id="15" name="Google Shape;400;p42">
            <a:extLst>
              <a:ext uri="{FF2B5EF4-FFF2-40B4-BE49-F238E27FC236}">
                <a16:creationId xmlns:a16="http://schemas.microsoft.com/office/drawing/2014/main" id="{AE34AD26-CC91-A877-25C6-CCE8CF8ED608}"/>
              </a:ext>
            </a:extLst>
          </p:cNvPr>
          <p:cNvGrpSpPr/>
          <p:nvPr/>
        </p:nvGrpSpPr>
        <p:grpSpPr>
          <a:xfrm>
            <a:off x="6112615" y="241"/>
            <a:ext cx="6122088" cy="6857520"/>
            <a:chOff x="-1" y="0"/>
            <a:chExt cx="6122517" cy="6858000"/>
          </a:xfrm>
        </p:grpSpPr>
        <p:sp>
          <p:nvSpPr>
            <p:cNvPr id="13" name="Google Shape;401;p42">
              <a:extLst>
                <a:ext uri="{FF2B5EF4-FFF2-40B4-BE49-F238E27FC236}">
                  <a16:creationId xmlns:a16="http://schemas.microsoft.com/office/drawing/2014/main" id="{802212DC-CBCC-207D-7F3D-8D2C111BF107}"/>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14" name="Google Shape;402;p42" descr="Google Shape;402;p42">
              <a:extLst>
                <a:ext uri="{FF2B5EF4-FFF2-40B4-BE49-F238E27FC236}">
                  <a16:creationId xmlns:a16="http://schemas.microsoft.com/office/drawing/2014/main" id="{7DDE6DA0-4C84-CE8F-B5BC-DE8E5326A132}"/>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9" name="Rectangle 8">
            <a:extLst>
              <a:ext uri="{FF2B5EF4-FFF2-40B4-BE49-F238E27FC236}">
                <a16:creationId xmlns:a16="http://schemas.microsoft.com/office/drawing/2014/main" id="{D65CF0D8-0B2E-C151-A4C4-4599D0BE615D}"/>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6" name="Straight Connector 15">
            <a:extLst>
              <a:ext uri="{FF2B5EF4-FFF2-40B4-BE49-F238E27FC236}">
                <a16:creationId xmlns:a16="http://schemas.microsoft.com/office/drawing/2014/main" id="{9F3BB1BE-235F-A63B-A1B4-726E33B1012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2" name="Picture 1" descr="A logo with white text and blue circles&#10;&#10;Description automatically generated">
            <a:extLst>
              <a:ext uri="{FF2B5EF4-FFF2-40B4-BE49-F238E27FC236}">
                <a16:creationId xmlns:a16="http://schemas.microsoft.com/office/drawing/2014/main" id="{FFFC0A93-9258-5436-C59C-AB48C5A8AC78}"/>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4" name="TextBox 73">
            <a:extLst>
              <a:ext uri="{FF2B5EF4-FFF2-40B4-BE49-F238E27FC236}">
                <a16:creationId xmlns:a16="http://schemas.microsoft.com/office/drawing/2014/main" id="{AD650927-D882-F429-A5CA-50AB420804C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13419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15"/>
                                        </p:tgtEl>
                                      </p:cBhvr>
                                    </p:animEffect>
                                    <p:set>
                                      <p:cBhvr>
                                        <p:cTn id="7" fill="hold">
                                          <p:stCondLst>
                                            <p:cond delay="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advAuto="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C7E15DA-DA34-C592-37FA-876428DB00B3}"/>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Google Shape;422;p44">
            <a:extLst>
              <a:ext uri="{FF2B5EF4-FFF2-40B4-BE49-F238E27FC236}">
                <a16:creationId xmlns:a16="http://schemas.microsoft.com/office/drawing/2014/main" id="{DC8B8108-3F4A-7FA5-522A-A46F025EA0DA}"/>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239" name="Google Shape;543;p53" descr="A train coming down train tracks"/>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1355837" y="1580690"/>
            <a:ext cx="3451207" cy="3450697"/>
          </a:xfrm>
          <a:custGeom>
            <a:avLst/>
            <a:gdLst/>
            <a:ahLst/>
            <a:cxnLst>
              <a:cxn ang="0">
                <a:pos x="wd2" y="hd2"/>
              </a:cxn>
              <a:cxn ang="5400000">
                <a:pos x="wd2" y="hd2"/>
              </a:cxn>
              <a:cxn ang="10800000">
                <a:pos x="wd2" y="hd2"/>
              </a:cxn>
              <a:cxn ang="16200000">
                <a:pos x="wd2" y="hd2"/>
              </a:cxn>
            </a:cxnLst>
            <a:rect l="0" t="0" r="r" b="b"/>
            <a:pathLst>
              <a:path w="19679" h="20595" extrusionOk="0">
                <a:moveTo>
                  <a:pt x="9840" y="0"/>
                </a:moveTo>
                <a:cubicBezTo>
                  <a:pt x="7322" y="0"/>
                  <a:pt x="4803" y="1004"/>
                  <a:pt x="2882" y="3015"/>
                </a:cubicBezTo>
                <a:cubicBezTo>
                  <a:pt x="-960" y="7036"/>
                  <a:pt x="-960" y="13558"/>
                  <a:pt x="2882" y="17579"/>
                </a:cubicBezTo>
                <a:cubicBezTo>
                  <a:pt x="6723" y="21600"/>
                  <a:pt x="12957" y="21600"/>
                  <a:pt x="16798" y="17579"/>
                </a:cubicBezTo>
                <a:cubicBezTo>
                  <a:pt x="20640" y="13558"/>
                  <a:pt x="20640" y="7036"/>
                  <a:pt x="16798" y="3015"/>
                </a:cubicBezTo>
                <a:cubicBezTo>
                  <a:pt x="14877" y="1004"/>
                  <a:pt x="12358" y="0"/>
                  <a:pt x="9840" y="0"/>
                </a:cubicBezTo>
                <a:close/>
              </a:path>
            </a:pathLst>
          </a:custGeom>
          <a:ln w="12700">
            <a:miter lim="400000"/>
          </a:ln>
        </p:spPr>
      </p:pic>
      <p:sp>
        <p:nvSpPr>
          <p:cNvPr id="240" name="Google Shape;544;p53"/>
          <p:cNvSpPr txBox="1"/>
          <p:nvPr/>
        </p:nvSpPr>
        <p:spPr>
          <a:xfrm>
            <a:off x="7049925" y="5867311"/>
            <a:ext cx="4591276"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dirty="0">
                <a:solidFill>
                  <a:srgbClr val="0F123D"/>
                </a:solidFill>
                <a:latin typeface="Founders Grotesk Regular"/>
                <a:cs typeface="Arial"/>
                <a:sym typeface="Founders Grotesk"/>
              </a:rPr>
              <a:t>3,765 balloons</a:t>
            </a:r>
            <a:endParaRPr lang="en-US" dirty="0"/>
          </a:p>
        </p:txBody>
      </p:sp>
      <p:pic>
        <p:nvPicPr>
          <p:cNvPr id="242" name="Google Shape;546;p53" descr="Many many colourful balloons"/>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039090" y="1310025"/>
            <a:ext cx="4123137" cy="4237950"/>
          </a:xfrm>
          <a:prstGeom prst="rect">
            <a:avLst/>
          </a:prstGeom>
          <a:ln w="12700">
            <a:miter lim="400000"/>
          </a:ln>
        </p:spPr>
      </p:pic>
      <p:sp>
        <p:nvSpPr>
          <p:cNvPr id="243" name="Google Shape;490;p49"/>
          <p:cNvSpPr txBox="1"/>
          <p:nvPr/>
        </p:nvSpPr>
        <p:spPr>
          <a:xfrm>
            <a:off x="732959" y="5223607"/>
            <a:ext cx="4591276" cy="11386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sz="3400" kern="0" dirty="0">
                <a:solidFill>
                  <a:srgbClr val="0F123D"/>
                </a:solidFill>
                <a:latin typeface="Founders Grotesk Regular"/>
                <a:cs typeface="Arial"/>
                <a:sym typeface="Founders Grotesk"/>
              </a:rPr>
              <a:t>London to Glasgow </a:t>
            </a:r>
          </a:p>
          <a:p>
            <a:pPr algn="ctr" defTabSz="914335" hangingPunct="0">
              <a:defRPr/>
            </a:pPr>
            <a:r>
              <a:rPr sz="3400" kern="0" dirty="0">
                <a:solidFill>
                  <a:srgbClr val="0F123D"/>
                </a:solidFill>
                <a:latin typeface="Founders Grotesk Regular"/>
                <a:cs typeface="Arial"/>
                <a:sym typeface="Founders Grotesk"/>
              </a:rPr>
              <a:t>by train</a:t>
            </a:r>
          </a:p>
        </p:txBody>
      </p:sp>
      <p:pic>
        <p:nvPicPr>
          <p:cNvPr id="8" name="Google Shape;411;p43" descr="Google Shape;411;p43">
            <a:extLst>
              <a:ext uri="{FF2B5EF4-FFF2-40B4-BE49-F238E27FC236}">
                <a16:creationId xmlns:a16="http://schemas.microsoft.com/office/drawing/2014/main" id="{DFA1EC05-83F8-E948-9E8E-1EE05DF3FCC5}"/>
              </a:ext>
            </a:extLst>
          </p:cNvPr>
          <p:cNvPicPr>
            <a:picLocks noChangeAspect="1"/>
          </p:cNvPicPr>
          <p:nvPr/>
        </p:nvPicPr>
        <p:blipFill>
          <a:blip r:embed="rId5"/>
          <a:stretch>
            <a:fillRect/>
          </a:stretch>
        </p:blipFill>
        <p:spPr>
          <a:xfrm>
            <a:off x="7217604" y="5673013"/>
            <a:ext cx="628560" cy="719949"/>
          </a:xfrm>
          <a:prstGeom prst="rect">
            <a:avLst/>
          </a:prstGeom>
          <a:ln w="12700">
            <a:miter lim="400000"/>
          </a:ln>
        </p:spPr>
      </p:pic>
      <p:grpSp>
        <p:nvGrpSpPr>
          <p:cNvPr id="14" name="Google Shape;400;p42">
            <a:extLst>
              <a:ext uri="{FF2B5EF4-FFF2-40B4-BE49-F238E27FC236}">
                <a16:creationId xmlns:a16="http://schemas.microsoft.com/office/drawing/2014/main" id="{3661BE44-DEA3-5773-4492-8A7B8021B00D}"/>
              </a:ext>
            </a:extLst>
          </p:cNvPr>
          <p:cNvGrpSpPr/>
          <p:nvPr/>
        </p:nvGrpSpPr>
        <p:grpSpPr>
          <a:xfrm>
            <a:off x="6116467" y="241"/>
            <a:ext cx="6122088" cy="6857520"/>
            <a:chOff x="-1" y="0"/>
            <a:chExt cx="6122517" cy="6858000"/>
          </a:xfrm>
        </p:grpSpPr>
        <p:sp>
          <p:nvSpPr>
            <p:cNvPr id="7" name="Google Shape;401;p42">
              <a:extLst>
                <a:ext uri="{FF2B5EF4-FFF2-40B4-BE49-F238E27FC236}">
                  <a16:creationId xmlns:a16="http://schemas.microsoft.com/office/drawing/2014/main" id="{5CBBE37D-54A9-F6AE-CBFE-3F11EDD54EA6}"/>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13" name="Google Shape;402;p42" descr="Google Shape;402;p42">
              <a:extLst>
                <a:ext uri="{FF2B5EF4-FFF2-40B4-BE49-F238E27FC236}">
                  <a16:creationId xmlns:a16="http://schemas.microsoft.com/office/drawing/2014/main" id="{A0E168BA-2EBE-7DEB-FC66-F72E5651793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9" name="Rectangle 8">
            <a:extLst>
              <a:ext uri="{FF2B5EF4-FFF2-40B4-BE49-F238E27FC236}">
                <a16:creationId xmlns:a16="http://schemas.microsoft.com/office/drawing/2014/main" id="{BDB56494-67F7-61CA-88F6-11202C6243A5}"/>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1" name="Straight Connector 10">
            <a:extLst>
              <a:ext uri="{FF2B5EF4-FFF2-40B4-BE49-F238E27FC236}">
                <a16:creationId xmlns:a16="http://schemas.microsoft.com/office/drawing/2014/main" id="{98B13042-9EB4-794D-FF96-95DC5B1F0C6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2" name="Picture 1" descr="A logo with white text and blue circles&#10;&#10;Description automatically generated">
            <a:extLst>
              <a:ext uri="{FF2B5EF4-FFF2-40B4-BE49-F238E27FC236}">
                <a16:creationId xmlns:a16="http://schemas.microsoft.com/office/drawing/2014/main" id="{1C247991-7B5B-A3D9-0692-404724C9DD6C}"/>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3" name="TextBox 73">
            <a:extLst>
              <a:ext uri="{FF2B5EF4-FFF2-40B4-BE49-F238E27FC236}">
                <a16:creationId xmlns:a16="http://schemas.microsoft.com/office/drawing/2014/main" id="{853B9B37-5904-F4F8-19E2-CCE1567EFB8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141345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14"/>
                                        </p:tgtEl>
                                      </p:cBhvr>
                                    </p:animEffect>
                                    <p:set>
                                      <p:cBhvr>
                                        <p:cTn id="7" fill="hold">
                                          <p:stCondLst>
                                            <p:cond delay="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advAuto="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5185F1-E01F-0286-F251-071F306E7D2B}"/>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Google Shape;422;p44">
            <a:extLst>
              <a:ext uri="{FF2B5EF4-FFF2-40B4-BE49-F238E27FC236}">
                <a16:creationId xmlns:a16="http://schemas.microsoft.com/office/drawing/2014/main" id="{5F40328D-D75E-C6C0-51EC-3AECEDF69AF0}"/>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248" name="Google Shape;554;p54" descr="Google Shape;554;p54"/>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158823" y="3545517"/>
            <a:ext cx="1242956" cy="394035"/>
          </a:xfrm>
          <a:prstGeom prst="rect">
            <a:avLst/>
          </a:prstGeom>
          <a:ln w="12700">
            <a:miter lim="400000"/>
          </a:ln>
        </p:spPr>
      </p:pic>
      <p:sp>
        <p:nvSpPr>
          <p:cNvPr id="250" name="Google Shape;557;p54"/>
          <p:cNvSpPr txBox="1"/>
          <p:nvPr/>
        </p:nvSpPr>
        <p:spPr>
          <a:xfrm>
            <a:off x="7136183" y="5842437"/>
            <a:ext cx="4591276"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dirty="0">
                <a:solidFill>
                  <a:srgbClr val="0F123D"/>
                </a:solidFill>
                <a:latin typeface="Founders Grotesk Regular"/>
                <a:cs typeface="Arial"/>
                <a:sym typeface="Founders Grotesk"/>
              </a:rPr>
              <a:t>21,647</a:t>
            </a:r>
            <a:r>
              <a:rPr sz="3400" kern="0" dirty="0">
                <a:solidFill>
                  <a:srgbClr val="0F123D"/>
                </a:solidFill>
                <a:latin typeface="Founders Grotesk Regular"/>
                <a:cs typeface="Arial"/>
                <a:sym typeface="Founders Grotesk"/>
              </a:rPr>
              <a:t> balloons</a:t>
            </a:r>
          </a:p>
        </p:txBody>
      </p:sp>
      <p:pic>
        <p:nvPicPr>
          <p:cNvPr id="252" name="Google Shape;560;p54" descr="A hot air balloon"/>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730664" y="1391533"/>
            <a:ext cx="2840760" cy="3769520"/>
          </a:xfrm>
          <a:prstGeom prst="rect">
            <a:avLst/>
          </a:prstGeom>
          <a:ln w="12700">
            <a:miter lim="400000"/>
          </a:ln>
        </p:spPr>
      </p:pic>
      <p:pic>
        <p:nvPicPr>
          <p:cNvPr id="253" name="Google Shape;561;p54" descr="Google Shape;561;p5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555387" y="3297405"/>
            <a:ext cx="1953675" cy="619343"/>
          </a:xfrm>
          <a:prstGeom prst="rect">
            <a:avLst/>
          </a:prstGeom>
          <a:ln w="12700">
            <a:miter lim="400000"/>
          </a:ln>
        </p:spPr>
      </p:pic>
      <p:sp>
        <p:nvSpPr>
          <p:cNvPr id="254" name="Google Shape;490;p49"/>
          <p:cNvSpPr txBox="1"/>
          <p:nvPr/>
        </p:nvSpPr>
        <p:spPr>
          <a:xfrm>
            <a:off x="732959" y="5237252"/>
            <a:ext cx="4591276" cy="113867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sz="3400" kern="0" dirty="0">
                <a:solidFill>
                  <a:srgbClr val="0F123D"/>
                </a:solidFill>
                <a:latin typeface="Founders Grotesk Regular"/>
                <a:cs typeface="Arial"/>
                <a:sym typeface="Founders Grotesk"/>
              </a:rPr>
              <a:t>London to Glasgow </a:t>
            </a:r>
          </a:p>
          <a:p>
            <a:pPr algn="ctr" defTabSz="914335" hangingPunct="0">
              <a:defRPr/>
            </a:pPr>
            <a:r>
              <a:rPr sz="3400" kern="0" dirty="0">
                <a:solidFill>
                  <a:srgbClr val="0F123D"/>
                </a:solidFill>
                <a:latin typeface="Founders Grotesk Regular"/>
                <a:cs typeface="Arial"/>
                <a:sym typeface="Founders Grotesk"/>
              </a:rPr>
              <a:t>by plane</a:t>
            </a:r>
          </a:p>
        </p:txBody>
      </p:sp>
      <p:pic>
        <p:nvPicPr>
          <p:cNvPr id="255" name="Google Shape;559;p54" descr="A plane flies above a 'departures' sign"/>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a:xfrm>
            <a:off x="1362886" y="1596711"/>
            <a:ext cx="3437256" cy="3437183"/>
          </a:xfrm>
          <a:custGeom>
            <a:avLst/>
            <a:gdLst/>
            <a:ahLst/>
            <a:cxnLst>
              <a:cxn ang="0">
                <a:pos x="wd2" y="hd2"/>
              </a:cxn>
              <a:cxn ang="5400000">
                <a:pos x="wd2" y="hd2"/>
              </a:cxn>
              <a:cxn ang="10800000">
                <a:pos x="wd2" y="hd2"/>
              </a:cxn>
              <a:cxn ang="16200000">
                <a:pos x="wd2" y="hd2"/>
              </a:cxn>
            </a:cxnLst>
            <a:rect l="0" t="0" r="r" b="b"/>
            <a:pathLst>
              <a:path w="19679" h="20595" extrusionOk="0">
                <a:moveTo>
                  <a:pt x="9841" y="0"/>
                </a:moveTo>
                <a:cubicBezTo>
                  <a:pt x="7323" y="0"/>
                  <a:pt x="4804" y="1005"/>
                  <a:pt x="2882" y="3015"/>
                </a:cubicBezTo>
                <a:cubicBezTo>
                  <a:pt x="-960" y="7037"/>
                  <a:pt x="-960" y="13557"/>
                  <a:pt x="2882" y="17579"/>
                </a:cubicBezTo>
                <a:cubicBezTo>
                  <a:pt x="6725" y="21600"/>
                  <a:pt x="12955" y="21600"/>
                  <a:pt x="16798" y="17579"/>
                </a:cubicBezTo>
                <a:cubicBezTo>
                  <a:pt x="20640" y="13557"/>
                  <a:pt x="20640" y="7037"/>
                  <a:pt x="16798" y="3015"/>
                </a:cubicBezTo>
                <a:cubicBezTo>
                  <a:pt x="14876" y="1005"/>
                  <a:pt x="12359" y="0"/>
                  <a:pt x="9841" y="0"/>
                </a:cubicBezTo>
                <a:close/>
              </a:path>
            </a:pathLst>
          </a:custGeom>
          <a:ln w="12700">
            <a:miter lim="400000"/>
          </a:ln>
        </p:spPr>
      </p:pic>
      <p:pic>
        <p:nvPicPr>
          <p:cNvPr id="10" name="Google Shape;411;p43" descr="Google Shape;411;p43">
            <a:extLst>
              <a:ext uri="{FF2B5EF4-FFF2-40B4-BE49-F238E27FC236}">
                <a16:creationId xmlns:a16="http://schemas.microsoft.com/office/drawing/2014/main" id="{6BD4C0AE-E194-BF4C-BBF1-B6AABA68E896}"/>
              </a:ext>
            </a:extLst>
          </p:cNvPr>
          <p:cNvPicPr>
            <a:picLocks noChangeAspect="1"/>
          </p:cNvPicPr>
          <p:nvPr/>
        </p:nvPicPr>
        <p:blipFill>
          <a:blip r:embed="rId7"/>
          <a:stretch>
            <a:fillRect/>
          </a:stretch>
        </p:blipFill>
        <p:spPr>
          <a:xfrm>
            <a:off x="7217604" y="5648139"/>
            <a:ext cx="628560" cy="719949"/>
          </a:xfrm>
          <a:prstGeom prst="rect">
            <a:avLst/>
          </a:prstGeom>
          <a:ln w="12700">
            <a:miter lim="400000"/>
          </a:ln>
        </p:spPr>
      </p:pic>
      <p:grpSp>
        <p:nvGrpSpPr>
          <p:cNvPr id="5" name="Google Shape;400;p42">
            <a:extLst>
              <a:ext uri="{FF2B5EF4-FFF2-40B4-BE49-F238E27FC236}">
                <a16:creationId xmlns:a16="http://schemas.microsoft.com/office/drawing/2014/main" id="{6F4C521F-689E-DC7D-0145-624F087824CD}"/>
              </a:ext>
            </a:extLst>
          </p:cNvPr>
          <p:cNvGrpSpPr/>
          <p:nvPr/>
        </p:nvGrpSpPr>
        <p:grpSpPr>
          <a:xfrm>
            <a:off x="6112615" y="241"/>
            <a:ext cx="6122088" cy="6857520"/>
            <a:chOff x="-1" y="0"/>
            <a:chExt cx="6122517" cy="6858000"/>
          </a:xfrm>
        </p:grpSpPr>
        <p:sp>
          <p:nvSpPr>
            <p:cNvPr id="3" name="Google Shape;401;p42">
              <a:extLst>
                <a:ext uri="{FF2B5EF4-FFF2-40B4-BE49-F238E27FC236}">
                  <a16:creationId xmlns:a16="http://schemas.microsoft.com/office/drawing/2014/main" id="{57B07A66-3520-13BB-28E3-F32A52D3E15C}"/>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4" name="Google Shape;402;p42" descr="Google Shape;402;p42">
              <a:extLst>
                <a:ext uri="{FF2B5EF4-FFF2-40B4-BE49-F238E27FC236}">
                  <a16:creationId xmlns:a16="http://schemas.microsoft.com/office/drawing/2014/main" id="{42C37100-4AA0-02ED-5B4E-CBD05D54C760}"/>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9" name="Rectangle 8">
            <a:extLst>
              <a:ext uri="{FF2B5EF4-FFF2-40B4-BE49-F238E27FC236}">
                <a16:creationId xmlns:a16="http://schemas.microsoft.com/office/drawing/2014/main" id="{837919F4-B1ED-D5D3-CB04-0C5A18C091CF}"/>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2" name="Straight Connector 11">
            <a:extLst>
              <a:ext uri="{FF2B5EF4-FFF2-40B4-BE49-F238E27FC236}">
                <a16:creationId xmlns:a16="http://schemas.microsoft.com/office/drawing/2014/main" id="{AD4F2F8F-1FFB-2EBA-56E5-A1C5B16C1D26}"/>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2" name="Picture 1" descr="A logo with white text and blue circles&#10;&#10;Description automatically generated">
            <a:extLst>
              <a:ext uri="{FF2B5EF4-FFF2-40B4-BE49-F238E27FC236}">
                <a16:creationId xmlns:a16="http://schemas.microsoft.com/office/drawing/2014/main" id="{CF770C32-F54B-0741-FA77-635480F37F0E}"/>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6" name="TextBox 73">
            <a:extLst>
              <a:ext uri="{FF2B5EF4-FFF2-40B4-BE49-F238E27FC236}">
                <a16:creationId xmlns:a16="http://schemas.microsoft.com/office/drawing/2014/main" id="{25FA7400-5248-6908-CB2B-9A9C4034E0B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43221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5"/>
                                        </p:tgtEl>
                                      </p:cBhvr>
                                    </p:animEffect>
                                    <p:set>
                                      <p:cBhvr>
                                        <p:cTn id="7" fill="hold">
                                          <p:stCondLst>
                                            <p:cond delay="9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advAuto="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3A6C98-8031-C660-6A14-C17055359B60}"/>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Google Shape;422;p44">
            <a:extLst>
              <a:ext uri="{FF2B5EF4-FFF2-40B4-BE49-F238E27FC236}">
                <a16:creationId xmlns:a16="http://schemas.microsoft.com/office/drawing/2014/main" id="{9FDDC82C-D730-687F-9A0C-74F8CC21520F}"/>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50" name="Google Shape;557;p54"/>
          <p:cNvSpPr txBox="1"/>
          <p:nvPr/>
        </p:nvSpPr>
        <p:spPr>
          <a:xfrm>
            <a:off x="7136183" y="5941990"/>
            <a:ext cx="4591276" cy="61545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dirty="0">
                <a:solidFill>
                  <a:srgbClr val="0F123D"/>
                </a:solidFill>
                <a:latin typeface="Founders Grotesk Regular"/>
                <a:cs typeface="Arial"/>
                <a:sym typeface="Founders Grotesk"/>
              </a:rPr>
              <a:t>205,882 </a:t>
            </a:r>
            <a:r>
              <a:rPr sz="3400" kern="0" dirty="0">
                <a:solidFill>
                  <a:srgbClr val="0F123D"/>
                </a:solidFill>
                <a:latin typeface="Founders Grotesk Regular"/>
                <a:cs typeface="Arial"/>
                <a:sym typeface="Founders Grotesk"/>
              </a:rPr>
              <a:t>balloons</a:t>
            </a:r>
          </a:p>
        </p:txBody>
      </p:sp>
      <p:sp>
        <p:nvSpPr>
          <p:cNvPr id="254" name="Google Shape;490;p49"/>
          <p:cNvSpPr txBox="1"/>
          <p:nvPr/>
        </p:nvSpPr>
        <p:spPr>
          <a:xfrm>
            <a:off x="732959" y="5444996"/>
            <a:ext cx="4591276" cy="11386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sz="3400" kern="0" dirty="0">
                <a:solidFill>
                  <a:srgbClr val="0F123D"/>
                </a:solidFill>
                <a:latin typeface="Founders Grotesk Regular"/>
                <a:cs typeface="Arial"/>
                <a:sym typeface="Founders Grotesk"/>
              </a:rPr>
              <a:t>London to </a:t>
            </a:r>
            <a:r>
              <a:rPr lang="en-US" sz="3400" kern="0" dirty="0">
                <a:solidFill>
                  <a:srgbClr val="0F123D"/>
                </a:solidFill>
                <a:latin typeface="Founders Grotesk Regular"/>
                <a:cs typeface="Arial"/>
                <a:sym typeface="Founders Grotesk"/>
              </a:rPr>
              <a:t>Hong Kong return - economy class</a:t>
            </a:r>
            <a:endParaRPr sz="3400" kern="0" dirty="0">
              <a:solidFill>
                <a:srgbClr val="0F123D"/>
              </a:solidFill>
              <a:latin typeface="Founders Grotesk Regular"/>
              <a:cs typeface="Arial"/>
              <a:sym typeface="Founders Grotesk"/>
            </a:endParaRPr>
          </a:p>
        </p:txBody>
      </p:sp>
      <p:pic>
        <p:nvPicPr>
          <p:cNvPr id="10" name="Google Shape;411;p43" descr="Google Shape;411;p43">
            <a:extLst>
              <a:ext uri="{FF2B5EF4-FFF2-40B4-BE49-F238E27FC236}">
                <a16:creationId xmlns:a16="http://schemas.microsoft.com/office/drawing/2014/main" id="{6BD4C0AE-E194-BF4C-BBF1-B6AABA68E896}"/>
              </a:ext>
            </a:extLst>
          </p:cNvPr>
          <p:cNvPicPr>
            <a:picLocks noChangeAspect="1"/>
          </p:cNvPicPr>
          <p:nvPr/>
        </p:nvPicPr>
        <p:blipFill>
          <a:blip r:embed="rId3"/>
          <a:stretch>
            <a:fillRect/>
          </a:stretch>
        </p:blipFill>
        <p:spPr>
          <a:xfrm>
            <a:off x="7217604" y="5747692"/>
            <a:ext cx="628560" cy="719949"/>
          </a:xfrm>
          <a:prstGeom prst="rect">
            <a:avLst/>
          </a:prstGeom>
          <a:ln w="12700">
            <a:miter lim="400000"/>
          </a:ln>
        </p:spPr>
      </p:pic>
      <p:pic>
        <p:nvPicPr>
          <p:cNvPr id="2" name="Picture 1" descr="Airplane jet engine and wing">
            <a:extLst>
              <a:ext uri="{FF2B5EF4-FFF2-40B4-BE49-F238E27FC236}">
                <a16:creationId xmlns:a16="http://schemas.microsoft.com/office/drawing/2014/main" id="{D87DF114-6F1B-816C-2AB9-5DCA09F3A63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56281" y="1413005"/>
            <a:ext cx="4793512" cy="3221394"/>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14" name="Group 13" descr="Many colourful balloons">
            <a:extLst>
              <a:ext uri="{FF2B5EF4-FFF2-40B4-BE49-F238E27FC236}">
                <a16:creationId xmlns:a16="http://schemas.microsoft.com/office/drawing/2014/main" id="{48E3F46E-D47A-0BB7-D5CB-26AA2CCBD627}"/>
              </a:ext>
            </a:extLst>
          </p:cNvPr>
          <p:cNvGrpSpPr/>
          <p:nvPr/>
        </p:nvGrpSpPr>
        <p:grpSpPr>
          <a:xfrm>
            <a:off x="6665530" y="1190566"/>
            <a:ext cx="4793512" cy="4322577"/>
            <a:chOff x="10314242" y="227984"/>
            <a:chExt cx="9503882" cy="8570179"/>
          </a:xfrm>
        </p:grpSpPr>
        <p:pic>
          <p:nvPicPr>
            <p:cNvPr id="7" name="Google Shape;560;p54" descr="Google Shape;560;p54">
              <a:extLst>
                <a:ext uri="{FF2B5EF4-FFF2-40B4-BE49-F238E27FC236}">
                  <a16:creationId xmlns:a16="http://schemas.microsoft.com/office/drawing/2014/main" id="{78596996-6772-D395-702B-4C2C761B405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346054" y="227985"/>
              <a:ext cx="2060276" cy="2860232"/>
            </a:xfrm>
            <a:prstGeom prst="rect">
              <a:avLst/>
            </a:prstGeom>
            <a:ln w="12700">
              <a:miter lim="400000"/>
            </a:ln>
          </p:spPr>
        </p:pic>
        <p:pic>
          <p:nvPicPr>
            <p:cNvPr id="8" name="Google Shape;560;p54" descr="Google Shape;560;p54">
              <a:extLst>
                <a:ext uri="{FF2B5EF4-FFF2-40B4-BE49-F238E27FC236}">
                  <a16:creationId xmlns:a16="http://schemas.microsoft.com/office/drawing/2014/main" id="{0EF351BF-E7B9-EA5E-2DA8-FB1B1393562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2827254" y="227984"/>
              <a:ext cx="2060276" cy="2860232"/>
            </a:xfrm>
            <a:prstGeom prst="rect">
              <a:avLst/>
            </a:prstGeom>
            <a:ln w="12700">
              <a:miter lim="400000"/>
            </a:ln>
          </p:spPr>
        </p:pic>
        <p:pic>
          <p:nvPicPr>
            <p:cNvPr id="9" name="Google Shape;560;p54" descr="Google Shape;560;p54">
              <a:extLst>
                <a:ext uri="{FF2B5EF4-FFF2-40B4-BE49-F238E27FC236}">
                  <a16:creationId xmlns:a16="http://schemas.microsoft.com/office/drawing/2014/main" id="{ED72E2E5-EE18-8406-7A15-72134823967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292553" y="227985"/>
              <a:ext cx="2060276" cy="2860232"/>
            </a:xfrm>
            <a:prstGeom prst="rect">
              <a:avLst/>
            </a:prstGeom>
            <a:ln w="12700">
              <a:miter lim="400000"/>
            </a:ln>
          </p:spPr>
        </p:pic>
        <p:pic>
          <p:nvPicPr>
            <p:cNvPr id="15" name="Google Shape;560;p54" descr="Google Shape;560;p54">
              <a:extLst>
                <a:ext uri="{FF2B5EF4-FFF2-40B4-BE49-F238E27FC236}">
                  <a16:creationId xmlns:a16="http://schemas.microsoft.com/office/drawing/2014/main" id="{0C2AF748-80C8-4D78-733E-5FF59BD63C1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7757848" y="227984"/>
              <a:ext cx="2060276" cy="2860232"/>
            </a:xfrm>
            <a:prstGeom prst="rect">
              <a:avLst/>
            </a:prstGeom>
            <a:ln w="12700">
              <a:miter lim="400000"/>
            </a:ln>
          </p:spPr>
        </p:pic>
        <p:pic>
          <p:nvPicPr>
            <p:cNvPr id="17" name="Google Shape;560;p54" descr="Google Shape;560;p54">
              <a:extLst>
                <a:ext uri="{FF2B5EF4-FFF2-40B4-BE49-F238E27FC236}">
                  <a16:creationId xmlns:a16="http://schemas.microsoft.com/office/drawing/2014/main" id="{E0FA8696-987F-BF2A-3FD0-46DB9719BE7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314242" y="3313582"/>
              <a:ext cx="2060276" cy="2860232"/>
            </a:xfrm>
            <a:prstGeom prst="rect">
              <a:avLst/>
            </a:prstGeom>
            <a:ln w="12700">
              <a:miter lim="400000"/>
            </a:ln>
          </p:spPr>
        </p:pic>
        <p:pic>
          <p:nvPicPr>
            <p:cNvPr id="18" name="Google Shape;560;p54" descr="Google Shape;560;p54">
              <a:extLst>
                <a:ext uri="{FF2B5EF4-FFF2-40B4-BE49-F238E27FC236}">
                  <a16:creationId xmlns:a16="http://schemas.microsoft.com/office/drawing/2014/main" id="{4A719AB5-00DA-1715-B7C2-F91EDD03E5AA}"/>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2795443" y="3313580"/>
              <a:ext cx="2060276" cy="2860232"/>
            </a:xfrm>
            <a:prstGeom prst="rect">
              <a:avLst/>
            </a:prstGeom>
            <a:ln w="12700">
              <a:miter lim="400000"/>
            </a:ln>
          </p:spPr>
        </p:pic>
        <p:pic>
          <p:nvPicPr>
            <p:cNvPr id="19" name="Google Shape;560;p54" descr="Google Shape;560;p54">
              <a:extLst>
                <a:ext uri="{FF2B5EF4-FFF2-40B4-BE49-F238E27FC236}">
                  <a16:creationId xmlns:a16="http://schemas.microsoft.com/office/drawing/2014/main" id="{270E168E-4D57-DBDC-A2A4-93567D91B80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260741" y="3313582"/>
              <a:ext cx="2060276" cy="2860232"/>
            </a:xfrm>
            <a:prstGeom prst="rect">
              <a:avLst/>
            </a:prstGeom>
            <a:ln w="12700">
              <a:miter lim="400000"/>
            </a:ln>
          </p:spPr>
        </p:pic>
        <p:pic>
          <p:nvPicPr>
            <p:cNvPr id="20" name="Google Shape;560;p54" descr="Google Shape;560;p54">
              <a:extLst>
                <a:ext uri="{FF2B5EF4-FFF2-40B4-BE49-F238E27FC236}">
                  <a16:creationId xmlns:a16="http://schemas.microsoft.com/office/drawing/2014/main" id="{D71AC4B6-B590-A7A6-16BF-0EBB5579BEA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7726036" y="3313580"/>
              <a:ext cx="2060276" cy="2860232"/>
            </a:xfrm>
            <a:prstGeom prst="rect">
              <a:avLst/>
            </a:prstGeom>
            <a:ln w="12700">
              <a:miter lim="400000"/>
            </a:ln>
          </p:spPr>
        </p:pic>
        <p:pic>
          <p:nvPicPr>
            <p:cNvPr id="21" name="Google Shape;560;p54" descr="Google Shape;560;p54">
              <a:extLst>
                <a:ext uri="{FF2B5EF4-FFF2-40B4-BE49-F238E27FC236}">
                  <a16:creationId xmlns:a16="http://schemas.microsoft.com/office/drawing/2014/main" id="{1F92B9D5-6481-75A8-376E-5EE81D978D4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0505103" y="6574135"/>
              <a:ext cx="1599028" cy="2224028"/>
            </a:xfrm>
            <a:prstGeom prst="rect">
              <a:avLst/>
            </a:prstGeom>
            <a:ln w="12700">
              <a:miter lim="400000"/>
            </a:ln>
          </p:spPr>
        </p:pic>
        <p:pic>
          <p:nvPicPr>
            <p:cNvPr id="22" name="Google Shape;560;p54" descr="Google Shape;560;p54">
              <a:extLst>
                <a:ext uri="{FF2B5EF4-FFF2-40B4-BE49-F238E27FC236}">
                  <a16:creationId xmlns:a16="http://schemas.microsoft.com/office/drawing/2014/main" id="{B0F867F1-11BD-F204-0146-7363C08B906D}"/>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986304" y="6574133"/>
              <a:ext cx="1599028" cy="2224028"/>
            </a:xfrm>
            <a:prstGeom prst="rect">
              <a:avLst/>
            </a:prstGeom>
            <a:ln w="12700">
              <a:miter lim="400000"/>
            </a:ln>
          </p:spPr>
        </p:pic>
        <p:pic>
          <p:nvPicPr>
            <p:cNvPr id="23" name="Google Shape;560;p54" descr="Google Shape;560;p54">
              <a:extLst>
                <a:ext uri="{FF2B5EF4-FFF2-40B4-BE49-F238E27FC236}">
                  <a16:creationId xmlns:a16="http://schemas.microsoft.com/office/drawing/2014/main" id="{01035C96-6FAF-1B10-7AE1-34E1F3C97BF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5451602" y="6574135"/>
              <a:ext cx="1599028" cy="2224028"/>
            </a:xfrm>
            <a:prstGeom prst="rect">
              <a:avLst/>
            </a:prstGeom>
            <a:ln w="12700">
              <a:miter lim="400000"/>
            </a:ln>
          </p:spPr>
        </p:pic>
        <p:pic>
          <p:nvPicPr>
            <p:cNvPr id="24" name="Google Shape;560;p54" descr="Google Shape;560;p54">
              <a:extLst>
                <a:ext uri="{FF2B5EF4-FFF2-40B4-BE49-F238E27FC236}">
                  <a16:creationId xmlns:a16="http://schemas.microsoft.com/office/drawing/2014/main" id="{AE09403A-E97E-266E-87C6-2095540EA921}"/>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7916897" y="6574133"/>
              <a:ext cx="1599028" cy="2224028"/>
            </a:xfrm>
            <a:prstGeom prst="rect">
              <a:avLst/>
            </a:prstGeom>
            <a:ln w="12700">
              <a:miter lim="400000"/>
            </a:ln>
          </p:spPr>
        </p:pic>
      </p:grpSp>
      <p:grpSp>
        <p:nvGrpSpPr>
          <p:cNvPr id="28" name="Google Shape;400;p42">
            <a:extLst>
              <a:ext uri="{FF2B5EF4-FFF2-40B4-BE49-F238E27FC236}">
                <a16:creationId xmlns:a16="http://schemas.microsoft.com/office/drawing/2014/main" id="{FD7D5041-BDFD-39A0-E3B4-90BEF24D109D}"/>
              </a:ext>
            </a:extLst>
          </p:cNvPr>
          <p:cNvGrpSpPr/>
          <p:nvPr/>
        </p:nvGrpSpPr>
        <p:grpSpPr>
          <a:xfrm>
            <a:off x="6112616" y="480"/>
            <a:ext cx="6122088" cy="6857520"/>
            <a:chOff x="-1" y="0"/>
            <a:chExt cx="6122517" cy="6858000"/>
          </a:xfrm>
        </p:grpSpPr>
        <p:sp>
          <p:nvSpPr>
            <p:cNvPr id="26" name="Google Shape;401;p42">
              <a:extLst>
                <a:ext uri="{FF2B5EF4-FFF2-40B4-BE49-F238E27FC236}">
                  <a16:creationId xmlns:a16="http://schemas.microsoft.com/office/drawing/2014/main" id="{C5B14755-10C4-9370-110B-3A4FEBBB0907}"/>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dirty="0">
                <a:solidFill>
                  <a:srgbClr val="000000"/>
                </a:solidFill>
                <a:latin typeface="Founders Grotesk Regular"/>
                <a:cs typeface="Arial"/>
                <a:sym typeface="Founders Grotesk"/>
              </a:endParaRPr>
            </a:p>
          </p:txBody>
        </p:sp>
        <p:pic>
          <p:nvPicPr>
            <p:cNvPr id="27" name="Google Shape;402;p42" descr="Google Shape;402;p42">
              <a:extLst>
                <a:ext uri="{FF2B5EF4-FFF2-40B4-BE49-F238E27FC236}">
                  <a16:creationId xmlns:a16="http://schemas.microsoft.com/office/drawing/2014/main" id="{6EA29AB9-61DD-7A25-E8C3-41CCB8CD7762}"/>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sp>
        <p:nvSpPr>
          <p:cNvPr id="11" name="Rectangle 10">
            <a:extLst>
              <a:ext uri="{FF2B5EF4-FFF2-40B4-BE49-F238E27FC236}">
                <a16:creationId xmlns:a16="http://schemas.microsoft.com/office/drawing/2014/main" id="{4710E67D-7836-9407-70A0-C7D4EB0D6670}"/>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16" name="Straight Connector 15">
            <a:extLst>
              <a:ext uri="{FF2B5EF4-FFF2-40B4-BE49-F238E27FC236}">
                <a16:creationId xmlns:a16="http://schemas.microsoft.com/office/drawing/2014/main" id="{F7D88F0B-8554-2C59-0A2B-8428C1CEC64E}"/>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3" name="Picture 2" descr="A logo with white text and blue circles&#10;&#10;Description automatically generated">
            <a:extLst>
              <a:ext uri="{FF2B5EF4-FFF2-40B4-BE49-F238E27FC236}">
                <a16:creationId xmlns:a16="http://schemas.microsoft.com/office/drawing/2014/main" id="{FDADD57A-C01E-E9D8-9FF7-34D8B873D505}"/>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4" name="TextBox 73">
            <a:extLst>
              <a:ext uri="{FF2B5EF4-FFF2-40B4-BE49-F238E27FC236}">
                <a16:creationId xmlns:a16="http://schemas.microsoft.com/office/drawing/2014/main" id="{0FF33217-6C85-4D3B-6CD1-BFCA97C8C8D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1489108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28"/>
                                        </p:tgtEl>
                                      </p:cBhvr>
                                    </p:animEffect>
                                    <p:set>
                                      <p:cBhvr>
                                        <p:cTn id="7" fill="hold">
                                          <p:stCondLst>
                                            <p:cond delay="999"/>
                                          </p:stCondLst>
                                        </p:cTn>
                                        <p:tgtEl>
                                          <p:spTgt spid="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advAuto="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38B4244-D0A8-4F1B-A131-1D4F603C8C81}"/>
              </a:ext>
            </a:extLst>
          </p:cNvPr>
          <p:cNvSpPr/>
          <p:nvPr/>
        </p:nvSpPr>
        <p:spPr>
          <a:xfrm>
            <a:off x="0" y="774643"/>
            <a:ext cx="12192000" cy="608334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Google Shape;422;p44">
            <a:extLst>
              <a:ext uri="{FF2B5EF4-FFF2-40B4-BE49-F238E27FC236}">
                <a16:creationId xmlns:a16="http://schemas.microsoft.com/office/drawing/2014/main" id="{B5E15D71-BB26-3174-386C-F0F33FDCC98F}"/>
              </a:ext>
            </a:extLst>
          </p:cNvPr>
          <p:cNvSpPr/>
          <p:nvPr/>
        </p:nvSpPr>
        <p:spPr>
          <a:xfrm>
            <a:off x="6082329" y="1391533"/>
            <a:ext cx="27724" cy="4902347"/>
          </a:xfrm>
          <a:prstGeom prst="rect">
            <a:avLst/>
          </a:prstGeom>
          <a:solidFill>
            <a:srgbClr val="F5F5F7"/>
          </a:solidFill>
          <a:ln w="12700">
            <a:miter lim="400000"/>
          </a:ln>
        </p:spPr>
        <p:txBody>
          <a:bodyPr lIns="45716" rIns="45716" anchor="ct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sp>
        <p:nvSpPr>
          <p:cNvPr id="250" name="Google Shape;557;p54"/>
          <p:cNvSpPr txBox="1"/>
          <p:nvPr/>
        </p:nvSpPr>
        <p:spPr>
          <a:xfrm>
            <a:off x="7136183" y="5941990"/>
            <a:ext cx="4591276" cy="6154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lang="en-US" sz="3400" kern="0" dirty="0">
                <a:solidFill>
                  <a:srgbClr val="0F123D"/>
                </a:solidFill>
                <a:latin typeface="Founders Grotesk Regular"/>
                <a:cs typeface="Arial"/>
                <a:sym typeface="Founders Grotesk"/>
              </a:rPr>
              <a:t>817,647</a:t>
            </a:r>
            <a:r>
              <a:rPr sz="3400" kern="0" dirty="0">
                <a:solidFill>
                  <a:srgbClr val="0F123D"/>
                </a:solidFill>
                <a:latin typeface="Founders Grotesk Regular"/>
                <a:cs typeface="Arial"/>
                <a:sym typeface="Founders Grotesk"/>
              </a:rPr>
              <a:t> balloons</a:t>
            </a:r>
          </a:p>
        </p:txBody>
      </p:sp>
      <p:pic>
        <p:nvPicPr>
          <p:cNvPr id="10" name="Google Shape;411;p43" descr="Google Shape;411;p43">
            <a:extLst>
              <a:ext uri="{FF2B5EF4-FFF2-40B4-BE49-F238E27FC236}">
                <a16:creationId xmlns:a16="http://schemas.microsoft.com/office/drawing/2014/main" id="{6BD4C0AE-E194-BF4C-BBF1-B6AABA68E896}"/>
              </a:ext>
            </a:extLst>
          </p:cNvPr>
          <p:cNvPicPr>
            <a:picLocks noChangeAspect="1"/>
          </p:cNvPicPr>
          <p:nvPr/>
        </p:nvPicPr>
        <p:blipFill>
          <a:blip r:embed="rId3"/>
          <a:stretch>
            <a:fillRect/>
          </a:stretch>
        </p:blipFill>
        <p:spPr>
          <a:xfrm>
            <a:off x="7217604" y="5747692"/>
            <a:ext cx="628560" cy="719949"/>
          </a:xfrm>
          <a:prstGeom prst="rect">
            <a:avLst/>
          </a:prstGeom>
          <a:ln w="12700">
            <a:miter lim="400000"/>
          </a:ln>
        </p:spPr>
      </p:pic>
      <p:grpSp>
        <p:nvGrpSpPr>
          <p:cNvPr id="15" name="Group 14" descr="Many many colourful hot air balloons">
            <a:extLst>
              <a:ext uri="{FF2B5EF4-FFF2-40B4-BE49-F238E27FC236}">
                <a16:creationId xmlns:a16="http://schemas.microsoft.com/office/drawing/2014/main" id="{107F31C2-5690-794C-1845-70604BD523CD}"/>
              </a:ext>
            </a:extLst>
          </p:cNvPr>
          <p:cNvGrpSpPr/>
          <p:nvPr/>
        </p:nvGrpSpPr>
        <p:grpSpPr>
          <a:xfrm>
            <a:off x="6679294" y="1269898"/>
            <a:ext cx="4856426" cy="4256900"/>
            <a:chOff x="10227326" y="243885"/>
            <a:chExt cx="9486851" cy="8315700"/>
          </a:xfrm>
        </p:grpSpPr>
        <p:pic>
          <p:nvPicPr>
            <p:cNvPr id="5" name="Google Shape;560;p54" descr="Google Shape;560;p54">
              <a:extLst>
                <a:ext uri="{FF2B5EF4-FFF2-40B4-BE49-F238E27FC236}">
                  <a16:creationId xmlns:a16="http://schemas.microsoft.com/office/drawing/2014/main" id="{7986037C-1CF9-B0FF-C155-C4E116D35E0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275042" y="275698"/>
              <a:ext cx="882173" cy="1206099"/>
            </a:xfrm>
            <a:prstGeom prst="rect">
              <a:avLst/>
            </a:prstGeom>
            <a:ln w="12700">
              <a:miter lim="400000"/>
            </a:ln>
          </p:spPr>
        </p:pic>
        <p:pic>
          <p:nvPicPr>
            <p:cNvPr id="7" name="Google Shape;560;p54" descr="Google Shape;560;p54">
              <a:extLst>
                <a:ext uri="{FF2B5EF4-FFF2-40B4-BE49-F238E27FC236}">
                  <a16:creationId xmlns:a16="http://schemas.microsoft.com/office/drawing/2014/main" id="{45ECE2AC-388B-79D0-1A32-5A58707F603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2756243" y="275696"/>
              <a:ext cx="882173" cy="1206099"/>
            </a:xfrm>
            <a:prstGeom prst="rect">
              <a:avLst/>
            </a:prstGeom>
            <a:ln w="12700">
              <a:miter lim="400000"/>
            </a:ln>
          </p:spPr>
        </p:pic>
        <p:pic>
          <p:nvPicPr>
            <p:cNvPr id="9" name="Google Shape;560;p54" descr="Google Shape;560;p54">
              <a:extLst>
                <a:ext uri="{FF2B5EF4-FFF2-40B4-BE49-F238E27FC236}">
                  <a16:creationId xmlns:a16="http://schemas.microsoft.com/office/drawing/2014/main" id="{9A30A9E3-2B0D-546E-7827-EF7CAE2E092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5221541" y="275698"/>
              <a:ext cx="882173" cy="1206099"/>
            </a:xfrm>
            <a:prstGeom prst="rect">
              <a:avLst/>
            </a:prstGeom>
            <a:ln w="12700">
              <a:miter lim="400000"/>
            </a:ln>
          </p:spPr>
        </p:pic>
        <p:pic>
          <p:nvPicPr>
            <p:cNvPr id="16" name="Google Shape;560;p54" descr="Google Shape;560;p54">
              <a:extLst>
                <a:ext uri="{FF2B5EF4-FFF2-40B4-BE49-F238E27FC236}">
                  <a16:creationId xmlns:a16="http://schemas.microsoft.com/office/drawing/2014/main" id="{8961DE89-F52F-A963-FC2C-9F8FADF4C11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7686836" y="275696"/>
              <a:ext cx="882173" cy="1206099"/>
            </a:xfrm>
            <a:prstGeom prst="rect">
              <a:avLst/>
            </a:prstGeom>
            <a:ln w="12700">
              <a:miter lim="400000"/>
            </a:ln>
          </p:spPr>
        </p:pic>
        <p:pic>
          <p:nvPicPr>
            <p:cNvPr id="17" name="Google Shape;560;p54" descr="Google Shape;560;p54">
              <a:extLst>
                <a:ext uri="{FF2B5EF4-FFF2-40B4-BE49-F238E27FC236}">
                  <a16:creationId xmlns:a16="http://schemas.microsoft.com/office/drawing/2014/main" id="{A3C627ED-9387-B513-E4FD-B2F7475257E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1404306" y="243886"/>
              <a:ext cx="882173" cy="1206099"/>
            </a:xfrm>
            <a:prstGeom prst="rect">
              <a:avLst/>
            </a:prstGeom>
            <a:ln w="12700">
              <a:miter lim="400000"/>
            </a:ln>
          </p:spPr>
        </p:pic>
        <p:pic>
          <p:nvPicPr>
            <p:cNvPr id="18" name="Google Shape;560;p54" descr="Google Shape;560;p54">
              <a:extLst>
                <a:ext uri="{FF2B5EF4-FFF2-40B4-BE49-F238E27FC236}">
                  <a16:creationId xmlns:a16="http://schemas.microsoft.com/office/drawing/2014/main" id="{983D8135-4509-3C1F-13D8-7D98F339CD6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3885507" y="243885"/>
              <a:ext cx="882173" cy="1206099"/>
            </a:xfrm>
            <a:prstGeom prst="rect">
              <a:avLst/>
            </a:prstGeom>
            <a:ln w="12700">
              <a:miter lim="400000"/>
            </a:ln>
          </p:spPr>
        </p:pic>
        <p:pic>
          <p:nvPicPr>
            <p:cNvPr id="19" name="Google Shape;560;p54" descr="Google Shape;560;p54">
              <a:extLst>
                <a:ext uri="{FF2B5EF4-FFF2-40B4-BE49-F238E27FC236}">
                  <a16:creationId xmlns:a16="http://schemas.microsoft.com/office/drawing/2014/main" id="{40C06B16-AED4-64A5-8B91-D858DE1031A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50805" y="243886"/>
              <a:ext cx="882173" cy="1206099"/>
            </a:xfrm>
            <a:prstGeom prst="rect">
              <a:avLst/>
            </a:prstGeom>
            <a:ln w="12700">
              <a:miter lim="400000"/>
            </a:ln>
          </p:spPr>
        </p:pic>
        <p:pic>
          <p:nvPicPr>
            <p:cNvPr id="20" name="Google Shape;560;p54" descr="Google Shape;560;p54">
              <a:extLst>
                <a:ext uri="{FF2B5EF4-FFF2-40B4-BE49-F238E27FC236}">
                  <a16:creationId xmlns:a16="http://schemas.microsoft.com/office/drawing/2014/main" id="{00F1B7E9-138D-B1FF-DEF7-C64128E2A7C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8816100" y="243885"/>
              <a:ext cx="882173" cy="1206099"/>
            </a:xfrm>
            <a:prstGeom prst="rect">
              <a:avLst/>
            </a:prstGeom>
            <a:ln w="12700">
              <a:miter lim="400000"/>
            </a:ln>
          </p:spPr>
        </p:pic>
        <p:pic>
          <p:nvPicPr>
            <p:cNvPr id="21" name="Google Shape;560;p54" descr="Google Shape;560;p54">
              <a:extLst>
                <a:ext uri="{FF2B5EF4-FFF2-40B4-BE49-F238E27FC236}">
                  <a16:creationId xmlns:a16="http://schemas.microsoft.com/office/drawing/2014/main" id="{718C4DF7-35BB-46A7-BC23-6046381B71D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290946" y="1754875"/>
              <a:ext cx="882173" cy="1206099"/>
            </a:xfrm>
            <a:prstGeom prst="rect">
              <a:avLst/>
            </a:prstGeom>
            <a:ln w="12700">
              <a:miter lim="400000"/>
            </a:ln>
          </p:spPr>
        </p:pic>
        <p:pic>
          <p:nvPicPr>
            <p:cNvPr id="22" name="Google Shape;560;p54" descr="Google Shape;560;p54">
              <a:extLst>
                <a:ext uri="{FF2B5EF4-FFF2-40B4-BE49-F238E27FC236}">
                  <a16:creationId xmlns:a16="http://schemas.microsoft.com/office/drawing/2014/main" id="{A75968F8-56AA-2234-DFBB-ED33817D68F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2772147" y="1754873"/>
              <a:ext cx="882173" cy="1206099"/>
            </a:xfrm>
            <a:prstGeom prst="rect">
              <a:avLst/>
            </a:prstGeom>
            <a:ln w="12700">
              <a:miter lim="400000"/>
            </a:ln>
          </p:spPr>
        </p:pic>
        <p:pic>
          <p:nvPicPr>
            <p:cNvPr id="23" name="Google Shape;560;p54" descr="Google Shape;560;p54">
              <a:extLst>
                <a:ext uri="{FF2B5EF4-FFF2-40B4-BE49-F238E27FC236}">
                  <a16:creationId xmlns:a16="http://schemas.microsoft.com/office/drawing/2014/main" id="{A10354CE-77F0-BCA3-2F10-E728B92CEB8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5237445" y="1754875"/>
              <a:ext cx="882173" cy="1206099"/>
            </a:xfrm>
            <a:prstGeom prst="rect">
              <a:avLst/>
            </a:prstGeom>
            <a:ln w="12700">
              <a:miter lim="400000"/>
            </a:ln>
          </p:spPr>
        </p:pic>
        <p:pic>
          <p:nvPicPr>
            <p:cNvPr id="24" name="Google Shape;560;p54" descr="Google Shape;560;p54">
              <a:extLst>
                <a:ext uri="{FF2B5EF4-FFF2-40B4-BE49-F238E27FC236}">
                  <a16:creationId xmlns:a16="http://schemas.microsoft.com/office/drawing/2014/main" id="{DFEE6CF5-DB30-1A0F-FEB9-1760F621DBE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7702740" y="1754873"/>
              <a:ext cx="882173" cy="1206099"/>
            </a:xfrm>
            <a:prstGeom prst="rect">
              <a:avLst/>
            </a:prstGeom>
            <a:ln w="12700">
              <a:miter lim="400000"/>
            </a:ln>
          </p:spPr>
        </p:pic>
        <p:pic>
          <p:nvPicPr>
            <p:cNvPr id="25" name="Google Shape;560;p54" descr="Google Shape;560;p54">
              <a:extLst>
                <a:ext uri="{FF2B5EF4-FFF2-40B4-BE49-F238E27FC236}">
                  <a16:creationId xmlns:a16="http://schemas.microsoft.com/office/drawing/2014/main" id="{D6941988-C83A-338A-10B7-CF49EA24104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1420210" y="1723063"/>
              <a:ext cx="882173" cy="1206099"/>
            </a:xfrm>
            <a:prstGeom prst="rect">
              <a:avLst/>
            </a:prstGeom>
            <a:ln w="12700">
              <a:miter lim="400000"/>
            </a:ln>
          </p:spPr>
        </p:pic>
        <p:pic>
          <p:nvPicPr>
            <p:cNvPr id="26" name="Google Shape;560;p54" descr="Google Shape;560;p54">
              <a:extLst>
                <a:ext uri="{FF2B5EF4-FFF2-40B4-BE49-F238E27FC236}">
                  <a16:creationId xmlns:a16="http://schemas.microsoft.com/office/drawing/2014/main" id="{BBA986F4-9DD2-3C2F-F603-F67FF947689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3901411" y="1723061"/>
              <a:ext cx="882173" cy="1206099"/>
            </a:xfrm>
            <a:prstGeom prst="rect">
              <a:avLst/>
            </a:prstGeom>
            <a:ln w="12700">
              <a:miter lim="400000"/>
            </a:ln>
          </p:spPr>
        </p:pic>
        <p:pic>
          <p:nvPicPr>
            <p:cNvPr id="27" name="Google Shape;560;p54" descr="Google Shape;560;p54">
              <a:extLst>
                <a:ext uri="{FF2B5EF4-FFF2-40B4-BE49-F238E27FC236}">
                  <a16:creationId xmlns:a16="http://schemas.microsoft.com/office/drawing/2014/main" id="{34581DA9-9A21-81B1-7480-6BE9642276E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66710" y="1723063"/>
              <a:ext cx="882173" cy="1206099"/>
            </a:xfrm>
            <a:prstGeom prst="rect">
              <a:avLst/>
            </a:prstGeom>
            <a:ln w="12700">
              <a:miter lim="400000"/>
            </a:ln>
          </p:spPr>
        </p:pic>
        <p:pic>
          <p:nvPicPr>
            <p:cNvPr id="28" name="Google Shape;560;p54" descr="Google Shape;560;p54">
              <a:extLst>
                <a:ext uri="{FF2B5EF4-FFF2-40B4-BE49-F238E27FC236}">
                  <a16:creationId xmlns:a16="http://schemas.microsoft.com/office/drawing/2014/main" id="{6CC8073B-7866-C87D-523B-2DE256C01F0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8832004" y="1723061"/>
              <a:ext cx="882173" cy="1206099"/>
            </a:xfrm>
            <a:prstGeom prst="rect">
              <a:avLst/>
            </a:prstGeom>
            <a:ln w="12700">
              <a:miter lim="400000"/>
            </a:ln>
          </p:spPr>
        </p:pic>
        <p:pic>
          <p:nvPicPr>
            <p:cNvPr id="29" name="Google Shape;560;p54" descr="Google Shape;560;p54">
              <a:extLst>
                <a:ext uri="{FF2B5EF4-FFF2-40B4-BE49-F238E27FC236}">
                  <a16:creationId xmlns:a16="http://schemas.microsoft.com/office/drawing/2014/main" id="{02031A48-EFCB-C384-C13B-182601F7E0B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243232" y="3170434"/>
              <a:ext cx="882173" cy="1206099"/>
            </a:xfrm>
            <a:prstGeom prst="rect">
              <a:avLst/>
            </a:prstGeom>
            <a:ln w="12700">
              <a:miter lim="400000"/>
            </a:ln>
          </p:spPr>
        </p:pic>
        <p:pic>
          <p:nvPicPr>
            <p:cNvPr id="30" name="Google Shape;560;p54" descr="Google Shape;560;p54">
              <a:extLst>
                <a:ext uri="{FF2B5EF4-FFF2-40B4-BE49-F238E27FC236}">
                  <a16:creationId xmlns:a16="http://schemas.microsoft.com/office/drawing/2014/main" id="{56E22B50-5A1E-D697-D4B6-56AD7D4828C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2724433" y="3170433"/>
              <a:ext cx="882173" cy="1206099"/>
            </a:xfrm>
            <a:prstGeom prst="rect">
              <a:avLst/>
            </a:prstGeom>
            <a:ln w="12700">
              <a:miter lim="400000"/>
            </a:ln>
          </p:spPr>
        </p:pic>
        <p:pic>
          <p:nvPicPr>
            <p:cNvPr id="31" name="Google Shape;560;p54" descr="Google Shape;560;p54">
              <a:extLst>
                <a:ext uri="{FF2B5EF4-FFF2-40B4-BE49-F238E27FC236}">
                  <a16:creationId xmlns:a16="http://schemas.microsoft.com/office/drawing/2014/main" id="{2EEC3C28-BBFF-CD74-0B37-24D47E97B23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5189731" y="3170434"/>
              <a:ext cx="882173" cy="1206099"/>
            </a:xfrm>
            <a:prstGeom prst="rect">
              <a:avLst/>
            </a:prstGeom>
            <a:ln w="12700">
              <a:miter lim="400000"/>
            </a:ln>
          </p:spPr>
        </p:pic>
        <p:pic>
          <p:nvPicPr>
            <p:cNvPr id="32" name="Google Shape;560;p54" descr="Google Shape;560;p54">
              <a:extLst>
                <a:ext uri="{FF2B5EF4-FFF2-40B4-BE49-F238E27FC236}">
                  <a16:creationId xmlns:a16="http://schemas.microsoft.com/office/drawing/2014/main" id="{C537F4BD-284A-2C17-C831-5F8787BC1BA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7655026" y="3170433"/>
              <a:ext cx="882173" cy="1206099"/>
            </a:xfrm>
            <a:prstGeom prst="rect">
              <a:avLst/>
            </a:prstGeom>
            <a:ln w="12700">
              <a:miter lim="400000"/>
            </a:ln>
          </p:spPr>
        </p:pic>
        <p:pic>
          <p:nvPicPr>
            <p:cNvPr id="33" name="Google Shape;560;p54" descr="Google Shape;560;p54">
              <a:extLst>
                <a:ext uri="{FF2B5EF4-FFF2-40B4-BE49-F238E27FC236}">
                  <a16:creationId xmlns:a16="http://schemas.microsoft.com/office/drawing/2014/main" id="{E670AB5B-B316-EB93-EBC3-06E2010493E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1372496" y="3138623"/>
              <a:ext cx="882173" cy="1206099"/>
            </a:xfrm>
            <a:prstGeom prst="rect">
              <a:avLst/>
            </a:prstGeom>
            <a:ln w="12700">
              <a:miter lim="400000"/>
            </a:ln>
          </p:spPr>
        </p:pic>
        <p:pic>
          <p:nvPicPr>
            <p:cNvPr id="34" name="Google Shape;560;p54" descr="Google Shape;560;p54">
              <a:extLst>
                <a:ext uri="{FF2B5EF4-FFF2-40B4-BE49-F238E27FC236}">
                  <a16:creationId xmlns:a16="http://schemas.microsoft.com/office/drawing/2014/main" id="{44C95CC0-DC5E-46B3-3B85-E7F4697B577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3853697" y="3138621"/>
              <a:ext cx="882173" cy="1206099"/>
            </a:xfrm>
            <a:prstGeom prst="rect">
              <a:avLst/>
            </a:prstGeom>
            <a:ln w="12700">
              <a:miter lim="400000"/>
            </a:ln>
          </p:spPr>
        </p:pic>
        <p:pic>
          <p:nvPicPr>
            <p:cNvPr id="35" name="Google Shape;560;p54" descr="Google Shape;560;p54">
              <a:extLst>
                <a:ext uri="{FF2B5EF4-FFF2-40B4-BE49-F238E27FC236}">
                  <a16:creationId xmlns:a16="http://schemas.microsoft.com/office/drawing/2014/main" id="{353171B2-EE93-4AF7-5C28-674B1D36A7D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8995" y="3138623"/>
              <a:ext cx="882173" cy="1206099"/>
            </a:xfrm>
            <a:prstGeom prst="rect">
              <a:avLst/>
            </a:prstGeom>
            <a:ln w="12700">
              <a:miter lim="400000"/>
            </a:ln>
          </p:spPr>
        </p:pic>
        <p:pic>
          <p:nvPicPr>
            <p:cNvPr id="36" name="Google Shape;560;p54" descr="Google Shape;560;p54">
              <a:extLst>
                <a:ext uri="{FF2B5EF4-FFF2-40B4-BE49-F238E27FC236}">
                  <a16:creationId xmlns:a16="http://schemas.microsoft.com/office/drawing/2014/main" id="{557291DF-045E-6D7C-F742-FECFEB53D7C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8784290" y="3138621"/>
              <a:ext cx="882173" cy="1206099"/>
            </a:xfrm>
            <a:prstGeom prst="rect">
              <a:avLst/>
            </a:prstGeom>
            <a:ln w="12700">
              <a:miter lim="400000"/>
            </a:ln>
          </p:spPr>
        </p:pic>
        <p:pic>
          <p:nvPicPr>
            <p:cNvPr id="37" name="Google Shape;560;p54" descr="Google Shape;560;p54">
              <a:extLst>
                <a:ext uri="{FF2B5EF4-FFF2-40B4-BE49-F238E27FC236}">
                  <a16:creationId xmlns:a16="http://schemas.microsoft.com/office/drawing/2014/main" id="{D2C56567-9D8E-CB33-9030-7E16A5B216C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227326" y="4585991"/>
              <a:ext cx="882173" cy="1206099"/>
            </a:xfrm>
            <a:prstGeom prst="rect">
              <a:avLst/>
            </a:prstGeom>
            <a:ln w="12700">
              <a:miter lim="400000"/>
            </a:ln>
          </p:spPr>
        </p:pic>
        <p:pic>
          <p:nvPicPr>
            <p:cNvPr id="38" name="Google Shape;560;p54" descr="Google Shape;560;p54">
              <a:extLst>
                <a:ext uri="{FF2B5EF4-FFF2-40B4-BE49-F238E27FC236}">
                  <a16:creationId xmlns:a16="http://schemas.microsoft.com/office/drawing/2014/main" id="{E0821E60-1556-F4CC-9801-F0920DC2A05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2708527" y="4585989"/>
              <a:ext cx="882173" cy="1206099"/>
            </a:xfrm>
            <a:prstGeom prst="rect">
              <a:avLst/>
            </a:prstGeom>
            <a:ln w="12700">
              <a:miter lim="400000"/>
            </a:ln>
          </p:spPr>
        </p:pic>
        <p:pic>
          <p:nvPicPr>
            <p:cNvPr id="39" name="Google Shape;560;p54" descr="Google Shape;560;p54">
              <a:extLst>
                <a:ext uri="{FF2B5EF4-FFF2-40B4-BE49-F238E27FC236}">
                  <a16:creationId xmlns:a16="http://schemas.microsoft.com/office/drawing/2014/main" id="{166CF3FB-6BEB-F3DA-A6B4-D7B49AA32BB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5173825" y="4585991"/>
              <a:ext cx="882173" cy="1206099"/>
            </a:xfrm>
            <a:prstGeom prst="rect">
              <a:avLst/>
            </a:prstGeom>
            <a:ln w="12700">
              <a:miter lim="400000"/>
            </a:ln>
          </p:spPr>
        </p:pic>
        <p:pic>
          <p:nvPicPr>
            <p:cNvPr id="40" name="Google Shape;560;p54" descr="Google Shape;560;p54">
              <a:extLst>
                <a:ext uri="{FF2B5EF4-FFF2-40B4-BE49-F238E27FC236}">
                  <a16:creationId xmlns:a16="http://schemas.microsoft.com/office/drawing/2014/main" id="{F1C18440-17CC-65E2-D3B5-E776CA5E045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7639120" y="4585989"/>
              <a:ext cx="882173" cy="1206099"/>
            </a:xfrm>
            <a:prstGeom prst="rect">
              <a:avLst/>
            </a:prstGeom>
            <a:ln w="12700">
              <a:miter lim="400000"/>
            </a:ln>
          </p:spPr>
        </p:pic>
        <p:pic>
          <p:nvPicPr>
            <p:cNvPr id="41" name="Google Shape;560;p54" descr="Google Shape;560;p54">
              <a:extLst>
                <a:ext uri="{FF2B5EF4-FFF2-40B4-BE49-F238E27FC236}">
                  <a16:creationId xmlns:a16="http://schemas.microsoft.com/office/drawing/2014/main" id="{CEF7B4CD-E84C-2299-D296-0C725599B10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1356590" y="4554179"/>
              <a:ext cx="882173" cy="1206099"/>
            </a:xfrm>
            <a:prstGeom prst="rect">
              <a:avLst/>
            </a:prstGeom>
            <a:ln w="12700">
              <a:miter lim="400000"/>
            </a:ln>
          </p:spPr>
        </p:pic>
        <p:pic>
          <p:nvPicPr>
            <p:cNvPr id="42" name="Google Shape;560;p54" descr="Google Shape;560;p54">
              <a:extLst>
                <a:ext uri="{FF2B5EF4-FFF2-40B4-BE49-F238E27FC236}">
                  <a16:creationId xmlns:a16="http://schemas.microsoft.com/office/drawing/2014/main" id="{3C99012D-38E7-F2A4-5515-BED5F6BEFFB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3837791" y="4554178"/>
              <a:ext cx="882173" cy="1206099"/>
            </a:xfrm>
            <a:prstGeom prst="rect">
              <a:avLst/>
            </a:prstGeom>
            <a:ln w="12700">
              <a:miter lim="400000"/>
            </a:ln>
          </p:spPr>
        </p:pic>
        <p:pic>
          <p:nvPicPr>
            <p:cNvPr id="43" name="Google Shape;560;p54" descr="Google Shape;560;p54">
              <a:extLst>
                <a:ext uri="{FF2B5EF4-FFF2-40B4-BE49-F238E27FC236}">
                  <a16:creationId xmlns:a16="http://schemas.microsoft.com/office/drawing/2014/main" id="{AA75E04D-92C5-0494-FA40-63B704E0F95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03089" y="4554179"/>
              <a:ext cx="882173" cy="1206099"/>
            </a:xfrm>
            <a:prstGeom prst="rect">
              <a:avLst/>
            </a:prstGeom>
            <a:ln w="12700">
              <a:miter lim="400000"/>
            </a:ln>
          </p:spPr>
        </p:pic>
        <p:pic>
          <p:nvPicPr>
            <p:cNvPr id="44" name="Google Shape;560;p54" descr="Google Shape;560;p54">
              <a:extLst>
                <a:ext uri="{FF2B5EF4-FFF2-40B4-BE49-F238E27FC236}">
                  <a16:creationId xmlns:a16="http://schemas.microsoft.com/office/drawing/2014/main" id="{A46D5731-7B81-25DD-CFA7-6C4E37CC4B8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8768384" y="4554178"/>
              <a:ext cx="882173" cy="1206099"/>
            </a:xfrm>
            <a:prstGeom prst="rect">
              <a:avLst/>
            </a:prstGeom>
            <a:ln w="12700">
              <a:miter lim="400000"/>
            </a:ln>
          </p:spPr>
        </p:pic>
        <p:pic>
          <p:nvPicPr>
            <p:cNvPr id="45" name="Google Shape;560;p54" descr="Google Shape;560;p54">
              <a:extLst>
                <a:ext uri="{FF2B5EF4-FFF2-40B4-BE49-F238E27FC236}">
                  <a16:creationId xmlns:a16="http://schemas.microsoft.com/office/drawing/2014/main" id="{88449E4F-C38B-277D-331F-752231BCC2F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227326" y="5969739"/>
              <a:ext cx="882173" cy="1206099"/>
            </a:xfrm>
            <a:prstGeom prst="rect">
              <a:avLst/>
            </a:prstGeom>
            <a:ln w="12700">
              <a:miter lim="400000"/>
            </a:ln>
          </p:spPr>
        </p:pic>
        <p:pic>
          <p:nvPicPr>
            <p:cNvPr id="46" name="Google Shape;560;p54" descr="Google Shape;560;p54">
              <a:extLst>
                <a:ext uri="{FF2B5EF4-FFF2-40B4-BE49-F238E27FC236}">
                  <a16:creationId xmlns:a16="http://schemas.microsoft.com/office/drawing/2014/main" id="{849A1739-2B5A-8B8A-E702-67349BAF497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2708527" y="5969737"/>
              <a:ext cx="882173" cy="1206099"/>
            </a:xfrm>
            <a:prstGeom prst="rect">
              <a:avLst/>
            </a:prstGeom>
            <a:ln w="12700">
              <a:miter lim="400000"/>
            </a:ln>
          </p:spPr>
        </p:pic>
        <p:pic>
          <p:nvPicPr>
            <p:cNvPr id="47" name="Google Shape;560;p54" descr="Google Shape;560;p54">
              <a:extLst>
                <a:ext uri="{FF2B5EF4-FFF2-40B4-BE49-F238E27FC236}">
                  <a16:creationId xmlns:a16="http://schemas.microsoft.com/office/drawing/2014/main" id="{DCC91E07-209E-41C1-AB46-249A36A7F39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5173825" y="5969739"/>
              <a:ext cx="882173" cy="1206099"/>
            </a:xfrm>
            <a:prstGeom prst="rect">
              <a:avLst/>
            </a:prstGeom>
            <a:ln w="12700">
              <a:miter lim="400000"/>
            </a:ln>
          </p:spPr>
        </p:pic>
        <p:pic>
          <p:nvPicPr>
            <p:cNvPr id="48" name="Google Shape;560;p54" descr="Google Shape;560;p54">
              <a:extLst>
                <a:ext uri="{FF2B5EF4-FFF2-40B4-BE49-F238E27FC236}">
                  <a16:creationId xmlns:a16="http://schemas.microsoft.com/office/drawing/2014/main" id="{F502A18A-8BBB-5B55-79B9-311F4A53452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7639120" y="5969737"/>
              <a:ext cx="882173" cy="1206099"/>
            </a:xfrm>
            <a:prstGeom prst="rect">
              <a:avLst/>
            </a:prstGeom>
            <a:ln w="12700">
              <a:miter lim="400000"/>
            </a:ln>
          </p:spPr>
        </p:pic>
        <p:pic>
          <p:nvPicPr>
            <p:cNvPr id="49" name="Google Shape;560;p54" descr="Google Shape;560;p54">
              <a:extLst>
                <a:ext uri="{FF2B5EF4-FFF2-40B4-BE49-F238E27FC236}">
                  <a16:creationId xmlns:a16="http://schemas.microsoft.com/office/drawing/2014/main" id="{D6DEF7B0-8A52-0102-A5F5-C3DAEEB835E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1356590" y="5937927"/>
              <a:ext cx="882173" cy="1206099"/>
            </a:xfrm>
            <a:prstGeom prst="rect">
              <a:avLst/>
            </a:prstGeom>
            <a:ln w="12700">
              <a:miter lim="400000"/>
            </a:ln>
          </p:spPr>
        </p:pic>
        <p:pic>
          <p:nvPicPr>
            <p:cNvPr id="50" name="Google Shape;560;p54" descr="Google Shape;560;p54">
              <a:extLst>
                <a:ext uri="{FF2B5EF4-FFF2-40B4-BE49-F238E27FC236}">
                  <a16:creationId xmlns:a16="http://schemas.microsoft.com/office/drawing/2014/main" id="{653CAF40-EB47-4B9E-6331-9550640FEDB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3837791" y="5937926"/>
              <a:ext cx="882173" cy="1206099"/>
            </a:xfrm>
            <a:prstGeom prst="rect">
              <a:avLst/>
            </a:prstGeom>
            <a:ln w="12700">
              <a:miter lim="400000"/>
            </a:ln>
          </p:spPr>
        </p:pic>
        <p:pic>
          <p:nvPicPr>
            <p:cNvPr id="51" name="Google Shape;560;p54" descr="Google Shape;560;p54">
              <a:extLst>
                <a:ext uri="{FF2B5EF4-FFF2-40B4-BE49-F238E27FC236}">
                  <a16:creationId xmlns:a16="http://schemas.microsoft.com/office/drawing/2014/main" id="{212652CB-E28E-5F6F-705D-0AEA86A8C35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03089" y="5937927"/>
              <a:ext cx="882173" cy="1206099"/>
            </a:xfrm>
            <a:prstGeom prst="rect">
              <a:avLst/>
            </a:prstGeom>
            <a:ln w="12700">
              <a:miter lim="400000"/>
            </a:ln>
          </p:spPr>
        </p:pic>
        <p:pic>
          <p:nvPicPr>
            <p:cNvPr id="52" name="Google Shape;560;p54" descr="Google Shape;560;p54">
              <a:extLst>
                <a:ext uri="{FF2B5EF4-FFF2-40B4-BE49-F238E27FC236}">
                  <a16:creationId xmlns:a16="http://schemas.microsoft.com/office/drawing/2014/main" id="{7F4E2134-4507-95A6-084F-F5127AA55C1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8768384" y="5937926"/>
              <a:ext cx="882173" cy="1206099"/>
            </a:xfrm>
            <a:prstGeom prst="rect">
              <a:avLst/>
            </a:prstGeom>
            <a:ln w="12700">
              <a:miter lim="400000"/>
            </a:ln>
          </p:spPr>
        </p:pic>
        <p:pic>
          <p:nvPicPr>
            <p:cNvPr id="53" name="Google Shape;560;p54" descr="Google Shape;560;p54">
              <a:extLst>
                <a:ext uri="{FF2B5EF4-FFF2-40B4-BE49-F238E27FC236}">
                  <a16:creationId xmlns:a16="http://schemas.microsoft.com/office/drawing/2014/main" id="{4863BB81-80DE-D7AA-6E65-1931FDEB4C0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0243230" y="7353486"/>
              <a:ext cx="882173" cy="1206099"/>
            </a:xfrm>
            <a:prstGeom prst="rect">
              <a:avLst/>
            </a:prstGeom>
            <a:ln w="12700">
              <a:miter lim="400000"/>
            </a:ln>
          </p:spPr>
        </p:pic>
        <p:pic>
          <p:nvPicPr>
            <p:cNvPr id="54" name="Google Shape;560;p54" descr="Google Shape;560;p54">
              <a:extLst>
                <a:ext uri="{FF2B5EF4-FFF2-40B4-BE49-F238E27FC236}">
                  <a16:creationId xmlns:a16="http://schemas.microsoft.com/office/drawing/2014/main" id="{7E086828-6A47-EB49-C30F-9A700640490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2724431" y="7353484"/>
              <a:ext cx="882173" cy="1206099"/>
            </a:xfrm>
            <a:prstGeom prst="rect">
              <a:avLst/>
            </a:prstGeom>
            <a:ln w="12700">
              <a:miter lim="400000"/>
            </a:ln>
          </p:spPr>
        </p:pic>
        <p:pic>
          <p:nvPicPr>
            <p:cNvPr id="55" name="Google Shape;560;p54" descr="Google Shape;560;p54">
              <a:extLst>
                <a:ext uri="{FF2B5EF4-FFF2-40B4-BE49-F238E27FC236}">
                  <a16:creationId xmlns:a16="http://schemas.microsoft.com/office/drawing/2014/main" id="{80CF3004-6DCA-7A54-8BDF-49632A0891E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5189729" y="7353486"/>
              <a:ext cx="882173" cy="1206099"/>
            </a:xfrm>
            <a:prstGeom prst="rect">
              <a:avLst/>
            </a:prstGeom>
            <a:ln w="12700">
              <a:miter lim="400000"/>
            </a:ln>
          </p:spPr>
        </p:pic>
        <p:pic>
          <p:nvPicPr>
            <p:cNvPr id="56" name="Google Shape;560;p54" descr="Google Shape;560;p54">
              <a:extLst>
                <a:ext uri="{FF2B5EF4-FFF2-40B4-BE49-F238E27FC236}">
                  <a16:creationId xmlns:a16="http://schemas.microsoft.com/office/drawing/2014/main" id="{0623F435-FC2F-C73D-7D88-EEE5088CEB7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7655024" y="7353484"/>
              <a:ext cx="882173" cy="1206099"/>
            </a:xfrm>
            <a:prstGeom prst="rect">
              <a:avLst/>
            </a:prstGeom>
            <a:ln w="12700">
              <a:miter lim="400000"/>
            </a:ln>
          </p:spPr>
        </p:pic>
        <p:pic>
          <p:nvPicPr>
            <p:cNvPr id="57" name="Google Shape;560;p54" descr="Google Shape;560;p54">
              <a:extLst>
                <a:ext uri="{FF2B5EF4-FFF2-40B4-BE49-F238E27FC236}">
                  <a16:creationId xmlns:a16="http://schemas.microsoft.com/office/drawing/2014/main" id="{662F0436-625B-93EC-B0DB-1C49108B315F}"/>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1372495" y="7321674"/>
              <a:ext cx="882173" cy="1206099"/>
            </a:xfrm>
            <a:prstGeom prst="rect">
              <a:avLst/>
            </a:prstGeom>
            <a:ln w="12700">
              <a:miter lim="400000"/>
            </a:ln>
          </p:spPr>
        </p:pic>
        <p:pic>
          <p:nvPicPr>
            <p:cNvPr id="58" name="Google Shape;560;p54" descr="Google Shape;560;p54">
              <a:extLst>
                <a:ext uri="{FF2B5EF4-FFF2-40B4-BE49-F238E27FC236}">
                  <a16:creationId xmlns:a16="http://schemas.microsoft.com/office/drawing/2014/main" id="{3FFF922D-3197-C6AA-E134-93C423601EF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3853695" y="7321672"/>
              <a:ext cx="882173" cy="1206099"/>
            </a:xfrm>
            <a:prstGeom prst="rect">
              <a:avLst/>
            </a:prstGeom>
            <a:ln w="12700">
              <a:miter lim="400000"/>
            </a:ln>
          </p:spPr>
        </p:pic>
        <p:pic>
          <p:nvPicPr>
            <p:cNvPr id="59" name="Google Shape;560;p54" descr="Google Shape;560;p54">
              <a:extLst>
                <a:ext uri="{FF2B5EF4-FFF2-40B4-BE49-F238E27FC236}">
                  <a16:creationId xmlns:a16="http://schemas.microsoft.com/office/drawing/2014/main" id="{A03ACA12-E1EC-AD2D-38BA-4EBFCA93FD9E}"/>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6318994" y="7321674"/>
              <a:ext cx="882173" cy="1206099"/>
            </a:xfrm>
            <a:prstGeom prst="rect">
              <a:avLst/>
            </a:prstGeom>
            <a:ln w="12700">
              <a:miter lim="400000"/>
            </a:ln>
          </p:spPr>
        </p:pic>
        <p:pic>
          <p:nvPicPr>
            <p:cNvPr id="60" name="Google Shape;560;p54" descr="Google Shape;560;p54">
              <a:extLst>
                <a:ext uri="{FF2B5EF4-FFF2-40B4-BE49-F238E27FC236}">
                  <a16:creationId xmlns:a16="http://schemas.microsoft.com/office/drawing/2014/main" id="{30D7F20B-AD0B-968B-44D6-EFF1D5AEAC0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flipH="1">
              <a:off x="18784289" y="7321672"/>
              <a:ext cx="882173" cy="1206099"/>
            </a:xfrm>
            <a:prstGeom prst="rect">
              <a:avLst/>
            </a:prstGeom>
            <a:ln w="12700">
              <a:miter lim="400000"/>
            </a:ln>
          </p:spPr>
        </p:pic>
      </p:grpSp>
      <p:grpSp>
        <p:nvGrpSpPr>
          <p:cNvPr id="192" name="Google Shape;400;p42">
            <a:extLst>
              <a:ext uri="{FF2B5EF4-FFF2-40B4-BE49-F238E27FC236}">
                <a16:creationId xmlns:a16="http://schemas.microsoft.com/office/drawing/2014/main" id="{22CA7E0D-4F37-2BF1-D514-FB8C6768D2CF}"/>
              </a:ext>
            </a:extLst>
          </p:cNvPr>
          <p:cNvGrpSpPr/>
          <p:nvPr/>
        </p:nvGrpSpPr>
        <p:grpSpPr>
          <a:xfrm>
            <a:off x="6040728" y="-28513"/>
            <a:ext cx="6122088" cy="6857520"/>
            <a:chOff x="-1" y="0"/>
            <a:chExt cx="6122517" cy="6858000"/>
          </a:xfrm>
        </p:grpSpPr>
        <p:sp>
          <p:nvSpPr>
            <p:cNvPr id="62" name="Google Shape;401;p42">
              <a:extLst>
                <a:ext uri="{FF2B5EF4-FFF2-40B4-BE49-F238E27FC236}">
                  <a16:creationId xmlns:a16="http://schemas.microsoft.com/office/drawing/2014/main" id="{5FCCAE2A-1762-3A76-6E5B-7E4B3C87F196}"/>
                </a:ext>
              </a:extLst>
            </p:cNvPr>
            <p:cNvSpPr/>
            <p:nvPr/>
          </p:nvSpPr>
          <p:spPr>
            <a:xfrm>
              <a:off x="-1" y="0"/>
              <a:ext cx="6122517" cy="6858000"/>
            </a:xfrm>
            <a:prstGeom prst="rect">
              <a:avLst/>
            </a:prstGeom>
            <a:solidFill>
              <a:srgbClr val="8070FF"/>
            </a:solidFill>
            <a:ln w="12700" cap="flat">
              <a:noFill/>
              <a:miter lim="400000"/>
            </a:ln>
            <a:effectLst/>
          </p:spPr>
          <p:txBody>
            <a:bodyPr wrap="square" lIns="45716" tIns="45716" rIns="45716" bIns="45716" numCol="1" anchor="ctr">
              <a:noAutofit/>
            </a:bodyPr>
            <a:lstStyle/>
            <a:p>
              <a:pPr defTabSz="914358" hangingPunct="0">
                <a:defRPr sz="1400">
                  <a:solidFill>
                    <a:srgbClr val="000000"/>
                  </a:solidFill>
                </a:defRPr>
              </a:pPr>
              <a:endParaRPr sz="1400">
                <a:solidFill>
                  <a:srgbClr val="000000"/>
                </a:solidFill>
                <a:latin typeface="Founders Grotesk Regular"/>
                <a:cs typeface="Arial"/>
                <a:sym typeface="Founders Grotesk"/>
              </a:endParaRPr>
            </a:p>
          </p:txBody>
        </p:sp>
        <p:pic>
          <p:nvPicPr>
            <p:cNvPr id="63" name="Google Shape;402;p42" descr="Google Shape;402;p42">
              <a:extLst>
                <a:ext uri="{FF2B5EF4-FFF2-40B4-BE49-F238E27FC236}">
                  <a16:creationId xmlns:a16="http://schemas.microsoft.com/office/drawing/2014/main" id="{CE6DD66B-7037-610E-113D-0DB8D78ED4F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469801" y="2645429"/>
              <a:ext cx="1054529" cy="1567143"/>
            </a:xfrm>
            <a:prstGeom prst="rect">
              <a:avLst/>
            </a:prstGeom>
            <a:ln w="12700" cap="flat">
              <a:noFill/>
              <a:miter lim="400000"/>
            </a:ln>
            <a:effectLst/>
          </p:spPr>
        </p:pic>
      </p:grpSp>
      <p:pic>
        <p:nvPicPr>
          <p:cNvPr id="13" name="Picture 12" descr="Airplane jet engine and wing">
            <a:extLst>
              <a:ext uri="{FF2B5EF4-FFF2-40B4-BE49-F238E27FC236}">
                <a16:creationId xmlns:a16="http://schemas.microsoft.com/office/drawing/2014/main" id="{4678845A-AE48-A571-9C0E-E29E8B5A5FC6}"/>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56281" y="1413005"/>
            <a:ext cx="4793512" cy="3221394"/>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4" name="Google Shape;490;p49">
            <a:extLst>
              <a:ext uri="{FF2B5EF4-FFF2-40B4-BE49-F238E27FC236}">
                <a16:creationId xmlns:a16="http://schemas.microsoft.com/office/drawing/2014/main" id="{D6C2B1AB-FBFB-DBF7-E655-479F2BC5A0E3}"/>
              </a:ext>
            </a:extLst>
          </p:cNvPr>
          <p:cNvSpPr txBox="1"/>
          <p:nvPr/>
        </p:nvSpPr>
        <p:spPr>
          <a:xfrm>
            <a:off x="732959" y="5444996"/>
            <a:ext cx="4591276" cy="1138676"/>
          </a:xfrm>
          <a:prstGeom prst="rect">
            <a:avLst/>
          </a:prstGeom>
          <a:ln w="12700">
            <a:miter lim="400000"/>
          </a:ln>
          <a:extLst>
            <a:ext uri="{C572A759-6A51-4108-AA02-DFA0A04FC94B}">
              <ma14:wrappingTextBoxFlag xmlns:m="http://schemas.openxmlformats.org/officeDocument/2006/math" xmlns:a14="http://schemas.microsoft.com/office/drawing/2010/main" xmlns:ma14="http://schemas.microsoft.com/office/mac/drawingml/2011/main" xmlns="" val="1"/>
            </a:ext>
          </a:extLst>
        </p:spPr>
        <p:txBody>
          <a:bodyPr wrap="square" lIns="45672" tIns="45672" rIns="45672" bIns="45672" anchor="t">
            <a:spAutoFit/>
          </a:bodyPr>
          <a:lst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335" hangingPunct="0">
              <a:defRPr/>
            </a:pPr>
            <a:r>
              <a:rPr sz="3400" kern="0" dirty="0">
                <a:solidFill>
                  <a:srgbClr val="0F123D"/>
                </a:solidFill>
                <a:latin typeface="Founders Grotesk Regular"/>
                <a:cs typeface="Arial"/>
                <a:sym typeface="Founders Grotesk"/>
              </a:rPr>
              <a:t>London to </a:t>
            </a:r>
            <a:r>
              <a:rPr lang="en-US" sz="3400" kern="0" dirty="0">
                <a:solidFill>
                  <a:srgbClr val="0F123D"/>
                </a:solidFill>
                <a:latin typeface="Founders Grotesk Regular"/>
                <a:cs typeface="Arial"/>
                <a:sym typeface="Founders Grotesk"/>
              </a:rPr>
              <a:t>Hong Kong return - first class</a:t>
            </a:r>
            <a:endParaRPr sz="3400" kern="0" dirty="0">
              <a:solidFill>
                <a:srgbClr val="0F123D"/>
              </a:solidFill>
              <a:latin typeface="Founders Grotesk Regular"/>
              <a:cs typeface="Arial"/>
              <a:sym typeface="Founders Grotesk"/>
            </a:endParaRPr>
          </a:p>
        </p:txBody>
      </p:sp>
      <p:sp>
        <p:nvSpPr>
          <p:cNvPr id="8" name="Rectangle 7">
            <a:extLst>
              <a:ext uri="{FF2B5EF4-FFF2-40B4-BE49-F238E27FC236}">
                <a16:creationId xmlns:a16="http://schemas.microsoft.com/office/drawing/2014/main" id="{1A66AB18-DC0A-2A41-8B1F-E127AFABF62B}"/>
              </a:ext>
            </a:extLst>
          </p:cNvPr>
          <p:cNvSpPr/>
          <p:nvPr/>
        </p:nvSpPr>
        <p:spPr>
          <a:xfrm>
            <a:off x="427" y="0"/>
            <a:ext cx="12191144" cy="774643"/>
          </a:xfrm>
          <a:prstGeom prst="rect">
            <a:avLst/>
          </a:prstGeom>
          <a:solidFill>
            <a:srgbClr val="0E123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092"/>
          </a:p>
        </p:txBody>
      </p:sp>
      <p:cxnSp>
        <p:nvCxnSpPr>
          <p:cNvPr id="61" name="Straight Connector 60">
            <a:extLst>
              <a:ext uri="{FF2B5EF4-FFF2-40B4-BE49-F238E27FC236}">
                <a16:creationId xmlns:a16="http://schemas.microsoft.com/office/drawing/2014/main" id="{98F84152-3199-D7C2-FCE0-CD68144A42D5}"/>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pic>
        <p:nvPicPr>
          <p:cNvPr id="2" name="Picture 1" descr="A logo with white text and blue circles&#10;&#10;Description automatically generated">
            <a:extLst>
              <a:ext uri="{FF2B5EF4-FFF2-40B4-BE49-F238E27FC236}">
                <a16:creationId xmlns:a16="http://schemas.microsoft.com/office/drawing/2014/main" id="{4DAC872A-0042-DD12-EA40-1C40C5807DB3}"/>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1118026" y="142489"/>
            <a:ext cx="930107" cy="963361"/>
          </a:xfrm>
          <a:prstGeom prst="rect">
            <a:avLst/>
          </a:prstGeom>
        </p:spPr>
      </p:pic>
      <p:sp>
        <p:nvSpPr>
          <p:cNvPr id="4" name="TextBox 73">
            <a:extLst>
              <a:ext uri="{FF2B5EF4-FFF2-40B4-BE49-F238E27FC236}">
                <a16:creationId xmlns:a16="http://schemas.microsoft.com/office/drawing/2014/main" id="{5F65F12F-1B07-D653-331D-BB5A7C6DF26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spTree>
    <p:extLst>
      <p:ext uri="{BB962C8B-B14F-4D97-AF65-F5344CB8AC3E}">
        <p14:creationId xmlns:p14="http://schemas.microsoft.com/office/powerpoint/2010/main" val="366299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fill="hold" grpId="0" nodeType="clickEffect">
                                  <p:stCondLst>
                                    <p:cond delay="0"/>
                                  </p:stCondLst>
                                  <p:iterate>
                                    <p:tmAbs val="0"/>
                                  </p:iterate>
                                  <p:childTnLst>
                                    <p:animEffect transition="out" filter="fade">
                                      <p:cBhvr>
                                        <p:cTn id="6" dur="1000" fill="hold"/>
                                        <p:tgtEl>
                                          <p:spTgt spid="192"/>
                                        </p:tgtEl>
                                      </p:cBhvr>
                                    </p:animEffect>
                                    <p:set>
                                      <p:cBhvr>
                                        <p:cTn id="7" fill="hold">
                                          <p:stCondLst>
                                            <p:cond delay="999"/>
                                          </p:stCondLst>
                                        </p:cTn>
                                        <p:tgtEl>
                                          <p:spTgt spid="19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 grpId="0" animBg="1" advAuto="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EE907-8DF3-D380-4CAB-D2B9B0F14B50}"/>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8053CB69-9A74-E068-EAF8-338A8413CB1F}"/>
              </a:ext>
            </a:extLst>
          </p:cNvPr>
          <p:cNvSpPr>
            <a:spLocks noGrp="1"/>
          </p:cNvSpPr>
          <p:nvPr/>
        </p:nvSpPr>
        <p:spPr>
          <a:xfrm>
            <a:off x="3552524" y="966536"/>
            <a:ext cx="7195457"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solidFill>
                  <a:srgbClr val="7F70FF"/>
                </a:solidFill>
              </a:rPr>
              <a:t>Personal</a:t>
            </a:r>
            <a:r>
              <a:rPr lang="en-US" dirty="0"/>
              <a:t> Carbon Footprint</a:t>
            </a:r>
          </a:p>
        </p:txBody>
      </p:sp>
      <p:grpSp>
        <p:nvGrpSpPr>
          <p:cNvPr id="19" name="Google Shape;369;p39" descr="A bar chart showing the average person's personal footprint: 25% food, 25% accommodation, 30% travel, 20% consumables">
            <a:extLst>
              <a:ext uri="{FF2B5EF4-FFF2-40B4-BE49-F238E27FC236}">
                <a16:creationId xmlns:a16="http://schemas.microsoft.com/office/drawing/2014/main" id="{B0F76995-3AD4-F1D0-778A-5BBCC980F86A}"/>
              </a:ext>
            </a:extLst>
          </p:cNvPr>
          <p:cNvGrpSpPr/>
          <p:nvPr/>
        </p:nvGrpSpPr>
        <p:grpSpPr>
          <a:xfrm>
            <a:off x="6640002" y="1918811"/>
            <a:ext cx="7526115" cy="4336541"/>
            <a:chOff x="-330201" y="-454660"/>
            <a:chExt cx="4949181" cy="3021048"/>
          </a:xfrm>
        </p:grpSpPr>
        <p:graphicFrame>
          <p:nvGraphicFramePr>
            <p:cNvPr id="20" name="Google Shape;370;p39">
              <a:extLst>
                <a:ext uri="{FF2B5EF4-FFF2-40B4-BE49-F238E27FC236}">
                  <a16:creationId xmlns:a16="http://schemas.microsoft.com/office/drawing/2014/main" id="{3C042491-891C-E6B2-7216-4E1302547E67}"/>
                </a:ext>
              </a:extLst>
            </p:cNvPr>
            <p:cNvGraphicFramePr/>
            <p:nvPr>
              <p:extLst>
                <p:ext uri="{D42A27DB-BD31-4B8C-83A1-F6EECF244321}">
                  <p14:modId xmlns:p14="http://schemas.microsoft.com/office/powerpoint/2010/main" val="1312986749"/>
                </p:ext>
              </p:extLst>
            </p:nvPr>
          </p:nvGraphicFramePr>
          <p:xfrm>
            <a:off x="-330201" y="-454660"/>
            <a:ext cx="4949181" cy="3021048"/>
          </p:xfrm>
          <a:graphic>
            <a:graphicData uri="http://schemas.openxmlformats.org/drawingml/2006/chart">
              <c:chart xmlns:c="http://schemas.openxmlformats.org/drawingml/2006/chart" xmlns:r="http://schemas.openxmlformats.org/officeDocument/2006/relationships" r:id="rId3"/>
            </a:graphicData>
          </a:graphic>
        </p:graphicFrame>
        <p:sp>
          <p:nvSpPr>
            <p:cNvPr id="21" name="Google Shape;371;p39">
              <a:extLst>
                <a:ext uri="{FF2B5EF4-FFF2-40B4-BE49-F238E27FC236}">
                  <a16:creationId xmlns:a16="http://schemas.microsoft.com/office/drawing/2014/main" id="{052ABF12-4B95-3542-2C50-E7D73AE8C9F1}"/>
                </a:ext>
              </a:extLst>
            </p:cNvPr>
            <p:cNvSpPr txBox="1"/>
            <p:nvPr/>
          </p:nvSpPr>
          <p:spPr>
            <a:xfrm>
              <a:off x="165687" y="215800"/>
              <a:ext cx="1041491" cy="338514"/>
            </a:xfrm>
            <a:prstGeom prst="rect">
              <a:avLst/>
            </a:prstGeom>
            <a:noFill/>
            <a:ln>
              <a:noFill/>
            </a:ln>
          </p:spPr>
          <p:txBody>
            <a:bodyPr spcFirstLastPara="1" wrap="square" lIns="45700" tIns="45700" rIns="45700" bIns="45700" anchor="t" anchorCtr="0">
              <a:spAutoFit/>
            </a:bodyPr>
            <a:lstStyle/>
            <a:p>
              <a:pPr marL="0" marR="0" lvl="0" indent="0" algn="l" defTabSz="457200" rtl="0" eaLnBrk="1" fontAlgn="auto" latinLnBrk="0" hangingPunct="1">
                <a:lnSpc>
                  <a:spcPct val="100000"/>
                </a:lnSpc>
                <a:spcBef>
                  <a:spcPts val="0"/>
                </a:spcBef>
                <a:spcAft>
                  <a:spcPts val="0"/>
                </a:spcAft>
                <a:buClr>
                  <a:srgbClr val="000000"/>
                </a:buClr>
                <a:buSzPts val="1200"/>
                <a:buFont typeface="Arial"/>
                <a:buNone/>
                <a:tabLst/>
                <a:defRPr/>
              </a:pPr>
              <a:r>
                <a:rPr kumimoji="0" lang="en-US" sz="1600" b="0" i="0" u="none" strike="noStrike" kern="1200" cap="none" spc="0" normalizeH="0" baseline="0" noProof="0" dirty="0">
                  <a:ln>
                    <a:noFill/>
                  </a:ln>
                  <a:solidFill>
                    <a:prstClr val="white"/>
                  </a:solidFill>
                  <a:effectLst/>
                  <a:uLnTx/>
                  <a:uFillTx/>
                  <a:latin typeface="Founders Grotesk Regular" panose="020B0503030202060203" pitchFamily="34" charset="77"/>
                  <a:ea typeface="+mn-ea"/>
                  <a:cs typeface="Arial"/>
                  <a:sym typeface="Arial"/>
                </a:rPr>
                <a:t>25% Food</a:t>
              </a:r>
              <a:endParaRPr kumimoji="0" sz="1600" b="0" i="0" u="none" strike="noStrike" kern="1200" cap="none" spc="0" normalizeH="0" baseline="0" noProof="0" dirty="0">
                <a:ln>
                  <a:noFill/>
                </a:ln>
                <a:solidFill>
                  <a:prstClr val="white"/>
                </a:solidFill>
                <a:effectLst/>
                <a:uLnTx/>
                <a:uFillTx/>
                <a:latin typeface="Founders Grotesk Regular" panose="020B0503030202060203" pitchFamily="34" charset="77"/>
                <a:ea typeface="+mn-ea"/>
                <a:cs typeface="Arial"/>
                <a:sym typeface="Arial"/>
              </a:endParaRPr>
            </a:p>
          </p:txBody>
        </p:sp>
        <p:sp>
          <p:nvSpPr>
            <p:cNvPr id="22" name="Google Shape;372;p39">
              <a:extLst>
                <a:ext uri="{FF2B5EF4-FFF2-40B4-BE49-F238E27FC236}">
                  <a16:creationId xmlns:a16="http://schemas.microsoft.com/office/drawing/2014/main" id="{6EA2D481-61ED-55BD-E405-7FECA38A593F}"/>
                </a:ext>
              </a:extLst>
            </p:cNvPr>
            <p:cNvSpPr txBox="1"/>
            <p:nvPr/>
          </p:nvSpPr>
          <p:spPr>
            <a:xfrm>
              <a:off x="165687" y="712464"/>
              <a:ext cx="2072137" cy="338514"/>
            </a:xfrm>
            <a:prstGeom prst="rect">
              <a:avLst/>
            </a:prstGeom>
            <a:noFill/>
            <a:ln>
              <a:noFill/>
            </a:ln>
          </p:spPr>
          <p:txBody>
            <a:bodyPr spcFirstLastPara="1" wrap="square" lIns="45700" tIns="45700" rIns="45700" bIns="45700" anchor="t" anchorCtr="0">
              <a:spAutoFit/>
            </a:bodyPr>
            <a:lstStyle/>
            <a:p>
              <a:pPr marL="0" marR="0" lvl="0" indent="0" algn="l" defTabSz="457200" rtl="0" eaLnBrk="1" fontAlgn="auto" latinLnBrk="0" hangingPunct="1">
                <a:lnSpc>
                  <a:spcPct val="100000"/>
                </a:lnSpc>
                <a:spcBef>
                  <a:spcPts val="0"/>
                </a:spcBef>
                <a:spcAft>
                  <a:spcPts val="0"/>
                </a:spcAft>
                <a:buClr>
                  <a:srgbClr val="000000"/>
                </a:buClr>
                <a:buSzPts val="1200"/>
                <a:buFont typeface="Arial"/>
                <a:buNone/>
                <a:tabLst/>
                <a:defRPr/>
              </a:pPr>
              <a:r>
                <a:rPr kumimoji="0" lang="en-US" sz="1600" b="0" i="0" u="none" strike="noStrike" kern="1200" cap="none" spc="0" normalizeH="0" baseline="0" noProof="0">
                  <a:ln>
                    <a:noFill/>
                  </a:ln>
                  <a:solidFill>
                    <a:prstClr val="white"/>
                  </a:solidFill>
                  <a:effectLst/>
                  <a:uLnTx/>
                  <a:uFillTx/>
                  <a:latin typeface="Founders Grotesk Regular" panose="020B0503030202060203" pitchFamily="34" charset="77"/>
                  <a:ea typeface="+mn-ea"/>
                  <a:cs typeface="Arial"/>
                  <a:sym typeface="Arial"/>
                </a:rPr>
                <a:t>25% Accommodation</a:t>
              </a:r>
              <a:endParaRPr kumimoji="0" sz="1600" b="0" i="0" u="none" strike="noStrike" kern="1200" cap="none" spc="0" normalizeH="0" baseline="0" noProof="0">
                <a:ln>
                  <a:noFill/>
                </a:ln>
                <a:solidFill>
                  <a:prstClr val="white"/>
                </a:solidFill>
                <a:effectLst/>
                <a:uLnTx/>
                <a:uFillTx/>
                <a:latin typeface="Founders Grotesk Regular" panose="020B0503030202060203" pitchFamily="34" charset="77"/>
                <a:ea typeface="+mn-ea"/>
                <a:cs typeface="Arial"/>
                <a:sym typeface="Arial"/>
              </a:endParaRPr>
            </a:p>
          </p:txBody>
        </p:sp>
        <p:sp>
          <p:nvSpPr>
            <p:cNvPr id="23" name="Google Shape;373;p39">
              <a:extLst>
                <a:ext uri="{FF2B5EF4-FFF2-40B4-BE49-F238E27FC236}">
                  <a16:creationId xmlns:a16="http://schemas.microsoft.com/office/drawing/2014/main" id="{90FB8723-F8E1-F989-9E22-A0706DFFC26E}"/>
                </a:ext>
              </a:extLst>
            </p:cNvPr>
            <p:cNvSpPr txBox="1"/>
            <p:nvPr/>
          </p:nvSpPr>
          <p:spPr>
            <a:xfrm>
              <a:off x="165688" y="1256553"/>
              <a:ext cx="1444614" cy="338514"/>
            </a:xfrm>
            <a:prstGeom prst="rect">
              <a:avLst/>
            </a:prstGeom>
            <a:noFill/>
            <a:ln>
              <a:noFill/>
            </a:ln>
          </p:spPr>
          <p:txBody>
            <a:bodyPr spcFirstLastPara="1" wrap="square" lIns="45700" tIns="45700" rIns="45700" bIns="45700" anchor="t" anchorCtr="0">
              <a:spAutoFit/>
            </a:bodyPr>
            <a:lstStyle/>
            <a:p>
              <a:pPr marL="0" marR="0" lvl="0" indent="0" algn="l" defTabSz="457200" rtl="0" eaLnBrk="1" fontAlgn="auto" latinLnBrk="0" hangingPunct="1">
                <a:lnSpc>
                  <a:spcPct val="100000"/>
                </a:lnSpc>
                <a:spcBef>
                  <a:spcPts val="0"/>
                </a:spcBef>
                <a:spcAft>
                  <a:spcPts val="0"/>
                </a:spcAft>
                <a:buClr>
                  <a:srgbClr val="000000"/>
                </a:buClr>
                <a:buSzPts val="1200"/>
                <a:buFont typeface="Arial"/>
                <a:buNone/>
                <a:tabLst/>
                <a:defRPr/>
              </a:pPr>
              <a:r>
                <a:rPr kumimoji="0" lang="en-US" sz="1600" b="0" i="0" u="none" strike="noStrike" kern="1200" cap="none" spc="0" normalizeH="0" baseline="0" noProof="0">
                  <a:ln>
                    <a:noFill/>
                  </a:ln>
                  <a:solidFill>
                    <a:prstClr val="white"/>
                  </a:solidFill>
                  <a:effectLst/>
                  <a:uLnTx/>
                  <a:uFillTx/>
                  <a:latin typeface="Founders Grotesk Regular" panose="020B0503030202060203" pitchFamily="34" charset="77"/>
                  <a:ea typeface="+mn-ea"/>
                  <a:cs typeface="Arial"/>
                  <a:sym typeface="Arial"/>
                </a:rPr>
                <a:t>30% Travel</a:t>
              </a:r>
              <a:endParaRPr kumimoji="0" sz="1600" b="0" i="0" u="none" strike="noStrike" kern="1200" cap="none" spc="0" normalizeH="0" baseline="0" noProof="0">
                <a:ln>
                  <a:noFill/>
                </a:ln>
                <a:solidFill>
                  <a:prstClr val="white"/>
                </a:solidFill>
                <a:effectLst/>
                <a:uLnTx/>
                <a:uFillTx/>
                <a:latin typeface="Founders Grotesk Regular" panose="020B0503030202060203" pitchFamily="34" charset="77"/>
                <a:ea typeface="+mn-ea"/>
                <a:cs typeface="Arial"/>
                <a:sym typeface="Arial"/>
              </a:endParaRPr>
            </a:p>
          </p:txBody>
        </p:sp>
        <p:sp>
          <p:nvSpPr>
            <p:cNvPr id="24" name="Google Shape;374;p39">
              <a:extLst>
                <a:ext uri="{FF2B5EF4-FFF2-40B4-BE49-F238E27FC236}">
                  <a16:creationId xmlns:a16="http://schemas.microsoft.com/office/drawing/2014/main" id="{F0078D73-A839-EB75-2CE0-421092F28038}"/>
                </a:ext>
              </a:extLst>
            </p:cNvPr>
            <p:cNvSpPr txBox="1"/>
            <p:nvPr/>
          </p:nvSpPr>
          <p:spPr>
            <a:xfrm>
              <a:off x="165687" y="1764052"/>
              <a:ext cx="1877234" cy="338514"/>
            </a:xfrm>
            <a:prstGeom prst="rect">
              <a:avLst/>
            </a:prstGeom>
            <a:noFill/>
            <a:ln>
              <a:noFill/>
            </a:ln>
          </p:spPr>
          <p:txBody>
            <a:bodyPr spcFirstLastPara="1" wrap="square" lIns="45700" tIns="45700" rIns="45700" bIns="45700" anchor="t" anchorCtr="0">
              <a:spAutoFit/>
            </a:bodyPr>
            <a:lstStyle/>
            <a:p>
              <a:pPr marL="0" marR="0" lvl="0" indent="0" algn="l" defTabSz="457200" rtl="0" eaLnBrk="1" fontAlgn="auto" latinLnBrk="0" hangingPunct="1">
                <a:lnSpc>
                  <a:spcPct val="100000"/>
                </a:lnSpc>
                <a:spcBef>
                  <a:spcPts val="0"/>
                </a:spcBef>
                <a:spcAft>
                  <a:spcPts val="0"/>
                </a:spcAft>
                <a:buClr>
                  <a:srgbClr val="000000"/>
                </a:buClr>
                <a:buSzPts val="1200"/>
                <a:buFont typeface="Arial"/>
                <a:buNone/>
                <a:tabLst/>
                <a:defRPr/>
              </a:pPr>
              <a:r>
                <a:rPr kumimoji="0" lang="en-US" sz="1600" b="0" i="0" u="none" strike="noStrike" kern="1200" cap="none" spc="0" normalizeH="0" baseline="0" noProof="0">
                  <a:ln>
                    <a:noFill/>
                  </a:ln>
                  <a:solidFill>
                    <a:prstClr val="white"/>
                  </a:solidFill>
                  <a:effectLst/>
                  <a:uLnTx/>
                  <a:uFillTx/>
                  <a:latin typeface="Founders Grotesk Regular" panose="020B0503030202060203" pitchFamily="34" charset="77"/>
                  <a:ea typeface="+mn-ea"/>
                  <a:cs typeface="Arial"/>
                  <a:sym typeface="Arial"/>
                </a:rPr>
                <a:t>20% Consumables</a:t>
              </a:r>
              <a:endParaRPr kumimoji="0" sz="1600" b="0" i="0" u="none" strike="noStrike" kern="1200" cap="none" spc="0" normalizeH="0" baseline="0" noProof="0">
                <a:ln>
                  <a:noFill/>
                </a:ln>
                <a:solidFill>
                  <a:prstClr val="white"/>
                </a:solidFill>
                <a:effectLst/>
                <a:uLnTx/>
                <a:uFillTx/>
                <a:latin typeface="Founders Grotesk Regular" panose="020B0503030202060203" pitchFamily="34" charset="77"/>
                <a:ea typeface="+mn-ea"/>
                <a:cs typeface="Arial"/>
                <a:sym typeface="Arial"/>
              </a:endParaRPr>
            </a:p>
          </p:txBody>
        </p:sp>
      </p:grpSp>
      <p:pic>
        <p:nvPicPr>
          <p:cNvPr id="26" name="Picture 25" descr="The homepage of the WWF's footprint calculator">
            <a:extLst>
              <a:ext uri="{FF2B5EF4-FFF2-40B4-BE49-F238E27FC236}">
                <a16:creationId xmlns:a16="http://schemas.microsoft.com/office/drawing/2014/main" id="{62CFDD6E-3066-C8B3-81AC-4C9DDEC9B5A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70436" y="2055036"/>
            <a:ext cx="5967791" cy="4336541"/>
          </a:xfrm>
          <a:prstGeom prst="rect">
            <a:avLst/>
          </a:prstGeom>
        </p:spPr>
      </p:pic>
      <p:cxnSp>
        <p:nvCxnSpPr>
          <p:cNvPr id="6" name="Straight Connector 5">
            <a:extLst>
              <a:ext uri="{FF2B5EF4-FFF2-40B4-BE49-F238E27FC236}">
                <a16:creationId xmlns:a16="http://schemas.microsoft.com/office/drawing/2014/main" id="{24D878EF-F4BB-69EB-BE92-A59B46CC5664}"/>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1C2B87D6-3AA6-728B-AD36-717C0F2D28C6}"/>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6E6000E4-1BC0-78F2-FC80-330199F6C81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2" name="object 6">
            <a:extLst>
              <a:ext uri="{FF2B5EF4-FFF2-40B4-BE49-F238E27FC236}">
                <a16:creationId xmlns:a16="http://schemas.microsoft.com/office/drawing/2014/main" id="{AE9685E2-E6EB-604B-582F-9C0DB57D7115}"/>
              </a:ext>
            </a:extLst>
          </p:cNvPr>
          <p:cNvSpPr/>
          <p:nvPr/>
        </p:nvSpPr>
        <p:spPr>
          <a:xfrm>
            <a:off x="470436" y="696971"/>
            <a:ext cx="2848046" cy="1188103"/>
          </a:xfrm>
          <a:custGeom>
            <a:avLst/>
            <a:gdLst/>
            <a:ahLst/>
            <a:cxnLst/>
            <a:rect l="l" t="t" r="r" b="b"/>
            <a:pathLst>
              <a:path w="3979545" h="1369060">
                <a:moveTo>
                  <a:pt x="3978936" y="0"/>
                </a:moveTo>
                <a:lnTo>
                  <a:pt x="0" y="0"/>
                </a:lnTo>
                <a:lnTo>
                  <a:pt x="0" y="1368775"/>
                </a:lnTo>
                <a:lnTo>
                  <a:pt x="3978936" y="1368775"/>
                </a:lnTo>
                <a:lnTo>
                  <a:pt x="3978936" y="0"/>
                </a:lnTo>
                <a:close/>
              </a:path>
            </a:pathLst>
          </a:custGeom>
          <a:solidFill>
            <a:srgbClr val="8070FF"/>
          </a:solidFill>
        </p:spPr>
        <p:txBody>
          <a:bodyPr wrap="square" lIns="0" tIns="0" rIns="0" bIns="0" rtlCol="0"/>
          <a:lstStyle/>
          <a:p>
            <a:endParaRPr sz="1092"/>
          </a:p>
        </p:txBody>
      </p:sp>
      <p:sp>
        <p:nvSpPr>
          <p:cNvPr id="3" name="object 11">
            <a:extLst>
              <a:ext uri="{FF2B5EF4-FFF2-40B4-BE49-F238E27FC236}">
                <a16:creationId xmlns:a16="http://schemas.microsoft.com/office/drawing/2014/main" id="{1D2AD16C-6359-B5AD-7DC7-B8A3F431DE45}"/>
              </a:ext>
            </a:extLst>
          </p:cNvPr>
          <p:cNvSpPr txBox="1"/>
          <p:nvPr/>
        </p:nvSpPr>
        <p:spPr>
          <a:xfrm>
            <a:off x="1380126" y="867627"/>
            <a:ext cx="2516712" cy="829287"/>
          </a:xfrm>
          <a:prstGeom prst="rect">
            <a:avLst/>
          </a:prstGeom>
        </p:spPr>
        <p:txBody>
          <a:bodyPr vert="horz" wrap="square" lIns="0" tIns="8086" rIns="0" bIns="0" rtlCol="0">
            <a:spAutoFit/>
          </a:bodyPr>
          <a:lstStyle/>
          <a:p>
            <a:pPr marL="7701">
              <a:spcBef>
                <a:spcPts val="64"/>
              </a:spcBef>
            </a:pPr>
            <a:r>
              <a:rPr lang="en-GB" sz="2668" b="1" dirty="0">
                <a:solidFill>
                  <a:srgbClr val="FFFFFF"/>
                </a:solidFill>
                <a:latin typeface="Century Gothic"/>
                <a:cs typeface="Century Gothic"/>
              </a:rPr>
              <a:t>Individual Exercise</a:t>
            </a:r>
            <a:endParaRPr sz="2668" b="1" dirty="0">
              <a:latin typeface="Century Gothic"/>
              <a:cs typeface="Century Gothic"/>
            </a:endParaRPr>
          </a:p>
        </p:txBody>
      </p:sp>
      <p:pic>
        <p:nvPicPr>
          <p:cNvPr id="4" name="Picture 3" descr="A blue question mark in a chat bubble&#10;&#10;Description automatically generated">
            <a:extLst>
              <a:ext uri="{FF2B5EF4-FFF2-40B4-BE49-F238E27FC236}">
                <a16:creationId xmlns:a16="http://schemas.microsoft.com/office/drawing/2014/main" id="{B8CB97C7-715F-60C5-38DB-63B8BCD94534}"/>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04478" y="887230"/>
            <a:ext cx="494731" cy="449755"/>
          </a:xfrm>
          <a:prstGeom prst="rect">
            <a:avLst/>
          </a:prstGeom>
        </p:spPr>
      </p:pic>
    </p:spTree>
    <p:extLst>
      <p:ext uri="{BB962C8B-B14F-4D97-AF65-F5344CB8AC3E}">
        <p14:creationId xmlns:p14="http://schemas.microsoft.com/office/powerpoint/2010/main" val="2694288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70205-6DBF-5C49-6377-15BA8464A441}"/>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F654D6A7-C20E-3DB9-1A5F-76EEDF2648A1}"/>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solidFill>
                  <a:srgbClr val="7F70FF"/>
                </a:solidFill>
              </a:rPr>
              <a:t>IPCC AR6 WGIII</a:t>
            </a:r>
            <a:r>
              <a:rPr lang="en-US" dirty="0"/>
              <a:t>: Behavioral Change</a:t>
            </a:r>
          </a:p>
        </p:txBody>
      </p:sp>
      <p:sp>
        <p:nvSpPr>
          <p:cNvPr id="8" name="Subtitle 1">
            <a:extLst>
              <a:ext uri="{FF2B5EF4-FFF2-40B4-BE49-F238E27FC236}">
                <a16:creationId xmlns:a16="http://schemas.microsoft.com/office/drawing/2014/main" id="{DDC0BC7D-BE42-C0A1-1D59-CE0238D8AE1B}"/>
              </a:ext>
            </a:extLst>
          </p:cNvPr>
          <p:cNvSpPr>
            <a:spLocks noGrp="1"/>
          </p:cNvSpPr>
          <p:nvPr/>
        </p:nvSpPr>
        <p:spPr>
          <a:xfrm>
            <a:off x="812844" y="2101092"/>
            <a:ext cx="4666139" cy="3938587"/>
          </a:xfrm>
          <a:prstGeom prst="rect">
            <a:avLst/>
          </a:prstGeom>
          <a:ln>
            <a:noFill/>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b="1" dirty="0">
                <a:solidFill>
                  <a:srgbClr val="FFC000"/>
                </a:solidFill>
              </a:rPr>
              <a:t>AVOID.</a:t>
            </a:r>
            <a:r>
              <a:rPr lang="en-GB" sz="1800" dirty="0">
                <a:solidFill>
                  <a:srgbClr val="FFC000"/>
                </a:solidFill>
              </a:rPr>
              <a:t> </a:t>
            </a:r>
            <a:r>
              <a:rPr lang="en-GB" sz="1800" dirty="0"/>
              <a:t>Things we need to cut back on, e.g. using our cars less, not taking flights.</a:t>
            </a:r>
            <a:r>
              <a:rPr lang="en-GB" sz="1800" dirty="0">
                <a:solidFill>
                  <a:srgbClr val="FFC000"/>
                </a:solidFill>
                <a:ea typeface="Arial"/>
                <a:cs typeface="Arial"/>
              </a:rPr>
              <a:t> Changes in deeper values or mindsets.</a:t>
            </a:r>
            <a:endParaRPr lang="en-GB" sz="1800" dirty="0">
              <a:solidFill>
                <a:srgbClr val="FFC000"/>
              </a:solidFill>
            </a:endParaRPr>
          </a:p>
          <a:p>
            <a:endParaRPr lang="en-GB" sz="1800" dirty="0">
              <a:solidFill>
                <a:srgbClr val="8070FF"/>
              </a:solidFill>
            </a:endParaRPr>
          </a:p>
          <a:p>
            <a:r>
              <a:rPr lang="en-GB" sz="1800" b="1" dirty="0">
                <a:solidFill>
                  <a:srgbClr val="8070FF"/>
                </a:solidFill>
              </a:rPr>
              <a:t>SHIFT. </a:t>
            </a:r>
            <a:r>
              <a:rPr lang="en-GB" sz="1800" dirty="0"/>
              <a:t>Things we can move towards doing, e.g. eating plant- based food, taking more public transport. </a:t>
            </a:r>
            <a:r>
              <a:rPr lang="en-GB" sz="1800" dirty="0">
                <a:solidFill>
                  <a:srgbClr val="8070FF"/>
                </a:solidFill>
                <a:cs typeface="Arial"/>
              </a:rPr>
              <a:t>Changes in behavioural routines.</a:t>
            </a:r>
          </a:p>
          <a:p>
            <a:endParaRPr lang="en-GB" sz="1800" dirty="0"/>
          </a:p>
          <a:p>
            <a:r>
              <a:rPr lang="en-GB" sz="1800" b="1" dirty="0">
                <a:solidFill>
                  <a:srgbClr val="028A7D"/>
                </a:solidFill>
              </a:rPr>
              <a:t>IMPROVE. </a:t>
            </a:r>
            <a:r>
              <a:rPr lang="en-GB" sz="1800" dirty="0"/>
              <a:t>Things we can upgrade, e.g. buying an electric car, heat pump for our home. </a:t>
            </a:r>
            <a:r>
              <a:rPr lang="en-GB" sz="1800" dirty="0">
                <a:solidFill>
                  <a:srgbClr val="028A7D"/>
                </a:solidFill>
                <a:cs typeface="Arial"/>
              </a:rPr>
              <a:t>Changes in personal purchase decisions. </a:t>
            </a:r>
            <a:endParaRPr lang="en-GB" sz="1800" dirty="0">
              <a:solidFill>
                <a:srgbClr val="028A7D"/>
              </a:solidFill>
              <a:cs typeface="Arial" panose="020B0604020202020204" pitchFamily="34" charset="0"/>
            </a:endParaRPr>
          </a:p>
        </p:txBody>
      </p:sp>
      <p:cxnSp>
        <p:nvCxnSpPr>
          <p:cNvPr id="9" name="Straight Connector 8">
            <a:extLst>
              <a:ext uri="{FF2B5EF4-FFF2-40B4-BE49-F238E27FC236}">
                <a16:creationId xmlns:a16="http://schemas.microsoft.com/office/drawing/2014/main" id="{CFC8F9B7-1E7D-191C-24F2-C8D99339DA31}"/>
              </a:ext>
            </a:extLst>
          </p:cNvPr>
          <p:cNvCxnSpPr>
            <a:cxnSpLocks/>
          </p:cNvCxnSpPr>
          <p:nvPr/>
        </p:nvCxnSpPr>
        <p:spPr>
          <a:xfrm>
            <a:off x="722389" y="3396341"/>
            <a:ext cx="0" cy="936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pic>
        <p:nvPicPr>
          <p:cNvPr id="6" name="Picture 5" descr="IPCC graphic of actions to AVOID, SHIFT and IMPROVE">
            <a:extLst>
              <a:ext uri="{FF2B5EF4-FFF2-40B4-BE49-F238E27FC236}">
                <a16:creationId xmlns:a16="http://schemas.microsoft.com/office/drawing/2014/main" id="{C6B4DD58-D7B7-BD4F-09E0-1C459A8FF30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t="8"/>
          <a:stretch/>
        </p:blipFill>
        <p:spPr>
          <a:xfrm>
            <a:off x="5689182" y="1885270"/>
            <a:ext cx="6234157" cy="4708874"/>
          </a:xfrm>
          <a:prstGeom prst="rect">
            <a:avLst/>
          </a:prstGeom>
        </p:spPr>
      </p:pic>
      <p:cxnSp>
        <p:nvCxnSpPr>
          <p:cNvPr id="7" name="Straight Connector 6">
            <a:extLst>
              <a:ext uri="{FF2B5EF4-FFF2-40B4-BE49-F238E27FC236}">
                <a16:creationId xmlns:a16="http://schemas.microsoft.com/office/drawing/2014/main" id="{D428BD95-9D79-02E2-5B3B-8C538129B815}"/>
              </a:ext>
            </a:extLst>
          </p:cNvPr>
          <p:cNvCxnSpPr>
            <a:cxnSpLocks/>
          </p:cNvCxnSpPr>
          <p:nvPr/>
        </p:nvCxnSpPr>
        <p:spPr>
          <a:xfrm>
            <a:off x="704549" y="2133750"/>
            <a:ext cx="0" cy="684000"/>
          </a:xfrm>
          <a:prstGeom prst="line">
            <a:avLst/>
          </a:prstGeom>
          <a:ln w="28575">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BE11C8F1-1D0F-01EB-49A5-08F6C2DA1922}"/>
              </a:ext>
            </a:extLst>
          </p:cNvPr>
          <p:cNvCxnSpPr>
            <a:cxnSpLocks/>
          </p:cNvCxnSpPr>
          <p:nvPr/>
        </p:nvCxnSpPr>
        <p:spPr>
          <a:xfrm>
            <a:off x="708480" y="4898570"/>
            <a:ext cx="0" cy="936000"/>
          </a:xfrm>
          <a:prstGeom prst="line">
            <a:avLst/>
          </a:prstGeom>
          <a:ln w="28575">
            <a:solidFill>
              <a:srgbClr val="008A7C"/>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9AE0460-6048-08F6-F5CD-DA447ED47F07}"/>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12" name="TextBox 73">
            <a:extLst>
              <a:ext uri="{FF2B5EF4-FFF2-40B4-BE49-F238E27FC236}">
                <a16:creationId xmlns:a16="http://schemas.microsoft.com/office/drawing/2014/main" id="{C67A75F0-6BC2-9999-0D83-587C7E033E59}"/>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3" name="Picture 12" descr="A logo with white text and blue circles&#10;&#10;Description automatically generated">
            <a:extLst>
              <a:ext uri="{FF2B5EF4-FFF2-40B4-BE49-F238E27FC236}">
                <a16:creationId xmlns:a16="http://schemas.microsoft.com/office/drawing/2014/main" id="{EC2858AA-63F3-E499-0CDB-12C70BBE1C0A}"/>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9029442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2D4694-480D-C8AE-F82E-21B2DF96E627}"/>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443072DA-D80F-A687-F0E9-C4FE0B5AE8B7}"/>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solidFill>
                  <a:srgbClr val="7F70FF"/>
                </a:solidFill>
              </a:rPr>
              <a:t>IPCC AR6 WGIII</a:t>
            </a:r>
            <a:r>
              <a:rPr lang="en-US" dirty="0"/>
              <a:t>: </a:t>
            </a:r>
          </a:p>
          <a:p>
            <a:r>
              <a:rPr lang="en-US" dirty="0"/>
              <a:t>	Mitigation of Climate Change</a:t>
            </a:r>
          </a:p>
        </p:txBody>
      </p:sp>
      <p:sp>
        <p:nvSpPr>
          <p:cNvPr id="8" name="Subtitle 1">
            <a:extLst>
              <a:ext uri="{FF2B5EF4-FFF2-40B4-BE49-F238E27FC236}">
                <a16:creationId xmlns:a16="http://schemas.microsoft.com/office/drawing/2014/main" id="{ABCC7560-C3AA-2051-4723-7C91729AB4DF}"/>
              </a:ext>
            </a:extLst>
          </p:cNvPr>
          <p:cNvSpPr>
            <a:spLocks noGrp="1"/>
          </p:cNvSpPr>
          <p:nvPr/>
        </p:nvSpPr>
        <p:spPr>
          <a:xfrm>
            <a:off x="1233899" y="3006838"/>
            <a:ext cx="10259996" cy="2172814"/>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dirty="0"/>
              <a:t>​​​​​​​”</a:t>
            </a:r>
            <a:r>
              <a:rPr lang="en-GB" sz="2800" dirty="0">
                <a:ea typeface="Arial"/>
                <a:cs typeface="Arial" panose="020B0604020202020204" pitchFamily="34" charset="0"/>
              </a:rPr>
              <a:t>Choosing </a:t>
            </a:r>
            <a:r>
              <a:rPr lang="en-GB" sz="2800" dirty="0">
                <a:solidFill>
                  <a:srgbClr val="8070FF"/>
                </a:solidFill>
                <a:ea typeface="Arial"/>
                <a:cs typeface="Arial" panose="020B0604020202020204" pitchFamily="34" charset="0"/>
              </a:rPr>
              <a:t>low-carbon options</a:t>
            </a:r>
            <a:r>
              <a:rPr lang="en-GB" sz="2800" dirty="0">
                <a:ea typeface="Arial"/>
                <a:cs typeface="Arial" panose="020B0604020202020204" pitchFamily="34" charset="0"/>
              </a:rPr>
              <a:t>, such as car-free living, plant-based diets without or very little animal products, low-carbon sources of electricity and heating at home as well as local holiday plans, can reduce an individual’s carbon footprint by up to </a:t>
            </a:r>
            <a:r>
              <a:rPr lang="en-GB" sz="2800" dirty="0">
                <a:solidFill>
                  <a:srgbClr val="FFC000"/>
                </a:solidFill>
                <a:ea typeface="Arial"/>
                <a:cs typeface="Arial" panose="020B0604020202020204" pitchFamily="34" charset="0"/>
              </a:rPr>
              <a:t>9tCO2-eq</a:t>
            </a:r>
            <a:r>
              <a:rPr lang="en-GB" sz="2800" dirty="0">
                <a:ea typeface="Arial"/>
                <a:cs typeface="Arial" panose="020B0604020202020204" pitchFamily="34" charset="0"/>
              </a:rPr>
              <a:t>.”</a:t>
            </a:r>
          </a:p>
        </p:txBody>
      </p:sp>
      <p:cxnSp>
        <p:nvCxnSpPr>
          <p:cNvPr id="6" name="Straight Connector 5">
            <a:extLst>
              <a:ext uri="{FF2B5EF4-FFF2-40B4-BE49-F238E27FC236}">
                <a16:creationId xmlns:a16="http://schemas.microsoft.com/office/drawing/2014/main" id="{A45C911D-5356-9E05-5F34-BACBA02318ED}"/>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A362DEBF-768C-A3C1-A771-6F830669EC18}"/>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9" name="Picture 8" descr="A logo with white text and blue circles&#10;&#10;Description automatically generated">
            <a:extLst>
              <a:ext uri="{FF2B5EF4-FFF2-40B4-BE49-F238E27FC236}">
                <a16:creationId xmlns:a16="http://schemas.microsoft.com/office/drawing/2014/main" id="{5A43376A-A626-6E6B-B92C-FD328836D85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8623963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C8440-3AF4-9B9E-103C-A5C76EA97129}"/>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F7F29ECC-5834-71AA-61E4-B0F1319326B1}"/>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The 16 Steps</a:t>
            </a:r>
          </a:p>
        </p:txBody>
      </p:sp>
      <p:sp>
        <p:nvSpPr>
          <p:cNvPr id="6" name="Google Shape;656;p66">
            <a:extLst>
              <a:ext uri="{FF2B5EF4-FFF2-40B4-BE49-F238E27FC236}">
                <a16:creationId xmlns:a16="http://schemas.microsoft.com/office/drawing/2014/main" id="{428EF51D-A7A4-247D-AC12-77D66BE78908}"/>
              </a:ext>
            </a:extLst>
          </p:cNvPr>
          <p:cNvSpPr txBox="1"/>
          <p:nvPr/>
        </p:nvSpPr>
        <p:spPr>
          <a:xfrm>
            <a:off x="617536" y="1974987"/>
            <a:ext cx="2163760" cy="4062651"/>
          </a:xfrm>
          <a:prstGeom prst="rect">
            <a:avLst/>
          </a:prstGeom>
          <a:noFill/>
          <a:ln>
            <a:noFill/>
          </a:ln>
        </p:spPr>
        <p:txBody>
          <a:bodyPr spcFirstLastPara="1" wrap="square" lIns="0" tIns="0" rIns="0" bIns="0" anchor="t" anchorCtr="0">
            <a:spAutoFit/>
          </a:bodyPr>
          <a:lstStyle/>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Fly Less</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Cut Food Waste</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Insulate Your Home</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Wear Clothes to Last</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p:txBody>
      </p:sp>
      <p:sp>
        <p:nvSpPr>
          <p:cNvPr id="7" name="Google Shape;657;p66">
            <a:extLst>
              <a:ext uri="{FF2B5EF4-FFF2-40B4-BE49-F238E27FC236}">
                <a16:creationId xmlns:a16="http://schemas.microsoft.com/office/drawing/2014/main" id="{6DD467DA-0A0C-0339-264F-34E4CD5548A7}"/>
              </a:ext>
            </a:extLst>
          </p:cNvPr>
          <p:cNvSpPr txBox="1"/>
          <p:nvPr/>
        </p:nvSpPr>
        <p:spPr>
          <a:xfrm>
            <a:off x="3170236" y="1974987"/>
            <a:ext cx="2438289" cy="3693319"/>
          </a:xfrm>
          <a:prstGeom prst="rect">
            <a:avLst/>
          </a:prstGeom>
          <a:noFill/>
          <a:ln>
            <a:noFill/>
          </a:ln>
        </p:spPr>
        <p:txBody>
          <a:bodyPr spcFirstLastPara="1" wrap="square" lIns="0" tIns="0" rIns="0" bIns="0" anchor="t" anchorCtr="0">
            <a:spAutoFit/>
          </a:bodyPr>
          <a:lstStyle/>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Walk and Cycle More</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Eat Seasonal</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Dial it Down</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Talk to Friends</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p:txBody>
      </p:sp>
      <p:cxnSp>
        <p:nvCxnSpPr>
          <p:cNvPr id="10" name="Google Shape;658;p66">
            <a:extLst>
              <a:ext uri="{FF2B5EF4-FFF2-40B4-BE49-F238E27FC236}">
                <a16:creationId xmlns:a16="http://schemas.microsoft.com/office/drawing/2014/main" id="{0A37AB2F-4785-BF0A-E211-3BF8188A22D0}"/>
              </a:ext>
            </a:extLst>
          </p:cNvPr>
          <p:cNvCxnSpPr/>
          <p:nvPr/>
        </p:nvCxnSpPr>
        <p:spPr>
          <a:xfrm rot="10800000" flipH="1">
            <a:off x="439736" y="1962287"/>
            <a:ext cx="1" cy="738188"/>
          </a:xfrm>
          <a:prstGeom prst="straightConnector1">
            <a:avLst/>
          </a:prstGeom>
          <a:noFill/>
          <a:ln w="25400" cap="flat" cmpd="sng">
            <a:solidFill>
              <a:srgbClr val="F2A33D"/>
            </a:solidFill>
            <a:prstDash val="solid"/>
            <a:round/>
            <a:headEnd type="none" w="sm" len="sm"/>
            <a:tailEnd type="none" w="sm" len="sm"/>
          </a:ln>
          <a:effectLst>
            <a:outerShdw blurRad="38100" dist="20000" dir="5400000" rotWithShape="0">
              <a:srgbClr val="000000">
                <a:alpha val="37647"/>
              </a:srgbClr>
            </a:outerShdw>
          </a:effectLst>
        </p:spPr>
      </p:cxnSp>
      <p:cxnSp>
        <p:nvCxnSpPr>
          <p:cNvPr id="11" name="Google Shape;659;p66">
            <a:extLst>
              <a:ext uri="{FF2B5EF4-FFF2-40B4-BE49-F238E27FC236}">
                <a16:creationId xmlns:a16="http://schemas.microsoft.com/office/drawing/2014/main" id="{60069B6D-70E4-7842-0589-F993ECD625F7}"/>
              </a:ext>
            </a:extLst>
          </p:cNvPr>
          <p:cNvCxnSpPr/>
          <p:nvPr/>
        </p:nvCxnSpPr>
        <p:spPr>
          <a:xfrm rot="10800000" flipH="1">
            <a:off x="439736" y="3067187"/>
            <a:ext cx="1" cy="738188"/>
          </a:xfrm>
          <a:prstGeom prst="straightConnector1">
            <a:avLst/>
          </a:prstGeom>
          <a:noFill/>
          <a:ln w="25400" cap="flat" cmpd="sng">
            <a:solidFill>
              <a:srgbClr val="8070FF"/>
            </a:solidFill>
            <a:prstDash val="solid"/>
            <a:round/>
            <a:headEnd type="none" w="sm" len="sm"/>
            <a:tailEnd type="none" w="sm" len="sm"/>
          </a:ln>
          <a:effectLst>
            <a:outerShdw blurRad="38100" dist="20000" dir="5400000" rotWithShape="0">
              <a:srgbClr val="000000">
                <a:alpha val="37647"/>
              </a:srgbClr>
            </a:outerShdw>
          </a:effectLst>
        </p:spPr>
      </p:cxnSp>
      <p:cxnSp>
        <p:nvCxnSpPr>
          <p:cNvPr id="12" name="Google Shape;660;p66">
            <a:extLst>
              <a:ext uri="{FF2B5EF4-FFF2-40B4-BE49-F238E27FC236}">
                <a16:creationId xmlns:a16="http://schemas.microsoft.com/office/drawing/2014/main" id="{1D19924D-B01C-F40A-0CDD-9B679A93DE98}"/>
              </a:ext>
            </a:extLst>
          </p:cNvPr>
          <p:cNvCxnSpPr/>
          <p:nvPr/>
        </p:nvCxnSpPr>
        <p:spPr>
          <a:xfrm rot="10800000" flipH="1">
            <a:off x="439736" y="4199074"/>
            <a:ext cx="1" cy="736602"/>
          </a:xfrm>
          <a:prstGeom prst="straightConnector1">
            <a:avLst/>
          </a:prstGeom>
          <a:noFill/>
          <a:ln w="25400" cap="flat" cmpd="sng">
            <a:solidFill>
              <a:srgbClr val="008A7D"/>
            </a:solidFill>
            <a:prstDash val="solid"/>
            <a:round/>
            <a:headEnd type="none" w="sm" len="sm"/>
            <a:tailEnd type="none" w="sm" len="sm"/>
          </a:ln>
          <a:effectLst>
            <a:outerShdw blurRad="38100" dist="20000" dir="5400000" rotWithShape="0">
              <a:srgbClr val="000000">
                <a:alpha val="37647"/>
              </a:srgbClr>
            </a:outerShdw>
          </a:effectLst>
        </p:spPr>
      </p:cxnSp>
      <p:cxnSp>
        <p:nvCxnSpPr>
          <p:cNvPr id="13" name="Google Shape;661;p66">
            <a:extLst>
              <a:ext uri="{FF2B5EF4-FFF2-40B4-BE49-F238E27FC236}">
                <a16:creationId xmlns:a16="http://schemas.microsoft.com/office/drawing/2014/main" id="{90F2D2E4-47DB-401C-A14C-64D7D42307DF}"/>
              </a:ext>
            </a:extLst>
          </p:cNvPr>
          <p:cNvCxnSpPr/>
          <p:nvPr/>
        </p:nvCxnSpPr>
        <p:spPr>
          <a:xfrm rot="10800000" flipH="1">
            <a:off x="439736" y="5291274"/>
            <a:ext cx="1" cy="736602"/>
          </a:xfrm>
          <a:prstGeom prst="straightConnector1">
            <a:avLst/>
          </a:prstGeom>
          <a:noFill/>
          <a:ln w="25400" cap="flat" cmpd="sng">
            <a:solidFill>
              <a:srgbClr val="F2704A"/>
            </a:solidFill>
            <a:prstDash val="solid"/>
            <a:round/>
            <a:headEnd type="none" w="sm" len="sm"/>
            <a:tailEnd type="none" w="sm" len="sm"/>
          </a:ln>
          <a:effectLst>
            <a:outerShdw blurRad="38100" dist="20000" dir="5400000" rotWithShape="0">
              <a:srgbClr val="000000">
                <a:alpha val="37647"/>
              </a:srgbClr>
            </a:outerShdw>
          </a:effectLst>
        </p:spPr>
      </p:cxnSp>
      <p:sp>
        <p:nvSpPr>
          <p:cNvPr id="14" name="Google Shape;663;p66">
            <a:extLst>
              <a:ext uri="{FF2B5EF4-FFF2-40B4-BE49-F238E27FC236}">
                <a16:creationId xmlns:a16="http://schemas.microsoft.com/office/drawing/2014/main" id="{E3866510-36B0-78D5-173B-6F282FE74164}"/>
              </a:ext>
            </a:extLst>
          </p:cNvPr>
          <p:cNvSpPr txBox="1"/>
          <p:nvPr/>
        </p:nvSpPr>
        <p:spPr>
          <a:xfrm>
            <a:off x="6289674" y="1974987"/>
            <a:ext cx="2163760" cy="4062651"/>
          </a:xfrm>
          <a:prstGeom prst="rect">
            <a:avLst/>
          </a:prstGeom>
          <a:noFill/>
          <a:ln>
            <a:noFill/>
          </a:ln>
        </p:spPr>
        <p:txBody>
          <a:bodyPr spcFirstLastPara="1" wrap="square" lIns="0" tIns="0" rIns="0" bIns="0" anchor="t" anchorCtr="0">
            <a:spAutoFit/>
          </a:bodyPr>
          <a:lstStyle/>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a:ln>
                  <a:noFill/>
                </a:ln>
                <a:solidFill>
                  <a:srgbClr val="FFFFFF"/>
                </a:solidFill>
                <a:effectLst/>
                <a:uLnTx/>
                <a:uFillTx/>
                <a:latin typeface="Century Gothic" panose="020B0502020202020204" pitchFamily="34" charset="0"/>
                <a:cs typeface="Arial"/>
                <a:sym typeface="Arial"/>
              </a:rPr>
              <a:t>Drive Electric</a:t>
            </a: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a:ln>
                  <a:noFill/>
                </a:ln>
                <a:solidFill>
                  <a:srgbClr val="FFFFFF"/>
                </a:solidFill>
                <a:effectLst/>
                <a:uLnTx/>
                <a:uFillTx/>
                <a:latin typeface="Century Gothic" panose="020B0502020202020204" pitchFamily="34" charset="0"/>
                <a:cs typeface="Arial"/>
                <a:sym typeface="Arial"/>
              </a:rPr>
              <a:t>Switch Your Energy</a:t>
            </a: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a:ln>
                  <a:noFill/>
                </a:ln>
                <a:solidFill>
                  <a:srgbClr val="FFFFFF"/>
                </a:solidFill>
                <a:effectLst/>
                <a:uLnTx/>
                <a:uFillTx/>
                <a:latin typeface="Century Gothic" panose="020B0502020202020204" pitchFamily="34" charset="0"/>
                <a:cs typeface="Arial"/>
                <a:sym typeface="Arial"/>
              </a:rPr>
              <a:t>Green Your Money</a:t>
            </a: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a:ln>
                  <a:noFill/>
                </a:ln>
                <a:solidFill>
                  <a:srgbClr val="FFFFFF"/>
                </a:solidFill>
                <a:effectLst/>
                <a:uLnTx/>
                <a:uFillTx/>
                <a:latin typeface="Century Gothic" panose="020B0502020202020204" pitchFamily="34" charset="0"/>
                <a:cs typeface="Arial"/>
                <a:sym typeface="Arial"/>
              </a:rPr>
              <a:t>Speak Up at Work</a:t>
            </a:r>
            <a:endParaRPr kumimoji="0" sz="2400" b="0" i="0" u="none" strike="noStrike" kern="1200" cap="none" spc="0" normalizeH="0" baseline="0" noProof="0">
              <a:ln>
                <a:noFill/>
              </a:ln>
              <a:solidFill>
                <a:srgbClr val="000000"/>
              </a:solidFill>
              <a:effectLst/>
              <a:uLnTx/>
              <a:uFillTx/>
              <a:latin typeface="Century Gothic" panose="020B0502020202020204" pitchFamily="34" charset="0"/>
              <a:cs typeface="Arial"/>
              <a:sym typeface="Arial"/>
            </a:endParaRPr>
          </a:p>
        </p:txBody>
      </p:sp>
      <p:sp>
        <p:nvSpPr>
          <p:cNvPr id="15" name="Google Shape;664;p66">
            <a:extLst>
              <a:ext uri="{FF2B5EF4-FFF2-40B4-BE49-F238E27FC236}">
                <a16:creationId xmlns:a16="http://schemas.microsoft.com/office/drawing/2014/main" id="{F85AC62B-3482-3495-7F15-C912566F7D24}"/>
              </a:ext>
            </a:extLst>
          </p:cNvPr>
          <p:cNvSpPr txBox="1"/>
          <p:nvPr/>
        </p:nvSpPr>
        <p:spPr>
          <a:xfrm>
            <a:off x="8961436" y="1974987"/>
            <a:ext cx="1879601" cy="4062651"/>
          </a:xfrm>
          <a:prstGeom prst="rect">
            <a:avLst/>
          </a:prstGeom>
          <a:noFill/>
          <a:ln>
            <a:noFill/>
          </a:ln>
        </p:spPr>
        <p:txBody>
          <a:bodyPr spcFirstLastPara="1" wrap="square" lIns="0" tIns="0" rIns="0" bIns="0" anchor="t" anchorCtr="0">
            <a:spAutoFit/>
          </a:bodyPr>
          <a:lstStyle/>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Eat More Plants</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Get Some Solar</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Repair and Reuse</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1400"/>
              <a:buFont typeface="Arial"/>
              <a:buNone/>
              <a:tabLst/>
              <a:defRPr/>
            </a:pP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a:p>
            <a:pPr marL="0" marR="0" lvl="0" indent="0" algn="l" defTabSz="457200" rtl="0" eaLnBrk="1" fontAlgn="auto" latinLnBrk="0" hangingPunct="1">
              <a:lnSpc>
                <a:spcPct val="100000"/>
              </a:lnSpc>
              <a:spcBef>
                <a:spcPts val="0"/>
              </a:spcBef>
              <a:spcAft>
                <a:spcPts val="0"/>
              </a:spcAft>
              <a:buClr>
                <a:srgbClr val="FFFFFF"/>
              </a:buClr>
              <a:buSzPts val="2400"/>
              <a:buFont typeface="Arial"/>
              <a:buNone/>
              <a:tabLst/>
              <a:defRPr/>
            </a:pPr>
            <a:r>
              <a:rPr kumimoji="0" lang="en-US" sz="2400" b="0" i="0" u="none" strike="noStrike" kern="1200" cap="none" spc="0" normalizeH="0" baseline="0" noProof="0" dirty="0">
                <a:ln>
                  <a:noFill/>
                </a:ln>
                <a:solidFill>
                  <a:srgbClr val="FFFFFF"/>
                </a:solidFill>
                <a:effectLst/>
                <a:uLnTx/>
                <a:uFillTx/>
                <a:latin typeface="Century Gothic" panose="020B0502020202020204" pitchFamily="34" charset="0"/>
                <a:cs typeface="Arial"/>
                <a:sym typeface="Arial"/>
              </a:rPr>
              <a:t>Tell Your Politicians</a:t>
            </a:r>
            <a:endParaRPr kumimoji="0" sz="24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p:txBody>
      </p:sp>
      <p:cxnSp>
        <p:nvCxnSpPr>
          <p:cNvPr id="16" name="Google Shape;665;p66">
            <a:extLst>
              <a:ext uri="{FF2B5EF4-FFF2-40B4-BE49-F238E27FC236}">
                <a16:creationId xmlns:a16="http://schemas.microsoft.com/office/drawing/2014/main" id="{9E167E4A-E256-40F0-01A0-0DACDED6D40E}"/>
              </a:ext>
            </a:extLst>
          </p:cNvPr>
          <p:cNvCxnSpPr/>
          <p:nvPr/>
        </p:nvCxnSpPr>
        <p:spPr>
          <a:xfrm rot="10800000" flipH="1">
            <a:off x="2976561" y="1930537"/>
            <a:ext cx="1" cy="736601"/>
          </a:xfrm>
          <a:prstGeom prst="straightConnector1">
            <a:avLst/>
          </a:prstGeom>
          <a:noFill/>
          <a:ln w="25400" cap="flat" cmpd="sng">
            <a:solidFill>
              <a:srgbClr val="F2A33D"/>
            </a:solidFill>
            <a:prstDash val="solid"/>
            <a:round/>
            <a:headEnd type="none" w="sm" len="sm"/>
            <a:tailEnd type="none" w="sm" len="sm"/>
          </a:ln>
          <a:effectLst>
            <a:outerShdw blurRad="38100" dist="20000" dir="5400000" rotWithShape="0">
              <a:srgbClr val="000000">
                <a:alpha val="37647"/>
              </a:srgbClr>
            </a:outerShdw>
          </a:effectLst>
        </p:spPr>
      </p:cxnSp>
      <p:cxnSp>
        <p:nvCxnSpPr>
          <p:cNvPr id="17" name="Google Shape;666;p66">
            <a:extLst>
              <a:ext uri="{FF2B5EF4-FFF2-40B4-BE49-F238E27FC236}">
                <a16:creationId xmlns:a16="http://schemas.microsoft.com/office/drawing/2014/main" id="{816EEC26-C6C9-E83E-1C5F-B3EF115E1D36}"/>
              </a:ext>
            </a:extLst>
          </p:cNvPr>
          <p:cNvCxnSpPr/>
          <p:nvPr/>
        </p:nvCxnSpPr>
        <p:spPr>
          <a:xfrm rot="10800000" flipH="1">
            <a:off x="2976561" y="3035437"/>
            <a:ext cx="1" cy="736601"/>
          </a:xfrm>
          <a:prstGeom prst="straightConnector1">
            <a:avLst/>
          </a:prstGeom>
          <a:noFill/>
          <a:ln w="25400" cap="flat" cmpd="sng">
            <a:solidFill>
              <a:srgbClr val="8070FF"/>
            </a:solidFill>
            <a:prstDash val="solid"/>
            <a:round/>
            <a:headEnd type="none" w="sm" len="sm"/>
            <a:tailEnd type="none" w="sm" len="sm"/>
          </a:ln>
          <a:effectLst>
            <a:outerShdw blurRad="38100" dist="20000" dir="5400000" rotWithShape="0">
              <a:srgbClr val="000000">
                <a:alpha val="37647"/>
              </a:srgbClr>
            </a:outerShdw>
          </a:effectLst>
        </p:spPr>
      </p:cxnSp>
      <p:cxnSp>
        <p:nvCxnSpPr>
          <p:cNvPr id="18" name="Google Shape;667;p66">
            <a:extLst>
              <a:ext uri="{FF2B5EF4-FFF2-40B4-BE49-F238E27FC236}">
                <a16:creationId xmlns:a16="http://schemas.microsoft.com/office/drawing/2014/main" id="{6B9198A6-B459-6583-2675-08271476ECF5}"/>
              </a:ext>
            </a:extLst>
          </p:cNvPr>
          <p:cNvCxnSpPr/>
          <p:nvPr/>
        </p:nvCxnSpPr>
        <p:spPr>
          <a:xfrm rot="10800000" flipH="1">
            <a:off x="2976561" y="4165737"/>
            <a:ext cx="1" cy="736601"/>
          </a:xfrm>
          <a:prstGeom prst="straightConnector1">
            <a:avLst/>
          </a:prstGeom>
          <a:noFill/>
          <a:ln w="25400" cap="flat" cmpd="sng">
            <a:solidFill>
              <a:srgbClr val="008A7D"/>
            </a:solidFill>
            <a:prstDash val="solid"/>
            <a:round/>
            <a:headEnd type="none" w="sm" len="sm"/>
            <a:tailEnd type="none" w="sm" len="sm"/>
          </a:ln>
          <a:effectLst>
            <a:outerShdw blurRad="38100" dist="20000" dir="5400000" rotWithShape="0">
              <a:srgbClr val="000000">
                <a:alpha val="37647"/>
              </a:srgbClr>
            </a:outerShdw>
          </a:effectLst>
        </p:spPr>
      </p:cxnSp>
      <p:cxnSp>
        <p:nvCxnSpPr>
          <p:cNvPr id="19" name="Google Shape;668;p66">
            <a:extLst>
              <a:ext uri="{FF2B5EF4-FFF2-40B4-BE49-F238E27FC236}">
                <a16:creationId xmlns:a16="http://schemas.microsoft.com/office/drawing/2014/main" id="{15682651-3227-C4DB-7A85-6AE86987D0BC}"/>
              </a:ext>
            </a:extLst>
          </p:cNvPr>
          <p:cNvCxnSpPr/>
          <p:nvPr/>
        </p:nvCxnSpPr>
        <p:spPr>
          <a:xfrm rot="10800000" flipH="1">
            <a:off x="2976561" y="5257937"/>
            <a:ext cx="1" cy="736601"/>
          </a:xfrm>
          <a:prstGeom prst="straightConnector1">
            <a:avLst/>
          </a:prstGeom>
          <a:noFill/>
          <a:ln w="25400" cap="flat" cmpd="sng">
            <a:solidFill>
              <a:srgbClr val="FFFFFF"/>
            </a:solidFill>
            <a:prstDash val="solid"/>
            <a:round/>
            <a:headEnd type="none" w="sm" len="sm"/>
            <a:tailEnd type="none" w="sm" len="sm"/>
          </a:ln>
          <a:effectLst>
            <a:outerShdw blurRad="38100" dist="20000" dir="5400000" rotWithShape="0">
              <a:srgbClr val="000000">
                <a:alpha val="37647"/>
              </a:srgbClr>
            </a:outerShdw>
          </a:effectLst>
        </p:spPr>
      </p:cxnSp>
      <p:cxnSp>
        <p:nvCxnSpPr>
          <p:cNvPr id="20" name="Google Shape;669;p66">
            <a:extLst>
              <a:ext uri="{FF2B5EF4-FFF2-40B4-BE49-F238E27FC236}">
                <a16:creationId xmlns:a16="http://schemas.microsoft.com/office/drawing/2014/main" id="{10B90C78-0153-179B-CAA3-377AD0FBEC7D}"/>
              </a:ext>
            </a:extLst>
          </p:cNvPr>
          <p:cNvCxnSpPr/>
          <p:nvPr/>
        </p:nvCxnSpPr>
        <p:spPr>
          <a:xfrm rot="10800000" flipH="1">
            <a:off x="6094411" y="1930537"/>
            <a:ext cx="1" cy="736601"/>
          </a:xfrm>
          <a:prstGeom prst="straightConnector1">
            <a:avLst/>
          </a:prstGeom>
          <a:noFill/>
          <a:ln w="25400" cap="flat" cmpd="sng">
            <a:solidFill>
              <a:srgbClr val="F2A33D"/>
            </a:solidFill>
            <a:prstDash val="solid"/>
            <a:round/>
            <a:headEnd type="none" w="sm" len="sm"/>
            <a:tailEnd type="none" w="sm" len="sm"/>
          </a:ln>
          <a:effectLst>
            <a:outerShdw blurRad="38100" dist="20000" dir="5400000" rotWithShape="0">
              <a:srgbClr val="000000">
                <a:alpha val="37647"/>
              </a:srgbClr>
            </a:outerShdw>
          </a:effectLst>
        </p:spPr>
      </p:cxnSp>
      <p:cxnSp>
        <p:nvCxnSpPr>
          <p:cNvPr id="21" name="Google Shape;670;p66">
            <a:extLst>
              <a:ext uri="{FF2B5EF4-FFF2-40B4-BE49-F238E27FC236}">
                <a16:creationId xmlns:a16="http://schemas.microsoft.com/office/drawing/2014/main" id="{171ECAA6-4E9B-37B2-F6EE-DCD6B2E74AA5}"/>
              </a:ext>
            </a:extLst>
          </p:cNvPr>
          <p:cNvCxnSpPr/>
          <p:nvPr/>
        </p:nvCxnSpPr>
        <p:spPr>
          <a:xfrm rot="10800000" flipH="1">
            <a:off x="6094411" y="3035437"/>
            <a:ext cx="1" cy="736601"/>
          </a:xfrm>
          <a:prstGeom prst="straightConnector1">
            <a:avLst/>
          </a:prstGeom>
          <a:noFill/>
          <a:ln w="25400" cap="flat" cmpd="sng">
            <a:solidFill>
              <a:srgbClr val="008A7D"/>
            </a:solidFill>
            <a:prstDash val="solid"/>
            <a:round/>
            <a:headEnd type="none" w="sm" len="sm"/>
            <a:tailEnd type="none" w="sm" len="sm"/>
          </a:ln>
          <a:effectLst>
            <a:outerShdw blurRad="38100" dist="20000" dir="5400000" rotWithShape="0">
              <a:srgbClr val="000000">
                <a:alpha val="37647"/>
              </a:srgbClr>
            </a:outerShdw>
          </a:effectLst>
        </p:spPr>
      </p:cxnSp>
      <p:cxnSp>
        <p:nvCxnSpPr>
          <p:cNvPr id="22" name="Google Shape;671;p66">
            <a:extLst>
              <a:ext uri="{FF2B5EF4-FFF2-40B4-BE49-F238E27FC236}">
                <a16:creationId xmlns:a16="http://schemas.microsoft.com/office/drawing/2014/main" id="{CF5B42D8-61F4-D036-64F4-09397CBDDCE1}"/>
              </a:ext>
            </a:extLst>
          </p:cNvPr>
          <p:cNvCxnSpPr/>
          <p:nvPr/>
        </p:nvCxnSpPr>
        <p:spPr>
          <a:xfrm rot="10800000" flipH="1">
            <a:off x="6094411" y="4165737"/>
            <a:ext cx="1" cy="736601"/>
          </a:xfrm>
          <a:prstGeom prst="straightConnector1">
            <a:avLst/>
          </a:prstGeom>
          <a:noFill/>
          <a:ln w="25400" cap="flat" cmpd="sng">
            <a:solidFill>
              <a:srgbClr val="F2704A"/>
            </a:solidFill>
            <a:prstDash val="solid"/>
            <a:round/>
            <a:headEnd type="none" w="sm" len="sm"/>
            <a:tailEnd type="none" w="sm" len="sm"/>
          </a:ln>
          <a:effectLst>
            <a:outerShdw blurRad="38100" dist="20000" dir="5400000" rotWithShape="0">
              <a:srgbClr val="000000">
                <a:alpha val="37647"/>
              </a:srgbClr>
            </a:outerShdw>
          </a:effectLst>
        </p:spPr>
      </p:cxnSp>
      <p:cxnSp>
        <p:nvCxnSpPr>
          <p:cNvPr id="23" name="Google Shape;672;p66">
            <a:extLst>
              <a:ext uri="{FF2B5EF4-FFF2-40B4-BE49-F238E27FC236}">
                <a16:creationId xmlns:a16="http://schemas.microsoft.com/office/drawing/2014/main" id="{7D4273E5-06D4-D703-44BE-B1BE8643E1BA}"/>
              </a:ext>
            </a:extLst>
          </p:cNvPr>
          <p:cNvCxnSpPr/>
          <p:nvPr/>
        </p:nvCxnSpPr>
        <p:spPr>
          <a:xfrm rot="10800000" flipH="1">
            <a:off x="6094411" y="5257937"/>
            <a:ext cx="1" cy="736601"/>
          </a:xfrm>
          <a:prstGeom prst="straightConnector1">
            <a:avLst/>
          </a:prstGeom>
          <a:noFill/>
          <a:ln w="25400" cap="flat" cmpd="sng">
            <a:solidFill>
              <a:srgbClr val="FFFFFF"/>
            </a:solidFill>
            <a:prstDash val="solid"/>
            <a:round/>
            <a:headEnd type="none" w="sm" len="sm"/>
            <a:tailEnd type="none" w="sm" len="sm"/>
          </a:ln>
          <a:effectLst>
            <a:outerShdw blurRad="38100" dist="20000" dir="5400000" rotWithShape="0">
              <a:srgbClr val="000000">
                <a:alpha val="37647"/>
              </a:srgbClr>
            </a:outerShdw>
          </a:effectLst>
        </p:spPr>
      </p:cxnSp>
      <p:cxnSp>
        <p:nvCxnSpPr>
          <p:cNvPr id="24" name="Google Shape;673;p66">
            <a:extLst>
              <a:ext uri="{FF2B5EF4-FFF2-40B4-BE49-F238E27FC236}">
                <a16:creationId xmlns:a16="http://schemas.microsoft.com/office/drawing/2014/main" id="{C5553C12-9306-0B6D-5628-43BF6A5FA9F9}"/>
              </a:ext>
            </a:extLst>
          </p:cNvPr>
          <p:cNvCxnSpPr/>
          <p:nvPr/>
        </p:nvCxnSpPr>
        <p:spPr>
          <a:xfrm rot="10800000" flipH="1">
            <a:off x="8756649" y="1930537"/>
            <a:ext cx="1" cy="736601"/>
          </a:xfrm>
          <a:prstGeom prst="straightConnector1">
            <a:avLst/>
          </a:prstGeom>
          <a:noFill/>
          <a:ln w="25400" cap="flat" cmpd="sng">
            <a:solidFill>
              <a:srgbClr val="8070FF"/>
            </a:solidFill>
            <a:prstDash val="solid"/>
            <a:round/>
            <a:headEnd type="none" w="sm" len="sm"/>
            <a:tailEnd type="none" w="sm" len="sm"/>
          </a:ln>
          <a:effectLst>
            <a:outerShdw blurRad="38100" dist="20000" dir="5400000" rotWithShape="0">
              <a:srgbClr val="000000">
                <a:alpha val="37647"/>
              </a:srgbClr>
            </a:outerShdw>
          </a:effectLst>
        </p:spPr>
      </p:cxnSp>
      <p:cxnSp>
        <p:nvCxnSpPr>
          <p:cNvPr id="25" name="Google Shape;674;p66">
            <a:extLst>
              <a:ext uri="{FF2B5EF4-FFF2-40B4-BE49-F238E27FC236}">
                <a16:creationId xmlns:a16="http://schemas.microsoft.com/office/drawing/2014/main" id="{87CB85AE-CDD1-C4D7-8931-A4EE70644ECD}"/>
              </a:ext>
            </a:extLst>
          </p:cNvPr>
          <p:cNvCxnSpPr/>
          <p:nvPr/>
        </p:nvCxnSpPr>
        <p:spPr>
          <a:xfrm rot="10800000" flipH="1">
            <a:off x="8756649" y="3035437"/>
            <a:ext cx="1" cy="736601"/>
          </a:xfrm>
          <a:prstGeom prst="straightConnector1">
            <a:avLst/>
          </a:prstGeom>
          <a:noFill/>
          <a:ln w="25400" cap="flat" cmpd="sng">
            <a:solidFill>
              <a:srgbClr val="008A7D"/>
            </a:solidFill>
            <a:prstDash val="solid"/>
            <a:round/>
            <a:headEnd type="none" w="sm" len="sm"/>
            <a:tailEnd type="none" w="sm" len="sm"/>
          </a:ln>
          <a:effectLst>
            <a:outerShdw blurRad="38100" dist="20000" dir="5400000" rotWithShape="0">
              <a:srgbClr val="000000">
                <a:alpha val="37647"/>
              </a:srgbClr>
            </a:outerShdw>
          </a:effectLst>
        </p:spPr>
      </p:cxnSp>
      <p:cxnSp>
        <p:nvCxnSpPr>
          <p:cNvPr id="26" name="Google Shape;675;p66">
            <a:extLst>
              <a:ext uri="{FF2B5EF4-FFF2-40B4-BE49-F238E27FC236}">
                <a16:creationId xmlns:a16="http://schemas.microsoft.com/office/drawing/2014/main" id="{24483C77-586B-52A2-B5E2-C46981A6478D}"/>
              </a:ext>
            </a:extLst>
          </p:cNvPr>
          <p:cNvCxnSpPr/>
          <p:nvPr/>
        </p:nvCxnSpPr>
        <p:spPr>
          <a:xfrm rot="10800000" flipH="1">
            <a:off x="8756649" y="4165737"/>
            <a:ext cx="1" cy="736601"/>
          </a:xfrm>
          <a:prstGeom prst="straightConnector1">
            <a:avLst/>
          </a:prstGeom>
          <a:noFill/>
          <a:ln w="25400" cap="flat" cmpd="sng">
            <a:solidFill>
              <a:srgbClr val="F2704A"/>
            </a:solidFill>
            <a:prstDash val="solid"/>
            <a:round/>
            <a:headEnd type="none" w="sm" len="sm"/>
            <a:tailEnd type="none" w="sm" len="sm"/>
          </a:ln>
          <a:effectLst>
            <a:outerShdw blurRad="38100" dist="20000" dir="5400000" rotWithShape="0">
              <a:srgbClr val="000000">
                <a:alpha val="37647"/>
              </a:srgbClr>
            </a:outerShdw>
          </a:effectLst>
        </p:spPr>
      </p:cxnSp>
      <p:cxnSp>
        <p:nvCxnSpPr>
          <p:cNvPr id="27" name="Google Shape;676;p66">
            <a:extLst>
              <a:ext uri="{FF2B5EF4-FFF2-40B4-BE49-F238E27FC236}">
                <a16:creationId xmlns:a16="http://schemas.microsoft.com/office/drawing/2014/main" id="{EB798CF7-0195-ECBA-7188-7A1D5349A0F9}"/>
              </a:ext>
            </a:extLst>
          </p:cNvPr>
          <p:cNvCxnSpPr/>
          <p:nvPr/>
        </p:nvCxnSpPr>
        <p:spPr>
          <a:xfrm rot="10800000" flipH="1">
            <a:off x="8756649" y="5257937"/>
            <a:ext cx="1" cy="736601"/>
          </a:xfrm>
          <a:prstGeom prst="straightConnector1">
            <a:avLst/>
          </a:prstGeom>
          <a:noFill/>
          <a:ln w="25400" cap="flat" cmpd="sng">
            <a:solidFill>
              <a:srgbClr val="FFFFFF"/>
            </a:solidFill>
            <a:prstDash val="solid"/>
            <a:round/>
            <a:headEnd type="none" w="sm" len="sm"/>
            <a:tailEnd type="none" w="sm" len="sm"/>
          </a:ln>
          <a:effectLst>
            <a:outerShdw blurRad="38100" dist="20000" dir="5400000" rotWithShape="0">
              <a:srgbClr val="000000">
                <a:alpha val="37647"/>
              </a:srgbClr>
            </a:outerShdw>
          </a:effectLst>
        </p:spPr>
      </p:cxnSp>
      <p:pic>
        <p:nvPicPr>
          <p:cNvPr id="28" name="Google Shape;677;p66">
            <a:extLst>
              <a:ext uri="{FF2B5EF4-FFF2-40B4-BE49-F238E27FC236}">
                <a16:creationId xmlns:a16="http://schemas.microsoft.com/office/drawing/2014/main" id="{8E5A69A0-6C51-70A1-A6B4-38DDC0FE5C8F}"/>
              </a:ext>
            </a:extLst>
          </p:cNvPr>
          <p:cNvPicPr preferRelativeResize="0"/>
          <p:nvPr/>
        </p:nvPicPr>
        <p:blipFill rotWithShape="1">
          <a:blip r:embed="rId3" cstate="email">
            <a:alphaModFix/>
            <a:extLst>
              <a:ext uri="{28A0092B-C50C-407E-A947-70E740481C1C}">
                <a14:useLocalDpi xmlns:a14="http://schemas.microsoft.com/office/drawing/2010/main"/>
              </a:ext>
            </a:extLst>
          </a:blip>
          <a:srcRect/>
          <a:stretch/>
        </p:blipFill>
        <p:spPr>
          <a:xfrm>
            <a:off x="10754750" y="6006811"/>
            <a:ext cx="1258886" cy="661930"/>
          </a:xfrm>
          <a:prstGeom prst="rect">
            <a:avLst/>
          </a:prstGeom>
          <a:noFill/>
          <a:ln>
            <a:noFill/>
          </a:ln>
        </p:spPr>
      </p:pic>
      <p:sp>
        <p:nvSpPr>
          <p:cNvPr id="29" name="Google Shape;662;p66">
            <a:extLst>
              <a:ext uri="{FF2B5EF4-FFF2-40B4-BE49-F238E27FC236}">
                <a16:creationId xmlns:a16="http://schemas.microsoft.com/office/drawing/2014/main" id="{9448CA88-C177-7CB0-FBD5-20A0AD681F11}"/>
              </a:ext>
            </a:extLst>
          </p:cNvPr>
          <p:cNvSpPr txBox="1"/>
          <p:nvPr/>
        </p:nvSpPr>
        <p:spPr>
          <a:xfrm>
            <a:off x="10419583" y="1376432"/>
            <a:ext cx="1668002" cy="1492625"/>
          </a:xfrm>
          <a:prstGeom prst="rect">
            <a:avLst/>
          </a:prstGeom>
          <a:noFill/>
          <a:ln>
            <a:noFill/>
          </a:ln>
        </p:spPr>
        <p:txBody>
          <a:bodyPr spcFirstLastPara="1" wrap="square" lIns="121875" tIns="121875" rIns="121875" bIns="121875" anchor="t" anchorCtr="0">
            <a:spAutoFit/>
          </a:bodyPr>
          <a:lstStyle/>
          <a:p>
            <a:pPr marL="0" marR="0" lvl="0" indent="0" algn="r" defTabSz="457200" rtl="0" eaLnBrk="1" fontAlgn="auto" latinLnBrk="0" hangingPunct="1">
              <a:lnSpc>
                <a:spcPct val="90000"/>
              </a:lnSpc>
              <a:spcBef>
                <a:spcPts val="0"/>
              </a:spcBef>
              <a:spcAft>
                <a:spcPts val="0"/>
              </a:spcAft>
              <a:buClr>
                <a:srgbClr val="F2A33D"/>
              </a:buClr>
              <a:buSzPts val="1300"/>
              <a:buFont typeface="Arial"/>
              <a:buNone/>
              <a:tabLst/>
              <a:defRPr/>
            </a:pPr>
            <a:r>
              <a:rPr kumimoji="0" lang="en-US" b="0" i="0" u="none" strike="noStrike" kern="1200" cap="none" spc="0" normalizeH="0" baseline="0" noProof="0" dirty="0">
                <a:ln>
                  <a:noFill/>
                </a:ln>
                <a:solidFill>
                  <a:srgbClr val="F2A33D"/>
                </a:solidFill>
                <a:effectLst/>
                <a:uLnTx/>
                <a:uFillTx/>
                <a:latin typeface="Century Gothic" panose="020B0502020202020204" pitchFamily="34" charset="0"/>
                <a:ea typeface="Arial"/>
                <a:cs typeface="Arial"/>
                <a:sym typeface="Arial"/>
              </a:rPr>
              <a:t>TRANSPORT</a:t>
            </a:r>
            <a:br>
              <a:rPr kumimoji="0" lang="en-US" b="0" i="0" u="none" strike="noStrike" kern="1200" cap="none" spc="0" normalizeH="0" baseline="0" noProof="0" dirty="0">
                <a:ln>
                  <a:noFill/>
                </a:ln>
                <a:solidFill>
                  <a:srgbClr val="F2A33D"/>
                </a:solidFill>
                <a:effectLst/>
                <a:uLnTx/>
                <a:uFillTx/>
                <a:latin typeface="Century Gothic" panose="020B0502020202020204" pitchFamily="34" charset="0"/>
                <a:ea typeface="Arial"/>
                <a:cs typeface="Arial"/>
                <a:sym typeface="Arial"/>
              </a:rPr>
            </a:br>
            <a:r>
              <a:rPr kumimoji="0" lang="en-US" b="0" i="0" u="none" strike="noStrike" kern="1200" cap="none" spc="0" normalizeH="0" baseline="0" noProof="0" dirty="0">
                <a:ln>
                  <a:noFill/>
                </a:ln>
                <a:solidFill>
                  <a:srgbClr val="8070FF"/>
                </a:solidFill>
                <a:effectLst/>
                <a:uLnTx/>
                <a:uFillTx/>
                <a:latin typeface="Century Gothic" panose="020B0502020202020204" pitchFamily="34" charset="0"/>
                <a:ea typeface="Arial"/>
                <a:cs typeface="Arial"/>
                <a:sym typeface="Arial"/>
              </a:rPr>
              <a:t>FOOD</a:t>
            </a:r>
            <a:br>
              <a:rPr kumimoji="0" lang="en-US" b="0" i="0" u="none" strike="noStrike" kern="1200" cap="none" spc="0" normalizeH="0" baseline="0" noProof="0" dirty="0">
                <a:ln>
                  <a:noFill/>
                </a:ln>
                <a:solidFill>
                  <a:srgbClr val="8070FF"/>
                </a:solidFill>
                <a:effectLst/>
                <a:uLnTx/>
                <a:uFillTx/>
                <a:latin typeface="Century Gothic" panose="020B0502020202020204" pitchFamily="34" charset="0"/>
                <a:ea typeface="Arial"/>
                <a:cs typeface="Arial"/>
                <a:sym typeface="Arial"/>
              </a:rPr>
            </a:br>
            <a:r>
              <a:rPr kumimoji="0" lang="en-US" b="0" i="0" u="none" strike="noStrike" kern="1200" cap="none" spc="0" normalizeH="0" baseline="0" noProof="0" dirty="0">
                <a:ln>
                  <a:noFill/>
                </a:ln>
                <a:solidFill>
                  <a:srgbClr val="008A7D"/>
                </a:solidFill>
                <a:effectLst/>
                <a:uLnTx/>
                <a:uFillTx/>
                <a:latin typeface="Century Gothic" panose="020B0502020202020204" pitchFamily="34" charset="0"/>
                <a:ea typeface="Arial"/>
                <a:cs typeface="Arial"/>
                <a:sym typeface="Arial"/>
              </a:rPr>
              <a:t>HOME</a:t>
            </a:r>
            <a:br>
              <a:rPr kumimoji="0" lang="en-US" b="0" i="0" u="none" strike="noStrike" kern="1200" cap="none" spc="0" normalizeH="0" baseline="0" noProof="0" dirty="0">
                <a:ln>
                  <a:noFill/>
                </a:ln>
                <a:solidFill>
                  <a:srgbClr val="008A7D"/>
                </a:solidFill>
                <a:effectLst/>
                <a:uLnTx/>
                <a:uFillTx/>
                <a:latin typeface="Century Gothic" panose="020B0502020202020204" pitchFamily="34" charset="0"/>
                <a:ea typeface="Arial"/>
                <a:cs typeface="Arial"/>
                <a:sym typeface="Arial"/>
              </a:rPr>
            </a:br>
            <a:r>
              <a:rPr kumimoji="0" lang="en-US" b="0" i="0" u="none" strike="noStrike" kern="1200" cap="none" spc="0" normalizeH="0" baseline="0" noProof="0" dirty="0">
                <a:ln>
                  <a:noFill/>
                </a:ln>
                <a:solidFill>
                  <a:srgbClr val="F2704A"/>
                </a:solidFill>
                <a:effectLst/>
                <a:uLnTx/>
                <a:uFillTx/>
                <a:latin typeface="Century Gothic" panose="020B0502020202020204" pitchFamily="34" charset="0"/>
                <a:ea typeface="Arial"/>
                <a:cs typeface="Arial"/>
                <a:sym typeface="Arial"/>
              </a:rPr>
              <a:t>LIFESTYLE</a:t>
            </a:r>
            <a:br>
              <a:rPr kumimoji="0" lang="en-US" b="0" i="0" u="none" strike="noStrike" kern="1200" cap="none" spc="0" normalizeH="0" baseline="0" noProof="0" dirty="0">
                <a:ln>
                  <a:noFill/>
                </a:ln>
                <a:solidFill>
                  <a:srgbClr val="F2704A"/>
                </a:solidFill>
                <a:effectLst/>
                <a:uLnTx/>
                <a:uFillTx/>
                <a:latin typeface="Century Gothic" panose="020B0502020202020204" pitchFamily="34" charset="0"/>
                <a:ea typeface="Arial"/>
                <a:cs typeface="Arial"/>
                <a:sym typeface="Arial"/>
              </a:rPr>
            </a:br>
            <a:r>
              <a:rPr kumimoji="0" lang="en-US" b="0" i="0" u="none" strike="noStrike" kern="1200" cap="none" spc="0" normalizeH="0" baseline="0" noProof="0" dirty="0">
                <a:ln>
                  <a:noFill/>
                </a:ln>
                <a:solidFill>
                  <a:srgbClr val="FFFFFF"/>
                </a:solidFill>
                <a:effectLst/>
                <a:uLnTx/>
                <a:uFillTx/>
                <a:latin typeface="Century Gothic" panose="020B0502020202020204" pitchFamily="34" charset="0"/>
                <a:ea typeface="Arial"/>
                <a:cs typeface="Arial"/>
                <a:sym typeface="Arial"/>
              </a:rPr>
              <a:t>VOICE</a:t>
            </a:r>
            <a:endParaRPr kumimoji="0" sz="2800" b="0" i="0" u="none" strike="noStrike" kern="1200" cap="none" spc="0" normalizeH="0" baseline="0" noProof="0" dirty="0">
              <a:ln>
                <a:noFill/>
              </a:ln>
              <a:solidFill>
                <a:srgbClr val="000000"/>
              </a:solidFill>
              <a:effectLst/>
              <a:uLnTx/>
              <a:uFillTx/>
              <a:latin typeface="Century Gothic" panose="020B0502020202020204" pitchFamily="34" charset="0"/>
              <a:cs typeface="Arial"/>
              <a:sym typeface="Arial"/>
            </a:endParaRPr>
          </a:p>
        </p:txBody>
      </p:sp>
      <p:cxnSp>
        <p:nvCxnSpPr>
          <p:cNvPr id="8" name="Straight Connector 7">
            <a:extLst>
              <a:ext uri="{FF2B5EF4-FFF2-40B4-BE49-F238E27FC236}">
                <a16:creationId xmlns:a16="http://schemas.microsoft.com/office/drawing/2014/main" id="{19C11A2C-073F-0879-63B8-6B37700C080C}"/>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9" name="TextBox 73">
            <a:extLst>
              <a:ext uri="{FF2B5EF4-FFF2-40B4-BE49-F238E27FC236}">
                <a16:creationId xmlns:a16="http://schemas.microsoft.com/office/drawing/2014/main" id="{88BDCDF7-E929-E8C0-E3C9-09AA40945401}"/>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30" name="Picture 29" descr="A logo with white text and blue circles&#10;&#10;Description automatically generated">
            <a:extLst>
              <a:ext uri="{FF2B5EF4-FFF2-40B4-BE49-F238E27FC236}">
                <a16:creationId xmlns:a16="http://schemas.microsoft.com/office/drawing/2014/main" id="{44BD8CF2-8BDB-B7E2-51C6-D487FBE5A89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42050733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3F069-4ACE-B55F-782D-D0F222469F31}"/>
            </a:ext>
          </a:extLst>
        </p:cNvPr>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F7FE4036-F7C6-882A-9F36-3FA58A5219E0}"/>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8724470F-4278-F13E-0CAF-F0F509F62577}"/>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BAF60C33-77D3-C08B-0C42-D6F5AE36818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4" name="Title 6">
            <a:extLst>
              <a:ext uri="{FF2B5EF4-FFF2-40B4-BE49-F238E27FC236}">
                <a16:creationId xmlns:a16="http://schemas.microsoft.com/office/drawing/2014/main" id="{A830DA54-5C58-DA4E-6CCD-90CC72791C41}"/>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solidFill>
                  <a:srgbClr val="7F70FF"/>
                </a:solidFill>
              </a:rPr>
              <a:t>Good News </a:t>
            </a:r>
            <a:r>
              <a:rPr lang="en-US" dirty="0"/>
              <a:t>from</a:t>
            </a:r>
          </a:p>
        </p:txBody>
      </p:sp>
      <p:pic>
        <p:nvPicPr>
          <p:cNvPr id="6" name="Picture 5" descr="News story: Pakistan's solar surge to turning the energy system on its head">
            <a:extLst>
              <a:ext uri="{FF2B5EF4-FFF2-40B4-BE49-F238E27FC236}">
                <a16:creationId xmlns:a16="http://schemas.microsoft.com/office/drawing/2014/main" id="{F932F8E1-F205-0E2B-5C26-172C17CADE5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129546" y="2245438"/>
            <a:ext cx="1800000" cy="1196512"/>
          </a:xfrm>
          <a:prstGeom prst="rect">
            <a:avLst/>
          </a:prstGeom>
        </p:spPr>
      </p:pic>
      <p:pic>
        <p:nvPicPr>
          <p:cNvPr id="10" name="Picture 9" descr="News story: Solar is no longer alternative energy - it's the new default">
            <a:extLst>
              <a:ext uri="{FF2B5EF4-FFF2-40B4-BE49-F238E27FC236}">
                <a16:creationId xmlns:a16="http://schemas.microsoft.com/office/drawing/2014/main" id="{996A484E-0993-160E-8F6A-90F86AB5F38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21092" y="2240281"/>
            <a:ext cx="1800000" cy="1196491"/>
          </a:xfrm>
          <a:prstGeom prst="rect">
            <a:avLst/>
          </a:prstGeom>
        </p:spPr>
      </p:pic>
      <p:pic>
        <p:nvPicPr>
          <p:cNvPr id="12" name="Picture 11" descr="News story: How a global network of grassroots leaders is getting cities to ride more bikes">
            <a:extLst>
              <a:ext uri="{FF2B5EF4-FFF2-40B4-BE49-F238E27FC236}">
                <a16:creationId xmlns:a16="http://schemas.microsoft.com/office/drawing/2014/main" id="{8816BD40-15AC-A860-5C66-755455A34118}"/>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0135328" y="2250130"/>
            <a:ext cx="1800000" cy="1176789"/>
          </a:xfrm>
          <a:prstGeom prst="rect">
            <a:avLst/>
          </a:prstGeom>
        </p:spPr>
      </p:pic>
      <p:pic>
        <p:nvPicPr>
          <p:cNvPr id="16" name="Picture 15" descr="News story: Reusable cups take center stage as venues ditch single use plastic">
            <a:extLst>
              <a:ext uri="{FF2B5EF4-FFF2-40B4-BE49-F238E27FC236}">
                <a16:creationId xmlns:a16="http://schemas.microsoft.com/office/drawing/2014/main" id="{9B6D8147-4E2B-0293-469C-2EF19A045EB0}"/>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0135328" y="5002322"/>
            <a:ext cx="1800000" cy="1201167"/>
          </a:xfrm>
          <a:prstGeom prst="rect">
            <a:avLst/>
          </a:prstGeom>
        </p:spPr>
      </p:pic>
      <p:pic>
        <p:nvPicPr>
          <p:cNvPr id="2050" name="Picture 2">
            <a:extLst>
              <a:ext uri="{FF2B5EF4-FFF2-40B4-BE49-F238E27FC236}">
                <a16:creationId xmlns:a16="http://schemas.microsoft.com/office/drawing/2014/main" id="{4D158335-7E71-7E7B-8DB1-3530D84DDC4C}"/>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4907902" y="687182"/>
            <a:ext cx="4876800" cy="942975"/>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News story: China ramps up solar and wind power as clean energy output shatters global records">
            <a:extLst>
              <a:ext uri="{FF2B5EF4-FFF2-40B4-BE49-F238E27FC236}">
                <a16:creationId xmlns:a16="http://schemas.microsoft.com/office/drawing/2014/main" id="{C01FEB2A-BF8B-299A-E420-DE58BA69B341}"/>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6118399" y="2227614"/>
            <a:ext cx="1800000" cy="1196512"/>
          </a:xfrm>
          <a:prstGeom prst="rect">
            <a:avLst/>
          </a:prstGeom>
        </p:spPr>
      </p:pic>
      <p:pic>
        <p:nvPicPr>
          <p:cNvPr id="22" name="Picture 21" descr="News story: How women are confronting climate change by challenging systems that created it">
            <a:extLst>
              <a:ext uri="{FF2B5EF4-FFF2-40B4-BE49-F238E27FC236}">
                <a16:creationId xmlns:a16="http://schemas.microsoft.com/office/drawing/2014/main" id="{BE7856D3-18F8-3156-3EBB-EBD7436F77DD}"/>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6108700" y="3633098"/>
            <a:ext cx="1800000" cy="1190662"/>
          </a:xfrm>
          <a:prstGeom prst="rect">
            <a:avLst/>
          </a:prstGeom>
        </p:spPr>
      </p:pic>
      <p:pic>
        <p:nvPicPr>
          <p:cNvPr id="28" name="Picture 27" descr="News story: Crowdsourced mapping movement charts a path for climate resilience in vulnerable communities">
            <a:extLst>
              <a:ext uri="{FF2B5EF4-FFF2-40B4-BE49-F238E27FC236}">
                <a16:creationId xmlns:a16="http://schemas.microsoft.com/office/drawing/2014/main" id="{EB94DDDB-D6E8-2499-B842-41C6CCF13F32}"/>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2126874" y="3615111"/>
            <a:ext cx="1800000" cy="1194163"/>
          </a:xfrm>
          <a:prstGeom prst="rect">
            <a:avLst/>
          </a:prstGeom>
        </p:spPr>
      </p:pic>
      <p:pic>
        <p:nvPicPr>
          <p:cNvPr id="30" name="Picture 29" descr="News story: How farmers are becoming unexpected heroes in the bird migration crisis">
            <a:extLst>
              <a:ext uri="{FF2B5EF4-FFF2-40B4-BE49-F238E27FC236}">
                <a16:creationId xmlns:a16="http://schemas.microsoft.com/office/drawing/2014/main" id="{C18D7D67-2079-3153-0568-63018F440D8F}"/>
              </a:ext>
            </a:extLst>
          </p:cNvPr>
          <p:cNvPicPr>
            <a:picLocks noChangeAspect="1"/>
          </p:cNvPicPr>
          <p:nvPr/>
        </p:nvPicPr>
        <p:blipFill>
          <a:blip r:embed="rId12" cstate="email">
            <a:extLst>
              <a:ext uri="{28A0092B-C50C-407E-A947-70E740481C1C}">
                <a14:useLocalDpi xmlns:a14="http://schemas.microsoft.com/office/drawing/2010/main"/>
              </a:ext>
            </a:extLst>
          </a:blip>
          <a:stretch>
            <a:fillRect/>
          </a:stretch>
        </p:blipFill>
        <p:spPr>
          <a:xfrm>
            <a:off x="8122014" y="5008149"/>
            <a:ext cx="1800000" cy="1195340"/>
          </a:xfrm>
          <a:prstGeom prst="rect">
            <a:avLst/>
          </a:prstGeom>
        </p:spPr>
      </p:pic>
      <p:pic>
        <p:nvPicPr>
          <p:cNvPr id="32" name="Picture 31" descr="News story: Veterans are diving back in - this time to protect coral reefs and sea turtles">
            <a:extLst>
              <a:ext uri="{FF2B5EF4-FFF2-40B4-BE49-F238E27FC236}">
                <a16:creationId xmlns:a16="http://schemas.microsoft.com/office/drawing/2014/main" id="{9AA5346B-4E7F-B572-5603-9673B3C3A771}"/>
              </a:ext>
            </a:extLst>
          </p:cNvPr>
          <p:cNvPicPr>
            <a:picLocks noChangeAspect="1"/>
          </p:cNvPicPr>
          <p:nvPr/>
        </p:nvPicPr>
        <p:blipFill>
          <a:blip r:embed="rId13" cstate="email">
            <a:extLst>
              <a:ext uri="{28A0092B-C50C-407E-A947-70E740481C1C}">
                <a14:useLocalDpi xmlns:a14="http://schemas.microsoft.com/office/drawing/2010/main"/>
              </a:ext>
            </a:extLst>
          </a:blip>
          <a:stretch>
            <a:fillRect/>
          </a:stretch>
        </p:blipFill>
        <p:spPr>
          <a:xfrm>
            <a:off x="4132656" y="5007018"/>
            <a:ext cx="1800000" cy="1186047"/>
          </a:xfrm>
          <a:prstGeom prst="rect">
            <a:avLst/>
          </a:prstGeom>
        </p:spPr>
      </p:pic>
      <p:pic>
        <p:nvPicPr>
          <p:cNvPr id="34" name="Picture 33" descr="News story: Geothermal energy is revolutionising school heating systems and cutting costs">
            <a:extLst>
              <a:ext uri="{FF2B5EF4-FFF2-40B4-BE49-F238E27FC236}">
                <a16:creationId xmlns:a16="http://schemas.microsoft.com/office/drawing/2014/main" id="{31088477-BF04-D5FD-9912-B442DCC0C32E}"/>
              </a:ext>
            </a:extLst>
          </p:cNvPr>
          <p:cNvPicPr>
            <a:picLocks noChangeAspect="1"/>
          </p:cNvPicPr>
          <p:nvPr/>
        </p:nvPicPr>
        <p:blipFill>
          <a:blip r:embed="rId14" cstate="email">
            <a:extLst>
              <a:ext uri="{28A0092B-C50C-407E-A947-70E740481C1C}">
                <a14:useLocalDpi xmlns:a14="http://schemas.microsoft.com/office/drawing/2010/main"/>
              </a:ext>
            </a:extLst>
          </a:blip>
          <a:stretch>
            <a:fillRect/>
          </a:stretch>
        </p:blipFill>
        <p:spPr>
          <a:xfrm>
            <a:off x="2126874" y="5009876"/>
            <a:ext cx="1800000" cy="1198835"/>
          </a:xfrm>
          <a:prstGeom prst="rect">
            <a:avLst/>
          </a:prstGeom>
        </p:spPr>
      </p:pic>
      <p:pic>
        <p:nvPicPr>
          <p:cNvPr id="36" name="Picture 35" descr="News story: New study finds simple visuals can cut through climate change apathy">
            <a:extLst>
              <a:ext uri="{FF2B5EF4-FFF2-40B4-BE49-F238E27FC236}">
                <a16:creationId xmlns:a16="http://schemas.microsoft.com/office/drawing/2014/main" id="{563A179D-2A03-D5E5-0E5B-3210E38E949B}"/>
              </a:ext>
            </a:extLst>
          </p:cNvPr>
          <p:cNvPicPr>
            <a:picLocks noChangeAspect="1"/>
          </p:cNvPicPr>
          <p:nvPr/>
        </p:nvPicPr>
        <p:blipFill>
          <a:blip r:embed="rId15" cstate="email">
            <a:extLst>
              <a:ext uri="{28A0092B-C50C-407E-A947-70E740481C1C}">
                <a14:useLocalDpi xmlns:a14="http://schemas.microsoft.com/office/drawing/2010/main"/>
              </a:ext>
            </a:extLst>
          </a:blip>
          <a:stretch>
            <a:fillRect/>
          </a:stretch>
        </p:blipFill>
        <p:spPr>
          <a:xfrm>
            <a:off x="4132656" y="3627257"/>
            <a:ext cx="1800000" cy="1202344"/>
          </a:xfrm>
          <a:prstGeom prst="rect">
            <a:avLst/>
          </a:prstGeom>
        </p:spPr>
      </p:pic>
      <p:pic>
        <p:nvPicPr>
          <p:cNvPr id="38" name="Picture 37" descr="News story: Fixing clothes is becoming a quiet, powerful rebellion against fast fashion">
            <a:extLst>
              <a:ext uri="{FF2B5EF4-FFF2-40B4-BE49-F238E27FC236}">
                <a16:creationId xmlns:a16="http://schemas.microsoft.com/office/drawing/2014/main" id="{D57BFED9-9F47-3C79-765F-7DCA8F3995A7}"/>
              </a:ext>
            </a:extLst>
          </p:cNvPr>
          <p:cNvPicPr>
            <a:picLocks noChangeAspect="1"/>
          </p:cNvPicPr>
          <p:nvPr/>
        </p:nvPicPr>
        <p:blipFill>
          <a:blip r:embed="rId16" cstate="email">
            <a:extLst>
              <a:ext uri="{28A0092B-C50C-407E-A947-70E740481C1C}">
                <a14:useLocalDpi xmlns:a14="http://schemas.microsoft.com/office/drawing/2010/main"/>
              </a:ext>
            </a:extLst>
          </a:blip>
          <a:stretch>
            <a:fillRect/>
          </a:stretch>
        </p:blipFill>
        <p:spPr>
          <a:xfrm>
            <a:off x="10135328" y="3639748"/>
            <a:ext cx="1800000" cy="1197652"/>
          </a:xfrm>
          <a:prstGeom prst="rect">
            <a:avLst/>
          </a:prstGeom>
        </p:spPr>
      </p:pic>
      <p:pic>
        <p:nvPicPr>
          <p:cNvPr id="40" name="Picture 39" descr="News story: Independent bookshops are helping people fight climate despair with the right stories">
            <a:extLst>
              <a:ext uri="{FF2B5EF4-FFF2-40B4-BE49-F238E27FC236}">
                <a16:creationId xmlns:a16="http://schemas.microsoft.com/office/drawing/2014/main" id="{0C411E14-B1CA-7781-CFC9-50ED8D19137D}"/>
              </a:ext>
            </a:extLst>
          </p:cNvPr>
          <p:cNvPicPr>
            <a:picLocks noChangeAspect="1"/>
          </p:cNvPicPr>
          <p:nvPr/>
        </p:nvPicPr>
        <p:blipFill>
          <a:blip r:embed="rId17" cstate="email">
            <a:extLst>
              <a:ext uri="{28A0092B-C50C-407E-A947-70E740481C1C}">
                <a14:useLocalDpi xmlns:a14="http://schemas.microsoft.com/office/drawing/2010/main"/>
              </a:ext>
            </a:extLst>
          </a:blip>
          <a:stretch>
            <a:fillRect/>
          </a:stretch>
        </p:blipFill>
        <p:spPr>
          <a:xfrm>
            <a:off x="134982" y="3633356"/>
            <a:ext cx="1800000" cy="1191844"/>
          </a:xfrm>
          <a:prstGeom prst="rect">
            <a:avLst/>
          </a:prstGeom>
        </p:spPr>
      </p:pic>
      <p:pic>
        <p:nvPicPr>
          <p:cNvPr id="42" name="Picture 41" descr="News story: Paris proves cities can clear the air by kicking cars to the curb">
            <a:extLst>
              <a:ext uri="{FF2B5EF4-FFF2-40B4-BE49-F238E27FC236}">
                <a16:creationId xmlns:a16="http://schemas.microsoft.com/office/drawing/2014/main" id="{895F93A0-63C7-6231-CFDE-E23BC72FB7A5}"/>
              </a:ext>
            </a:extLst>
          </p:cNvPr>
          <p:cNvPicPr>
            <a:picLocks noChangeAspect="1"/>
          </p:cNvPicPr>
          <p:nvPr/>
        </p:nvPicPr>
        <p:blipFill>
          <a:blip r:embed="rId18" cstate="email">
            <a:extLst>
              <a:ext uri="{28A0092B-C50C-407E-A947-70E740481C1C}">
                <a14:useLocalDpi xmlns:a14="http://schemas.microsoft.com/office/drawing/2010/main"/>
              </a:ext>
            </a:extLst>
          </a:blip>
          <a:stretch>
            <a:fillRect/>
          </a:stretch>
        </p:blipFill>
        <p:spPr>
          <a:xfrm>
            <a:off x="2126874" y="2243758"/>
            <a:ext cx="1800000" cy="1189535"/>
          </a:xfrm>
          <a:prstGeom prst="rect">
            <a:avLst/>
          </a:prstGeom>
        </p:spPr>
      </p:pic>
      <p:pic>
        <p:nvPicPr>
          <p:cNvPr id="46" name="Picture 45" descr="News story: California tribes rekindle ancient fire traditions to heal the land and themselves">
            <a:extLst>
              <a:ext uri="{FF2B5EF4-FFF2-40B4-BE49-F238E27FC236}">
                <a16:creationId xmlns:a16="http://schemas.microsoft.com/office/drawing/2014/main" id="{0F9BC37D-6735-8102-0DA2-9DF1668DD4E0}"/>
              </a:ext>
            </a:extLst>
          </p:cNvPr>
          <p:cNvPicPr>
            <a:picLocks noChangeAspect="1"/>
          </p:cNvPicPr>
          <p:nvPr/>
        </p:nvPicPr>
        <p:blipFill>
          <a:blip r:embed="rId19" cstate="email">
            <a:extLst>
              <a:ext uri="{28A0092B-C50C-407E-A947-70E740481C1C}">
                <a14:useLocalDpi xmlns:a14="http://schemas.microsoft.com/office/drawing/2010/main"/>
              </a:ext>
            </a:extLst>
          </a:blip>
          <a:stretch>
            <a:fillRect/>
          </a:stretch>
        </p:blipFill>
        <p:spPr>
          <a:xfrm>
            <a:off x="8122014" y="3640788"/>
            <a:ext cx="1800000" cy="1205859"/>
          </a:xfrm>
          <a:prstGeom prst="rect">
            <a:avLst/>
          </a:prstGeom>
        </p:spPr>
      </p:pic>
      <p:pic>
        <p:nvPicPr>
          <p:cNvPr id="48" name="Picture 47" descr="News story: Lawyers turn to pro bono work to drive climate solutions beyond the courtroom">
            <a:extLst>
              <a:ext uri="{FF2B5EF4-FFF2-40B4-BE49-F238E27FC236}">
                <a16:creationId xmlns:a16="http://schemas.microsoft.com/office/drawing/2014/main" id="{1A7BA44C-8D11-1B66-3E49-715259453D04}"/>
              </a:ext>
            </a:extLst>
          </p:cNvPr>
          <p:cNvPicPr>
            <a:picLocks noChangeAspect="1"/>
          </p:cNvPicPr>
          <p:nvPr/>
        </p:nvPicPr>
        <p:blipFill>
          <a:blip r:embed="rId20" cstate="email">
            <a:extLst>
              <a:ext uri="{28A0092B-C50C-407E-A947-70E740481C1C}">
                <a14:useLocalDpi xmlns:a14="http://schemas.microsoft.com/office/drawing/2010/main"/>
              </a:ext>
            </a:extLst>
          </a:blip>
          <a:stretch>
            <a:fillRect/>
          </a:stretch>
        </p:blipFill>
        <p:spPr>
          <a:xfrm>
            <a:off x="6108700" y="5004716"/>
            <a:ext cx="1800000" cy="1188349"/>
          </a:xfrm>
          <a:prstGeom prst="rect">
            <a:avLst/>
          </a:prstGeom>
        </p:spPr>
      </p:pic>
      <p:pic>
        <p:nvPicPr>
          <p:cNvPr id="50" name="Picture 49" descr="News story: How solar is helping African farmers beat drought and diesel">
            <a:extLst>
              <a:ext uri="{FF2B5EF4-FFF2-40B4-BE49-F238E27FC236}">
                <a16:creationId xmlns:a16="http://schemas.microsoft.com/office/drawing/2014/main" id="{30C52927-ED88-68C6-EC3A-935D95A58D22}"/>
              </a:ext>
            </a:extLst>
          </p:cNvPr>
          <p:cNvPicPr>
            <a:picLocks noChangeAspect="1"/>
          </p:cNvPicPr>
          <p:nvPr/>
        </p:nvPicPr>
        <p:blipFill>
          <a:blip r:embed="rId21" cstate="email">
            <a:extLst>
              <a:ext uri="{28A0092B-C50C-407E-A947-70E740481C1C}">
                <a14:useLocalDpi xmlns:a14="http://schemas.microsoft.com/office/drawing/2010/main"/>
              </a:ext>
            </a:extLst>
          </a:blip>
          <a:stretch>
            <a:fillRect/>
          </a:stretch>
        </p:blipFill>
        <p:spPr>
          <a:xfrm>
            <a:off x="4132656" y="2245438"/>
            <a:ext cx="1800000" cy="1183562"/>
          </a:xfrm>
          <a:prstGeom prst="rect">
            <a:avLst/>
          </a:prstGeom>
        </p:spPr>
      </p:pic>
      <p:pic>
        <p:nvPicPr>
          <p:cNvPr id="52" name="Picture 51" descr="News story: Offshore wind turbines may offer ner habitat for key fish species">
            <a:extLst>
              <a:ext uri="{FF2B5EF4-FFF2-40B4-BE49-F238E27FC236}">
                <a16:creationId xmlns:a16="http://schemas.microsoft.com/office/drawing/2014/main" id="{420ECAE2-5E30-4182-8D62-18CED3531D18}"/>
              </a:ext>
            </a:extLst>
          </p:cNvPr>
          <p:cNvPicPr>
            <a:picLocks noChangeAspect="1"/>
          </p:cNvPicPr>
          <p:nvPr/>
        </p:nvPicPr>
        <p:blipFill>
          <a:blip r:embed="rId22" cstate="email">
            <a:extLst>
              <a:ext uri="{28A0092B-C50C-407E-A947-70E740481C1C}">
                <a14:useLocalDpi xmlns:a14="http://schemas.microsoft.com/office/drawing/2010/main"/>
              </a:ext>
            </a:extLst>
          </a:blip>
          <a:stretch>
            <a:fillRect/>
          </a:stretch>
        </p:blipFill>
        <p:spPr>
          <a:xfrm>
            <a:off x="121092" y="5007018"/>
            <a:ext cx="1800000" cy="1196471"/>
          </a:xfrm>
          <a:prstGeom prst="rect">
            <a:avLst/>
          </a:prstGeom>
        </p:spPr>
      </p:pic>
    </p:spTree>
    <p:extLst>
      <p:ext uri="{BB962C8B-B14F-4D97-AF65-F5344CB8AC3E}">
        <p14:creationId xmlns:p14="http://schemas.microsoft.com/office/powerpoint/2010/main" val="3596028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AC851-7AAE-746B-3E28-31F37D9C2242}"/>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0F44312A-AF09-8856-5278-9BE9D68B3A4A}"/>
              </a:ext>
            </a:extLst>
          </p:cNvPr>
          <p:cNvPicPr>
            <a:picLocks noChangeAspect="1"/>
          </p:cNvPicPr>
          <p:nvPr/>
        </p:nvPicPr>
        <p:blipFill>
          <a:blip r:embed="rId3" cstate="email">
            <a:extLst>
              <a:ext uri="{28A0092B-C50C-407E-A947-70E740481C1C}">
                <a14:useLocalDpi xmlns:a14="http://schemas.microsoft.com/office/drawing/2010/main"/>
              </a:ext>
            </a:extLst>
          </a:blip>
          <a:srcRect t="-36"/>
          <a:stretch>
            <a:fillRect/>
          </a:stretch>
        </p:blipFill>
        <p:spPr>
          <a:xfrm>
            <a:off x="-1613" y="-2436"/>
            <a:ext cx="5100909" cy="6860414"/>
          </a:xfrm>
          <a:prstGeom prst="rect">
            <a:avLst/>
          </a:prstGeom>
        </p:spPr>
      </p:pic>
      <p:pic>
        <p:nvPicPr>
          <p:cNvPr id="3" name="Picture 2" descr="A black and white image&#10;&#10;Description automatically generated">
            <a:extLst>
              <a:ext uri="{FF2B5EF4-FFF2-40B4-BE49-F238E27FC236}">
                <a16:creationId xmlns:a16="http://schemas.microsoft.com/office/drawing/2014/main" id="{47982E26-3A4C-CD2C-E845-E2287705748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63" y="-3286"/>
            <a:ext cx="5087959" cy="2657475"/>
          </a:xfrm>
          <a:prstGeom prst="rect">
            <a:avLst/>
          </a:prstGeom>
        </p:spPr>
      </p:pic>
      <p:sp>
        <p:nvSpPr>
          <p:cNvPr id="9" name="Rectangle 8" descr="A young boy stands in front of a plastic background, and appears on the monitor of a laptop in the bottom right">
            <a:extLst>
              <a:ext uri="{FF2B5EF4-FFF2-40B4-BE49-F238E27FC236}">
                <a16:creationId xmlns:a16="http://schemas.microsoft.com/office/drawing/2014/main" id="{54BD7B5E-65B3-9339-4F9C-A7EF2CE3161E}"/>
              </a:ext>
            </a:extLst>
          </p:cNvPr>
          <p:cNvSpPr/>
          <p:nvPr/>
        </p:nvSpPr>
        <p:spPr>
          <a:xfrm>
            <a:off x="4677" y="-3997"/>
            <a:ext cx="5083089" cy="6873203"/>
          </a:xfrm>
          <a:prstGeom prst="rect">
            <a:avLst/>
          </a:prstGeom>
          <a:solidFill>
            <a:srgbClr val="7E6EFA">
              <a:alpha val="25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 name="Straight Connector 3">
            <a:extLst>
              <a:ext uri="{FF2B5EF4-FFF2-40B4-BE49-F238E27FC236}">
                <a16:creationId xmlns:a16="http://schemas.microsoft.com/office/drawing/2014/main" id="{8FBC3D6D-2D2C-4B66-825D-5D1F82344AEB}"/>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6" name="TextBox 73">
            <a:extLst>
              <a:ext uri="{FF2B5EF4-FFF2-40B4-BE49-F238E27FC236}">
                <a16:creationId xmlns:a16="http://schemas.microsoft.com/office/drawing/2014/main" id="{24079373-8AEF-1075-4EDA-F91F9C8E1BB1}"/>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8" name="Picture 7" descr="A logo with white text and blue circles&#10;&#10;Description automatically generated">
            <a:extLst>
              <a:ext uri="{FF2B5EF4-FFF2-40B4-BE49-F238E27FC236}">
                <a16:creationId xmlns:a16="http://schemas.microsoft.com/office/drawing/2014/main" id="{F6899080-8C6E-C796-6057-DBA9FAD45DC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
        <p:nvSpPr>
          <p:cNvPr id="11" name="Rectangle 10">
            <a:extLst>
              <a:ext uri="{FF2B5EF4-FFF2-40B4-BE49-F238E27FC236}">
                <a16:creationId xmlns:a16="http://schemas.microsoft.com/office/drawing/2014/main" id="{F1BA5949-0CC4-464B-4DAB-0AE85E9CFFA7}"/>
              </a:ext>
            </a:extLst>
          </p:cNvPr>
          <p:cNvSpPr/>
          <p:nvPr/>
        </p:nvSpPr>
        <p:spPr>
          <a:xfrm>
            <a:off x="4785026" y="4100833"/>
            <a:ext cx="5743635" cy="675807"/>
          </a:xfrm>
          <a:prstGeom prst="rect">
            <a:avLst/>
          </a:prstGeom>
          <a:solidFill>
            <a:srgbClr val="7E6EFA"/>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2" name="Subtitle 1">
            <a:extLst>
              <a:ext uri="{FF2B5EF4-FFF2-40B4-BE49-F238E27FC236}">
                <a16:creationId xmlns:a16="http://schemas.microsoft.com/office/drawing/2014/main" id="{8B549DB1-81E5-2A50-B0B6-258793896F51}"/>
              </a:ext>
            </a:extLst>
          </p:cNvPr>
          <p:cNvSpPr>
            <a:spLocks noGrp="1"/>
          </p:cNvSpPr>
          <p:nvPr/>
        </p:nvSpPr>
        <p:spPr>
          <a:xfrm>
            <a:off x="6059648" y="4199354"/>
            <a:ext cx="701620" cy="543305"/>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600" b="1" dirty="0">
                <a:solidFill>
                  <a:srgbClr val="0F123D"/>
                </a:solidFill>
              </a:rPr>
              <a:t>05</a:t>
            </a:r>
          </a:p>
        </p:txBody>
      </p:sp>
      <p:sp>
        <p:nvSpPr>
          <p:cNvPr id="13" name="Subtitle 1">
            <a:extLst>
              <a:ext uri="{FF2B5EF4-FFF2-40B4-BE49-F238E27FC236}">
                <a16:creationId xmlns:a16="http://schemas.microsoft.com/office/drawing/2014/main" id="{697DAE50-ACAF-7802-2149-E86568C832A8}"/>
              </a:ext>
            </a:extLst>
          </p:cNvPr>
          <p:cNvSpPr txBox="1">
            <a:spLocks/>
          </p:cNvSpPr>
          <p:nvPr/>
        </p:nvSpPr>
        <p:spPr>
          <a:xfrm>
            <a:off x="6096000" y="1968074"/>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01</a:t>
            </a:r>
          </a:p>
        </p:txBody>
      </p:sp>
      <p:sp>
        <p:nvSpPr>
          <p:cNvPr id="14" name="Subtitle 1">
            <a:extLst>
              <a:ext uri="{FF2B5EF4-FFF2-40B4-BE49-F238E27FC236}">
                <a16:creationId xmlns:a16="http://schemas.microsoft.com/office/drawing/2014/main" id="{8803E4E6-C8C1-0CDA-3873-E8EFB07003B2}"/>
              </a:ext>
            </a:extLst>
          </p:cNvPr>
          <p:cNvSpPr txBox="1">
            <a:spLocks/>
          </p:cNvSpPr>
          <p:nvPr/>
        </p:nvSpPr>
        <p:spPr>
          <a:xfrm>
            <a:off x="6769338" y="2016801"/>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Climate fundamentals</a:t>
            </a:r>
          </a:p>
        </p:txBody>
      </p:sp>
      <p:sp>
        <p:nvSpPr>
          <p:cNvPr id="16" name="Subtitle 1">
            <a:extLst>
              <a:ext uri="{FF2B5EF4-FFF2-40B4-BE49-F238E27FC236}">
                <a16:creationId xmlns:a16="http://schemas.microsoft.com/office/drawing/2014/main" id="{47C60139-D377-5045-F29D-A2FE5B4D5EA2}"/>
              </a:ext>
            </a:extLst>
          </p:cNvPr>
          <p:cNvSpPr txBox="1">
            <a:spLocks/>
          </p:cNvSpPr>
          <p:nvPr/>
        </p:nvSpPr>
        <p:spPr>
          <a:xfrm>
            <a:off x="6059647" y="2518527"/>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02</a:t>
            </a:r>
          </a:p>
        </p:txBody>
      </p:sp>
      <p:sp>
        <p:nvSpPr>
          <p:cNvPr id="17" name="Subtitle 1">
            <a:extLst>
              <a:ext uri="{FF2B5EF4-FFF2-40B4-BE49-F238E27FC236}">
                <a16:creationId xmlns:a16="http://schemas.microsoft.com/office/drawing/2014/main" id="{CFE3574B-5361-6512-10F3-F80C1581F5A2}"/>
              </a:ext>
            </a:extLst>
          </p:cNvPr>
          <p:cNvSpPr txBox="1">
            <a:spLocks/>
          </p:cNvSpPr>
          <p:nvPr/>
        </p:nvSpPr>
        <p:spPr>
          <a:xfrm>
            <a:off x="6732985" y="2567254"/>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What can we do?</a:t>
            </a:r>
          </a:p>
        </p:txBody>
      </p:sp>
      <p:sp>
        <p:nvSpPr>
          <p:cNvPr id="18" name="Subtitle 1">
            <a:extLst>
              <a:ext uri="{FF2B5EF4-FFF2-40B4-BE49-F238E27FC236}">
                <a16:creationId xmlns:a16="http://schemas.microsoft.com/office/drawing/2014/main" id="{EA521694-22C0-C014-A0FB-E685FD526F56}"/>
              </a:ext>
            </a:extLst>
          </p:cNvPr>
          <p:cNvSpPr txBox="1">
            <a:spLocks/>
          </p:cNvSpPr>
          <p:nvPr/>
        </p:nvSpPr>
        <p:spPr>
          <a:xfrm>
            <a:off x="6059647" y="3011583"/>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03</a:t>
            </a:r>
          </a:p>
        </p:txBody>
      </p:sp>
      <p:sp>
        <p:nvSpPr>
          <p:cNvPr id="19" name="Subtitle 1">
            <a:extLst>
              <a:ext uri="{FF2B5EF4-FFF2-40B4-BE49-F238E27FC236}">
                <a16:creationId xmlns:a16="http://schemas.microsoft.com/office/drawing/2014/main" id="{BF14EA87-21DE-F4AB-AED4-DF5F8F86C6C5}"/>
              </a:ext>
            </a:extLst>
          </p:cNvPr>
          <p:cNvSpPr txBox="1">
            <a:spLocks/>
          </p:cNvSpPr>
          <p:nvPr/>
        </p:nvSpPr>
        <p:spPr>
          <a:xfrm>
            <a:off x="6732985" y="3060310"/>
            <a:ext cx="3761295" cy="428589"/>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rPr>
              <a:t>Assessment 1</a:t>
            </a:r>
          </a:p>
        </p:txBody>
      </p:sp>
      <p:sp>
        <p:nvSpPr>
          <p:cNvPr id="20" name="Subtitle 1">
            <a:extLst>
              <a:ext uri="{FF2B5EF4-FFF2-40B4-BE49-F238E27FC236}">
                <a16:creationId xmlns:a16="http://schemas.microsoft.com/office/drawing/2014/main" id="{BB5408D9-FCB0-82C7-AAE0-0F31B15982DA}"/>
              </a:ext>
            </a:extLst>
          </p:cNvPr>
          <p:cNvSpPr txBox="1">
            <a:spLocks/>
          </p:cNvSpPr>
          <p:nvPr/>
        </p:nvSpPr>
        <p:spPr>
          <a:xfrm>
            <a:off x="6059647" y="3570628"/>
            <a:ext cx="701620" cy="543305"/>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3200" b="1" dirty="0">
                <a:solidFill>
                  <a:srgbClr val="302F78"/>
                </a:solidFill>
              </a:rPr>
              <a:t>04</a:t>
            </a:r>
          </a:p>
        </p:txBody>
      </p:sp>
      <p:sp>
        <p:nvSpPr>
          <p:cNvPr id="21" name="Subtitle 1">
            <a:extLst>
              <a:ext uri="{FF2B5EF4-FFF2-40B4-BE49-F238E27FC236}">
                <a16:creationId xmlns:a16="http://schemas.microsoft.com/office/drawing/2014/main" id="{3B71B0A8-C228-BE3C-8AE5-F21CC991BDBE}"/>
              </a:ext>
            </a:extLst>
          </p:cNvPr>
          <p:cNvSpPr txBox="1">
            <a:spLocks/>
          </p:cNvSpPr>
          <p:nvPr/>
        </p:nvSpPr>
        <p:spPr>
          <a:xfrm>
            <a:off x="6732985" y="3619355"/>
            <a:ext cx="3761295" cy="428589"/>
          </a:xfrm>
          <a:prstGeom prst="rect">
            <a:avLst/>
          </a:prstGeom>
        </p:spPr>
        <p:txBody>
          <a:bodyPr vert="horz" lIns="91440" tIns="45720" rIns="91440" bIns="45720" rtlCol="0" anchor="t">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000" dirty="0">
                <a:solidFill>
                  <a:srgbClr val="302F78"/>
                </a:solidFill>
                <a:latin typeface="Century Gothic"/>
              </a:rPr>
              <a:t>Personal impacts</a:t>
            </a:r>
            <a:endParaRPr lang="en-US" sz="2000" dirty="0">
              <a:solidFill>
                <a:srgbClr val="302F78"/>
              </a:solidFill>
            </a:endParaRPr>
          </a:p>
          <a:p>
            <a:endParaRPr lang="en-US" sz="2000" dirty="0">
              <a:solidFill>
                <a:srgbClr val="302F78"/>
              </a:solidFill>
            </a:endParaRPr>
          </a:p>
        </p:txBody>
      </p:sp>
      <p:sp>
        <p:nvSpPr>
          <p:cNvPr id="22" name="Subtitle 1">
            <a:extLst>
              <a:ext uri="{FF2B5EF4-FFF2-40B4-BE49-F238E27FC236}">
                <a16:creationId xmlns:a16="http://schemas.microsoft.com/office/drawing/2014/main" id="{B8E00B94-C695-5160-7798-C26092B23A0C}"/>
              </a:ext>
            </a:extLst>
          </p:cNvPr>
          <p:cNvSpPr txBox="1">
            <a:spLocks/>
          </p:cNvSpPr>
          <p:nvPr/>
        </p:nvSpPr>
        <p:spPr>
          <a:xfrm>
            <a:off x="6732987" y="4220373"/>
            <a:ext cx="3761294" cy="510984"/>
          </a:xfrm>
          <a:prstGeom prst="rect">
            <a:avLst/>
          </a:prstGeom>
        </p:spPr>
        <p:txBody>
          <a:bodyPr vert="horz" lIns="91440" tIns="45720" rIns="91440" bIns="45720" rtlCol="0">
            <a:normAutofit/>
          </a:bodyPr>
          <a:lstStyle>
            <a:defPPr>
              <a:defRPr lang="en-US"/>
            </a:defPPr>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sz="2600" b="1" dirty="0"/>
              <a:t>Assessment 2</a:t>
            </a:r>
          </a:p>
        </p:txBody>
      </p:sp>
    </p:spTree>
    <p:extLst>
      <p:ext uri="{BB962C8B-B14F-4D97-AF65-F5344CB8AC3E}">
        <p14:creationId xmlns:p14="http://schemas.microsoft.com/office/powerpoint/2010/main" val="40857725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287924-9491-1862-2181-9DFE9FA24119}"/>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DC549255-2D29-996A-2D11-E8EEFB52A63D}"/>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Opportunities and examples:</a:t>
            </a:r>
          </a:p>
          <a:p>
            <a:r>
              <a:rPr lang="en-US" dirty="0"/>
              <a:t>	</a:t>
            </a:r>
            <a:r>
              <a:rPr lang="en-US" dirty="0">
                <a:solidFill>
                  <a:srgbClr val="7F70FF"/>
                </a:solidFill>
              </a:rPr>
              <a:t>home and lifestyle</a:t>
            </a:r>
          </a:p>
        </p:txBody>
      </p:sp>
      <p:graphicFrame>
        <p:nvGraphicFramePr>
          <p:cNvPr id="8" name="Google Shape;479;p44">
            <a:extLst>
              <a:ext uri="{FF2B5EF4-FFF2-40B4-BE49-F238E27FC236}">
                <a16:creationId xmlns:a16="http://schemas.microsoft.com/office/drawing/2014/main" id="{E824D6C1-410A-7EDA-0270-5B03B11430BC}"/>
              </a:ext>
            </a:extLst>
          </p:cNvPr>
          <p:cNvGraphicFramePr/>
          <p:nvPr>
            <p:extLst>
              <p:ext uri="{D42A27DB-BD31-4B8C-83A1-F6EECF244321}">
                <p14:modId xmlns:p14="http://schemas.microsoft.com/office/powerpoint/2010/main" val="3223515963"/>
              </p:ext>
            </p:extLst>
          </p:nvPr>
        </p:nvGraphicFramePr>
        <p:xfrm>
          <a:off x="381960" y="2552649"/>
          <a:ext cx="11334912" cy="3838928"/>
        </p:xfrm>
        <a:graphic>
          <a:graphicData uri="http://schemas.openxmlformats.org/drawingml/2006/table">
            <a:tbl>
              <a:tblPr firstRow="1" bandRow="1">
                <a:noFill/>
              </a:tblPr>
              <a:tblGrid>
                <a:gridCol w="1889152">
                  <a:extLst>
                    <a:ext uri="{9D8B030D-6E8A-4147-A177-3AD203B41FA5}">
                      <a16:colId xmlns:a16="http://schemas.microsoft.com/office/drawing/2014/main" val="20000"/>
                    </a:ext>
                  </a:extLst>
                </a:gridCol>
                <a:gridCol w="1889152">
                  <a:extLst>
                    <a:ext uri="{9D8B030D-6E8A-4147-A177-3AD203B41FA5}">
                      <a16:colId xmlns:a16="http://schemas.microsoft.com/office/drawing/2014/main" val="20001"/>
                    </a:ext>
                  </a:extLst>
                </a:gridCol>
                <a:gridCol w="1889152">
                  <a:extLst>
                    <a:ext uri="{9D8B030D-6E8A-4147-A177-3AD203B41FA5}">
                      <a16:colId xmlns:a16="http://schemas.microsoft.com/office/drawing/2014/main" val="20002"/>
                    </a:ext>
                  </a:extLst>
                </a:gridCol>
                <a:gridCol w="1889152">
                  <a:extLst>
                    <a:ext uri="{9D8B030D-6E8A-4147-A177-3AD203B41FA5}">
                      <a16:colId xmlns:a16="http://schemas.microsoft.com/office/drawing/2014/main" val="20003"/>
                    </a:ext>
                  </a:extLst>
                </a:gridCol>
                <a:gridCol w="1889152">
                  <a:extLst>
                    <a:ext uri="{9D8B030D-6E8A-4147-A177-3AD203B41FA5}">
                      <a16:colId xmlns:a16="http://schemas.microsoft.com/office/drawing/2014/main" val="20004"/>
                    </a:ext>
                  </a:extLst>
                </a:gridCol>
                <a:gridCol w="1889152">
                  <a:extLst>
                    <a:ext uri="{9D8B030D-6E8A-4147-A177-3AD203B41FA5}">
                      <a16:colId xmlns:a16="http://schemas.microsoft.com/office/drawing/2014/main" val="20005"/>
                    </a:ext>
                  </a:extLst>
                </a:gridCol>
              </a:tblGrid>
              <a:tr h="1143433">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Vote for green policies and campaigns</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Set efficient heating controls</a:t>
                      </a:r>
                      <a:endParaRPr sz="1600" b="0" i="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Lower the impact of your diet</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Reduce impact of your commute</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Ditch disposable fashion</a:t>
                      </a:r>
                      <a:endParaRPr sz="1600" b="0" i="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Switch to low energy light bulbs</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0"/>
                  </a:ext>
                </a:extLst>
              </a:tr>
              <a:tr h="1232426">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Get an energy meter</a:t>
                      </a:r>
                      <a:endParaRPr sz="1600" b="0" i="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Buy</a:t>
                      </a:r>
                    </a:p>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 local &amp; seasonal food</a:t>
                      </a: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Grow your own food</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Change to an ethical bank</a:t>
                      </a:r>
                      <a:r>
                        <a:rPr lang="en-GB" sz="1600" b="0" i="0" dirty="0">
                          <a:solidFill>
                            <a:schemeClr val="bg1"/>
                          </a:solidFill>
                          <a:latin typeface="Founders Grotesk Regular"/>
                          <a:ea typeface="Century Gothic"/>
                          <a:cs typeface="Century Gothic"/>
                        </a:rPr>
                        <a:t> </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Plant bee friendly flowers</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Recycle and compost more</a:t>
                      </a:r>
                      <a:endParaRPr sz="1600" b="0" i="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r h="1463069">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Switch to / ask your landlord to consider green energy</a:t>
                      </a:r>
                      <a:endParaRPr lang="en-US" sz="1600" b="0" i="0">
                        <a:solidFill>
                          <a:schemeClr val="bg1"/>
                        </a:solidFill>
                        <a:latin typeface="Founders Grotesk Regular"/>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
                          <a:schemeClr val="dk1"/>
                        </a:buClr>
                        <a:buSzPts val="1400"/>
                        <a:buFont typeface="Century Gothic"/>
                        <a:buNone/>
                        <a:tabLst/>
                        <a:defRPr/>
                      </a:pPr>
                      <a:r>
                        <a:rPr lang="en-GB" sz="1600" b="0" i="0" dirty="0">
                          <a:solidFill>
                            <a:schemeClr val="bg1"/>
                          </a:solidFill>
                          <a:latin typeface="Founders Grotesk Regular"/>
                          <a:ea typeface="Century Gothic"/>
                          <a:cs typeface="Century Gothic"/>
                          <a:sym typeface="Century Gothic"/>
                        </a:rPr>
                        <a:t>Use an environmental search engine</a:t>
                      </a: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Get an </a:t>
                      </a:r>
                      <a:endParaRPr lang="en-US" sz="1600" b="0" i="0" dirty="0">
                        <a:solidFill>
                          <a:schemeClr val="bg1"/>
                        </a:solidFill>
                        <a:latin typeface="Founders Grotesk Regular"/>
                      </a:endParaRPr>
                    </a:p>
                    <a:p>
                      <a:pPr marL="0" marR="0" lvl="0" indent="0" algn="ctr">
                        <a:lnSpc>
                          <a:spcPct val="100000"/>
                        </a:lnSpc>
                        <a:spcBef>
                          <a:spcPts val="0"/>
                        </a:spcBef>
                        <a:spcAft>
                          <a:spcPts val="0"/>
                        </a:spcAft>
                        <a:buSzPts val="1400"/>
                        <a:buFont typeface="Century Gothic"/>
                        <a:buNone/>
                      </a:pPr>
                      <a:r>
                        <a:rPr lang="en-GB" sz="1600" b="0" i="0" dirty="0">
                          <a:solidFill>
                            <a:schemeClr val="bg1"/>
                          </a:solidFill>
                          <a:latin typeface="Founders Grotesk Regular"/>
                          <a:ea typeface="Century Gothic"/>
                          <a:cs typeface="Century Gothic"/>
                          <a:sym typeface="Century Gothic"/>
                        </a:rPr>
                        <a:t>efficient mode of transport</a:t>
                      </a:r>
                      <a:endParaRPr sz="1600" b="0" i="0" dirty="0">
                        <a:solidFill>
                          <a:schemeClr val="bg1"/>
                        </a:solidFill>
                        <a:latin typeface="Founders Grotesk Regular"/>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Purchase a reusable drinks container</a:t>
                      </a:r>
                      <a:endParaRPr sz="1600" b="0" i="0">
                        <a:solidFill>
                          <a:schemeClr val="bg1"/>
                        </a:solidFill>
                        <a:latin typeface="Founders Grotesk Regular"/>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600" b="0" i="0" dirty="0">
                          <a:solidFill>
                            <a:schemeClr val="bg1"/>
                          </a:solidFill>
                          <a:latin typeface="Founders Grotesk Regular"/>
                          <a:ea typeface="Century Gothic"/>
                          <a:cs typeface="Century Gothic"/>
                          <a:sym typeface="Century Gothic"/>
                        </a:rPr>
                        <a:t>Reduce single use plastics (</a:t>
                      </a:r>
                      <a:r>
                        <a:rPr lang="en-GB" sz="1600" b="0" i="0" dirty="0" err="1">
                          <a:solidFill>
                            <a:schemeClr val="bg1"/>
                          </a:solidFill>
                          <a:latin typeface="Founders Grotesk Regular"/>
                          <a:ea typeface="Century Gothic"/>
                          <a:cs typeface="Century Gothic"/>
                          <a:sym typeface="Century Gothic"/>
                        </a:rPr>
                        <a:t>eg</a:t>
                      </a:r>
                      <a:r>
                        <a:rPr lang="en-GB" sz="1600" b="0" i="0" dirty="0">
                          <a:solidFill>
                            <a:schemeClr val="bg1"/>
                          </a:solidFill>
                          <a:latin typeface="Founders Grotesk Regular"/>
                          <a:ea typeface="Century Gothic"/>
                          <a:cs typeface="Century Gothic"/>
                          <a:sym typeface="Century Gothic"/>
                        </a:rPr>
                        <a:t> straws &amp; plastic pens)</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rtl="0">
                        <a:spcBef>
                          <a:spcPts val="0"/>
                        </a:spcBef>
                        <a:spcAft>
                          <a:spcPts val="0"/>
                        </a:spcAft>
                        <a:buNone/>
                      </a:pPr>
                      <a:r>
                        <a:rPr lang="en-GB" sz="1600" b="0" i="0" dirty="0">
                          <a:solidFill>
                            <a:schemeClr val="bg1"/>
                          </a:solidFill>
                          <a:latin typeface="Founders Grotesk Regular"/>
                          <a:ea typeface="Century Gothic"/>
                          <a:cs typeface="Century Gothic"/>
                          <a:sym typeface="Century Gothic"/>
                        </a:rPr>
                        <a:t>Eat less takeaway/ fast food delivery</a:t>
                      </a:r>
                      <a:endParaRPr sz="1600" b="0" i="0" dirty="0">
                        <a:solidFill>
                          <a:schemeClr val="bg1"/>
                        </a:solidFill>
                        <a:latin typeface="Founders Grotesk Regular"/>
                        <a:ea typeface="Century Gothic"/>
                        <a:cs typeface="Century Gothic"/>
                        <a:sym typeface="Century Gothic"/>
                      </a:endParaRPr>
                    </a:p>
                  </a:txBody>
                  <a:tcPr marL="91450" marR="91450" marT="45725" marB="45725" anchor="ctr">
                    <a:lnL w="38100" cap="flat" cmpd="sng" algn="ctr">
                      <a:noFill/>
                      <a:prstDash val="dashDot"/>
                      <a:round/>
                      <a:headEnd type="none" w="med" len="med"/>
                      <a:tailEnd type="none" w="med" len="med"/>
                    </a:lnL>
                    <a:lnR w="38100" cap="flat" cmpd="sng" algn="ctr">
                      <a:noFill/>
                      <a:prstDash val="dashDot"/>
                      <a:round/>
                      <a:headEnd type="none" w="med" len="med"/>
                      <a:tailEnd type="none" w="med" len="med"/>
                    </a:lnR>
                    <a:lnT w="38100" cap="flat" cmpd="sng" algn="ctr">
                      <a:noFill/>
                      <a:prstDash val="dashDot"/>
                      <a:round/>
                      <a:headEnd type="none" w="med" len="med"/>
                      <a:tailEnd type="none" w="med" len="med"/>
                    </a:lnT>
                    <a:lnB w="38100" cap="flat" cmpd="sng" algn="ctr">
                      <a:noFill/>
                      <a:prstDash val="dashDot"/>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2"/>
                  </a:ext>
                </a:extLst>
              </a:tr>
            </a:tbl>
          </a:graphicData>
        </a:graphic>
      </p:graphicFrame>
      <p:sp>
        <p:nvSpPr>
          <p:cNvPr id="9" name="Oval 8">
            <a:extLst>
              <a:ext uri="{FF2B5EF4-FFF2-40B4-BE49-F238E27FC236}">
                <a16:creationId xmlns:a16="http://schemas.microsoft.com/office/drawing/2014/main" id="{CBCD6CF0-B184-E917-DE52-7C79D2D2640D}"/>
              </a:ext>
            </a:extLst>
          </p:cNvPr>
          <p:cNvSpPr/>
          <p:nvPr/>
        </p:nvSpPr>
        <p:spPr>
          <a:xfrm>
            <a:off x="425444" y="5034109"/>
            <a:ext cx="1761736" cy="1357468"/>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0" name="Oval 29">
            <a:extLst>
              <a:ext uri="{FF2B5EF4-FFF2-40B4-BE49-F238E27FC236}">
                <a16:creationId xmlns:a16="http://schemas.microsoft.com/office/drawing/2014/main" id="{33407AA7-B7A3-2A66-96D7-091644EF7AE7}"/>
              </a:ext>
            </a:extLst>
          </p:cNvPr>
          <p:cNvSpPr/>
          <p:nvPr/>
        </p:nvSpPr>
        <p:spPr>
          <a:xfrm>
            <a:off x="2321977" y="3800089"/>
            <a:ext cx="1761736" cy="1234020"/>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1" name="Oval 30">
            <a:extLst>
              <a:ext uri="{FF2B5EF4-FFF2-40B4-BE49-F238E27FC236}">
                <a16:creationId xmlns:a16="http://schemas.microsoft.com/office/drawing/2014/main" id="{17A996DC-B603-F3BC-CE52-304097329065}"/>
              </a:ext>
            </a:extLst>
          </p:cNvPr>
          <p:cNvSpPr/>
          <p:nvPr/>
        </p:nvSpPr>
        <p:spPr>
          <a:xfrm>
            <a:off x="4254662" y="2426055"/>
            <a:ext cx="1761736" cy="1193920"/>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2" name="Oval 31">
            <a:extLst>
              <a:ext uri="{FF2B5EF4-FFF2-40B4-BE49-F238E27FC236}">
                <a16:creationId xmlns:a16="http://schemas.microsoft.com/office/drawing/2014/main" id="{0A613A22-4D4D-9758-2FEA-AA444A1A7FB1}"/>
              </a:ext>
            </a:extLst>
          </p:cNvPr>
          <p:cNvSpPr/>
          <p:nvPr/>
        </p:nvSpPr>
        <p:spPr>
          <a:xfrm>
            <a:off x="6143032" y="3725824"/>
            <a:ext cx="1761736" cy="1193919"/>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3" name="Oval 32">
            <a:extLst>
              <a:ext uri="{FF2B5EF4-FFF2-40B4-BE49-F238E27FC236}">
                <a16:creationId xmlns:a16="http://schemas.microsoft.com/office/drawing/2014/main" id="{71340E18-1D76-FD6E-0DCF-04E253ED9AE8}"/>
              </a:ext>
            </a:extLst>
          </p:cNvPr>
          <p:cNvSpPr/>
          <p:nvPr/>
        </p:nvSpPr>
        <p:spPr>
          <a:xfrm>
            <a:off x="7957917" y="4953864"/>
            <a:ext cx="1888765" cy="1421256"/>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4" name="Oval 33">
            <a:extLst>
              <a:ext uri="{FF2B5EF4-FFF2-40B4-BE49-F238E27FC236}">
                <a16:creationId xmlns:a16="http://schemas.microsoft.com/office/drawing/2014/main" id="{7D24E4C3-B2C3-3FD2-B0A5-D2F4B01B2D21}"/>
              </a:ext>
            </a:extLst>
          </p:cNvPr>
          <p:cNvSpPr/>
          <p:nvPr/>
        </p:nvSpPr>
        <p:spPr>
          <a:xfrm>
            <a:off x="9907502" y="2459822"/>
            <a:ext cx="1761736" cy="1147474"/>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5" name="Oval 34">
            <a:extLst>
              <a:ext uri="{FF2B5EF4-FFF2-40B4-BE49-F238E27FC236}">
                <a16:creationId xmlns:a16="http://schemas.microsoft.com/office/drawing/2014/main" id="{FA45597E-7155-BB8F-61D7-88B464FC3CEB}"/>
              </a:ext>
            </a:extLst>
          </p:cNvPr>
          <p:cNvSpPr/>
          <p:nvPr/>
        </p:nvSpPr>
        <p:spPr>
          <a:xfrm>
            <a:off x="386030" y="2410772"/>
            <a:ext cx="1932528" cy="1272915"/>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6" name="Oval 35">
            <a:extLst>
              <a:ext uri="{FF2B5EF4-FFF2-40B4-BE49-F238E27FC236}">
                <a16:creationId xmlns:a16="http://schemas.microsoft.com/office/drawing/2014/main" id="{9BB29639-AD53-657F-A903-BA04B2781FDA}"/>
              </a:ext>
            </a:extLst>
          </p:cNvPr>
          <p:cNvSpPr/>
          <p:nvPr/>
        </p:nvSpPr>
        <p:spPr>
          <a:xfrm>
            <a:off x="2392587" y="5062479"/>
            <a:ext cx="1761736" cy="1250647"/>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7" name="Oval 36">
            <a:extLst>
              <a:ext uri="{FF2B5EF4-FFF2-40B4-BE49-F238E27FC236}">
                <a16:creationId xmlns:a16="http://schemas.microsoft.com/office/drawing/2014/main" id="{4EFD7CCC-5FB1-8D34-F7DD-AD98CC0C05C6}"/>
              </a:ext>
            </a:extLst>
          </p:cNvPr>
          <p:cNvSpPr/>
          <p:nvPr/>
        </p:nvSpPr>
        <p:spPr>
          <a:xfrm>
            <a:off x="6096000" y="2402384"/>
            <a:ext cx="1882519" cy="1234457"/>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8" name="Oval 37">
            <a:extLst>
              <a:ext uri="{FF2B5EF4-FFF2-40B4-BE49-F238E27FC236}">
                <a16:creationId xmlns:a16="http://schemas.microsoft.com/office/drawing/2014/main" id="{B356B94F-3A09-ABEA-404F-575F36D1B75F}"/>
              </a:ext>
            </a:extLst>
          </p:cNvPr>
          <p:cNvSpPr/>
          <p:nvPr/>
        </p:nvSpPr>
        <p:spPr>
          <a:xfrm>
            <a:off x="4254662" y="3724785"/>
            <a:ext cx="1761736" cy="1234022"/>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39" name="Oval 38">
            <a:extLst>
              <a:ext uri="{FF2B5EF4-FFF2-40B4-BE49-F238E27FC236}">
                <a16:creationId xmlns:a16="http://schemas.microsoft.com/office/drawing/2014/main" id="{67774BF9-D358-D4C3-81A7-DDDA7BCDADAE}"/>
              </a:ext>
            </a:extLst>
          </p:cNvPr>
          <p:cNvSpPr/>
          <p:nvPr/>
        </p:nvSpPr>
        <p:spPr>
          <a:xfrm>
            <a:off x="7992708" y="3636841"/>
            <a:ext cx="1853973" cy="1303327"/>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0" name="Oval 39">
            <a:extLst>
              <a:ext uri="{FF2B5EF4-FFF2-40B4-BE49-F238E27FC236}">
                <a16:creationId xmlns:a16="http://schemas.microsoft.com/office/drawing/2014/main" id="{9158CEE6-67BD-5B85-B231-46564B434C2A}"/>
              </a:ext>
            </a:extLst>
          </p:cNvPr>
          <p:cNvSpPr/>
          <p:nvPr/>
        </p:nvSpPr>
        <p:spPr>
          <a:xfrm>
            <a:off x="9932026" y="4881838"/>
            <a:ext cx="1761736" cy="1433725"/>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1" name="Oval 40">
            <a:extLst>
              <a:ext uri="{FF2B5EF4-FFF2-40B4-BE49-F238E27FC236}">
                <a16:creationId xmlns:a16="http://schemas.microsoft.com/office/drawing/2014/main" id="{28DD0791-FC92-7232-BCAA-F8DBBF8383BC}"/>
              </a:ext>
            </a:extLst>
          </p:cNvPr>
          <p:cNvSpPr/>
          <p:nvPr/>
        </p:nvSpPr>
        <p:spPr>
          <a:xfrm>
            <a:off x="453055" y="3722630"/>
            <a:ext cx="1761736" cy="1211399"/>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2" name="Oval 41">
            <a:extLst>
              <a:ext uri="{FF2B5EF4-FFF2-40B4-BE49-F238E27FC236}">
                <a16:creationId xmlns:a16="http://schemas.microsoft.com/office/drawing/2014/main" id="{6E740E3E-3206-4574-6C77-A4BE6DC40032}"/>
              </a:ext>
            </a:extLst>
          </p:cNvPr>
          <p:cNvSpPr/>
          <p:nvPr/>
        </p:nvSpPr>
        <p:spPr>
          <a:xfrm>
            <a:off x="2339924" y="2481610"/>
            <a:ext cx="1761736" cy="1193921"/>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3" name="Oval 42">
            <a:extLst>
              <a:ext uri="{FF2B5EF4-FFF2-40B4-BE49-F238E27FC236}">
                <a16:creationId xmlns:a16="http://schemas.microsoft.com/office/drawing/2014/main" id="{FE5F7E7B-8769-E5D9-F2B8-C7E5B1264EBB}"/>
              </a:ext>
            </a:extLst>
          </p:cNvPr>
          <p:cNvSpPr/>
          <p:nvPr/>
        </p:nvSpPr>
        <p:spPr>
          <a:xfrm>
            <a:off x="4270249" y="5060279"/>
            <a:ext cx="1761736" cy="1271486"/>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4" name="Oval 43">
            <a:extLst>
              <a:ext uri="{FF2B5EF4-FFF2-40B4-BE49-F238E27FC236}">
                <a16:creationId xmlns:a16="http://schemas.microsoft.com/office/drawing/2014/main" id="{C0DC9F71-B14E-7EB3-38F2-D32B3DDE8911}"/>
              </a:ext>
            </a:extLst>
          </p:cNvPr>
          <p:cNvSpPr/>
          <p:nvPr/>
        </p:nvSpPr>
        <p:spPr>
          <a:xfrm>
            <a:off x="8026938" y="2408618"/>
            <a:ext cx="1761736" cy="1147474"/>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5" name="Oval 44">
            <a:extLst>
              <a:ext uri="{FF2B5EF4-FFF2-40B4-BE49-F238E27FC236}">
                <a16:creationId xmlns:a16="http://schemas.microsoft.com/office/drawing/2014/main" id="{A8AF941E-34D0-38E2-8FDB-34076360C667}"/>
              </a:ext>
            </a:extLst>
          </p:cNvPr>
          <p:cNvSpPr/>
          <p:nvPr/>
        </p:nvSpPr>
        <p:spPr>
          <a:xfrm>
            <a:off x="9909506" y="3679546"/>
            <a:ext cx="1761736" cy="1146411"/>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46" name="Oval 45">
            <a:extLst>
              <a:ext uri="{FF2B5EF4-FFF2-40B4-BE49-F238E27FC236}">
                <a16:creationId xmlns:a16="http://schemas.microsoft.com/office/drawing/2014/main" id="{4F35E39D-909C-59ED-07F1-5D9FBA6FFF9E}"/>
              </a:ext>
            </a:extLst>
          </p:cNvPr>
          <p:cNvSpPr/>
          <p:nvPr/>
        </p:nvSpPr>
        <p:spPr>
          <a:xfrm>
            <a:off x="6114083" y="4954763"/>
            <a:ext cx="1761736" cy="1329573"/>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cxnSp>
        <p:nvCxnSpPr>
          <p:cNvPr id="6" name="Straight Connector 5">
            <a:extLst>
              <a:ext uri="{FF2B5EF4-FFF2-40B4-BE49-F238E27FC236}">
                <a16:creationId xmlns:a16="http://schemas.microsoft.com/office/drawing/2014/main" id="{3E4C7057-C97C-048F-CA28-3C8A25C280FE}"/>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4B00A16B-9927-310C-4180-4D38A6E28B7C}"/>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EF954732-51D3-DAB8-ED65-3788287B221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3069864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F4312-CC88-A79D-C812-3B7F906BE711}"/>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9B4B0A96-E2B0-2A27-6B4D-9A655B2A7D53}"/>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US" dirty="0"/>
              <a:t>Opportunities and examples:</a:t>
            </a:r>
          </a:p>
          <a:p>
            <a:r>
              <a:rPr lang="en-US" dirty="0"/>
              <a:t>	</a:t>
            </a:r>
            <a:r>
              <a:rPr lang="en-US" dirty="0">
                <a:solidFill>
                  <a:srgbClr val="7F70FF"/>
                </a:solidFill>
              </a:rPr>
              <a:t>filmmaking and work</a:t>
            </a:r>
          </a:p>
        </p:txBody>
      </p:sp>
      <p:graphicFrame>
        <p:nvGraphicFramePr>
          <p:cNvPr id="6" name="Google Shape;814;p56">
            <a:extLst>
              <a:ext uri="{FF2B5EF4-FFF2-40B4-BE49-F238E27FC236}">
                <a16:creationId xmlns:a16="http://schemas.microsoft.com/office/drawing/2014/main" id="{E9BB7439-D758-3423-3E88-6AE31409B08A}"/>
              </a:ext>
            </a:extLst>
          </p:cNvPr>
          <p:cNvGraphicFramePr/>
          <p:nvPr>
            <p:extLst>
              <p:ext uri="{D42A27DB-BD31-4B8C-83A1-F6EECF244321}">
                <p14:modId xmlns:p14="http://schemas.microsoft.com/office/powerpoint/2010/main" val="1967773540"/>
              </p:ext>
            </p:extLst>
          </p:nvPr>
        </p:nvGraphicFramePr>
        <p:xfrm>
          <a:off x="427135" y="2083281"/>
          <a:ext cx="11337729" cy="4426553"/>
        </p:xfrm>
        <a:graphic>
          <a:graphicData uri="http://schemas.openxmlformats.org/drawingml/2006/table">
            <a:tbl>
              <a:tblPr firstRow="1" bandRow="1">
                <a:noFill/>
              </a:tblPr>
              <a:tblGrid>
                <a:gridCol w="1624729">
                  <a:extLst>
                    <a:ext uri="{9D8B030D-6E8A-4147-A177-3AD203B41FA5}">
                      <a16:colId xmlns:a16="http://schemas.microsoft.com/office/drawing/2014/main" val="20000"/>
                    </a:ext>
                  </a:extLst>
                </a:gridCol>
                <a:gridCol w="1942600">
                  <a:extLst>
                    <a:ext uri="{9D8B030D-6E8A-4147-A177-3AD203B41FA5}">
                      <a16:colId xmlns:a16="http://schemas.microsoft.com/office/drawing/2014/main" val="20001"/>
                    </a:ext>
                  </a:extLst>
                </a:gridCol>
                <a:gridCol w="1942600">
                  <a:extLst>
                    <a:ext uri="{9D8B030D-6E8A-4147-A177-3AD203B41FA5}">
                      <a16:colId xmlns:a16="http://schemas.microsoft.com/office/drawing/2014/main" val="20002"/>
                    </a:ext>
                  </a:extLst>
                </a:gridCol>
                <a:gridCol w="1942600">
                  <a:extLst>
                    <a:ext uri="{9D8B030D-6E8A-4147-A177-3AD203B41FA5}">
                      <a16:colId xmlns:a16="http://schemas.microsoft.com/office/drawing/2014/main" val="20003"/>
                    </a:ext>
                  </a:extLst>
                </a:gridCol>
                <a:gridCol w="1942600">
                  <a:extLst>
                    <a:ext uri="{9D8B030D-6E8A-4147-A177-3AD203B41FA5}">
                      <a16:colId xmlns:a16="http://schemas.microsoft.com/office/drawing/2014/main" val="20004"/>
                    </a:ext>
                  </a:extLst>
                </a:gridCol>
                <a:gridCol w="1942600">
                  <a:extLst>
                    <a:ext uri="{9D8B030D-6E8A-4147-A177-3AD203B41FA5}">
                      <a16:colId xmlns:a16="http://schemas.microsoft.com/office/drawing/2014/main" val="20005"/>
                    </a:ext>
                  </a:extLst>
                </a:gridCol>
              </a:tblGrid>
              <a:tr h="1605833">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ea typeface="Century Gothic"/>
                          <a:cs typeface="Century Gothic"/>
                          <a:sym typeface="Century Gothic"/>
                        </a:rPr>
                        <a:t>Switch to green energy in office and studio</a:t>
                      </a:r>
                      <a:endParaRPr sz="1800" b="0" i="0" dirty="0">
                        <a:solidFill>
                          <a:schemeClr val="bg1"/>
                        </a:solidFill>
                        <a:latin typeface="Founders Grotesk Regular"/>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ea typeface="Century Gothic"/>
                          <a:cs typeface="Century Gothic"/>
                          <a:sym typeface="Century Gothic"/>
                        </a:rPr>
                        <a:t>Use more low energy lighting</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Introduce meat free days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Source local</a:t>
                      </a:r>
                      <a:r>
                        <a:rPr lang="en-GB" sz="1800" b="0" i="0" u="none" strike="noStrike" cap="none" dirty="0">
                          <a:solidFill>
                            <a:schemeClr val="bg1"/>
                          </a:solidFill>
                          <a:latin typeface="Founders Grotesk Regular"/>
                          <a:ea typeface="Century Gothic"/>
                          <a:cs typeface="Century Gothic"/>
                        </a:rPr>
                        <a:t> </a:t>
                      </a:r>
                      <a:endParaRPr lang="en-GB" sz="1800" b="0" i="0" u="none" strike="noStrike" cap="none" dirty="0">
                        <a:solidFill>
                          <a:schemeClr val="bg1"/>
                        </a:solidFill>
                        <a:latin typeface="Founders Grotesk Regular"/>
                        <a:ea typeface="Century Gothic"/>
                        <a:cs typeface="Century Gothic"/>
                        <a:sym typeface="Century Gothic"/>
                      </a:endParaRPr>
                    </a:p>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r>
                        <a:rPr lang="en-GB" sz="1800" b="0" i="0" u="none" strike="noStrike" cap="none" dirty="0">
                          <a:solidFill>
                            <a:schemeClr val="bg1"/>
                          </a:solidFill>
                          <a:latin typeface="Founders Grotesk Regular"/>
                          <a:ea typeface="Century Gothic"/>
                          <a:cs typeface="Century Gothic"/>
                          <a:sym typeface="Century Gothic"/>
                        </a:rPr>
                        <a:t>crew and cast</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Be a paper free production</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Incorporate pre-used materials into sets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1259853">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Review green policy of suppliers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Review the company’s pension scheme</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Use</a:t>
                      </a:r>
                      <a:r>
                        <a:rPr lang="en-GB" sz="1800" b="0" i="0" u="none" strike="noStrike" cap="none" dirty="0">
                          <a:solidFill>
                            <a:schemeClr val="bg1"/>
                          </a:solidFill>
                          <a:latin typeface="Founders Grotesk Regular"/>
                          <a:ea typeface="Century Gothic"/>
                          <a:cs typeface="Century Gothic"/>
                        </a:rPr>
                        <a:t> </a:t>
                      </a:r>
                      <a:endParaRPr lang="en-GB" sz="1800" b="0" i="0" u="none" strike="noStrike" cap="none" dirty="0">
                        <a:solidFill>
                          <a:schemeClr val="bg1"/>
                        </a:solidFill>
                        <a:latin typeface="Founders Grotesk Regular"/>
                        <a:ea typeface="Century Gothic"/>
                        <a:cs typeface="Century Gothic"/>
                        <a:sym typeface="Century Gothic"/>
                      </a:endParaRPr>
                    </a:p>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hybrid/electric cars</a:t>
                      </a: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Offset the production’s emissions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sym typeface="Century Gothic"/>
                        </a:rPr>
                        <a:t>Switch to low energy lighting in the office</a:t>
                      </a:r>
                      <a:endParaRPr sz="1800" b="0" i="0" dirty="0">
                        <a:solidFill>
                          <a:schemeClr val="bg1"/>
                        </a:solidFill>
                        <a:latin typeface="Founders Grotesk Regular"/>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Purchase pre-used costume and prop items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1560867">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ea typeface="Century Gothic"/>
                          <a:cs typeface="Century Gothic"/>
                          <a:sym typeface="Century Gothic"/>
                        </a:rPr>
                        <a:t>Do a green memo in every production</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ea typeface="Century Gothic"/>
                          <a:cs typeface="Century Gothic"/>
                          <a:sym typeface="Century Gothic"/>
                        </a:rPr>
                        <a:t>Share learnings with crew and cast</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ea typeface="Century Gothic"/>
                          <a:cs typeface="Century Gothic"/>
                          <a:sym typeface="Century Gothic"/>
                        </a:rPr>
                        <a:t>Minimise production resources to essentials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lnSpc>
                          <a:spcPct val="100000"/>
                        </a:lnSpc>
                        <a:spcBef>
                          <a:spcPts val="0"/>
                        </a:spcBef>
                        <a:spcAft>
                          <a:spcPts val="0"/>
                        </a:spcAft>
                        <a:buClr>
                          <a:schemeClr val="dk1"/>
                        </a:buClr>
                        <a:buSzPts val="1400"/>
                        <a:buFont typeface="Century Gothic"/>
                        <a:buNone/>
                      </a:pPr>
                      <a:r>
                        <a:rPr lang="en-GB" sz="1800" b="0" i="0" u="none" strike="noStrike" cap="none" dirty="0">
                          <a:solidFill>
                            <a:schemeClr val="bg1"/>
                          </a:solidFill>
                          <a:latin typeface="Founders Grotesk Regular"/>
                          <a:ea typeface="Century Gothic"/>
                          <a:cs typeface="Century Gothic"/>
                          <a:sym typeface="Century Gothic"/>
                        </a:rPr>
                        <a:t>Share </a:t>
                      </a:r>
                      <a:r>
                        <a:rPr lang="en-GB" sz="1800" b="0" i="0" u="none" strike="noStrike" cap="none" dirty="0">
                          <a:solidFill>
                            <a:schemeClr val="bg1"/>
                          </a:solidFill>
                          <a:latin typeface="Founders Grotesk Regular"/>
                          <a:ea typeface="Century Gothic"/>
                          <a:cs typeface="Century Gothic"/>
                        </a:rPr>
                        <a:t>production </a:t>
                      </a:r>
                      <a:r>
                        <a:rPr lang="en-GB" sz="1800" b="0" i="0" u="none" strike="noStrike" cap="none" dirty="0">
                          <a:solidFill>
                            <a:schemeClr val="bg1"/>
                          </a:solidFill>
                          <a:latin typeface="Founders Grotesk Regular"/>
                          <a:ea typeface="Century Gothic"/>
                          <a:cs typeface="Century Gothic"/>
                          <a:sym typeface="Century Gothic"/>
                        </a:rPr>
                        <a:t>footprint with all cast and crew</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Use video-conference for meetings</a:t>
                      </a:r>
                      <a:r>
                        <a:rPr lang="en-GB" sz="1800" b="0" i="0" u="none" strike="noStrike" cap="none" dirty="0">
                          <a:solidFill>
                            <a:schemeClr val="bg1"/>
                          </a:solidFill>
                          <a:latin typeface="Founders Grotesk Regular"/>
                          <a:ea typeface="Century Gothic"/>
                          <a:cs typeface="Century Gothic"/>
                        </a:rPr>
                        <a:t> </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tc>
                  <a:txBody>
                    <a:bodyPr/>
                    <a:lstStyle/>
                    <a:p>
                      <a:pPr marL="0" marR="0" lvl="0" indent="0" algn="ctr" rtl="0">
                        <a:spcBef>
                          <a:spcPts val="0"/>
                        </a:spcBef>
                        <a:spcAft>
                          <a:spcPts val="0"/>
                        </a:spcAft>
                        <a:buNone/>
                      </a:pPr>
                      <a:r>
                        <a:rPr lang="en-GB" sz="1800" b="0" i="0" u="none" strike="noStrike" cap="none" dirty="0">
                          <a:solidFill>
                            <a:schemeClr val="bg1"/>
                          </a:solidFill>
                          <a:latin typeface="Founders Grotesk Regular"/>
                          <a:ea typeface="Century Gothic"/>
                          <a:cs typeface="Century Gothic"/>
                          <a:sym typeface="Century Gothic"/>
                        </a:rPr>
                        <a:t>Use rechargeable batteries</a:t>
                      </a:r>
                      <a:endParaRPr sz="1800" b="0" i="0" u="none" strike="noStrike" cap="none" dirty="0">
                        <a:solidFill>
                          <a:schemeClr val="bg1"/>
                        </a:solidFill>
                        <a:latin typeface="Founders Grotesk Regular"/>
                        <a:ea typeface="Century Gothic"/>
                        <a:cs typeface="Century Gothic"/>
                        <a:sym typeface="Century Gothic"/>
                      </a:endParaRPr>
                    </a:p>
                  </a:txBody>
                  <a:tcPr marL="121933" marR="121933" marT="60967" marB="60967" anchor="ctr">
                    <a:lnL w="12700" cmpd="sng">
                      <a:noFill/>
                      <a:prstDash val="solid"/>
                    </a:lnL>
                    <a:lnR w="12700" cmpd="sng">
                      <a:noFill/>
                      <a:prstDash val="solid"/>
                    </a:lnR>
                    <a:lnT w="12700" cmpd="sng">
                      <a:noFill/>
                      <a:prstDash val="soli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bl>
          </a:graphicData>
        </a:graphic>
      </p:graphicFrame>
      <p:sp>
        <p:nvSpPr>
          <p:cNvPr id="7" name="Oval 6">
            <a:extLst>
              <a:ext uri="{FF2B5EF4-FFF2-40B4-BE49-F238E27FC236}">
                <a16:creationId xmlns:a16="http://schemas.microsoft.com/office/drawing/2014/main" id="{B15C8B9C-6C2C-AD4D-2677-FB83B14DBB95}"/>
              </a:ext>
            </a:extLst>
          </p:cNvPr>
          <p:cNvSpPr/>
          <p:nvPr/>
        </p:nvSpPr>
        <p:spPr>
          <a:xfrm>
            <a:off x="310444" y="5028774"/>
            <a:ext cx="1761736" cy="1647408"/>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8" name="Oval 7">
            <a:extLst>
              <a:ext uri="{FF2B5EF4-FFF2-40B4-BE49-F238E27FC236}">
                <a16:creationId xmlns:a16="http://schemas.microsoft.com/office/drawing/2014/main" id="{C0632047-105C-A959-F780-CAF61344644A}"/>
              </a:ext>
            </a:extLst>
          </p:cNvPr>
          <p:cNvSpPr/>
          <p:nvPr/>
        </p:nvSpPr>
        <p:spPr>
          <a:xfrm>
            <a:off x="2118902" y="3670197"/>
            <a:ext cx="1959718" cy="1436645"/>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9" name="Oval 8">
            <a:extLst>
              <a:ext uri="{FF2B5EF4-FFF2-40B4-BE49-F238E27FC236}">
                <a16:creationId xmlns:a16="http://schemas.microsoft.com/office/drawing/2014/main" id="{D83D7C40-00EC-F3B6-2C81-3C37937B333D}"/>
              </a:ext>
            </a:extLst>
          </p:cNvPr>
          <p:cNvSpPr/>
          <p:nvPr/>
        </p:nvSpPr>
        <p:spPr>
          <a:xfrm>
            <a:off x="4108826" y="2148857"/>
            <a:ext cx="1761736" cy="1445986"/>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0" name="Oval 9">
            <a:extLst>
              <a:ext uri="{FF2B5EF4-FFF2-40B4-BE49-F238E27FC236}">
                <a16:creationId xmlns:a16="http://schemas.microsoft.com/office/drawing/2014/main" id="{79693E3C-B668-7840-513E-DCFB5D664743}"/>
              </a:ext>
            </a:extLst>
          </p:cNvPr>
          <p:cNvSpPr/>
          <p:nvPr/>
        </p:nvSpPr>
        <p:spPr>
          <a:xfrm>
            <a:off x="6028032" y="3626366"/>
            <a:ext cx="1761736" cy="1428577"/>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1" name="Oval 10">
            <a:extLst>
              <a:ext uri="{FF2B5EF4-FFF2-40B4-BE49-F238E27FC236}">
                <a16:creationId xmlns:a16="http://schemas.microsoft.com/office/drawing/2014/main" id="{6E30F9B0-440A-5827-D6C9-76BE1977F5A8}"/>
              </a:ext>
            </a:extLst>
          </p:cNvPr>
          <p:cNvSpPr/>
          <p:nvPr/>
        </p:nvSpPr>
        <p:spPr>
          <a:xfrm>
            <a:off x="7842917" y="5067059"/>
            <a:ext cx="1888765" cy="1567627"/>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2" name="Oval 11">
            <a:extLst>
              <a:ext uri="{FF2B5EF4-FFF2-40B4-BE49-F238E27FC236}">
                <a16:creationId xmlns:a16="http://schemas.microsoft.com/office/drawing/2014/main" id="{37171471-2935-7C53-78D5-0110997DD771}"/>
              </a:ext>
            </a:extLst>
          </p:cNvPr>
          <p:cNvSpPr/>
          <p:nvPr/>
        </p:nvSpPr>
        <p:spPr>
          <a:xfrm>
            <a:off x="9817026" y="2090989"/>
            <a:ext cx="1853972" cy="1494276"/>
          </a:xfrm>
          <a:prstGeom prst="ellipse">
            <a:avLst/>
          </a:prstGeom>
          <a:noFill/>
          <a:ln>
            <a:solidFill>
              <a:srgbClr val="7F7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3" name="Oval 12">
            <a:extLst>
              <a:ext uri="{FF2B5EF4-FFF2-40B4-BE49-F238E27FC236}">
                <a16:creationId xmlns:a16="http://schemas.microsoft.com/office/drawing/2014/main" id="{495EE05D-E7A8-FFE8-F4D8-951E71A35D11}"/>
              </a:ext>
            </a:extLst>
          </p:cNvPr>
          <p:cNvSpPr/>
          <p:nvPr/>
        </p:nvSpPr>
        <p:spPr>
          <a:xfrm>
            <a:off x="310444" y="2131038"/>
            <a:ext cx="1761736" cy="1481625"/>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4" name="Oval 13">
            <a:extLst>
              <a:ext uri="{FF2B5EF4-FFF2-40B4-BE49-F238E27FC236}">
                <a16:creationId xmlns:a16="http://schemas.microsoft.com/office/drawing/2014/main" id="{6E70611A-7727-044E-C2DE-FECBD329BE4C}"/>
              </a:ext>
            </a:extLst>
          </p:cNvPr>
          <p:cNvSpPr/>
          <p:nvPr/>
        </p:nvSpPr>
        <p:spPr>
          <a:xfrm>
            <a:off x="2033557" y="5074343"/>
            <a:ext cx="1967143" cy="1548229"/>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5" name="Oval 14">
            <a:extLst>
              <a:ext uri="{FF2B5EF4-FFF2-40B4-BE49-F238E27FC236}">
                <a16:creationId xmlns:a16="http://schemas.microsoft.com/office/drawing/2014/main" id="{481DC960-C414-7529-40B7-7AB05FE86541}"/>
              </a:ext>
            </a:extLst>
          </p:cNvPr>
          <p:cNvSpPr/>
          <p:nvPr/>
        </p:nvSpPr>
        <p:spPr>
          <a:xfrm>
            <a:off x="5949990" y="2090989"/>
            <a:ext cx="1882519" cy="1508440"/>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6" name="Oval 15">
            <a:extLst>
              <a:ext uri="{FF2B5EF4-FFF2-40B4-BE49-F238E27FC236}">
                <a16:creationId xmlns:a16="http://schemas.microsoft.com/office/drawing/2014/main" id="{E13925FC-DC1C-C429-4D15-73996F23A5A3}"/>
              </a:ext>
            </a:extLst>
          </p:cNvPr>
          <p:cNvSpPr/>
          <p:nvPr/>
        </p:nvSpPr>
        <p:spPr>
          <a:xfrm>
            <a:off x="4108826" y="3617661"/>
            <a:ext cx="1761736" cy="1445986"/>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7" name="Oval 16">
            <a:extLst>
              <a:ext uri="{FF2B5EF4-FFF2-40B4-BE49-F238E27FC236}">
                <a16:creationId xmlns:a16="http://schemas.microsoft.com/office/drawing/2014/main" id="{7DB9AD9A-77ED-1A61-E93C-B4C2F4D64C00}"/>
              </a:ext>
            </a:extLst>
          </p:cNvPr>
          <p:cNvSpPr/>
          <p:nvPr/>
        </p:nvSpPr>
        <p:spPr>
          <a:xfrm>
            <a:off x="7877708" y="3631506"/>
            <a:ext cx="1853973" cy="1445986"/>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8" name="Oval 17">
            <a:extLst>
              <a:ext uri="{FF2B5EF4-FFF2-40B4-BE49-F238E27FC236}">
                <a16:creationId xmlns:a16="http://schemas.microsoft.com/office/drawing/2014/main" id="{504523A1-4C27-01DE-373C-48A1441D0E1D}"/>
              </a:ext>
            </a:extLst>
          </p:cNvPr>
          <p:cNvSpPr/>
          <p:nvPr/>
        </p:nvSpPr>
        <p:spPr>
          <a:xfrm>
            <a:off x="9897014" y="5094992"/>
            <a:ext cx="1761736" cy="1565698"/>
          </a:xfrm>
          <a:prstGeom prst="ellipse">
            <a:avLst/>
          </a:prstGeom>
          <a:no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19" name="Oval 18">
            <a:extLst>
              <a:ext uri="{FF2B5EF4-FFF2-40B4-BE49-F238E27FC236}">
                <a16:creationId xmlns:a16="http://schemas.microsoft.com/office/drawing/2014/main" id="{13E8AE89-6C67-3297-897B-57315C860E76}"/>
              </a:ext>
            </a:extLst>
          </p:cNvPr>
          <p:cNvSpPr/>
          <p:nvPr/>
        </p:nvSpPr>
        <p:spPr>
          <a:xfrm>
            <a:off x="338055" y="3612663"/>
            <a:ext cx="1761736" cy="1433170"/>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20" name="Oval 19">
            <a:extLst>
              <a:ext uri="{FF2B5EF4-FFF2-40B4-BE49-F238E27FC236}">
                <a16:creationId xmlns:a16="http://schemas.microsoft.com/office/drawing/2014/main" id="{F2580162-2820-C8E0-7AB7-C309886F598D}"/>
              </a:ext>
            </a:extLst>
          </p:cNvPr>
          <p:cNvSpPr/>
          <p:nvPr/>
        </p:nvSpPr>
        <p:spPr>
          <a:xfrm>
            <a:off x="2071434" y="2042317"/>
            <a:ext cx="1915226" cy="1627880"/>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21" name="Oval 20">
            <a:extLst>
              <a:ext uri="{FF2B5EF4-FFF2-40B4-BE49-F238E27FC236}">
                <a16:creationId xmlns:a16="http://schemas.microsoft.com/office/drawing/2014/main" id="{D2005BDF-81E7-A061-1664-A38F8EF543CA}"/>
              </a:ext>
            </a:extLst>
          </p:cNvPr>
          <p:cNvSpPr/>
          <p:nvPr/>
        </p:nvSpPr>
        <p:spPr>
          <a:xfrm>
            <a:off x="3935861" y="5054944"/>
            <a:ext cx="1994339" cy="1567628"/>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22" name="Oval 21">
            <a:extLst>
              <a:ext uri="{FF2B5EF4-FFF2-40B4-BE49-F238E27FC236}">
                <a16:creationId xmlns:a16="http://schemas.microsoft.com/office/drawing/2014/main" id="{0312D5B1-041A-3EEA-213A-639AF4471B7D}"/>
              </a:ext>
            </a:extLst>
          </p:cNvPr>
          <p:cNvSpPr/>
          <p:nvPr/>
        </p:nvSpPr>
        <p:spPr>
          <a:xfrm>
            <a:off x="7911938" y="2123066"/>
            <a:ext cx="1761736" cy="1427691"/>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23" name="Oval 22">
            <a:extLst>
              <a:ext uri="{FF2B5EF4-FFF2-40B4-BE49-F238E27FC236}">
                <a16:creationId xmlns:a16="http://schemas.microsoft.com/office/drawing/2014/main" id="{24A28FC8-2531-0981-7539-B644A68E2F43}"/>
              </a:ext>
            </a:extLst>
          </p:cNvPr>
          <p:cNvSpPr/>
          <p:nvPr/>
        </p:nvSpPr>
        <p:spPr>
          <a:xfrm>
            <a:off x="9789655" y="3643318"/>
            <a:ext cx="1853973" cy="1419468"/>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sp>
        <p:nvSpPr>
          <p:cNvPr id="24" name="Oval 23">
            <a:extLst>
              <a:ext uri="{FF2B5EF4-FFF2-40B4-BE49-F238E27FC236}">
                <a16:creationId xmlns:a16="http://schemas.microsoft.com/office/drawing/2014/main" id="{9CEC9D61-E17D-31BF-C12A-3590F010E71F}"/>
              </a:ext>
            </a:extLst>
          </p:cNvPr>
          <p:cNvSpPr/>
          <p:nvPr/>
        </p:nvSpPr>
        <p:spPr>
          <a:xfrm>
            <a:off x="6003770" y="5088017"/>
            <a:ext cx="1761736" cy="1546670"/>
          </a:xfrm>
          <a:prstGeom prst="ellipse">
            <a:avLst/>
          </a:prstGeom>
          <a:noFill/>
          <a:ln>
            <a:solidFill>
              <a:srgbClr val="008A7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bg1"/>
              </a:solidFill>
            </a:endParaRPr>
          </a:p>
        </p:txBody>
      </p:sp>
      <p:cxnSp>
        <p:nvCxnSpPr>
          <p:cNvPr id="25" name="Straight Connector 24">
            <a:extLst>
              <a:ext uri="{FF2B5EF4-FFF2-40B4-BE49-F238E27FC236}">
                <a16:creationId xmlns:a16="http://schemas.microsoft.com/office/drawing/2014/main" id="{A4C25525-2147-CA67-36E2-C4CC61EAD2AF}"/>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26" name="TextBox 73">
            <a:extLst>
              <a:ext uri="{FF2B5EF4-FFF2-40B4-BE49-F238E27FC236}">
                <a16:creationId xmlns:a16="http://schemas.microsoft.com/office/drawing/2014/main" id="{85F2E708-2D8C-A71B-FCD7-E986CBEED894}"/>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27" name="Picture 26" descr="A logo with white text and blue circles&#10;&#10;Description automatically generated">
            <a:extLst>
              <a:ext uri="{FF2B5EF4-FFF2-40B4-BE49-F238E27FC236}">
                <a16:creationId xmlns:a16="http://schemas.microsoft.com/office/drawing/2014/main" id="{0A9ED6B3-3F62-5420-9D38-CB9390480173}"/>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2613413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9F67E-C387-108F-31C5-A71D1979D8CC}"/>
            </a:ext>
          </a:extLst>
        </p:cNvPr>
        <p:cNvGrpSpPr/>
        <p:nvPr/>
      </p:nvGrpSpPr>
      <p:grpSpPr>
        <a:xfrm>
          <a:off x="0" y="0"/>
          <a:ext cx="0" cy="0"/>
          <a:chOff x="0" y="0"/>
          <a:chExt cx="0" cy="0"/>
        </a:xfrm>
      </p:grpSpPr>
      <p:sp>
        <p:nvSpPr>
          <p:cNvPr id="5" name="Title 6">
            <a:extLst>
              <a:ext uri="{FF2B5EF4-FFF2-40B4-BE49-F238E27FC236}">
                <a16:creationId xmlns:a16="http://schemas.microsoft.com/office/drawing/2014/main" id="{695EEEAD-5C44-8345-6F93-10C53B92D6B4}"/>
              </a:ext>
            </a:extLst>
          </p:cNvPr>
          <p:cNvSpPr>
            <a:spLocks noGrp="1"/>
          </p:cNvSpPr>
          <p:nvPr/>
        </p:nvSpPr>
        <p:spPr>
          <a:xfrm>
            <a:off x="268661" y="820362"/>
            <a:ext cx="10260000" cy="1619591"/>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b="1" kern="1200">
                <a:solidFill>
                  <a:schemeClr val="bg1"/>
                </a:solidFill>
                <a:latin typeface="Century Gothic" panose="020B0502020202020204" pitchFamily="34" charset="0"/>
                <a:ea typeface="+mj-ea"/>
                <a:cs typeface="+mj-cs"/>
              </a:defRPr>
            </a:lvl1pPr>
          </a:lstStyle>
          <a:p>
            <a:r>
              <a:rPr lang="en-GB" dirty="0"/>
              <a:t>Assessment 2:</a:t>
            </a:r>
          </a:p>
          <a:p>
            <a:r>
              <a:rPr lang="en-GB" dirty="0"/>
              <a:t>	</a:t>
            </a:r>
            <a:r>
              <a:rPr lang="en-GB" dirty="0">
                <a:solidFill>
                  <a:srgbClr val="7F70FF"/>
                </a:solidFill>
              </a:rPr>
              <a:t>Commitment to Sustainability</a:t>
            </a:r>
          </a:p>
        </p:txBody>
      </p:sp>
      <p:sp>
        <p:nvSpPr>
          <p:cNvPr id="8" name="Subtitle 1">
            <a:extLst>
              <a:ext uri="{FF2B5EF4-FFF2-40B4-BE49-F238E27FC236}">
                <a16:creationId xmlns:a16="http://schemas.microsoft.com/office/drawing/2014/main" id="{39FF430F-1A25-D3E1-DF2D-C45F17532F0B}"/>
              </a:ext>
            </a:extLst>
          </p:cNvPr>
          <p:cNvSpPr>
            <a:spLocks noGrp="1"/>
          </p:cNvSpPr>
          <p:nvPr/>
        </p:nvSpPr>
        <p:spPr>
          <a:xfrm>
            <a:off x="1233903" y="2453614"/>
            <a:ext cx="10259996" cy="4016007"/>
          </a:xfrm>
          <a:prstGeom prst="rect">
            <a:avLst/>
          </a:prstGeom>
        </p:spPr>
        <p:txBody>
          <a:bodyPr vert="horz" lIns="91440" tIns="45720" rIns="91440" bIns="45720" rtlCol="0">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bg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bg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bg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800" dirty="0"/>
              <a:t>From the results you obtained in your personal carbon footprint and everything you have learned so far, select three or more actions to reduce your personal carbon footprint. Remember you can have positive impacts too!</a:t>
            </a:r>
          </a:p>
          <a:p>
            <a:endParaRPr lang="en-GB" sz="1800" dirty="0"/>
          </a:p>
          <a:p>
            <a:r>
              <a:rPr lang="en-GB" sz="1800" dirty="0"/>
              <a:t>Which part of your life had the largest impact on climate change?</a:t>
            </a:r>
          </a:p>
          <a:p>
            <a:r>
              <a:rPr lang="en-GB" sz="1800" dirty="0"/>
              <a:t>What commitment have you made to reduce your impact?</a:t>
            </a:r>
          </a:p>
          <a:p>
            <a:r>
              <a:rPr lang="en-GB" sz="1800" dirty="0"/>
              <a:t>What commitment could you make to reduce your impact in your professional career?</a:t>
            </a:r>
          </a:p>
          <a:p>
            <a:r>
              <a:rPr lang="en-GB" sz="1800" dirty="0"/>
              <a:t>What additional activities at your university might you get involved with to help you and other people become more sustainable? </a:t>
            </a:r>
          </a:p>
          <a:p>
            <a:endParaRPr lang="en-GB" sz="1800" dirty="0"/>
          </a:p>
          <a:p>
            <a:r>
              <a:rPr lang="en-GB" sz="1800" dirty="0"/>
              <a:t>Keep a record of your responses and submit it to your tutor.  This can be written or recorded. This will evidence that you are: </a:t>
            </a:r>
            <a:r>
              <a:rPr lang="en-GB" sz="1800" dirty="0">
                <a:solidFill>
                  <a:srgbClr val="7F70FF"/>
                </a:solidFill>
              </a:rPr>
              <a:t>“Making a commitment to creating a greener industry in a future role you would like to hold within the industry”</a:t>
            </a:r>
          </a:p>
        </p:txBody>
      </p:sp>
      <p:cxnSp>
        <p:nvCxnSpPr>
          <p:cNvPr id="9" name="Straight Connector 8">
            <a:extLst>
              <a:ext uri="{FF2B5EF4-FFF2-40B4-BE49-F238E27FC236}">
                <a16:creationId xmlns:a16="http://schemas.microsoft.com/office/drawing/2014/main" id="{D89FFF13-9709-17AF-2447-93273E17F627}"/>
              </a:ext>
            </a:extLst>
          </p:cNvPr>
          <p:cNvCxnSpPr>
            <a:cxnSpLocks/>
          </p:cNvCxnSpPr>
          <p:nvPr/>
        </p:nvCxnSpPr>
        <p:spPr>
          <a:xfrm>
            <a:off x="1114273" y="2475386"/>
            <a:ext cx="0" cy="684000"/>
          </a:xfrm>
          <a:prstGeom prst="line">
            <a:avLst/>
          </a:prstGeom>
          <a:ln w="28575">
            <a:solidFill>
              <a:srgbClr val="7E6EFA"/>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id="{72656FE4-C4BE-1B63-BC36-81B12D4E4582}"/>
              </a:ext>
            </a:extLst>
          </p:cNvPr>
          <p:cNvCxnSpPr>
            <a:cxnSpLocks/>
          </p:cNvCxnSpPr>
          <p:nvPr/>
        </p:nvCxnSpPr>
        <p:spPr>
          <a:xfrm>
            <a:off x="268661" y="466423"/>
            <a:ext cx="10260000" cy="0"/>
          </a:xfrm>
          <a:prstGeom prst="line">
            <a:avLst/>
          </a:prstGeom>
          <a:ln w="9525">
            <a:solidFill>
              <a:schemeClr val="bg1">
                <a:alpha val="70000"/>
              </a:schemeClr>
            </a:solidFill>
          </a:ln>
        </p:spPr>
        <p:style>
          <a:lnRef idx="2">
            <a:schemeClr val="accent1"/>
          </a:lnRef>
          <a:fillRef idx="0">
            <a:schemeClr val="accent1"/>
          </a:fillRef>
          <a:effectRef idx="1">
            <a:schemeClr val="accent1"/>
          </a:effectRef>
          <a:fontRef idx="minor">
            <a:schemeClr val="tx1"/>
          </a:fontRef>
        </p:style>
      </p:cxnSp>
      <p:sp>
        <p:nvSpPr>
          <p:cNvPr id="7" name="TextBox 73">
            <a:extLst>
              <a:ext uri="{FF2B5EF4-FFF2-40B4-BE49-F238E27FC236}">
                <a16:creationId xmlns:a16="http://schemas.microsoft.com/office/drawing/2014/main" id="{EB8AEF6C-3580-3784-7821-6D8CE3DD01E0}"/>
              </a:ext>
            </a:extLst>
          </p:cNvPr>
          <p:cNvSpPr txBox="1"/>
          <p:nvPr/>
        </p:nvSpPr>
        <p:spPr>
          <a:xfrm>
            <a:off x="163531" y="181818"/>
            <a:ext cx="7938250" cy="261610"/>
          </a:xfrm>
          <a:prstGeom prst="rect">
            <a:avLst/>
          </a:prstGeom>
          <a:noFill/>
        </p:spPr>
        <p:txBody>
          <a:bodyPr wrap="square" lIns="91440" tIns="45720" rIns="91440" bIns="4572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sz="1100" spc="50" dirty="0">
                <a:solidFill>
                  <a:schemeClr val="bg1"/>
                </a:solidFill>
                <a:latin typeface="Century Gothic"/>
              </a:rPr>
              <a:t>SKILLS FOR A SUSTAINABLE SCREEN INDUSTRY: Part 2 – Climate Context</a:t>
            </a:r>
          </a:p>
        </p:txBody>
      </p:sp>
      <p:pic>
        <p:nvPicPr>
          <p:cNvPr id="10" name="Picture 9" descr="A logo with white text and blue circles&#10;&#10;Description automatically generated">
            <a:extLst>
              <a:ext uri="{FF2B5EF4-FFF2-40B4-BE49-F238E27FC236}">
                <a16:creationId xmlns:a16="http://schemas.microsoft.com/office/drawing/2014/main" id="{554DEC10-DDB7-209B-C8EE-F891E757FC0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09806" y="142490"/>
            <a:ext cx="838327" cy="868300"/>
          </a:xfrm>
          <a:prstGeom prst="rect">
            <a:avLst/>
          </a:prstGeom>
        </p:spPr>
      </p:pic>
    </p:spTree>
    <p:extLst>
      <p:ext uri="{BB962C8B-B14F-4D97-AF65-F5344CB8AC3E}">
        <p14:creationId xmlns:p14="http://schemas.microsoft.com/office/powerpoint/2010/main" val="2163483206"/>
      </p:ext>
    </p:extLst>
  </p:cSld>
  <p:clrMapOvr>
    <a:masterClrMapping/>
  </p:clrMapOvr>
</p:sld>
</file>

<file path=ppt/theme/theme1.xml><?xml version="1.0" encoding="utf-8"?>
<a:theme xmlns:a="http://schemas.openxmlformats.org/drawingml/2006/main" name="INVERSE I">
  <a:themeElements>
    <a:clrScheme name="Custom 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bert" id="{C65A9FCA-7711-9241-A7EA-D6EED334B37E}" vid="{5525FCD2-8DC4-3A46-95DE-AD4A034967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Order0 xmlns="38f930e4-40a3-4f4a-b8bc-301792d9fcac" xsi:nil="true"/>
    <Notes xmlns="38f930e4-40a3-4f4a-b8bc-301792d9fcac" xsi:nil="true"/>
    <lcf76f155ced4ddcb4097134ff3c332f xmlns="38f930e4-40a3-4f4a-b8bc-301792d9fcac">
      <Terms xmlns="http://schemas.microsoft.com/office/infopath/2007/PartnerControls"/>
    </lcf76f155ced4ddcb4097134ff3c332f>
    <TaxCatchAll xmlns="972c639a-089a-4a86-9aec-239abc4ef34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C1D3F81FFED414785F664B9FB98446B" ma:contentTypeVersion="21" ma:contentTypeDescription="Create a new document." ma:contentTypeScope="" ma:versionID="ffb1997ab445aba36a1feeb9247ff76b">
  <xsd:schema xmlns:xsd="http://www.w3.org/2001/XMLSchema" xmlns:xs="http://www.w3.org/2001/XMLSchema" xmlns:p="http://schemas.microsoft.com/office/2006/metadata/properties" xmlns:ns2="972c639a-089a-4a86-9aec-239abc4ef34e" xmlns:ns3="38f930e4-40a3-4f4a-b8bc-301792d9fcac" targetNamespace="http://schemas.microsoft.com/office/2006/metadata/properties" ma:root="true" ma:fieldsID="9346d586dbe8fe358722d901bacdd858" ns2:_="" ns3:_="">
    <xsd:import namespace="972c639a-089a-4a86-9aec-239abc4ef34e"/>
    <xsd:import namespace="38f930e4-40a3-4f4a-b8bc-301792d9fcac"/>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lcf76f155ced4ddcb4097134ff3c332f" minOccurs="0"/>
                <xsd:element ref="ns2:TaxCatchAll" minOccurs="0"/>
                <xsd:element ref="ns3:MediaServiceLocation" minOccurs="0"/>
                <xsd:element ref="ns3:Notes" minOccurs="0"/>
                <xsd:element ref="ns3:MediaServiceObjectDetectorVersions" minOccurs="0"/>
                <xsd:element ref="ns3:MediaServiceSearchProperties" minOccurs="0"/>
                <xsd:element ref="ns3:Order0"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72c639a-089a-4a86-9aec-239abc4ef34e"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394355f7-a2e8-474c-a989-138feb38aa63}" ma:internalName="TaxCatchAll" ma:showField="CatchAllData" ma:web="972c639a-089a-4a86-9aec-239abc4ef34e">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38f930e4-40a3-4f4a-b8bc-301792d9fcac"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b6c30844-f8ce-4cc4-9b2f-1b833d21a93d" ma:termSetId="09814cd3-568e-fe90-9814-8d621ff8fb84" ma:anchorId="fba54fb3-c3e1-fe81-a776-ca4b69148c4d" ma:open="true" ma:isKeyword="false">
      <xsd:complexType>
        <xsd:sequence>
          <xsd:element ref="pc:Terms" minOccurs="0" maxOccurs="1"/>
        </xsd:sequence>
      </xsd:complexType>
    </xsd:element>
    <xsd:element name="MediaServiceLocation" ma:index="23" nillable="true" ma:displayName="Location" ma:internalName="MediaServiceLocation" ma:readOnly="true">
      <xsd:simpleType>
        <xsd:restriction base="dms:Text"/>
      </xsd:simpleType>
    </xsd:element>
    <xsd:element name="Notes" ma:index="24" nillable="true" ma:displayName="Notes" ma:description="Do not use footage of gameplay" ma:format="Dropdown" ma:internalName="Notes">
      <xsd:simpleType>
        <xsd:restriction base="dms:Text">
          <xsd:maxLength value="255"/>
        </xsd:restriction>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SearchProperties" ma:index="26" nillable="true" ma:displayName="MediaServiceSearchProperties" ma:hidden="true" ma:internalName="MediaServiceSearchProperties" ma:readOnly="true">
      <xsd:simpleType>
        <xsd:restriction base="dms:Note"/>
      </xsd:simpleType>
    </xsd:element>
    <xsd:element name="Order0" ma:index="27" nillable="true" ma:displayName="Order" ma:format="Dropdown" ma:internalName="Order0" ma:percentage="FALSE">
      <xsd:simpleType>
        <xsd:restriction base="dms:Number"/>
      </xsd:simpleType>
    </xsd:element>
    <xsd:element name="MediaServiceBillingMetadata" ma:index="2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CF7ECC-7E89-444F-8989-9CB9DBECC8D8}">
  <ds:schemaRefs>
    <ds:schemaRef ds:uri="http://purl.org/dc/elements/1.1/"/>
    <ds:schemaRef ds:uri="http://schemas.microsoft.com/office/2006/metadata/properties"/>
    <ds:schemaRef ds:uri="http://schemas.microsoft.com/office/2006/documentManagement/types"/>
    <ds:schemaRef ds:uri="http://purl.org/dc/dcmitype/"/>
    <ds:schemaRef ds:uri="http://www.w3.org/XML/1998/namespace"/>
    <ds:schemaRef ds:uri="http://purl.org/dc/terms/"/>
    <ds:schemaRef ds:uri="972c639a-089a-4a86-9aec-239abc4ef34e"/>
    <ds:schemaRef ds:uri="http://schemas.microsoft.com/office/infopath/2007/PartnerControls"/>
    <ds:schemaRef ds:uri="http://schemas.openxmlformats.org/package/2006/metadata/core-properties"/>
    <ds:schemaRef ds:uri="38f930e4-40a3-4f4a-b8bc-301792d9fcac"/>
  </ds:schemaRefs>
</ds:datastoreItem>
</file>

<file path=customXml/itemProps2.xml><?xml version="1.0" encoding="utf-8"?>
<ds:datastoreItem xmlns:ds="http://schemas.openxmlformats.org/officeDocument/2006/customXml" ds:itemID="{15D37BFD-B7A5-454D-B30D-86D74B234896}">
  <ds:schemaRefs>
    <ds:schemaRef ds:uri="http://schemas.microsoft.com/sharepoint/v3/contenttype/forms"/>
  </ds:schemaRefs>
</ds:datastoreItem>
</file>

<file path=customXml/itemProps3.xml><?xml version="1.0" encoding="utf-8"?>
<ds:datastoreItem xmlns:ds="http://schemas.openxmlformats.org/officeDocument/2006/customXml" ds:itemID="{6951C469-2AD1-4D42-AC50-653390E8C9ED}">
  <ds:schemaRefs>
    <ds:schemaRef ds:uri="38f930e4-40a3-4f4a-b8bc-301792d9fcac"/>
    <ds:schemaRef ds:uri="972c639a-089a-4a86-9aec-239abc4ef34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355</TotalTime>
  <Words>2617</Words>
  <Application>Microsoft Macintosh PowerPoint</Application>
  <PresentationFormat>Widescreen</PresentationFormat>
  <Paragraphs>301</Paragraphs>
  <Slides>27</Slides>
  <Notes>26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Calibri</vt:lpstr>
      <vt:lpstr>Century Gothic</vt:lpstr>
      <vt:lpstr>Courier New</vt:lpstr>
      <vt:lpstr>Founders Grotesk Light</vt:lpstr>
      <vt:lpstr>Founders Grotesk Medium</vt:lpstr>
      <vt:lpstr>Founders Grotesk Regular</vt:lpstr>
      <vt:lpstr>Founders Grotesk Semibold</vt:lpstr>
      <vt:lpstr>Founders Grotesk Text Regular</vt:lpstr>
      <vt:lpstr>System Font Regular</vt:lpstr>
      <vt:lpstr>INVERSE 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Leigh-Phippard</dc:creator>
  <cp:lastModifiedBy>Brett Aggersberg</cp:lastModifiedBy>
  <cp:revision>230</cp:revision>
  <dcterms:created xsi:type="dcterms:W3CDTF">2023-09-01T09:51:21Z</dcterms:created>
  <dcterms:modified xsi:type="dcterms:W3CDTF">2026-03-18T18:04:08Z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0x010100AC1D3F81FFED414785F664B9FB98446B</vt:lpwstr>
  </property>
  <property fmtid="{D5CDD505-2E9C-101B-9397-08002B2CF9AE}" pid="3" name="MediaServiceImageTags">
    <vt:lpwstr/>
  </property>
</Properties>
</file>