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8" r:id="rId2"/>
    <p:sldId id="312" r:id="rId3"/>
    <p:sldId id="323" r:id="rId4"/>
    <p:sldId id="325" r:id="rId5"/>
    <p:sldId id="326" r:id="rId6"/>
    <p:sldId id="327" r:id="rId7"/>
    <p:sldId id="324" r:id="rId8"/>
    <p:sldId id="291" r:id="rId9"/>
    <p:sldId id="328" r:id="rId10"/>
    <p:sldId id="329" r:id="rId11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4121" autoAdjust="0"/>
  </p:normalViewPr>
  <p:slideViewPr>
    <p:cSldViewPr>
      <p:cViewPr varScale="1">
        <p:scale>
          <a:sx n="58" d="100"/>
          <a:sy n="58" d="100"/>
        </p:scale>
        <p:origin x="152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06D7123D-D547-4A6B-961C-92C914327936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EF1B1BB3-E097-4A23-A1D0-2A682C1DA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95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29503" indent="-2805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2312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1236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0161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69086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1801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66935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1586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6298B847-40C5-48C5-93F3-4430E974E71B}" type="slidenum">
              <a:rPr lang="en-GB" altLang="en-US" smtClean="0"/>
              <a:pPr>
                <a:spcBef>
                  <a:spcPct val="0"/>
                </a:spcBef>
                <a:defRPr/>
              </a:pPr>
              <a:t>1</a:t>
            </a:fld>
            <a:endParaRPr lang="en-GB" altLang="en-US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6938" y="731838"/>
            <a:ext cx="4875212" cy="3657600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1716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324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93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39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353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9594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DB363345-414F-4955-8F6F-7C5A7E1CD6B1}" type="slidenum">
              <a:rPr lang="en-GB" altLang="en-US"/>
              <a:pPr eaLnBrk="1" hangingPunct="1">
                <a:spcBef>
                  <a:spcPct val="0"/>
                </a:spcBef>
              </a:pPr>
              <a:t>7</a:t>
            </a:fld>
            <a:endParaRPr lang="en-GB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y-GB" altLang="en-US" i="1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30785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7146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117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805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30/11/2018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C2952CC6-0338-4DB3-B5BB-416EA4BE2AAF}" type="slidenum">
              <a:rPr lang="en-GB" altLang="en-US" sz="1400" smtClean="0">
                <a:ea typeface="ＭＳ Ｐゴシック" pitchFamily="34" charset="-128"/>
              </a:rPr>
              <a:pPr eaLnBrk="1" hangingPunct="1">
                <a:spcBef>
                  <a:spcPct val="0"/>
                </a:spcBef>
                <a:buFontTx/>
                <a:buNone/>
                <a:defRPr/>
              </a:pPr>
              <a:t>1</a:t>
            </a:fld>
            <a:endParaRPr lang="en-GB" altLang="en-US" sz="1400" smtClean="0">
              <a:ea typeface="ＭＳ Ｐゴシック" pitchFamily="34" charset="-128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98913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y-GB" b="1" dirty="0" smtClean="0"/>
              <a:t/>
            </a:r>
            <a:br>
              <a:rPr lang="cy-GB" b="1" dirty="0" smtClean="0"/>
            </a:br>
            <a:r>
              <a:rPr lang="cy-GB" b="1" dirty="0"/>
              <a:t/>
            </a:r>
            <a:br>
              <a:rPr lang="cy-GB" b="1" dirty="0"/>
            </a:br>
            <a:r>
              <a:rPr lang="cy-GB" b="1" dirty="0" smtClean="0"/>
              <a:t/>
            </a:r>
            <a:br>
              <a:rPr lang="cy-GB" b="1" dirty="0" smtClean="0"/>
            </a:br>
            <a:r>
              <a:rPr lang="cy-GB" b="1" dirty="0" smtClean="0">
                <a:solidFill>
                  <a:schemeClr val="bg1"/>
                </a:solidFill>
              </a:rPr>
              <a:t>EAEE5002C/EAEE5007C: </a:t>
            </a:r>
            <a:r>
              <a:rPr lang="cy-GB" b="1" dirty="0">
                <a:solidFill>
                  <a:schemeClr val="bg1"/>
                </a:solidFill>
              </a:rPr>
              <a:t>Adfyfyrio ar ddarpariaeth blynyddoedd </a:t>
            </a:r>
            <a:r>
              <a:rPr lang="cy-GB" b="1" dirty="0" smtClean="0">
                <a:solidFill>
                  <a:schemeClr val="bg1"/>
                </a:solidFill>
              </a:rPr>
              <a:t>cynnar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cy-GB" b="1" dirty="0" smtClean="0">
                <a:solidFill>
                  <a:schemeClr val="bg1"/>
                </a:solidFill>
              </a:rPr>
              <a:t>EAEE5002/EAEE5007: </a:t>
            </a:r>
            <a:r>
              <a:rPr lang="cy-GB" b="1" dirty="0">
                <a:solidFill>
                  <a:schemeClr val="bg1"/>
                </a:solidFill>
              </a:rPr>
              <a:t>Reflections on early years provision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 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endParaRPr lang="en-GB" altLang="en-US" dirty="0" smtClean="0">
              <a:solidFill>
                <a:schemeClr val="bg1"/>
              </a:solidFill>
            </a:endParaRP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57313" y="5013175"/>
            <a:ext cx="6400800" cy="108012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en-US" sz="2800" dirty="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b="1" dirty="0" err="1" smtClean="0">
                <a:solidFill>
                  <a:schemeClr val="bg1"/>
                </a:solidFill>
              </a:rPr>
              <a:t>Darlith</a:t>
            </a:r>
            <a:r>
              <a:rPr lang="en-GB" altLang="en-US" sz="2800" b="1" dirty="0" smtClean="0">
                <a:solidFill>
                  <a:schemeClr val="bg1"/>
                </a:solidFill>
              </a:rPr>
              <a:t> </a:t>
            </a:r>
            <a:r>
              <a:rPr lang="en-GB" altLang="en-US" sz="2800" b="1" dirty="0">
                <a:solidFill>
                  <a:schemeClr val="bg1"/>
                </a:solidFill>
              </a:rPr>
              <a:t>4</a:t>
            </a:r>
            <a:r>
              <a:rPr lang="en-GB" altLang="en-US" sz="2800" b="1" dirty="0" smtClean="0">
                <a:solidFill>
                  <a:schemeClr val="bg1"/>
                </a:solidFill>
              </a:rPr>
              <a:t> Lecture </a:t>
            </a:r>
            <a:r>
              <a:rPr lang="en-GB" altLang="en-US" sz="2800" b="1" dirty="0">
                <a:solidFill>
                  <a:schemeClr val="bg1"/>
                </a:solidFill>
              </a:rPr>
              <a:t>4</a:t>
            </a:r>
            <a:endParaRPr lang="en-GB" altLang="en-US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79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CCLD0417 K59</a:t>
            </a:r>
          </a:p>
          <a:p>
            <a:r>
              <a:rPr lang="en-GB" dirty="0"/>
              <a:t>SCH32 5</a:t>
            </a:r>
          </a:p>
          <a:p>
            <a:r>
              <a:rPr lang="en-GB" dirty="0"/>
              <a:t>CCLD0401 P18, P26, P38</a:t>
            </a:r>
          </a:p>
          <a:p>
            <a:r>
              <a:rPr lang="en-GB" dirty="0"/>
              <a:t>CCLD0403 P2, P4, P5, P6, P21, P22</a:t>
            </a:r>
          </a:p>
          <a:p>
            <a:r>
              <a:rPr lang="en-GB" dirty="0"/>
              <a:t>CCLD0405 P11, P12, P19, P21, P23</a:t>
            </a:r>
          </a:p>
          <a:p>
            <a:r>
              <a:rPr lang="en-GB" dirty="0"/>
              <a:t>CCLD0407 P1, P2, P3, P4, P8, P30, P31</a:t>
            </a:r>
          </a:p>
          <a:p>
            <a:r>
              <a:rPr lang="en-GB" dirty="0"/>
              <a:t>CCLD0409 P1, P4, P5, P10, P22</a:t>
            </a:r>
          </a:p>
          <a:p>
            <a:r>
              <a:rPr lang="en-GB" dirty="0"/>
              <a:t>CCLD0412 P1, P2, P5, P11, P13, P17, P19, P20, P21, P22, P23, P24, P25, P26</a:t>
            </a:r>
          </a:p>
          <a:p>
            <a:r>
              <a:rPr lang="en-GB" dirty="0"/>
              <a:t>SCDHSC0044 P31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634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Gweithgaredd</a:t>
            </a:r>
            <a:r>
              <a:rPr lang="en-GB" dirty="0" smtClean="0"/>
              <a:t>          Activity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err="1" smtClean="0"/>
              <a:t>Meddyliwch</a:t>
            </a:r>
            <a:r>
              <a:rPr lang="en-GB" dirty="0" smtClean="0"/>
              <a:t> am y </a:t>
            </a:r>
            <a:r>
              <a:rPr lang="en-GB" dirty="0" err="1" smtClean="0"/>
              <a:t>amgylchedd</a:t>
            </a:r>
            <a:r>
              <a:rPr lang="en-GB" dirty="0" smtClean="0"/>
              <a:t> </a:t>
            </a:r>
            <a:r>
              <a:rPr lang="en-GB" dirty="0" err="1" smtClean="0"/>
              <a:t>lle</a:t>
            </a:r>
            <a:r>
              <a:rPr lang="en-GB" dirty="0" smtClean="0"/>
              <a:t> </a:t>
            </a:r>
            <a:r>
              <a:rPr lang="en-GB" dirty="0" err="1" smtClean="0"/>
              <a:t>rydych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gweithio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astudio</a:t>
            </a:r>
            <a:r>
              <a:rPr lang="en-GB" dirty="0" smtClean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err="1" smtClean="0"/>
              <a:t>Argraffiadau</a:t>
            </a:r>
            <a:r>
              <a:rPr lang="en-GB" dirty="0" smtClean="0"/>
              <a:t> </a:t>
            </a:r>
            <a:r>
              <a:rPr lang="en-GB" dirty="0" err="1" smtClean="0"/>
              <a:t>cyntaf</a:t>
            </a:r>
            <a:r>
              <a:rPr lang="en-GB" dirty="0" smtClean="0"/>
              <a:t>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Beth </a:t>
            </a:r>
            <a:r>
              <a:rPr lang="en-GB" dirty="0" err="1" smtClean="0"/>
              <a:t>rydych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hoffi</a:t>
            </a:r>
            <a:r>
              <a:rPr lang="en-GB" dirty="0" smtClean="0"/>
              <a:t>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Beth </a:t>
            </a:r>
            <a:r>
              <a:rPr lang="en-GB" dirty="0" err="1" smtClean="0"/>
              <a:t>nad</a:t>
            </a:r>
            <a:r>
              <a:rPr lang="en-GB" dirty="0" smtClean="0"/>
              <a:t> </a:t>
            </a:r>
            <a:r>
              <a:rPr lang="en-GB" dirty="0" err="1" smtClean="0"/>
              <a:t>ydych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hoffi</a:t>
            </a:r>
            <a:r>
              <a:rPr lang="en-GB" dirty="0" smtClean="0"/>
              <a:t>?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PAM?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err="1" smtClean="0"/>
              <a:t>Newidiadau</a:t>
            </a:r>
            <a:r>
              <a:rPr lang="en-GB" dirty="0" smtClean="0"/>
              <a:t> </a:t>
            </a:r>
            <a:r>
              <a:rPr lang="en-GB" dirty="0" err="1" smtClean="0"/>
              <a:t>posibl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Think of the environment where you work or study: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First impressions?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What do you like?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What don’t you like?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WHY?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Possible changes?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259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Dealltwriaeth</a:t>
            </a:r>
            <a:r>
              <a:rPr lang="en-GB" dirty="0" smtClean="0"/>
              <a:t>     Understanding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4000" dirty="0" err="1"/>
              <a:t>Gwybodaeth</a:t>
            </a:r>
            <a:endParaRPr lang="en-GB" sz="4000" dirty="0"/>
          </a:p>
          <a:p>
            <a:r>
              <a:rPr lang="en-GB" sz="4000" dirty="0" err="1"/>
              <a:t>Sgiliau</a:t>
            </a:r>
            <a:endParaRPr lang="en-GB" sz="4000" dirty="0"/>
          </a:p>
          <a:p>
            <a:r>
              <a:rPr lang="en-GB" sz="4000" dirty="0" err="1"/>
              <a:t>Gwerthoedd</a:t>
            </a:r>
            <a:r>
              <a:rPr lang="en-GB" sz="4000" dirty="0"/>
              <a:t>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4000" dirty="0"/>
              <a:t>Knowledge</a:t>
            </a:r>
          </a:p>
          <a:p>
            <a:r>
              <a:rPr lang="en-GB" sz="4000" dirty="0"/>
              <a:t>Skills</a:t>
            </a:r>
          </a:p>
          <a:p>
            <a:r>
              <a:rPr lang="en-GB" sz="4000" dirty="0"/>
              <a:t>Values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9082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Gwybodaeth</a:t>
            </a:r>
            <a:r>
              <a:rPr lang="en-GB" dirty="0" smtClean="0"/>
              <a:t>     Knowledge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Cysylltu</a:t>
            </a:r>
            <a:r>
              <a:rPr lang="en-GB" dirty="0" smtClean="0"/>
              <a:t> a </a:t>
            </a:r>
            <a:r>
              <a:rPr lang="en-GB" dirty="0" err="1" smtClean="0"/>
              <a:t>darpariaeth</a:t>
            </a:r>
            <a:r>
              <a:rPr lang="en-GB" dirty="0" smtClean="0"/>
              <a:t> </a:t>
            </a:r>
            <a:r>
              <a:rPr lang="en-GB" dirty="0" err="1" smtClean="0"/>
              <a:t>blynyddoedd</a:t>
            </a:r>
            <a:r>
              <a:rPr lang="en-GB" dirty="0" smtClean="0"/>
              <a:t> </a:t>
            </a:r>
            <a:r>
              <a:rPr lang="en-GB" dirty="0" err="1" smtClean="0"/>
              <a:t>cynnar</a:t>
            </a:r>
            <a:r>
              <a:rPr lang="en-GB" dirty="0" smtClean="0"/>
              <a:t> a/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datblygiad</a:t>
            </a:r>
            <a:r>
              <a:rPr lang="en-GB" dirty="0" smtClean="0"/>
              <a:t> </a:t>
            </a:r>
            <a:r>
              <a:rPr lang="en-GB" dirty="0" err="1" smtClean="0"/>
              <a:t>broffesiynol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Link to early years provision and/or professional development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458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Sgiliau</a:t>
            </a:r>
            <a:r>
              <a:rPr lang="en-GB" dirty="0" smtClean="0"/>
              <a:t>       Skills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Cysylltu</a:t>
            </a:r>
            <a:r>
              <a:rPr lang="en-GB" dirty="0"/>
              <a:t> a </a:t>
            </a:r>
            <a:r>
              <a:rPr lang="en-GB" dirty="0" err="1"/>
              <a:t>darpariaeth</a:t>
            </a:r>
            <a:r>
              <a:rPr lang="en-GB" dirty="0"/>
              <a:t> </a:t>
            </a:r>
            <a:r>
              <a:rPr lang="en-GB" dirty="0" err="1"/>
              <a:t>blynyddoedd</a:t>
            </a:r>
            <a:r>
              <a:rPr lang="en-GB" dirty="0"/>
              <a:t> </a:t>
            </a:r>
            <a:r>
              <a:rPr lang="en-GB" dirty="0" err="1"/>
              <a:t>cynnar</a:t>
            </a:r>
            <a:r>
              <a:rPr lang="en-GB" dirty="0"/>
              <a:t> a/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datblygiad</a:t>
            </a:r>
            <a:r>
              <a:rPr lang="en-GB" dirty="0"/>
              <a:t> </a:t>
            </a:r>
            <a:r>
              <a:rPr lang="en-GB" dirty="0" err="1"/>
              <a:t>broffesiynol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Link to early years provision and/or professional development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29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y-GB" altLang="en-US" dirty="0" smtClean="0"/>
              <a:t>Gwerthoedd        </a:t>
            </a:r>
            <a:r>
              <a:rPr lang="cy-GB" altLang="en-US" i="1" dirty="0" smtClean="0"/>
              <a:t>Values</a:t>
            </a:r>
            <a:endParaRPr lang="cy-GB" altLang="en-US" dirty="0" smtClean="0"/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9138"/>
            <a:ext cx="4027488" cy="4137025"/>
          </a:xfrm>
        </p:spPr>
        <p:txBody>
          <a:bodyPr/>
          <a:lstStyle/>
          <a:p>
            <a:r>
              <a:rPr lang="en-US" altLang="en-US" dirty="0" err="1"/>
              <a:t>Cysylltu</a:t>
            </a:r>
            <a:r>
              <a:rPr lang="en-US" altLang="en-US" dirty="0"/>
              <a:t> a </a:t>
            </a:r>
            <a:r>
              <a:rPr lang="en-US" altLang="en-US" dirty="0" err="1"/>
              <a:t>darpariaeth</a:t>
            </a:r>
            <a:r>
              <a:rPr lang="en-US" altLang="en-US" dirty="0"/>
              <a:t> </a:t>
            </a:r>
            <a:r>
              <a:rPr lang="en-US" altLang="en-US" dirty="0" err="1"/>
              <a:t>blynyddoedd</a:t>
            </a:r>
            <a:r>
              <a:rPr lang="en-US" altLang="en-US" dirty="0"/>
              <a:t> </a:t>
            </a:r>
            <a:r>
              <a:rPr lang="en-US" altLang="en-US" dirty="0" err="1"/>
              <a:t>cynnar</a:t>
            </a:r>
            <a:r>
              <a:rPr lang="en-US" altLang="en-US" dirty="0"/>
              <a:t> a/</a:t>
            </a:r>
            <a:r>
              <a:rPr lang="en-US" altLang="en-US" dirty="0" err="1"/>
              <a:t>neu</a:t>
            </a:r>
            <a:r>
              <a:rPr lang="en-US" altLang="en-US" dirty="0"/>
              <a:t> </a:t>
            </a:r>
            <a:r>
              <a:rPr lang="en-US" altLang="en-US" dirty="0" err="1"/>
              <a:t>datblygiad</a:t>
            </a:r>
            <a:r>
              <a:rPr lang="en-US" altLang="en-US" dirty="0"/>
              <a:t> </a:t>
            </a:r>
            <a:r>
              <a:rPr lang="en-US" altLang="en-US" dirty="0" err="1"/>
              <a:t>broffesiynol</a:t>
            </a:r>
            <a:r>
              <a:rPr lang="en-US" altLang="en-US" dirty="0"/>
              <a:t> </a:t>
            </a:r>
          </a:p>
          <a:p>
            <a:pPr eaLnBrk="1" hangingPunct="1"/>
            <a:endParaRPr lang="en-US" altLang="en-US" dirty="0" smtClean="0"/>
          </a:p>
        </p:txBody>
      </p:sp>
      <p:sp>
        <p:nvSpPr>
          <p:cNvPr id="2458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1916113"/>
            <a:ext cx="3790950" cy="4025900"/>
          </a:xfrm>
        </p:spPr>
        <p:txBody>
          <a:bodyPr/>
          <a:lstStyle/>
          <a:p>
            <a:r>
              <a:rPr lang="en-GB" altLang="en-US" i="1" noProof="1"/>
              <a:t>Link to early years provision and/or professional development</a:t>
            </a:r>
          </a:p>
          <a:p>
            <a:pPr eaLnBrk="1" hangingPunct="1"/>
            <a:endParaRPr lang="en-US" altLang="en-US" noProof="1" smtClean="0"/>
          </a:p>
          <a:p>
            <a:pPr marL="0" indent="0" eaLnBrk="1" hangingPunct="1">
              <a:buNone/>
            </a:pPr>
            <a:endParaRPr lang="cy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05555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Adfyfyrio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rol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Reflecting on your role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gallwch</a:t>
            </a:r>
            <a:r>
              <a:rPr lang="en-GB" dirty="0" smtClean="0"/>
              <a:t> </a:t>
            </a:r>
            <a:r>
              <a:rPr lang="en-GB" dirty="0" err="1" smtClean="0"/>
              <a:t>gwneud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effeithiol</a:t>
            </a:r>
            <a:r>
              <a:rPr lang="en-GB" dirty="0" smtClean="0"/>
              <a:t>?</a:t>
            </a:r>
            <a:endParaRPr lang="en-GB" dirty="0"/>
          </a:p>
          <a:p>
            <a:pPr lvl="1"/>
            <a:r>
              <a:rPr lang="en-GB" dirty="0" err="1" smtClean="0"/>
              <a:t>Meddwl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ol</a:t>
            </a:r>
            <a:endParaRPr lang="en-GB" dirty="0" smtClean="0"/>
          </a:p>
          <a:p>
            <a:pPr lvl="1"/>
            <a:r>
              <a:rPr lang="en-GB" dirty="0" err="1" smtClean="0"/>
              <a:t>Siarad</a:t>
            </a:r>
            <a:r>
              <a:rPr lang="en-GB" dirty="0" smtClean="0"/>
              <a:t> ag </a:t>
            </a:r>
            <a:r>
              <a:rPr lang="en-GB" dirty="0" err="1" smtClean="0"/>
              <a:t>eraill</a:t>
            </a:r>
            <a:endParaRPr lang="en-GB" dirty="0" smtClean="0"/>
          </a:p>
          <a:p>
            <a:pPr lvl="1"/>
            <a:r>
              <a:rPr lang="en-GB" dirty="0" err="1" smtClean="0"/>
              <a:t>Ystyried</a:t>
            </a:r>
            <a:r>
              <a:rPr lang="en-GB" dirty="0" smtClean="0"/>
              <a:t> </a:t>
            </a:r>
            <a:r>
              <a:rPr lang="en-GB" dirty="0" err="1" smtClean="0"/>
              <a:t>perspectifau</a:t>
            </a:r>
            <a:r>
              <a:rPr lang="en-GB" dirty="0" smtClean="0"/>
              <a:t> </a:t>
            </a:r>
            <a:r>
              <a:rPr lang="en-GB" dirty="0" err="1" smtClean="0"/>
              <a:t>eraill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How can you do this effectively?</a:t>
            </a:r>
          </a:p>
          <a:p>
            <a:pPr lvl="1"/>
            <a:r>
              <a:rPr lang="en-GB" dirty="0" smtClean="0"/>
              <a:t>Thinking back</a:t>
            </a:r>
          </a:p>
          <a:p>
            <a:pPr lvl="1"/>
            <a:r>
              <a:rPr lang="en-GB" dirty="0" smtClean="0"/>
              <a:t>Talking to others</a:t>
            </a:r>
          </a:p>
          <a:p>
            <a:pPr lvl="1"/>
            <a:r>
              <a:rPr lang="en-GB" dirty="0" smtClean="0"/>
              <a:t>Considering different perspectives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19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Tasg</a:t>
            </a:r>
            <a:r>
              <a:rPr lang="en-GB" dirty="0" smtClean="0"/>
              <a:t> </a:t>
            </a:r>
            <a:r>
              <a:rPr lang="en-GB" dirty="0" err="1" smtClean="0"/>
              <a:t>ymchwil</a:t>
            </a:r>
            <a:r>
              <a:rPr lang="en-GB" dirty="0" smtClean="0"/>
              <a:t>    Research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Erbyn</a:t>
            </a:r>
            <a:r>
              <a:rPr lang="en-GB" dirty="0" smtClean="0"/>
              <a:t> 10.12.18:</a:t>
            </a:r>
          </a:p>
          <a:p>
            <a:r>
              <a:rPr lang="en-GB" dirty="0" err="1" smtClean="0"/>
              <a:t>Ymchwiliwch</a:t>
            </a:r>
            <a:r>
              <a:rPr lang="en-GB" dirty="0" smtClean="0"/>
              <a:t> model </a:t>
            </a:r>
            <a:r>
              <a:rPr lang="en-GB" dirty="0" err="1" smtClean="0"/>
              <a:t>adfyfyriol</a:t>
            </a:r>
            <a:endParaRPr lang="en-GB" dirty="0" smtClean="0"/>
          </a:p>
          <a:p>
            <a:r>
              <a:rPr lang="en-GB" dirty="0" err="1" smtClean="0"/>
              <a:t>Gwerthuswch</a:t>
            </a:r>
            <a:r>
              <a:rPr lang="en-GB" dirty="0" smtClean="0"/>
              <a:t> y model</a:t>
            </a:r>
          </a:p>
          <a:p>
            <a:r>
              <a:rPr lang="en-GB" dirty="0" err="1" smtClean="0"/>
              <a:t>Paratowch</a:t>
            </a:r>
            <a:r>
              <a:rPr lang="en-GB" dirty="0" smtClean="0"/>
              <a:t> </a:t>
            </a:r>
            <a:r>
              <a:rPr lang="en-GB" dirty="0" err="1" smtClean="0"/>
              <a:t>cyflwyniad</a:t>
            </a:r>
            <a:r>
              <a:rPr lang="en-GB" dirty="0" smtClean="0"/>
              <a:t> ‘</a:t>
            </a:r>
            <a:r>
              <a:rPr lang="en-GB" dirty="0" err="1" smtClean="0"/>
              <a:t>tanio</a:t>
            </a:r>
            <a:r>
              <a:rPr lang="en-GB" dirty="0" smtClean="0"/>
              <a:t>’ 2 </a:t>
            </a:r>
            <a:r>
              <a:rPr lang="en-GB" dirty="0" err="1" smtClean="0"/>
              <a:t>funud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By 10.12.18:</a:t>
            </a:r>
          </a:p>
          <a:p>
            <a:r>
              <a:rPr lang="en-GB" dirty="0" smtClean="0"/>
              <a:t>Research a model of reflection</a:t>
            </a:r>
          </a:p>
          <a:p>
            <a:r>
              <a:rPr lang="en-GB" dirty="0" smtClean="0"/>
              <a:t>Evaluate the model</a:t>
            </a:r>
          </a:p>
          <a:p>
            <a:r>
              <a:rPr lang="en-GB" dirty="0" smtClean="0"/>
              <a:t>Prepare a 2 minute ‘ignite’ presentation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2668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Modelau</a:t>
            </a:r>
            <a:r>
              <a:rPr lang="en-GB" dirty="0" smtClean="0"/>
              <a:t> </a:t>
            </a:r>
            <a:r>
              <a:rPr lang="en-GB" dirty="0" err="1" smtClean="0"/>
              <a:t>adfyfyriol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Models of reflection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Boud</a:t>
            </a:r>
            <a:r>
              <a:rPr lang="en-GB" dirty="0" smtClean="0"/>
              <a:t> et al.</a:t>
            </a:r>
          </a:p>
          <a:p>
            <a:r>
              <a:rPr lang="en-GB" dirty="0" err="1" smtClean="0"/>
              <a:t>Schon</a:t>
            </a:r>
            <a:endParaRPr lang="en-GB" dirty="0" smtClean="0"/>
          </a:p>
          <a:p>
            <a:r>
              <a:rPr lang="en-GB" dirty="0" smtClean="0"/>
              <a:t>Gibbs</a:t>
            </a:r>
          </a:p>
          <a:p>
            <a:r>
              <a:rPr lang="en-GB" dirty="0" smtClean="0"/>
              <a:t>Kolb</a:t>
            </a:r>
          </a:p>
          <a:p>
            <a:r>
              <a:rPr lang="en-GB" dirty="0" smtClean="0"/>
              <a:t>Rolfe</a:t>
            </a:r>
          </a:p>
          <a:p>
            <a:r>
              <a:rPr lang="en-GB" dirty="0" err="1" smtClean="0"/>
              <a:t>Arall</a:t>
            </a:r>
            <a:r>
              <a:rPr lang="en-GB" dirty="0" smtClean="0"/>
              <a:t>?  Other?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12061673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1134</TotalTime>
  <Words>314</Words>
  <Application>Microsoft Office PowerPoint</Application>
  <PresentationFormat>On-screen Show (4:3)</PresentationFormat>
  <Paragraphs>78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ＭＳ Ｐゴシック</vt:lpstr>
      <vt:lpstr>Arial</vt:lpstr>
      <vt:lpstr>Calibri</vt:lpstr>
      <vt:lpstr>Myriad Pro</vt:lpstr>
      <vt:lpstr>Wingdings</vt:lpstr>
      <vt:lpstr>20140311PresentationUWTSDTemplate</vt:lpstr>
      <vt:lpstr>   EAEE5002C/EAEE5007C: Adfyfyrio ar ddarpariaeth blynyddoedd cynnar  EAEE5002/EAEE5007: Reflections on early years provision   </vt:lpstr>
      <vt:lpstr>NOS</vt:lpstr>
      <vt:lpstr>Gweithgaredd          Activity</vt:lpstr>
      <vt:lpstr>Dealltwriaeth     Understanding</vt:lpstr>
      <vt:lpstr>Gwybodaeth     Knowledge</vt:lpstr>
      <vt:lpstr>Sgiliau       Skills</vt:lpstr>
      <vt:lpstr>Gwerthoedd        Values</vt:lpstr>
      <vt:lpstr>Adfyfyrio ar eich rol Reflecting on your role</vt:lpstr>
      <vt:lpstr>Tasg ymchwil    Research task</vt:lpstr>
      <vt:lpstr>Modelau adfyfyriol Models of 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Gwyneth Davies</cp:lastModifiedBy>
  <cp:revision>50</cp:revision>
  <cp:lastPrinted>2018-11-30T13:08:10Z</cp:lastPrinted>
  <dcterms:created xsi:type="dcterms:W3CDTF">2015-04-14T15:21:28Z</dcterms:created>
  <dcterms:modified xsi:type="dcterms:W3CDTF">2018-11-30T13:19:41Z</dcterms:modified>
</cp:coreProperties>
</file>