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00" r:id="rId1"/>
  </p:sldMasterIdLst>
  <p:notesMasterIdLst>
    <p:notesMasterId r:id="rId73"/>
  </p:notesMasterIdLst>
  <p:sldIdLst>
    <p:sldId id="256" r:id="rId2"/>
    <p:sldId id="348" r:id="rId3"/>
    <p:sldId id="347" r:id="rId4"/>
    <p:sldId id="349" r:id="rId5"/>
    <p:sldId id="307" r:id="rId6"/>
    <p:sldId id="309" r:id="rId7"/>
    <p:sldId id="310" r:id="rId8"/>
    <p:sldId id="311" r:id="rId9"/>
    <p:sldId id="338" r:id="rId10"/>
    <p:sldId id="308" r:id="rId11"/>
    <p:sldId id="312" r:id="rId12"/>
    <p:sldId id="339" r:id="rId13"/>
    <p:sldId id="342" r:id="rId14"/>
    <p:sldId id="335" r:id="rId15"/>
    <p:sldId id="313" r:id="rId16"/>
    <p:sldId id="340" r:id="rId17"/>
    <p:sldId id="257" r:id="rId18"/>
    <p:sldId id="314" r:id="rId19"/>
    <p:sldId id="315" r:id="rId20"/>
    <p:sldId id="318" r:id="rId21"/>
    <p:sldId id="319" r:id="rId22"/>
    <p:sldId id="268" r:id="rId23"/>
    <p:sldId id="264" r:id="rId24"/>
    <p:sldId id="265" r:id="rId25"/>
    <p:sldId id="333" r:id="rId26"/>
    <p:sldId id="263" r:id="rId27"/>
    <p:sldId id="300" r:id="rId28"/>
    <p:sldId id="334" r:id="rId29"/>
    <p:sldId id="336" r:id="rId30"/>
    <p:sldId id="301" r:id="rId31"/>
    <p:sldId id="282" r:id="rId32"/>
    <p:sldId id="297" r:id="rId33"/>
    <p:sldId id="298" r:id="rId34"/>
    <p:sldId id="328" r:id="rId35"/>
    <p:sldId id="324" r:id="rId36"/>
    <p:sldId id="325" r:id="rId37"/>
    <p:sldId id="332" r:id="rId38"/>
    <p:sldId id="304" r:id="rId39"/>
    <p:sldId id="321" r:id="rId40"/>
    <p:sldId id="320" r:id="rId41"/>
    <p:sldId id="322" r:id="rId42"/>
    <p:sldId id="327" r:id="rId43"/>
    <p:sldId id="326" r:id="rId44"/>
    <p:sldId id="329" r:id="rId45"/>
    <p:sldId id="330" r:id="rId46"/>
    <p:sldId id="343" r:id="rId47"/>
    <p:sldId id="261" r:id="rId48"/>
    <p:sldId id="316" r:id="rId49"/>
    <p:sldId id="323" r:id="rId50"/>
    <p:sldId id="292" r:id="rId51"/>
    <p:sldId id="278" r:id="rId52"/>
    <p:sldId id="280" r:id="rId53"/>
    <p:sldId id="276" r:id="rId54"/>
    <p:sldId id="341" r:id="rId55"/>
    <p:sldId id="344" r:id="rId56"/>
    <p:sldId id="345" r:id="rId57"/>
    <p:sldId id="286" r:id="rId58"/>
    <p:sldId id="281" r:id="rId59"/>
    <p:sldId id="287" r:id="rId60"/>
    <p:sldId id="277" r:id="rId61"/>
    <p:sldId id="279" r:id="rId62"/>
    <p:sldId id="269" r:id="rId63"/>
    <p:sldId id="273" r:id="rId64"/>
    <p:sldId id="270" r:id="rId65"/>
    <p:sldId id="272" r:id="rId66"/>
    <p:sldId id="271" r:id="rId67"/>
    <p:sldId id="291" r:id="rId68"/>
    <p:sldId id="288" r:id="rId69"/>
    <p:sldId id="337" r:id="rId70"/>
    <p:sldId id="346" r:id="rId71"/>
    <p:sldId id="284" r:id="rId7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4D4E5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890"/>
    <p:restoredTop sz="71615"/>
  </p:normalViewPr>
  <p:slideViewPr>
    <p:cSldViewPr snapToGrid="0" snapToObjects="1">
      <p:cViewPr varScale="1">
        <p:scale>
          <a:sx n="104" d="100"/>
          <a:sy n="104" d="100"/>
        </p:scale>
        <p:origin x="224"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16" Type="http://schemas.openxmlformats.org/officeDocument/2006/relationships/slide" Target="slides/slide1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presProps" Target="presProp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theme" Target="theme/theme1.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D862F98-AB0A-1440-85A0-2C400BCC7005}" type="datetimeFigureOut">
              <a:rPr lang="en-US" smtClean="0"/>
              <a:t>4/27/21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BDCD2E6-8073-9249-86C5-90BFE0E9C907}" type="slidenum">
              <a:rPr lang="en-US" smtClean="0"/>
              <a:t>‹#›</a:t>
            </a:fld>
            <a:endParaRPr lang="en-US"/>
          </a:p>
        </p:txBody>
      </p:sp>
    </p:spTree>
    <p:extLst>
      <p:ext uri="{BB962C8B-B14F-4D97-AF65-F5344CB8AC3E}">
        <p14:creationId xmlns:p14="http://schemas.microsoft.com/office/powerpoint/2010/main" val="37354868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BDCD2E6-8073-9249-86C5-90BFE0E9C907}" type="slidenum">
              <a:rPr lang="en-US" smtClean="0"/>
              <a:t>2</a:t>
            </a:fld>
            <a:endParaRPr lang="en-US"/>
          </a:p>
        </p:txBody>
      </p:sp>
    </p:spTree>
    <p:extLst>
      <p:ext uri="{BB962C8B-B14F-4D97-AF65-F5344CB8AC3E}">
        <p14:creationId xmlns:p14="http://schemas.microsoft.com/office/powerpoint/2010/main" val="22938701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BDCD2E6-8073-9249-86C5-90BFE0E9C907}" type="slidenum">
              <a:rPr lang="en-US" smtClean="0"/>
              <a:t>3</a:t>
            </a:fld>
            <a:endParaRPr lang="en-US"/>
          </a:p>
        </p:txBody>
      </p:sp>
    </p:spTree>
    <p:extLst>
      <p:ext uri="{BB962C8B-B14F-4D97-AF65-F5344CB8AC3E}">
        <p14:creationId xmlns:p14="http://schemas.microsoft.com/office/powerpoint/2010/main" val="11262199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BDCD2E6-8073-9249-86C5-90BFE0E9C907}" type="slidenum">
              <a:rPr lang="en-US" smtClean="0"/>
              <a:t>4</a:t>
            </a:fld>
            <a:endParaRPr lang="en-US"/>
          </a:p>
        </p:txBody>
      </p:sp>
    </p:spTree>
    <p:extLst>
      <p:ext uri="{BB962C8B-B14F-4D97-AF65-F5344CB8AC3E}">
        <p14:creationId xmlns:p14="http://schemas.microsoft.com/office/powerpoint/2010/main" val="2631735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BDCD2E6-8073-9249-86C5-90BFE0E9C907}" type="slidenum">
              <a:rPr lang="en-US" smtClean="0"/>
              <a:t>5</a:t>
            </a:fld>
            <a:endParaRPr lang="en-US"/>
          </a:p>
        </p:txBody>
      </p:sp>
    </p:spTree>
    <p:extLst>
      <p:ext uri="{BB962C8B-B14F-4D97-AF65-F5344CB8AC3E}">
        <p14:creationId xmlns:p14="http://schemas.microsoft.com/office/powerpoint/2010/main" val="32454856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u="none" strike="noStrike" kern="1200" dirty="0">
                <a:solidFill>
                  <a:schemeClr val="tx1"/>
                </a:solidFill>
                <a:effectLst/>
                <a:latin typeface="+mn-lt"/>
                <a:ea typeface="+mn-ea"/>
                <a:cs typeface="+mn-cs"/>
              </a:rPr>
              <a:t>Interaural time difference</a:t>
            </a:r>
            <a:r>
              <a:rPr lang="en-GB" sz="1200" b="0" i="0" u="none" strike="noStrike" kern="1200" dirty="0">
                <a:solidFill>
                  <a:schemeClr val="tx1"/>
                </a:solidFill>
                <a:effectLst/>
                <a:latin typeface="+mn-lt"/>
                <a:ea typeface="+mn-ea"/>
                <a:cs typeface="+mn-cs"/>
              </a:rPr>
              <a:t> (or ITD) when concerning humans or animals, is the </a:t>
            </a:r>
            <a:r>
              <a:rPr lang="en-GB" sz="1200" b="1" i="0" u="none" strike="noStrike" kern="1200" dirty="0">
                <a:solidFill>
                  <a:schemeClr val="tx1"/>
                </a:solidFill>
                <a:effectLst/>
                <a:latin typeface="+mn-lt"/>
                <a:ea typeface="+mn-ea"/>
                <a:cs typeface="+mn-cs"/>
              </a:rPr>
              <a:t>difference</a:t>
            </a:r>
            <a:r>
              <a:rPr lang="en-GB" sz="1200" b="0" i="0" u="none" strike="noStrike" kern="1200" dirty="0">
                <a:solidFill>
                  <a:schemeClr val="tx1"/>
                </a:solidFill>
                <a:effectLst/>
                <a:latin typeface="+mn-lt"/>
                <a:ea typeface="+mn-ea"/>
                <a:cs typeface="+mn-cs"/>
              </a:rPr>
              <a:t> in arrival </a:t>
            </a:r>
            <a:r>
              <a:rPr lang="en-GB" sz="1200" b="1" i="0" u="none" strike="noStrike" kern="1200" dirty="0">
                <a:solidFill>
                  <a:schemeClr val="tx1"/>
                </a:solidFill>
                <a:effectLst/>
                <a:latin typeface="+mn-lt"/>
                <a:ea typeface="+mn-ea"/>
                <a:cs typeface="+mn-cs"/>
              </a:rPr>
              <a:t>time</a:t>
            </a:r>
            <a:r>
              <a:rPr lang="en-GB" sz="1200" b="0" i="0" u="none" strike="noStrike" kern="1200" dirty="0">
                <a:solidFill>
                  <a:schemeClr val="tx1"/>
                </a:solidFill>
                <a:effectLst/>
                <a:latin typeface="+mn-lt"/>
                <a:ea typeface="+mn-ea"/>
                <a:cs typeface="+mn-cs"/>
              </a:rPr>
              <a:t> of a sound between two ears. It is important in the localization of sounds, as it provides a cue to the direction or angle of the sound source from the head.</a:t>
            </a:r>
            <a:endParaRPr lang="en-US" dirty="0"/>
          </a:p>
        </p:txBody>
      </p:sp>
      <p:sp>
        <p:nvSpPr>
          <p:cNvPr id="4" name="Slide Number Placeholder 3"/>
          <p:cNvSpPr>
            <a:spLocks noGrp="1"/>
          </p:cNvSpPr>
          <p:nvPr>
            <p:ph type="sldNum" sz="quarter" idx="5"/>
          </p:nvPr>
        </p:nvSpPr>
        <p:spPr/>
        <p:txBody>
          <a:bodyPr/>
          <a:lstStyle/>
          <a:p>
            <a:fld id="{4BDCD2E6-8073-9249-86C5-90BFE0E9C907}" type="slidenum">
              <a:rPr lang="en-US" smtClean="0"/>
              <a:t>6</a:t>
            </a:fld>
            <a:endParaRPr lang="en-US"/>
          </a:p>
        </p:txBody>
      </p:sp>
    </p:spTree>
    <p:extLst>
      <p:ext uri="{BB962C8B-B14F-4D97-AF65-F5344CB8AC3E}">
        <p14:creationId xmlns:p14="http://schemas.microsoft.com/office/powerpoint/2010/main" val="1831161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ffectLst/>
              </a:rPr>
              <a:t>A </a:t>
            </a:r>
            <a:r>
              <a:rPr lang="en-GB" b="1" dirty="0">
                <a:effectLst/>
              </a:rPr>
              <a:t>coincident</a:t>
            </a:r>
            <a:r>
              <a:rPr lang="en-GB" dirty="0">
                <a:effectLst/>
              </a:rPr>
              <a:t> pair is a pair of </a:t>
            </a:r>
            <a:r>
              <a:rPr lang="en-GB" b="1" dirty="0">
                <a:effectLst/>
              </a:rPr>
              <a:t>microphones</a:t>
            </a:r>
            <a:r>
              <a:rPr lang="en-GB" dirty="0">
                <a:effectLst/>
              </a:rPr>
              <a:t> that are positioned with their capsules as close together as possible. The capsules are pointed in such a way that a stereo image is possible when panning each </a:t>
            </a:r>
            <a:r>
              <a:rPr lang="en-GB" b="1" dirty="0">
                <a:effectLst/>
              </a:rPr>
              <a:t>microphone</a:t>
            </a:r>
            <a:r>
              <a:rPr lang="en-GB" dirty="0">
                <a:effectLst/>
              </a:rPr>
              <a:t>. There are several </a:t>
            </a:r>
            <a:r>
              <a:rPr lang="en-GB" b="1" dirty="0">
                <a:effectLst/>
              </a:rPr>
              <a:t>coincident</a:t>
            </a:r>
            <a:r>
              <a:rPr lang="en-GB" dirty="0">
                <a:effectLst/>
              </a:rPr>
              <a:t> pair techniques which are all stereo miking techniques.</a:t>
            </a:r>
          </a:p>
          <a:p>
            <a:br>
              <a:rPr lang="en-GB" dirty="0"/>
            </a:br>
            <a:endParaRPr lang="en-US" dirty="0"/>
          </a:p>
        </p:txBody>
      </p:sp>
      <p:sp>
        <p:nvSpPr>
          <p:cNvPr id="4" name="Slide Number Placeholder 3"/>
          <p:cNvSpPr>
            <a:spLocks noGrp="1"/>
          </p:cNvSpPr>
          <p:nvPr>
            <p:ph type="sldNum" sz="quarter" idx="5"/>
          </p:nvPr>
        </p:nvSpPr>
        <p:spPr/>
        <p:txBody>
          <a:bodyPr/>
          <a:lstStyle/>
          <a:p>
            <a:fld id="{4BDCD2E6-8073-9249-86C5-90BFE0E9C907}" type="slidenum">
              <a:rPr lang="en-US" smtClean="0"/>
              <a:t>9</a:t>
            </a:fld>
            <a:endParaRPr lang="en-US"/>
          </a:p>
        </p:txBody>
      </p:sp>
    </p:spTree>
    <p:extLst>
      <p:ext uri="{BB962C8B-B14F-4D97-AF65-F5344CB8AC3E}">
        <p14:creationId xmlns:p14="http://schemas.microsoft.com/office/powerpoint/2010/main" val="4444607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Coincident pairs are utilized for capturing a stereo image of close sound sources, distant sound sources, and entire acoustic environments. These miking techniques are perhaps the most versatile among the stereo miking techniques because of their close-miking capabilities and relative phase coherence.</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The coincident pair miking techniques also provide us with a compact method of recording stereo audio. This allows them to excel in smaller acoustic environments like small iso-booths.</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Although coincident pairs may not be as wide as spaced pairs, the coincident nature of the microphone capsules eliminates many of the phasing issues inherent in spaced microphone pairs.</a:t>
            </a:r>
          </a:p>
          <a:p>
            <a:endParaRPr lang="en-US" dirty="0"/>
          </a:p>
        </p:txBody>
      </p:sp>
      <p:sp>
        <p:nvSpPr>
          <p:cNvPr id="4" name="Slide Number Placeholder 3"/>
          <p:cNvSpPr>
            <a:spLocks noGrp="1"/>
          </p:cNvSpPr>
          <p:nvPr>
            <p:ph type="sldNum" sz="quarter" idx="5"/>
          </p:nvPr>
        </p:nvSpPr>
        <p:spPr/>
        <p:txBody>
          <a:bodyPr/>
          <a:lstStyle/>
          <a:p>
            <a:fld id="{4BDCD2E6-8073-9249-86C5-90BFE0E9C907}" type="slidenum">
              <a:rPr lang="en-US" smtClean="0"/>
              <a:t>10</a:t>
            </a:fld>
            <a:endParaRPr lang="en-US"/>
          </a:p>
        </p:txBody>
      </p:sp>
    </p:spTree>
    <p:extLst>
      <p:ext uri="{BB962C8B-B14F-4D97-AF65-F5344CB8AC3E}">
        <p14:creationId xmlns:p14="http://schemas.microsoft.com/office/powerpoint/2010/main" val="94741731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BDCD2E6-8073-9249-86C5-90BFE0E9C907}" type="slidenum">
              <a:rPr lang="en-US" smtClean="0"/>
              <a:t>12</a:t>
            </a:fld>
            <a:endParaRPr lang="en-US"/>
          </a:p>
        </p:txBody>
      </p:sp>
    </p:spTree>
    <p:extLst>
      <p:ext uri="{BB962C8B-B14F-4D97-AF65-F5344CB8AC3E}">
        <p14:creationId xmlns:p14="http://schemas.microsoft.com/office/powerpoint/2010/main" val="118346111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BDCD2E6-8073-9249-86C5-90BFE0E9C907}" type="slidenum">
              <a:rPr lang="en-US" smtClean="0"/>
              <a:t>13</a:t>
            </a:fld>
            <a:endParaRPr lang="en-US"/>
          </a:p>
        </p:txBody>
      </p:sp>
    </p:spTree>
    <p:extLst>
      <p:ext uri="{BB962C8B-B14F-4D97-AF65-F5344CB8AC3E}">
        <p14:creationId xmlns:p14="http://schemas.microsoft.com/office/powerpoint/2010/main" val="320990483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BDCD2E6-8073-9249-86C5-90BFE0E9C907}" type="slidenum">
              <a:rPr lang="en-US" smtClean="0"/>
              <a:t>15</a:t>
            </a:fld>
            <a:endParaRPr lang="en-US"/>
          </a:p>
        </p:txBody>
      </p:sp>
    </p:spTree>
    <p:extLst>
      <p:ext uri="{BB962C8B-B14F-4D97-AF65-F5344CB8AC3E}">
        <p14:creationId xmlns:p14="http://schemas.microsoft.com/office/powerpoint/2010/main" val="34414067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BDCD2E6-8073-9249-86C5-90BFE0E9C907}" type="slidenum">
              <a:rPr lang="en-US" smtClean="0"/>
              <a:t>16</a:t>
            </a:fld>
            <a:endParaRPr lang="en-US"/>
          </a:p>
        </p:txBody>
      </p:sp>
    </p:spTree>
    <p:extLst>
      <p:ext uri="{BB962C8B-B14F-4D97-AF65-F5344CB8AC3E}">
        <p14:creationId xmlns:p14="http://schemas.microsoft.com/office/powerpoint/2010/main" val="237188399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latin typeface="Open Sans Light" panose="020B0306030504020204" pitchFamily="34" charset="0"/>
                <a:ea typeface="Open Sans Light" panose="020B0306030504020204" pitchFamily="34" charset="0"/>
                <a:cs typeface="Open Sans Light" panose="020B0306030504020204" pitchFamily="34" charset="0"/>
              </a:rPr>
              <a:t>Omni, left and Right, Front and back, Up and down. </a:t>
            </a:r>
            <a:endParaRPr lang="en-US" dirty="0"/>
          </a:p>
        </p:txBody>
      </p:sp>
      <p:sp>
        <p:nvSpPr>
          <p:cNvPr id="4" name="Slide Number Placeholder 3"/>
          <p:cNvSpPr>
            <a:spLocks noGrp="1"/>
          </p:cNvSpPr>
          <p:nvPr>
            <p:ph type="sldNum" sz="quarter" idx="5"/>
          </p:nvPr>
        </p:nvSpPr>
        <p:spPr/>
        <p:txBody>
          <a:bodyPr/>
          <a:lstStyle/>
          <a:p>
            <a:fld id="{4BDCD2E6-8073-9249-86C5-90BFE0E9C907}" type="slidenum">
              <a:rPr lang="en-US" smtClean="0"/>
              <a:t>20</a:t>
            </a:fld>
            <a:endParaRPr lang="en-US"/>
          </a:p>
        </p:txBody>
      </p:sp>
    </p:spTree>
    <p:extLst>
      <p:ext uri="{BB962C8B-B14F-4D97-AF65-F5344CB8AC3E}">
        <p14:creationId xmlns:p14="http://schemas.microsoft.com/office/powerpoint/2010/main" val="371148037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Oxford University Mathematics students Michael </a:t>
            </a:r>
            <a:r>
              <a:rPr lang="en-GB" sz="1200" b="0" i="0" u="none" strike="noStrike" kern="1200" dirty="0" err="1">
                <a:solidFill>
                  <a:schemeClr val="tx1"/>
                </a:solidFill>
                <a:effectLst/>
                <a:latin typeface="+mn-lt"/>
                <a:ea typeface="+mn-ea"/>
                <a:cs typeface="+mn-cs"/>
              </a:rPr>
              <a:t>Gerzon</a:t>
            </a:r>
            <a:r>
              <a:rPr lang="en-GB" sz="1200" b="0" i="0" u="none" strike="noStrike" kern="1200" dirty="0">
                <a:solidFill>
                  <a:schemeClr val="tx1"/>
                </a:solidFill>
                <a:effectLst/>
                <a:latin typeface="+mn-lt"/>
                <a:ea typeface="+mn-ea"/>
                <a:cs typeface="+mn-cs"/>
              </a:rPr>
              <a:t>, Peter Craven, Stephen Thornton, Philip Allen and others began experimenting with sound recording as part of the Oxford University Tape Recording Society (OUTRS). </a:t>
            </a:r>
            <a:r>
              <a:rPr lang="en-GB" sz="1200" b="0" i="0" u="none" strike="noStrike" kern="1200" dirty="0" err="1">
                <a:solidFill>
                  <a:schemeClr val="tx1"/>
                </a:solidFill>
                <a:effectLst/>
                <a:latin typeface="+mn-lt"/>
                <a:ea typeface="+mn-ea"/>
                <a:cs typeface="+mn-cs"/>
              </a:rPr>
              <a:t>Gerzon</a:t>
            </a:r>
            <a:r>
              <a:rPr lang="en-GB" sz="1200" b="0" i="0" u="none" strike="noStrike" kern="1200" dirty="0">
                <a:solidFill>
                  <a:schemeClr val="tx1"/>
                </a:solidFill>
                <a:effectLst/>
                <a:latin typeface="+mn-lt"/>
                <a:ea typeface="+mn-ea"/>
                <a:cs typeface="+mn-cs"/>
              </a:rPr>
              <a:t>, an idiosyncratic mathematics genius fascinated with audio, quickly establishes himself as an exceptional innovator in the science of sound recording and playback.</a:t>
            </a:r>
            <a:endParaRPr lang="en-US" dirty="0"/>
          </a:p>
        </p:txBody>
      </p:sp>
      <p:sp>
        <p:nvSpPr>
          <p:cNvPr id="4" name="Slide Number Placeholder 3"/>
          <p:cNvSpPr>
            <a:spLocks noGrp="1"/>
          </p:cNvSpPr>
          <p:nvPr>
            <p:ph type="sldNum" sz="quarter" idx="5"/>
          </p:nvPr>
        </p:nvSpPr>
        <p:spPr/>
        <p:txBody>
          <a:bodyPr/>
          <a:lstStyle/>
          <a:p>
            <a:fld id="{4BDCD2E6-8073-9249-86C5-90BFE0E9C907}" type="slidenum">
              <a:rPr lang="en-US" smtClean="0"/>
              <a:t>21</a:t>
            </a:fld>
            <a:endParaRPr lang="en-US"/>
          </a:p>
        </p:txBody>
      </p:sp>
    </p:spTree>
    <p:extLst>
      <p:ext uri="{BB962C8B-B14F-4D97-AF65-F5344CB8AC3E}">
        <p14:creationId xmlns:p14="http://schemas.microsoft.com/office/powerpoint/2010/main" val="397720143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BDCD2E6-8073-9249-86C5-90BFE0E9C907}" type="slidenum">
              <a:rPr lang="en-US" smtClean="0"/>
              <a:t>24</a:t>
            </a:fld>
            <a:endParaRPr lang="en-US"/>
          </a:p>
        </p:txBody>
      </p:sp>
    </p:spTree>
    <p:extLst>
      <p:ext uri="{BB962C8B-B14F-4D97-AF65-F5344CB8AC3E}">
        <p14:creationId xmlns:p14="http://schemas.microsoft.com/office/powerpoint/2010/main" val="284594893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19 Capsules</a:t>
            </a:r>
          </a:p>
        </p:txBody>
      </p:sp>
      <p:sp>
        <p:nvSpPr>
          <p:cNvPr id="4" name="Slide Number Placeholder 3"/>
          <p:cNvSpPr>
            <a:spLocks noGrp="1"/>
          </p:cNvSpPr>
          <p:nvPr>
            <p:ph type="sldNum" sz="quarter" idx="5"/>
          </p:nvPr>
        </p:nvSpPr>
        <p:spPr/>
        <p:txBody>
          <a:bodyPr/>
          <a:lstStyle/>
          <a:p>
            <a:fld id="{4BDCD2E6-8073-9249-86C5-90BFE0E9C907}" type="slidenum">
              <a:rPr lang="en-US" smtClean="0"/>
              <a:t>28</a:t>
            </a:fld>
            <a:endParaRPr lang="en-US"/>
          </a:p>
        </p:txBody>
      </p:sp>
    </p:spTree>
    <p:extLst>
      <p:ext uri="{BB962C8B-B14F-4D97-AF65-F5344CB8AC3E}">
        <p14:creationId xmlns:p14="http://schemas.microsoft.com/office/powerpoint/2010/main" val="166804036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panose="020B0604020202020204" pitchFamily="34" charset="0"/>
              <a:buChar char="•"/>
            </a:pPr>
            <a:r>
              <a:rPr lang="en-US" dirty="0">
                <a:latin typeface="Open Sans Light" panose="020B0306030504020204" pitchFamily="34" charset="0"/>
                <a:ea typeface="Open Sans Light" panose="020B0306030504020204" pitchFamily="34" charset="0"/>
                <a:cs typeface="Open Sans Light" panose="020B0306030504020204" pitchFamily="34" charset="0"/>
              </a:rPr>
              <a:t>Future Proof Capture Format</a:t>
            </a:r>
          </a:p>
          <a:p>
            <a:pPr marL="285750" indent="-285750">
              <a:buFont typeface="Arial" panose="020B0604020202020204" pitchFamily="34" charset="0"/>
              <a:buChar char="•"/>
            </a:pPr>
            <a:r>
              <a:rPr lang="en-US" dirty="0">
                <a:latin typeface="Open Sans Light" panose="020B0306030504020204" pitchFamily="34" charset="0"/>
                <a:ea typeface="Open Sans Light" panose="020B0306030504020204" pitchFamily="34" charset="0"/>
                <a:cs typeface="Open Sans Light" panose="020B0306030504020204" pitchFamily="34" charset="0"/>
              </a:rPr>
              <a:t>Captures Height Information</a:t>
            </a:r>
          </a:p>
          <a:p>
            <a:endParaRPr lang="en-US" dirty="0"/>
          </a:p>
        </p:txBody>
      </p:sp>
      <p:sp>
        <p:nvSpPr>
          <p:cNvPr id="4" name="Slide Number Placeholder 3"/>
          <p:cNvSpPr>
            <a:spLocks noGrp="1"/>
          </p:cNvSpPr>
          <p:nvPr>
            <p:ph type="sldNum" sz="quarter" idx="5"/>
          </p:nvPr>
        </p:nvSpPr>
        <p:spPr/>
        <p:txBody>
          <a:bodyPr/>
          <a:lstStyle/>
          <a:p>
            <a:fld id="{4BDCD2E6-8073-9249-86C5-90BFE0E9C907}" type="slidenum">
              <a:rPr lang="en-US" smtClean="0"/>
              <a:t>34</a:t>
            </a:fld>
            <a:endParaRPr lang="en-US"/>
          </a:p>
        </p:txBody>
      </p:sp>
    </p:spTree>
    <p:extLst>
      <p:ext uri="{BB962C8B-B14F-4D97-AF65-F5344CB8AC3E}">
        <p14:creationId xmlns:p14="http://schemas.microsoft.com/office/powerpoint/2010/main" val="362316529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Raw Recording</a:t>
            </a:r>
          </a:p>
          <a:p>
            <a:endParaRPr lang="en-US" dirty="0"/>
          </a:p>
        </p:txBody>
      </p:sp>
      <p:sp>
        <p:nvSpPr>
          <p:cNvPr id="4" name="Slide Number Placeholder 3"/>
          <p:cNvSpPr>
            <a:spLocks noGrp="1"/>
          </p:cNvSpPr>
          <p:nvPr>
            <p:ph type="sldNum" sz="quarter" idx="5"/>
          </p:nvPr>
        </p:nvSpPr>
        <p:spPr/>
        <p:txBody>
          <a:bodyPr/>
          <a:lstStyle/>
          <a:p>
            <a:fld id="{4BDCD2E6-8073-9249-86C5-90BFE0E9C907}" type="slidenum">
              <a:rPr lang="en-US" smtClean="0"/>
              <a:t>38</a:t>
            </a:fld>
            <a:endParaRPr lang="en-US"/>
          </a:p>
        </p:txBody>
      </p:sp>
    </p:spTree>
    <p:extLst>
      <p:ext uri="{BB962C8B-B14F-4D97-AF65-F5344CB8AC3E}">
        <p14:creationId xmlns:p14="http://schemas.microsoft.com/office/powerpoint/2010/main" val="188998610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BDCD2E6-8073-9249-86C5-90BFE0E9C907}" type="slidenum">
              <a:rPr lang="en-US" smtClean="0"/>
              <a:t>41</a:t>
            </a:fld>
            <a:endParaRPr lang="en-US"/>
          </a:p>
        </p:txBody>
      </p:sp>
    </p:spTree>
    <p:extLst>
      <p:ext uri="{BB962C8B-B14F-4D97-AF65-F5344CB8AC3E}">
        <p14:creationId xmlns:p14="http://schemas.microsoft.com/office/powerpoint/2010/main" val="188387025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BDCD2E6-8073-9249-86C5-90BFE0E9C907}" type="slidenum">
              <a:rPr lang="en-US" smtClean="0"/>
              <a:t>42</a:t>
            </a:fld>
            <a:endParaRPr lang="en-US"/>
          </a:p>
        </p:txBody>
      </p:sp>
    </p:spTree>
    <p:extLst>
      <p:ext uri="{BB962C8B-B14F-4D97-AF65-F5344CB8AC3E}">
        <p14:creationId xmlns:p14="http://schemas.microsoft.com/office/powerpoint/2010/main" val="36114824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BDCD2E6-8073-9249-86C5-90BFE0E9C907}" type="slidenum">
              <a:rPr lang="en-US" smtClean="0"/>
              <a:t>46</a:t>
            </a:fld>
            <a:endParaRPr lang="en-US"/>
          </a:p>
        </p:txBody>
      </p:sp>
    </p:spTree>
    <p:extLst>
      <p:ext uri="{BB962C8B-B14F-4D97-AF65-F5344CB8AC3E}">
        <p14:creationId xmlns:p14="http://schemas.microsoft.com/office/powerpoint/2010/main" val="200464999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BDCD2E6-8073-9249-86C5-90BFE0E9C907}" type="slidenum">
              <a:rPr lang="en-US" smtClean="0"/>
              <a:t>49</a:t>
            </a:fld>
            <a:endParaRPr lang="en-US"/>
          </a:p>
        </p:txBody>
      </p:sp>
    </p:spTree>
    <p:extLst>
      <p:ext uri="{BB962C8B-B14F-4D97-AF65-F5344CB8AC3E}">
        <p14:creationId xmlns:p14="http://schemas.microsoft.com/office/powerpoint/2010/main" val="4421521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BDCD2E6-8073-9249-86C5-90BFE0E9C907}" type="slidenum">
              <a:rPr lang="en-US" smtClean="0"/>
              <a:t>50</a:t>
            </a:fld>
            <a:endParaRPr lang="en-US"/>
          </a:p>
        </p:txBody>
      </p:sp>
    </p:spTree>
    <p:extLst>
      <p:ext uri="{BB962C8B-B14F-4D97-AF65-F5344CB8AC3E}">
        <p14:creationId xmlns:p14="http://schemas.microsoft.com/office/powerpoint/2010/main" val="63057402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BDCD2E6-8073-9249-86C5-90BFE0E9C907}" type="slidenum">
              <a:rPr lang="en-US" smtClean="0"/>
              <a:t>56</a:t>
            </a:fld>
            <a:endParaRPr lang="en-US"/>
          </a:p>
        </p:txBody>
      </p:sp>
    </p:spTree>
    <p:extLst>
      <p:ext uri="{BB962C8B-B14F-4D97-AF65-F5344CB8AC3E}">
        <p14:creationId xmlns:p14="http://schemas.microsoft.com/office/powerpoint/2010/main" val="99793270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BDCD2E6-8073-9249-86C5-90BFE0E9C907}" type="slidenum">
              <a:rPr lang="en-US" smtClean="0"/>
              <a:t>70</a:t>
            </a:fld>
            <a:endParaRPr lang="en-US"/>
          </a:p>
        </p:txBody>
      </p:sp>
    </p:spTree>
    <p:extLst>
      <p:ext uri="{BB962C8B-B14F-4D97-AF65-F5344CB8AC3E}">
        <p14:creationId xmlns:p14="http://schemas.microsoft.com/office/powerpoint/2010/main" val="24671185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9A1C012-8297-4361-ACE8-A2509FB18911}"/>
              </a:ext>
            </a:extLst>
          </p:cNvPr>
          <p:cNvSpPr/>
          <p:nvPr/>
        </p:nvSpPr>
        <p:spPr>
          <a:xfrm>
            <a:off x="0" y="4206240"/>
            <a:ext cx="12192000" cy="2651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EC2572-8518-46FF-8F60-FE2963DF4A6E}"/>
              </a:ext>
            </a:extLst>
          </p:cNvPr>
          <p:cNvSpPr>
            <a:spLocks noGrp="1"/>
          </p:cNvSpPr>
          <p:nvPr>
            <p:ph type="ctrTitle"/>
          </p:nvPr>
        </p:nvSpPr>
        <p:spPr>
          <a:xfrm>
            <a:off x="960120" y="640080"/>
            <a:ext cx="10268712" cy="3227832"/>
          </a:xfrm>
        </p:spPr>
        <p:txBody>
          <a:bodyPr anchor="b">
            <a:normAutofit/>
          </a:bodyPr>
          <a:lstStyle>
            <a:lvl1pPr algn="ctr">
              <a:defRPr sz="8800" baseline="0">
                <a:solidFill>
                  <a:schemeClr val="tx1"/>
                </a:solidFill>
              </a:defRPr>
            </a:lvl1pPr>
          </a:lstStyle>
          <a:p>
            <a:r>
              <a:rPr lang="en-US" dirty="0"/>
              <a:t>Click to edit Master title style</a:t>
            </a:r>
          </a:p>
        </p:txBody>
      </p:sp>
      <p:sp>
        <p:nvSpPr>
          <p:cNvPr id="3" name="Subtitle 2">
            <a:extLst>
              <a:ext uri="{FF2B5EF4-FFF2-40B4-BE49-F238E27FC236}">
                <a16:creationId xmlns:a16="http://schemas.microsoft.com/office/drawing/2014/main" id="{A7A0C76A-7715-48A4-8CF5-14BBF61962A1}"/>
              </a:ext>
            </a:extLst>
          </p:cNvPr>
          <p:cNvSpPr>
            <a:spLocks noGrp="1"/>
          </p:cNvSpPr>
          <p:nvPr>
            <p:ph type="subTitle" idx="1"/>
          </p:nvPr>
        </p:nvSpPr>
        <p:spPr>
          <a:xfrm>
            <a:off x="960120" y="4526280"/>
            <a:ext cx="10268712" cy="1508760"/>
          </a:xfrm>
        </p:spPr>
        <p:txBody>
          <a:bodyPr>
            <a:normAutofit/>
          </a:bodyPr>
          <a:lstStyle>
            <a:lvl1pPr marL="0" indent="0" algn="ctr">
              <a:buNone/>
              <a:defRPr sz="36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1" name="Date Placeholder 10">
            <a:extLst>
              <a:ext uri="{FF2B5EF4-FFF2-40B4-BE49-F238E27FC236}">
                <a16:creationId xmlns:a16="http://schemas.microsoft.com/office/drawing/2014/main" id="{52D4EF84-F7DF-49C5-9285-301284ADB99A}"/>
              </a:ext>
            </a:extLst>
          </p:cNvPr>
          <p:cNvSpPr>
            <a:spLocks noGrp="1"/>
          </p:cNvSpPr>
          <p:nvPr>
            <p:ph type="dt" sz="half" idx="10"/>
          </p:nvPr>
        </p:nvSpPr>
        <p:spPr/>
        <p:txBody>
          <a:bodyPr/>
          <a:lstStyle>
            <a:lvl1pPr>
              <a:defRPr>
                <a:solidFill>
                  <a:schemeClr val="bg1"/>
                </a:solidFill>
              </a:defRPr>
            </a:lvl1pPr>
          </a:lstStyle>
          <a:p>
            <a:pPr algn="r"/>
            <a:fld id="{A37D6D71-8B28-4ED6-B932-04B197003D23}" type="datetimeFigureOut">
              <a:rPr lang="en-US" smtClean="0"/>
              <a:pPr algn="r"/>
              <a:t>4/27/21</a:t>
            </a:fld>
            <a:endParaRPr lang="en-US" dirty="0"/>
          </a:p>
        </p:txBody>
      </p:sp>
      <p:sp>
        <p:nvSpPr>
          <p:cNvPr id="12" name="Footer Placeholder 11">
            <a:extLst>
              <a:ext uri="{FF2B5EF4-FFF2-40B4-BE49-F238E27FC236}">
                <a16:creationId xmlns:a16="http://schemas.microsoft.com/office/drawing/2014/main" id="{81266E04-79AF-49EF-86BC-DB29D304BBEC}"/>
              </a:ext>
            </a:extLst>
          </p:cNvPr>
          <p:cNvSpPr>
            <a:spLocks noGrp="1"/>
          </p:cNvSpPr>
          <p:nvPr>
            <p:ph type="ftr" sz="quarter" idx="11"/>
          </p:nvPr>
        </p:nvSpPr>
        <p:spPr/>
        <p:txBody>
          <a:bodyPr/>
          <a:lstStyle>
            <a:lvl1pPr>
              <a:defRPr>
                <a:solidFill>
                  <a:schemeClr val="bg1"/>
                </a:solidFill>
              </a:defRPr>
            </a:lvl1pPr>
          </a:lstStyle>
          <a:p>
            <a:endParaRPr lang="en-US" dirty="0">
              <a:solidFill>
                <a:schemeClr val="bg1"/>
              </a:solidFill>
            </a:endParaRPr>
          </a:p>
        </p:txBody>
      </p:sp>
      <p:sp>
        <p:nvSpPr>
          <p:cNvPr id="13" name="Slide Number Placeholder 12">
            <a:extLst>
              <a:ext uri="{FF2B5EF4-FFF2-40B4-BE49-F238E27FC236}">
                <a16:creationId xmlns:a16="http://schemas.microsoft.com/office/drawing/2014/main" id="{90DF5B53-9A9A-46CE-A910-25ADA58753A8}"/>
              </a:ext>
            </a:extLst>
          </p:cNvPr>
          <p:cNvSpPr>
            <a:spLocks noGrp="1"/>
          </p:cNvSpPr>
          <p:nvPr>
            <p:ph type="sldNum" sz="quarter" idx="12"/>
          </p:nvPr>
        </p:nvSpPr>
        <p:spPr/>
        <p:txBody>
          <a:bodyPr/>
          <a:lstStyle>
            <a:lvl1pPr>
              <a:defRPr>
                <a:solidFill>
                  <a:schemeClr val="bg1"/>
                </a:solidFill>
              </a:defRPr>
            </a:lvl1p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31754570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380910-921F-4143-AB01-0F0AFC2908C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E0182FC-5A0B-4C24-A6ED-990ED5BA908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B6172F4-3DB0-4AE3-8926-081B78034C68}"/>
              </a:ext>
            </a:extLst>
          </p:cNvPr>
          <p:cNvSpPr>
            <a:spLocks noGrp="1"/>
          </p:cNvSpPr>
          <p:nvPr>
            <p:ph type="dt" sz="half" idx="10"/>
          </p:nvPr>
        </p:nvSpPr>
        <p:spPr/>
        <p:txBody>
          <a:bodyPr/>
          <a:lstStyle/>
          <a:p>
            <a:pPr algn="r"/>
            <a:fld id="{A37D6D71-8B28-4ED6-B932-04B197003D23}" type="datetimeFigureOut">
              <a:rPr lang="en-US" smtClean="0"/>
              <a:pPr algn="r"/>
              <a:t>4/27/21</a:t>
            </a:fld>
            <a:endParaRPr lang="en-US" dirty="0"/>
          </a:p>
        </p:txBody>
      </p:sp>
      <p:sp>
        <p:nvSpPr>
          <p:cNvPr id="8" name="Footer Placeholder 7">
            <a:extLst>
              <a:ext uri="{FF2B5EF4-FFF2-40B4-BE49-F238E27FC236}">
                <a16:creationId xmlns:a16="http://schemas.microsoft.com/office/drawing/2014/main" id="{825F1358-C731-465B-BCB1-2CCBFD6ECF7E}"/>
              </a:ext>
            </a:extLst>
          </p:cNvPr>
          <p:cNvSpPr>
            <a:spLocks noGrp="1"/>
          </p:cNvSpPr>
          <p:nvPr>
            <p:ph type="ftr" sz="quarter" idx="11"/>
          </p:nvPr>
        </p:nvSpPr>
        <p:spPr/>
        <p:txBody>
          <a:body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C8D59536-57D3-4C8A-A207-568465A32E45}"/>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24317692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81E0804-8E9E-4C6E-B18D-44FE715B239E}"/>
              </a:ext>
            </a:extLst>
          </p:cNvPr>
          <p:cNvSpPr/>
          <p:nvPr/>
        </p:nvSpPr>
        <p:spPr>
          <a:xfrm>
            <a:off x="0" y="0"/>
            <a:ext cx="12192000" cy="4224973"/>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278AA1-17A5-44BF-8791-EACDA31F5D86}"/>
              </a:ext>
            </a:extLst>
          </p:cNvPr>
          <p:cNvSpPr>
            <a:spLocks noGrp="1"/>
          </p:cNvSpPr>
          <p:nvPr>
            <p:ph type="title"/>
          </p:nvPr>
        </p:nvSpPr>
        <p:spPr>
          <a:xfrm>
            <a:off x="960120" y="768096"/>
            <a:ext cx="10268712" cy="3136392"/>
          </a:xfrm>
        </p:spPr>
        <p:txBody>
          <a:bodyPr anchor="b">
            <a:normAutofit/>
          </a:bodyPr>
          <a:lstStyle>
            <a:lvl1pPr>
              <a:defRPr sz="720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01203A5-DA79-4778-AB85-150365748494}"/>
              </a:ext>
            </a:extLst>
          </p:cNvPr>
          <p:cNvSpPr>
            <a:spLocks noGrp="1"/>
          </p:cNvSpPr>
          <p:nvPr>
            <p:ph type="body" idx="1"/>
          </p:nvPr>
        </p:nvSpPr>
        <p:spPr>
          <a:xfrm>
            <a:off x="960120" y="4544568"/>
            <a:ext cx="10268712" cy="1545336"/>
          </a:xfrm>
        </p:spPr>
        <p:txBody>
          <a:bodyPr>
            <a:normAutofit/>
          </a:bodyPr>
          <a:lstStyle>
            <a:lvl1pPr marL="0" indent="0">
              <a:buNone/>
              <a:defRPr sz="36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9" name="Date Placeholder 8">
            <a:extLst>
              <a:ext uri="{FF2B5EF4-FFF2-40B4-BE49-F238E27FC236}">
                <a16:creationId xmlns:a16="http://schemas.microsoft.com/office/drawing/2014/main" id="{CE3B1B5E-0912-44AE-BAED-70B980E53915}"/>
              </a:ext>
            </a:extLst>
          </p:cNvPr>
          <p:cNvSpPr>
            <a:spLocks noGrp="1"/>
          </p:cNvSpPr>
          <p:nvPr>
            <p:ph type="dt" sz="half" idx="10"/>
          </p:nvPr>
        </p:nvSpPr>
        <p:spPr/>
        <p:txBody>
          <a:bodyPr/>
          <a:lstStyle/>
          <a:p>
            <a:pPr algn="r"/>
            <a:fld id="{A37D6D71-8B28-4ED6-B932-04B197003D23}" type="datetimeFigureOut">
              <a:rPr lang="en-US" smtClean="0"/>
              <a:pPr algn="r"/>
              <a:t>4/27/21</a:t>
            </a:fld>
            <a:endParaRPr lang="en-US" dirty="0"/>
          </a:p>
        </p:txBody>
      </p:sp>
      <p:sp>
        <p:nvSpPr>
          <p:cNvPr id="10" name="Footer Placeholder 9">
            <a:extLst>
              <a:ext uri="{FF2B5EF4-FFF2-40B4-BE49-F238E27FC236}">
                <a16:creationId xmlns:a16="http://schemas.microsoft.com/office/drawing/2014/main" id="{346C82F1-A7B2-4F03-A26B-59D79BF5BFD5}"/>
              </a:ext>
            </a:extLst>
          </p:cNvPr>
          <p:cNvSpPr>
            <a:spLocks noGrp="1"/>
          </p:cNvSpPr>
          <p:nvPr>
            <p:ph type="ftr" sz="quarter" idx="11"/>
          </p:nvPr>
        </p:nvSpPr>
        <p:spPr/>
        <p:txBody>
          <a:bodyPr/>
          <a:lstStyle/>
          <a:p>
            <a:endParaRPr lang="en-US" dirty="0">
              <a:solidFill>
                <a:schemeClr val="tx1"/>
              </a:solidFill>
            </a:endParaRPr>
          </a:p>
        </p:txBody>
      </p:sp>
      <p:sp>
        <p:nvSpPr>
          <p:cNvPr id="11" name="Slide Number Placeholder 10">
            <a:extLst>
              <a:ext uri="{FF2B5EF4-FFF2-40B4-BE49-F238E27FC236}">
                <a16:creationId xmlns:a16="http://schemas.microsoft.com/office/drawing/2014/main" id="{B1DC1ABC-47A9-477B-A29D-F6690EE6B532}"/>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8512070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5F398-F05F-4793-9FA5-5B817EB95A0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617F1CD-2CD4-4BBB-AB36-73A20B1A8D69}"/>
              </a:ext>
            </a:extLst>
          </p:cNvPr>
          <p:cNvSpPr>
            <a:spLocks noGrp="1"/>
          </p:cNvSpPr>
          <p:nvPr>
            <p:ph sz="half" idx="1"/>
          </p:nvPr>
        </p:nvSpPr>
        <p:spPr>
          <a:xfrm>
            <a:off x="960120" y="2587752"/>
            <a:ext cx="4815840" cy="359359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D67BBE02-B884-4CCC-9CBD-13B792BBA2BE}"/>
              </a:ext>
            </a:extLst>
          </p:cNvPr>
          <p:cNvSpPr>
            <a:spLocks noGrp="1"/>
          </p:cNvSpPr>
          <p:nvPr>
            <p:ph sz="half" idx="2"/>
          </p:nvPr>
        </p:nvSpPr>
        <p:spPr>
          <a:xfrm>
            <a:off x="6412992" y="2583371"/>
            <a:ext cx="4815840" cy="359359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Date Placeholder 11">
            <a:extLst>
              <a:ext uri="{FF2B5EF4-FFF2-40B4-BE49-F238E27FC236}">
                <a16:creationId xmlns:a16="http://schemas.microsoft.com/office/drawing/2014/main" id="{B7FBE509-AA68-4D63-A589-AD5DE7FFFECA}"/>
              </a:ext>
            </a:extLst>
          </p:cNvPr>
          <p:cNvSpPr>
            <a:spLocks noGrp="1"/>
          </p:cNvSpPr>
          <p:nvPr>
            <p:ph type="dt" sz="half" idx="10"/>
          </p:nvPr>
        </p:nvSpPr>
        <p:spPr/>
        <p:txBody>
          <a:bodyPr/>
          <a:lstStyle/>
          <a:p>
            <a:pPr algn="r"/>
            <a:fld id="{A37D6D71-8B28-4ED6-B932-04B197003D23}" type="datetimeFigureOut">
              <a:rPr lang="en-US" smtClean="0"/>
              <a:pPr algn="r"/>
              <a:t>4/27/21</a:t>
            </a:fld>
            <a:endParaRPr lang="en-US" dirty="0"/>
          </a:p>
        </p:txBody>
      </p:sp>
      <p:sp>
        <p:nvSpPr>
          <p:cNvPr id="13" name="Footer Placeholder 12">
            <a:extLst>
              <a:ext uri="{FF2B5EF4-FFF2-40B4-BE49-F238E27FC236}">
                <a16:creationId xmlns:a16="http://schemas.microsoft.com/office/drawing/2014/main" id="{9C1A4D52-57E4-4F45-BC2C-9FD73E9CEC59}"/>
              </a:ext>
            </a:extLst>
          </p:cNvPr>
          <p:cNvSpPr>
            <a:spLocks noGrp="1"/>
          </p:cNvSpPr>
          <p:nvPr>
            <p:ph type="ftr" sz="quarter" idx="11"/>
          </p:nvPr>
        </p:nvSpPr>
        <p:spPr/>
        <p:txBody>
          <a:bodyPr/>
          <a:lstStyle/>
          <a:p>
            <a:endParaRPr lang="en-US" dirty="0">
              <a:solidFill>
                <a:schemeClr val="tx1"/>
              </a:solidFill>
            </a:endParaRPr>
          </a:p>
        </p:txBody>
      </p:sp>
      <p:sp>
        <p:nvSpPr>
          <p:cNvPr id="14" name="Slide Number Placeholder 13">
            <a:extLst>
              <a:ext uri="{FF2B5EF4-FFF2-40B4-BE49-F238E27FC236}">
                <a16:creationId xmlns:a16="http://schemas.microsoft.com/office/drawing/2014/main" id="{E76AD5E1-358D-4236-85AE-74713259EF08}"/>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26134902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287D32C-166A-4FBE-B24D-C25769095429}"/>
              </a:ext>
            </a:extLst>
          </p:cNvPr>
          <p:cNvSpPr>
            <a:spLocks noGrp="1"/>
          </p:cNvSpPr>
          <p:nvPr>
            <p:ph type="body" idx="1"/>
          </p:nvPr>
        </p:nvSpPr>
        <p:spPr>
          <a:xfrm>
            <a:off x="960121" y="2587752"/>
            <a:ext cx="4818888" cy="892048"/>
          </a:xfrm>
        </p:spPr>
        <p:txBody>
          <a:bodyPr anchor="ctr"/>
          <a:lstStyle>
            <a:lvl1pPr marL="0" indent="0">
              <a:buNone/>
              <a:defRPr sz="26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A9EC567-F249-462A-B71A-9C40D50E26AA}"/>
              </a:ext>
            </a:extLst>
          </p:cNvPr>
          <p:cNvSpPr>
            <a:spLocks noGrp="1"/>
          </p:cNvSpPr>
          <p:nvPr>
            <p:ph sz="half" idx="2"/>
          </p:nvPr>
        </p:nvSpPr>
        <p:spPr>
          <a:xfrm>
            <a:off x="960120" y="3594538"/>
            <a:ext cx="4818888" cy="25868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3BB7D2C6-69D1-4DE4-BF68-5FB0623DB9E3}"/>
              </a:ext>
            </a:extLst>
          </p:cNvPr>
          <p:cNvSpPr>
            <a:spLocks noGrp="1"/>
          </p:cNvSpPr>
          <p:nvPr>
            <p:ph type="body" sz="quarter" idx="3"/>
          </p:nvPr>
        </p:nvSpPr>
        <p:spPr>
          <a:xfrm>
            <a:off x="6409944" y="2587752"/>
            <a:ext cx="4818888" cy="892048"/>
          </a:xfrm>
        </p:spPr>
        <p:txBody>
          <a:bodyPr anchor="ctr"/>
          <a:lstStyle>
            <a:lvl1pPr marL="0" indent="0">
              <a:buNone/>
              <a:defRPr sz="26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3367CC7-ED09-4F8D-A39A-C5969D33B9F8}"/>
              </a:ext>
            </a:extLst>
          </p:cNvPr>
          <p:cNvSpPr>
            <a:spLocks noGrp="1"/>
          </p:cNvSpPr>
          <p:nvPr>
            <p:ph sz="quarter" idx="4"/>
          </p:nvPr>
        </p:nvSpPr>
        <p:spPr>
          <a:xfrm>
            <a:off x="6409944" y="3594538"/>
            <a:ext cx="4818888" cy="25868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9">
            <a:extLst>
              <a:ext uri="{FF2B5EF4-FFF2-40B4-BE49-F238E27FC236}">
                <a16:creationId xmlns:a16="http://schemas.microsoft.com/office/drawing/2014/main" id="{5F92A44F-DE98-4FB5-B474-5DCCDD267A79}"/>
              </a:ext>
            </a:extLst>
          </p:cNvPr>
          <p:cNvSpPr>
            <a:spLocks noGrp="1"/>
          </p:cNvSpPr>
          <p:nvPr>
            <p:ph type="dt" sz="half" idx="10"/>
          </p:nvPr>
        </p:nvSpPr>
        <p:spPr/>
        <p:txBody>
          <a:bodyPr/>
          <a:lstStyle/>
          <a:p>
            <a:pPr algn="r"/>
            <a:fld id="{A37D6D71-8B28-4ED6-B932-04B197003D23}" type="datetimeFigureOut">
              <a:rPr lang="en-US" smtClean="0"/>
              <a:pPr algn="r"/>
              <a:t>4/27/21</a:t>
            </a:fld>
            <a:endParaRPr lang="en-US" dirty="0"/>
          </a:p>
        </p:txBody>
      </p:sp>
      <p:sp>
        <p:nvSpPr>
          <p:cNvPr id="11" name="Footer Placeholder 10">
            <a:extLst>
              <a:ext uri="{FF2B5EF4-FFF2-40B4-BE49-F238E27FC236}">
                <a16:creationId xmlns:a16="http://schemas.microsoft.com/office/drawing/2014/main" id="{3ACC79DA-A9E4-4E93-93F1-81907A901BBB}"/>
              </a:ext>
            </a:extLst>
          </p:cNvPr>
          <p:cNvSpPr>
            <a:spLocks noGrp="1"/>
          </p:cNvSpPr>
          <p:nvPr>
            <p:ph type="ftr" sz="quarter" idx="11"/>
          </p:nvPr>
        </p:nvSpPr>
        <p:spPr/>
        <p:txBody>
          <a:bodyPr/>
          <a:lstStyle/>
          <a:p>
            <a:endParaRPr lang="en-US" dirty="0">
              <a:solidFill>
                <a:schemeClr val="tx1"/>
              </a:solidFill>
            </a:endParaRPr>
          </a:p>
        </p:txBody>
      </p:sp>
      <p:sp>
        <p:nvSpPr>
          <p:cNvPr id="12" name="Slide Number Placeholder 11">
            <a:extLst>
              <a:ext uri="{FF2B5EF4-FFF2-40B4-BE49-F238E27FC236}">
                <a16:creationId xmlns:a16="http://schemas.microsoft.com/office/drawing/2014/main" id="{404DFE57-AA80-4ED8-AD77-35CC56F3FBC6}"/>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
        <p:nvSpPr>
          <p:cNvPr id="13" name="Title 12">
            <a:extLst>
              <a:ext uri="{FF2B5EF4-FFF2-40B4-BE49-F238E27FC236}">
                <a16:creationId xmlns:a16="http://schemas.microsoft.com/office/drawing/2014/main" id="{FB62259C-ADDF-4293-AD3B-AB2E04A7483B}"/>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5288802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BC7BA0-DC57-452F-85B7-C979AA690920}"/>
              </a:ext>
            </a:extLst>
          </p:cNvPr>
          <p:cNvSpPr>
            <a:spLocks noGrp="1"/>
          </p:cNvSpPr>
          <p:nvPr>
            <p:ph type="title"/>
          </p:nvPr>
        </p:nvSpPr>
        <p:spPr/>
        <p:txBody>
          <a:bodyPr/>
          <a:lstStyle/>
          <a:p>
            <a:r>
              <a:rPr lang="en-US"/>
              <a:t>Click to edit Master title style</a:t>
            </a:r>
          </a:p>
        </p:txBody>
      </p:sp>
      <p:sp>
        <p:nvSpPr>
          <p:cNvPr id="6" name="Date Placeholder 5">
            <a:extLst>
              <a:ext uri="{FF2B5EF4-FFF2-40B4-BE49-F238E27FC236}">
                <a16:creationId xmlns:a16="http://schemas.microsoft.com/office/drawing/2014/main" id="{F1C53797-8D72-4774-AC93-EB9FDD650CCD}"/>
              </a:ext>
            </a:extLst>
          </p:cNvPr>
          <p:cNvSpPr>
            <a:spLocks noGrp="1"/>
          </p:cNvSpPr>
          <p:nvPr>
            <p:ph type="dt" sz="half" idx="10"/>
          </p:nvPr>
        </p:nvSpPr>
        <p:spPr/>
        <p:txBody>
          <a:bodyPr/>
          <a:lstStyle/>
          <a:p>
            <a:pPr algn="r"/>
            <a:fld id="{A37D6D71-8B28-4ED6-B932-04B197003D23}" type="datetimeFigureOut">
              <a:rPr lang="en-US" smtClean="0"/>
              <a:pPr algn="r"/>
              <a:t>4/27/21</a:t>
            </a:fld>
            <a:endParaRPr lang="en-US" dirty="0"/>
          </a:p>
        </p:txBody>
      </p:sp>
      <p:sp>
        <p:nvSpPr>
          <p:cNvPr id="7" name="Footer Placeholder 6">
            <a:extLst>
              <a:ext uri="{FF2B5EF4-FFF2-40B4-BE49-F238E27FC236}">
                <a16:creationId xmlns:a16="http://schemas.microsoft.com/office/drawing/2014/main" id="{9E945AB7-1A32-4516-ABF9-B40958AE2E73}"/>
              </a:ext>
            </a:extLst>
          </p:cNvPr>
          <p:cNvSpPr>
            <a:spLocks noGrp="1"/>
          </p:cNvSpPr>
          <p:nvPr>
            <p:ph type="ftr" sz="quarter" idx="11"/>
          </p:nvPr>
        </p:nvSpPr>
        <p:spPr/>
        <p:txBody>
          <a:bodyPr/>
          <a:lstStyle/>
          <a:p>
            <a:endParaRPr lang="en-US" dirty="0">
              <a:solidFill>
                <a:schemeClr val="tx1"/>
              </a:solidFill>
            </a:endParaRPr>
          </a:p>
        </p:txBody>
      </p:sp>
      <p:sp>
        <p:nvSpPr>
          <p:cNvPr id="8" name="Slide Number Placeholder 7">
            <a:extLst>
              <a:ext uri="{FF2B5EF4-FFF2-40B4-BE49-F238E27FC236}">
                <a16:creationId xmlns:a16="http://schemas.microsoft.com/office/drawing/2014/main" id="{B22923C3-1D67-4089-A6B1-9A10315E807F}"/>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31088614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FC0A8DC1-14F6-453B-A724-D6493F063F83}"/>
              </a:ext>
            </a:extLst>
          </p:cNvPr>
          <p:cNvSpPr>
            <a:spLocks noGrp="1"/>
          </p:cNvSpPr>
          <p:nvPr>
            <p:ph type="dt" sz="half" idx="10"/>
          </p:nvPr>
        </p:nvSpPr>
        <p:spPr/>
        <p:txBody>
          <a:bodyPr/>
          <a:lstStyle/>
          <a:p>
            <a:pPr algn="r"/>
            <a:fld id="{A37D6D71-8B28-4ED6-B932-04B197003D23}" type="datetimeFigureOut">
              <a:rPr lang="en-US" smtClean="0"/>
              <a:pPr algn="r"/>
              <a:t>4/27/21</a:t>
            </a:fld>
            <a:endParaRPr lang="en-US" dirty="0"/>
          </a:p>
        </p:txBody>
      </p:sp>
      <p:sp>
        <p:nvSpPr>
          <p:cNvPr id="6" name="Footer Placeholder 5">
            <a:extLst>
              <a:ext uri="{FF2B5EF4-FFF2-40B4-BE49-F238E27FC236}">
                <a16:creationId xmlns:a16="http://schemas.microsoft.com/office/drawing/2014/main" id="{66E63FF0-1A91-4698-B12A-112D05373593}"/>
              </a:ext>
            </a:extLst>
          </p:cNvPr>
          <p:cNvSpPr>
            <a:spLocks noGrp="1"/>
          </p:cNvSpPr>
          <p:nvPr>
            <p:ph type="ftr" sz="quarter" idx="11"/>
          </p:nvPr>
        </p:nvSpPr>
        <p:spPr/>
        <p:txBody>
          <a:bodyPr/>
          <a:lstStyle/>
          <a:p>
            <a:endParaRPr lang="en-US" dirty="0">
              <a:solidFill>
                <a:schemeClr val="tx1"/>
              </a:solidFill>
            </a:endParaRPr>
          </a:p>
        </p:txBody>
      </p:sp>
      <p:sp>
        <p:nvSpPr>
          <p:cNvPr id="7" name="Slide Number Placeholder 6">
            <a:extLst>
              <a:ext uri="{FF2B5EF4-FFF2-40B4-BE49-F238E27FC236}">
                <a16:creationId xmlns:a16="http://schemas.microsoft.com/office/drawing/2014/main" id="{1E066D53-44B3-4F04-93FD-9756A60139F9}"/>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3273723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with Caption">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083A0FE-F7E3-433E-9A29-D778690D223A}"/>
              </a:ext>
            </a:extLst>
          </p:cNvPr>
          <p:cNvSpPr>
            <a:spLocks noGrp="1"/>
          </p:cNvSpPr>
          <p:nvPr>
            <p:ph idx="1"/>
          </p:nvPr>
        </p:nvSpPr>
        <p:spPr>
          <a:xfrm>
            <a:off x="5183188" y="2591850"/>
            <a:ext cx="6045644" cy="359359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1794B15D-55F5-4208-AF40-41CAFEB56F4C}"/>
              </a:ext>
            </a:extLst>
          </p:cNvPr>
          <p:cNvSpPr>
            <a:spLocks noGrp="1"/>
          </p:cNvSpPr>
          <p:nvPr>
            <p:ph type="body" sz="half" idx="2"/>
          </p:nvPr>
        </p:nvSpPr>
        <p:spPr>
          <a:xfrm>
            <a:off x="960120" y="2591850"/>
            <a:ext cx="3811905" cy="3277137"/>
          </a:xfrm>
        </p:spPr>
        <p:txBody>
          <a:bodyPr anchor="ct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E8A46CE7-2F0F-4C85-B633-B9FCB8347AE7}"/>
              </a:ext>
            </a:extLst>
          </p:cNvPr>
          <p:cNvSpPr>
            <a:spLocks noGrp="1"/>
          </p:cNvSpPr>
          <p:nvPr>
            <p:ph type="dt" sz="half" idx="10"/>
          </p:nvPr>
        </p:nvSpPr>
        <p:spPr/>
        <p:txBody>
          <a:bodyPr/>
          <a:lstStyle/>
          <a:p>
            <a:pPr algn="r"/>
            <a:fld id="{A37D6D71-8B28-4ED6-B932-04B197003D23}" type="datetimeFigureOut">
              <a:rPr lang="en-US" smtClean="0"/>
              <a:pPr algn="r"/>
              <a:t>4/27/21</a:t>
            </a:fld>
            <a:endParaRPr lang="en-US" dirty="0"/>
          </a:p>
        </p:txBody>
      </p:sp>
      <p:sp>
        <p:nvSpPr>
          <p:cNvPr id="9" name="Footer Placeholder 8">
            <a:extLst>
              <a:ext uri="{FF2B5EF4-FFF2-40B4-BE49-F238E27FC236}">
                <a16:creationId xmlns:a16="http://schemas.microsoft.com/office/drawing/2014/main" id="{D0900919-3A73-4918-9D97-8DBE7ABB7A19}"/>
              </a:ext>
            </a:extLst>
          </p:cNvPr>
          <p:cNvSpPr>
            <a:spLocks noGrp="1"/>
          </p:cNvSpPr>
          <p:nvPr>
            <p:ph type="ftr" sz="quarter" idx="11"/>
          </p:nvPr>
        </p:nvSpPr>
        <p:spPr/>
        <p:txBody>
          <a:bodyPr/>
          <a:lstStyle/>
          <a:p>
            <a:endParaRPr lang="en-US" dirty="0">
              <a:solidFill>
                <a:schemeClr val="tx1"/>
              </a:solidFill>
            </a:endParaRPr>
          </a:p>
        </p:txBody>
      </p:sp>
      <p:sp>
        <p:nvSpPr>
          <p:cNvPr id="10" name="Slide Number Placeholder 9">
            <a:extLst>
              <a:ext uri="{FF2B5EF4-FFF2-40B4-BE49-F238E27FC236}">
                <a16:creationId xmlns:a16="http://schemas.microsoft.com/office/drawing/2014/main" id="{08BC1001-E44E-4A9A-9E60-2E319A844F65}"/>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
        <p:nvSpPr>
          <p:cNvPr id="11" name="Title 10">
            <a:extLst>
              <a:ext uri="{FF2B5EF4-FFF2-40B4-BE49-F238E27FC236}">
                <a16:creationId xmlns:a16="http://schemas.microsoft.com/office/drawing/2014/main" id="{A125AC31-022C-40AA-B65C-C9AC48395A6E}"/>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379491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A797A575-703F-410E-9A84-F9B578FEAE80}"/>
              </a:ext>
            </a:extLst>
          </p:cNvPr>
          <p:cNvSpPr>
            <a:spLocks noGrp="1"/>
          </p:cNvSpPr>
          <p:nvPr>
            <p:ph type="pic" idx="1"/>
          </p:nvPr>
        </p:nvSpPr>
        <p:spPr>
          <a:xfrm>
            <a:off x="0" y="2267712"/>
            <a:ext cx="6571469" cy="4590288"/>
          </a:xfrm>
          <a:solidFill>
            <a:schemeClr val="bg1">
              <a:lumMod val="85000"/>
            </a:schemeClr>
          </a:solidFill>
          <a:ln>
            <a:noFill/>
          </a:ln>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1518B509-934D-400A-A922-45B61AC6EDD8}"/>
              </a:ext>
            </a:extLst>
          </p:cNvPr>
          <p:cNvSpPr>
            <a:spLocks noGrp="1"/>
          </p:cNvSpPr>
          <p:nvPr>
            <p:ph type="body" sz="half" idx="2"/>
          </p:nvPr>
        </p:nvSpPr>
        <p:spPr>
          <a:xfrm>
            <a:off x="7235971" y="2587752"/>
            <a:ext cx="3992856" cy="3593592"/>
          </a:xfrm>
        </p:spPr>
        <p:txBody>
          <a:bodyPr anchor="ct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99813C51-6954-4F3A-A043-D1BCC8B50F83}"/>
              </a:ext>
            </a:extLst>
          </p:cNvPr>
          <p:cNvSpPr>
            <a:spLocks noGrp="1"/>
          </p:cNvSpPr>
          <p:nvPr>
            <p:ph type="dt" sz="half" idx="10"/>
          </p:nvPr>
        </p:nvSpPr>
        <p:spPr/>
        <p:txBody>
          <a:bodyPr/>
          <a:lstStyle/>
          <a:p>
            <a:pPr algn="r"/>
            <a:fld id="{A37D6D71-8B28-4ED6-B932-04B197003D23}" type="datetimeFigureOut">
              <a:rPr lang="en-US" smtClean="0"/>
              <a:pPr algn="r"/>
              <a:t>4/27/21</a:t>
            </a:fld>
            <a:endParaRPr lang="en-US" dirty="0"/>
          </a:p>
        </p:txBody>
      </p:sp>
      <p:sp>
        <p:nvSpPr>
          <p:cNvPr id="9" name="Footer Placeholder 8">
            <a:extLst>
              <a:ext uri="{FF2B5EF4-FFF2-40B4-BE49-F238E27FC236}">
                <a16:creationId xmlns:a16="http://schemas.microsoft.com/office/drawing/2014/main" id="{C0AC32FB-49A3-40E4-9D24-177597043627}"/>
              </a:ext>
            </a:extLst>
          </p:cNvPr>
          <p:cNvSpPr>
            <a:spLocks noGrp="1"/>
          </p:cNvSpPr>
          <p:nvPr>
            <p:ph type="ftr" sz="quarter" idx="11"/>
          </p:nvPr>
        </p:nvSpPr>
        <p:spPr/>
        <p:txBody>
          <a:bodyPr/>
          <a:lstStyle>
            <a:lvl1pPr>
              <a:defRPr>
                <a:solidFill>
                  <a:srgbClr val="FFFFFF"/>
                </a:solidFill>
                <a:effectLst>
                  <a:outerShdw blurRad="50800" dist="38100" dir="2700000" algn="tl" rotWithShape="0">
                    <a:prstClr val="black">
                      <a:alpha val="43000"/>
                    </a:prstClr>
                  </a:outerShdw>
                </a:effectLst>
              </a:defRPr>
            </a:lvl1pPr>
          </a:lstStyle>
          <a:p>
            <a:endParaRPr lang="en-US" dirty="0">
              <a:effectLst>
                <a:outerShdw blurRad="50800" dist="38100" dir="2700000" algn="tl" rotWithShape="0">
                  <a:prstClr val="black">
                    <a:alpha val="43000"/>
                  </a:prstClr>
                </a:outerShdw>
              </a:effectLst>
            </a:endParaRPr>
          </a:p>
        </p:txBody>
      </p:sp>
      <p:sp>
        <p:nvSpPr>
          <p:cNvPr id="10" name="Slide Number Placeholder 9">
            <a:extLst>
              <a:ext uri="{FF2B5EF4-FFF2-40B4-BE49-F238E27FC236}">
                <a16:creationId xmlns:a16="http://schemas.microsoft.com/office/drawing/2014/main" id="{EC93F5E6-DAE6-447B-8038-5F4C9A799F57}"/>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
        <p:nvSpPr>
          <p:cNvPr id="2" name="Title 1">
            <a:extLst>
              <a:ext uri="{FF2B5EF4-FFF2-40B4-BE49-F238E27FC236}">
                <a16:creationId xmlns:a16="http://schemas.microsoft.com/office/drawing/2014/main" id="{9BFF97FB-514D-4FE8-A9A4-E9A111A56ED4}"/>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442688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327B9-64C6-4AFE-8E67-F60CD17A800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692656D-F600-4D76-8A0F-BDBE78759BD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6A13412-4939-4879-B91F-BB5B029B6CEB}"/>
              </a:ext>
            </a:extLst>
          </p:cNvPr>
          <p:cNvSpPr>
            <a:spLocks noGrp="1"/>
          </p:cNvSpPr>
          <p:nvPr>
            <p:ph type="dt" sz="half" idx="10"/>
          </p:nvPr>
        </p:nvSpPr>
        <p:spPr/>
        <p:txBody>
          <a:bodyPr/>
          <a:lstStyle/>
          <a:p>
            <a:pPr algn="r"/>
            <a:fld id="{A37D6D71-8B28-4ED6-B932-04B197003D23}" type="datetimeFigureOut">
              <a:rPr lang="en-US" smtClean="0"/>
              <a:pPr algn="r"/>
              <a:t>4/27/21</a:t>
            </a:fld>
            <a:endParaRPr lang="en-US" dirty="0"/>
          </a:p>
        </p:txBody>
      </p:sp>
      <p:sp>
        <p:nvSpPr>
          <p:cNvPr id="8" name="Footer Placeholder 7">
            <a:extLst>
              <a:ext uri="{FF2B5EF4-FFF2-40B4-BE49-F238E27FC236}">
                <a16:creationId xmlns:a16="http://schemas.microsoft.com/office/drawing/2014/main" id="{95237DB9-DE7D-4687-82D7-612600F06C3E}"/>
              </a:ext>
            </a:extLst>
          </p:cNvPr>
          <p:cNvSpPr>
            <a:spLocks noGrp="1"/>
          </p:cNvSpPr>
          <p:nvPr>
            <p:ph type="ftr" sz="quarter" idx="11"/>
          </p:nvPr>
        </p:nvSpPr>
        <p:spPr/>
        <p:txBody>
          <a:body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6C819356-0444-4C23-82D3-E2FDE28D3DCB}"/>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12296376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EB51B7C-D548-4AB7-90A4-C196105E6D56}"/>
              </a:ext>
            </a:extLst>
          </p:cNvPr>
          <p:cNvSpPr/>
          <p:nvPr/>
        </p:nvSpPr>
        <p:spPr>
          <a:xfrm>
            <a:off x="7108274" y="0"/>
            <a:ext cx="508372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32DC521B-8B54-4843-9FF4-B2C30FA0043F}"/>
              </a:ext>
            </a:extLst>
          </p:cNvPr>
          <p:cNvSpPr>
            <a:spLocks noGrp="1"/>
          </p:cNvSpPr>
          <p:nvPr>
            <p:ph type="title" orient="vert"/>
          </p:nvPr>
        </p:nvSpPr>
        <p:spPr>
          <a:xfrm>
            <a:off x="7751740" y="643467"/>
            <a:ext cx="3477092" cy="5533495"/>
          </a:xfrm>
        </p:spPr>
        <p:txBody>
          <a:bodyPr vert="eaVert" tIns="91440" bIns="91440"/>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410E3F10-9E27-41E6-A965-4243E37BE3D5}"/>
              </a:ext>
            </a:extLst>
          </p:cNvPr>
          <p:cNvSpPr>
            <a:spLocks noGrp="1"/>
          </p:cNvSpPr>
          <p:nvPr>
            <p:ph type="body" orient="vert" idx="1"/>
          </p:nvPr>
        </p:nvSpPr>
        <p:spPr>
          <a:xfrm>
            <a:off x="960120" y="643467"/>
            <a:ext cx="5504687" cy="5533496"/>
          </a:xfrm>
        </p:spPr>
        <p:txBody>
          <a:bodyPr vert="eaVert" tIns="91440" bIns="9144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6341D62D-51A0-4AD7-8027-BF548FB6AAF3}"/>
              </a:ext>
            </a:extLst>
          </p:cNvPr>
          <p:cNvSpPr>
            <a:spLocks noGrp="1"/>
          </p:cNvSpPr>
          <p:nvPr>
            <p:ph type="dt" sz="half" idx="10"/>
          </p:nvPr>
        </p:nvSpPr>
        <p:spPr>
          <a:xfrm>
            <a:off x="7617898" y="6356350"/>
            <a:ext cx="2522798" cy="365125"/>
          </a:xfrm>
        </p:spPr>
        <p:txBody>
          <a:bodyPr/>
          <a:lstStyle>
            <a:lvl1pPr>
              <a:defRPr>
                <a:solidFill>
                  <a:schemeClr val="bg1"/>
                </a:solidFill>
              </a:defRPr>
            </a:lvl1pPr>
          </a:lstStyle>
          <a:p>
            <a:pPr algn="r"/>
            <a:fld id="{A37D6D71-8B28-4ED6-B932-04B197003D23}" type="datetimeFigureOut">
              <a:rPr lang="en-US" smtClean="0"/>
              <a:pPr algn="r"/>
              <a:t>4/27/21</a:t>
            </a:fld>
            <a:endParaRPr lang="en-US" dirty="0"/>
          </a:p>
        </p:txBody>
      </p:sp>
      <p:sp>
        <p:nvSpPr>
          <p:cNvPr id="8" name="Footer Placeholder 7">
            <a:extLst>
              <a:ext uri="{FF2B5EF4-FFF2-40B4-BE49-F238E27FC236}">
                <a16:creationId xmlns:a16="http://schemas.microsoft.com/office/drawing/2014/main" id="{A5857492-A701-44A1-B1D5-7B2C8CD06582}"/>
              </a:ext>
            </a:extLst>
          </p:cNvPr>
          <p:cNvSpPr>
            <a:spLocks noGrp="1"/>
          </p:cNvSpPr>
          <p:nvPr>
            <p:ph type="ftr" sz="quarter" idx="11"/>
          </p:nvPr>
        </p:nvSpPr>
        <p:spPr/>
        <p:txBody>
          <a:body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EED2E8AE-F1AA-4D19-A434-102501D3B460}"/>
              </a:ext>
            </a:extLst>
          </p:cNvPr>
          <p:cNvSpPr>
            <a:spLocks noGrp="1"/>
          </p:cNvSpPr>
          <p:nvPr>
            <p:ph type="sldNum" sz="quarter" idx="12"/>
          </p:nvPr>
        </p:nvSpPr>
        <p:spPr/>
        <p:txBody>
          <a:bodyPr/>
          <a:lstStyle>
            <a:lvl1pPr>
              <a:defRPr>
                <a:solidFill>
                  <a:schemeClr val="bg1"/>
                </a:solidFill>
              </a:defRPr>
            </a:lvl1p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14601317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D153959-30FA-4987-A094-7243641F474B}"/>
              </a:ext>
            </a:extLst>
          </p:cNvPr>
          <p:cNvSpPr/>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50216229-A6DB-436A-B327-667E80F0A563}"/>
              </a:ext>
            </a:extLst>
          </p:cNvPr>
          <p:cNvSpPr>
            <a:spLocks noGrp="1"/>
          </p:cNvSpPr>
          <p:nvPr>
            <p:ph type="title"/>
          </p:nvPr>
        </p:nvSpPr>
        <p:spPr>
          <a:xfrm>
            <a:off x="960120" y="317814"/>
            <a:ext cx="10268712" cy="170078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B2B351D-270D-480D-8AF5-6A213ED2B3FB}"/>
              </a:ext>
            </a:extLst>
          </p:cNvPr>
          <p:cNvSpPr>
            <a:spLocks noGrp="1"/>
          </p:cNvSpPr>
          <p:nvPr>
            <p:ph type="body" idx="1"/>
          </p:nvPr>
        </p:nvSpPr>
        <p:spPr>
          <a:xfrm>
            <a:off x="960120" y="2587752"/>
            <a:ext cx="10268712" cy="35935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1EB0E73-3310-4A8F-BB4A-7A6A99121A61}"/>
              </a:ext>
            </a:extLst>
          </p:cNvPr>
          <p:cNvSpPr>
            <a:spLocks noGrp="1"/>
          </p:cNvSpPr>
          <p:nvPr>
            <p:ph type="dt" sz="half" idx="2"/>
          </p:nvPr>
        </p:nvSpPr>
        <p:spPr>
          <a:xfrm>
            <a:off x="6903720" y="6356350"/>
            <a:ext cx="3236976" cy="365125"/>
          </a:xfrm>
          <a:prstGeom prst="rect">
            <a:avLst/>
          </a:prstGeom>
        </p:spPr>
        <p:txBody>
          <a:bodyPr vert="horz" lIns="91440" tIns="45720" rIns="91440" bIns="45720" rtlCol="0" anchor="ctr"/>
          <a:lstStyle>
            <a:lvl1pPr algn="just">
              <a:defRPr sz="1200" spc="50" baseline="0">
                <a:solidFill>
                  <a:schemeClr val="tx1"/>
                </a:solidFill>
              </a:defRPr>
            </a:lvl1pPr>
          </a:lstStyle>
          <a:p>
            <a:pPr algn="r"/>
            <a:fld id="{A37D6D71-8B28-4ED6-B932-04B197003D23}" type="datetimeFigureOut">
              <a:rPr lang="en-US" smtClean="0"/>
              <a:pPr algn="r"/>
              <a:t>4/27/21</a:t>
            </a:fld>
            <a:endParaRPr lang="en-US" spc="50" dirty="0"/>
          </a:p>
        </p:txBody>
      </p:sp>
      <p:sp>
        <p:nvSpPr>
          <p:cNvPr id="5" name="Footer Placeholder 4">
            <a:extLst>
              <a:ext uri="{FF2B5EF4-FFF2-40B4-BE49-F238E27FC236}">
                <a16:creationId xmlns:a16="http://schemas.microsoft.com/office/drawing/2014/main" id="{1381C4C0-515B-4404-A780-C31E7DFE54A4}"/>
              </a:ext>
            </a:extLst>
          </p:cNvPr>
          <p:cNvSpPr>
            <a:spLocks noGrp="1"/>
          </p:cNvSpPr>
          <p:nvPr>
            <p:ph type="ftr" sz="quarter" idx="3"/>
          </p:nvPr>
        </p:nvSpPr>
        <p:spPr>
          <a:xfrm>
            <a:off x="960120" y="6356350"/>
            <a:ext cx="5504688" cy="365125"/>
          </a:xfrm>
          <a:prstGeom prst="rect">
            <a:avLst/>
          </a:prstGeom>
        </p:spPr>
        <p:txBody>
          <a:bodyPr vert="horz" lIns="91440" tIns="45720" rIns="91440" bIns="45720" rtlCol="0" anchor="ctr"/>
          <a:lstStyle>
            <a:lvl1pPr algn="l">
              <a:defRPr sz="1100" cap="all" spc="50" baseline="0">
                <a:solidFill>
                  <a:schemeClr val="tx1"/>
                </a:solidFill>
              </a:defRPr>
            </a:lvl1pPr>
          </a:lstStyle>
          <a:p>
            <a:endParaRPr lang="en-US" spc="50" dirty="0"/>
          </a:p>
        </p:txBody>
      </p:sp>
      <p:sp>
        <p:nvSpPr>
          <p:cNvPr id="6" name="Slide Number Placeholder 5">
            <a:extLst>
              <a:ext uri="{FF2B5EF4-FFF2-40B4-BE49-F238E27FC236}">
                <a16:creationId xmlns:a16="http://schemas.microsoft.com/office/drawing/2014/main" id="{944C30C7-F013-428C-A6F7-A8CCCD14CEF4}"/>
              </a:ext>
            </a:extLst>
          </p:cNvPr>
          <p:cNvSpPr>
            <a:spLocks noGrp="1"/>
          </p:cNvSpPr>
          <p:nvPr>
            <p:ph type="sldNum" sz="quarter" idx="4"/>
          </p:nvPr>
        </p:nvSpPr>
        <p:spPr>
          <a:xfrm>
            <a:off x="10296144" y="6356350"/>
            <a:ext cx="932688" cy="365125"/>
          </a:xfrm>
          <a:prstGeom prst="rect">
            <a:avLst/>
          </a:prstGeom>
        </p:spPr>
        <p:txBody>
          <a:bodyPr vert="horz" lIns="91440" tIns="45720" rIns="91440" bIns="45720" rtlCol="0" anchor="ctr"/>
          <a:lstStyle>
            <a:lvl1pPr algn="r">
              <a:defRPr sz="1200">
                <a:solidFill>
                  <a:schemeClr val="tx1"/>
                </a:solidFill>
              </a:defRPr>
            </a:lvl1p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2557839312"/>
      </p:ext>
    </p:extLst>
  </p:cSld>
  <p:clrMap bg1="lt1" tx1="dk1" bg2="lt2" tx2="dk2" accent1="accent1" accent2="accent2" accent3="accent3" accent4="accent4" accent5="accent5" accent6="accent6" hlink="hlink" folHlink="folHlink"/>
  <p:sldLayoutIdLst>
    <p:sldLayoutId id="2147483701" r:id="rId1"/>
    <p:sldLayoutId id="2147483702" r:id="rId2"/>
    <p:sldLayoutId id="2147483703" r:id="rId3"/>
    <p:sldLayoutId id="2147483704" r:id="rId4"/>
    <p:sldLayoutId id="2147483705" r:id="rId5"/>
    <p:sldLayoutId id="2147483706" r:id="rId6"/>
    <p:sldLayoutId id="2147483707" r:id="rId7"/>
    <p:sldLayoutId id="2147483708" r:id="rId8"/>
    <p:sldLayoutId id="2147483709" r:id="rId9"/>
    <p:sldLayoutId id="2147483710" r:id="rId10"/>
    <p:sldLayoutId id="2147483711" r:id="rId11"/>
  </p:sldLayoutIdLst>
  <p:txStyles>
    <p:titleStyle>
      <a:lvl1pPr algn="l" defTabSz="914400" rtl="0" eaLnBrk="1" latinLnBrk="0" hangingPunct="1">
        <a:lnSpc>
          <a:spcPct val="90000"/>
        </a:lnSpc>
        <a:spcBef>
          <a:spcPct val="0"/>
        </a:spcBef>
        <a:buNone/>
        <a:defRPr sz="6600" kern="1200" cap="all" spc="120" baseline="0">
          <a:solidFill>
            <a:schemeClr val="bg1"/>
          </a:solidFill>
          <a:latin typeface="+mj-lt"/>
          <a:ea typeface="+mj-ea"/>
          <a:cs typeface="+mj-cs"/>
        </a:defRPr>
      </a:lvl1pPr>
    </p:titleStyle>
    <p:bodyStyle>
      <a:lvl1pPr marL="0" indent="0" algn="l" defTabSz="914400" rtl="0" eaLnBrk="1" latinLnBrk="0" hangingPunct="1">
        <a:lnSpc>
          <a:spcPct val="101000"/>
        </a:lnSpc>
        <a:spcBef>
          <a:spcPts val="700"/>
        </a:spcBef>
        <a:spcAft>
          <a:spcPts val="700"/>
        </a:spcAft>
        <a:buFont typeface="Arial" panose="020B0604020202020204" pitchFamily="34" charset="0"/>
        <a:buNone/>
        <a:defRPr sz="2600" kern="1200" spc="50" baseline="0">
          <a:solidFill>
            <a:schemeClr val="tx1"/>
          </a:solidFill>
          <a:latin typeface="+mn-lt"/>
          <a:ea typeface="+mn-ea"/>
          <a:cs typeface="+mn-cs"/>
        </a:defRPr>
      </a:lvl1pPr>
      <a:lvl2pPr marL="274320" indent="-274320" algn="l" defTabSz="914400" rtl="0" eaLnBrk="1" latinLnBrk="0" hangingPunct="1">
        <a:lnSpc>
          <a:spcPct val="101000"/>
        </a:lnSpc>
        <a:spcBef>
          <a:spcPts val="400"/>
        </a:spcBef>
        <a:spcAft>
          <a:spcPts val="400"/>
        </a:spcAft>
        <a:buClrTx/>
        <a:buFont typeface="Wingdings" panose="05000000000000000000" pitchFamily="2" charset="2"/>
        <a:buChar char="§"/>
        <a:defRPr sz="2300" kern="1200" spc="50" baseline="0">
          <a:solidFill>
            <a:schemeClr val="tx1"/>
          </a:solidFill>
          <a:latin typeface="+mn-lt"/>
          <a:ea typeface="+mn-ea"/>
          <a:cs typeface="+mn-cs"/>
        </a:defRPr>
      </a:lvl2pPr>
      <a:lvl3pPr marL="274320" indent="0" algn="l" defTabSz="914400" rtl="0" eaLnBrk="1" latinLnBrk="0" hangingPunct="1">
        <a:lnSpc>
          <a:spcPct val="101000"/>
        </a:lnSpc>
        <a:spcBef>
          <a:spcPts val="400"/>
        </a:spcBef>
        <a:spcAft>
          <a:spcPts val="400"/>
        </a:spcAft>
        <a:buFont typeface="Arial" panose="020B0604020202020204" pitchFamily="34" charset="0"/>
        <a:buNone/>
        <a:defRPr sz="1800" b="1" kern="1200" spc="50" baseline="0">
          <a:solidFill>
            <a:schemeClr val="tx1"/>
          </a:solidFill>
          <a:latin typeface="+mn-lt"/>
          <a:ea typeface="+mn-ea"/>
          <a:cs typeface="+mn-cs"/>
        </a:defRPr>
      </a:lvl3pPr>
      <a:lvl4pPr marL="594360" indent="-274320" algn="l" defTabSz="914400" rtl="0" eaLnBrk="1" latinLnBrk="0" hangingPunct="1">
        <a:lnSpc>
          <a:spcPct val="101000"/>
        </a:lnSpc>
        <a:spcBef>
          <a:spcPts val="400"/>
        </a:spcBef>
        <a:spcAft>
          <a:spcPts val="400"/>
        </a:spcAft>
        <a:buClrTx/>
        <a:buFont typeface="Wingdings" panose="05000000000000000000" pitchFamily="2" charset="2"/>
        <a:buChar char="§"/>
        <a:defRPr sz="1800" kern="1200" spc="50" baseline="0">
          <a:solidFill>
            <a:schemeClr val="tx1"/>
          </a:solidFill>
          <a:latin typeface="+mn-lt"/>
          <a:ea typeface="+mn-ea"/>
          <a:cs typeface="+mn-cs"/>
        </a:defRPr>
      </a:lvl4pPr>
      <a:lvl5pPr marL="594360" indent="0" algn="l" defTabSz="914400" rtl="0" eaLnBrk="1" latinLnBrk="0" hangingPunct="1">
        <a:lnSpc>
          <a:spcPct val="101000"/>
        </a:lnSpc>
        <a:spcBef>
          <a:spcPts val="400"/>
        </a:spcBef>
        <a:spcAft>
          <a:spcPts val="400"/>
        </a:spcAft>
        <a:buFont typeface="Arial" panose="020B0604020202020204" pitchFamily="34" charset="0"/>
        <a:buNone/>
        <a:defRPr sz="1800" b="1"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s://pixabay.com/en/sound-studio-recording-faders-mixer-407216/" TargetMode="Externa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2.xml"/><Relationship Id="rId1" Type="http://schemas.openxmlformats.org/officeDocument/2006/relationships/video" Target="https://www.youtube.com/embed/W-gU1aNkaWs?start=157&amp;feature=oembed" TargetMode="External"/><Relationship Id="rId4" Type="http://schemas.openxmlformats.org/officeDocument/2006/relationships/hyperlink" Target="http://soundmedia.jp/nuaudk/14Tuba/index.html"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www.abbeyroad.com/for-creators1" TargetMode="Externa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www.abbeyroad.com/for-creators1" TargetMode="Externa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2.xml"/><Relationship Id="rId1" Type="http://schemas.openxmlformats.org/officeDocument/2006/relationships/slideLayout" Target="../slideLayouts/slideLayout1.xml"/><Relationship Id="rId4" Type="http://schemas.openxmlformats.org/officeDocument/2006/relationships/image" Target="../media/image10.jpg"/></Relationships>
</file>

<file path=ppt/slides/_rels/slide2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3.xml"/><Relationship Id="rId1" Type="http://schemas.openxmlformats.org/officeDocument/2006/relationships/slideLayout" Target="../slideLayouts/slideLayout1.xml"/><Relationship Id="rId4" Type="http://schemas.openxmlformats.org/officeDocument/2006/relationships/hyperlink" Target="https://www.soundfield.com/#/timeline"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slideLayout" Target="../slideLayouts/slideLayout1.xml"/><Relationship Id="rId1" Type="http://schemas.openxmlformats.org/officeDocument/2006/relationships/video" Target="https://www.youtube.com/embed/X23hZNoSkUs?feature=oembed"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cdn.soundfield.com/assets/downloads/manual/SPS422B-manual.pdf" TargetMode="External"/><Relationship Id="rId2" Type="http://schemas.openxmlformats.org/officeDocument/2006/relationships/image" Target="../media/image13.jp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4.xml"/><Relationship Id="rId1" Type="http://schemas.openxmlformats.org/officeDocument/2006/relationships/slideLayout" Target="../slideLayouts/slideLayout1.xml"/><Relationship Id="rId4" Type="http://schemas.openxmlformats.org/officeDocument/2006/relationships/hyperlink" Target="https://en-uk.sennheiser.com/microphone-3d-audio-ambeo-vr-mic" TargetMode="External"/></Relationships>
</file>

<file path=ppt/slides/_rels/slide25.xml.rels><?xml version="1.0" encoding="UTF-8" standalone="yes"?>
<Relationships xmlns="http://schemas.openxmlformats.org/package/2006/relationships"><Relationship Id="rId3" Type="http://schemas.openxmlformats.org/officeDocument/2006/relationships/hyperlink" Target="https://en.rode.com/ntsf1" TargetMode="External"/><Relationship Id="rId2" Type="http://schemas.openxmlformats.org/officeDocument/2006/relationships/image" Target="../media/image15.png"/><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3" Type="http://schemas.openxmlformats.org/officeDocument/2006/relationships/hyperlink" Target="https://www.zoom-na.com/products/field-video-recording/field-recording/zoom-h3-vr-handy-recorder" TargetMode="External"/><Relationship Id="rId2" Type="http://schemas.openxmlformats.org/officeDocument/2006/relationships/image" Target="../media/image16.png"/><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3" Type="http://schemas.openxmlformats.org/officeDocument/2006/relationships/hyperlink" Target="http://www.core-sound.com/OctoMic/1.php" TargetMode="External"/><Relationship Id="rId2" Type="http://schemas.openxmlformats.org/officeDocument/2006/relationships/image" Target="../media/image17.jpg"/><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hyperlink" Target="https://www.zylia.co/" TargetMode="External"/></Relationships>
</file>

<file path=ppt/slides/_rels/slide29.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slideLayout" Target="../slideLayouts/slideLayout2.xml"/><Relationship Id="rId1" Type="http://schemas.openxmlformats.org/officeDocument/2006/relationships/video" Target="https://www.youtube.com/embed/m5YgcCSvLp4?start=4&amp;feature=oembed" TargetMode="External"/></Relationships>
</file>

<file path=ppt/slides/_rels/slide30.xml.rels><?xml version="1.0" encoding="UTF-8" standalone="yes"?>
<Relationships xmlns="http://schemas.openxmlformats.org/package/2006/relationships"><Relationship Id="rId3" Type="http://schemas.openxmlformats.org/officeDocument/2006/relationships/hyperlink" Target="https://mhacoustics.com/products" TargetMode="External"/><Relationship Id="rId2" Type="http://schemas.openxmlformats.org/officeDocument/2006/relationships/image" Target="../media/image20.png"/><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slideLayout" Target="../slideLayouts/slideLayout2.xml"/><Relationship Id="rId1" Type="http://schemas.openxmlformats.org/officeDocument/2006/relationships/video" Target="https://www.youtube.com/embed/4rafL6SCaFI?feature=oembed" TargetMode="External"/></Relationships>
</file>

<file path=ppt/slides/_rels/slide36.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slideLayout" Target="../slideLayouts/slideLayout2.xml"/><Relationship Id="rId1" Type="http://schemas.openxmlformats.org/officeDocument/2006/relationships/video" Target="https://www.youtube.com/embed/uFrthrMCGnI?feature=oembed" TargetMode="External"/></Relationships>
</file>

<file path=ppt/slides/_rels/slide37.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8.xml"/><Relationship Id="rId1" Type="http://schemas.openxmlformats.org/officeDocument/2006/relationships/slideLayout" Target="../slideLayouts/slideLayout1.xml"/><Relationship Id="rId4" Type="http://schemas.openxmlformats.org/officeDocument/2006/relationships/hyperlink" Target="https://www.soundfield.com/#/products/surroundzone2" TargetMode="External"/></Relationships>
</file>

<file path=ppt/slides/_rels/slide42.xml.rels><?xml version="1.0" encoding="UTF-8" standalone="yes"?>
<Relationships xmlns="http://schemas.openxmlformats.org/package/2006/relationships"><Relationship Id="rId3" Type="http://schemas.openxmlformats.org/officeDocument/2006/relationships/image" Target="../media/image31.jpg"/><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43.xml.rels><?xml version="1.0" encoding="UTF-8" standalone="yes"?>
<Relationships xmlns="http://schemas.openxmlformats.org/package/2006/relationships"><Relationship Id="rId3" Type="http://schemas.openxmlformats.org/officeDocument/2006/relationships/hyperlink" Target="https://library.soundfield.com/browse/Ambience" TargetMode="External"/><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hyperlink" Target="https://www.soundonsound.com/techniques/logic-pro-x-working-ambisonic-audio" TargetMode="External"/><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hyperlink" Target="https://www.ambisonictoolkit.net/documentation/reaper/" TargetMode="External"/></Relationships>
</file>

<file path=ppt/slides/_rels/slide47.xml.rels><?xml version="1.0" encoding="UTF-8" standalone="yes"?>
<Relationships xmlns="http://schemas.openxmlformats.org/package/2006/relationships"><Relationship Id="rId3" Type="http://schemas.openxmlformats.org/officeDocument/2006/relationships/hyperlink" Target="http://nevaton.eu/product/nevaton-bpt-the-ultimate-one-mic-recording-solution/" TargetMode="External"/><Relationship Id="rId2" Type="http://schemas.openxmlformats.org/officeDocument/2006/relationships/hyperlink" Target="https://hear360.io/shop/8ball" TargetMode="External"/><Relationship Id="rId1" Type="http://schemas.openxmlformats.org/officeDocument/2006/relationships/slideLayout" Target="../slideLayouts/slideLayout1.xml"/><Relationship Id="rId5" Type="http://schemas.openxmlformats.org/officeDocument/2006/relationships/hyperlink" Target="http://www.holophone.com/ProductDetails.asp?ProductCode=H2P7" TargetMode="External"/><Relationship Id="rId4" Type="http://schemas.openxmlformats.org/officeDocument/2006/relationships/hyperlink" Target="https://www.dpamicrophones.com/dmension/5100-mobile-surround-microphone" TargetMode="External"/></Relationships>
</file>

<file path=ppt/slides/_rels/slide48.xml.rels><?xml version="1.0" encoding="UTF-8" standalone="yes"?>
<Relationships xmlns="http://schemas.openxmlformats.org/package/2006/relationships"><Relationship Id="rId3" Type="http://schemas.openxmlformats.org/officeDocument/2006/relationships/hyperlink" Target="http://decoy.iki.fi/dsound/ambisonic/motherlode/source/Discrete_Matrix%20Multichannel%20Stereo%20Duane%20Cooper%201971.pdf" TargetMode="External"/><Relationship Id="rId2" Type="http://schemas.openxmlformats.org/officeDocument/2006/relationships/hyperlink" Target="https://www.creativefieldrecording.com/2017/03/01/explorers-of-ambisonics-introduction/" TargetMode="External"/><Relationship Id="rId1" Type="http://schemas.openxmlformats.org/officeDocument/2006/relationships/slideLayout" Target="../slideLayouts/slideLayout1.xml"/><Relationship Id="rId6" Type="http://schemas.openxmlformats.org/officeDocument/2006/relationships/image" Target="../media/image9.png"/><Relationship Id="rId5" Type="http://schemas.openxmlformats.org/officeDocument/2006/relationships/hyperlink" Target="https://www.michaelgerzonphotos.org.uk/" TargetMode="External"/><Relationship Id="rId4" Type="http://schemas.openxmlformats.org/officeDocument/2006/relationships/hyperlink" Target="http://decoy.iki.fi/dsound/ambisonic/motherlode/source/Periphony_With-height_sound_reproduction_Michael%20Gerzon_JAES_Jan_Feb_1973.pdf" TargetMode="External"/></Relationships>
</file>

<file path=ppt/slides/_rels/slide49.xml.rels><?xml version="1.0" encoding="UTF-8" standalone="yes"?>
<Relationships xmlns="http://schemas.openxmlformats.org/package/2006/relationships"><Relationship Id="rId3" Type="http://schemas.openxmlformats.org/officeDocument/2006/relationships/image" Target="../media/image36.jpg"/><Relationship Id="rId2" Type="http://schemas.openxmlformats.org/officeDocument/2006/relationships/notesSlide" Target="../notesSlides/notesSlide21.xml"/><Relationship Id="rId1" Type="http://schemas.openxmlformats.org/officeDocument/2006/relationships/slideLayout" Target="../slideLayouts/slideLayout1.xml"/><Relationship Id="rId4" Type="http://schemas.openxmlformats.org/officeDocument/2006/relationships/hyperlink" Target="https://www.panmacmillan.com/blogs/literary/dylan-thomas-welsh-poems" TargetMode="External"/></Relationships>
</file>

<file path=ppt/slides/_rels/slide50.xml.rels><?xml version="1.0" encoding="UTF-8" standalone="yes"?>
<Relationships xmlns="http://schemas.openxmlformats.org/package/2006/relationships"><Relationship Id="rId3" Type="http://schemas.openxmlformats.org/officeDocument/2006/relationships/image" Target="../media/image37.jp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1.xml"/></Relationships>
</file>

<file path=ppt/slides/_rels/slide52.xml.rels><?xml version="1.0" encoding="UTF-8" standalone="yes"?>
<Relationships xmlns="http://schemas.openxmlformats.org/package/2006/relationships"><Relationship Id="rId3" Type="http://schemas.openxmlformats.org/officeDocument/2006/relationships/hyperlink" Target="https://en.wikipedia.org/wiki/Convolution_reverb" TargetMode="External"/><Relationship Id="rId2" Type="http://schemas.openxmlformats.org/officeDocument/2006/relationships/image" Target="../media/image39.jpeg"/><Relationship Id="rId1" Type="http://schemas.openxmlformats.org/officeDocument/2006/relationships/slideLayout" Target="../slideLayouts/slideLayout1.xml"/></Relationships>
</file>

<file path=ppt/slides/_rels/slide53.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1.xml"/></Relationships>
</file>

<file path=ppt/slides/_rels/slide54.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1.xml"/></Relationships>
</file>

<file path=ppt/slides/_rels/slide55.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1.xml"/></Relationships>
</file>

<file path=ppt/slides/_rels/slide56.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23.xml"/><Relationship Id="rId1" Type="http://schemas.openxmlformats.org/officeDocument/2006/relationships/slideLayout" Target="../slideLayouts/slideLayout1.xml"/></Relationships>
</file>

<file path=ppt/slides/_rels/slide57.xml.rels><?xml version="1.0" encoding="UTF-8" standalone="yes"?>
<Relationships xmlns="http://schemas.openxmlformats.org/package/2006/relationships"><Relationship Id="rId3" Type="http://schemas.openxmlformats.org/officeDocument/2006/relationships/hyperlink" Target="https://en.wikipedia.org/wiki/Convolution_reverb" TargetMode="External"/><Relationship Id="rId2" Type="http://schemas.openxmlformats.org/officeDocument/2006/relationships/image" Target="../media/image39.jpeg"/><Relationship Id="rId1" Type="http://schemas.openxmlformats.org/officeDocument/2006/relationships/slideLayout" Target="../slideLayouts/slideLayout1.xml"/></Relationships>
</file>

<file path=ppt/slides/_rels/slide58.xml.rels><?xml version="1.0" encoding="UTF-8" standalone="yes"?>
<Relationships xmlns="http://schemas.openxmlformats.org/package/2006/relationships"><Relationship Id="rId3" Type="http://schemas.openxmlformats.org/officeDocument/2006/relationships/hyperlink" Target="https://en.wikipedia.org/wiki/Convolution_reverb" TargetMode="External"/><Relationship Id="rId2" Type="http://schemas.openxmlformats.org/officeDocument/2006/relationships/image" Target="../media/image40.jpeg"/><Relationship Id="rId1" Type="http://schemas.openxmlformats.org/officeDocument/2006/relationships/slideLayout" Target="../slideLayouts/slideLayout1.xml"/></Relationships>
</file>

<file path=ppt/slides/_rels/slide59.xml.rels><?xml version="1.0" encoding="UTF-8" standalone="yes"?>
<Relationships xmlns="http://schemas.openxmlformats.org/package/2006/relationships"><Relationship Id="rId3" Type="http://schemas.openxmlformats.org/officeDocument/2006/relationships/hyperlink" Target="https://en.wikipedia.org/wiki/Convolution_reverb" TargetMode="External"/><Relationship Id="rId2" Type="http://schemas.openxmlformats.org/officeDocument/2006/relationships/image" Target="../media/image40.jpeg"/><Relationship Id="rId1" Type="http://schemas.openxmlformats.org/officeDocument/2006/relationships/slideLayout" Target="../slideLayouts/slideLayout1.xml"/></Relationships>
</file>

<file path=ppt/slides/_rels/slide60.xml.rels><?xml version="1.0" encoding="UTF-8" standalone="yes"?>
<Relationships xmlns="http://schemas.openxmlformats.org/package/2006/relationships"><Relationship Id="rId2" Type="http://schemas.openxmlformats.org/officeDocument/2006/relationships/image" Target="../media/image41.jpg"/><Relationship Id="rId1" Type="http://schemas.openxmlformats.org/officeDocument/2006/relationships/slideLayout" Target="../slideLayouts/slideLayout1.xml"/></Relationships>
</file>

<file path=ppt/slides/_rels/slide61.xml.rels><?xml version="1.0" encoding="UTF-8" standalone="yes"?>
<Relationships xmlns="http://schemas.openxmlformats.org/package/2006/relationships"><Relationship Id="rId2" Type="http://schemas.openxmlformats.org/officeDocument/2006/relationships/image" Target="../media/image42.jpg"/><Relationship Id="rId1" Type="http://schemas.openxmlformats.org/officeDocument/2006/relationships/slideLayout" Target="../slideLayouts/slideLayout1.xml"/></Relationships>
</file>

<file path=ppt/slides/_rels/slide62.xml.rels><?xml version="1.0" encoding="UTF-8" standalone="yes"?>
<Relationships xmlns="http://schemas.openxmlformats.org/package/2006/relationships"><Relationship Id="rId3" Type="http://schemas.openxmlformats.org/officeDocument/2006/relationships/image" Target="../media/image43.gif"/><Relationship Id="rId2" Type="http://schemas.openxmlformats.org/officeDocument/2006/relationships/hyperlink" Target="https://www.youtube.com/watch?v=BLKWy-U6iQY&amp;feature=youtu.be&amp;t=123" TargetMode="External"/><Relationship Id="rId1" Type="http://schemas.openxmlformats.org/officeDocument/2006/relationships/slideLayout" Target="../slideLayouts/slideLayout1.xml"/></Relationships>
</file>

<file path=ppt/slides/_rels/slide63.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hyperlink" Target="https://youtu.be/RceLLUbhz0A?t=269" TargetMode="External"/><Relationship Id="rId1" Type="http://schemas.openxmlformats.org/officeDocument/2006/relationships/slideLayout" Target="../slideLayouts/slideLayout1.xml"/></Relationships>
</file>

<file path=ppt/slides/_rels/slide64.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1.xml"/></Relationships>
</file>

<file path=ppt/slides/_rels/slide65.xml.rels><?xml version="1.0" encoding="UTF-8" standalone="yes"?>
<Relationships xmlns="http://schemas.openxmlformats.org/package/2006/relationships"><Relationship Id="rId2" Type="http://schemas.openxmlformats.org/officeDocument/2006/relationships/image" Target="../media/image46.jpg"/><Relationship Id="rId1" Type="http://schemas.openxmlformats.org/officeDocument/2006/relationships/slideLayout" Target="../slideLayouts/slideLayout1.xml"/></Relationships>
</file>

<file path=ppt/slides/_rels/slide66.xml.rels><?xml version="1.0" encoding="UTF-8" standalone="yes"?>
<Relationships xmlns="http://schemas.openxmlformats.org/package/2006/relationships"><Relationship Id="rId3" Type="http://schemas.openxmlformats.org/officeDocument/2006/relationships/image" Target="../media/image47.jpg"/><Relationship Id="rId2" Type="http://schemas.openxmlformats.org/officeDocument/2006/relationships/hyperlink" Target="https://support.apple.com/kb/PH27798?locale=en_US&amp;viewlocale=en_US" TargetMode="External"/><Relationship Id="rId1" Type="http://schemas.openxmlformats.org/officeDocument/2006/relationships/slideLayout" Target="../slideLayouts/slideLayout1.xml"/></Relationships>
</file>

<file path=ppt/slides/_rels/slide67.xml.rels><?xml version="1.0" encoding="UTF-8" standalone="yes"?>
<Relationships xmlns="http://schemas.openxmlformats.org/package/2006/relationships"><Relationship Id="rId3" Type="http://schemas.openxmlformats.org/officeDocument/2006/relationships/hyperlink" Target="https://help.apple.com/impulseresponseutility/mac/1.0.3/en/impulseresponseutility/usermanual/Impulse%20Response%20Utility%20User%20Manual%20(en).pdf" TargetMode="External"/><Relationship Id="rId2" Type="http://schemas.openxmlformats.org/officeDocument/2006/relationships/image" Target="../media/image48.jpg"/><Relationship Id="rId1" Type="http://schemas.openxmlformats.org/officeDocument/2006/relationships/slideLayout" Target="../slideLayouts/slideLayout1.xml"/></Relationships>
</file>

<file path=ppt/slides/_rels/slide68.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hyperlink" Target="https://www.soundonsound.com/techniques/making-impulse-responses-logics-ir-utility" TargetMode="External"/><Relationship Id="rId1" Type="http://schemas.openxmlformats.org/officeDocument/2006/relationships/slideLayout" Target="../slideLayouts/slideLayout1.xml"/></Relationships>
</file>

<file path=ppt/slides/_rels/slide69.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hyperlink" Target="https://www.soundonsound.com/techniques/convolution-processing-impulse-responses" TargetMode="External"/><Relationship Id="rId1" Type="http://schemas.openxmlformats.org/officeDocument/2006/relationships/slideLayout" Target="../slideLayouts/slideLayout1.xml"/></Relationships>
</file>

<file path=ppt/slides/_rels/slide70.xml.rels><?xml version="1.0" encoding="UTF-8" standalone="yes"?>
<Relationships xmlns="http://schemas.openxmlformats.org/package/2006/relationships"><Relationship Id="rId3" Type="http://schemas.openxmlformats.org/officeDocument/2006/relationships/hyperlink" Target="https://designingsound.org/2012/12/29/recording-impulse-responses/" TargetMode="External"/><Relationship Id="rId2" Type="http://schemas.openxmlformats.org/officeDocument/2006/relationships/notesSlide" Target="../notesSlides/notesSlide24.xml"/><Relationship Id="rId1" Type="http://schemas.openxmlformats.org/officeDocument/2006/relationships/slideLayout" Target="../slideLayouts/slideLayout1.xml"/><Relationship Id="rId4" Type="http://schemas.openxmlformats.org/officeDocument/2006/relationships/image" Target="../media/image50.jpg"/></Relationships>
</file>

<file path=ppt/slides/_rels/slide71.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4AA13AD3-0A4F-475A-BEBB-DEEFF5C09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D65E0E3C-32F3-480B-9842-7611BBE2EE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12708"/>
            <a:ext cx="12192000" cy="2645291"/>
          </a:xfrm>
          <a:prstGeom prst="rect">
            <a:avLst/>
          </a:prstGeom>
          <a:solidFill>
            <a:schemeClr val="tx1">
              <a:alpha val="8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981AEF-C765-884B-8FFC-3FE372EC0DC7}"/>
              </a:ext>
            </a:extLst>
          </p:cNvPr>
          <p:cNvSpPr>
            <a:spLocks noGrp="1"/>
          </p:cNvSpPr>
          <p:nvPr>
            <p:ph type="ctrTitle"/>
          </p:nvPr>
        </p:nvSpPr>
        <p:spPr>
          <a:xfrm>
            <a:off x="961644" y="4572003"/>
            <a:ext cx="10268712" cy="1169121"/>
          </a:xfrm>
        </p:spPr>
        <p:txBody>
          <a:bodyPr anchor="ctr">
            <a:normAutofit/>
          </a:bodyPr>
          <a:lstStyle/>
          <a:p>
            <a:pPr algn="l"/>
            <a:r>
              <a:rPr lang="en-US" sz="7200" b="1" cap="none" spc="0"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Studio Project</a:t>
            </a:r>
          </a:p>
        </p:txBody>
      </p:sp>
      <p:sp>
        <p:nvSpPr>
          <p:cNvPr id="3" name="Subtitle 2">
            <a:extLst>
              <a:ext uri="{FF2B5EF4-FFF2-40B4-BE49-F238E27FC236}">
                <a16:creationId xmlns:a16="http://schemas.microsoft.com/office/drawing/2014/main" id="{1EA7AC8A-67E1-A64E-9BFC-271DF9D3E5D0}"/>
              </a:ext>
            </a:extLst>
          </p:cNvPr>
          <p:cNvSpPr>
            <a:spLocks noGrp="1"/>
          </p:cNvSpPr>
          <p:nvPr>
            <p:ph type="subTitle" idx="1"/>
          </p:nvPr>
        </p:nvSpPr>
        <p:spPr>
          <a:xfrm>
            <a:off x="961644" y="5745015"/>
            <a:ext cx="10268712" cy="517315"/>
          </a:xfrm>
        </p:spPr>
        <p:txBody>
          <a:bodyPr anchor="ctr">
            <a:normAutofit/>
          </a:bodyPr>
          <a:lstStyle/>
          <a:p>
            <a:pPr algn="l"/>
            <a:r>
              <a:rPr lang="en-US" sz="2400" dirty="0">
                <a:latin typeface="Open Sans Light" panose="020B0306030504020204" pitchFamily="34" charset="0"/>
                <a:ea typeface="Open Sans Light" panose="020B0306030504020204" pitchFamily="34" charset="0"/>
                <a:cs typeface="Open Sans Light" panose="020B0306030504020204" pitchFamily="34" charset="0"/>
              </a:rPr>
              <a:t>Week 5</a:t>
            </a:r>
          </a:p>
        </p:txBody>
      </p:sp>
      <p:pic>
        <p:nvPicPr>
          <p:cNvPr id="6" name="Picture 5">
            <a:extLst>
              <a:ext uri="{FF2B5EF4-FFF2-40B4-BE49-F238E27FC236}">
                <a16:creationId xmlns:a16="http://schemas.microsoft.com/office/drawing/2014/main" id="{537EB2AC-684B-D04E-B642-76C2058AD875}"/>
              </a:ext>
            </a:extLst>
          </p:cNvPr>
          <p:cNvPicPr>
            <a:picLocks noChangeAspect="1"/>
          </p:cNvPicPr>
          <p:nvPr/>
        </p:nvPicPr>
        <p:blipFill>
          <a:blip r:embed="rId2"/>
          <a:stretch>
            <a:fillRect/>
          </a:stretch>
        </p:blipFill>
        <p:spPr>
          <a:xfrm>
            <a:off x="914400" y="794829"/>
            <a:ext cx="10363200" cy="2772156"/>
          </a:xfrm>
          <a:prstGeom prst="rect">
            <a:avLst/>
          </a:prstGeom>
        </p:spPr>
      </p:pic>
    </p:spTree>
    <p:extLst>
      <p:ext uri="{BB962C8B-B14F-4D97-AF65-F5344CB8AC3E}">
        <p14:creationId xmlns:p14="http://schemas.microsoft.com/office/powerpoint/2010/main" val="5375384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07BB06-D9C2-9540-B278-006698A2EB21}"/>
              </a:ext>
            </a:extLst>
          </p:cNvPr>
          <p:cNvSpPr>
            <a:spLocks noGrp="1"/>
          </p:cNvSpPr>
          <p:nvPr>
            <p:ph type="title"/>
          </p:nvPr>
        </p:nvSpPr>
        <p:spPr/>
        <p:txBody>
          <a:bodyPr/>
          <a:lstStyle/>
          <a:p>
            <a:endParaRPr lang="en-US"/>
          </a:p>
        </p:txBody>
      </p:sp>
      <p:pic>
        <p:nvPicPr>
          <p:cNvPr id="5" name="Content Placeholder 4" descr="A screenshot of a video game&#10;&#10;Description automatically generated with low confidence">
            <a:extLst>
              <a:ext uri="{FF2B5EF4-FFF2-40B4-BE49-F238E27FC236}">
                <a16:creationId xmlns:a16="http://schemas.microsoft.com/office/drawing/2014/main" id="{8CF66150-BE1D-7141-9E9E-6EDCA2C4EC24}"/>
              </a:ext>
            </a:extLst>
          </p:cNvPr>
          <p:cNvPicPr>
            <a:picLocks noGrp="1" noChangeAspect="1"/>
          </p:cNvPicPr>
          <p:nvPr>
            <p:ph idx="1"/>
          </p:nvPr>
        </p:nvPicPr>
        <p:blipFill>
          <a:blip r:embed="rId3"/>
          <a:stretch>
            <a:fillRect/>
          </a:stretch>
        </p:blipFill>
        <p:spPr>
          <a:xfrm>
            <a:off x="0" y="0"/>
            <a:ext cx="12192000" cy="6858000"/>
          </a:xfrm>
        </p:spPr>
      </p:pic>
    </p:spTree>
    <p:extLst>
      <p:ext uri="{BB962C8B-B14F-4D97-AF65-F5344CB8AC3E}">
        <p14:creationId xmlns:p14="http://schemas.microsoft.com/office/powerpoint/2010/main" val="32219717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09A1C012-8297-4361-ACE8-A2509FB189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06240"/>
            <a:ext cx="12192000" cy="2651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0" name="Rectangle 19">
            <a:extLst>
              <a:ext uri="{FF2B5EF4-FFF2-40B4-BE49-F238E27FC236}">
                <a16:creationId xmlns:a16="http://schemas.microsoft.com/office/drawing/2014/main" id="{4AA13AD3-0A4F-475A-BEBB-DEEFF5C09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Exclamation mark on a yellow background">
            <a:extLst>
              <a:ext uri="{FF2B5EF4-FFF2-40B4-BE49-F238E27FC236}">
                <a16:creationId xmlns:a16="http://schemas.microsoft.com/office/drawing/2014/main" id="{9C39106C-345B-429D-8427-5FBA79E9273F}"/>
              </a:ext>
            </a:extLst>
          </p:cNvPr>
          <p:cNvPicPr>
            <a:picLocks noChangeAspect="1"/>
          </p:cNvPicPr>
          <p:nvPr/>
        </p:nvPicPr>
        <p:blipFill rotWithShape="1">
          <a:blip r:embed="rId3"/>
          <a:srcRect t="24982" r="-1" b="-1"/>
          <a:stretch/>
        </p:blipFill>
        <p:spPr>
          <a:xfrm>
            <a:off x="1524" y="10"/>
            <a:ext cx="12188952" cy="6857990"/>
          </a:xfrm>
          <a:prstGeom prst="rect">
            <a:avLst/>
          </a:prstGeom>
        </p:spPr>
      </p:pic>
      <p:sp>
        <p:nvSpPr>
          <p:cNvPr id="22" name="Rectangle 21">
            <a:extLst>
              <a:ext uri="{FF2B5EF4-FFF2-40B4-BE49-F238E27FC236}">
                <a16:creationId xmlns:a16="http://schemas.microsoft.com/office/drawing/2014/main" id="{365A786E-9028-443F-8713-B9552D9A23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7779221" cy="6858000"/>
          </a:xfrm>
          <a:prstGeom prst="rect">
            <a:avLst/>
          </a:prstGeom>
          <a:gradFill>
            <a:gsLst>
              <a:gs pos="58000">
                <a:schemeClr val="tx1">
                  <a:alpha val="30000"/>
                </a:schemeClr>
              </a:gs>
              <a:gs pos="33000">
                <a:schemeClr val="tx1">
                  <a:alpha val="20000"/>
                </a:schemeClr>
              </a:gs>
              <a:gs pos="0">
                <a:schemeClr val="tx1">
                  <a:alpha val="0"/>
                </a:schemeClr>
              </a:gs>
              <a:gs pos="100000">
                <a:schemeClr val="tx1">
                  <a:alpha val="3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AB6BF1A-9CCE-9140-AC38-4FAB798F8D10}"/>
              </a:ext>
            </a:extLst>
          </p:cNvPr>
          <p:cNvSpPr>
            <a:spLocks noGrp="1"/>
          </p:cNvSpPr>
          <p:nvPr>
            <p:ph type="title"/>
          </p:nvPr>
        </p:nvSpPr>
        <p:spPr>
          <a:xfrm>
            <a:off x="960119" y="954156"/>
            <a:ext cx="6858000" cy="3657600"/>
          </a:xfrm>
        </p:spPr>
        <p:txBody>
          <a:bodyPr vert="horz" lIns="91440" tIns="45720" rIns="91440" bIns="45720" rtlCol="0" anchor="ctr">
            <a:normAutofit/>
          </a:bodyPr>
          <a:lstStyle/>
          <a:p>
            <a:r>
              <a:rPr lang="en-US" sz="8800" b="1" cap="none" spc="0" dirty="0">
                <a:latin typeface="Open Sans SemiBold" panose="020B0606030504020204" pitchFamily="34" charset="0"/>
                <a:ea typeface="Open Sans SemiBold" panose="020B0606030504020204" pitchFamily="34" charset="0"/>
                <a:cs typeface="Open Sans SemiBold" panose="020B0606030504020204" pitchFamily="34" charset="0"/>
              </a:rPr>
              <a:t>Updates?</a:t>
            </a:r>
          </a:p>
        </p:txBody>
      </p:sp>
    </p:spTree>
    <p:extLst>
      <p:ext uri="{BB962C8B-B14F-4D97-AF65-F5344CB8AC3E}">
        <p14:creationId xmlns:p14="http://schemas.microsoft.com/office/powerpoint/2010/main" val="10551661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picture containing music, person, indoor, piano&#10;&#10;Description automatically generated">
            <a:extLst>
              <a:ext uri="{FF2B5EF4-FFF2-40B4-BE49-F238E27FC236}">
                <a16:creationId xmlns:a16="http://schemas.microsoft.com/office/drawing/2014/main" id="{BD2E6358-6D35-C94A-B6F8-E6009FF79F77}"/>
              </a:ext>
            </a:extLst>
          </p:cNvPr>
          <p:cNvPicPr>
            <a:picLocks noGrp="1" noChangeAspect="1"/>
          </p:cNvPicPr>
          <p:nvPr>
            <p:ph idx="1"/>
          </p:nvPr>
        </p:nvPicPr>
        <p:blipFill rotWithShape="1">
          <a:blip r:embed="rId3">
            <a:extLst>
              <a:ext uri="{837473B0-CC2E-450A-ABE3-18F120FF3D39}">
                <a1611:picAttrSrcUrl xmlns:a1611="http://schemas.microsoft.com/office/drawing/2016/11/main" r:id="rId4"/>
              </a:ext>
            </a:extLst>
          </a:blip>
          <a:srcRect b="15625"/>
          <a:stretch/>
        </p:blipFill>
        <p:spPr>
          <a:xfrm>
            <a:off x="0" y="0"/>
            <a:ext cx="12192000" cy="6858000"/>
          </a:xfrm>
        </p:spPr>
      </p:pic>
      <p:sp>
        <p:nvSpPr>
          <p:cNvPr id="2" name="Title 1">
            <a:extLst>
              <a:ext uri="{FF2B5EF4-FFF2-40B4-BE49-F238E27FC236}">
                <a16:creationId xmlns:a16="http://schemas.microsoft.com/office/drawing/2014/main" id="{AC362C31-B3DC-F641-982E-61F33AA06CA6}"/>
              </a:ext>
            </a:extLst>
          </p:cNvPr>
          <p:cNvSpPr>
            <a:spLocks noGrp="1"/>
          </p:cNvSpPr>
          <p:nvPr>
            <p:ph type="title"/>
          </p:nvPr>
        </p:nvSpPr>
        <p:spPr>
          <a:xfrm>
            <a:off x="255785" y="-114673"/>
            <a:ext cx="10268712" cy="1700784"/>
          </a:xfrm>
        </p:spPr>
        <p:txBody>
          <a:bodyPr/>
          <a:lstStyle/>
          <a:p>
            <a:r>
              <a:rPr lang="en-US" b="1" cap="none" spc="0" dirty="0">
                <a:solidFill>
                  <a:schemeClr val="tx1"/>
                </a:solidFill>
                <a:latin typeface="Open Sans SemiBold" panose="020B0606030504020204" pitchFamily="34" charset="0"/>
                <a:ea typeface="Open Sans SemiBold" panose="020B0606030504020204" pitchFamily="34" charset="0"/>
                <a:cs typeface="Open Sans SemiBold" panose="020B0606030504020204" pitchFamily="34" charset="0"/>
              </a:rPr>
              <a:t>Recording</a:t>
            </a:r>
          </a:p>
        </p:txBody>
      </p:sp>
    </p:spTree>
    <p:extLst>
      <p:ext uri="{BB962C8B-B14F-4D97-AF65-F5344CB8AC3E}">
        <p14:creationId xmlns:p14="http://schemas.microsoft.com/office/powerpoint/2010/main" val="23438946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42E40B-6D61-884C-BB2E-935318213D1D}"/>
              </a:ext>
            </a:extLst>
          </p:cNvPr>
          <p:cNvSpPr>
            <a:spLocks noGrp="1"/>
          </p:cNvSpPr>
          <p:nvPr>
            <p:ph type="title"/>
          </p:nvPr>
        </p:nvSpPr>
        <p:spPr/>
        <p:txBody>
          <a:bodyPr>
            <a:normAutofit/>
          </a:bodyPr>
          <a:lstStyle/>
          <a:p>
            <a:r>
              <a:rPr lang="en-US" b="1" cap="none" spc="0" dirty="0">
                <a:latin typeface="Open Sans SemiBold" panose="020B0606030504020204" pitchFamily="34" charset="0"/>
                <a:ea typeface="Open Sans SemiBold" panose="020B0606030504020204" pitchFamily="34" charset="0"/>
                <a:cs typeface="Open Sans SemiBold" panose="020B0606030504020204" pitchFamily="34" charset="0"/>
              </a:rPr>
              <a:t>Stereophony</a:t>
            </a:r>
          </a:p>
        </p:txBody>
      </p:sp>
      <p:grpSp>
        <p:nvGrpSpPr>
          <p:cNvPr id="4" name="Group 3">
            <a:extLst>
              <a:ext uri="{FF2B5EF4-FFF2-40B4-BE49-F238E27FC236}">
                <a16:creationId xmlns:a16="http://schemas.microsoft.com/office/drawing/2014/main" id="{46E3EF79-B465-E948-A97D-37AE67A4B077}"/>
              </a:ext>
            </a:extLst>
          </p:cNvPr>
          <p:cNvGrpSpPr>
            <a:grpSpLocks/>
          </p:cNvGrpSpPr>
          <p:nvPr/>
        </p:nvGrpSpPr>
        <p:grpSpPr bwMode="auto">
          <a:xfrm>
            <a:off x="6987670" y="2324483"/>
            <a:ext cx="5121043" cy="4441371"/>
            <a:chOff x="1346" y="1179"/>
            <a:chExt cx="3431" cy="3005"/>
          </a:xfrm>
        </p:grpSpPr>
        <p:grpSp>
          <p:nvGrpSpPr>
            <p:cNvPr id="5" name="Group 4">
              <a:extLst>
                <a:ext uri="{FF2B5EF4-FFF2-40B4-BE49-F238E27FC236}">
                  <a16:creationId xmlns:a16="http://schemas.microsoft.com/office/drawing/2014/main" id="{9263FCB7-209E-174D-B3C2-4C1D8A13AF89}"/>
                </a:ext>
              </a:extLst>
            </p:cNvPr>
            <p:cNvGrpSpPr>
              <a:grpSpLocks/>
            </p:cNvGrpSpPr>
            <p:nvPr/>
          </p:nvGrpSpPr>
          <p:grpSpPr bwMode="auto">
            <a:xfrm>
              <a:off x="1346" y="1179"/>
              <a:ext cx="3431" cy="3005"/>
              <a:chOff x="1273" y="960"/>
              <a:chExt cx="3431" cy="3005"/>
            </a:xfrm>
          </p:grpSpPr>
          <p:grpSp>
            <p:nvGrpSpPr>
              <p:cNvPr id="11" name="Group 5">
                <a:extLst>
                  <a:ext uri="{FF2B5EF4-FFF2-40B4-BE49-F238E27FC236}">
                    <a16:creationId xmlns:a16="http://schemas.microsoft.com/office/drawing/2014/main" id="{6A63FCAF-2531-BF42-B13F-D23632678522}"/>
                  </a:ext>
                </a:extLst>
              </p:cNvPr>
              <p:cNvGrpSpPr>
                <a:grpSpLocks/>
              </p:cNvGrpSpPr>
              <p:nvPr/>
            </p:nvGrpSpPr>
            <p:grpSpPr bwMode="auto">
              <a:xfrm>
                <a:off x="1273" y="960"/>
                <a:ext cx="3431" cy="528"/>
                <a:chOff x="1008" y="1344"/>
                <a:chExt cx="3696" cy="528"/>
              </a:xfrm>
            </p:grpSpPr>
            <p:grpSp>
              <p:nvGrpSpPr>
                <p:cNvPr id="30" name="Group 6">
                  <a:extLst>
                    <a:ext uri="{FF2B5EF4-FFF2-40B4-BE49-F238E27FC236}">
                      <a16:creationId xmlns:a16="http://schemas.microsoft.com/office/drawing/2014/main" id="{A5051169-A836-8E4D-AC1D-1062855C96B0}"/>
                    </a:ext>
                  </a:extLst>
                </p:cNvPr>
                <p:cNvGrpSpPr>
                  <a:grpSpLocks/>
                </p:cNvGrpSpPr>
                <p:nvPr/>
              </p:nvGrpSpPr>
              <p:grpSpPr bwMode="auto">
                <a:xfrm>
                  <a:off x="1008" y="1344"/>
                  <a:ext cx="634" cy="528"/>
                  <a:chOff x="1008" y="1344"/>
                  <a:chExt cx="634" cy="528"/>
                </a:xfrm>
              </p:grpSpPr>
              <p:sp>
                <p:nvSpPr>
                  <p:cNvPr id="39" name="Line 7">
                    <a:extLst>
                      <a:ext uri="{FF2B5EF4-FFF2-40B4-BE49-F238E27FC236}">
                        <a16:creationId xmlns:a16="http://schemas.microsoft.com/office/drawing/2014/main" id="{520DB4E9-5176-F34C-A944-54A24DDA14C3}"/>
                      </a:ext>
                    </a:extLst>
                  </p:cNvPr>
                  <p:cNvSpPr>
                    <a:spLocks noChangeShapeType="1"/>
                  </p:cNvSpPr>
                  <p:nvPr/>
                </p:nvSpPr>
                <p:spPr bwMode="auto">
                  <a:xfrm flipV="1">
                    <a:off x="1219" y="1632"/>
                    <a:ext cx="106" cy="240"/>
                  </a:xfrm>
                  <a:prstGeom prst="line">
                    <a:avLst/>
                  </a:prstGeom>
                  <a:noFill/>
                  <a:ln w="2857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a:p>
                </p:txBody>
              </p:sp>
              <p:grpSp>
                <p:nvGrpSpPr>
                  <p:cNvPr id="40" name="Group 8">
                    <a:extLst>
                      <a:ext uri="{FF2B5EF4-FFF2-40B4-BE49-F238E27FC236}">
                        <a16:creationId xmlns:a16="http://schemas.microsoft.com/office/drawing/2014/main" id="{29288F5E-3B9E-C24D-968F-FD9373B1580D}"/>
                      </a:ext>
                    </a:extLst>
                  </p:cNvPr>
                  <p:cNvGrpSpPr>
                    <a:grpSpLocks/>
                  </p:cNvGrpSpPr>
                  <p:nvPr/>
                </p:nvGrpSpPr>
                <p:grpSpPr bwMode="auto">
                  <a:xfrm>
                    <a:off x="1008" y="1344"/>
                    <a:ext cx="634" cy="528"/>
                    <a:chOff x="1008" y="1344"/>
                    <a:chExt cx="634" cy="528"/>
                  </a:xfrm>
                </p:grpSpPr>
                <p:sp>
                  <p:nvSpPr>
                    <p:cNvPr id="41" name="Line 9">
                      <a:extLst>
                        <a:ext uri="{FF2B5EF4-FFF2-40B4-BE49-F238E27FC236}">
                          <a16:creationId xmlns:a16="http://schemas.microsoft.com/office/drawing/2014/main" id="{D0C9A1DB-86F4-3A4A-93CD-AE22ED4FE4FF}"/>
                        </a:ext>
                      </a:extLst>
                    </p:cNvPr>
                    <p:cNvSpPr>
                      <a:spLocks noChangeShapeType="1"/>
                    </p:cNvSpPr>
                    <p:nvPr/>
                  </p:nvSpPr>
                  <p:spPr bwMode="auto">
                    <a:xfrm>
                      <a:off x="1008" y="1632"/>
                      <a:ext cx="211" cy="240"/>
                    </a:xfrm>
                    <a:prstGeom prst="line">
                      <a:avLst/>
                    </a:prstGeom>
                    <a:noFill/>
                    <a:ln w="2857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a:p>
                  </p:txBody>
                </p:sp>
                <p:sp>
                  <p:nvSpPr>
                    <p:cNvPr id="42" name="Line 10">
                      <a:extLst>
                        <a:ext uri="{FF2B5EF4-FFF2-40B4-BE49-F238E27FC236}">
                          <a16:creationId xmlns:a16="http://schemas.microsoft.com/office/drawing/2014/main" id="{F26CE20A-4D81-DF46-B121-4A26F88F6433}"/>
                        </a:ext>
                      </a:extLst>
                    </p:cNvPr>
                    <p:cNvSpPr>
                      <a:spLocks noChangeShapeType="1"/>
                    </p:cNvSpPr>
                    <p:nvPr/>
                  </p:nvSpPr>
                  <p:spPr bwMode="auto">
                    <a:xfrm>
                      <a:off x="1430" y="1344"/>
                      <a:ext cx="212" cy="240"/>
                    </a:xfrm>
                    <a:prstGeom prst="line">
                      <a:avLst/>
                    </a:prstGeom>
                    <a:noFill/>
                    <a:ln w="2857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a:p>
                  </p:txBody>
                </p:sp>
                <p:sp>
                  <p:nvSpPr>
                    <p:cNvPr id="43" name="Line 11">
                      <a:extLst>
                        <a:ext uri="{FF2B5EF4-FFF2-40B4-BE49-F238E27FC236}">
                          <a16:creationId xmlns:a16="http://schemas.microsoft.com/office/drawing/2014/main" id="{F16DEE4C-8E7E-D64C-9C51-96A749E89B53}"/>
                        </a:ext>
                      </a:extLst>
                    </p:cNvPr>
                    <p:cNvSpPr>
                      <a:spLocks noChangeShapeType="1"/>
                    </p:cNvSpPr>
                    <p:nvPr/>
                  </p:nvSpPr>
                  <p:spPr bwMode="auto">
                    <a:xfrm flipH="1">
                      <a:off x="1008" y="1344"/>
                      <a:ext cx="422" cy="288"/>
                    </a:xfrm>
                    <a:prstGeom prst="line">
                      <a:avLst/>
                    </a:prstGeom>
                    <a:noFill/>
                    <a:ln w="2857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a:p>
                  </p:txBody>
                </p:sp>
                <p:sp>
                  <p:nvSpPr>
                    <p:cNvPr id="44" name="Line 12">
                      <a:extLst>
                        <a:ext uri="{FF2B5EF4-FFF2-40B4-BE49-F238E27FC236}">
                          <a16:creationId xmlns:a16="http://schemas.microsoft.com/office/drawing/2014/main" id="{6B7B62F8-0CB1-FC44-B7F6-F7D8E886A184}"/>
                        </a:ext>
                      </a:extLst>
                    </p:cNvPr>
                    <p:cNvSpPr>
                      <a:spLocks noChangeShapeType="1"/>
                    </p:cNvSpPr>
                    <p:nvPr/>
                  </p:nvSpPr>
                  <p:spPr bwMode="auto">
                    <a:xfrm flipH="1">
                      <a:off x="1219" y="1584"/>
                      <a:ext cx="423" cy="288"/>
                    </a:xfrm>
                    <a:prstGeom prst="line">
                      <a:avLst/>
                    </a:prstGeom>
                    <a:noFill/>
                    <a:ln w="2857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a:p>
                  </p:txBody>
                </p:sp>
                <p:sp>
                  <p:nvSpPr>
                    <p:cNvPr id="45" name="Line 13">
                      <a:extLst>
                        <a:ext uri="{FF2B5EF4-FFF2-40B4-BE49-F238E27FC236}">
                          <a16:creationId xmlns:a16="http://schemas.microsoft.com/office/drawing/2014/main" id="{C0D6464F-350F-6244-B3ED-11195E4B6624}"/>
                        </a:ext>
                      </a:extLst>
                    </p:cNvPr>
                    <p:cNvSpPr>
                      <a:spLocks noChangeShapeType="1"/>
                    </p:cNvSpPr>
                    <p:nvPr/>
                  </p:nvSpPr>
                  <p:spPr bwMode="auto">
                    <a:xfrm flipH="1">
                      <a:off x="1325" y="1584"/>
                      <a:ext cx="317" cy="48"/>
                    </a:xfrm>
                    <a:prstGeom prst="line">
                      <a:avLst/>
                    </a:prstGeom>
                    <a:noFill/>
                    <a:ln w="2857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a:p>
                  </p:txBody>
                </p:sp>
              </p:grpSp>
            </p:grpSp>
            <p:grpSp>
              <p:nvGrpSpPr>
                <p:cNvPr id="31" name="Group 14">
                  <a:extLst>
                    <a:ext uri="{FF2B5EF4-FFF2-40B4-BE49-F238E27FC236}">
                      <a16:creationId xmlns:a16="http://schemas.microsoft.com/office/drawing/2014/main" id="{A0CD243B-B3C8-6748-9ABA-2411F7248463}"/>
                    </a:ext>
                  </a:extLst>
                </p:cNvPr>
                <p:cNvGrpSpPr>
                  <a:grpSpLocks/>
                </p:cNvGrpSpPr>
                <p:nvPr/>
              </p:nvGrpSpPr>
              <p:grpSpPr bwMode="auto">
                <a:xfrm>
                  <a:off x="4070" y="1344"/>
                  <a:ext cx="634" cy="528"/>
                  <a:chOff x="4070" y="1344"/>
                  <a:chExt cx="634" cy="528"/>
                </a:xfrm>
              </p:grpSpPr>
              <p:sp>
                <p:nvSpPr>
                  <p:cNvPr id="32" name="Line 15">
                    <a:extLst>
                      <a:ext uri="{FF2B5EF4-FFF2-40B4-BE49-F238E27FC236}">
                        <a16:creationId xmlns:a16="http://schemas.microsoft.com/office/drawing/2014/main" id="{C4605536-1286-524B-9339-D97781AFC107}"/>
                      </a:ext>
                    </a:extLst>
                  </p:cNvPr>
                  <p:cNvSpPr>
                    <a:spLocks noChangeShapeType="1"/>
                  </p:cNvSpPr>
                  <p:nvPr/>
                </p:nvSpPr>
                <p:spPr bwMode="auto">
                  <a:xfrm flipH="1" flipV="1">
                    <a:off x="4387" y="1632"/>
                    <a:ext cx="106" cy="240"/>
                  </a:xfrm>
                  <a:prstGeom prst="line">
                    <a:avLst/>
                  </a:prstGeom>
                  <a:noFill/>
                  <a:ln w="2857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a:p>
                </p:txBody>
              </p:sp>
              <p:grpSp>
                <p:nvGrpSpPr>
                  <p:cNvPr id="33" name="Group 16">
                    <a:extLst>
                      <a:ext uri="{FF2B5EF4-FFF2-40B4-BE49-F238E27FC236}">
                        <a16:creationId xmlns:a16="http://schemas.microsoft.com/office/drawing/2014/main" id="{8AA0FA12-9266-854B-B9A0-268A53DFFA95}"/>
                      </a:ext>
                    </a:extLst>
                  </p:cNvPr>
                  <p:cNvGrpSpPr>
                    <a:grpSpLocks/>
                  </p:cNvGrpSpPr>
                  <p:nvPr/>
                </p:nvGrpSpPr>
                <p:grpSpPr bwMode="auto">
                  <a:xfrm>
                    <a:off x="4070" y="1344"/>
                    <a:ext cx="634" cy="528"/>
                    <a:chOff x="4070" y="1344"/>
                    <a:chExt cx="634" cy="528"/>
                  </a:xfrm>
                </p:grpSpPr>
                <p:sp>
                  <p:nvSpPr>
                    <p:cNvPr id="34" name="Line 17">
                      <a:extLst>
                        <a:ext uri="{FF2B5EF4-FFF2-40B4-BE49-F238E27FC236}">
                          <a16:creationId xmlns:a16="http://schemas.microsoft.com/office/drawing/2014/main" id="{84783811-223E-564A-B8C2-1211394A4BDA}"/>
                        </a:ext>
                      </a:extLst>
                    </p:cNvPr>
                    <p:cNvSpPr>
                      <a:spLocks noChangeShapeType="1"/>
                    </p:cNvSpPr>
                    <p:nvPr/>
                  </p:nvSpPr>
                  <p:spPr bwMode="auto">
                    <a:xfrm flipH="1">
                      <a:off x="4493" y="1632"/>
                      <a:ext cx="211" cy="240"/>
                    </a:xfrm>
                    <a:prstGeom prst="line">
                      <a:avLst/>
                    </a:prstGeom>
                    <a:noFill/>
                    <a:ln w="2857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a:p>
                  </p:txBody>
                </p:sp>
                <p:sp>
                  <p:nvSpPr>
                    <p:cNvPr id="35" name="Line 18">
                      <a:extLst>
                        <a:ext uri="{FF2B5EF4-FFF2-40B4-BE49-F238E27FC236}">
                          <a16:creationId xmlns:a16="http://schemas.microsoft.com/office/drawing/2014/main" id="{4A870316-C7B4-1F44-A2B4-D74BEB6E2133}"/>
                        </a:ext>
                      </a:extLst>
                    </p:cNvPr>
                    <p:cNvSpPr>
                      <a:spLocks noChangeShapeType="1"/>
                    </p:cNvSpPr>
                    <p:nvPr/>
                  </p:nvSpPr>
                  <p:spPr bwMode="auto">
                    <a:xfrm flipH="1">
                      <a:off x="4070" y="1344"/>
                      <a:ext cx="212" cy="240"/>
                    </a:xfrm>
                    <a:prstGeom prst="line">
                      <a:avLst/>
                    </a:prstGeom>
                    <a:noFill/>
                    <a:ln w="2857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a:p>
                  </p:txBody>
                </p:sp>
                <p:sp>
                  <p:nvSpPr>
                    <p:cNvPr id="36" name="Line 19">
                      <a:extLst>
                        <a:ext uri="{FF2B5EF4-FFF2-40B4-BE49-F238E27FC236}">
                          <a16:creationId xmlns:a16="http://schemas.microsoft.com/office/drawing/2014/main" id="{0F628B54-F343-D44F-8FD2-A230CA5624AB}"/>
                        </a:ext>
                      </a:extLst>
                    </p:cNvPr>
                    <p:cNvSpPr>
                      <a:spLocks noChangeShapeType="1"/>
                    </p:cNvSpPr>
                    <p:nvPr/>
                  </p:nvSpPr>
                  <p:spPr bwMode="auto">
                    <a:xfrm>
                      <a:off x="4282" y="1344"/>
                      <a:ext cx="422" cy="288"/>
                    </a:xfrm>
                    <a:prstGeom prst="line">
                      <a:avLst/>
                    </a:prstGeom>
                    <a:noFill/>
                    <a:ln w="2857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a:p>
                  </p:txBody>
                </p:sp>
                <p:sp>
                  <p:nvSpPr>
                    <p:cNvPr id="37" name="Line 20">
                      <a:extLst>
                        <a:ext uri="{FF2B5EF4-FFF2-40B4-BE49-F238E27FC236}">
                          <a16:creationId xmlns:a16="http://schemas.microsoft.com/office/drawing/2014/main" id="{38EFB91C-7B9E-0241-9686-C29B7E510A8A}"/>
                        </a:ext>
                      </a:extLst>
                    </p:cNvPr>
                    <p:cNvSpPr>
                      <a:spLocks noChangeShapeType="1"/>
                    </p:cNvSpPr>
                    <p:nvPr/>
                  </p:nvSpPr>
                  <p:spPr bwMode="auto">
                    <a:xfrm>
                      <a:off x="4070" y="1584"/>
                      <a:ext cx="423" cy="288"/>
                    </a:xfrm>
                    <a:prstGeom prst="line">
                      <a:avLst/>
                    </a:prstGeom>
                    <a:noFill/>
                    <a:ln w="2857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a:p>
                  </p:txBody>
                </p:sp>
                <p:sp>
                  <p:nvSpPr>
                    <p:cNvPr id="38" name="Line 21">
                      <a:extLst>
                        <a:ext uri="{FF2B5EF4-FFF2-40B4-BE49-F238E27FC236}">
                          <a16:creationId xmlns:a16="http://schemas.microsoft.com/office/drawing/2014/main" id="{000BC3C9-5661-7B49-83E9-148F637EFC5C}"/>
                        </a:ext>
                      </a:extLst>
                    </p:cNvPr>
                    <p:cNvSpPr>
                      <a:spLocks noChangeShapeType="1"/>
                    </p:cNvSpPr>
                    <p:nvPr/>
                  </p:nvSpPr>
                  <p:spPr bwMode="auto">
                    <a:xfrm>
                      <a:off x="4070" y="1584"/>
                      <a:ext cx="317" cy="48"/>
                    </a:xfrm>
                    <a:prstGeom prst="line">
                      <a:avLst/>
                    </a:prstGeom>
                    <a:noFill/>
                    <a:ln w="2857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a:p>
                  </p:txBody>
                </p:sp>
              </p:grpSp>
            </p:grpSp>
          </p:grpSp>
          <p:grpSp>
            <p:nvGrpSpPr>
              <p:cNvPr id="12" name="Group 22">
                <a:extLst>
                  <a:ext uri="{FF2B5EF4-FFF2-40B4-BE49-F238E27FC236}">
                    <a16:creationId xmlns:a16="http://schemas.microsoft.com/office/drawing/2014/main" id="{28ACC6F4-1F8E-5F4B-8271-F46A44D0C8C2}"/>
                  </a:ext>
                </a:extLst>
              </p:cNvPr>
              <p:cNvGrpSpPr>
                <a:grpSpLocks/>
              </p:cNvGrpSpPr>
              <p:nvPr/>
            </p:nvGrpSpPr>
            <p:grpSpPr bwMode="auto">
              <a:xfrm>
                <a:off x="2682" y="3397"/>
                <a:ext cx="575" cy="568"/>
                <a:chOff x="2544" y="2932"/>
                <a:chExt cx="575" cy="568"/>
              </a:xfrm>
            </p:grpSpPr>
            <p:sp>
              <p:nvSpPr>
                <p:cNvPr id="21" name="Oval 23">
                  <a:extLst>
                    <a:ext uri="{FF2B5EF4-FFF2-40B4-BE49-F238E27FC236}">
                      <a16:creationId xmlns:a16="http://schemas.microsoft.com/office/drawing/2014/main" id="{917F33CB-BEAB-964E-8501-A4AC25CBA2CD}"/>
                    </a:ext>
                  </a:extLst>
                </p:cNvPr>
                <p:cNvSpPr>
                  <a:spLocks noChangeArrowheads="1"/>
                </p:cNvSpPr>
                <p:nvPr/>
              </p:nvSpPr>
              <p:spPr bwMode="auto">
                <a:xfrm>
                  <a:off x="2574" y="2932"/>
                  <a:ext cx="513" cy="568"/>
                </a:xfrm>
                <a:prstGeom prst="ellipse">
                  <a:avLst/>
                </a:prstGeom>
                <a:solidFill>
                  <a:schemeClr val="bg1"/>
                </a:solidFill>
                <a:ln w="28575">
                  <a:solidFill>
                    <a:schemeClr val="tx1"/>
                  </a:solidFill>
                  <a:round/>
                  <a:headEnd/>
                  <a:tailEnd/>
                </a:ln>
              </p:spPr>
              <p:txBody>
                <a:bodyPr wrap="none" anchor="ctr"/>
                <a:lstStyle/>
                <a:p>
                  <a:endParaRPr lang="en-US"/>
                </a:p>
              </p:txBody>
            </p:sp>
            <p:sp>
              <p:nvSpPr>
                <p:cNvPr id="22" name="Line 24">
                  <a:extLst>
                    <a:ext uri="{FF2B5EF4-FFF2-40B4-BE49-F238E27FC236}">
                      <a16:creationId xmlns:a16="http://schemas.microsoft.com/office/drawing/2014/main" id="{1C84FB02-F13D-FB48-A5A8-9C0709733726}"/>
                    </a:ext>
                  </a:extLst>
                </p:cNvPr>
                <p:cNvSpPr>
                  <a:spLocks noChangeShapeType="1"/>
                </p:cNvSpPr>
                <p:nvPr/>
              </p:nvSpPr>
              <p:spPr bwMode="auto">
                <a:xfrm>
                  <a:off x="2685" y="2980"/>
                  <a:ext cx="116" cy="0"/>
                </a:xfrm>
                <a:prstGeom prst="line">
                  <a:avLst/>
                </a:prstGeom>
                <a:noFill/>
                <a:ln w="2857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a:p>
              </p:txBody>
            </p:sp>
            <p:sp>
              <p:nvSpPr>
                <p:cNvPr id="23" name="Line 25">
                  <a:extLst>
                    <a:ext uri="{FF2B5EF4-FFF2-40B4-BE49-F238E27FC236}">
                      <a16:creationId xmlns:a16="http://schemas.microsoft.com/office/drawing/2014/main" id="{61AA4340-FA90-774F-B5BE-EBE8E320E162}"/>
                    </a:ext>
                  </a:extLst>
                </p:cNvPr>
                <p:cNvSpPr>
                  <a:spLocks noChangeShapeType="1"/>
                </p:cNvSpPr>
                <p:nvPr/>
              </p:nvSpPr>
              <p:spPr bwMode="auto">
                <a:xfrm>
                  <a:off x="2860" y="2980"/>
                  <a:ext cx="116" cy="0"/>
                </a:xfrm>
                <a:prstGeom prst="line">
                  <a:avLst/>
                </a:prstGeom>
                <a:noFill/>
                <a:ln w="2857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a:p>
              </p:txBody>
            </p:sp>
            <p:grpSp>
              <p:nvGrpSpPr>
                <p:cNvPr id="24" name="Group 26">
                  <a:extLst>
                    <a:ext uri="{FF2B5EF4-FFF2-40B4-BE49-F238E27FC236}">
                      <a16:creationId xmlns:a16="http://schemas.microsoft.com/office/drawing/2014/main" id="{DFBF61DB-2CDF-A84F-A0CA-348A8A7EC312}"/>
                    </a:ext>
                  </a:extLst>
                </p:cNvPr>
                <p:cNvGrpSpPr>
                  <a:grpSpLocks/>
                </p:cNvGrpSpPr>
                <p:nvPr/>
              </p:nvGrpSpPr>
              <p:grpSpPr bwMode="auto">
                <a:xfrm>
                  <a:off x="2544" y="3161"/>
                  <a:ext cx="53" cy="112"/>
                  <a:chOff x="2544" y="3161"/>
                  <a:chExt cx="53" cy="112"/>
                </a:xfrm>
              </p:grpSpPr>
              <p:sp>
                <p:nvSpPr>
                  <p:cNvPr id="28" name="Arc 27">
                    <a:extLst>
                      <a:ext uri="{FF2B5EF4-FFF2-40B4-BE49-F238E27FC236}">
                        <a16:creationId xmlns:a16="http://schemas.microsoft.com/office/drawing/2014/main" id="{61826A1E-A9CB-CA4A-ABD4-87B80F6E798B}"/>
                      </a:ext>
                    </a:extLst>
                  </p:cNvPr>
                  <p:cNvSpPr>
                    <a:spLocks/>
                  </p:cNvSpPr>
                  <p:nvPr/>
                </p:nvSpPr>
                <p:spPr bwMode="auto">
                  <a:xfrm rot="-5400000">
                    <a:off x="2541" y="3217"/>
                    <a:ext cx="59" cy="53"/>
                  </a:xfrm>
                  <a:custGeom>
                    <a:avLst/>
                    <a:gdLst>
                      <a:gd name="T0" fmla="*/ 0 w 21600"/>
                      <a:gd name="T1" fmla="*/ 0 h 21597"/>
                      <a:gd name="T2" fmla="*/ 0 w 21600"/>
                      <a:gd name="T3" fmla="*/ 0 h 21597"/>
                      <a:gd name="T4" fmla="*/ 0 w 21600"/>
                      <a:gd name="T5" fmla="*/ 0 h 21597"/>
                      <a:gd name="T6" fmla="*/ 0 60000 65536"/>
                      <a:gd name="T7" fmla="*/ 0 60000 65536"/>
                      <a:gd name="T8" fmla="*/ 0 60000 65536"/>
                      <a:gd name="T9" fmla="*/ 0 w 21600"/>
                      <a:gd name="T10" fmla="*/ 0 h 21597"/>
                      <a:gd name="T11" fmla="*/ 21600 w 21600"/>
                      <a:gd name="T12" fmla="*/ 21597 h 21597"/>
                    </a:gdLst>
                    <a:ahLst/>
                    <a:cxnLst>
                      <a:cxn ang="T6">
                        <a:pos x="T0" y="T1"/>
                      </a:cxn>
                      <a:cxn ang="T7">
                        <a:pos x="T2" y="T3"/>
                      </a:cxn>
                      <a:cxn ang="T8">
                        <a:pos x="T4" y="T5"/>
                      </a:cxn>
                    </a:cxnLst>
                    <a:rect l="T9" t="T10" r="T11" b="T12"/>
                    <a:pathLst>
                      <a:path w="21600" h="21597" fill="none" extrusionOk="0">
                        <a:moveTo>
                          <a:pt x="0" y="21597"/>
                        </a:moveTo>
                        <a:cubicBezTo>
                          <a:pt x="0" y="9811"/>
                          <a:pt x="9447" y="201"/>
                          <a:pt x="21231" y="0"/>
                        </a:cubicBezTo>
                      </a:path>
                      <a:path w="21600" h="21597" stroke="0" extrusionOk="0">
                        <a:moveTo>
                          <a:pt x="0" y="21597"/>
                        </a:moveTo>
                        <a:cubicBezTo>
                          <a:pt x="0" y="9811"/>
                          <a:pt x="9447" y="201"/>
                          <a:pt x="21231" y="0"/>
                        </a:cubicBezTo>
                        <a:lnTo>
                          <a:pt x="21600" y="21597"/>
                        </a:lnTo>
                        <a:lnTo>
                          <a:pt x="0" y="21597"/>
                        </a:lnTo>
                        <a:close/>
                      </a:path>
                    </a:pathLst>
                  </a:custGeom>
                  <a:noFill/>
                  <a:ln w="28575" cap="rnd">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a:lstStyle/>
                  <a:p>
                    <a:endParaRPr lang="en-US"/>
                  </a:p>
                </p:txBody>
              </p:sp>
              <p:sp>
                <p:nvSpPr>
                  <p:cNvPr id="29" name="Arc 28">
                    <a:extLst>
                      <a:ext uri="{FF2B5EF4-FFF2-40B4-BE49-F238E27FC236}">
                        <a16:creationId xmlns:a16="http://schemas.microsoft.com/office/drawing/2014/main" id="{262B472C-1746-2445-BEF3-95EE5CC5F5E1}"/>
                      </a:ext>
                    </a:extLst>
                  </p:cNvPr>
                  <p:cNvSpPr>
                    <a:spLocks/>
                  </p:cNvSpPr>
                  <p:nvPr/>
                </p:nvSpPr>
                <p:spPr bwMode="auto">
                  <a:xfrm rot="-5400000">
                    <a:off x="2540" y="3165"/>
                    <a:ext cx="59" cy="52"/>
                  </a:xfrm>
                  <a:custGeom>
                    <a:avLst/>
                    <a:gdLst>
                      <a:gd name="T0" fmla="*/ 0 w 21972"/>
                      <a:gd name="T1" fmla="*/ 0 h 21600"/>
                      <a:gd name="T2" fmla="*/ 0 w 21972"/>
                      <a:gd name="T3" fmla="*/ 0 h 21600"/>
                      <a:gd name="T4" fmla="*/ 0 w 21972"/>
                      <a:gd name="T5" fmla="*/ 0 h 21600"/>
                      <a:gd name="T6" fmla="*/ 0 60000 65536"/>
                      <a:gd name="T7" fmla="*/ 0 60000 65536"/>
                      <a:gd name="T8" fmla="*/ 0 60000 65536"/>
                      <a:gd name="T9" fmla="*/ 0 w 21972"/>
                      <a:gd name="T10" fmla="*/ 0 h 21600"/>
                      <a:gd name="T11" fmla="*/ 21972 w 21972"/>
                      <a:gd name="T12" fmla="*/ 21600 h 21600"/>
                    </a:gdLst>
                    <a:ahLst/>
                    <a:cxnLst>
                      <a:cxn ang="T6">
                        <a:pos x="T0" y="T1"/>
                      </a:cxn>
                      <a:cxn ang="T7">
                        <a:pos x="T2" y="T3"/>
                      </a:cxn>
                      <a:cxn ang="T8">
                        <a:pos x="T4" y="T5"/>
                      </a:cxn>
                    </a:cxnLst>
                    <a:rect l="T9" t="T10" r="T11" b="T12"/>
                    <a:pathLst>
                      <a:path w="21972" h="21600" fill="none" extrusionOk="0">
                        <a:moveTo>
                          <a:pt x="0" y="3"/>
                        </a:moveTo>
                        <a:cubicBezTo>
                          <a:pt x="123" y="1"/>
                          <a:pt x="247" y="-1"/>
                          <a:pt x="372" y="0"/>
                        </a:cubicBezTo>
                        <a:cubicBezTo>
                          <a:pt x="12301" y="0"/>
                          <a:pt x="21972" y="9670"/>
                          <a:pt x="21972" y="21600"/>
                        </a:cubicBezTo>
                      </a:path>
                      <a:path w="21972" h="21600" stroke="0" extrusionOk="0">
                        <a:moveTo>
                          <a:pt x="0" y="3"/>
                        </a:moveTo>
                        <a:cubicBezTo>
                          <a:pt x="123" y="1"/>
                          <a:pt x="247" y="-1"/>
                          <a:pt x="372" y="0"/>
                        </a:cubicBezTo>
                        <a:cubicBezTo>
                          <a:pt x="12301" y="0"/>
                          <a:pt x="21972" y="9670"/>
                          <a:pt x="21972" y="21600"/>
                        </a:cubicBezTo>
                        <a:lnTo>
                          <a:pt x="372" y="21600"/>
                        </a:lnTo>
                        <a:lnTo>
                          <a:pt x="0" y="3"/>
                        </a:lnTo>
                        <a:close/>
                      </a:path>
                    </a:pathLst>
                  </a:custGeom>
                  <a:noFill/>
                  <a:ln w="28575" cap="rnd">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a:lstStyle/>
                  <a:p>
                    <a:endParaRPr lang="en-US"/>
                  </a:p>
                </p:txBody>
              </p:sp>
            </p:grpSp>
            <p:grpSp>
              <p:nvGrpSpPr>
                <p:cNvPr id="25" name="Group 29">
                  <a:extLst>
                    <a:ext uri="{FF2B5EF4-FFF2-40B4-BE49-F238E27FC236}">
                      <a16:creationId xmlns:a16="http://schemas.microsoft.com/office/drawing/2014/main" id="{8EC693AF-72AC-734D-9D3E-4BF070462925}"/>
                    </a:ext>
                  </a:extLst>
                </p:cNvPr>
                <p:cNvGrpSpPr>
                  <a:grpSpLocks/>
                </p:cNvGrpSpPr>
                <p:nvPr/>
              </p:nvGrpSpPr>
              <p:grpSpPr bwMode="auto">
                <a:xfrm>
                  <a:off x="3066" y="3162"/>
                  <a:ext cx="53" cy="111"/>
                  <a:chOff x="3066" y="3162"/>
                  <a:chExt cx="53" cy="111"/>
                </a:xfrm>
              </p:grpSpPr>
              <p:sp>
                <p:nvSpPr>
                  <p:cNvPr id="26" name="Arc 30">
                    <a:extLst>
                      <a:ext uri="{FF2B5EF4-FFF2-40B4-BE49-F238E27FC236}">
                        <a16:creationId xmlns:a16="http://schemas.microsoft.com/office/drawing/2014/main" id="{648464EC-157B-7E4F-8037-ED4C2F8F6EE2}"/>
                      </a:ext>
                    </a:extLst>
                  </p:cNvPr>
                  <p:cNvSpPr>
                    <a:spLocks/>
                  </p:cNvSpPr>
                  <p:nvPr/>
                </p:nvSpPr>
                <p:spPr bwMode="auto">
                  <a:xfrm rot="5400000">
                    <a:off x="3063" y="3217"/>
                    <a:ext cx="59" cy="53"/>
                  </a:xfrm>
                  <a:custGeom>
                    <a:avLst/>
                    <a:gdLst>
                      <a:gd name="T0" fmla="*/ 0 w 21972"/>
                      <a:gd name="T1" fmla="*/ 0 h 21600"/>
                      <a:gd name="T2" fmla="*/ 0 w 21972"/>
                      <a:gd name="T3" fmla="*/ 0 h 21600"/>
                      <a:gd name="T4" fmla="*/ 0 w 21972"/>
                      <a:gd name="T5" fmla="*/ 0 h 21600"/>
                      <a:gd name="T6" fmla="*/ 0 60000 65536"/>
                      <a:gd name="T7" fmla="*/ 0 60000 65536"/>
                      <a:gd name="T8" fmla="*/ 0 60000 65536"/>
                      <a:gd name="T9" fmla="*/ 0 w 21972"/>
                      <a:gd name="T10" fmla="*/ 0 h 21600"/>
                      <a:gd name="T11" fmla="*/ 21972 w 21972"/>
                      <a:gd name="T12" fmla="*/ 21600 h 21600"/>
                    </a:gdLst>
                    <a:ahLst/>
                    <a:cxnLst>
                      <a:cxn ang="T6">
                        <a:pos x="T0" y="T1"/>
                      </a:cxn>
                      <a:cxn ang="T7">
                        <a:pos x="T2" y="T3"/>
                      </a:cxn>
                      <a:cxn ang="T8">
                        <a:pos x="T4" y="T5"/>
                      </a:cxn>
                    </a:cxnLst>
                    <a:rect l="T9" t="T10" r="T11" b="T12"/>
                    <a:pathLst>
                      <a:path w="21972" h="21600" fill="none" extrusionOk="0">
                        <a:moveTo>
                          <a:pt x="0" y="3"/>
                        </a:moveTo>
                        <a:cubicBezTo>
                          <a:pt x="123" y="1"/>
                          <a:pt x="247" y="-1"/>
                          <a:pt x="372" y="0"/>
                        </a:cubicBezTo>
                        <a:cubicBezTo>
                          <a:pt x="12301" y="0"/>
                          <a:pt x="21972" y="9670"/>
                          <a:pt x="21972" y="21600"/>
                        </a:cubicBezTo>
                      </a:path>
                      <a:path w="21972" h="21600" stroke="0" extrusionOk="0">
                        <a:moveTo>
                          <a:pt x="0" y="3"/>
                        </a:moveTo>
                        <a:cubicBezTo>
                          <a:pt x="123" y="1"/>
                          <a:pt x="247" y="-1"/>
                          <a:pt x="372" y="0"/>
                        </a:cubicBezTo>
                        <a:cubicBezTo>
                          <a:pt x="12301" y="0"/>
                          <a:pt x="21972" y="9670"/>
                          <a:pt x="21972" y="21600"/>
                        </a:cubicBezTo>
                        <a:lnTo>
                          <a:pt x="372" y="21600"/>
                        </a:lnTo>
                        <a:lnTo>
                          <a:pt x="0" y="3"/>
                        </a:lnTo>
                        <a:close/>
                      </a:path>
                    </a:pathLst>
                  </a:custGeom>
                  <a:noFill/>
                  <a:ln w="28575" cap="rnd">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a:lstStyle/>
                  <a:p>
                    <a:endParaRPr lang="en-US"/>
                  </a:p>
                </p:txBody>
              </p:sp>
              <p:sp>
                <p:nvSpPr>
                  <p:cNvPr id="27" name="Arc 31">
                    <a:extLst>
                      <a:ext uri="{FF2B5EF4-FFF2-40B4-BE49-F238E27FC236}">
                        <a16:creationId xmlns:a16="http://schemas.microsoft.com/office/drawing/2014/main" id="{2E3ACFCC-C8EF-864A-B9CA-7E7FB108A767}"/>
                      </a:ext>
                    </a:extLst>
                  </p:cNvPr>
                  <p:cNvSpPr>
                    <a:spLocks/>
                  </p:cNvSpPr>
                  <p:nvPr/>
                </p:nvSpPr>
                <p:spPr bwMode="auto">
                  <a:xfrm rot="5400000">
                    <a:off x="3064" y="3165"/>
                    <a:ext cx="58" cy="52"/>
                  </a:xfrm>
                  <a:custGeom>
                    <a:avLst/>
                    <a:gdLst>
                      <a:gd name="T0" fmla="*/ 0 w 21600"/>
                      <a:gd name="T1" fmla="*/ 0 h 21597"/>
                      <a:gd name="T2" fmla="*/ 0 w 21600"/>
                      <a:gd name="T3" fmla="*/ 0 h 21597"/>
                      <a:gd name="T4" fmla="*/ 0 w 21600"/>
                      <a:gd name="T5" fmla="*/ 0 h 21597"/>
                      <a:gd name="T6" fmla="*/ 0 60000 65536"/>
                      <a:gd name="T7" fmla="*/ 0 60000 65536"/>
                      <a:gd name="T8" fmla="*/ 0 60000 65536"/>
                      <a:gd name="T9" fmla="*/ 0 w 21600"/>
                      <a:gd name="T10" fmla="*/ 0 h 21597"/>
                      <a:gd name="T11" fmla="*/ 21600 w 21600"/>
                      <a:gd name="T12" fmla="*/ 21597 h 21597"/>
                    </a:gdLst>
                    <a:ahLst/>
                    <a:cxnLst>
                      <a:cxn ang="T6">
                        <a:pos x="T0" y="T1"/>
                      </a:cxn>
                      <a:cxn ang="T7">
                        <a:pos x="T2" y="T3"/>
                      </a:cxn>
                      <a:cxn ang="T8">
                        <a:pos x="T4" y="T5"/>
                      </a:cxn>
                    </a:cxnLst>
                    <a:rect l="T9" t="T10" r="T11" b="T12"/>
                    <a:pathLst>
                      <a:path w="21600" h="21597" fill="none" extrusionOk="0">
                        <a:moveTo>
                          <a:pt x="0" y="21597"/>
                        </a:moveTo>
                        <a:cubicBezTo>
                          <a:pt x="0" y="9812"/>
                          <a:pt x="9445" y="203"/>
                          <a:pt x="21228" y="0"/>
                        </a:cubicBezTo>
                      </a:path>
                      <a:path w="21600" h="21597" stroke="0" extrusionOk="0">
                        <a:moveTo>
                          <a:pt x="0" y="21597"/>
                        </a:moveTo>
                        <a:cubicBezTo>
                          <a:pt x="0" y="9812"/>
                          <a:pt x="9445" y="203"/>
                          <a:pt x="21228" y="0"/>
                        </a:cubicBezTo>
                        <a:lnTo>
                          <a:pt x="21600" y="21597"/>
                        </a:lnTo>
                        <a:lnTo>
                          <a:pt x="0" y="21597"/>
                        </a:lnTo>
                        <a:close/>
                      </a:path>
                    </a:pathLst>
                  </a:custGeom>
                  <a:noFill/>
                  <a:ln w="28575" cap="rnd">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a:lstStyle/>
                  <a:p>
                    <a:endParaRPr lang="en-US"/>
                  </a:p>
                </p:txBody>
              </p:sp>
            </p:grpSp>
          </p:grpSp>
          <p:sp>
            <p:nvSpPr>
              <p:cNvPr id="13" name="Text Box 32">
                <a:extLst>
                  <a:ext uri="{FF2B5EF4-FFF2-40B4-BE49-F238E27FC236}">
                    <a16:creationId xmlns:a16="http://schemas.microsoft.com/office/drawing/2014/main" id="{CE492155-6A3E-5A4C-AA0C-7DDF3CC8AF92}"/>
                  </a:ext>
                </a:extLst>
              </p:cNvPr>
              <p:cNvSpPr txBox="1">
                <a:spLocks noChangeArrowheads="1"/>
              </p:cNvSpPr>
              <p:nvPr/>
            </p:nvSpPr>
            <p:spPr bwMode="auto">
              <a:xfrm>
                <a:off x="2760" y="2478"/>
                <a:ext cx="408" cy="2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ヒラギノ角ゴ Pro W3" charset="0"/>
                    <a:cs typeface="ヒラギノ角ゴ Pro W3" charset="0"/>
                  </a:defRPr>
                </a:lvl1pPr>
                <a:lvl2pPr marL="742950" indent="-285750" eaLnBrk="0" hangingPunct="0">
                  <a:defRPr sz="2400">
                    <a:solidFill>
                      <a:schemeClr val="tx1"/>
                    </a:solidFill>
                    <a:latin typeface="Arial" charset="0"/>
                    <a:ea typeface="ヒラギノ角ゴ Pro W3" charset="0"/>
                    <a:cs typeface="ヒラギノ角ゴ Pro W3" charset="0"/>
                  </a:defRPr>
                </a:lvl2pPr>
                <a:lvl3pPr marL="1143000" indent="-228600" eaLnBrk="0" hangingPunct="0">
                  <a:defRPr sz="2400">
                    <a:solidFill>
                      <a:schemeClr val="tx1"/>
                    </a:solidFill>
                    <a:latin typeface="Arial" charset="0"/>
                    <a:ea typeface="ヒラギノ角ゴ Pro W3" charset="0"/>
                    <a:cs typeface="ヒラギノ角ゴ Pro W3" charset="0"/>
                  </a:defRPr>
                </a:lvl3pPr>
                <a:lvl4pPr marL="1600200" indent="-228600" eaLnBrk="0" hangingPunct="0">
                  <a:defRPr sz="2400">
                    <a:solidFill>
                      <a:schemeClr val="tx1"/>
                    </a:solidFill>
                    <a:latin typeface="Arial" charset="0"/>
                    <a:ea typeface="ヒラギノ角ゴ Pro W3" charset="0"/>
                    <a:cs typeface="ヒラギノ角ゴ Pro W3" charset="0"/>
                  </a:defRPr>
                </a:lvl4pPr>
                <a:lvl5pPr marL="2057400" indent="-228600" eaLnBrk="0" hangingPunct="0">
                  <a:defRPr sz="2400">
                    <a:solidFill>
                      <a:schemeClr val="tx1"/>
                    </a:solidFill>
                    <a:latin typeface="Arial" charset="0"/>
                    <a:ea typeface="ヒラギノ角ゴ Pro W3" charset="0"/>
                    <a:cs typeface="ヒラギノ角ゴ Pro W3" charset="0"/>
                  </a:defRPr>
                </a:lvl5pPr>
                <a:lvl6pPr marL="2514600" indent="-228600" algn="ctr"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6pPr>
                <a:lvl7pPr marL="2971800" indent="-228600" algn="ctr"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7pPr>
                <a:lvl8pPr marL="3429000" indent="-228600" algn="ctr"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8pPr>
                <a:lvl9pPr marL="3886200" indent="-228600" algn="ctr"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9pPr>
              </a:lstStyle>
              <a:p>
                <a:pPr eaLnBrk="1" hangingPunct="1"/>
                <a:r>
                  <a:rPr lang="en-GB" b="1"/>
                  <a:t>60</a:t>
                </a:r>
                <a:r>
                  <a:rPr lang="en-GB" b="1" baseline="30000"/>
                  <a:t>o</a:t>
                </a:r>
              </a:p>
            </p:txBody>
          </p:sp>
          <p:grpSp>
            <p:nvGrpSpPr>
              <p:cNvPr id="14" name="Group 33">
                <a:extLst>
                  <a:ext uri="{FF2B5EF4-FFF2-40B4-BE49-F238E27FC236}">
                    <a16:creationId xmlns:a16="http://schemas.microsoft.com/office/drawing/2014/main" id="{A2DE48C2-0484-044A-9129-4EB684E19528}"/>
                  </a:ext>
                </a:extLst>
              </p:cNvPr>
              <p:cNvGrpSpPr>
                <a:grpSpLocks/>
              </p:cNvGrpSpPr>
              <p:nvPr/>
            </p:nvGrpSpPr>
            <p:grpSpPr bwMode="auto">
              <a:xfrm>
                <a:off x="1673" y="1194"/>
                <a:ext cx="2615" cy="2623"/>
                <a:chOff x="1673" y="1194"/>
                <a:chExt cx="2615" cy="2623"/>
              </a:xfrm>
            </p:grpSpPr>
            <p:grpSp>
              <p:nvGrpSpPr>
                <p:cNvPr id="15" name="Group 34">
                  <a:extLst>
                    <a:ext uri="{FF2B5EF4-FFF2-40B4-BE49-F238E27FC236}">
                      <a16:creationId xmlns:a16="http://schemas.microsoft.com/office/drawing/2014/main" id="{A5A19183-6D52-1C44-9DE8-777B60C11847}"/>
                    </a:ext>
                  </a:extLst>
                </p:cNvPr>
                <p:cNvGrpSpPr>
                  <a:grpSpLocks/>
                </p:cNvGrpSpPr>
                <p:nvPr/>
              </p:nvGrpSpPr>
              <p:grpSpPr bwMode="auto">
                <a:xfrm>
                  <a:off x="2579" y="2798"/>
                  <a:ext cx="785" cy="160"/>
                  <a:chOff x="2064" y="2304"/>
                  <a:chExt cx="1537" cy="288"/>
                </a:xfrm>
              </p:grpSpPr>
              <p:sp>
                <p:nvSpPr>
                  <p:cNvPr id="19" name="Arc 35">
                    <a:extLst>
                      <a:ext uri="{FF2B5EF4-FFF2-40B4-BE49-F238E27FC236}">
                        <a16:creationId xmlns:a16="http://schemas.microsoft.com/office/drawing/2014/main" id="{96B5052F-F6B7-6B47-8CDB-FB39FCD1E8DC}"/>
                      </a:ext>
                    </a:extLst>
                  </p:cNvPr>
                  <p:cNvSpPr>
                    <a:spLocks/>
                  </p:cNvSpPr>
                  <p:nvPr/>
                </p:nvSpPr>
                <p:spPr bwMode="auto">
                  <a:xfrm rot="10800000">
                    <a:off x="2064" y="2304"/>
                    <a:ext cx="768" cy="288"/>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21600" y="0"/>
                        </a:moveTo>
                        <a:cubicBezTo>
                          <a:pt x="21600" y="11929"/>
                          <a:pt x="11929" y="21599"/>
                          <a:pt x="0" y="21599"/>
                        </a:cubicBezTo>
                      </a:path>
                      <a:path w="21600" h="21600" stroke="0" extrusionOk="0">
                        <a:moveTo>
                          <a:pt x="21600" y="0"/>
                        </a:moveTo>
                        <a:cubicBezTo>
                          <a:pt x="21600" y="11929"/>
                          <a:pt x="11929" y="21599"/>
                          <a:pt x="0" y="21599"/>
                        </a:cubicBezTo>
                        <a:lnTo>
                          <a:pt x="0" y="0"/>
                        </a:lnTo>
                        <a:lnTo>
                          <a:pt x="21600" y="0"/>
                        </a:lnTo>
                        <a:close/>
                      </a:path>
                    </a:pathLst>
                  </a:custGeom>
                  <a:noFill/>
                  <a:ln w="28575">
                    <a:solidFill>
                      <a:schemeClr val="tx1"/>
                    </a:solidFill>
                    <a:prstDash val="dash"/>
                    <a:round/>
                    <a:headEnd/>
                    <a:tailEnd/>
                  </a:ln>
                  <a:extLst>
                    <a:ext uri="{909E8E84-426E-40dd-AFC4-6F175D3DCCD1}">
                      <a14:hiddenFill xmlns:a14="http://schemas.microsoft.com/office/drawing/2010/main" xmlns="">
                        <a:solidFill>
                          <a:srgbClr val="FFFFFF"/>
                        </a:solidFill>
                      </a14:hiddenFill>
                    </a:ext>
                  </a:extLst>
                </p:spPr>
                <p:txBody>
                  <a:bodyPr/>
                  <a:lstStyle/>
                  <a:p>
                    <a:endParaRPr lang="en-US"/>
                  </a:p>
                </p:txBody>
              </p:sp>
              <p:sp>
                <p:nvSpPr>
                  <p:cNvPr id="20" name="Arc 36">
                    <a:extLst>
                      <a:ext uri="{FF2B5EF4-FFF2-40B4-BE49-F238E27FC236}">
                        <a16:creationId xmlns:a16="http://schemas.microsoft.com/office/drawing/2014/main" id="{E94E6A3C-ED91-FD46-8B44-134B3A9B1782}"/>
                      </a:ext>
                    </a:extLst>
                  </p:cNvPr>
                  <p:cNvSpPr>
                    <a:spLocks/>
                  </p:cNvSpPr>
                  <p:nvPr/>
                </p:nvSpPr>
                <p:spPr bwMode="auto">
                  <a:xfrm rot="10800000">
                    <a:off x="2833" y="2304"/>
                    <a:ext cx="768" cy="288"/>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21600" y="21599"/>
                        </a:moveTo>
                        <a:cubicBezTo>
                          <a:pt x="9670" y="21599"/>
                          <a:pt x="0" y="11929"/>
                          <a:pt x="0" y="0"/>
                        </a:cubicBezTo>
                      </a:path>
                      <a:path w="21600" h="21600" stroke="0" extrusionOk="0">
                        <a:moveTo>
                          <a:pt x="21600" y="21599"/>
                        </a:moveTo>
                        <a:cubicBezTo>
                          <a:pt x="9670" y="21599"/>
                          <a:pt x="0" y="11929"/>
                          <a:pt x="0" y="0"/>
                        </a:cubicBezTo>
                        <a:lnTo>
                          <a:pt x="21600" y="0"/>
                        </a:lnTo>
                        <a:lnTo>
                          <a:pt x="21600" y="21599"/>
                        </a:lnTo>
                        <a:close/>
                      </a:path>
                    </a:pathLst>
                  </a:custGeom>
                  <a:noFill/>
                  <a:ln w="28575">
                    <a:solidFill>
                      <a:schemeClr val="tx1"/>
                    </a:solidFill>
                    <a:prstDash val="dash"/>
                    <a:round/>
                    <a:headEnd/>
                    <a:tailEnd/>
                  </a:ln>
                  <a:extLst>
                    <a:ext uri="{909E8E84-426E-40dd-AFC4-6F175D3DCCD1}">
                      <a14:hiddenFill xmlns:a14="http://schemas.microsoft.com/office/drawing/2010/main" xmlns="">
                        <a:solidFill>
                          <a:srgbClr val="FFFFFF"/>
                        </a:solidFill>
                      </a14:hiddenFill>
                    </a:ext>
                  </a:extLst>
                </p:spPr>
                <p:txBody>
                  <a:bodyPr/>
                  <a:lstStyle/>
                  <a:p>
                    <a:endParaRPr lang="en-US"/>
                  </a:p>
                </p:txBody>
              </p:sp>
            </p:grpSp>
            <p:sp>
              <p:nvSpPr>
                <p:cNvPr id="16" name="Line 37">
                  <a:extLst>
                    <a:ext uri="{FF2B5EF4-FFF2-40B4-BE49-F238E27FC236}">
                      <a16:creationId xmlns:a16="http://schemas.microsoft.com/office/drawing/2014/main" id="{ED7D5D45-F20E-8140-8BEF-09A6AE1E220B}"/>
                    </a:ext>
                  </a:extLst>
                </p:cNvPr>
                <p:cNvSpPr>
                  <a:spLocks noChangeShapeType="1"/>
                </p:cNvSpPr>
                <p:nvPr/>
              </p:nvSpPr>
              <p:spPr bwMode="auto">
                <a:xfrm>
                  <a:off x="1673" y="1371"/>
                  <a:ext cx="2615" cy="0"/>
                </a:xfrm>
                <a:prstGeom prst="line">
                  <a:avLst/>
                </a:prstGeom>
                <a:noFill/>
                <a:ln w="28575">
                  <a:solidFill>
                    <a:schemeClr val="tx1"/>
                  </a:solidFill>
                  <a:prstDash val="dash"/>
                  <a:round/>
                  <a:headEnd/>
                  <a:tailEnd/>
                </a:ln>
                <a:extLst>
                  <a:ext uri="{909E8E84-426E-40dd-AFC4-6F175D3DCCD1}">
                    <a14:hiddenFill xmlns:a14="http://schemas.microsoft.com/office/drawing/2010/main" xmlns="">
                      <a:noFill/>
                    </a14:hiddenFill>
                  </a:ext>
                </a:extLst>
              </p:spPr>
              <p:txBody>
                <a:bodyPr wrap="none" anchor="ctr"/>
                <a:lstStyle/>
                <a:p>
                  <a:endParaRPr lang="en-US"/>
                </a:p>
              </p:txBody>
            </p:sp>
            <p:sp>
              <p:nvSpPr>
                <p:cNvPr id="17" name="Line 38">
                  <a:extLst>
                    <a:ext uri="{FF2B5EF4-FFF2-40B4-BE49-F238E27FC236}">
                      <a16:creationId xmlns:a16="http://schemas.microsoft.com/office/drawing/2014/main" id="{6EFFB5C1-3DE2-304C-B747-13DD98BBA418}"/>
                    </a:ext>
                  </a:extLst>
                </p:cNvPr>
                <p:cNvSpPr>
                  <a:spLocks noChangeShapeType="1"/>
                </p:cNvSpPr>
                <p:nvPr/>
              </p:nvSpPr>
              <p:spPr bwMode="auto">
                <a:xfrm rot="-3571589">
                  <a:off x="2318" y="2501"/>
                  <a:ext cx="2615" cy="1"/>
                </a:xfrm>
                <a:prstGeom prst="line">
                  <a:avLst/>
                </a:prstGeom>
                <a:noFill/>
                <a:ln w="28575">
                  <a:solidFill>
                    <a:schemeClr val="tx1"/>
                  </a:solidFill>
                  <a:prstDash val="dash"/>
                  <a:round/>
                  <a:headEnd/>
                  <a:tailEnd/>
                </a:ln>
                <a:extLst>
                  <a:ext uri="{909E8E84-426E-40dd-AFC4-6F175D3DCCD1}">
                    <a14:hiddenFill xmlns:a14="http://schemas.microsoft.com/office/drawing/2010/main" xmlns="">
                      <a:noFill/>
                    </a14:hiddenFill>
                  </a:ext>
                </a:extLst>
              </p:spPr>
              <p:txBody>
                <a:bodyPr wrap="none" anchor="ctr"/>
                <a:lstStyle/>
                <a:p>
                  <a:endParaRPr lang="en-US"/>
                </a:p>
              </p:txBody>
            </p:sp>
            <p:sp>
              <p:nvSpPr>
                <p:cNvPr id="18" name="Line 39">
                  <a:extLst>
                    <a:ext uri="{FF2B5EF4-FFF2-40B4-BE49-F238E27FC236}">
                      <a16:creationId xmlns:a16="http://schemas.microsoft.com/office/drawing/2014/main" id="{F2128CC0-B03E-2D49-B184-82D09006AC7D}"/>
                    </a:ext>
                  </a:extLst>
                </p:cNvPr>
                <p:cNvSpPr>
                  <a:spLocks noChangeShapeType="1"/>
                </p:cNvSpPr>
                <p:nvPr/>
              </p:nvSpPr>
              <p:spPr bwMode="auto">
                <a:xfrm rot="3640757">
                  <a:off x="1010" y="2509"/>
                  <a:ext cx="2615" cy="1"/>
                </a:xfrm>
                <a:prstGeom prst="line">
                  <a:avLst/>
                </a:prstGeom>
                <a:noFill/>
                <a:ln w="28575">
                  <a:solidFill>
                    <a:schemeClr val="tx1"/>
                  </a:solidFill>
                  <a:prstDash val="dash"/>
                  <a:round/>
                  <a:headEnd/>
                  <a:tailEnd/>
                </a:ln>
                <a:extLst>
                  <a:ext uri="{909E8E84-426E-40dd-AFC4-6F175D3DCCD1}">
                    <a14:hiddenFill xmlns:a14="http://schemas.microsoft.com/office/drawing/2010/main" xmlns="">
                      <a:noFill/>
                    </a14:hiddenFill>
                  </a:ext>
                </a:extLst>
              </p:spPr>
              <p:txBody>
                <a:bodyPr wrap="none" anchor="ctr"/>
                <a:lstStyle/>
                <a:p>
                  <a:endParaRPr lang="en-US"/>
                </a:p>
              </p:txBody>
            </p:sp>
          </p:grpSp>
        </p:grpSp>
        <p:grpSp>
          <p:nvGrpSpPr>
            <p:cNvPr id="6" name="Group 40">
              <a:extLst>
                <a:ext uri="{FF2B5EF4-FFF2-40B4-BE49-F238E27FC236}">
                  <a16:creationId xmlns:a16="http://schemas.microsoft.com/office/drawing/2014/main" id="{E7CFE9F0-2152-1D4F-921C-E3AB2C4DDCA1}"/>
                </a:ext>
              </a:extLst>
            </p:cNvPr>
            <p:cNvGrpSpPr>
              <a:grpSpLocks/>
            </p:cNvGrpSpPr>
            <p:nvPr/>
          </p:nvGrpSpPr>
          <p:grpSpPr bwMode="auto">
            <a:xfrm>
              <a:off x="1737" y="1591"/>
              <a:ext cx="1609" cy="2322"/>
              <a:chOff x="1737" y="1591"/>
              <a:chExt cx="1609" cy="2322"/>
            </a:xfrm>
          </p:grpSpPr>
          <p:sp>
            <p:nvSpPr>
              <p:cNvPr id="9" name="Line 41">
                <a:extLst>
                  <a:ext uri="{FF2B5EF4-FFF2-40B4-BE49-F238E27FC236}">
                    <a16:creationId xmlns:a16="http://schemas.microsoft.com/office/drawing/2014/main" id="{2DC6E156-20EA-6841-A999-02B3178C2563}"/>
                  </a:ext>
                </a:extLst>
              </p:cNvPr>
              <p:cNvSpPr>
                <a:spLocks noChangeShapeType="1"/>
              </p:cNvSpPr>
              <p:nvPr/>
            </p:nvSpPr>
            <p:spPr bwMode="auto">
              <a:xfrm>
                <a:off x="1737" y="1591"/>
                <a:ext cx="1015" cy="2322"/>
              </a:xfrm>
              <a:prstGeom prst="line">
                <a:avLst/>
              </a:prstGeom>
              <a:noFill/>
              <a:ln w="28575">
                <a:solidFill>
                  <a:srgbClr val="660066"/>
                </a:solidFill>
                <a:round/>
                <a:headEnd/>
                <a:tailEnd/>
              </a:ln>
              <a:extLst>
                <a:ext uri="{909E8E84-426E-40dd-AFC4-6F175D3DCCD1}">
                  <a14:hiddenFill xmlns:a14="http://schemas.microsoft.com/office/drawing/2010/main" xmlns="">
                    <a:noFill/>
                  </a14:hiddenFill>
                </a:ext>
              </a:extLst>
            </p:spPr>
            <p:txBody>
              <a:bodyPr wrap="none" anchor="ctr"/>
              <a:lstStyle/>
              <a:p>
                <a:endParaRPr lang="en-US"/>
              </a:p>
            </p:txBody>
          </p:sp>
          <p:sp>
            <p:nvSpPr>
              <p:cNvPr id="10" name="Line 42">
                <a:extLst>
                  <a:ext uri="{FF2B5EF4-FFF2-40B4-BE49-F238E27FC236}">
                    <a16:creationId xmlns:a16="http://schemas.microsoft.com/office/drawing/2014/main" id="{FC1A6405-340F-1B47-A659-7E3F254EC200}"/>
                  </a:ext>
                </a:extLst>
              </p:cNvPr>
              <p:cNvSpPr>
                <a:spLocks noChangeShapeType="1"/>
              </p:cNvSpPr>
              <p:nvPr/>
            </p:nvSpPr>
            <p:spPr bwMode="auto">
              <a:xfrm>
                <a:off x="1747" y="1600"/>
                <a:ext cx="1599" cy="2277"/>
              </a:xfrm>
              <a:prstGeom prst="line">
                <a:avLst/>
              </a:prstGeom>
              <a:noFill/>
              <a:ln w="28575">
                <a:solidFill>
                  <a:srgbClr val="660066"/>
                </a:solidFill>
                <a:round/>
                <a:headEnd/>
                <a:tailEnd/>
              </a:ln>
              <a:extLst>
                <a:ext uri="{909E8E84-426E-40dd-AFC4-6F175D3DCCD1}">
                  <a14:hiddenFill xmlns:a14="http://schemas.microsoft.com/office/drawing/2010/main" xmlns="">
                    <a:noFill/>
                  </a14:hiddenFill>
                </a:ext>
              </a:extLst>
            </p:spPr>
            <p:txBody>
              <a:bodyPr wrap="none" anchor="ctr"/>
              <a:lstStyle/>
              <a:p>
                <a:endParaRPr lang="en-US"/>
              </a:p>
            </p:txBody>
          </p:sp>
        </p:grpSp>
        <p:sp>
          <p:nvSpPr>
            <p:cNvPr id="7" name="Line 43">
              <a:extLst>
                <a:ext uri="{FF2B5EF4-FFF2-40B4-BE49-F238E27FC236}">
                  <a16:creationId xmlns:a16="http://schemas.microsoft.com/office/drawing/2014/main" id="{41C19A44-AAD3-514A-B8B5-A4A92F4E2349}"/>
                </a:ext>
              </a:extLst>
            </p:cNvPr>
            <p:cNvSpPr>
              <a:spLocks noChangeShapeType="1"/>
            </p:cNvSpPr>
            <p:nvPr/>
          </p:nvSpPr>
          <p:spPr bwMode="auto">
            <a:xfrm flipH="1">
              <a:off x="3337" y="1591"/>
              <a:ext cx="1033" cy="2276"/>
            </a:xfrm>
            <a:prstGeom prst="line">
              <a:avLst/>
            </a:prstGeom>
            <a:noFill/>
            <a:ln w="28575">
              <a:solidFill>
                <a:srgbClr val="B20000"/>
              </a:solidFill>
              <a:round/>
              <a:headEnd/>
              <a:tailEnd/>
            </a:ln>
            <a:extLst>
              <a:ext uri="{909E8E84-426E-40dd-AFC4-6F175D3DCCD1}">
                <a14:hiddenFill xmlns:a14="http://schemas.microsoft.com/office/drawing/2010/main" xmlns="">
                  <a:noFill/>
                </a14:hiddenFill>
              </a:ext>
            </a:extLst>
          </p:spPr>
          <p:txBody>
            <a:bodyPr wrap="none" anchor="ctr"/>
            <a:lstStyle/>
            <a:p>
              <a:endParaRPr lang="en-US"/>
            </a:p>
          </p:txBody>
        </p:sp>
        <p:sp>
          <p:nvSpPr>
            <p:cNvPr id="8" name="Line 44">
              <a:extLst>
                <a:ext uri="{FF2B5EF4-FFF2-40B4-BE49-F238E27FC236}">
                  <a16:creationId xmlns:a16="http://schemas.microsoft.com/office/drawing/2014/main" id="{A5F29776-5B3E-D948-BB37-D86651C5AFD2}"/>
                </a:ext>
              </a:extLst>
            </p:cNvPr>
            <p:cNvSpPr>
              <a:spLocks noChangeShapeType="1"/>
            </p:cNvSpPr>
            <p:nvPr/>
          </p:nvSpPr>
          <p:spPr bwMode="auto">
            <a:xfrm flipH="1">
              <a:off x="2752" y="1582"/>
              <a:ext cx="1618" cy="2285"/>
            </a:xfrm>
            <a:prstGeom prst="line">
              <a:avLst/>
            </a:prstGeom>
            <a:noFill/>
            <a:ln w="28575">
              <a:solidFill>
                <a:srgbClr val="B20000"/>
              </a:solidFill>
              <a:round/>
              <a:headEnd/>
              <a:tailEnd/>
            </a:ln>
            <a:extLst>
              <a:ext uri="{909E8E84-426E-40dd-AFC4-6F175D3DCCD1}">
                <a14:hiddenFill xmlns:a14="http://schemas.microsoft.com/office/drawing/2010/main" xmlns="">
                  <a:noFill/>
                </a14:hiddenFill>
              </a:ext>
            </a:extLst>
          </p:spPr>
          <p:txBody>
            <a:bodyPr wrap="none" anchor="ctr"/>
            <a:lstStyle/>
            <a:p>
              <a:endParaRPr lang="en-US"/>
            </a:p>
          </p:txBody>
        </p:sp>
      </p:grpSp>
      <p:sp>
        <p:nvSpPr>
          <p:cNvPr id="3" name="Rectangle 2">
            <a:extLst>
              <a:ext uri="{FF2B5EF4-FFF2-40B4-BE49-F238E27FC236}">
                <a16:creationId xmlns:a16="http://schemas.microsoft.com/office/drawing/2014/main" id="{3D541C39-CE1A-7745-A266-DA4785D09DD3}"/>
              </a:ext>
            </a:extLst>
          </p:cNvPr>
          <p:cNvSpPr/>
          <p:nvPr/>
        </p:nvSpPr>
        <p:spPr>
          <a:xfrm>
            <a:off x="120657" y="3000756"/>
            <a:ext cx="7124546" cy="3539430"/>
          </a:xfrm>
          <a:prstGeom prst="rect">
            <a:avLst/>
          </a:prstGeom>
        </p:spPr>
        <p:txBody>
          <a:bodyPr wrap="square">
            <a:spAutoFit/>
          </a:bodyPr>
          <a:lstStyle/>
          <a:p>
            <a:r>
              <a:rPr lang="en-GB" sz="2800" dirty="0">
                <a:solidFill>
                  <a:srgbClr val="202124"/>
                </a:solidFill>
                <a:latin typeface="Open Sans Light" panose="020B0306030504020204" pitchFamily="34" charset="0"/>
                <a:ea typeface="Open Sans Light" panose="020B0306030504020204" pitchFamily="34" charset="0"/>
                <a:cs typeface="Open Sans Light" panose="020B0306030504020204" pitchFamily="34" charset="0"/>
              </a:rPr>
              <a:t>Stereo is designed to create a convincing sound image between loudspeakers. Therefore, if you are recording vocals and instruments in multiple locations, stereo captures the images of the sounds much better than mono. The ultimate goal of stereo recording is to create a lifelike sense of the audio signal.</a:t>
            </a:r>
            <a:endParaRPr lang="en-US" sz="2800" dirty="0">
              <a:latin typeface="Open Sans Light" panose="020B0306030504020204" pitchFamily="34" charset="0"/>
              <a:ea typeface="Open Sans Light" panose="020B0306030504020204" pitchFamily="34" charset="0"/>
              <a:cs typeface="Open Sans Light" panose="020B0306030504020204" pitchFamily="34" charset="0"/>
            </a:endParaRPr>
          </a:p>
        </p:txBody>
      </p:sp>
    </p:spTree>
    <p:extLst>
      <p:ext uri="{BB962C8B-B14F-4D97-AF65-F5344CB8AC3E}">
        <p14:creationId xmlns:p14="http://schemas.microsoft.com/office/powerpoint/2010/main" val="36444844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42E40B-6D61-884C-BB2E-935318213D1D}"/>
              </a:ext>
            </a:extLst>
          </p:cNvPr>
          <p:cNvSpPr>
            <a:spLocks noGrp="1"/>
          </p:cNvSpPr>
          <p:nvPr>
            <p:ph type="title"/>
          </p:nvPr>
        </p:nvSpPr>
        <p:spPr/>
        <p:txBody>
          <a:bodyPr>
            <a:normAutofit/>
          </a:bodyPr>
          <a:lstStyle/>
          <a:p>
            <a:r>
              <a:rPr lang="en-US" b="1" cap="none" spc="0" dirty="0">
                <a:latin typeface="Open Sans SemiBold" panose="020B0606030504020204" pitchFamily="34" charset="0"/>
                <a:ea typeface="Open Sans SemiBold" panose="020B0606030504020204" pitchFamily="34" charset="0"/>
                <a:cs typeface="Open Sans SemiBold" panose="020B0606030504020204" pitchFamily="34" charset="0"/>
              </a:rPr>
              <a:t>Stereophony</a:t>
            </a:r>
          </a:p>
        </p:txBody>
      </p:sp>
      <p:grpSp>
        <p:nvGrpSpPr>
          <p:cNvPr id="46" name="Group 3">
            <a:extLst>
              <a:ext uri="{FF2B5EF4-FFF2-40B4-BE49-F238E27FC236}">
                <a16:creationId xmlns:a16="http://schemas.microsoft.com/office/drawing/2014/main" id="{A419CBBD-B9DF-4145-BF59-43816148BAB0}"/>
              </a:ext>
            </a:extLst>
          </p:cNvPr>
          <p:cNvGrpSpPr>
            <a:grpSpLocks/>
          </p:cNvGrpSpPr>
          <p:nvPr/>
        </p:nvGrpSpPr>
        <p:grpSpPr bwMode="auto">
          <a:xfrm>
            <a:off x="951568" y="2630488"/>
            <a:ext cx="4271963" cy="3348037"/>
            <a:chOff x="468" y="1343"/>
            <a:chExt cx="2691" cy="2109"/>
          </a:xfrm>
        </p:grpSpPr>
        <p:grpSp>
          <p:nvGrpSpPr>
            <p:cNvPr id="47" name="Group 4">
              <a:extLst>
                <a:ext uri="{FF2B5EF4-FFF2-40B4-BE49-F238E27FC236}">
                  <a16:creationId xmlns:a16="http://schemas.microsoft.com/office/drawing/2014/main" id="{F0BBA5D3-314F-FF4F-A574-E36B22BDD4B6}"/>
                </a:ext>
              </a:extLst>
            </p:cNvPr>
            <p:cNvGrpSpPr>
              <a:grpSpLocks/>
            </p:cNvGrpSpPr>
            <p:nvPr/>
          </p:nvGrpSpPr>
          <p:grpSpPr bwMode="auto">
            <a:xfrm>
              <a:off x="468" y="1343"/>
              <a:ext cx="2691" cy="371"/>
              <a:chOff x="1008" y="1344"/>
              <a:chExt cx="3696" cy="528"/>
            </a:xfrm>
          </p:grpSpPr>
          <p:grpSp>
            <p:nvGrpSpPr>
              <p:cNvPr id="62" name="Group 5">
                <a:extLst>
                  <a:ext uri="{FF2B5EF4-FFF2-40B4-BE49-F238E27FC236}">
                    <a16:creationId xmlns:a16="http://schemas.microsoft.com/office/drawing/2014/main" id="{93307A14-5551-8541-9B2C-415B3A9BBC53}"/>
                  </a:ext>
                </a:extLst>
              </p:cNvPr>
              <p:cNvGrpSpPr>
                <a:grpSpLocks/>
              </p:cNvGrpSpPr>
              <p:nvPr/>
            </p:nvGrpSpPr>
            <p:grpSpPr bwMode="auto">
              <a:xfrm>
                <a:off x="1008" y="1344"/>
                <a:ext cx="634" cy="528"/>
                <a:chOff x="1008" y="1344"/>
                <a:chExt cx="634" cy="528"/>
              </a:xfrm>
            </p:grpSpPr>
            <p:sp>
              <p:nvSpPr>
                <p:cNvPr id="71" name="Line 6">
                  <a:extLst>
                    <a:ext uri="{FF2B5EF4-FFF2-40B4-BE49-F238E27FC236}">
                      <a16:creationId xmlns:a16="http://schemas.microsoft.com/office/drawing/2014/main" id="{C813FB51-D9D9-9948-A9D7-1BB5CE65EB30}"/>
                    </a:ext>
                  </a:extLst>
                </p:cNvPr>
                <p:cNvSpPr>
                  <a:spLocks noChangeShapeType="1"/>
                </p:cNvSpPr>
                <p:nvPr/>
              </p:nvSpPr>
              <p:spPr bwMode="auto">
                <a:xfrm flipV="1">
                  <a:off x="1219" y="1632"/>
                  <a:ext cx="106" cy="240"/>
                </a:xfrm>
                <a:prstGeom prst="line">
                  <a:avLst/>
                </a:prstGeom>
                <a:noFill/>
                <a:ln w="2857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a:p>
              </p:txBody>
            </p:sp>
            <p:grpSp>
              <p:nvGrpSpPr>
                <p:cNvPr id="72" name="Group 7">
                  <a:extLst>
                    <a:ext uri="{FF2B5EF4-FFF2-40B4-BE49-F238E27FC236}">
                      <a16:creationId xmlns:a16="http://schemas.microsoft.com/office/drawing/2014/main" id="{61C95F9B-F724-9944-8801-C83FDECD8709}"/>
                    </a:ext>
                  </a:extLst>
                </p:cNvPr>
                <p:cNvGrpSpPr>
                  <a:grpSpLocks/>
                </p:cNvGrpSpPr>
                <p:nvPr/>
              </p:nvGrpSpPr>
              <p:grpSpPr bwMode="auto">
                <a:xfrm>
                  <a:off x="1008" y="1344"/>
                  <a:ext cx="634" cy="528"/>
                  <a:chOff x="1008" y="1344"/>
                  <a:chExt cx="634" cy="528"/>
                </a:xfrm>
              </p:grpSpPr>
              <p:sp>
                <p:nvSpPr>
                  <p:cNvPr id="73" name="Line 8">
                    <a:extLst>
                      <a:ext uri="{FF2B5EF4-FFF2-40B4-BE49-F238E27FC236}">
                        <a16:creationId xmlns:a16="http://schemas.microsoft.com/office/drawing/2014/main" id="{8806192F-12C5-3147-9B99-4ADE2B92F8DC}"/>
                      </a:ext>
                    </a:extLst>
                  </p:cNvPr>
                  <p:cNvSpPr>
                    <a:spLocks noChangeShapeType="1"/>
                  </p:cNvSpPr>
                  <p:nvPr/>
                </p:nvSpPr>
                <p:spPr bwMode="auto">
                  <a:xfrm>
                    <a:off x="1008" y="1632"/>
                    <a:ext cx="211" cy="240"/>
                  </a:xfrm>
                  <a:prstGeom prst="line">
                    <a:avLst/>
                  </a:prstGeom>
                  <a:noFill/>
                  <a:ln w="2857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a:p>
                </p:txBody>
              </p:sp>
              <p:sp>
                <p:nvSpPr>
                  <p:cNvPr id="74" name="Line 9">
                    <a:extLst>
                      <a:ext uri="{FF2B5EF4-FFF2-40B4-BE49-F238E27FC236}">
                        <a16:creationId xmlns:a16="http://schemas.microsoft.com/office/drawing/2014/main" id="{B0CDFF98-C438-D74A-B968-3B4924C2B567}"/>
                      </a:ext>
                    </a:extLst>
                  </p:cNvPr>
                  <p:cNvSpPr>
                    <a:spLocks noChangeShapeType="1"/>
                  </p:cNvSpPr>
                  <p:nvPr/>
                </p:nvSpPr>
                <p:spPr bwMode="auto">
                  <a:xfrm>
                    <a:off x="1430" y="1344"/>
                    <a:ext cx="212" cy="240"/>
                  </a:xfrm>
                  <a:prstGeom prst="line">
                    <a:avLst/>
                  </a:prstGeom>
                  <a:noFill/>
                  <a:ln w="2857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a:p>
                </p:txBody>
              </p:sp>
              <p:sp>
                <p:nvSpPr>
                  <p:cNvPr id="75" name="Line 10">
                    <a:extLst>
                      <a:ext uri="{FF2B5EF4-FFF2-40B4-BE49-F238E27FC236}">
                        <a16:creationId xmlns:a16="http://schemas.microsoft.com/office/drawing/2014/main" id="{1D93D3B2-96D4-2D47-A52C-FF4129C99E19}"/>
                      </a:ext>
                    </a:extLst>
                  </p:cNvPr>
                  <p:cNvSpPr>
                    <a:spLocks noChangeShapeType="1"/>
                  </p:cNvSpPr>
                  <p:nvPr/>
                </p:nvSpPr>
                <p:spPr bwMode="auto">
                  <a:xfrm flipH="1">
                    <a:off x="1008" y="1344"/>
                    <a:ext cx="422" cy="288"/>
                  </a:xfrm>
                  <a:prstGeom prst="line">
                    <a:avLst/>
                  </a:prstGeom>
                  <a:noFill/>
                  <a:ln w="2857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a:p>
                </p:txBody>
              </p:sp>
              <p:sp>
                <p:nvSpPr>
                  <p:cNvPr id="76" name="Line 11">
                    <a:extLst>
                      <a:ext uri="{FF2B5EF4-FFF2-40B4-BE49-F238E27FC236}">
                        <a16:creationId xmlns:a16="http://schemas.microsoft.com/office/drawing/2014/main" id="{43C438E5-FEA6-2B49-9D94-A62E35B9BA6E}"/>
                      </a:ext>
                    </a:extLst>
                  </p:cNvPr>
                  <p:cNvSpPr>
                    <a:spLocks noChangeShapeType="1"/>
                  </p:cNvSpPr>
                  <p:nvPr/>
                </p:nvSpPr>
                <p:spPr bwMode="auto">
                  <a:xfrm flipH="1">
                    <a:off x="1219" y="1584"/>
                    <a:ext cx="423" cy="288"/>
                  </a:xfrm>
                  <a:prstGeom prst="line">
                    <a:avLst/>
                  </a:prstGeom>
                  <a:noFill/>
                  <a:ln w="2857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a:p>
                </p:txBody>
              </p:sp>
              <p:sp>
                <p:nvSpPr>
                  <p:cNvPr id="77" name="Line 12">
                    <a:extLst>
                      <a:ext uri="{FF2B5EF4-FFF2-40B4-BE49-F238E27FC236}">
                        <a16:creationId xmlns:a16="http://schemas.microsoft.com/office/drawing/2014/main" id="{E57842E2-9734-2241-B798-6F19558E458D}"/>
                      </a:ext>
                    </a:extLst>
                  </p:cNvPr>
                  <p:cNvSpPr>
                    <a:spLocks noChangeShapeType="1"/>
                  </p:cNvSpPr>
                  <p:nvPr/>
                </p:nvSpPr>
                <p:spPr bwMode="auto">
                  <a:xfrm flipH="1">
                    <a:off x="1325" y="1584"/>
                    <a:ext cx="317" cy="48"/>
                  </a:xfrm>
                  <a:prstGeom prst="line">
                    <a:avLst/>
                  </a:prstGeom>
                  <a:noFill/>
                  <a:ln w="2857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a:p>
                </p:txBody>
              </p:sp>
            </p:grpSp>
          </p:grpSp>
          <p:grpSp>
            <p:nvGrpSpPr>
              <p:cNvPr id="63" name="Group 13">
                <a:extLst>
                  <a:ext uri="{FF2B5EF4-FFF2-40B4-BE49-F238E27FC236}">
                    <a16:creationId xmlns:a16="http://schemas.microsoft.com/office/drawing/2014/main" id="{D29C5A08-1743-8D44-8394-E7731D94E07A}"/>
                  </a:ext>
                </a:extLst>
              </p:cNvPr>
              <p:cNvGrpSpPr>
                <a:grpSpLocks/>
              </p:cNvGrpSpPr>
              <p:nvPr/>
            </p:nvGrpSpPr>
            <p:grpSpPr bwMode="auto">
              <a:xfrm>
                <a:off x="4070" y="1344"/>
                <a:ext cx="634" cy="528"/>
                <a:chOff x="4070" y="1344"/>
                <a:chExt cx="634" cy="528"/>
              </a:xfrm>
            </p:grpSpPr>
            <p:sp>
              <p:nvSpPr>
                <p:cNvPr id="64" name="Line 14">
                  <a:extLst>
                    <a:ext uri="{FF2B5EF4-FFF2-40B4-BE49-F238E27FC236}">
                      <a16:creationId xmlns:a16="http://schemas.microsoft.com/office/drawing/2014/main" id="{B5AB15C0-596B-BD48-A96C-5F4A6DC9D950}"/>
                    </a:ext>
                  </a:extLst>
                </p:cNvPr>
                <p:cNvSpPr>
                  <a:spLocks noChangeShapeType="1"/>
                </p:cNvSpPr>
                <p:nvPr/>
              </p:nvSpPr>
              <p:spPr bwMode="auto">
                <a:xfrm flipH="1" flipV="1">
                  <a:off x="4387" y="1632"/>
                  <a:ext cx="106" cy="240"/>
                </a:xfrm>
                <a:prstGeom prst="line">
                  <a:avLst/>
                </a:prstGeom>
                <a:noFill/>
                <a:ln w="2857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a:p>
              </p:txBody>
            </p:sp>
            <p:grpSp>
              <p:nvGrpSpPr>
                <p:cNvPr id="65" name="Group 15">
                  <a:extLst>
                    <a:ext uri="{FF2B5EF4-FFF2-40B4-BE49-F238E27FC236}">
                      <a16:creationId xmlns:a16="http://schemas.microsoft.com/office/drawing/2014/main" id="{3C0E6558-1BD3-6549-AF83-8E805EFFE77A}"/>
                    </a:ext>
                  </a:extLst>
                </p:cNvPr>
                <p:cNvGrpSpPr>
                  <a:grpSpLocks/>
                </p:cNvGrpSpPr>
                <p:nvPr/>
              </p:nvGrpSpPr>
              <p:grpSpPr bwMode="auto">
                <a:xfrm>
                  <a:off x="4070" y="1344"/>
                  <a:ext cx="634" cy="528"/>
                  <a:chOff x="4070" y="1344"/>
                  <a:chExt cx="634" cy="528"/>
                </a:xfrm>
              </p:grpSpPr>
              <p:sp>
                <p:nvSpPr>
                  <p:cNvPr id="66" name="Line 16">
                    <a:extLst>
                      <a:ext uri="{FF2B5EF4-FFF2-40B4-BE49-F238E27FC236}">
                        <a16:creationId xmlns:a16="http://schemas.microsoft.com/office/drawing/2014/main" id="{2DA3A566-EB12-B34E-85C5-B46CC50EBCAC}"/>
                      </a:ext>
                    </a:extLst>
                  </p:cNvPr>
                  <p:cNvSpPr>
                    <a:spLocks noChangeShapeType="1"/>
                  </p:cNvSpPr>
                  <p:nvPr/>
                </p:nvSpPr>
                <p:spPr bwMode="auto">
                  <a:xfrm flipH="1">
                    <a:off x="4493" y="1632"/>
                    <a:ext cx="211" cy="240"/>
                  </a:xfrm>
                  <a:prstGeom prst="line">
                    <a:avLst/>
                  </a:prstGeom>
                  <a:noFill/>
                  <a:ln w="2857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a:p>
                </p:txBody>
              </p:sp>
              <p:sp>
                <p:nvSpPr>
                  <p:cNvPr id="67" name="Line 17">
                    <a:extLst>
                      <a:ext uri="{FF2B5EF4-FFF2-40B4-BE49-F238E27FC236}">
                        <a16:creationId xmlns:a16="http://schemas.microsoft.com/office/drawing/2014/main" id="{B7361023-B637-464C-ADF6-A743FEEF741E}"/>
                      </a:ext>
                    </a:extLst>
                  </p:cNvPr>
                  <p:cNvSpPr>
                    <a:spLocks noChangeShapeType="1"/>
                  </p:cNvSpPr>
                  <p:nvPr/>
                </p:nvSpPr>
                <p:spPr bwMode="auto">
                  <a:xfrm flipH="1">
                    <a:off x="4070" y="1344"/>
                    <a:ext cx="212" cy="240"/>
                  </a:xfrm>
                  <a:prstGeom prst="line">
                    <a:avLst/>
                  </a:prstGeom>
                  <a:noFill/>
                  <a:ln w="2857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a:p>
                </p:txBody>
              </p:sp>
              <p:sp>
                <p:nvSpPr>
                  <p:cNvPr id="68" name="Line 18">
                    <a:extLst>
                      <a:ext uri="{FF2B5EF4-FFF2-40B4-BE49-F238E27FC236}">
                        <a16:creationId xmlns:a16="http://schemas.microsoft.com/office/drawing/2014/main" id="{C3B74C6D-CA32-8842-B082-B39ACD376A31}"/>
                      </a:ext>
                    </a:extLst>
                  </p:cNvPr>
                  <p:cNvSpPr>
                    <a:spLocks noChangeShapeType="1"/>
                  </p:cNvSpPr>
                  <p:nvPr/>
                </p:nvSpPr>
                <p:spPr bwMode="auto">
                  <a:xfrm>
                    <a:off x="4282" y="1344"/>
                    <a:ext cx="422" cy="288"/>
                  </a:xfrm>
                  <a:prstGeom prst="line">
                    <a:avLst/>
                  </a:prstGeom>
                  <a:noFill/>
                  <a:ln w="2857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a:p>
                </p:txBody>
              </p:sp>
              <p:sp>
                <p:nvSpPr>
                  <p:cNvPr id="69" name="Line 19">
                    <a:extLst>
                      <a:ext uri="{FF2B5EF4-FFF2-40B4-BE49-F238E27FC236}">
                        <a16:creationId xmlns:a16="http://schemas.microsoft.com/office/drawing/2014/main" id="{3333175A-193D-F04F-8903-DEE20933D7E2}"/>
                      </a:ext>
                    </a:extLst>
                  </p:cNvPr>
                  <p:cNvSpPr>
                    <a:spLocks noChangeShapeType="1"/>
                  </p:cNvSpPr>
                  <p:nvPr/>
                </p:nvSpPr>
                <p:spPr bwMode="auto">
                  <a:xfrm>
                    <a:off x="4070" y="1584"/>
                    <a:ext cx="423" cy="288"/>
                  </a:xfrm>
                  <a:prstGeom prst="line">
                    <a:avLst/>
                  </a:prstGeom>
                  <a:noFill/>
                  <a:ln w="2857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a:p>
                </p:txBody>
              </p:sp>
              <p:sp>
                <p:nvSpPr>
                  <p:cNvPr id="70" name="Line 20">
                    <a:extLst>
                      <a:ext uri="{FF2B5EF4-FFF2-40B4-BE49-F238E27FC236}">
                        <a16:creationId xmlns:a16="http://schemas.microsoft.com/office/drawing/2014/main" id="{6FCB1B07-7A7E-0246-A6EC-1F4D3EEE6EBA}"/>
                      </a:ext>
                    </a:extLst>
                  </p:cNvPr>
                  <p:cNvSpPr>
                    <a:spLocks noChangeShapeType="1"/>
                  </p:cNvSpPr>
                  <p:nvPr/>
                </p:nvSpPr>
                <p:spPr bwMode="auto">
                  <a:xfrm>
                    <a:off x="4070" y="1584"/>
                    <a:ext cx="317" cy="48"/>
                  </a:xfrm>
                  <a:prstGeom prst="line">
                    <a:avLst/>
                  </a:prstGeom>
                  <a:noFill/>
                  <a:ln w="2857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a:p>
                </p:txBody>
              </p:sp>
            </p:grpSp>
          </p:grpSp>
        </p:grpSp>
        <p:grpSp>
          <p:nvGrpSpPr>
            <p:cNvPr id="48" name="Group 21">
              <a:extLst>
                <a:ext uri="{FF2B5EF4-FFF2-40B4-BE49-F238E27FC236}">
                  <a16:creationId xmlns:a16="http://schemas.microsoft.com/office/drawing/2014/main" id="{C3743A60-CA41-DE41-8D86-8F5C5698953D}"/>
                </a:ext>
              </a:extLst>
            </p:cNvPr>
            <p:cNvGrpSpPr>
              <a:grpSpLocks/>
            </p:cNvGrpSpPr>
            <p:nvPr/>
          </p:nvGrpSpPr>
          <p:grpSpPr bwMode="auto">
            <a:xfrm>
              <a:off x="1573" y="3053"/>
              <a:ext cx="451" cy="399"/>
              <a:chOff x="2544" y="2932"/>
              <a:chExt cx="575" cy="568"/>
            </a:xfrm>
          </p:grpSpPr>
          <p:sp>
            <p:nvSpPr>
              <p:cNvPr id="53" name="Oval 22">
                <a:extLst>
                  <a:ext uri="{FF2B5EF4-FFF2-40B4-BE49-F238E27FC236}">
                    <a16:creationId xmlns:a16="http://schemas.microsoft.com/office/drawing/2014/main" id="{92BEFA65-1E93-244E-AD59-1D2E1E4B9396}"/>
                  </a:ext>
                </a:extLst>
              </p:cNvPr>
              <p:cNvSpPr>
                <a:spLocks noChangeArrowheads="1"/>
              </p:cNvSpPr>
              <p:nvPr/>
            </p:nvSpPr>
            <p:spPr bwMode="auto">
              <a:xfrm>
                <a:off x="2574" y="2932"/>
                <a:ext cx="513" cy="568"/>
              </a:xfrm>
              <a:prstGeom prst="ellipse">
                <a:avLst/>
              </a:prstGeom>
              <a:solidFill>
                <a:schemeClr val="bg1"/>
              </a:solidFill>
              <a:ln w="28575">
                <a:solidFill>
                  <a:schemeClr val="tx1"/>
                </a:solidFill>
                <a:round/>
                <a:headEnd/>
                <a:tailEnd/>
              </a:ln>
            </p:spPr>
            <p:txBody>
              <a:bodyPr wrap="none" anchor="ctr"/>
              <a:lstStyle/>
              <a:p>
                <a:endParaRPr lang="en-US"/>
              </a:p>
            </p:txBody>
          </p:sp>
          <p:sp>
            <p:nvSpPr>
              <p:cNvPr id="54" name="Line 23">
                <a:extLst>
                  <a:ext uri="{FF2B5EF4-FFF2-40B4-BE49-F238E27FC236}">
                    <a16:creationId xmlns:a16="http://schemas.microsoft.com/office/drawing/2014/main" id="{5685482B-0696-8849-BED4-5134BCECAFB5}"/>
                  </a:ext>
                </a:extLst>
              </p:cNvPr>
              <p:cNvSpPr>
                <a:spLocks noChangeShapeType="1"/>
              </p:cNvSpPr>
              <p:nvPr/>
            </p:nvSpPr>
            <p:spPr bwMode="auto">
              <a:xfrm>
                <a:off x="2685" y="2980"/>
                <a:ext cx="116" cy="0"/>
              </a:xfrm>
              <a:prstGeom prst="line">
                <a:avLst/>
              </a:prstGeom>
              <a:noFill/>
              <a:ln w="2857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a:p>
            </p:txBody>
          </p:sp>
          <p:sp>
            <p:nvSpPr>
              <p:cNvPr id="55" name="Line 24">
                <a:extLst>
                  <a:ext uri="{FF2B5EF4-FFF2-40B4-BE49-F238E27FC236}">
                    <a16:creationId xmlns:a16="http://schemas.microsoft.com/office/drawing/2014/main" id="{7F6AC3D2-CE24-2F4B-A60E-E1D7CE96841B}"/>
                  </a:ext>
                </a:extLst>
              </p:cNvPr>
              <p:cNvSpPr>
                <a:spLocks noChangeShapeType="1"/>
              </p:cNvSpPr>
              <p:nvPr/>
            </p:nvSpPr>
            <p:spPr bwMode="auto">
              <a:xfrm>
                <a:off x="2860" y="2980"/>
                <a:ext cx="116" cy="0"/>
              </a:xfrm>
              <a:prstGeom prst="line">
                <a:avLst/>
              </a:prstGeom>
              <a:noFill/>
              <a:ln w="2857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a:p>
            </p:txBody>
          </p:sp>
          <p:grpSp>
            <p:nvGrpSpPr>
              <p:cNvPr id="56" name="Group 25">
                <a:extLst>
                  <a:ext uri="{FF2B5EF4-FFF2-40B4-BE49-F238E27FC236}">
                    <a16:creationId xmlns:a16="http://schemas.microsoft.com/office/drawing/2014/main" id="{3F2E77E2-0663-8B4F-88E5-C8CF0F4822DB}"/>
                  </a:ext>
                </a:extLst>
              </p:cNvPr>
              <p:cNvGrpSpPr>
                <a:grpSpLocks/>
              </p:cNvGrpSpPr>
              <p:nvPr/>
            </p:nvGrpSpPr>
            <p:grpSpPr bwMode="auto">
              <a:xfrm>
                <a:off x="2544" y="3161"/>
                <a:ext cx="53" cy="112"/>
                <a:chOff x="2544" y="3161"/>
                <a:chExt cx="53" cy="112"/>
              </a:xfrm>
            </p:grpSpPr>
            <p:sp>
              <p:nvSpPr>
                <p:cNvPr id="60" name="Arc 26">
                  <a:extLst>
                    <a:ext uri="{FF2B5EF4-FFF2-40B4-BE49-F238E27FC236}">
                      <a16:creationId xmlns:a16="http://schemas.microsoft.com/office/drawing/2014/main" id="{EBF50252-4824-B048-A79B-EB8774A70D5B}"/>
                    </a:ext>
                  </a:extLst>
                </p:cNvPr>
                <p:cNvSpPr>
                  <a:spLocks/>
                </p:cNvSpPr>
                <p:nvPr/>
              </p:nvSpPr>
              <p:spPr bwMode="auto">
                <a:xfrm rot="-5400000">
                  <a:off x="2541" y="3217"/>
                  <a:ext cx="59" cy="53"/>
                </a:xfrm>
                <a:custGeom>
                  <a:avLst/>
                  <a:gdLst>
                    <a:gd name="T0" fmla="*/ 0 w 21600"/>
                    <a:gd name="T1" fmla="*/ 0 h 21597"/>
                    <a:gd name="T2" fmla="*/ 0 w 21600"/>
                    <a:gd name="T3" fmla="*/ 0 h 21597"/>
                    <a:gd name="T4" fmla="*/ 0 w 21600"/>
                    <a:gd name="T5" fmla="*/ 0 h 21597"/>
                    <a:gd name="T6" fmla="*/ 0 60000 65536"/>
                    <a:gd name="T7" fmla="*/ 0 60000 65536"/>
                    <a:gd name="T8" fmla="*/ 0 60000 65536"/>
                    <a:gd name="T9" fmla="*/ 0 w 21600"/>
                    <a:gd name="T10" fmla="*/ 0 h 21597"/>
                    <a:gd name="T11" fmla="*/ 21600 w 21600"/>
                    <a:gd name="T12" fmla="*/ 21597 h 21597"/>
                  </a:gdLst>
                  <a:ahLst/>
                  <a:cxnLst>
                    <a:cxn ang="T6">
                      <a:pos x="T0" y="T1"/>
                    </a:cxn>
                    <a:cxn ang="T7">
                      <a:pos x="T2" y="T3"/>
                    </a:cxn>
                    <a:cxn ang="T8">
                      <a:pos x="T4" y="T5"/>
                    </a:cxn>
                  </a:cxnLst>
                  <a:rect l="T9" t="T10" r="T11" b="T12"/>
                  <a:pathLst>
                    <a:path w="21600" h="21597" fill="none" extrusionOk="0">
                      <a:moveTo>
                        <a:pt x="0" y="21597"/>
                      </a:moveTo>
                      <a:cubicBezTo>
                        <a:pt x="0" y="9811"/>
                        <a:pt x="9447" y="201"/>
                        <a:pt x="21231" y="0"/>
                      </a:cubicBezTo>
                    </a:path>
                    <a:path w="21600" h="21597" stroke="0" extrusionOk="0">
                      <a:moveTo>
                        <a:pt x="0" y="21597"/>
                      </a:moveTo>
                      <a:cubicBezTo>
                        <a:pt x="0" y="9811"/>
                        <a:pt x="9447" y="201"/>
                        <a:pt x="21231" y="0"/>
                      </a:cubicBezTo>
                      <a:lnTo>
                        <a:pt x="21600" y="21597"/>
                      </a:lnTo>
                      <a:lnTo>
                        <a:pt x="0" y="21597"/>
                      </a:lnTo>
                      <a:close/>
                    </a:path>
                  </a:pathLst>
                </a:custGeom>
                <a:noFill/>
                <a:ln w="28575" cap="rnd">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a:lstStyle/>
                <a:p>
                  <a:endParaRPr lang="en-US"/>
                </a:p>
              </p:txBody>
            </p:sp>
            <p:sp>
              <p:nvSpPr>
                <p:cNvPr id="61" name="Arc 27">
                  <a:extLst>
                    <a:ext uri="{FF2B5EF4-FFF2-40B4-BE49-F238E27FC236}">
                      <a16:creationId xmlns:a16="http://schemas.microsoft.com/office/drawing/2014/main" id="{3705DF44-4F4F-C846-A83C-3B9156211094}"/>
                    </a:ext>
                  </a:extLst>
                </p:cNvPr>
                <p:cNvSpPr>
                  <a:spLocks/>
                </p:cNvSpPr>
                <p:nvPr/>
              </p:nvSpPr>
              <p:spPr bwMode="auto">
                <a:xfrm rot="-5400000">
                  <a:off x="2540" y="3165"/>
                  <a:ext cx="59" cy="52"/>
                </a:xfrm>
                <a:custGeom>
                  <a:avLst/>
                  <a:gdLst>
                    <a:gd name="T0" fmla="*/ 0 w 21972"/>
                    <a:gd name="T1" fmla="*/ 0 h 21600"/>
                    <a:gd name="T2" fmla="*/ 0 w 21972"/>
                    <a:gd name="T3" fmla="*/ 0 h 21600"/>
                    <a:gd name="T4" fmla="*/ 0 w 21972"/>
                    <a:gd name="T5" fmla="*/ 0 h 21600"/>
                    <a:gd name="T6" fmla="*/ 0 60000 65536"/>
                    <a:gd name="T7" fmla="*/ 0 60000 65536"/>
                    <a:gd name="T8" fmla="*/ 0 60000 65536"/>
                    <a:gd name="T9" fmla="*/ 0 w 21972"/>
                    <a:gd name="T10" fmla="*/ 0 h 21600"/>
                    <a:gd name="T11" fmla="*/ 21972 w 21972"/>
                    <a:gd name="T12" fmla="*/ 21600 h 21600"/>
                  </a:gdLst>
                  <a:ahLst/>
                  <a:cxnLst>
                    <a:cxn ang="T6">
                      <a:pos x="T0" y="T1"/>
                    </a:cxn>
                    <a:cxn ang="T7">
                      <a:pos x="T2" y="T3"/>
                    </a:cxn>
                    <a:cxn ang="T8">
                      <a:pos x="T4" y="T5"/>
                    </a:cxn>
                  </a:cxnLst>
                  <a:rect l="T9" t="T10" r="T11" b="T12"/>
                  <a:pathLst>
                    <a:path w="21972" h="21600" fill="none" extrusionOk="0">
                      <a:moveTo>
                        <a:pt x="0" y="3"/>
                      </a:moveTo>
                      <a:cubicBezTo>
                        <a:pt x="123" y="1"/>
                        <a:pt x="247" y="-1"/>
                        <a:pt x="372" y="0"/>
                      </a:cubicBezTo>
                      <a:cubicBezTo>
                        <a:pt x="12301" y="0"/>
                        <a:pt x="21972" y="9670"/>
                        <a:pt x="21972" y="21600"/>
                      </a:cubicBezTo>
                    </a:path>
                    <a:path w="21972" h="21600" stroke="0" extrusionOk="0">
                      <a:moveTo>
                        <a:pt x="0" y="3"/>
                      </a:moveTo>
                      <a:cubicBezTo>
                        <a:pt x="123" y="1"/>
                        <a:pt x="247" y="-1"/>
                        <a:pt x="372" y="0"/>
                      </a:cubicBezTo>
                      <a:cubicBezTo>
                        <a:pt x="12301" y="0"/>
                        <a:pt x="21972" y="9670"/>
                        <a:pt x="21972" y="21600"/>
                      </a:cubicBezTo>
                      <a:lnTo>
                        <a:pt x="372" y="21600"/>
                      </a:lnTo>
                      <a:lnTo>
                        <a:pt x="0" y="3"/>
                      </a:lnTo>
                      <a:close/>
                    </a:path>
                  </a:pathLst>
                </a:custGeom>
                <a:noFill/>
                <a:ln w="28575" cap="rnd">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a:lstStyle/>
                <a:p>
                  <a:endParaRPr lang="en-US"/>
                </a:p>
              </p:txBody>
            </p:sp>
          </p:grpSp>
          <p:grpSp>
            <p:nvGrpSpPr>
              <p:cNvPr id="57" name="Group 28">
                <a:extLst>
                  <a:ext uri="{FF2B5EF4-FFF2-40B4-BE49-F238E27FC236}">
                    <a16:creationId xmlns:a16="http://schemas.microsoft.com/office/drawing/2014/main" id="{7BA3C17C-953E-1C44-8A61-27E69DEFEB89}"/>
                  </a:ext>
                </a:extLst>
              </p:cNvPr>
              <p:cNvGrpSpPr>
                <a:grpSpLocks/>
              </p:cNvGrpSpPr>
              <p:nvPr/>
            </p:nvGrpSpPr>
            <p:grpSpPr bwMode="auto">
              <a:xfrm>
                <a:off x="3066" y="3162"/>
                <a:ext cx="53" cy="111"/>
                <a:chOff x="3066" y="3162"/>
                <a:chExt cx="53" cy="111"/>
              </a:xfrm>
            </p:grpSpPr>
            <p:sp>
              <p:nvSpPr>
                <p:cNvPr id="58" name="Arc 29">
                  <a:extLst>
                    <a:ext uri="{FF2B5EF4-FFF2-40B4-BE49-F238E27FC236}">
                      <a16:creationId xmlns:a16="http://schemas.microsoft.com/office/drawing/2014/main" id="{BD3C1415-E86B-0B4A-A687-F8B0839F77D4}"/>
                    </a:ext>
                  </a:extLst>
                </p:cNvPr>
                <p:cNvSpPr>
                  <a:spLocks/>
                </p:cNvSpPr>
                <p:nvPr/>
              </p:nvSpPr>
              <p:spPr bwMode="auto">
                <a:xfrm rot="5400000">
                  <a:off x="3063" y="3217"/>
                  <a:ext cx="59" cy="53"/>
                </a:xfrm>
                <a:custGeom>
                  <a:avLst/>
                  <a:gdLst>
                    <a:gd name="T0" fmla="*/ 0 w 21972"/>
                    <a:gd name="T1" fmla="*/ 0 h 21600"/>
                    <a:gd name="T2" fmla="*/ 0 w 21972"/>
                    <a:gd name="T3" fmla="*/ 0 h 21600"/>
                    <a:gd name="T4" fmla="*/ 0 w 21972"/>
                    <a:gd name="T5" fmla="*/ 0 h 21600"/>
                    <a:gd name="T6" fmla="*/ 0 60000 65536"/>
                    <a:gd name="T7" fmla="*/ 0 60000 65536"/>
                    <a:gd name="T8" fmla="*/ 0 60000 65536"/>
                    <a:gd name="T9" fmla="*/ 0 w 21972"/>
                    <a:gd name="T10" fmla="*/ 0 h 21600"/>
                    <a:gd name="T11" fmla="*/ 21972 w 21972"/>
                    <a:gd name="T12" fmla="*/ 21600 h 21600"/>
                  </a:gdLst>
                  <a:ahLst/>
                  <a:cxnLst>
                    <a:cxn ang="T6">
                      <a:pos x="T0" y="T1"/>
                    </a:cxn>
                    <a:cxn ang="T7">
                      <a:pos x="T2" y="T3"/>
                    </a:cxn>
                    <a:cxn ang="T8">
                      <a:pos x="T4" y="T5"/>
                    </a:cxn>
                  </a:cxnLst>
                  <a:rect l="T9" t="T10" r="T11" b="T12"/>
                  <a:pathLst>
                    <a:path w="21972" h="21600" fill="none" extrusionOk="0">
                      <a:moveTo>
                        <a:pt x="0" y="3"/>
                      </a:moveTo>
                      <a:cubicBezTo>
                        <a:pt x="123" y="1"/>
                        <a:pt x="247" y="-1"/>
                        <a:pt x="372" y="0"/>
                      </a:cubicBezTo>
                      <a:cubicBezTo>
                        <a:pt x="12301" y="0"/>
                        <a:pt x="21972" y="9670"/>
                        <a:pt x="21972" y="21600"/>
                      </a:cubicBezTo>
                    </a:path>
                    <a:path w="21972" h="21600" stroke="0" extrusionOk="0">
                      <a:moveTo>
                        <a:pt x="0" y="3"/>
                      </a:moveTo>
                      <a:cubicBezTo>
                        <a:pt x="123" y="1"/>
                        <a:pt x="247" y="-1"/>
                        <a:pt x="372" y="0"/>
                      </a:cubicBezTo>
                      <a:cubicBezTo>
                        <a:pt x="12301" y="0"/>
                        <a:pt x="21972" y="9670"/>
                        <a:pt x="21972" y="21600"/>
                      </a:cubicBezTo>
                      <a:lnTo>
                        <a:pt x="372" y="21600"/>
                      </a:lnTo>
                      <a:lnTo>
                        <a:pt x="0" y="3"/>
                      </a:lnTo>
                      <a:close/>
                    </a:path>
                  </a:pathLst>
                </a:custGeom>
                <a:noFill/>
                <a:ln w="28575" cap="rnd">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a:lstStyle/>
                <a:p>
                  <a:endParaRPr lang="en-US"/>
                </a:p>
              </p:txBody>
            </p:sp>
            <p:sp>
              <p:nvSpPr>
                <p:cNvPr id="59" name="Arc 30">
                  <a:extLst>
                    <a:ext uri="{FF2B5EF4-FFF2-40B4-BE49-F238E27FC236}">
                      <a16:creationId xmlns:a16="http://schemas.microsoft.com/office/drawing/2014/main" id="{988A225D-B438-8F43-B5C6-7DE923BFCCC0}"/>
                    </a:ext>
                  </a:extLst>
                </p:cNvPr>
                <p:cNvSpPr>
                  <a:spLocks/>
                </p:cNvSpPr>
                <p:nvPr/>
              </p:nvSpPr>
              <p:spPr bwMode="auto">
                <a:xfrm rot="5400000">
                  <a:off x="3064" y="3165"/>
                  <a:ext cx="58" cy="52"/>
                </a:xfrm>
                <a:custGeom>
                  <a:avLst/>
                  <a:gdLst>
                    <a:gd name="T0" fmla="*/ 0 w 21600"/>
                    <a:gd name="T1" fmla="*/ 0 h 21597"/>
                    <a:gd name="T2" fmla="*/ 0 w 21600"/>
                    <a:gd name="T3" fmla="*/ 0 h 21597"/>
                    <a:gd name="T4" fmla="*/ 0 w 21600"/>
                    <a:gd name="T5" fmla="*/ 0 h 21597"/>
                    <a:gd name="T6" fmla="*/ 0 60000 65536"/>
                    <a:gd name="T7" fmla="*/ 0 60000 65536"/>
                    <a:gd name="T8" fmla="*/ 0 60000 65536"/>
                    <a:gd name="T9" fmla="*/ 0 w 21600"/>
                    <a:gd name="T10" fmla="*/ 0 h 21597"/>
                    <a:gd name="T11" fmla="*/ 21600 w 21600"/>
                    <a:gd name="T12" fmla="*/ 21597 h 21597"/>
                  </a:gdLst>
                  <a:ahLst/>
                  <a:cxnLst>
                    <a:cxn ang="T6">
                      <a:pos x="T0" y="T1"/>
                    </a:cxn>
                    <a:cxn ang="T7">
                      <a:pos x="T2" y="T3"/>
                    </a:cxn>
                    <a:cxn ang="T8">
                      <a:pos x="T4" y="T5"/>
                    </a:cxn>
                  </a:cxnLst>
                  <a:rect l="T9" t="T10" r="T11" b="T12"/>
                  <a:pathLst>
                    <a:path w="21600" h="21597" fill="none" extrusionOk="0">
                      <a:moveTo>
                        <a:pt x="0" y="21597"/>
                      </a:moveTo>
                      <a:cubicBezTo>
                        <a:pt x="0" y="9812"/>
                        <a:pt x="9445" y="203"/>
                        <a:pt x="21228" y="0"/>
                      </a:cubicBezTo>
                    </a:path>
                    <a:path w="21600" h="21597" stroke="0" extrusionOk="0">
                      <a:moveTo>
                        <a:pt x="0" y="21597"/>
                      </a:moveTo>
                      <a:cubicBezTo>
                        <a:pt x="0" y="9812"/>
                        <a:pt x="9445" y="203"/>
                        <a:pt x="21228" y="0"/>
                      </a:cubicBezTo>
                      <a:lnTo>
                        <a:pt x="21600" y="21597"/>
                      </a:lnTo>
                      <a:lnTo>
                        <a:pt x="0" y="21597"/>
                      </a:lnTo>
                      <a:close/>
                    </a:path>
                  </a:pathLst>
                </a:custGeom>
                <a:noFill/>
                <a:ln w="28575" cap="rnd">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a:lstStyle/>
                <a:p>
                  <a:endParaRPr lang="en-US"/>
                </a:p>
              </p:txBody>
            </p:sp>
          </p:grpSp>
        </p:grpSp>
        <p:sp>
          <p:nvSpPr>
            <p:cNvPr id="49" name="Line 31">
              <a:extLst>
                <a:ext uri="{FF2B5EF4-FFF2-40B4-BE49-F238E27FC236}">
                  <a16:creationId xmlns:a16="http://schemas.microsoft.com/office/drawing/2014/main" id="{A332D298-5329-CB41-8973-B36670766F89}"/>
                </a:ext>
              </a:extLst>
            </p:cNvPr>
            <p:cNvSpPr>
              <a:spLocks noChangeShapeType="1"/>
            </p:cNvSpPr>
            <p:nvPr/>
          </p:nvSpPr>
          <p:spPr bwMode="auto">
            <a:xfrm>
              <a:off x="775" y="1632"/>
              <a:ext cx="796" cy="1630"/>
            </a:xfrm>
            <a:prstGeom prst="line">
              <a:avLst/>
            </a:prstGeom>
            <a:noFill/>
            <a:ln w="28575">
              <a:solidFill>
                <a:srgbClr val="996633"/>
              </a:solidFill>
              <a:round/>
              <a:headEnd/>
              <a:tailEnd/>
            </a:ln>
            <a:extLst>
              <a:ext uri="{909E8E84-426E-40dd-AFC4-6F175D3DCCD1}">
                <a14:hiddenFill xmlns:a14="http://schemas.microsoft.com/office/drawing/2010/main" xmlns="">
                  <a:noFill/>
                </a14:hiddenFill>
              </a:ext>
            </a:extLst>
          </p:spPr>
          <p:txBody>
            <a:bodyPr wrap="none" anchor="ctr"/>
            <a:lstStyle/>
            <a:p>
              <a:endParaRPr lang="en-US"/>
            </a:p>
          </p:txBody>
        </p:sp>
        <p:sp>
          <p:nvSpPr>
            <p:cNvPr id="50" name="Line 32">
              <a:extLst>
                <a:ext uri="{FF2B5EF4-FFF2-40B4-BE49-F238E27FC236}">
                  <a16:creationId xmlns:a16="http://schemas.microsoft.com/office/drawing/2014/main" id="{47C78523-3354-694E-B20A-8AE76ED781BE}"/>
                </a:ext>
              </a:extLst>
            </p:cNvPr>
            <p:cNvSpPr>
              <a:spLocks noChangeShapeType="1"/>
            </p:cNvSpPr>
            <p:nvPr/>
          </p:nvSpPr>
          <p:spPr bwMode="auto">
            <a:xfrm>
              <a:off x="783" y="1638"/>
              <a:ext cx="1254" cy="1599"/>
            </a:xfrm>
            <a:prstGeom prst="line">
              <a:avLst/>
            </a:prstGeom>
            <a:noFill/>
            <a:ln w="28575">
              <a:solidFill>
                <a:srgbClr val="008000"/>
              </a:solidFill>
              <a:round/>
              <a:headEnd/>
              <a:tailEnd/>
            </a:ln>
            <a:extLst>
              <a:ext uri="{909E8E84-426E-40dd-AFC4-6F175D3DCCD1}">
                <a14:hiddenFill xmlns:a14="http://schemas.microsoft.com/office/drawing/2010/main" xmlns="">
                  <a:noFill/>
                </a14:hiddenFill>
              </a:ext>
            </a:extLst>
          </p:spPr>
          <p:txBody>
            <a:bodyPr wrap="none" anchor="ctr"/>
            <a:lstStyle/>
            <a:p>
              <a:endParaRPr lang="en-US"/>
            </a:p>
          </p:txBody>
        </p:sp>
        <p:sp>
          <p:nvSpPr>
            <p:cNvPr id="51" name="Line 33">
              <a:extLst>
                <a:ext uri="{FF2B5EF4-FFF2-40B4-BE49-F238E27FC236}">
                  <a16:creationId xmlns:a16="http://schemas.microsoft.com/office/drawing/2014/main" id="{FFC91D59-AC53-9141-B5D0-F71BE421DCC6}"/>
                </a:ext>
              </a:extLst>
            </p:cNvPr>
            <p:cNvSpPr>
              <a:spLocks noChangeShapeType="1"/>
            </p:cNvSpPr>
            <p:nvPr/>
          </p:nvSpPr>
          <p:spPr bwMode="auto">
            <a:xfrm flipH="1">
              <a:off x="2030" y="1632"/>
              <a:ext cx="810" cy="1598"/>
            </a:xfrm>
            <a:prstGeom prst="line">
              <a:avLst/>
            </a:prstGeom>
            <a:noFill/>
            <a:ln w="28575">
              <a:solidFill>
                <a:schemeClr val="accent2"/>
              </a:solidFill>
              <a:round/>
              <a:headEnd/>
              <a:tailEnd/>
            </a:ln>
            <a:extLst>
              <a:ext uri="{909E8E84-426E-40dd-AFC4-6F175D3DCCD1}">
                <a14:hiddenFill xmlns:a14="http://schemas.microsoft.com/office/drawing/2010/main" xmlns="">
                  <a:noFill/>
                </a14:hiddenFill>
              </a:ext>
            </a:extLst>
          </p:spPr>
          <p:txBody>
            <a:bodyPr wrap="none" anchor="ctr"/>
            <a:lstStyle/>
            <a:p>
              <a:endParaRPr lang="en-US"/>
            </a:p>
          </p:txBody>
        </p:sp>
        <p:sp>
          <p:nvSpPr>
            <p:cNvPr id="52" name="Line 34">
              <a:extLst>
                <a:ext uri="{FF2B5EF4-FFF2-40B4-BE49-F238E27FC236}">
                  <a16:creationId xmlns:a16="http://schemas.microsoft.com/office/drawing/2014/main" id="{4CEBA6DA-E84E-1D40-B7BC-FCD333592FE5}"/>
                </a:ext>
              </a:extLst>
            </p:cNvPr>
            <p:cNvSpPr>
              <a:spLocks noChangeShapeType="1"/>
            </p:cNvSpPr>
            <p:nvPr/>
          </p:nvSpPr>
          <p:spPr bwMode="auto">
            <a:xfrm flipH="1">
              <a:off x="1571" y="1626"/>
              <a:ext cx="1269" cy="1604"/>
            </a:xfrm>
            <a:prstGeom prst="line">
              <a:avLst/>
            </a:prstGeom>
            <a:noFill/>
            <a:ln w="28575">
              <a:solidFill>
                <a:srgbClr val="B20000"/>
              </a:solidFill>
              <a:round/>
              <a:headEnd/>
              <a:tailEnd/>
            </a:ln>
            <a:extLst>
              <a:ext uri="{909E8E84-426E-40dd-AFC4-6F175D3DCCD1}">
                <a14:hiddenFill xmlns:a14="http://schemas.microsoft.com/office/drawing/2010/main" xmlns="">
                  <a:noFill/>
                </a14:hiddenFill>
              </a:ext>
            </a:extLst>
          </p:spPr>
          <p:txBody>
            <a:bodyPr wrap="none" anchor="ctr"/>
            <a:lstStyle/>
            <a:p>
              <a:endParaRPr lang="en-US"/>
            </a:p>
          </p:txBody>
        </p:sp>
      </p:grpSp>
      <p:grpSp>
        <p:nvGrpSpPr>
          <p:cNvPr id="78" name="Group 35">
            <a:extLst>
              <a:ext uri="{FF2B5EF4-FFF2-40B4-BE49-F238E27FC236}">
                <a16:creationId xmlns:a16="http://schemas.microsoft.com/office/drawing/2014/main" id="{2D9BAA1D-ED3F-8241-A6CA-368DD66A7561}"/>
              </a:ext>
            </a:extLst>
          </p:cNvPr>
          <p:cNvGrpSpPr>
            <a:grpSpLocks/>
          </p:cNvGrpSpPr>
          <p:nvPr/>
        </p:nvGrpSpPr>
        <p:grpSpPr bwMode="auto">
          <a:xfrm>
            <a:off x="7786014" y="2390036"/>
            <a:ext cx="2675455" cy="4344319"/>
            <a:chOff x="3646" y="1089"/>
            <a:chExt cx="1975" cy="3095"/>
          </a:xfrm>
        </p:grpSpPr>
        <p:sp>
          <p:nvSpPr>
            <p:cNvPr id="79" name="Line 36">
              <a:extLst>
                <a:ext uri="{FF2B5EF4-FFF2-40B4-BE49-F238E27FC236}">
                  <a16:creationId xmlns:a16="http://schemas.microsoft.com/office/drawing/2014/main" id="{48A6FD6C-091D-D845-A156-D5071D81DA15}"/>
                </a:ext>
              </a:extLst>
            </p:cNvPr>
            <p:cNvSpPr>
              <a:spLocks noChangeShapeType="1"/>
            </p:cNvSpPr>
            <p:nvPr/>
          </p:nvSpPr>
          <p:spPr bwMode="auto">
            <a:xfrm>
              <a:off x="3650" y="1783"/>
              <a:ext cx="1801" cy="0"/>
            </a:xfrm>
            <a:prstGeom prst="line">
              <a:avLst/>
            </a:prstGeom>
            <a:noFill/>
            <a:ln w="9525">
              <a:solidFill>
                <a:schemeClr val="tx1"/>
              </a:solidFill>
              <a:miter lim="800000"/>
              <a:headEnd/>
              <a:tailEnd/>
            </a:ln>
            <a:extLst>
              <a:ext uri="{909E8E84-426E-40dd-AFC4-6F175D3DCCD1}">
                <a14:hiddenFill xmlns:a14="http://schemas.microsoft.com/office/drawing/2010/main" xmlns="">
                  <a:noFill/>
                </a14:hiddenFill>
              </a:ext>
            </a:extLst>
          </p:spPr>
          <p:txBody>
            <a:bodyPr wrap="none"/>
            <a:lstStyle/>
            <a:p>
              <a:endParaRPr lang="en-US"/>
            </a:p>
          </p:txBody>
        </p:sp>
        <p:sp>
          <p:nvSpPr>
            <p:cNvPr id="80" name="Line 37">
              <a:extLst>
                <a:ext uri="{FF2B5EF4-FFF2-40B4-BE49-F238E27FC236}">
                  <a16:creationId xmlns:a16="http://schemas.microsoft.com/office/drawing/2014/main" id="{8E7D3F8C-5F59-3141-AC04-D80E8F674315}"/>
                </a:ext>
              </a:extLst>
            </p:cNvPr>
            <p:cNvSpPr>
              <a:spLocks noChangeShapeType="1"/>
            </p:cNvSpPr>
            <p:nvPr/>
          </p:nvSpPr>
          <p:spPr bwMode="auto">
            <a:xfrm>
              <a:off x="3648" y="1161"/>
              <a:ext cx="0" cy="2688"/>
            </a:xfrm>
            <a:prstGeom prst="line">
              <a:avLst/>
            </a:prstGeom>
            <a:noFill/>
            <a:ln w="9525">
              <a:solidFill>
                <a:schemeClr val="tx1"/>
              </a:solidFill>
              <a:round/>
              <a:headEnd/>
              <a:tailEnd/>
            </a:ln>
            <a:extLst>
              <a:ext uri="{909E8E84-426E-40dd-AFC4-6F175D3DCCD1}">
                <a14:hiddenFill xmlns:a14="http://schemas.microsoft.com/office/drawing/2010/main" xmlns="">
                  <a:noFill/>
                </a14:hiddenFill>
              </a:ext>
            </a:extLst>
          </p:spPr>
          <p:txBody>
            <a:bodyPr wrap="none" anchor="ctr"/>
            <a:lstStyle/>
            <a:p>
              <a:endParaRPr lang="en-US"/>
            </a:p>
          </p:txBody>
        </p:sp>
        <p:sp>
          <p:nvSpPr>
            <p:cNvPr id="81" name="Line 38">
              <a:extLst>
                <a:ext uri="{FF2B5EF4-FFF2-40B4-BE49-F238E27FC236}">
                  <a16:creationId xmlns:a16="http://schemas.microsoft.com/office/drawing/2014/main" id="{42A65114-5325-974C-8049-281A5D1B687C}"/>
                </a:ext>
              </a:extLst>
            </p:cNvPr>
            <p:cNvSpPr>
              <a:spLocks noChangeShapeType="1"/>
            </p:cNvSpPr>
            <p:nvPr/>
          </p:nvSpPr>
          <p:spPr bwMode="auto">
            <a:xfrm>
              <a:off x="3985" y="1792"/>
              <a:ext cx="0" cy="1682"/>
            </a:xfrm>
            <a:prstGeom prst="line">
              <a:avLst/>
            </a:prstGeom>
            <a:noFill/>
            <a:ln w="19050">
              <a:solidFill>
                <a:schemeClr val="tx1"/>
              </a:solidFill>
              <a:prstDash val="dash"/>
              <a:round/>
              <a:headEnd/>
              <a:tailEnd/>
            </a:ln>
            <a:extLst>
              <a:ext uri="{909E8E84-426E-40dd-AFC4-6F175D3DCCD1}">
                <a14:hiddenFill xmlns:a14="http://schemas.microsoft.com/office/drawing/2010/main" xmlns="">
                  <a:noFill/>
                </a14:hiddenFill>
              </a:ext>
            </a:extLst>
          </p:spPr>
          <p:txBody>
            <a:bodyPr wrap="none" anchor="ctr"/>
            <a:lstStyle/>
            <a:p>
              <a:endParaRPr lang="en-US"/>
            </a:p>
          </p:txBody>
        </p:sp>
        <p:sp>
          <p:nvSpPr>
            <p:cNvPr id="82" name="Line 39">
              <a:extLst>
                <a:ext uri="{FF2B5EF4-FFF2-40B4-BE49-F238E27FC236}">
                  <a16:creationId xmlns:a16="http://schemas.microsoft.com/office/drawing/2014/main" id="{AB7A8143-27C0-DA40-86C7-CCB9FBD77DDA}"/>
                </a:ext>
              </a:extLst>
            </p:cNvPr>
            <p:cNvSpPr>
              <a:spLocks noChangeShapeType="1"/>
            </p:cNvSpPr>
            <p:nvPr/>
          </p:nvSpPr>
          <p:spPr bwMode="auto">
            <a:xfrm>
              <a:off x="3659" y="3483"/>
              <a:ext cx="1847" cy="0"/>
            </a:xfrm>
            <a:prstGeom prst="line">
              <a:avLst/>
            </a:prstGeom>
            <a:noFill/>
            <a:ln w="9525">
              <a:solidFill>
                <a:schemeClr val="tx1"/>
              </a:solidFill>
              <a:miter lim="800000"/>
              <a:headEnd/>
              <a:tailEnd/>
            </a:ln>
            <a:extLst>
              <a:ext uri="{909E8E84-426E-40dd-AFC4-6F175D3DCCD1}">
                <a14:hiddenFill xmlns:a14="http://schemas.microsoft.com/office/drawing/2010/main" xmlns="">
                  <a:noFill/>
                </a14:hiddenFill>
              </a:ext>
            </a:extLst>
          </p:spPr>
          <p:txBody>
            <a:bodyPr wrap="none"/>
            <a:lstStyle/>
            <a:p>
              <a:endParaRPr lang="en-US"/>
            </a:p>
          </p:txBody>
        </p:sp>
        <p:grpSp>
          <p:nvGrpSpPr>
            <p:cNvPr id="83" name="Group 40">
              <a:extLst>
                <a:ext uri="{FF2B5EF4-FFF2-40B4-BE49-F238E27FC236}">
                  <a16:creationId xmlns:a16="http://schemas.microsoft.com/office/drawing/2014/main" id="{08D59751-B58F-B84C-B75D-32D0A444FEF5}"/>
                </a:ext>
              </a:extLst>
            </p:cNvPr>
            <p:cNvGrpSpPr>
              <a:grpSpLocks/>
            </p:cNvGrpSpPr>
            <p:nvPr/>
          </p:nvGrpSpPr>
          <p:grpSpPr bwMode="auto">
            <a:xfrm>
              <a:off x="3766" y="1089"/>
              <a:ext cx="1344" cy="1390"/>
              <a:chOff x="3294" y="1595"/>
              <a:chExt cx="1344" cy="576"/>
            </a:xfrm>
          </p:grpSpPr>
          <p:sp>
            <p:nvSpPr>
              <p:cNvPr id="110" name="Freeform 41">
                <a:extLst>
                  <a:ext uri="{FF2B5EF4-FFF2-40B4-BE49-F238E27FC236}">
                    <a16:creationId xmlns:a16="http://schemas.microsoft.com/office/drawing/2014/main" id="{73C74AD6-3C56-1B42-A830-7F86C9885F6E}"/>
                  </a:ext>
                </a:extLst>
              </p:cNvPr>
              <p:cNvSpPr>
                <a:spLocks/>
              </p:cNvSpPr>
              <p:nvPr/>
            </p:nvSpPr>
            <p:spPr bwMode="auto">
              <a:xfrm>
                <a:off x="3294" y="1595"/>
                <a:ext cx="672" cy="288"/>
              </a:xfrm>
              <a:custGeom>
                <a:avLst/>
                <a:gdLst>
                  <a:gd name="T0" fmla="*/ 0 w 672"/>
                  <a:gd name="T1" fmla="*/ 288 h 288"/>
                  <a:gd name="T2" fmla="*/ 336 w 672"/>
                  <a:gd name="T3" fmla="*/ 0 h 288"/>
                  <a:gd name="T4" fmla="*/ 672 w 672"/>
                  <a:gd name="T5" fmla="*/ 288 h 288"/>
                  <a:gd name="T6" fmla="*/ 0 60000 65536"/>
                  <a:gd name="T7" fmla="*/ 0 60000 65536"/>
                  <a:gd name="T8" fmla="*/ 0 60000 65536"/>
                  <a:gd name="T9" fmla="*/ 0 w 672"/>
                  <a:gd name="T10" fmla="*/ 0 h 288"/>
                  <a:gd name="T11" fmla="*/ 672 w 672"/>
                  <a:gd name="T12" fmla="*/ 288 h 288"/>
                </a:gdLst>
                <a:ahLst/>
                <a:cxnLst>
                  <a:cxn ang="T6">
                    <a:pos x="T0" y="T1"/>
                  </a:cxn>
                  <a:cxn ang="T7">
                    <a:pos x="T2" y="T3"/>
                  </a:cxn>
                  <a:cxn ang="T8">
                    <a:pos x="T4" y="T5"/>
                  </a:cxn>
                </a:cxnLst>
                <a:rect l="T9" t="T10" r="T11" b="T12"/>
                <a:pathLst>
                  <a:path w="672" h="288">
                    <a:moveTo>
                      <a:pt x="0" y="288"/>
                    </a:moveTo>
                    <a:cubicBezTo>
                      <a:pt x="112" y="144"/>
                      <a:pt x="224" y="0"/>
                      <a:pt x="336" y="0"/>
                    </a:cubicBezTo>
                    <a:cubicBezTo>
                      <a:pt x="448" y="0"/>
                      <a:pt x="560" y="144"/>
                      <a:pt x="672" y="288"/>
                    </a:cubicBezTo>
                  </a:path>
                </a:pathLst>
              </a:custGeom>
              <a:noFill/>
              <a:ln w="28575">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lstStyle/>
              <a:p>
                <a:endParaRPr lang="en-US"/>
              </a:p>
            </p:txBody>
          </p:sp>
          <p:sp>
            <p:nvSpPr>
              <p:cNvPr id="111" name="Freeform 42">
                <a:extLst>
                  <a:ext uri="{FF2B5EF4-FFF2-40B4-BE49-F238E27FC236}">
                    <a16:creationId xmlns:a16="http://schemas.microsoft.com/office/drawing/2014/main" id="{14CA18C6-43CD-A84E-B96B-AA5B1270DFD5}"/>
                  </a:ext>
                </a:extLst>
              </p:cNvPr>
              <p:cNvSpPr>
                <a:spLocks/>
              </p:cNvSpPr>
              <p:nvPr/>
            </p:nvSpPr>
            <p:spPr bwMode="auto">
              <a:xfrm flipV="1">
                <a:off x="3966" y="1883"/>
                <a:ext cx="672" cy="288"/>
              </a:xfrm>
              <a:custGeom>
                <a:avLst/>
                <a:gdLst>
                  <a:gd name="T0" fmla="*/ 0 w 672"/>
                  <a:gd name="T1" fmla="*/ 288 h 288"/>
                  <a:gd name="T2" fmla="*/ 336 w 672"/>
                  <a:gd name="T3" fmla="*/ 0 h 288"/>
                  <a:gd name="T4" fmla="*/ 672 w 672"/>
                  <a:gd name="T5" fmla="*/ 288 h 288"/>
                  <a:gd name="T6" fmla="*/ 0 60000 65536"/>
                  <a:gd name="T7" fmla="*/ 0 60000 65536"/>
                  <a:gd name="T8" fmla="*/ 0 60000 65536"/>
                  <a:gd name="T9" fmla="*/ 0 w 672"/>
                  <a:gd name="T10" fmla="*/ 0 h 288"/>
                  <a:gd name="T11" fmla="*/ 672 w 672"/>
                  <a:gd name="T12" fmla="*/ 288 h 288"/>
                </a:gdLst>
                <a:ahLst/>
                <a:cxnLst>
                  <a:cxn ang="T6">
                    <a:pos x="T0" y="T1"/>
                  </a:cxn>
                  <a:cxn ang="T7">
                    <a:pos x="T2" y="T3"/>
                  </a:cxn>
                  <a:cxn ang="T8">
                    <a:pos x="T4" y="T5"/>
                  </a:cxn>
                </a:cxnLst>
                <a:rect l="T9" t="T10" r="T11" b="T12"/>
                <a:pathLst>
                  <a:path w="672" h="288">
                    <a:moveTo>
                      <a:pt x="0" y="288"/>
                    </a:moveTo>
                    <a:cubicBezTo>
                      <a:pt x="112" y="144"/>
                      <a:pt x="224" y="0"/>
                      <a:pt x="336" y="0"/>
                    </a:cubicBezTo>
                    <a:cubicBezTo>
                      <a:pt x="448" y="0"/>
                      <a:pt x="560" y="144"/>
                      <a:pt x="672" y="288"/>
                    </a:cubicBezTo>
                  </a:path>
                </a:pathLst>
              </a:custGeom>
              <a:noFill/>
              <a:ln w="28575">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lstStyle/>
              <a:p>
                <a:endParaRPr lang="en-US"/>
              </a:p>
            </p:txBody>
          </p:sp>
        </p:grpSp>
        <p:grpSp>
          <p:nvGrpSpPr>
            <p:cNvPr id="84" name="Group 43">
              <a:extLst>
                <a:ext uri="{FF2B5EF4-FFF2-40B4-BE49-F238E27FC236}">
                  <a16:creationId xmlns:a16="http://schemas.microsoft.com/office/drawing/2014/main" id="{41300723-16B1-4747-A193-9994FD945F18}"/>
                </a:ext>
              </a:extLst>
            </p:cNvPr>
            <p:cNvGrpSpPr>
              <a:grpSpLocks/>
            </p:cNvGrpSpPr>
            <p:nvPr/>
          </p:nvGrpSpPr>
          <p:grpSpPr bwMode="auto">
            <a:xfrm>
              <a:off x="3897" y="2794"/>
              <a:ext cx="1344" cy="1390"/>
              <a:chOff x="3294" y="1595"/>
              <a:chExt cx="1344" cy="576"/>
            </a:xfrm>
          </p:grpSpPr>
          <p:sp>
            <p:nvSpPr>
              <p:cNvPr id="108" name="Freeform 44">
                <a:extLst>
                  <a:ext uri="{FF2B5EF4-FFF2-40B4-BE49-F238E27FC236}">
                    <a16:creationId xmlns:a16="http://schemas.microsoft.com/office/drawing/2014/main" id="{647282B3-96BE-C24D-AE4A-B476C202BF31}"/>
                  </a:ext>
                </a:extLst>
              </p:cNvPr>
              <p:cNvSpPr>
                <a:spLocks/>
              </p:cNvSpPr>
              <p:nvPr/>
            </p:nvSpPr>
            <p:spPr bwMode="auto">
              <a:xfrm>
                <a:off x="3294" y="1595"/>
                <a:ext cx="672" cy="288"/>
              </a:xfrm>
              <a:custGeom>
                <a:avLst/>
                <a:gdLst>
                  <a:gd name="T0" fmla="*/ 0 w 672"/>
                  <a:gd name="T1" fmla="*/ 288 h 288"/>
                  <a:gd name="T2" fmla="*/ 336 w 672"/>
                  <a:gd name="T3" fmla="*/ 0 h 288"/>
                  <a:gd name="T4" fmla="*/ 672 w 672"/>
                  <a:gd name="T5" fmla="*/ 288 h 288"/>
                  <a:gd name="T6" fmla="*/ 0 60000 65536"/>
                  <a:gd name="T7" fmla="*/ 0 60000 65536"/>
                  <a:gd name="T8" fmla="*/ 0 60000 65536"/>
                  <a:gd name="T9" fmla="*/ 0 w 672"/>
                  <a:gd name="T10" fmla="*/ 0 h 288"/>
                  <a:gd name="T11" fmla="*/ 672 w 672"/>
                  <a:gd name="T12" fmla="*/ 288 h 288"/>
                </a:gdLst>
                <a:ahLst/>
                <a:cxnLst>
                  <a:cxn ang="T6">
                    <a:pos x="T0" y="T1"/>
                  </a:cxn>
                  <a:cxn ang="T7">
                    <a:pos x="T2" y="T3"/>
                  </a:cxn>
                  <a:cxn ang="T8">
                    <a:pos x="T4" y="T5"/>
                  </a:cxn>
                </a:cxnLst>
                <a:rect l="T9" t="T10" r="T11" b="T12"/>
                <a:pathLst>
                  <a:path w="672" h="288">
                    <a:moveTo>
                      <a:pt x="0" y="288"/>
                    </a:moveTo>
                    <a:cubicBezTo>
                      <a:pt x="112" y="144"/>
                      <a:pt x="224" y="0"/>
                      <a:pt x="336" y="0"/>
                    </a:cubicBezTo>
                    <a:cubicBezTo>
                      <a:pt x="448" y="0"/>
                      <a:pt x="560" y="144"/>
                      <a:pt x="672" y="288"/>
                    </a:cubicBezTo>
                  </a:path>
                </a:pathLst>
              </a:custGeom>
              <a:noFill/>
              <a:ln w="28575">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lstStyle/>
              <a:p>
                <a:endParaRPr lang="en-US"/>
              </a:p>
            </p:txBody>
          </p:sp>
          <p:sp>
            <p:nvSpPr>
              <p:cNvPr id="109" name="Freeform 45">
                <a:extLst>
                  <a:ext uri="{FF2B5EF4-FFF2-40B4-BE49-F238E27FC236}">
                    <a16:creationId xmlns:a16="http://schemas.microsoft.com/office/drawing/2014/main" id="{FD7FAF25-AE2C-B944-A000-A50EF781234C}"/>
                  </a:ext>
                </a:extLst>
              </p:cNvPr>
              <p:cNvSpPr>
                <a:spLocks/>
              </p:cNvSpPr>
              <p:nvPr/>
            </p:nvSpPr>
            <p:spPr bwMode="auto">
              <a:xfrm flipV="1">
                <a:off x="3966" y="1883"/>
                <a:ext cx="672" cy="288"/>
              </a:xfrm>
              <a:custGeom>
                <a:avLst/>
                <a:gdLst>
                  <a:gd name="T0" fmla="*/ 0 w 672"/>
                  <a:gd name="T1" fmla="*/ 288 h 288"/>
                  <a:gd name="T2" fmla="*/ 336 w 672"/>
                  <a:gd name="T3" fmla="*/ 0 h 288"/>
                  <a:gd name="T4" fmla="*/ 672 w 672"/>
                  <a:gd name="T5" fmla="*/ 288 h 288"/>
                  <a:gd name="T6" fmla="*/ 0 60000 65536"/>
                  <a:gd name="T7" fmla="*/ 0 60000 65536"/>
                  <a:gd name="T8" fmla="*/ 0 60000 65536"/>
                  <a:gd name="T9" fmla="*/ 0 w 672"/>
                  <a:gd name="T10" fmla="*/ 0 h 288"/>
                  <a:gd name="T11" fmla="*/ 672 w 672"/>
                  <a:gd name="T12" fmla="*/ 288 h 288"/>
                </a:gdLst>
                <a:ahLst/>
                <a:cxnLst>
                  <a:cxn ang="T6">
                    <a:pos x="T0" y="T1"/>
                  </a:cxn>
                  <a:cxn ang="T7">
                    <a:pos x="T2" y="T3"/>
                  </a:cxn>
                  <a:cxn ang="T8">
                    <a:pos x="T4" y="T5"/>
                  </a:cxn>
                </a:cxnLst>
                <a:rect l="T9" t="T10" r="T11" b="T12"/>
                <a:pathLst>
                  <a:path w="672" h="288">
                    <a:moveTo>
                      <a:pt x="0" y="288"/>
                    </a:moveTo>
                    <a:cubicBezTo>
                      <a:pt x="112" y="144"/>
                      <a:pt x="224" y="0"/>
                      <a:pt x="336" y="0"/>
                    </a:cubicBezTo>
                    <a:cubicBezTo>
                      <a:pt x="448" y="0"/>
                      <a:pt x="560" y="144"/>
                      <a:pt x="672" y="288"/>
                    </a:cubicBezTo>
                  </a:path>
                </a:pathLst>
              </a:custGeom>
              <a:noFill/>
              <a:ln w="28575">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lstStyle/>
              <a:p>
                <a:endParaRPr lang="en-US"/>
              </a:p>
            </p:txBody>
          </p:sp>
        </p:grpSp>
        <p:sp>
          <p:nvSpPr>
            <p:cNvPr id="85" name="Text Box 46">
              <a:extLst>
                <a:ext uri="{FF2B5EF4-FFF2-40B4-BE49-F238E27FC236}">
                  <a16:creationId xmlns:a16="http://schemas.microsoft.com/office/drawing/2014/main" id="{F7BE2F7A-2EBE-2143-B72F-0769E79530F5}"/>
                </a:ext>
              </a:extLst>
            </p:cNvPr>
            <p:cNvSpPr txBox="1">
              <a:spLocks noChangeArrowheads="1"/>
            </p:cNvSpPr>
            <p:nvPr/>
          </p:nvSpPr>
          <p:spPr bwMode="auto">
            <a:xfrm>
              <a:off x="4343" y="1156"/>
              <a:ext cx="810" cy="2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ヒラギノ角ゴ Pro W3" charset="0"/>
                  <a:cs typeface="ヒラギノ角ゴ Pro W3" charset="0"/>
                </a:defRPr>
              </a:lvl1pPr>
              <a:lvl2pPr marL="742950" indent="-285750" eaLnBrk="0" hangingPunct="0">
                <a:defRPr sz="2400">
                  <a:solidFill>
                    <a:schemeClr val="tx1"/>
                  </a:solidFill>
                  <a:latin typeface="Arial" charset="0"/>
                  <a:ea typeface="ヒラギノ角ゴ Pro W3" charset="0"/>
                  <a:cs typeface="ヒラギノ角ゴ Pro W3" charset="0"/>
                </a:defRPr>
              </a:lvl2pPr>
              <a:lvl3pPr marL="1143000" indent="-228600" eaLnBrk="0" hangingPunct="0">
                <a:defRPr sz="2400">
                  <a:solidFill>
                    <a:schemeClr val="tx1"/>
                  </a:solidFill>
                  <a:latin typeface="Arial" charset="0"/>
                  <a:ea typeface="ヒラギノ角ゴ Pro W3" charset="0"/>
                  <a:cs typeface="ヒラギノ角ゴ Pro W3" charset="0"/>
                </a:defRPr>
              </a:lvl3pPr>
              <a:lvl4pPr marL="1600200" indent="-228600" eaLnBrk="0" hangingPunct="0">
                <a:defRPr sz="2400">
                  <a:solidFill>
                    <a:schemeClr val="tx1"/>
                  </a:solidFill>
                  <a:latin typeface="Arial" charset="0"/>
                  <a:ea typeface="ヒラギノ角ゴ Pro W3" charset="0"/>
                  <a:cs typeface="ヒラギノ角ゴ Pro W3" charset="0"/>
                </a:defRPr>
              </a:lvl4pPr>
              <a:lvl5pPr marL="2057400" indent="-228600" eaLnBrk="0" hangingPunct="0">
                <a:defRPr sz="2400">
                  <a:solidFill>
                    <a:schemeClr val="tx1"/>
                  </a:solidFill>
                  <a:latin typeface="Arial" charset="0"/>
                  <a:ea typeface="ヒラギノ角ゴ Pro W3" charset="0"/>
                  <a:cs typeface="ヒラギノ角ゴ Pro W3" charset="0"/>
                </a:defRPr>
              </a:lvl5pPr>
              <a:lvl6pPr marL="2514600" indent="-228600" algn="ctr"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6pPr>
              <a:lvl7pPr marL="2971800" indent="-228600" algn="ctr"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7pPr>
              <a:lvl8pPr marL="3429000" indent="-228600" algn="ctr"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8pPr>
              <a:lvl9pPr marL="3886200" indent="-228600" algn="ctr"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9pPr>
            </a:lstStyle>
            <a:p>
              <a:pPr eaLnBrk="1" hangingPunct="1"/>
              <a:r>
                <a:rPr lang="en-GB" b="1"/>
                <a:t>Left ear</a:t>
              </a:r>
            </a:p>
          </p:txBody>
        </p:sp>
        <p:sp>
          <p:nvSpPr>
            <p:cNvPr id="86" name="Text Box 47">
              <a:extLst>
                <a:ext uri="{FF2B5EF4-FFF2-40B4-BE49-F238E27FC236}">
                  <a16:creationId xmlns:a16="http://schemas.microsoft.com/office/drawing/2014/main" id="{E24D0AFB-1FC4-ED40-AA92-830D528C666F}"/>
                </a:ext>
              </a:extLst>
            </p:cNvPr>
            <p:cNvSpPr txBox="1">
              <a:spLocks noChangeArrowheads="1"/>
            </p:cNvSpPr>
            <p:nvPr/>
          </p:nvSpPr>
          <p:spPr bwMode="auto">
            <a:xfrm>
              <a:off x="4673" y="2852"/>
              <a:ext cx="948" cy="2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ヒラギノ角ゴ Pro W3" charset="0"/>
                  <a:cs typeface="ヒラギノ角ゴ Pro W3" charset="0"/>
                </a:defRPr>
              </a:lvl1pPr>
              <a:lvl2pPr marL="742950" indent="-285750" eaLnBrk="0" hangingPunct="0">
                <a:defRPr sz="2400">
                  <a:solidFill>
                    <a:schemeClr val="tx1"/>
                  </a:solidFill>
                  <a:latin typeface="Arial" charset="0"/>
                  <a:ea typeface="ヒラギノ角ゴ Pro W3" charset="0"/>
                  <a:cs typeface="ヒラギノ角ゴ Pro W3" charset="0"/>
                </a:defRPr>
              </a:lvl2pPr>
              <a:lvl3pPr marL="1143000" indent="-228600" eaLnBrk="0" hangingPunct="0">
                <a:defRPr sz="2400">
                  <a:solidFill>
                    <a:schemeClr val="tx1"/>
                  </a:solidFill>
                  <a:latin typeface="Arial" charset="0"/>
                  <a:ea typeface="ヒラギノ角ゴ Pro W3" charset="0"/>
                  <a:cs typeface="ヒラギノ角ゴ Pro W3" charset="0"/>
                </a:defRPr>
              </a:lvl3pPr>
              <a:lvl4pPr marL="1600200" indent="-228600" eaLnBrk="0" hangingPunct="0">
                <a:defRPr sz="2400">
                  <a:solidFill>
                    <a:schemeClr val="tx1"/>
                  </a:solidFill>
                  <a:latin typeface="Arial" charset="0"/>
                  <a:ea typeface="ヒラギノ角ゴ Pro W3" charset="0"/>
                  <a:cs typeface="ヒラギノ角ゴ Pro W3" charset="0"/>
                </a:defRPr>
              </a:lvl4pPr>
              <a:lvl5pPr marL="2057400" indent="-228600" eaLnBrk="0" hangingPunct="0">
                <a:defRPr sz="2400">
                  <a:solidFill>
                    <a:schemeClr val="tx1"/>
                  </a:solidFill>
                  <a:latin typeface="Arial" charset="0"/>
                  <a:ea typeface="ヒラギノ角ゴ Pro W3" charset="0"/>
                  <a:cs typeface="ヒラギノ角ゴ Pro W3" charset="0"/>
                </a:defRPr>
              </a:lvl5pPr>
              <a:lvl6pPr marL="2514600" indent="-228600" algn="ctr"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6pPr>
              <a:lvl7pPr marL="2971800" indent="-228600" algn="ctr"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7pPr>
              <a:lvl8pPr marL="3429000" indent="-228600" algn="ctr"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8pPr>
              <a:lvl9pPr marL="3886200" indent="-228600" algn="ctr"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9pPr>
            </a:lstStyle>
            <a:p>
              <a:pPr eaLnBrk="1" hangingPunct="1"/>
              <a:r>
                <a:rPr lang="en-GB" b="1"/>
                <a:t>Right ear</a:t>
              </a:r>
            </a:p>
          </p:txBody>
        </p:sp>
        <p:grpSp>
          <p:nvGrpSpPr>
            <p:cNvPr id="87" name="Group 48">
              <a:extLst>
                <a:ext uri="{FF2B5EF4-FFF2-40B4-BE49-F238E27FC236}">
                  <a16:creationId xmlns:a16="http://schemas.microsoft.com/office/drawing/2014/main" id="{F7E80D62-71CF-CC44-8AEA-03C92E32829A}"/>
                </a:ext>
              </a:extLst>
            </p:cNvPr>
            <p:cNvGrpSpPr>
              <a:grpSpLocks/>
            </p:cNvGrpSpPr>
            <p:nvPr/>
          </p:nvGrpSpPr>
          <p:grpSpPr bwMode="auto">
            <a:xfrm>
              <a:off x="3993" y="2888"/>
              <a:ext cx="1344" cy="1207"/>
              <a:chOff x="3294" y="1595"/>
              <a:chExt cx="1344" cy="576"/>
            </a:xfrm>
          </p:grpSpPr>
          <p:sp>
            <p:nvSpPr>
              <p:cNvPr id="106" name="Freeform 49">
                <a:extLst>
                  <a:ext uri="{FF2B5EF4-FFF2-40B4-BE49-F238E27FC236}">
                    <a16:creationId xmlns:a16="http://schemas.microsoft.com/office/drawing/2014/main" id="{488742D3-361A-9748-9072-E414157A62C8}"/>
                  </a:ext>
                </a:extLst>
              </p:cNvPr>
              <p:cNvSpPr>
                <a:spLocks/>
              </p:cNvSpPr>
              <p:nvPr/>
            </p:nvSpPr>
            <p:spPr bwMode="auto">
              <a:xfrm>
                <a:off x="3294" y="1595"/>
                <a:ext cx="672" cy="288"/>
              </a:xfrm>
              <a:custGeom>
                <a:avLst/>
                <a:gdLst>
                  <a:gd name="T0" fmla="*/ 0 w 672"/>
                  <a:gd name="T1" fmla="*/ 288 h 288"/>
                  <a:gd name="T2" fmla="*/ 336 w 672"/>
                  <a:gd name="T3" fmla="*/ 0 h 288"/>
                  <a:gd name="T4" fmla="*/ 672 w 672"/>
                  <a:gd name="T5" fmla="*/ 288 h 288"/>
                  <a:gd name="T6" fmla="*/ 0 60000 65536"/>
                  <a:gd name="T7" fmla="*/ 0 60000 65536"/>
                  <a:gd name="T8" fmla="*/ 0 60000 65536"/>
                  <a:gd name="T9" fmla="*/ 0 w 672"/>
                  <a:gd name="T10" fmla="*/ 0 h 288"/>
                  <a:gd name="T11" fmla="*/ 672 w 672"/>
                  <a:gd name="T12" fmla="*/ 288 h 288"/>
                </a:gdLst>
                <a:ahLst/>
                <a:cxnLst>
                  <a:cxn ang="T6">
                    <a:pos x="T0" y="T1"/>
                  </a:cxn>
                  <a:cxn ang="T7">
                    <a:pos x="T2" y="T3"/>
                  </a:cxn>
                  <a:cxn ang="T8">
                    <a:pos x="T4" y="T5"/>
                  </a:cxn>
                </a:cxnLst>
                <a:rect l="T9" t="T10" r="T11" b="T12"/>
                <a:pathLst>
                  <a:path w="672" h="288">
                    <a:moveTo>
                      <a:pt x="0" y="288"/>
                    </a:moveTo>
                    <a:cubicBezTo>
                      <a:pt x="112" y="144"/>
                      <a:pt x="224" y="0"/>
                      <a:pt x="336" y="0"/>
                    </a:cubicBezTo>
                    <a:cubicBezTo>
                      <a:pt x="448" y="0"/>
                      <a:pt x="560" y="144"/>
                      <a:pt x="672" y="288"/>
                    </a:cubicBezTo>
                  </a:path>
                </a:pathLst>
              </a:custGeom>
              <a:noFill/>
              <a:ln w="28575">
                <a:solidFill>
                  <a:srgbClr val="008000"/>
                </a:solidFill>
                <a:miter lim="800000"/>
                <a:headEnd/>
                <a:tailEnd/>
              </a:ln>
              <a:extLst>
                <a:ext uri="{909E8E84-426E-40dd-AFC4-6F175D3DCCD1}">
                  <a14:hiddenFill xmlns:a14="http://schemas.microsoft.com/office/drawing/2010/main" xmlns="">
                    <a:solidFill>
                      <a:srgbClr val="FFFFFF"/>
                    </a:solidFill>
                  </a14:hiddenFill>
                </a:ext>
              </a:extLst>
            </p:spPr>
            <p:txBody>
              <a:bodyPr wrap="none"/>
              <a:lstStyle/>
              <a:p>
                <a:endParaRPr lang="en-US"/>
              </a:p>
            </p:txBody>
          </p:sp>
          <p:sp>
            <p:nvSpPr>
              <p:cNvPr id="107" name="Freeform 50">
                <a:extLst>
                  <a:ext uri="{FF2B5EF4-FFF2-40B4-BE49-F238E27FC236}">
                    <a16:creationId xmlns:a16="http://schemas.microsoft.com/office/drawing/2014/main" id="{33695085-7F50-2745-A07F-46D1577D0D83}"/>
                  </a:ext>
                </a:extLst>
              </p:cNvPr>
              <p:cNvSpPr>
                <a:spLocks/>
              </p:cNvSpPr>
              <p:nvPr/>
            </p:nvSpPr>
            <p:spPr bwMode="auto">
              <a:xfrm flipV="1">
                <a:off x="3966" y="1883"/>
                <a:ext cx="672" cy="288"/>
              </a:xfrm>
              <a:custGeom>
                <a:avLst/>
                <a:gdLst>
                  <a:gd name="T0" fmla="*/ 0 w 672"/>
                  <a:gd name="T1" fmla="*/ 288 h 288"/>
                  <a:gd name="T2" fmla="*/ 336 w 672"/>
                  <a:gd name="T3" fmla="*/ 0 h 288"/>
                  <a:gd name="T4" fmla="*/ 672 w 672"/>
                  <a:gd name="T5" fmla="*/ 288 h 288"/>
                  <a:gd name="T6" fmla="*/ 0 60000 65536"/>
                  <a:gd name="T7" fmla="*/ 0 60000 65536"/>
                  <a:gd name="T8" fmla="*/ 0 60000 65536"/>
                  <a:gd name="T9" fmla="*/ 0 w 672"/>
                  <a:gd name="T10" fmla="*/ 0 h 288"/>
                  <a:gd name="T11" fmla="*/ 672 w 672"/>
                  <a:gd name="T12" fmla="*/ 288 h 288"/>
                </a:gdLst>
                <a:ahLst/>
                <a:cxnLst>
                  <a:cxn ang="T6">
                    <a:pos x="T0" y="T1"/>
                  </a:cxn>
                  <a:cxn ang="T7">
                    <a:pos x="T2" y="T3"/>
                  </a:cxn>
                  <a:cxn ang="T8">
                    <a:pos x="T4" y="T5"/>
                  </a:cxn>
                </a:cxnLst>
                <a:rect l="T9" t="T10" r="T11" b="T12"/>
                <a:pathLst>
                  <a:path w="672" h="288">
                    <a:moveTo>
                      <a:pt x="0" y="288"/>
                    </a:moveTo>
                    <a:cubicBezTo>
                      <a:pt x="112" y="144"/>
                      <a:pt x="224" y="0"/>
                      <a:pt x="336" y="0"/>
                    </a:cubicBezTo>
                    <a:cubicBezTo>
                      <a:pt x="448" y="0"/>
                      <a:pt x="560" y="144"/>
                      <a:pt x="672" y="288"/>
                    </a:cubicBezTo>
                  </a:path>
                </a:pathLst>
              </a:custGeom>
              <a:noFill/>
              <a:ln w="28575">
                <a:solidFill>
                  <a:srgbClr val="008000"/>
                </a:solidFill>
                <a:miter lim="800000"/>
                <a:headEnd/>
                <a:tailEnd/>
              </a:ln>
              <a:extLst>
                <a:ext uri="{909E8E84-426E-40dd-AFC4-6F175D3DCCD1}">
                  <a14:hiddenFill xmlns:a14="http://schemas.microsoft.com/office/drawing/2010/main" xmlns="">
                    <a:solidFill>
                      <a:srgbClr val="FFFFFF"/>
                    </a:solidFill>
                  </a14:hiddenFill>
                </a:ext>
              </a:extLst>
            </p:spPr>
            <p:txBody>
              <a:bodyPr wrap="none"/>
              <a:lstStyle/>
              <a:p>
                <a:endParaRPr lang="en-US"/>
              </a:p>
            </p:txBody>
          </p:sp>
        </p:grpSp>
        <p:grpSp>
          <p:nvGrpSpPr>
            <p:cNvPr id="88" name="Group 51">
              <a:extLst>
                <a:ext uri="{FF2B5EF4-FFF2-40B4-BE49-F238E27FC236}">
                  <a16:creationId xmlns:a16="http://schemas.microsoft.com/office/drawing/2014/main" id="{A9D7FDE6-937B-334C-87C9-F769CC7A9867}"/>
                </a:ext>
              </a:extLst>
            </p:cNvPr>
            <p:cNvGrpSpPr>
              <a:grpSpLocks/>
            </p:cNvGrpSpPr>
            <p:nvPr/>
          </p:nvGrpSpPr>
          <p:grpSpPr bwMode="auto">
            <a:xfrm>
              <a:off x="3663" y="3190"/>
              <a:ext cx="1677" cy="576"/>
              <a:chOff x="3663" y="3190"/>
              <a:chExt cx="1677" cy="576"/>
            </a:xfrm>
          </p:grpSpPr>
          <p:grpSp>
            <p:nvGrpSpPr>
              <p:cNvPr id="102" name="Group 52">
                <a:extLst>
                  <a:ext uri="{FF2B5EF4-FFF2-40B4-BE49-F238E27FC236}">
                    <a16:creationId xmlns:a16="http://schemas.microsoft.com/office/drawing/2014/main" id="{8DD8F77D-D31D-BE43-9D4D-4505CD8DAC4D}"/>
                  </a:ext>
                </a:extLst>
              </p:cNvPr>
              <p:cNvGrpSpPr>
                <a:grpSpLocks/>
              </p:cNvGrpSpPr>
              <p:nvPr/>
            </p:nvGrpSpPr>
            <p:grpSpPr bwMode="auto">
              <a:xfrm>
                <a:off x="3663" y="3190"/>
                <a:ext cx="1344" cy="576"/>
                <a:chOff x="3294" y="1595"/>
                <a:chExt cx="1344" cy="576"/>
              </a:xfrm>
            </p:grpSpPr>
            <p:sp>
              <p:nvSpPr>
                <p:cNvPr id="104" name="Freeform 53">
                  <a:extLst>
                    <a:ext uri="{FF2B5EF4-FFF2-40B4-BE49-F238E27FC236}">
                      <a16:creationId xmlns:a16="http://schemas.microsoft.com/office/drawing/2014/main" id="{B0E8F7DD-A003-E84D-9694-BB90EA726ABE}"/>
                    </a:ext>
                  </a:extLst>
                </p:cNvPr>
                <p:cNvSpPr>
                  <a:spLocks/>
                </p:cNvSpPr>
                <p:nvPr/>
              </p:nvSpPr>
              <p:spPr bwMode="auto">
                <a:xfrm>
                  <a:off x="3294" y="1595"/>
                  <a:ext cx="672" cy="288"/>
                </a:xfrm>
                <a:custGeom>
                  <a:avLst/>
                  <a:gdLst>
                    <a:gd name="T0" fmla="*/ 0 w 672"/>
                    <a:gd name="T1" fmla="*/ 288 h 288"/>
                    <a:gd name="T2" fmla="*/ 336 w 672"/>
                    <a:gd name="T3" fmla="*/ 0 h 288"/>
                    <a:gd name="T4" fmla="*/ 672 w 672"/>
                    <a:gd name="T5" fmla="*/ 288 h 288"/>
                    <a:gd name="T6" fmla="*/ 0 60000 65536"/>
                    <a:gd name="T7" fmla="*/ 0 60000 65536"/>
                    <a:gd name="T8" fmla="*/ 0 60000 65536"/>
                    <a:gd name="T9" fmla="*/ 0 w 672"/>
                    <a:gd name="T10" fmla="*/ 0 h 288"/>
                    <a:gd name="T11" fmla="*/ 672 w 672"/>
                    <a:gd name="T12" fmla="*/ 288 h 288"/>
                  </a:gdLst>
                  <a:ahLst/>
                  <a:cxnLst>
                    <a:cxn ang="T6">
                      <a:pos x="T0" y="T1"/>
                    </a:cxn>
                    <a:cxn ang="T7">
                      <a:pos x="T2" y="T3"/>
                    </a:cxn>
                    <a:cxn ang="T8">
                      <a:pos x="T4" y="T5"/>
                    </a:cxn>
                  </a:cxnLst>
                  <a:rect l="T9" t="T10" r="T11" b="T12"/>
                  <a:pathLst>
                    <a:path w="672" h="288">
                      <a:moveTo>
                        <a:pt x="0" y="288"/>
                      </a:moveTo>
                      <a:cubicBezTo>
                        <a:pt x="112" y="144"/>
                        <a:pt x="224" y="0"/>
                        <a:pt x="336" y="0"/>
                      </a:cubicBezTo>
                      <a:cubicBezTo>
                        <a:pt x="448" y="0"/>
                        <a:pt x="560" y="144"/>
                        <a:pt x="672" y="288"/>
                      </a:cubicBezTo>
                    </a:path>
                  </a:pathLst>
                </a:custGeom>
                <a:noFill/>
                <a:ln w="28575">
                  <a:solidFill>
                    <a:schemeClr val="accent2"/>
                  </a:solidFill>
                  <a:miter lim="800000"/>
                  <a:headEnd/>
                  <a:tailEnd/>
                </a:ln>
                <a:extLst>
                  <a:ext uri="{909E8E84-426E-40dd-AFC4-6F175D3DCCD1}">
                    <a14:hiddenFill xmlns:a14="http://schemas.microsoft.com/office/drawing/2010/main" xmlns="">
                      <a:solidFill>
                        <a:srgbClr val="FFFFFF"/>
                      </a:solidFill>
                    </a14:hiddenFill>
                  </a:ext>
                </a:extLst>
              </p:spPr>
              <p:txBody>
                <a:bodyPr wrap="none"/>
                <a:lstStyle/>
                <a:p>
                  <a:endParaRPr lang="en-US"/>
                </a:p>
              </p:txBody>
            </p:sp>
            <p:sp>
              <p:nvSpPr>
                <p:cNvPr id="105" name="Freeform 54">
                  <a:extLst>
                    <a:ext uri="{FF2B5EF4-FFF2-40B4-BE49-F238E27FC236}">
                      <a16:creationId xmlns:a16="http://schemas.microsoft.com/office/drawing/2014/main" id="{1C80ED44-F392-9143-BF36-07731B64148E}"/>
                    </a:ext>
                  </a:extLst>
                </p:cNvPr>
                <p:cNvSpPr>
                  <a:spLocks/>
                </p:cNvSpPr>
                <p:nvPr/>
              </p:nvSpPr>
              <p:spPr bwMode="auto">
                <a:xfrm flipV="1">
                  <a:off x="3966" y="1883"/>
                  <a:ext cx="672" cy="288"/>
                </a:xfrm>
                <a:custGeom>
                  <a:avLst/>
                  <a:gdLst>
                    <a:gd name="T0" fmla="*/ 0 w 672"/>
                    <a:gd name="T1" fmla="*/ 288 h 288"/>
                    <a:gd name="T2" fmla="*/ 336 w 672"/>
                    <a:gd name="T3" fmla="*/ 0 h 288"/>
                    <a:gd name="T4" fmla="*/ 672 w 672"/>
                    <a:gd name="T5" fmla="*/ 288 h 288"/>
                    <a:gd name="T6" fmla="*/ 0 60000 65536"/>
                    <a:gd name="T7" fmla="*/ 0 60000 65536"/>
                    <a:gd name="T8" fmla="*/ 0 60000 65536"/>
                    <a:gd name="T9" fmla="*/ 0 w 672"/>
                    <a:gd name="T10" fmla="*/ 0 h 288"/>
                    <a:gd name="T11" fmla="*/ 672 w 672"/>
                    <a:gd name="T12" fmla="*/ 288 h 288"/>
                  </a:gdLst>
                  <a:ahLst/>
                  <a:cxnLst>
                    <a:cxn ang="T6">
                      <a:pos x="T0" y="T1"/>
                    </a:cxn>
                    <a:cxn ang="T7">
                      <a:pos x="T2" y="T3"/>
                    </a:cxn>
                    <a:cxn ang="T8">
                      <a:pos x="T4" y="T5"/>
                    </a:cxn>
                  </a:cxnLst>
                  <a:rect l="T9" t="T10" r="T11" b="T12"/>
                  <a:pathLst>
                    <a:path w="672" h="288">
                      <a:moveTo>
                        <a:pt x="0" y="288"/>
                      </a:moveTo>
                      <a:cubicBezTo>
                        <a:pt x="112" y="144"/>
                        <a:pt x="224" y="0"/>
                        <a:pt x="336" y="0"/>
                      </a:cubicBezTo>
                      <a:cubicBezTo>
                        <a:pt x="448" y="0"/>
                        <a:pt x="560" y="144"/>
                        <a:pt x="672" y="288"/>
                      </a:cubicBezTo>
                    </a:path>
                  </a:pathLst>
                </a:custGeom>
                <a:noFill/>
                <a:ln w="28575">
                  <a:solidFill>
                    <a:schemeClr val="accent2"/>
                  </a:solidFill>
                  <a:miter lim="800000"/>
                  <a:headEnd/>
                  <a:tailEnd/>
                </a:ln>
                <a:extLst>
                  <a:ext uri="{909E8E84-426E-40dd-AFC4-6F175D3DCCD1}">
                    <a14:hiddenFill xmlns:a14="http://schemas.microsoft.com/office/drawing/2010/main" xmlns="">
                      <a:solidFill>
                        <a:srgbClr val="FFFFFF"/>
                      </a:solidFill>
                    </a14:hiddenFill>
                  </a:ext>
                </a:extLst>
              </p:spPr>
              <p:txBody>
                <a:bodyPr wrap="none"/>
                <a:lstStyle/>
                <a:p>
                  <a:endParaRPr lang="en-US"/>
                </a:p>
              </p:txBody>
            </p:sp>
          </p:grpSp>
          <p:sp>
            <p:nvSpPr>
              <p:cNvPr id="103" name="Freeform 55">
                <a:extLst>
                  <a:ext uri="{FF2B5EF4-FFF2-40B4-BE49-F238E27FC236}">
                    <a16:creationId xmlns:a16="http://schemas.microsoft.com/office/drawing/2014/main" id="{CA7BED84-0119-5942-9901-8098F5670E29}"/>
                  </a:ext>
                </a:extLst>
              </p:cNvPr>
              <p:cNvSpPr>
                <a:spLocks/>
              </p:cNvSpPr>
              <p:nvPr/>
            </p:nvSpPr>
            <p:spPr bwMode="auto">
              <a:xfrm flipH="1" flipV="1">
                <a:off x="5008" y="3195"/>
                <a:ext cx="332" cy="278"/>
              </a:xfrm>
              <a:custGeom>
                <a:avLst/>
                <a:gdLst>
                  <a:gd name="T0" fmla="*/ 320 w 336"/>
                  <a:gd name="T1" fmla="*/ 0 h 288"/>
                  <a:gd name="T2" fmla="*/ 136 w 336"/>
                  <a:gd name="T3" fmla="*/ 209 h 288"/>
                  <a:gd name="T4" fmla="*/ 0 w 336"/>
                  <a:gd name="T5" fmla="*/ 250 h 288"/>
                  <a:gd name="T6" fmla="*/ 0 60000 65536"/>
                  <a:gd name="T7" fmla="*/ 0 60000 65536"/>
                  <a:gd name="T8" fmla="*/ 0 60000 65536"/>
                  <a:gd name="T9" fmla="*/ 0 w 336"/>
                  <a:gd name="T10" fmla="*/ 0 h 288"/>
                  <a:gd name="T11" fmla="*/ 336 w 336"/>
                  <a:gd name="T12" fmla="*/ 288 h 288"/>
                </a:gdLst>
                <a:ahLst/>
                <a:cxnLst>
                  <a:cxn ang="T6">
                    <a:pos x="T0" y="T1"/>
                  </a:cxn>
                  <a:cxn ang="T7">
                    <a:pos x="T2" y="T3"/>
                  </a:cxn>
                  <a:cxn ang="T8">
                    <a:pos x="T4" y="T5"/>
                  </a:cxn>
                </a:cxnLst>
                <a:rect l="T9" t="T10" r="T11" b="T12"/>
                <a:pathLst>
                  <a:path w="336" h="288">
                    <a:moveTo>
                      <a:pt x="336" y="0"/>
                    </a:moveTo>
                    <a:cubicBezTo>
                      <a:pt x="268" y="96"/>
                      <a:pt x="200" y="192"/>
                      <a:pt x="144" y="240"/>
                    </a:cubicBezTo>
                    <a:cubicBezTo>
                      <a:pt x="88" y="288"/>
                      <a:pt x="44" y="288"/>
                      <a:pt x="0" y="288"/>
                    </a:cubicBezTo>
                  </a:path>
                </a:pathLst>
              </a:custGeom>
              <a:noFill/>
              <a:ln w="28575">
                <a:solidFill>
                  <a:schemeClr val="accent2"/>
                </a:solidFill>
                <a:miter lim="800000"/>
                <a:headEnd/>
                <a:tailEnd/>
              </a:ln>
              <a:extLst>
                <a:ext uri="{909E8E84-426E-40dd-AFC4-6F175D3DCCD1}">
                  <a14:hiddenFill xmlns:a14="http://schemas.microsoft.com/office/drawing/2010/main" xmlns="">
                    <a:solidFill>
                      <a:srgbClr val="FFFFFF"/>
                    </a:solidFill>
                  </a14:hiddenFill>
                </a:ext>
              </a:extLst>
            </p:spPr>
            <p:txBody>
              <a:bodyPr wrap="none"/>
              <a:lstStyle/>
              <a:p>
                <a:endParaRPr lang="en-US"/>
              </a:p>
            </p:txBody>
          </p:sp>
        </p:grpSp>
        <p:grpSp>
          <p:nvGrpSpPr>
            <p:cNvPr id="89" name="Group 56">
              <a:extLst>
                <a:ext uri="{FF2B5EF4-FFF2-40B4-BE49-F238E27FC236}">
                  <a16:creationId xmlns:a16="http://schemas.microsoft.com/office/drawing/2014/main" id="{115CFE5F-CC3B-D747-8FAD-92279F3D2FC3}"/>
                </a:ext>
              </a:extLst>
            </p:cNvPr>
            <p:cNvGrpSpPr>
              <a:grpSpLocks/>
            </p:cNvGrpSpPr>
            <p:nvPr/>
          </p:nvGrpSpPr>
          <p:grpSpPr bwMode="auto">
            <a:xfrm>
              <a:off x="3646" y="1175"/>
              <a:ext cx="1694" cy="1207"/>
              <a:chOff x="3646" y="1175"/>
              <a:chExt cx="1694" cy="1207"/>
            </a:xfrm>
          </p:grpSpPr>
          <p:grpSp>
            <p:nvGrpSpPr>
              <p:cNvPr id="92" name="Group 57">
                <a:extLst>
                  <a:ext uri="{FF2B5EF4-FFF2-40B4-BE49-F238E27FC236}">
                    <a16:creationId xmlns:a16="http://schemas.microsoft.com/office/drawing/2014/main" id="{29AFFB29-0BD0-C44D-AB30-B3F3E22FDCCF}"/>
                  </a:ext>
                </a:extLst>
              </p:cNvPr>
              <p:cNvGrpSpPr>
                <a:grpSpLocks/>
              </p:cNvGrpSpPr>
              <p:nvPr/>
            </p:nvGrpSpPr>
            <p:grpSpPr bwMode="auto">
              <a:xfrm>
                <a:off x="3646" y="1508"/>
                <a:ext cx="1661" cy="557"/>
                <a:chOff x="3312" y="3552"/>
                <a:chExt cx="1680" cy="576"/>
              </a:xfrm>
            </p:grpSpPr>
            <p:grpSp>
              <p:nvGrpSpPr>
                <p:cNvPr id="98" name="Group 58">
                  <a:extLst>
                    <a:ext uri="{FF2B5EF4-FFF2-40B4-BE49-F238E27FC236}">
                      <a16:creationId xmlns:a16="http://schemas.microsoft.com/office/drawing/2014/main" id="{658A2E75-0966-3549-BB29-2246C2EF92F9}"/>
                    </a:ext>
                  </a:extLst>
                </p:cNvPr>
                <p:cNvGrpSpPr>
                  <a:grpSpLocks/>
                </p:cNvGrpSpPr>
                <p:nvPr/>
              </p:nvGrpSpPr>
              <p:grpSpPr bwMode="auto">
                <a:xfrm>
                  <a:off x="3648" y="3552"/>
                  <a:ext cx="1344" cy="576"/>
                  <a:chOff x="1248" y="3168"/>
                  <a:chExt cx="1344" cy="576"/>
                </a:xfrm>
              </p:grpSpPr>
              <p:sp>
                <p:nvSpPr>
                  <p:cNvPr id="100" name="Freeform 59">
                    <a:extLst>
                      <a:ext uri="{FF2B5EF4-FFF2-40B4-BE49-F238E27FC236}">
                        <a16:creationId xmlns:a16="http://schemas.microsoft.com/office/drawing/2014/main" id="{68314D26-CA77-5545-A96E-0820A30ABA51}"/>
                      </a:ext>
                    </a:extLst>
                  </p:cNvPr>
                  <p:cNvSpPr>
                    <a:spLocks/>
                  </p:cNvSpPr>
                  <p:nvPr/>
                </p:nvSpPr>
                <p:spPr bwMode="auto">
                  <a:xfrm>
                    <a:off x="1248" y="3168"/>
                    <a:ext cx="672" cy="288"/>
                  </a:xfrm>
                  <a:custGeom>
                    <a:avLst/>
                    <a:gdLst>
                      <a:gd name="T0" fmla="*/ 0 w 672"/>
                      <a:gd name="T1" fmla="*/ 288 h 288"/>
                      <a:gd name="T2" fmla="*/ 336 w 672"/>
                      <a:gd name="T3" fmla="*/ 0 h 288"/>
                      <a:gd name="T4" fmla="*/ 672 w 672"/>
                      <a:gd name="T5" fmla="*/ 288 h 288"/>
                      <a:gd name="T6" fmla="*/ 0 60000 65536"/>
                      <a:gd name="T7" fmla="*/ 0 60000 65536"/>
                      <a:gd name="T8" fmla="*/ 0 60000 65536"/>
                      <a:gd name="T9" fmla="*/ 0 w 672"/>
                      <a:gd name="T10" fmla="*/ 0 h 288"/>
                      <a:gd name="T11" fmla="*/ 672 w 672"/>
                      <a:gd name="T12" fmla="*/ 288 h 288"/>
                    </a:gdLst>
                    <a:ahLst/>
                    <a:cxnLst>
                      <a:cxn ang="T6">
                        <a:pos x="T0" y="T1"/>
                      </a:cxn>
                      <a:cxn ang="T7">
                        <a:pos x="T2" y="T3"/>
                      </a:cxn>
                      <a:cxn ang="T8">
                        <a:pos x="T4" y="T5"/>
                      </a:cxn>
                    </a:cxnLst>
                    <a:rect l="T9" t="T10" r="T11" b="T12"/>
                    <a:pathLst>
                      <a:path w="672" h="288">
                        <a:moveTo>
                          <a:pt x="0" y="288"/>
                        </a:moveTo>
                        <a:cubicBezTo>
                          <a:pt x="112" y="144"/>
                          <a:pt x="224" y="0"/>
                          <a:pt x="336" y="0"/>
                        </a:cubicBezTo>
                        <a:cubicBezTo>
                          <a:pt x="448" y="0"/>
                          <a:pt x="560" y="144"/>
                          <a:pt x="672" y="288"/>
                        </a:cubicBezTo>
                      </a:path>
                    </a:pathLst>
                  </a:custGeom>
                  <a:noFill/>
                  <a:ln w="28575">
                    <a:solidFill>
                      <a:srgbClr val="B20000"/>
                    </a:solidFill>
                    <a:miter lim="800000"/>
                    <a:headEnd/>
                    <a:tailEnd/>
                  </a:ln>
                  <a:extLst>
                    <a:ext uri="{909E8E84-426E-40dd-AFC4-6F175D3DCCD1}">
                      <a14:hiddenFill xmlns:a14="http://schemas.microsoft.com/office/drawing/2010/main" xmlns="">
                        <a:solidFill>
                          <a:srgbClr val="FFFFFF"/>
                        </a:solidFill>
                      </a14:hiddenFill>
                    </a:ext>
                  </a:extLst>
                </p:spPr>
                <p:txBody>
                  <a:bodyPr wrap="none"/>
                  <a:lstStyle/>
                  <a:p>
                    <a:endParaRPr lang="en-US"/>
                  </a:p>
                </p:txBody>
              </p:sp>
              <p:sp>
                <p:nvSpPr>
                  <p:cNvPr id="101" name="Freeform 60">
                    <a:extLst>
                      <a:ext uri="{FF2B5EF4-FFF2-40B4-BE49-F238E27FC236}">
                        <a16:creationId xmlns:a16="http://schemas.microsoft.com/office/drawing/2014/main" id="{B58439BE-016D-C144-8663-77B1A3C34666}"/>
                      </a:ext>
                    </a:extLst>
                  </p:cNvPr>
                  <p:cNvSpPr>
                    <a:spLocks/>
                  </p:cNvSpPr>
                  <p:nvPr/>
                </p:nvSpPr>
                <p:spPr bwMode="auto">
                  <a:xfrm flipV="1">
                    <a:off x="1920" y="3456"/>
                    <a:ext cx="672" cy="288"/>
                  </a:xfrm>
                  <a:custGeom>
                    <a:avLst/>
                    <a:gdLst>
                      <a:gd name="T0" fmla="*/ 0 w 672"/>
                      <a:gd name="T1" fmla="*/ 288 h 288"/>
                      <a:gd name="T2" fmla="*/ 336 w 672"/>
                      <a:gd name="T3" fmla="*/ 0 h 288"/>
                      <a:gd name="T4" fmla="*/ 672 w 672"/>
                      <a:gd name="T5" fmla="*/ 288 h 288"/>
                      <a:gd name="T6" fmla="*/ 0 60000 65536"/>
                      <a:gd name="T7" fmla="*/ 0 60000 65536"/>
                      <a:gd name="T8" fmla="*/ 0 60000 65536"/>
                      <a:gd name="T9" fmla="*/ 0 w 672"/>
                      <a:gd name="T10" fmla="*/ 0 h 288"/>
                      <a:gd name="T11" fmla="*/ 672 w 672"/>
                      <a:gd name="T12" fmla="*/ 288 h 288"/>
                    </a:gdLst>
                    <a:ahLst/>
                    <a:cxnLst>
                      <a:cxn ang="T6">
                        <a:pos x="T0" y="T1"/>
                      </a:cxn>
                      <a:cxn ang="T7">
                        <a:pos x="T2" y="T3"/>
                      </a:cxn>
                      <a:cxn ang="T8">
                        <a:pos x="T4" y="T5"/>
                      </a:cxn>
                    </a:cxnLst>
                    <a:rect l="T9" t="T10" r="T11" b="T12"/>
                    <a:pathLst>
                      <a:path w="672" h="288">
                        <a:moveTo>
                          <a:pt x="0" y="288"/>
                        </a:moveTo>
                        <a:cubicBezTo>
                          <a:pt x="112" y="144"/>
                          <a:pt x="224" y="0"/>
                          <a:pt x="336" y="0"/>
                        </a:cubicBezTo>
                        <a:cubicBezTo>
                          <a:pt x="448" y="0"/>
                          <a:pt x="560" y="144"/>
                          <a:pt x="672" y="288"/>
                        </a:cubicBezTo>
                      </a:path>
                    </a:pathLst>
                  </a:custGeom>
                  <a:noFill/>
                  <a:ln w="28575">
                    <a:solidFill>
                      <a:srgbClr val="B20000"/>
                    </a:solidFill>
                    <a:miter lim="800000"/>
                    <a:headEnd/>
                    <a:tailEnd/>
                  </a:ln>
                  <a:extLst>
                    <a:ext uri="{909E8E84-426E-40dd-AFC4-6F175D3DCCD1}">
                      <a14:hiddenFill xmlns:a14="http://schemas.microsoft.com/office/drawing/2010/main" xmlns="">
                        <a:solidFill>
                          <a:srgbClr val="FFFFFF"/>
                        </a:solidFill>
                      </a14:hiddenFill>
                    </a:ext>
                  </a:extLst>
                </p:spPr>
                <p:txBody>
                  <a:bodyPr wrap="none"/>
                  <a:lstStyle/>
                  <a:p>
                    <a:endParaRPr lang="en-US"/>
                  </a:p>
                </p:txBody>
              </p:sp>
            </p:grpSp>
            <p:sp>
              <p:nvSpPr>
                <p:cNvPr id="99" name="Freeform 61">
                  <a:extLst>
                    <a:ext uri="{FF2B5EF4-FFF2-40B4-BE49-F238E27FC236}">
                      <a16:creationId xmlns:a16="http://schemas.microsoft.com/office/drawing/2014/main" id="{E9E9A27A-67B0-4A47-9D23-A9D3A46CAD63}"/>
                    </a:ext>
                  </a:extLst>
                </p:cNvPr>
                <p:cNvSpPr>
                  <a:spLocks/>
                </p:cNvSpPr>
                <p:nvPr/>
              </p:nvSpPr>
              <p:spPr bwMode="auto">
                <a:xfrm>
                  <a:off x="3312" y="3840"/>
                  <a:ext cx="336" cy="288"/>
                </a:xfrm>
                <a:custGeom>
                  <a:avLst/>
                  <a:gdLst>
                    <a:gd name="T0" fmla="*/ 336 w 336"/>
                    <a:gd name="T1" fmla="*/ 0 h 288"/>
                    <a:gd name="T2" fmla="*/ 144 w 336"/>
                    <a:gd name="T3" fmla="*/ 240 h 288"/>
                    <a:gd name="T4" fmla="*/ 0 w 336"/>
                    <a:gd name="T5" fmla="*/ 288 h 288"/>
                    <a:gd name="T6" fmla="*/ 0 60000 65536"/>
                    <a:gd name="T7" fmla="*/ 0 60000 65536"/>
                    <a:gd name="T8" fmla="*/ 0 60000 65536"/>
                    <a:gd name="T9" fmla="*/ 0 w 336"/>
                    <a:gd name="T10" fmla="*/ 0 h 288"/>
                    <a:gd name="T11" fmla="*/ 336 w 336"/>
                    <a:gd name="T12" fmla="*/ 288 h 288"/>
                  </a:gdLst>
                  <a:ahLst/>
                  <a:cxnLst>
                    <a:cxn ang="T6">
                      <a:pos x="T0" y="T1"/>
                    </a:cxn>
                    <a:cxn ang="T7">
                      <a:pos x="T2" y="T3"/>
                    </a:cxn>
                    <a:cxn ang="T8">
                      <a:pos x="T4" y="T5"/>
                    </a:cxn>
                  </a:cxnLst>
                  <a:rect l="T9" t="T10" r="T11" b="T12"/>
                  <a:pathLst>
                    <a:path w="336" h="288">
                      <a:moveTo>
                        <a:pt x="336" y="0"/>
                      </a:moveTo>
                      <a:cubicBezTo>
                        <a:pt x="268" y="96"/>
                        <a:pt x="200" y="192"/>
                        <a:pt x="144" y="240"/>
                      </a:cubicBezTo>
                      <a:cubicBezTo>
                        <a:pt x="88" y="288"/>
                        <a:pt x="44" y="288"/>
                        <a:pt x="0" y="288"/>
                      </a:cubicBezTo>
                    </a:path>
                  </a:pathLst>
                </a:custGeom>
                <a:noFill/>
                <a:ln w="28575">
                  <a:solidFill>
                    <a:srgbClr val="B20000"/>
                  </a:solidFill>
                  <a:miter lim="800000"/>
                  <a:headEnd/>
                  <a:tailEnd/>
                </a:ln>
                <a:extLst>
                  <a:ext uri="{909E8E84-426E-40dd-AFC4-6F175D3DCCD1}">
                    <a14:hiddenFill xmlns:a14="http://schemas.microsoft.com/office/drawing/2010/main" xmlns="">
                      <a:solidFill>
                        <a:srgbClr val="FFFFFF"/>
                      </a:solidFill>
                    </a14:hiddenFill>
                  </a:ext>
                </a:extLst>
              </p:spPr>
              <p:txBody>
                <a:bodyPr wrap="none"/>
                <a:lstStyle/>
                <a:p>
                  <a:endParaRPr lang="en-US"/>
                </a:p>
              </p:txBody>
            </p:sp>
          </p:grpSp>
          <p:grpSp>
            <p:nvGrpSpPr>
              <p:cNvPr id="93" name="Group 62">
                <a:extLst>
                  <a:ext uri="{FF2B5EF4-FFF2-40B4-BE49-F238E27FC236}">
                    <a16:creationId xmlns:a16="http://schemas.microsoft.com/office/drawing/2014/main" id="{4CA7F5C0-9853-8A48-8120-386FE2BED4D4}"/>
                  </a:ext>
                </a:extLst>
              </p:cNvPr>
              <p:cNvGrpSpPr>
                <a:grpSpLocks/>
              </p:cNvGrpSpPr>
              <p:nvPr/>
            </p:nvGrpSpPr>
            <p:grpSpPr bwMode="auto">
              <a:xfrm>
                <a:off x="3660" y="1175"/>
                <a:ext cx="1680" cy="1207"/>
                <a:chOff x="3660" y="1175"/>
                <a:chExt cx="1680" cy="1207"/>
              </a:xfrm>
            </p:grpSpPr>
            <p:grpSp>
              <p:nvGrpSpPr>
                <p:cNvPr id="94" name="Group 63">
                  <a:extLst>
                    <a:ext uri="{FF2B5EF4-FFF2-40B4-BE49-F238E27FC236}">
                      <a16:creationId xmlns:a16="http://schemas.microsoft.com/office/drawing/2014/main" id="{6DB8757E-5EA7-6F4C-8EDC-B36E0180230B}"/>
                    </a:ext>
                  </a:extLst>
                </p:cNvPr>
                <p:cNvGrpSpPr>
                  <a:grpSpLocks/>
                </p:cNvGrpSpPr>
                <p:nvPr/>
              </p:nvGrpSpPr>
              <p:grpSpPr bwMode="auto">
                <a:xfrm>
                  <a:off x="3660" y="1175"/>
                  <a:ext cx="1344" cy="1207"/>
                  <a:chOff x="3294" y="1595"/>
                  <a:chExt cx="1344" cy="576"/>
                </a:xfrm>
              </p:grpSpPr>
              <p:sp>
                <p:nvSpPr>
                  <p:cNvPr id="96" name="Freeform 64">
                    <a:extLst>
                      <a:ext uri="{FF2B5EF4-FFF2-40B4-BE49-F238E27FC236}">
                        <a16:creationId xmlns:a16="http://schemas.microsoft.com/office/drawing/2014/main" id="{EEEDA333-CED9-9241-A3E1-6E67332FD023}"/>
                      </a:ext>
                    </a:extLst>
                  </p:cNvPr>
                  <p:cNvSpPr>
                    <a:spLocks/>
                  </p:cNvSpPr>
                  <p:nvPr/>
                </p:nvSpPr>
                <p:spPr bwMode="auto">
                  <a:xfrm>
                    <a:off x="3294" y="1595"/>
                    <a:ext cx="672" cy="288"/>
                  </a:xfrm>
                  <a:custGeom>
                    <a:avLst/>
                    <a:gdLst>
                      <a:gd name="T0" fmla="*/ 0 w 672"/>
                      <a:gd name="T1" fmla="*/ 288 h 288"/>
                      <a:gd name="T2" fmla="*/ 336 w 672"/>
                      <a:gd name="T3" fmla="*/ 0 h 288"/>
                      <a:gd name="T4" fmla="*/ 672 w 672"/>
                      <a:gd name="T5" fmla="*/ 288 h 288"/>
                      <a:gd name="T6" fmla="*/ 0 60000 65536"/>
                      <a:gd name="T7" fmla="*/ 0 60000 65536"/>
                      <a:gd name="T8" fmla="*/ 0 60000 65536"/>
                      <a:gd name="T9" fmla="*/ 0 w 672"/>
                      <a:gd name="T10" fmla="*/ 0 h 288"/>
                      <a:gd name="T11" fmla="*/ 672 w 672"/>
                      <a:gd name="T12" fmla="*/ 288 h 288"/>
                    </a:gdLst>
                    <a:ahLst/>
                    <a:cxnLst>
                      <a:cxn ang="T6">
                        <a:pos x="T0" y="T1"/>
                      </a:cxn>
                      <a:cxn ang="T7">
                        <a:pos x="T2" y="T3"/>
                      </a:cxn>
                      <a:cxn ang="T8">
                        <a:pos x="T4" y="T5"/>
                      </a:cxn>
                    </a:cxnLst>
                    <a:rect l="T9" t="T10" r="T11" b="T12"/>
                    <a:pathLst>
                      <a:path w="672" h="288">
                        <a:moveTo>
                          <a:pt x="0" y="288"/>
                        </a:moveTo>
                        <a:cubicBezTo>
                          <a:pt x="112" y="144"/>
                          <a:pt x="224" y="0"/>
                          <a:pt x="336" y="0"/>
                        </a:cubicBezTo>
                        <a:cubicBezTo>
                          <a:pt x="448" y="0"/>
                          <a:pt x="560" y="144"/>
                          <a:pt x="672" y="288"/>
                        </a:cubicBezTo>
                      </a:path>
                    </a:pathLst>
                  </a:custGeom>
                  <a:noFill/>
                  <a:ln w="28575">
                    <a:solidFill>
                      <a:srgbClr val="996633"/>
                    </a:solidFill>
                    <a:miter lim="800000"/>
                    <a:headEnd/>
                    <a:tailEnd/>
                  </a:ln>
                  <a:extLst>
                    <a:ext uri="{909E8E84-426E-40dd-AFC4-6F175D3DCCD1}">
                      <a14:hiddenFill xmlns:a14="http://schemas.microsoft.com/office/drawing/2010/main" xmlns="">
                        <a:solidFill>
                          <a:srgbClr val="FFFFFF"/>
                        </a:solidFill>
                      </a14:hiddenFill>
                    </a:ext>
                  </a:extLst>
                </p:spPr>
                <p:txBody>
                  <a:bodyPr wrap="none"/>
                  <a:lstStyle/>
                  <a:p>
                    <a:endParaRPr lang="en-US"/>
                  </a:p>
                </p:txBody>
              </p:sp>
              <p:sp>
                <p:nvSpPr>
                  <p:cNvPr id="97" name="Freeform 65">
                    <a:extLst>
                      <a:ext uri="{FF2B5EF4-FFF2-40B4-BE49-F238E27FC236}">
                        <a16:creationId xmlns:a16="http://schemas.microsoft.com/office/drawing/2014/main" id="{8D7F4088-C61D-FE43-9D30-B2AB3A7A56D4}"/>
                      </a:ext>
                    </a:extLst>
                  </p:cNvPr>
                  <p:cNvSpPr>
                    <a:spLocks/>
                  </p:cNvSpPr>
                  <p:nvPr/>
                </p:nvSpPr>
                <p:spPr bwMode="auto">
                  <a:xfrm flipV="1">
                    <a:off x="3966" y="1883"/>
                    <a:ext cx="672" cy="288"/>
                  </a:xfrm>
                  <a:custGeom>
                    <a:avLst/>
                    <a:gdLst>
                      <a:gd name="T0" fmla="*/ 0 w 672"/>
                      <a:gd name="T1" fmla="*/ 288 h 288"/>
                      <a:gd name="T2" fmla="*/ 336 w 672"/>
                      <a:gd name="T3" fmla="*/ 0 h 288"/>
                      <a:gd name="T4" fmla="*/ 672 w 672"/>
                      <a:gd name="T5" fmla="*/ 288 h 288"/>
                      <a:gd name="T6" fmla="*/ 0 60000 65536"/>
                      <a:gd name="T7" fmla="*/ 0 60000 65536"/>
                      <a:gd name="T8" fmla="*/ 0 60000 65536"/>
                      <a:gd name="T9" fmla="*/ 0 w 672"/>
                      <a:gd name="T10" fmla="*/ 0 h 288"/>
                      <a:gd name="T11" fmla="*/ 672 w 672"/>
                      <a:gd name="T12" fmla="*/ 288 h 288"/>
                    </a:gdLst>
                    <a:ahLst/>
                    <a:cxnLst>
                      <a:cxn ang="T6">
                        <a:pos x="T0" y="T1"/>
                      </a:cxn>
                      <a:cxn ang="T7">
                        <a:pos x="T2" y="T3"/>
                      </a:cxn>
                      <a:cxn ang="T8">
                        <a:pos x="T4" y="T5"/>
                      </a:cxn>
                    </a:cxnLst>
                    <a:rect l="T9" t="T10" r="T11" b="T12"/>
                    <a:pathLst>
                      <a:path w="672" h="288">
                        <a:moveTo>
                          <a:pt x="0" y="288"/>
                        </a:moveTo>
                        <a:cubicBezTo>
                          <a:pt x="112" y="144"/>
                          <a:pt x="224" y="0"/>
                          <a:pt x="336" y="0"/>
                        </a:cubicBezTo>
                        <a:cubicBezTo>
                          <a:pt x="448" y="0"/>
                          <a:pt x="560" y="144"/>
                          <a:pt x="672" y="288"/>
                        </a:cubicBezTo>
                      </a:path>
                    </a:pathLst>
                  </a:custGeom>
                  <a:noFill/>
                  <a:ln w="28575">
                    <a:solidFill>
                      <a:srgbClr val="996633"/>
                    </a:solidFill>
                    <a:miter lim="800000"/>
                    <a:headEnd/>
                    <a:tailEnd/>
                  </a:ln>
                  <a:extLst>
                    <a:ext uri="{909E8E84-426E-40dd-AFC4-6F175D3DCCD1}">
                      <a14:hiddenFill xmlns:a14="http://schemas.microsoft.com/office/drawing/2010/main" xmlns="">
                        <a:solidFill>
                          <a:srgbClr val="FFFFFF"/>
                        </a:solidFill>
                      </a14:hiddenFill>
                    </a:ext>
                  </a:extLst>
                </p:spPr>
                <p:txBody>
                  <a:bodyPr wrap="none"/>
                  <a:lstStyle/>
                  <a:p>
                    <a:endParaRPr lang="en-US"/>
                  </a:p>
                </p:txBody>
              </p:sp>
            </p:grpSp>
            <p:sp>
              <p:nvSpPr>
                <p:cNvPr id="95" name="Freeform 66">
                  <a:extLst>
                    <a:ext uri="{FF2B5EF4-FFF2-40B4-BE49-F238E27FC236}">
                      <a16:creationId xmlns:a16="http://schemas.microsoft.com/office/drawing/2014/main" id="{747728D9-43BD-4B47-AC2D-809101C48D06}"/>
                    </a:ext>
                  </a:extLst>
                </p:cNvPr>
                <p:cNvSpPr>
                  <a:spLocks/>
                </p:cNvSpPr>
                <p:nvPr/>
              </p:nvSpPr>
              <p:spPr bwMode="auto">
                <a:xfrm flipH="1" flipV="1">
                  <a:off x="5008" y="1195"/>
                  <a:ext cx="332" cy="588"/>
                </a:xfrm>
                <a:custGeom>
                  <a:avLst/>
                  <a:gdLst>
                    <a:gd name="T0" fmla="*/ 320 w 336"/>
                    <a:gd name="T1" fmla="*/ 0 h 288"/>
                    <a:gd name="T2" fmla="*/ 136 w 336"/>
                    <a:gd name="T3" fmla="*/ 4169 h 288"/>
                    <a:gd name="T4" fmla="*/ 0 w 336"/>
                    <a:gd name="T5" fmla="*/ 5006 h 288"/>
                    <a:gd name="T6" fmla="*/ 0 60000 65536"/>
                    <a:gd name="T7" fmla="*/ 0 60000 65536"/>
                    <a:gd name="T8" fmla="*/ 0 60000 65536"/>
                    <a:gd name="T9" fmla="*/ 0 w 336"/>
                    <a:gd name="T10" fmla="*/ 0 h 288"/>
                    <a:gd name="T11" fmla="*/ 336 w 336"/>
                    <a:gd name="T12" fmla="*/ 288 h 288"/>
                  </a:gdLst>
                  <a:ahLst/>
                  <a:cxnLst>
                    <a:cxn ang="T6">
                      <a:pos x="T0" y="T1"/>
                    </a:cxn>
                    <a:cxn ang="T7">
                      <a:pos x="T2" y="T3"/>
                    </a:cxn>
                    <a:cxn ang="T8">
                      <a:pos x="T4" y="T5"/>
                    </a:cxn>
                  </a:cxnLst>
                  <a:rect l="T9" t="T10" r="T11" b="T12"/>
                  <a:pathLst>
                    <a:path w="336" h="288">
                      <a:moveTo>
                        <a:pt x="336" y="0"/>
                      </a:moveTo>
                      <a:cubicBezTo>
                        <a:pt x="268" y="96"/>
                        <a:pt x="200" y="192"/>
                        <a:pt x="144" y="240"/>
                      </a:cubicBezTo>
                      <a:cubicBezTo>
                        <a:pt x="88" y="288"/>
                        <a:pt x="44" y="288"/>
                        <a:pt x="0" y="288"/>
                      </a:cubicBezTo>
                    </a:path>
                  </a:pathLst>
                </a:custGeom>
                <a:noFill/>
                <a:ln w="28575">
                  <a:solidFill>
                    <a:srgbClr val="996633"/>
                  </a:solidFill>
                  <a:miter lim="800000"/>
                  <a:headEnd/>
                  <a:tailEnd/>
                </a:ln>
                <a:extLst>
                  <a:ext uri="{909E8E84-426E-40dd-AFC4-6F175D3DCCD1}">
                    <a14:hiddenFill xmlns:a14="http://schemas.microsoft.com/office/drawing/2010/main" xmlns="">
                      <a:solidFill>
                        <a:srgbClr val="FFFFFF"/>
                      </a:solidFill>
                    </a14:hiddenFill>
                  </a:ext>
                </a:extLst>
              </p:spPr>
              <p:txBody>
                <a:bodyPr wrap="none"/>
                <a:lstStyle/>
                <a:p>
                  <a:endParaRPr lang="en-US"/>
                </a:p>
              </p:txBody>
            </p:sp>
          </p:grpSp>
        </p:grpSp>
        <p:sp>
          <p:nvSpPr>
            <p:cNvPr id="90" name="Line 67">
              <a:extLst>
                <a:ext uri="{FF2B5EF4-FFF2-40B4-BE49-F238E27FC236}">
                  <a16:creationId xmlns:a16="http://schemas.microsoft.com/office/drawing/2014/main" id="{34A59467-62FC-A34C-90A2-D711377B33F4}"/>
                </a:ext>
              </a:extLst>
            </p:cNvPr>
            <p:cNvSpPr>
              <a:spLocks noChangeShapeType="1"/>
            </p:cNvSpPr>
            <p:nvPr/>
          </p:nvSpPr>
          <p:spPr bwMode="auto">
            <a:xfrm flipH="1">
              <a:off x="4425" y="1774"/>
              <a:ext cx="9" cy="2185"/>
            </a:xfrm>
            <a:prstGeom prst="line">
              <a:avLst/>
            </a:prstGeom>
            <a:noFill/>
            <a:ln w="19050">
              <a:solidFill>
                <a:schemeClr val="tx1"/>
              </a:solidFill>
              <a:prstDash val="sysDot"/>
              <a:round/>
              <a:headEnd/>
              <a:tailEnd/>
            </a:ln>
            <a:extLst>
              <a:ext uri="{909E8E84-426E-40dd-AFC4-6F175D3DCCD1}">
                <a14:hiddenFill xmlns:a14="http://schemas.microsoft.com/office/drawing/2010/main" xmlns="">
                  <a:noFill/>
                </a14:hiddenFill>
              </a:ext>
            </a:extLst>
          </p:spPr>
          <p:txBody>
            <a:bodyPr wrap="none" anchor="ctr"/>
            <a:lstStyle/>
            <a:p>
              <a:endParaRPr lang="en-US"/>
            </a:p>
          </p:txBody>
        </p:sp>
        <p:sp>
          <p:nvSpPr>
            <p:cNvPr id="91" name="Line 68">
              <a:extLst>
                <a:ext uri="{FF2B5EF4-FFF2-40B4-BE49-F238E27FC236}">
                  <a16:creationId xmlns:a16="http://schemas.microsoft.com/office/drawing/2014/main" id="{D0AA26F1-58B6-6C41-A952-F808B69F9D48}"/>
                </a:ext>
              </a:extLst>
            </p:cNvPr>
            <p:cNvSpPr>
              <a:spLocks noChangeShapeType="1"/>
            </p:cNvSpPr>
            <p:nvPr/>
          </p:nvSpPr>
          <p:spPr bwMode="auto">
            <a:xfrm flipH="1">
              <a:off x="4576" y="1788"/>
              <a:ext cx="9" cy="2185"/>
            </a:xfrm>
            <a:prstGeom prst="line">
              <a:avLst/>
            </a:prstGeom>
            <a:noFill/>
            <a:ln w="19050">
              <a:solidFill>
                <a:schemeClr val="tx1"/>
              </a:solidFill>
              <a:prstDash val="sysDot"/>
              <a:round/>
              <a:headEnd/>
              <a:tailEnd/>
            </a:ln>
            <a:extLst>
              <a:ext uri="{909E8E84-426E-40dd-AFC4-6F175D3DCCD1}">
                <a14:hiddenFill xmlns:a14="http://schemas.microsoft.com/office/drawing/2010/main" xmlns="">
                  <a:noFill/>
                </a14:hiddenFill>
              </a:ext>
            </a:extLst>
          </p:spPr>
          <p:txBody>
            <a:bodyPr wrap="none" anchor="ctr"/>
            <a:lstStyle/>
            <a:p>
              <a:endParaRPr lang="en-US"/>
            </a:p>
          </p:txBody>
        </p:sp>
      </p:grpSp>
    </p:spTree>
    <p:extLst>
      <p:ext uri="{BB962C8B-B14F-4D97-AF65-F5344CB8AC3E}">
        <p14:creationId xmlns:p14="http://schemas.microsoft.com/office/powerpoint/2010/main" val="18423222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42E40B-6D61-884C-BB2E-935318213D1D}"/>
              </a:ext>
            </a:extLst>
          </p:cNvPr>
          <p:cNvSpPr>
            <a:spLocks noGrp="1"/>
          </p:cNvSpPr>
          <p:nvPr>
            <p:ph type="title"/>
          </p:nvPr>
        </p:nvSpPr>
        <p:spPr/>
        <p:txBody>
          <a:bodyPr>
            <a:normAutofit/>
          </a:bodyPr>
          <a:lstStyle/>
          <a:p>
            <a:r>
              <a:rPr lang="en-US" b="1" cap="none" spc="0" dirty="0">
                <a:latin typeface="Open Sans SemiBold" panose="020B0606030504020204" pitchFamily="34" charset="0"/>
                <a:ea typeface="Open Sans SemiBold" panose="020B0606030504020204" pitchFamily="34" charset="0"/>
                <a:cs typeface="Open Sans SemiBold" panose="020B0606030504020204" pitchFamily="34" charset="0"/>
              </a:rPr>
              <a:t>Stereophony</a:t>
            </a:r>
          </a:p>
        </p:txBody>
      </p:sp>
      <p:sp>
        <p:nvSpPr>
          <p:cNvPr id="112" name="Rectangle 3">
            <a:extLst>
              <a:ext uri="{FF2B5EF4-FFF2-40B4-BE49-F238E27FC236}">
                <a16:creationId xmlns:a16="http://schemas.microsoft.com/office/drawing/2014/main" id="{34F7A5D7-8BC9-D14C-B089-FCA38456E65A}"/>
              </a:ext>
            </a:extLst>
          </p:cNvPr>
          <p:cNvSpPr txBox="1">
            <a:spLocks noChangeArrowheads="1"/>
          </p:cNvSpPr>
          <p:nvPr/>
        </p:nvSpPr>
        <p:spPr>
          <a:xfrm>
            <a:off x="1902682" y="5763875"/>
            <a:ext cx="8572500" cy="1279525"/>
          </a:xfrm>
          <a:prstGeom prst="rect">
            <a:avLst/>
          </a:prstGeom>
        </p:spPr>
        <p:txBody>
          <a:bodyPr vert="horz" lIns="91440" tIns="45720" rIns="91440" bIns="45720" rtlCol="0">
            <a:normAutofit/>
          </a:bodyPr>
          <a:lstStyle>
            <a:lvl1pPr marL="0" indent="0" algn="l" defTabSz="914400" rtl="0" eaLnBrk="1" latinLnBrk="0" hangingPunct="1">
              <a:lnSpc>
                <a:spcPct val="101000"/>
              </a:lnSpc>
              <a:spcBef>
                <a:spcPts val="700"/>
              </a:spcBef>
              <a:spcAft>
                <a:spcPts val="700"/>
              </a:spcAft>
              <a:buFont typeface="Arial" panose="020B0604020202020204" pitchFamily="34" charset="0"/>
              <a:buNone/>
              <a:defRPr sz="2600" kern="1200" spc="50" baseline="0">
                <a:solidFill>
                  <a:schemeClr val="tx1"/>
                </a:solidFill>
                <a:latin typeface="+mn-lt"/>
                <a:ea typeface="+mn-ea"/>
                <a:cs typeface="+mn-cs"/>
              </a:defRPr>
            </a:lvl1pPr>
            <a:lvl2pPr marL="274320" indent="-274320" algn="l" defTabSz="914400" rtl="0" eaLnBrk="1" latinLnBrk="0" hangingPunct="1">
              <a:lnSpc>
                <a:spcPct val="101000"/>
              </a:lnSpc>
              <a:spcBef>
                <a:spcPts val="400"/>
              </a:spcBef>
              <a:spcAft>
                <a:spcPts val="400"/>
              </a:spcAft>
              <a:buClrTx/>
              <a:buFont typeface="Wingdings" panose="05000000000000000000" pitchFamily="2" charset="2"/>
              <a:buChar char="§"/>
              <a:defRPr sz="2300" kern="1200" spc="50" baseline="0">
                <a:solidFill>
                  <a:schemeClr val="tx1"/>
                </a:solidFill>
                <a:latin typeface="+mn-lt"/>
                <a:ea typeface="+mn-ea"/>
                <a:cs typeface="+mn-cs"/>
              </a:defRPr>
            </a:lvl2pPr>
            <a:lvl3pPr marL="274320" indent="0" algn="l" defTabSz="914400" rtl="0" eaLnBrk="1" latinLnBrk="0" hangingPunct="1">
              <a:lnSpc>
                <a:spcPct val="101000"/>
              </a:lnSpc>
              <a:spcBef>
                <a:spcPts val="400"/>
              </a:spcBef>
              <a:spcAft>
                <a:spcPts val="400"/>
              </a:spcAft>
              <a:buFont typeface="Arial" panose="020B0604020202020204" pitchFamily="34" charset="0"/>
              <a:buNone/>
              <a:defRPr sz="1800" b="1" kern="1200" spc="50" baseline="0">
                <a:solidFill>
                  <a:schemeClr val="tx1"/>
                </a:solidFill>
                <a:latin typeface="+mn-lt"/>
                <a:ea typeface="+mn-ea"/>
                <a:cs typeface="+mn-cs"/>
              </a:defRPr>
            </a:lvl3pPr>
            <a:lvl4pPr marL="594360" indent="-274320" algn="l" defTabSz="914400" rtl="0" eaLnBrk="1" latinLnBrk="0" hangingPunct="1">
              <a:lnSpc>
                <a:spcPct val="101000"/>
              </a:lnSpc>
              <a:spcBef>
                <a:spcPts val="400"/>
              </a:spcBef>
              <a:spcAft>
                <a:spcPts val="400"/>
              </a:spcAft>
              <a:buClrTx/>
              <a:buFont typeface="Wingdings" panose="05000000000000000000" pitchFamily="2" charset="2"/>
              <a:buChar char="§"/>
              <a:defRPr sz="1800" kern="1200" spc="50" baseline="0">
                <a:solidFill>
                  <a:schemeClr val="tx1"/>
                </a:solidFill>
                <a:latin typeface="+mn-lt"/>
                <a:ea typeface="+mn-ea"/>
                <a:cs typeface="+mn-cs"/>
              </a:defRPr>
            </a:lvl4pPr>
            <a:lvl5pPr marL="594360" indent="0" algn="l" defTabSz="914400" rtl="0" eaLnBrk="1" latinLnBrk="0" hangingPunct="1">
              <a:lnSpc>
                <a:spcPct val="101000"/>
              </a:lnSpc>
              <a:spcBef>
                <a:spcPts val="400"/>
              </a:spcBef>
              <a:spcAft>
                <a:spcPts val="400"/>
              </a:spcAft>
              <a:buFont typeface="Arial" panose="020B0604020202020204" pitchFamily="34" charset="0"/>
              <a:buNone/>
              <a:defRPr sz="1800" b="1"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lnSpc>
                <a:spcPct val="90000"/>
              </a:lnSpc>
            </a:pPr>
            <a:r>
              <a:rPr lang="en-GB" sz="3200" dirty="0">
                <a:latin typeface="Open Sans Light" panose="020B0306030504020204" pitchFamily="34" charset="0"/>
                <a:ea typeface="Open Sans Light" panose="020B0306030504020204" pitchFamily="34" charset="0"/>
                <a:cs typeface="Open Sans Light" panose="020B0306030504020204" pitchFamily="34" charset="0"/>
              </a:rPr>
              <a:t>20dB level difference sufficient for apparent fully L/R source location.</a:t>
            </a:r>
          </a:p>
        </p:txBody>
      </p:sp>
      <p:grpSp>
        <p:nvGrpSpPr>
          <p:cNvPr id="113" name="Group 4">
            <a:extLst>
              <a:ext uri="{FF2B5EF4-FFF2-40B4-BE49-F238E27FC236}">
                <a16:creationId xmlns:a16="http://schemas.microsoft.com/office/drawing/2014/main" id="{A2A48131-9E6E-584C-A1F4-02E9EFCDC02E}"/>
              </a:ext>
            </a:extLst>
          </p:cNvPr>
          <p:cNvGrpSpPr>
            <a:grpSpLocks/>
          </p:cNvGrpSpPr>
          <p:nvPr/>
        </p:nvGrpSpPr>
        <p:grpSpPr bwMode="auto">
          <a:xfrm>
            <a:off x="3342544" y="2841899"/>
            <a:ext cx="5503863" cy="2482850"/>
            <a:chOff x="1346" y="1179"/>
            <a:chExt cx="3467" cy="1564"/>
          </a:xfrm>
        </p:grpSpPr>
        <p:grpSp>
          <p:nvGrpSpPr>
            <p:cNvPr id="114" name="Group 5">
              <a:extLst>
                <a:ext uri="{FF2B5EF4-FFF2-40B4-BE49-F238E27FC236}">
                  <a16:creationId xmlns:a16="http://schemas.microsoft.com/office/drawing/2014/main" id="{5210D972-18D0-A84E-B088-09ECD37050EE}"/>
                </a:ext>
              </a:extLst>
            </p:cNvPr>
            <p:cNvGrpSpPr>
              <a:grpSpLocks/>
            </p:cNvGrpSpPr>
            <p:nvPr/>
          </p:nvGrpSpPr>
          <p:grpSpPr bwMode="auto">
            <a:xfrm>
              <a:off x="1346" y="1179"/>
              <a:ext cx="589" cy="528"/>
              <a:chOff x="1008" y="1344"/>
              <a:chExt cx="634" cy="528"/>
            </a:xfrm>
          </p:grpSpPr>
          <p:sp>
            <p:nvSpPr>
              <p:cNvPr id="151" name="Line 6">
                <a:extLst>
                  <a:ext uri="{FF2B5EF4-FFF2-40B4-BE49-F238E27FC236}">
                    <a16:creationId xmlns:a16="http://schemas.microsoft.com/office/drawing/2014/main" id="{AC7AA576-B79D-1B40-A7B4-D1EE875807FB}"/>
                  </a:ext>
                </a:extLst>
              </p:cNvPr>
              <p:cNvSpPr>
                <a:spLocks noChangeShapeType="1"/>
              </p:cNvSpPr>
              <p:nvPr/>
            </p:nvSpPr>
            <p:spPr bwMode="auto">
              <a:xfrm flipV="1">
                <a:off x="1219" y="1632"/>
                <a:ext cx="106" cy="240"/>
              </a:xfrm>
              <a:prstGeom prst="line">
                <a:avLst/>
              </a:prstGeom>
              <a:noFill/>
              <a:ln w="2857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a:p>
            </p:txBody>
          </p:sp>
          <p:grpSp>
            <p:nvGrpSpPr>
              <p:cNvPr id="152" name="Group 7">
                <a:extLst>
                  <a:ext uri="{FF2B5EF4-FFF2-40B4-BE49-F238E27FC236}">
                    <a16:creationId xmlns:a16="http://schemas.microsoft.com/office/drawing/2014/main" id="{9326F7E2-BEC5-5742-AED6-A8C0EFE03A7B}"/>
                  </a:ext>
                </a:extLst>
              </p:cNvPr>
              <p:cNvGrpSpPr>
                <a:grpSpLocks/>
              </p:cNvGrpSpPr>
              <p:nvPr/>
            </p:nvGrpSpPr>
            <p:grpSpPr bwMode="auto">
              <a:xfrm>
                <a:off x="1008" y="1344"/>
                <a:ext cx="634" cy="528"/>
                <a:chOff x="1008" y="1344"/>
                <a:chExt cx="634" cy="528"/>
              </a:xfrm>
            </p:grpSpPr>
            <p:sp>
              <p:nvSpPr>
                <p:cNvPr id="153" name="Line 8">
                  <a:extLst>
                    <a:ext uri="{FF2B5EF4-FFF2-40B4-BE49-F238E27FC236}">
                      <a16:creationId xmlns:a16="http://schemas.microsoft.com/office/drawing/2014/main" id="{6E64EA08-53C8-8248-8808-CA4B57C7D454}"/>
                    </a:ext>
                  </a:extLst>
                </p:cNvPr>
                <p:cNvSpPr>
                  <a:spLocks noChangeShapeType="1"/>
                </p:cNvSpPr>
                <p:nvPr/>
              </p:nvSpPr>
              <p:spPr bwMode="auto">
                <a:xfrm>
                  <a:off x="1008" y="1632"/>
                  <a:ext cx="211" cy="240"/>
                </a:xfrm>
                <a:prstGeom prst="line">
                  <a:avLst/>
                </a:prstGeom>
                <a:noFill/>
                <a:ln w="2857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a:p>
              </p:txBody>
            </p:sp>
            <p:sp>
              <p:nvSpPr>
                <p:cNvPr id="154" name="Line 9">
                  <a:extLst>
                    <a:ext uri="{FF2B5EF4-FFF2-40B4-BE49-F238E27FC236}">
                      <a16:creationId xmlns:a16="http://schemas.microsoft.com/office/drawing/2014/main" id="{44B87582-CBF3-474D-9B50-85E99C6E8141}"/>
                    </a:ext>
                  </a:extLst>
                </p:cNvPr>
                <p:cNvSpPr>
                  <a:spLocks noChangeShapeType="1"/>
                </p:cNvSpPr>
                <p:nvPr/>
              </p:nvSpPr>
              <p:spPr bwMode="auto">
                <a:xfrm>
                  <a:off x="1430" y="1344"/>
                  <a:ext cx="212" cy="240"/>
                </a:xfrm>
                <a:prstGeom prst="line">
                  <a:avLst/>
                </a:prstGeom>
                <a:noFill/>
                <a:ln w="2857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a:p>
              </p:txBody>
            </p:sp>
            <p:sp>
              <p:nvSpPr>
                <p:cNvPr id="155" name="Line 10">
                  <a:extLst>
                    <a:ext uri="{FF2B5EF4-FFF2-40B4-BE49-F238E27FC236}">
                      <a16:creationId xmlns:a16="http://schemas.microsoft.com/office/drawing/2014/main" id="{80A9F242-12BC-B943-A7BE-3F39D5EA591F}"/>
                    </a:ext>
                  </a:extLst>
                </p:cNvPr>
                <p:cNvSpPr>
                  <a:spLocks noChangeShapeType="1"/>
                </p:cNvSpPr>
                <p:nvPr/>
              </p:nvSpPr>
              <p:spPr bwMode="auto">
                <a:xfrm flipH="1">
                  <a:off x="1008" y="1344"/>
                  <a:ext cx="422" cy="288"/>
                </a:xfrm>
                <a:prstGeom prst="line">
                  <a:avLst/>
                </a:prstGeom>
                <a:noFill/>
                <a:ln w="2857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a:p>
              </p:txBody>
            </p:sp>
            <p:sp>
              <p:nvSpPr>
                <p:cNvPr id="156" name="Line 11">
                  <a:extLst>
                    <a:ext uri="{FF2B5EF4-FFF2-40B4-BE49-F238E27FC236}">
                      <a16:creationId xmlns:a16="http://schemas.microsoft.com/office/drawing/2014/main" id="{2E5082E9-C895-8549-B283-864E5B3DFA7B}"/>
                    </a:ext>
                  </a:extLst>
                </p:cNvPr>
                <p:cNvSpPr>
                  <a:spLocks noChangeShapeType="1"/>
                </p:cNvSpPr>
                <p:nvPr/>
              </p:nvSpPr>
              <p:spPr bwMode="auto">
                <a:xfrm flipH="1">
                  <a:off x="1219" y="1584"/>
                  <a:ext cx="423" cy="288"/>
                </a:xfrm>
                <a:prstGeom prst="line">
                  <a:avLst/>
                </a:prstGeom>
                <a:noFill/>
                <a:ln w="2857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a:p>
              </p:txBody>
            </p:sp>
            <p:sp>
              <p:nvSpPr>
                <p:cNvPr id="157" name="Line 12">
                  <a:extLst>
                    <a:ext uri="{FF2B5EF4-FFF2-40B4-BE49-F238E27FC236}">
                      <a16:creationId xmlns:a16="http://schemas.microsoft.com/office/drawing/2014/main" id="{56B96F05-3E89-FE4F-931E-D58C39E5C23E}"/>
                    </a:ext>
                  </a:extLst>
                </p:cNvPr>
                <p:cNvSpPr>
                  <a:spLocks noChangeShapeType="1"/>
                </p:cNvSpPr>
                <p:nvPr/>
              </p:nvSpPr>
              <p:spPr bwMode="auto">
                <a:xfrm flipH="1">
                  <a:off x="1325" y="1584"/>
                  <a:ext cx="317" cy="48"/>
                </a:xfrm>
                <a:prstGeom prst="line">
                  <a:avLst/>
                </a:prstGeom>
                <a:noFill/>
                <a:ln w="2857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a:p>
              </p:txBody>
            </p:sp>
          </p:grpSp>
        </p:grpSp>
        <p:grpSp>
          <p:nvGrpSpPr>
            <p:cNvPr id="115" name="Group 13">
              <a:extLst>
                <a:ext uri="{FF2B5EF4-FFF2-40B4-BE49-F238E27FC236}">
                  <a16:creationId xmlns:a16="http://schemas.microsoft.com/office/drawing/2014/main" id="{EF77CF9A-08E7-174A-8D6C-48BDA8862C99}"/>
                </a:ext>
              </a:extLst>
            </p:cNvPr>
            <p:cNvGrpSpPr>
              <a:grpSpLocks/>
            </p:cNvGrpSpPr>
            <p:nvPr/>
          </p:nvGrpSpPr>
          <p:grpSpPr bwMode="auto">
            <a:xfrm>
              <a:off x="4224" y="1179"/>
              <a:ext cx="589" cy="528"/>
              <a:chOff x="4070" y="1344"/>
              <a:chExt cx="634" cy="528"/>
            </a:xfrm>
          </p:grpSpPr>
          <p:sp>
            <p:nvSpPr>
              <p:cNvPr id="144" name="Line 14">
                <a:extLst>
                  <a:ext uri="{FF2B5EF4-FFF2-40B4-BE49-F238E27FC236}">
                    <a16:creationId xmlns:a16="http://schemas.microsoft.com/office/drawing/2014/main" id="{734C3452-D776-5D41-AE0E-451FCB9C7001}"/>
                  </a:ext>
                </a:extLst>
              </p:cNvPr>
              <p:cNvSpPr>
                <a:spLocks noChangeShapeType="1"/>
              </p:cNvSpPr>
              <p:nvPr/>
            </p:nvSpPr>
            <p:spPr bwMode="auto">
              <a:xfrm flipH="1" flipV="1">
                <a:off x="4387" y="1632"/>
                <a:ext cx="106" cy="240"/>
              </a:xfrm>
              <a:prstGeom prst="line">
                <a:avLst/>
              </a:prstGeom>
              <a:noFill/>
              <a:ln w="2857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a:p>
            </p:txBody>
          </p:sp>
          <p:grpSp>
            <p:nvGrpSpPr>
              <p:cNvPr id="145" name="Group 15">
                <a:extLst>
                  <a:ext uri="{FF2B5EF4-FFF2-40B4-BE49-F238E27FC236}">
                    <a16:creationId xmlns:a16="http://schemas.microsoft.com/office/drawing/2014/main" id="{45457CFB-6347-9149-A733-AA21D4FA88A8}"/>
                  </a:ext>
                </a:extLst>
              </p:cNvPr>
              <p:cNvGrpSpPr>
                <a:grpSpLocks/>
              </p:cNvGrpSpPr>
              <p:nvPr/>
            </p:nvGrpSpPr>
            <p:grpSpPr bwMode="auto">
              <a:xfrm>
                <a:off x="4070" y="1344"/>
                <a:ext cx="634" cy="528"/>
                <a:chOff x="4070" y="1344"/>
                <a:chExt cx="634" cy="528"/>
              </a:xfrm>
            </p:grpSpPr>
            <p:sp>
              <p:nvSpPr>
                <p:cNvPr id="146" name="Line 16">
                  <a:extLst>
                    <a:ext uri="{FF2B5EF4-FFF2-40B4-BE49-F238E27FC236}">
                      <a16:creationId xmlns:a16="http://schemas.microsoft.com/office/drawing/2014/main" id="{F1894B56-01BF-5046-8941-234D7B52F540}"/>
                    </a:ext>
                  </a:extLst>
                </p:cNvPr>
                <p:cNvSpPr>
                  <a:spLocks noChangeShapeType="1"/>
                </p:cNvSpPr>
                <p:nvPr/>
              </p:nvSpPr>
              <p:spPr bwMode="auto">
                <a:xfrm flipH="1">
                  <a:off x="4493" y="1632"/>
                  <a:ext cx="211" cy="240"/>
                </a:xfrm>
                <a:prstGeom prst="line">
                  <a:avLst/>
                </a:prstGeom>
                <a:noFill/>
                <a:ln w="2857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a:p>
              </p:txBody>
            </p:sp>
            <p:sp>
              <p:nvSpPr>
                <p:cNvPr id="147" name="Line 17">
                  <a:extLst>
                    <a:ext uri="{FF2B5EF4-FFF2-40B4-BE49-F238E27FC236}">
                      <a16:creationId xmlns:a16="http://schemas.microsoft.com/office/drawing/2014/main" id="{5D72BD56-71CC-4F4B-A638-F8A990CA032E}"/>
                    </a:ext>
                  </a:extLst>
                </p:cNvPr>
                <p:cNvSpPr>
                  <a:spLocks noChangeShapeType="1"/>
                </p:cNvSpPr>
                <p:nvPr/>
              </p:nvSpPr>
              <p:spPr bwMode="auto">
                <a:xfrm flipH="1">
                  <a:off x="4070" y="1344"/>
                  <a:ext cx="212" cy="240"/>
                </a:xfrm>
                <a:prstGeom prst="line">
                  <a:avLst/>
                </a:prstGeom>
                <a:noFill/>
                <a:ln w="2857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a:p>
              </p:txBody>
            </p:sp>
            <p:sp>
              <p:nvSpPr>
                <p:cNvPr id="148" name="Line 18">
                  <a:extLst>
                    <a:ext uri="{FF2B5EF4-FFF2-40B4-BE49-F238E27FC236}">
                      <a16:creationId xmlns:a16="http://schemas.microsoft.com/office/drawing/2014/main" id="{A8DC01C0-1CC0-9C47-ACFA-525D3A145A34}"/>
                    </a:ext>
                  </a:extLst>
                </p:cNvPr>
                <p:cNvSpPr>
                  <a:spLocks noChangeShapeType="1"/>
                </p:cNvSpPr>
                <p:nvPr/>
              </p:nvSpPr>
              <p:spPr bwMode="auto">
                <a:xfrm>
                  <a:off x="4282" y="1344"/>
                  <a:ext cx="422" cy="288"/>
                </a:xfrm>
                <a:prstGeom prst="line">
                  <a:avLst/>
                </a:prstGeom>
                <a:noFill/>
                <a:ln w="2857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a:p>
              </p:txBody>
            </p:sp>
            <p:sp>
              <p:nvSpPr>
                <p:cNvPr id="149" name="Line 19">
                  <a:extLst>
                    <a:ext uri="{FF2B5EF4-FFF2-40B4-BE49-F238E27FC236}">
                      <a16:creationId xmlns:a16="http://schemas.microsoft.com/office/drawing/2014/main" id="{8212A04E-092F-8640-9B4F-DE1F6DDC723A}"/>
                    </a:ext>
                  </a:extLst>
                </p:cNvPr>
                <p:cNvSpPr>
                  <a:spLocks noChangeShapeType="1"/>
                </p:cNvSpPr>
                <p:nvPr/>
              </p:nvSpPr>
              <p:spPr bwMode="auto">
                <a:xfrm>
                  <a:off x="4070" y="1584"/>
                  <a:ext cx="423" cy="288"/>
                </a:xfrm>
                <a:prstGeom prst="line">
                  <a:avLst/>
                </a:prstGeom>
                <a:noFill/>
                <a:ln w="2857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a:p>
              </p:txBody>
            </p:sp>
            <p:sp>
              <p:nvSpPr>
                <p:cNvPr id="150" name="Line 20">
                  <a:extLst>
                    <a:ext uri="{FF2B5EF4-FFF2-40B4-BE49-F238E27FC236}">
                      <a16:creationId xmlns:a16="http://schemas.microsoft.com/office/drawing/2014/main" id="{5842DDBE-0D4F-4C4C-9F8E-DC1EEC6EFCA1}"/>
                    </a:ext>
                  </a:extLst>
                </p:cNvPr>
                <p:cNvSpPr>
                  <a:spLocks noChangeShapeType="1"/>
                </p:cNvSpPr>
                <p:nvPr/>
              </p:nvSpPr>
              <p:spPr bwMode="auto">
                <a:xfrm>
                  <a:off x="4070" y="1584"/>
                  <a:ext cx="317" cy="48"/>
                </a:xfrm>
                <a:prstGeom prst="line">
                  <a:avLst/>
                </a:prstGeom>
                <a:noFill/>
                <a:ln w="2857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a:p>
              </p:txBody>
            </p:sp>
          </p:grpSp>
        </p:grpSp>
        <p:grpSp>
          <p:nvGrpSpPr>
            <p:cNvPr id="116" name="Group 21">
              <a:extLst>
                <a:ext uri="{FF2B5EF4-FFF2-40B4-BE49-F238E27FC236}">
                  <a16:creationId xmlns:a16="http://schemas.microsoft.com/office/drawing/2014/main" id="{8A908264-5BA3-1741-9FC4-E738161064E8}"/>
                </a:ext>
              </a:extLst>
            </p:cNvPr>
            <p:cNvGrpSpPr>
              <a:grpSpLocks/>
            </p:cNvGrpSpPr>
            <p:nvPr/>
          </p:nvGrpSpPr>
          <p:grpSpPr bwMode="auto">
            <a:xfrm>
              <a:off x="1646" y="1531"/>
              <a:ext cx="1413" cy="123"/>
              <a:chOff x="1646" y="1531"/>
              <a:chExt cx="1413" cy="123"/>
            </a:xfrm>
          </p:grpSpPr>
          <p:sp>
            <p:nvSpPr>
              <p:cNvPr id="139" name="Line 22">
                <a:extLst>
                  <a:ext uri="{FF2B5EF4-FFF2-40B4-BE49-F238E27FC236}">
                    <a16:creationId xmlns:a16="http://schemas.microsoft.com/office/drawing/2014/main" id="{6AE78F0F-885F-3143-ADC4-9F70465857F4}"/>
                  </a:ext>
                </a:extLst>
              </p:cNvPr>
              <p:cNvSpPr>
                <a:spLocks noChangeShapeType="1"/>
              </p:cNvSpPr>
              <p:nvPr/>
            </p:nvSpPr>
            <p:spPr bwMode="auto">
              <a:xfrm>
                <a:off x="1710" y="1591"/>
                <a:ext cx="1349" cy="1"/>
              </a:xfrm>
              <a:prstGeom prst="line">
                <a:avLst/>
              </a:prstGeom>
              <a:noFill/>
              <a:ln w="28575">
                <a:solidFill>
                  <a:schemeClr val="tx1"/>
                </a:solidFill>
                <a:round/>
                <a:headEnd/>
                <a:tailEnd/>
              </a:ln>
              <a:extLst>
                <a:ext uri="{909E8E84-426E-40dd-AFC4-6F175D3DCCD1}">
                  <a14:hiddenFill xmlns:a14="http://schemas.microsoft.com/office/drawing/2010/main" xmlns="">
                    <a:noFill/>
                  </a14:hiddenFill>
                </a:ext>
              </a:extLst>
            </p:spPr>
            <p:txBody>
              <a:bodyPr wrap="none" anchor="ctr"/>
              <a:lstStyle/>
              <a:p>
                <a:endParaRPr lang="en-US"/>
              </a:p>
            </p:txBody>
          </p:sp>
          <p:sp>
            <p:nvSpPr>
              <p:cNvPr id="140" name="Oval 23">
                <a:extLst>
                  <a:ext uri="{FF2B5EF4-FFF2-40B4-BE49-F238E27FC236}">
                    <a16:creationId xmlns:a16="http://schemas.microsoft.com/office/drawing/2014/main" id="{56C06320-55C8-6443-BC3F-A36CA46F4C23}"/>
                  </a:ext>
                </a:extLst>
              </p:cNvPr>
              <p:cNvSpPr>
                <a:spLocks noChangeArrowheads="1"/>
              </p:cNvSpPr>
              <p:nvPr/>
            </p:nvSpPr>
            <p:spPr bwMode="auto">
              <a:xfrm>
                <a:off x="1646" y="1545"/>
                <a:ext cx="110" cy="109"/>
              </a:xfrm>
              <a:prstGeom prst="ellipse">
                <a:avLst/>
              </a:prstGeom>
              <a:solidFill>
                <a:srgbClr val="660066"/>
              </a:solidFill>
              <a:ln w="9525">
                <a:solidFill>
                  <a:schemeClr val="tx1"/>
                </a:solidFill>
                <a:round/>
                <a:headEnd/>
                <a:tailEnd/>
              </a:ln>
            </p:spPr>
            <p:txBody>
              <a:bodyPr wrap="none" anchor="ctr"/>
              <a:lstStyle/>
              <a:p>
                <a:endParaRPr lang="en-US"/>
              </a:p>
            </p:txBody>
          </p:sp>
          <p:sp>
            <p:nvSpPr>
              <p:cNvPr id="141" name="Oval 24">
                <a:extLst>
                  <a:ext uri="{FF2B5EF4-FFF2-40B4-BE49-F238E27FC236}">
                    <a16:creationId xmlns:a16="http://schemas.microsoft.com/office/drawing/2014/main" id="{B80E9569-64A0-0348-92E7-78F31C341F0A}"/>
                  </a:ext>
                </a:extLst>
              </p:cNvPr>
              <p:cNvSpPr>
                <a:spLocks noChangeArrowheads="1"/>
              </p:cNvSpPr>
              <p:nvPr/>
            </p:nvSpPr>
            <p:spPr bwMode="auto">
              <a:xfrm>
                <a:off x="2502" y="1531"/>
                <a:ext cx="110" cy="109"/>
              </a:xfrm>
              <a:prstGeom prst="ellipse">
                <a:avLst/>
              </a:prstGeom>
              <a:solidFill>
                <a:srgbClr val="660066"/>
              </a:solidFill>
              <a:ln w="9525">
                <a:solidFill>
                  <a:schemeClr val="tx1"/>
                </a:solidFill>
                <a:round/>
                <a:headEnd/>
                <a:tailEnd/>
              </a:ln>
            </p:spPr>
            <p:txBody>
              <a:bodyPr wrap="none" anchor="ctr"/>
              <a:lstStyle/>
              <a:p>
                <a:endParaRPr lang="en-US"/>
              </a:p>
            </p:txBody>
          </p:sp>
          <p:sp>
            <p:nvSpPr>
              <p:cNvPr id="142" name="Oval 25">
                <a:extLst>
                  <a:ext uri="{FF2B5EF4-FFF2-40B4-BE49-F238E27FC236}">
                    <a16:creationId xmlns:a16="http://schemas.microsoft.com/office/drawing/2014/main" id="{D8ACB3CF-C156-1147-968B-1117DE60A664}"/>
                  </a:ext>
                </a:extLst>
              </p:cNvPr>
              <p:cNvSpPr>
                <a:spLocks noChangeArrowheads="1"/>
              </p:cNvSpPr>
              <p:nvPr/>
            </p:nvSpPr>
            <p:spPr bwMode="auto">
              <a:xfrm>
                <a:off x="2100" y="1531"/>
                <a:ext cx="110" cy="109"/>
              </a:xfrm>
              <a:prstGeom prst="ellipse">
                <a:avLst/>
              </a:prstGeom>
              <a:solidFill>
                <a:srgbClr val="660066"/>
              </a:solidFill>
              <a:ln w="9525">
                <a:solidFill>
                  <a:schemeClr val="tx1"/>
                </a:solidFill>
                <a:round/>
                <a:headEnd/>
                <a:tailEnd/>
              </a:ln>
            </p:spPr>
            <p:txBody>
              <a:bodyPr wrap="none" anchor="ctr"/>
              <a:lstStyle/>
              <a:p>
                <a:endParaRPr lang="en-US"/>
              </a:p>
            </p:txBody>
          </p:sp>
          <p:sp>
            <p:nvSpPr>
              <p:cNvPr id="143" name="Oval 26">
                <a:extLst>
                  <a:ext uri="{FF2B5EF4-FFF2-40B4-BE49-F238E27FC236}">
                    <a16:creationId xmlns:a16="http://schemas.microsoft.com/office/drawing/2014/main" id="{F8FADACA-739F-B14F-9C2B-03B8A0951778}"/>
                  </a:ext>
                </a:extLst>
              </p:cNvPr>
              <p:cNvSpPr>
                <a:spLocks noChangeArrowheads="1"/>
              </p:cNvSpPr>
              <p:nvPr/>
            </p:nvSpPr>
            <p:spPr bwMode="auto">
              <a:xfrm>
                <a:off x="1815" y="1540"/>
                <a:ext cx="110" cy="109"/>
              </a:xfrm>
              <a:prstGeom prst="ellipse">
                <a:avLst/>
              </a:prstGeom>
              <a:solidFill>
                <a:srgbClr val="660066"/>
              </a:solidFill>
              <a:ln w="9525">
                <a:solidFill>
                  <a:schemeClr val="tx1"/>
                </a:solidFill>
                <a:round/>
                <a:headEnd/>
                <a:tailEnd/>
              </a:ln>
            </p:spPr>
            <p:txBody>
              <a:bodyPr wrap="none" anchor="ctr"/>
              <a:lstStyle/>
              <a:p>
                <a:endParaRPr lang="en-US"/>
              </a:p>
            </p:txBody>
          </p:sp>
        </p:grpSp>
        <p:grpSp>
          <p:nvGrpSpPr>
            <p:cNvPr id="117" name="Group 27">
              <a:extLst>
                <a:ext uri="{FF2B5EF4-FFF2-40B4-BE49-F238E27FC236}">
                  <a16:creationId xmlns:a16="http://schemas.microsoft.com/office/drawing/2014/main" id="{9C12839E-347E-B54F-9B50-0D86B593663C}"/>
                </a:ext>
              </a:extLst>
            </p:cNvPr>
            <p:cNvGrpSpPr>
              <a:grpSpLocks/>
            </p:cNvGrpSpPr>
            <p:nvPr/>
          </p:nvGrpSpPr>
          <p:grpSpPr bwMode="auto">
            <a:xfrm flipH="1">
              <a:off x="3049" y="1528"/>
              <a:ext cx="1413" cy="123"/>
              <a:chOff x="1646" y="1531"/>
              <a:chExt cx="1413" cy="123"/>
            </a:xfrm>
          </p:grpSpPr>
          <p:sp>
            <p:nvSpPr>
              <p:cNvPr id="134" name="Line 28">
                <a:extLst>
                  <a:ext uri="{FF2B5EF4-FFF2-40B4-BE49-F238E27FC236}">
                    <a16:creationId xmlns:a16="http://schemas.microsoft.com/office/drawing/2014/main" id="{8B3241A6-5552-AB4A-AAC8-5AA6C0F94A84}"/>
                  </a:ext>
                </a:extLst>
              </p:cNvPr>
              <p:cNvSpPr>
                <a:spLocks noChangeShapeType="1"/>
              </p:cNvSpPr>
              <p:nvPr/>
            </p:nvSpPr>
            <p:spPr bwMode="auto">
              <a:xfrm>
                <a:off x="1710" y="1591"/>
                <a:ext cx="1349" cy="1"/>
              </a:xfrm>
              <a:prstGeom prst="line">
                <a:avLst/>
              </a:prstGeom>
              <a:noFill/>
              <a:ln w="28575">
                <a:solidFill>
                  <a:schemeClr val="tx1"/>
                </a:solidFill>
                <a:round/>
                <a:headEnd/>
                <a:tailEnd/>
              </a:ln>
              <a:extLst>
                <a:ext uri="{909E8E84-426E-40dd-AFC4-6F175D3DCCD1}">
                  <a14:hiddenFill xmlns:a14="http://schemas.microsoft.com/office/drawing/2010/main" xmlns="">
                    <a:noFill/>
                  </a14:hiddenFill>
                </a:ext>
              </a:extLst>
            </p:spPr>
            <p:txBody>
              <a:bodyPr wrap="none" anchor="ctr"/>
              <a:lstStyle/>
              <a:p>
                <a:endParaRPr lang="en-US"/>
              </a:p>
            </p:txBody>
          </p:sp>
          <p:sp>
            <p:nvSpPr>
              <p:cNvPr id="135" name="Oval 29">
                <a:extLst>
                  <a:ext uri="{FF2B5EF4-FFF2-40B4-BE49-F238E27FC236}">
                    <a16:creationId xmlns:a16="http://schemas.microsoft.com/office/drawing/2014/main" id="{AC7969FF-3A0D-E349-8AFD-CF46BCA9B456}"/>
                  </a:ext>
                </a:extLst>
              </p:cNvPr>
              <p:cNvSpPr>
                <a:spLocks noChangeArrowheads="1"/>
              </p:cNvSpPr>
              <p:nvPr/>
            </p:nvSpPr>
            <p:spPr bwMode="auto">
              <a:xfrm>
                <a:off x="1646" y="1545"/>
                <a:ext cx="110" cy="109"/>
              </a:xfrm>
              <a:prstGeom prst="ellipse">
                <a:avLst/>
              </a:prstGeom>
              <a:solidFill>
                <a:srgbClr val="B61D00"/>
              </a:solidFill>
              <a:ln w="9525">
                <a:solidFill>
                  <a:schemeClr val="tx1"/>
                </a:solidFill>
                <a:round/>
                <a:headEnd/>
                <a:tailEnd/>
              </a:ln>
            </p:spPr>
            <p:txBody>
              <a:bodyPr wrap="none" anchor="ctr"/>
              <a:lstStyle/>
              <a:p>
                <a:endParaRPr lang="en-US"/>
              </a:p>
            </p:txBody>
          </p:sp>
          <p:sp>
            <p:nvSpPr>
              <p:cNvPr id="136" name="Oval 30">
                <a:extLst>
                  <a:ext uri="{FF2B5EF4-FFF2-40B4-BE49-F238E27FC236}">
                    <a16:creationId xmlns:a16="http://schemas.microsoft.com/office/drawing/2014/main" id="{15BCD42F-FA9B-F64E-970F-9134568B14AD}"/>
                  </a:ext>
                </a:extLst>
              </p:cNvPr>
              <p:cNvSpPr>
                <a:spLocks noChangeArrowheads="1"/>
              </p:cNvSpPr>
              <p:nvPr/>
            </p:nvSpPr>
            <p:spPr bwMode="auto">
              <a:xfrm>
                <a:off x="2502" y="1531"/>
                <a:ext cx="110" cy="109"/>
              </a:xfrm>
              <a:prstGeom prst="ellipse">
                <a:avLst/>
              </a:prstGeom>
              <a:solidFill>
                <a:srgbClr val="B61D00"/>
              </a:solidFill>
              <a:ln w="9525">
                <a:solidFill>
                  <a:schemeClr val="tx1"/>
                </a:solidFill>
                <a:round/>
                <a:headEnd/>
                <a:tailEnd/>
              </a:ln>
            </p:spPr>
            <p:txBody>
              <a:bodyPr wrap="none" anchor="ctr"/>
              <a:lstStyle/>
              <a:p>
                <a:endParaRPr lang="en-US"/>
              </a:p>
            </p:txBody>
          </p:sp>
          <p:sp>
            <p:nvSpPr>
              <p:cNvPr id="137" name="Oval 31">
                <a:extLst>
                  <a:ext uri="{FF2B5EF4-FFF2-40B4-BE49-F238E27FC236}">
                    <a16:creationId xmlns:a16="http://schemas.microsoft.com/office/drawing/2014/main" id="{973C5C2C-BA87-8940-B69D-527EABEFD506}"/>
                  </a:ext>
                </a:extLst>
              </p:cNvPr>
              <p:cNvSpPr>
                <a:spLocks noChangeArrowheads="1"/>
              </p:cNvSpPr>
              <p:nvPr/>
            </p:nvSpPr>
            <p:spPr bwMode="auto">
              <a:xfrm>
                <a:off x="2100" y="1531"/>
                <a:ext cx="110" cy="109"/>
              </a:xfrm>
              <a:prstGeom prst="ellipse">
                <a:avLst/>
              </a:prstGeom>
              <a:solidFill>
                <a:srgbClr val="B61D00"/>
              </a:solidFill>
              <a:ln w="9525">
                <a:solidFill>
                  <a:schemeClr val="tx1"/>
                </a:solidFill>
                <a:round/>
                <a:headEnd/>
                <a:tailEnd/>
              </a:ln>
            </p:spPr>
            <p:txBody>
              <a:bodyPr wrap="none" anchor="ctr"/>
              <a:lstStyle/>
              <a:p>
                <a:endParaRPr lang="en-US"/>
              </a:p>
            </p:txBody>
          </p:sp>
          <p:sp>
            <p:nvSpPr>
              <p:cNvPr id="138" name="Oval 32">
                <a:extLst>
                  <a:ext uri="{FF2B5EF4-FFF2-40B4-BE49-F238E27FC236}">
                    <a16:creationId xmlns:a16="http://schemas.microsoft.com/office/drawing/2014/main" id="{97898E80-D04F-8E45-B4CA-9F6360557F76}"/>
                  </a:ext>
                </a:extLst>
              </p:cNvPr>
              <p:cNvSpPr>
                <a:spLocks noChangeArrowheads="1"/>
              </p:cNvSpPr>
              <p:nvPr/>
            </p:nvSpPr>
            <p:spPr bwMode="auto">
              <a:xfrm>
                <a:off x="1815" y="1540"/>
                <a:ext cx="110" cy="109"/>
              </a:xfrm>
              <a:prstGeom prst="ellipse">
                <a:avLst/>
              </a:prstGeom>
              <a:solidFill>
                <a:srgbClr val="B61D00"/>
              </a:solidFill>
              <a:ln w="9525">
                <a:solidFill>
                  <a:schemeClr val="tx1"/>
                </a:solidFill>
                <a:round/>
                <a:headEnd/>
                <a:tailEnd/>
              </a:ln>
            </p:spPr>
            <p:txBody>
              <a:bodyPr wrap="none" anchor="ctr"/>
              <a:lstStyle/>
              <a:p>
                <a:endParaRPr lang="en-US"/>
              </a:p>
            </p:txBody>
          </p:sp>
        </p:grpSp>
        <p:sp>
          <p:nvSpPr>
            <p:cNvPr id="118" name="Line 33">
              <a:extLst>
                <a:ext uri="{FF2B5EF4-FFF2-40B4-BE49-F238E27FC236}">
                  <a16:creationId xmlns:a16="http://schemas.microsoft.com/office/drawing/2014/main" id="{8107E3EA-7A18-704E-85C0-203B1F89186C}"/>
                </a:ext>
              </a:extLst>
            </p:cNvPr>
            <p:cNvSpPr>
              <a:spLocks noChangeShapeType="1"/>
            </p:cNvSpPr>
            <p:nvPr/>
          </p:nvSpPr>
          <p:spPr bwMode="auto">
            <a:xfrm>
              <a:off x="3026" y="1591"/>
              <a:ext cx="0" cy="914"/>
            </a:xfrm>
            <a:prstGeom prst="line">
              <a:avLst/>
            </a:prstGeom>
            <a:noFill/>
            <a:ln w="9525">
              <a:solidFill>
                <a:schemeClr val="tx1"/>
              </a:solidFill>
              <a:prstDash val="dash"/>
              <a:round/>
              <a:headEnd/>
              <a:tailEnd/>
            </a:ln>
            <a:extLst>
              <a:ext uri="{909E8E84-426E-40dd-AFC4-6F175D3DCCD1}">
                <a14:hiddenFill xmlns:a14="http://schemas.microsoft.com/office/drawing/2010/main" xmlns="">
                  <a:noFill/>
                </a14:hiddenFill>
              </a:ext>
            </a:extLst>
          </p:spPr>
          <p:txBody>
            <a:bodyPr wrap="none" anchor="ctr"/>
            <a:lstStyle/>
            <a:p>
              <a:endParaRPr lang="en-US"/>
            </a:p>
          </p:txBody>
        </p:sp>
        <p:sp>
          <p:nvSpPr>
            <p:cNvPr id="119" name="Text Box 34">
              <a:extLst>
                <a:ext uri="{FF2B5EF4-FFF2-40B4-BE49-F238E27FC236}">
                  <a16:creationId xmlns:a16="http://schemas.microsoft.com/office/drawing/2014/main" id="{4666B240-9A3F-A041-8087-B13882547ADC}"/>
                </a:ext>
              </a:extLst>
            </p:cNvPr>
            <p:cNvSpPr txBox="1">
              <a:spLocks noChangeArrowheads="1"/>
            </p:cNvSpPr>
            <p:nvPr/>
          </p:nvSpPr>
          <p:spPr bwMode="auto">
            <a:xfrm>
              <a:off x="2916" y="2455"/>
              <a:ext cx="223" cy="2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ヒラギノ角ゴ Pro W3" charset="0"/>
                  <a:cs typeface="ヒラギノ角ゴ Pro W3" charset="0"/>
                </a:defRPr>
              </a:lvl1pPr>
              <a:lvl2pPr marL="742950" indent="-285750" eaLnBrk="0" hangingPunct="0">
                <a:defRPr sz="2400">
                  <a:solidFill>
                    <a:schemeClr val="tx1"/>
                  </a:solidFill>
                  <a:latin typeface="Arial" charset="0"/>
                  <a:ea typeface="ヒラギノ角ゴ Pro W3" charset="0"/>
                  <a:cs typeface="ヒラギノ角ゴ Pro W3" charset="0"/>
                </a:defRPr>
              </a:lvl2pPr>
              <a:lvl3pPr marL="1143000" indent="-228600" eaLnBrk="0" hangingPunct="0">
                <a:defRPr sz="2400">
                  <a:solidFill>
                    <a:schemeClr val="tx1"/>
                  </a:solidFill>
                  <a:latin typeface="Arial" charset="0"/>
                  <a:ea typeface="ヒラギノ角ゴ Pro W3" charset="0"/>
                  <a:cs typeface="ヒラギノ角ゴ Pro W3" charset="0"/>
                </a:defRPr>
              </a:lvl3pPr>
              <a:lvl4pPr marL="1600200" indent="-228600" eaLnBrk="0" hangingPunct="0">
                <a:defRPr sz="2400">
                  <a:solidFill>
                    <a:schemeClr val="tx1"/>
                  </a:solidFill>
                  <a:latin typeface="Arial" charset="0"/>
                  <a:ea typeface="ヒラギノ角ゴ Pro W3" charset="0"/>
                  <a:cs typeface="ヒラギノ角ゴ Pro W3" charset="0"/>
                </a:defRPr>
              </a:lvl4pPr>
              <a:lvl5pPr marL="2057400" indent="-228600" eaLnBrk="0" hangingPunct="0">
                <a:defRPr sz="2400">
                  <a:solidFill>
                    <a:schemeClr val="tx1"/>
                  </a:solidFill>
                  <a:latin typeface="Arial" charset="0"/>
                  <a:ea typeface="ヒラギノ角ゴ Pro W3" charset="0"/>
                  <a:cs typeface="ヒラギノ角ゴ Pro W3" charset="0"/>
                </a:defRPr>
              </a:lvl5pPr>
              <a:lvl6pPr marL="2514600" indent="-228600" algn="ctr"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6pPr>
              <a:lvl7pPr marL="2971800" indent="-228600" algn="ctr"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7pPr>
              <a:lvl8pPr marL="3429000" indent="-228600" algn="ctr"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8pPr>
              <a:lvl9pPr marL="3886200" indent="-228600" algn="ctr"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9pPr>
            </a:lstStyle>
            <a:p>
              <a:pPr eaLnBrk="1" hangingPunct="1"/>
              <a:r>
                <a:rPr lang="en-GB" b="1"/>
                <a:t>0</a:t>
              </a:r>
            </a:p>
          </p:txBody>
        </p:sp>
        <p:grpSp>
          <p:nvGrpSpPr>
            <p:cNvPr id="120" name="Group 35">
              <a:extLst>
                <a:ext uri="{FF2B5EF4-FFF2-40B4-BE49-F238E27FC236}">
                  <a16:creationId xmlns:a16="http://schemas.microsoft.com/office/drawing/2014/main" id="{9D7F5910-FE84-2A42-A582-BB8807C83946}"/>
                </a:ext>
              </a:extLst>
            </p:cNvPr>
            <p:cNvGrpSpPr>
              <a:grpSpLocks/>
            </p:cNvGrpSpPr>
            <p:nvPr/>
          </p:nvGrpSpPr>
          <p:grpSpPr bwMode="auto">
            <a:xfrm>
              <a:off x="3441" y="1586"/>
              <a:ext cx="972" cy="1153"/>
              <a:chOff x="3441" y="1586"/>
              <a:chExt cx="972" cy="1153"/>
            </a:xfrm>
          </p:grpSpPr>
          <p:sp>
            <p:nvSpPr>
              <p:cNvPr id="128" name="Line 36">
                <a:extLst>
                  <a:ext uri="{FF2B5EF4-FFF2-40B4-BE49-F238E27FC236}">
                    <a16:creationId xmlns:a16="http://schemas.microsoft.com/office/drawing/2014/main" id="{ADA64731-6086-C24E-8150-5A820F4180D2}"/>
                  </a:ext>
                </a:extLst>
              </p:cNvPr>
              <p:cNvSpPr>
                <a:spLocks noChangeShapeType="1"/>
              </p:cNvSpPr>
              <p:nvPr/>
            </p:nvSpPr>
            <p:spPr bwMode="auto">
              <a:xfrm>
                <a:off x="3551" y="1587"/>
                <a:ext cx="0" cy="914"/>
              </a:xfrm>
              <a:prstGeom prst="line">
                <a:avLst/>
              </a:prstGeom>
              <a:noFill/>
              <a:ln w="9525">
                <a:solidFill>
                  <a:schemeClr val="tx1"/>
                </a:solidFill>
                <a:prstDash val="dash"/>
                <a:round/>
                <a:headEnd/>
                <a:tailEnd/>
              </a:ln>
              <a:extLst>
                <a:ext uri="{909E8E84-426E-40dd-AFC4-6F175D3DCCD1}">
                  <a14:hiddenFill xmlns:a14="http://schemas.microsoft.com/office/drawing/2010/main" xmlns="">
                    <a:noFill/>
                  </a14:hiddenFill>
                </a:ext>
              </a:extLst>
            </p:spPr>
            <p:txBody>
              <a:bodyPr wrap="none" anchor="ctr"/>
              <a:lstStyle/>
              <a:p>
                <a:endParaRPr lang="en-US"/>
              </a:p>
            </p:txBody>
          </p:sp>
          <p:sp>
            <p:nvSpPr>
              <p:cNvPr id="129" name="Text Box 37">
                <a:extLst>
                  <a:ext uri="{FF2B5EF4-FFF2-40B4-BE49-F238E27FC236}">
                    <a16:creationId xmlns:a16="http://schemas.microsoft.com/office/drawing/2014/main" id="{BB62F379-4FCE-B24A-9E69-5923EB3B8CA4}"/>
                  </a:ext>
                </a:extLst>
              </p:cNvPr>
              <p:cNvSpPr txBox="1">
                <a:spLocks noChangeArrowheads="1"/>
              </p:cNvSpPr>
              <p:nvPr/>
            </p:nvSpPr>
            <p:spPr bwMode="auto">
              <a:xfrm>
                <a:off x="3441" y="2451"/>
                <a:ext cx="223" cy="2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ヒラギノ角ゴ Pro W3" charset="0"/>
                    <a:cs typeface="ヒラギノ角ゴ Pro W3" charset="0"/>
                  </a:defRPr>
                </a:lvl1pPr>
                <a:lvl2pPr marL="742950" indent="-285750" eaLnBrk="0" hangingPunct="0">
                  <a:defRPr sz="2400">
                    <a:solidFill>
                      <a:schemeClr val="tx1"/>
                    </a:solidFill>
                    <a:latin typeface="Arial" charset="0"/>
                    <a:ea typeface="ヒラギノ角ゴ Pro W3" charset="0"/>
                    <a:cs typeface="ヒラギノ角ゴ Pro W3" charset="0"/>
                  </a:defRPr>
                </a:lvl2pPr>
                <a:lvl3pPr marL="1143000" indent="-228600" eaLnBrk="0" hangingPunct="0">
                  <a:defRPr sz="2400">
                    <a:solidFill>
                      <a:schemeClr val="tx1"/>
                    </a:solidFill>
                    <a:latin typeface="Arial" charset="0"/>
                    <a:ea typeface="ヒラギノ角ゴ Pro W3" charset="0"/>
                    <a:cs typeface="ヒラギノ角ゴ Pro W3" charset="0"/>
                  </a:defRPr>
                </a:lvl3pPr>
                <a:lvl4pPr marL="1600200" indent="-228600" eaLnBrk="0" hangingPunct="0">
                  <a:defRPr sz="2400">
                    <a:solidFill>
                      <a:schemeClr val="tx1"/>
                    </a:solidFill>
                    <a:latin typeface="Arial" charset="0"/>
                    <a:ea typeface="ヒラギノ角ゴ Pro W3" charset="0"/>
                    <a:cs typeface="ヒラギノ角ゴ Pro W3" charset="0"/>
                  </a:defRPr>
                </a:lvl4pPr>
                <a:lvl5pPr marL="2057400" indent="-228600" eaLnBrk="0" hangingPunct="0">
                  <a:defRPr sz="2400">
                    <a:solidFill>
                      <a:schemeClr val="tx1"/>
                    </a:solidFill>
                    <a:latin typeface="Arial" charset="0"/>
                    <a:ea typeface="ヒラギノ角ゴ Pro W3" charset="0"/>
                    <a:cs typeface="ヒラギノ角ゴ Pro W3" charset="0"/>
                  </a:defRPr>
                </a:lvl5pPr>
                <a:lvl6pPr marL="2514600" indent="-228600" algn="ctr"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6pPr>
                <a:lvl7pPr marL="2971800" indent="-228600" algn="ctr"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7pPr>
                <a:lvl8pPr marL="3429000" indent="-228600" algn="ctr"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8pPr>
                <a:lvl9pPr marL="3886200" indent="-228600" algn="ctr"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9pPr>
              </a:lstStyle>
              <a:p>
                <a:pPr eaLnBrk="1" hangingPunct="1"/>
                <a:r>
                  <a:rPr lang="en-GB" b="1"/>
                  <a:t>6</a:t>
                </a:r>
              </a:p>
            </p:txBody>
          </p:sp>
          <p:sp>
            <p:nvSpPr>
              <p:cNvPr id="130" name="Line 38">
                <a:extLst>
                  <a:ext uri="{FF2B5EF4-FFF2-40B4-BE49-F238E27FC236}">
                    <a16:creationId xmlns:a16="http://schemas.microsoft.com/office/drawing/2014/main" id="{7487DC20-BB27-8E45-A8D3-B2339F58F9E6}"/>
                  </a:ext>
                </a:extLst>
              </p:cNvPr>
              <p:cNvSpPr>
                <a:spLocks noChangeShapeType="1"/>
              </p:cNvSpPr>
              <p:nvPr/>
            </p:nvSpPr>
            <p:spPr bwMode="auto">
              <a:xfrm>
                <a:off x="3954" y="1587"/>
                <a:ext cx="0" cy="914"/>
              </a:xfrm>
              <a:prstGeom prst="line">
                <a:avLst/>
              </a:prstGeom>
              <a:noFill/>
              <a:ln w="9525">
                <a:solidFill>
                  <a:schemeClr val="tx1"/>
                </a:solidFill>
                <a:prstDash val="dash"/>
                <a:round/>
                <a:headEnd/>
                <a:tailEnd/>
              </a:ln>
              <a:extLst>
                <a:ext uri="{909E8E84-426E-40dd-AFC4-6F175D3DCCD1}">
                  <a14:hiddenFill xmlns:a14="http://schemas.microsoft.com/office/drawing/2010/main" xmlns="">
                    <a:noFill/>
                  </a14:hiddenFill>
                </a:ext>
              </a:extLst>
            </p:spPr>
            <p:txBody>
              <a:bodyPr wrap="none" anchor="ctr"/>
              <a:lstStyle/>
              <a:p>
                <a:endParaRPr lang="en-US"/>
              </a:p>
            </p:txBody>
          </p:sp>
          <p:sp>
            <p:nvSpPr>
              <p:cNvPr id="131" name="Text Box 39">
                <a:extLst>
                  <a:ext uri="{FF2B5EF4-FFF2-40B4-BE49-F238E27FC236}">
                    <a16:creationId xmlns:a16="http://schemas.microsoft.com/office/drawing/2014/main" id="{F127AB95-AE5C-6C4C-8745-C8984CAA6B47}"/>
                  </a:ext>
                </a:extLst>
              </p:cNvPr>
              <p:cNvSpPr txBox="1">
                <a:spLocks noChangeArrowheads="1"/>
              </p:cNvSpPr>
              <p:nvPr/>
            </p:nvSpPr>
            <p:spPr bwMode="auto">
              <a:xfrm>
                <a:off x="3791" y="2451"/>
                <a:ext cx="330" cy="2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ヒラギノ角ゴ Pro W3" charset="0"/>
                    <a:cs typeface="ヒラギノ角ゴ Pro W3" charset="0"/>
                  </a:defRPr>
                </a:lvl1pPr>
                <a:lvl2pPr marL="742950" indent="-285750" eaLnBrk="0" hangingPunct="0">
                  <a:defRPr sz="2400">
                    <a:solidFill>
                      <a:schemeClr val="tx1"/>
                    </a:solidFill>
                    <a:latin typeface="Arial" charset="0"/>
                    <a:ea typeface="ヒラギノ角ゴ Pro W3" charset="0"/>
                    <a:cs typeface="ヒラギノ角ゴ Pro W3" charset="0"/>
                  </a:defRPr>
                </a:lvl2pPr>
                <a:lvl3pPr marL="1143000" indent="-228600" eaLnBrk="0" hangingPunct="0">
                  <a:defRPr sz="2400">
                    <a:solidFill>
                      <a:schemeClr val="tx1"/>
                    </a:solidFill>
                    <a:latin typeface="Arial" charset="0"/>
                    <a:ea typeface="ヒラギノ角ゴ Pro W3" charset="0"/>
                    <a:cs typeface="ヒラギノ角ゴ Pro W3" charset="0"/>
                  </a:defRPr>
                </a:lvl3pPr>
                <a:lvl4pPr marL="1600200" indent="-228600" eaLnBrk="0" hangingPunct="0">
                  <a:defRPr sz="2400">
                    <a:solidFill>
                      <a:schemeClr val="tx1"/>
                    </a:solidFill>
                    <a:latin typeface="Arial" charset="0"/>
                    <a:ea typeface="ヒラギノ角ゴ Pro W3" charset="0"/>
                    <a:cs typeface="ヒラギノ角ゴ Pro W3" charset="0"/>
                  </a:defRPr>
                </a:lvl4pPr>
                <a:lvl5pPr marL="2057400" indent="-228600" eaLnBrk="0" hangingPunct="0">
                  <a:defRPr sz="2400">
                    <a:solidFill>
                      <a:schemeClr val="tx1"/>
                    </a:solidFill>
                    <a:latin typeface="Arial" charset="0"/>
                    <a:ea typeface="ヒラギノ角ゴ Pro W3" charset="0"/>
                    <a:cs typeface="ヒラギノ角ゴ Pro W3" charset="0"/>
                  </a:defRPr>
                </a:lvl5pPr>
                <a:lvl6pPr marL="2514600" indent="-228600" algn="ctr"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6pPr>
                <a:lvl7pPr marL="2971800" indent="-228600" algn="ctr"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7pPr>
                <a:lvl8pPr marL="3429000" indent="-228600" algn="ctr"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8pPr>
                <a:lvl9pPr marL="3886200" indent="-228600" algn="ctr"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9pPr>
              </a:lstStyle>
              <a:p>
                <a:pPr eaLnBrk="1" hangingPunct="1"/>
                <a:r>
                  <a:rPr lang="en-GB" b="1"/>
                  <a:t>10</a:t>
                </a:r>
              </a:p>
            </p:txBody>
          </p:sp>
          <p:sp>
            <p:nvSpPr>
              <p:cNvPr id="132" name="Line 40">
                <a:extLst>
                  <a:ext uri="{FF2B5EF4-FFF2-40B4-BE49-F238E27FC236}">
                    <a16:creationId xmlns:a16="http://schemas.microsoft.com/office/drawing/2014/main" id="{DD49B692-47C8-F440-8891-EF8C6F45E27B}"/>
                  </a:ext>
                </a:extLst>
              </p:cNvPr>
              <p:cNvSpPr>
                <a:spLocks noChangeShapeType="1"/>
              </p:cNvSpPr>
              <p:nvPr/>
            </p:nvSpPr>
            <p:spPr bwMode="auto">
              <a:xfrm>
                <a:off x="4246" y="1586"/>
                <a:ext cx="0" cy="914"/>
              </a:xfrm>
              <a:prstGeom prst="line">
                <a:avLst/>
              </a:prstGeom>
              <a:noFill/>
              <a:ln w="9525">
                <a:solidFill>
                  <a:schemeClr val="tx1"/>
                </a:solidFill>
                <a:prstDash val="dash"/>
                <a:round/>
                <a:headEnd/>
                <a:tailEnd/>
              </a:ln>
              <a:extLst>
                <a:ext uri="{909E8E84-426E-40dd-AFC4-6F175D3DCCD1}">
                  <a14:hiddenFill xmlns:a14="http://schemas.microsoft.com/office/drawing/2010/main" xmlns="">
                    <a:noFill/>
                  </a14:hiddenFill>
                </a:ext>
              </a:extLst>
            </p:spPr>
            <p:txBody>
              <a:bodyPr wrap="none" anchor="ctr"/>
              <a:lstStyle/>
              <a:p>
                <a:endParaRPr lang="en-US"/>
              </a:p>
            </p:txBody>
          </p:sp>
          <p:sp>
            <p:nvSpPr>
              <p:cNvPr id="133" name="Text Box 41">
                <a:extLst>
                  <a:ext uri="{FF2B5EF4-FFF2-40B4-BE49-F238E27FC236}">
                    <a16:creationId xmlns:a16="http://schemas.microsoft.com/office/drawing/2014/main" id="{F02EC5A0-A90D-9842-BAB1-C630C0994783}"/>
                  </a:ext>
                </a:extLst>
              </p:cNvPr>
              <p:cNvSpPr txBox="1">
                <a:spLocks noChangeArrowheads="1"/>
              </p:cNvSpPr>
              <p:nvPr/>
            </p:nvSpPr>
            <p:spPr bwMode="auto">
              <a:xfrm>
                <a:off x="4083" y="2450"/>
                <a:ext cx="330" cy="2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ヒラギノ角ゴ Pro W3" charset="0"/>
                    <a:cs typeface="ヒラギノ角ゴ Pro W3" charset="0"/>
                  </a:defRPr>
                </a:lvl1pPr>
                <a:lvl2pPr marL="742950" indent="-285750" eaLnBrk="0" hangingPunct="0">
                  <a:defRPr sz="2400">
                    <a:solidFill>
                      <a:schemeClr val="tx1"/>
                    </a:solidFill>
                    <a:latin typeface="Arial" charset="0"/>
                    <a:ea typeface="ヒラギノ角ゴ Pro W3" charset="0"/>
                    <a:cs typeface="ヒラギノ角ゴ Pro W3" charset="0"/>
                  </a:defRPr>
                </a:lvl2pPr>
                <a:lvl3pPr marL="1143000" indent="-228600" eaLnBrk="0" hangingPunct="0">
                  <a:defRPr sz="2400">
                    <a:solidFill>
                      <a:schemeClr val="tx1"/>
                    </a:solidFill>
                    <a:latin typeface="Arial" charset="0"/>
                    <a:ea typeface="ヒラギノ角ゴ Pro W3" charset="0"/>
                    <a:cs typeface="ヒラギノ角ゴ Pro W3" charset="0"/>
                  </a:defRPr>
                </a:lvl3pPr>
                <a:lvl4pPr marL="1600200" indent="-228600" eaLnBrk="0" hangingPunct="0">
                  <a:defRPr sz="2400">
                    <a:solidFill>
                      <a:schemeClr val="tx1"/>
                    </a:solidFill>
                    <a:latin typeface="Arial" charset="0"/>
                    <a:ea typeface="ヒラギノ角ゴ Pro W3" charset="0"/>
                    <a:cs typeface="ヒラギノ角ゴ Pro W3" charset="0"/>
                  </a:defRPr>
                </a:lvl4pPr>
                <a:lvl5pPr marL="2057400" indent="-228600" eaLnBrk="0" hangingPunct="0">
                  <a:defRPr sz="2400">
                    <a:solidFill>
                      <a:schemeClr val="tx1"/>
                    </a:solidFill>
                    <a:latin typeface="Arial" charset="0"/>
                    <a:ea typeface="ヒラギノ角ゴ Pro W3" charset="0"/>
                    <a:cs typeface="ヒラギノ角ゴ Pro W3" charset="0"/>
                  </a:defRPr>
                </a:lvl5pPr>
                <a:lvl6pPr marL="2514600" indent="-228600" algn="ctr"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6pPr>
                <a:lvl7pPr marL="2971800" indent="-228600" algn="ctr"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7pPr>
                <a:lvl8pPr marL="3429000" indent="-228600" algn="ctr"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8pPr>
                <a:lvl9pPr marL="3886200" indent="-228600" algn="ctr"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9pPr>
              </a:lstStyle>
              <a:p>
                <a:pPr eaLnBrk="1" hangingPunct="1"/>
                <a:r>
                  <a:rPr lang="en-GB" b="1"/>
                  <a:t>16</a:t>
                </a:r>
              </a:p>
            </p:txBody>
          </p:sp>
        </p:grpSp>
        <p:grpSp>
          <p:nvGrpSpPr>
            <p:cNvPr id="121" name="Group 42">
              <a:extLst>
                <a:ext uri="{FF2B5EF4-FFF2-40B4-BE49-F238E27FC236}">
                  <a16:creationId xmlns:a16="http://schemas.microsoft.com/office/drawing/2014/main" id="{74B20A22-3B68-4B41-AFC9-1D4A02E42581}"/>
                </a:ext>
              </a:extLst>
            </p:cNvPr>
            <p:cNvGrpSpPr>
              <a:grpSpLocks/>
            </p:cNvGrpSpPr>
            <p:nvPr/>
          </p:nvGrpSpPr>
          <p:grpSpPr bwMode="auto">
            <a:xfrm flipH="1">
              <a:off x="1699" y="1581"/>
              <a:ext cx="972" cy="1153"/>
              <a:chOff x="3441" y="1586"/>
              <a:chExt cx="972" cy="1153"/>
            </a:xfrm>
          </p:grpSpPr>
          <p:sp>
            <p:nvSpPr>
              <p:cNvPr id="122" name="Line 43">
                <a:extLst>
                  <a:ext uri="{FF2B5EF4-FFF2-40B4-BE49-F238E27FC236}">
                    <a16:creationId xmlns:a16="http://schemas.microsoft.com/office/drawing/2014/main" id="{06161E17-911B-8345-9A78-07A5672B441A}"/>
                  </a:ext>
                </a:extLst>
              </p:cNvPr>
              <p:cNvSpPr>
                <a:spLocks noChangeShapeType="1"/>
              </p:cNvSpPr>
              <p:nvPr/>
            </p:nvSpPr>
            <p:spPr bwMode="auto">
              <a:xfrm>
                <a:off x="3551" y="1587"/>
                <a:ext cx="0" cy="914"/>
              </a:xfrm>
              <a:prstGeom prst="line">
                <a:avLst/>
              </a:prstGeom>
              <a:noFill/>
              <a:ln w="9525">
                <a:solidFill>
                  <a:schemeClr val="tx1"/>
                </a:solidFill>
                <a:prstDash val="dash"/>
                <a:round/>
                <a:headEnd/>
                <a:tailEnd/>
              </a:ln>
              <a:extLst>
                <a:ext uri="{909E8E84-426E-40dd-AFC4-6F175D3DCCD1}">
                  <a14:hiddenFill xmlns:a14="http://schemas.microsoft.com/office/drawing/2010/main" xmlns="">
                    <a:noFill/>
                  </a14:hiddenFill>
                </a:ext>
              </a:extLst>
            </p:spPr>
            <p:txBody>
              <a:bodyPr wrap="none" anchor="ctr"/>
              <a:lstStyle/>
              <a:p>
                <a:endParaRPr lang="en-US"/>
              </a:p>
            </p:txBody>
          </p:sp>
          <p:sp>
            <p:nvSpPr>
              <p:cNvPr id="123" name="Text Box 44">
                <a:extLst>
                  <a:ext uri="{FF2B5EF4-FFF2-40B4-BE49-F238E27FC236}">
                    <a16:creationId xmlns:a16="http://schemas.microsoft.com/office/drawing/2014/main" id="{EF2DAF81-D10A-BE43-AECF-0B43C1F884F0}"/>
                  </a:ext>
                </a:extLst>
              </p:cNvPr>
              <p:cNvSpPr txBox="1">
                <a:spLocks noChangeArrowheads="1"/>
              </p:cNvSpPr>
              <p:nvPr/>
            </p:nvSpPr>
            <p:spPr bwMode="auto">
              <a:xfrm>
                <a:off x="3441" y="2451"/>
                <a:ext cx="223" cy="2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ヒラギノ角ゴ Pro W3" charset="0"/>
                    <a:cs typeface="ヒラギノ角ゴ Pro W3" charset="0"/>
                  </a:defRPr>
                </a:lvl1pPr>
                <a:lvl2pPr marL="742950" indent="-285750" eaLnBrk="0" hangingPunct="0">
                  <a:defRPr sz="2400">
                    <a:solidFill>
                      <a:schemeClr val="tx1"/>
                    </a:solidFill>
                    <a:latin typeface="Arial" charset="0"/>
                    <a:ea typeface="ヒラギノ角ゴ Pro W3" charset="0"/>
                    <a:cs typeface="ヒラギノ角ゴ Pro W3" charset="0"/>
                  </a:defRPr>
                </a:lvl2pPr>
                <a:lvl3pPr marL="1143000" indent="-228600" eaLnBrk="0" hangingPunct="0">
                  <a:defRPr sz="2400">
                    <a:solidFill>
                      <a:schemeClr val="tx1"/>
                    </a:solidFill>
                    <a:latin typeface="Arial" charset="0"/>
                    <a:ea typeface="ヒラギノ角ゴ Pro W3" charset="0"/>
                    <a:cs typeface="ヒラギノ角ゴ Pro W3" charset="0"/>
                  </a:defRPr>
                </a:lvl3pPr>
                <a:lvl4pPr marL="1600200" indent="-228600" eaLnBrk="0" hangingPunct="0">
                  <a:defRPr sz="2400">
                    <a:solidFill>
                      <a:schemeClr val="tx1"/>
                    </a:solidFill>
                    <a:latin typeface="Arial" charset="0"/>
                    <a:ea typeface="ヒラギノ角ゴ Pro W3" charset="0"/>
                    <a:cs typeface="ヒラギノ角ゴ Pro W3" charset="0"/>
                  </a:defRPr>
                </a:lvl4pPr>
                <a:lvl5pPr marL="2057400" indent="-228600" eaLnBrk="0" hangingPunct="0">
                  <a:defRPr sz="2400">
                    <a:solidFill>
                      <a:schemeClr val="tx1"/>
                    </a:solidFill>
                    <a:latin typeface="Arial" charset="0"/>
                    <a:ea typeface="ヒラギノ角ゴ Pro W3" charset="0"/>
                    <a:cs typeface="ヒラギノ角ゴ Pro W3" charset="0"/>
                  </a:defRPr>
                </a:lvl5pPr>
                <a:lvl6pPr marL="2514600" indent="-228600" algn="ctr"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6pPr>
                <a:lvl7pPr marL="2971800" indent="-228600" algn="ctr"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7pPr>
                <a:lvl8pPr marL="3429000" indent="-228600" algn="ctr"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8pPr>
                <a:lvl9pPr marL="3886200" indent="-228600" algn="ctr"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9pPr>
              </a:lstStyle>
              <a:p>
                <a:pPr eaLnBrk="1" hangingPunct="1"/>
                <a:r>
                  <a:rPr lang="en-GB" b="1" dirty="0"/>
                  <a:t>6</a:t>
                </a:r>
              </a:p>
            </p:txBody>
          </p:sp>
          <p:sp>
            <p:nvSpPr>
              <p:cNvPr id="124" name="Line 45">
                <a:extLst>
                  <a:ext uri="{FF2B5EF4-FFF2-40B4-BE49-F238E27FC236}">
                    <a16:creationId xmlns:a16="http://schemas.microsoft.com/office/drawing/2014/main" id="{0B766983-4E53-B54C-91E0-13D8BBCBC126}"/>
                  </a:ext>
                </a:extLst>
              </p:cNvPr>
              <p:cNvSpPr>
                <a:spLocks noChangeShapeType="1"/>
              </p:cNvSpPr>
              <p:nvPr/>
            </p:nvSpPr>
            <p:spPr bwMode="auto">
              <a:xfrm>
                <a:off x="3954" y="1587"/>
                <a:ext cx="0" cy="914"/>
              </a:xfrm>
              <a:prstGeom prst="line">
                <a:avLst/>
              </a:prstGeom>
              <a:noFill/>
              <a:ln w="9525">
                <a:solidFill>
                  <a:schemeClr val="tx1"/>
                </a:solidFill>
                <a:prstDash val="dash"/>
                <a:round/>
                <a:headEnd/>
                <a:tailEnd/>
              </a:ln>
              <a:extLst>
                <a:ext uri="{909E8E84-426E-40dd-AFC4-6F175D3DCCD1}">
                  <a14:hiddenFill xmlns:a14="http://schemas.microsoft.com/office/drawing/2010/main" xmlns="">
                    <a:noFill/>
                  </a14:hiddenFill>
                </a:ext>
              </a:extLst>
            </p:spPr>
            <p:txBody>
              <a:bodyPr wrap="none" anchor="ctr"/>
              <a:lstStyle/>
              <a:p>
                <a:endParaRPr lang="en-US"/>
              </a:p>
            </p:txBody>
          </p:sp>
          <p:sp>
            <p:nvSpPr>
              <p:cNvPr id="125" name="Text Box 46">
                <a:extLst>
                  <a:ext uri="{FF2B5EF4-FFF2-40B4-BE49-F238E27FC236}">
                    <a16:creationId xmlns:a16="http://schemas.microsoft.com/office/drawing/2014/main" id="{E47F7178-F58E-334A-AA80-32C74DE14BF5}"/>
                  </a:ext>
                </a:extLst>
              </p:cNvPr>
              <p:cNvSpPr txBox="1">
                <a:spLocks noChangeArrowheads="1"/>
              </p:cNvSpPr>
              <p:nvPr/>
            </p:nvSpPr>
            <p:spPr bwMode="auto">
              <a:xfrm>
                <a:off x="3791" y="2451"/>
                <a:ext cx="330" cy="2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ヒラギノ角ゴ Pro W3" charset="0"/>
                    <a:cs typeface="ヒラギノ角ゴ Pro W3" charset="0"/>
                  </a:defRPr>
                </a:lvl1pPr>
                <a:lvl2pPr marL="742950" indent="-285750" eaLnBrk="0" hangingPunct="0">
                  <a:defRPr sz="2400">
                    <a:solidFill>
                      <a:schemeClr val="tx1"/>
                    </a:solidFill>
                    <a:latin typeface="Arial" charset="0"/>
                    <a:ea typeface="ヒラギノ角ゴ Pro W3" charset="0"/>
                    <a:cs typeface="ヒラギノ角ゴ Pro W3" charset="0"/>
                  </a:defRPr>
                </a:lvl2pPr>
                <a:lvl3pPr marL="1143000" indent="-228600" eaLnBrk="0" hangingPunct="0">
                  <a:defRPr sz="2400">
                    <a:solidFill>
                      <a:schemeClr val="tx1"/>
                    </a:solidFill>
                    <a:latin typeface="Arial" charset="0"/>
                    <a:ea typeface="ヒラギノ角ゴ Pro W3" charset="0"/>
                    <a:cs typeface="ヒラギノ角ゴ Pro W3" charset="0"/>
                  </a:defRPr>
                </a:lvl3pPr>
                <a:lvl4pPr marL="1600200" indent="-228600" eaLnBrk="0" hangingPunct="0">
                  <a:defRPr sz="2400">
                    <a:solidFill>
                      <a:schemeClr val="tx1"/>
                    </a:solidFill>
                    <a:latin typeface="Arial" charset="0"/>
                    <a:ea typeface="ヒラギノ角ゴ Pro W3" charset="0"/>
                    <a:cs typeface="ヒラギノ角ゴ Pro W3" charset="0"/>
                  </a:defRPr>
                </a:lvl4pPr>
                <a:lvl5pPr marL="2057400" indent="-228600" eaLnBrk="0" hangingPunct="0">
                  <a:defRPr sz="2400">
                    <a:solidFill>
                      <a:schemeClr val="tx1"/>
                    </a:solidFill>
                    <a:latin typeface="Arial" charset="0"/>
                    <a:ea typeface="ヒラギノ角ゴ Pro W3" charset="0"/>
                    <a:cs typeface="ヒラギノ角ゴ Pro W3" charset="0"/>
                  </a:defRPr>
                </a:lvl5pPr>
                <a:lvl6pPr marL="2514600" indent="-228600" algn="ctr"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6pPr>
                <a:lvl7pPr marL="2971800" indent="-228600" algn="ctr"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7pPr>
                <a:lvl8pPr marL="3429000" indent="-228600" algn="ctr"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8pPr>
                <a:lvl9pPr marL="3886200" indent="-228600" algn="ctr"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9pPr>
              </a:lstStyle>
              <a:p>
                <a:pPr eaLnBrk="1" hangingPunct="1"/>
                <a:r>
                  <a:rPr lang="en-GB" b="1"/>
                  <a:t>10</a:t>
                </a:r>
              </a:p>
            </p:txBody>
          </p:sp>
          <p:sp>
            <p:nvSpPr>
              <p:cNvPr id="126" name="Line 47">
                <a:extLst>
                  <a:ext uri="{FF2B5EF4-FFF2-40B4-BE49-F238E27FC236}">
                    <a16:creationId xmlns:a16="http://schemas.microsoft.com/office/drawing/2014/main" id="{55B0E58B-4B78-5C47-9ECE-C6ABE5716AB2}"/>
                  </a:ext>
                </a:extLst>
              </p:cNvPr>
              <p:cNvSpPr>
                <a:spLocks noChangeShapeType="1"/>
              </p:cNvSpPr>
              <p:nvPr/>
            </p:nvSpPr>
            <p:spPr bwMode="auto">
              <a:xfrm>
                <a:off x="4246" y="1586"/>
                <a:ext cx="0" cy="914"/>
              </a:xfrm>
              <a:prstGeom prst="line">
                <a:avLst/>
              </a:prstGeom>
              <a:noFill/>
              <a:ln w="9525">
                <a:solidFill>
                  <a:schemeClr val="tx1"/>
                </a:solidFill>
                <a:prstDash val="dash"/>
                <a:round/>
                <a:headEnd/>
                <a:tailEnd/>
              </a:ln>
              <a:extLst>
                <a:ext uri="{909E8E84-426E-40dd-AFC4-6F175D3DCCD1}">
                  <a14:hiddenFill xmlns:a14="http://schemas.microsoft.com/office/drawing/2010/main" xmlns="">
                    <a:noFill/>
                  </a14:hiddenFill>
                </a:ext>
              </a:extLst>
            </p:spPr>
            <p:txBody>
              <a:bodyPr wrap="none" anchor="ctr"/>
              <a:lstStyle/>
              <a:p>
                <a:endParaRPr lang="en-US"/>
              </a:p>
            </p:txBody>
          </p:sp>
          <p:sp>
            <p:nvSpPr>
              <p:cNvPr id="127" name="Text Box 48">
                <a:extLst>
                  <a:ext uri="{FF2B5EF4-FFF2-40B4-BE49-F238E27FC236}">
                    <a16:creationId xmlns:a16="http://schemas.microsoft.com/office/drawing/2014/main" id="{8153032C-01A5-5045-A048-C7F40635F993}"/>
                  </a:ext>
                </a:extLst>
              </p:cNvPr>
              <p:cNvSpPr txBox="1">
                <a:spLocks noChangeArrowheads="1"/>
              </p:cNvSpPr>
              <p:nvPr/>
            </p:nvSpPr>
            <p:spPr bwMode="auto">
              <a:xfrm>
                <a:off x="4083" y="2450"/>
                <a:ext cx="330" cy="2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ヒラギノ角ゴ Pro W3" charset="0"/>
                    <a:cs typeface="ヒラギノ角ゴ Pro W3" charset="0"/>
                  </a:defRPr>
                </a:lvl1pPr>
                <a:lvl2pPr marL="742950" indent="-285750" eaLnBrk="0" hangingPunct="0">
                  <a:defRPr sz="2400">
                    <a:solidFill>
                      <a:schemeClr val="tx1"/>
                    </a:solidFill>
                    <a:latin typeface="Arial" charset="0"/>
                    <a:ea typeface="ヒラギノ角ゴ Pro W3" charset="0"/>
                    <a:cs typeface="ヒラギノ角ゴ Pro W3" charset="0"/>
                  </a:defRPr>
                </a:lvl2pPr>
                <a:lvl3pPr marL="1143000" indent="-228600" eaLnBrk="0" hangingPunct="0">
                  <a:defRPr sz="2400">
                    <a:solidFill>
                      <a:schemeClr val="tx1"/>
                    </a:solidFill>
                    <a:latin typeface="Arial" charset="0"/>
                    <a:ea typeface="ヒラギノ角ゴ Pro W3" charset="0"/>
                    <a:cs typeface="ヒラギノ角ゴ Pro W3" charset="0"/>
                  </a:defRPr>
                </a:lvl3pPr>
                <a:lvl4pPr marL="1600200" indent="-228600" eaLnBrk="0" hangingPunct="0">
                  <a:defRPr sz="2400">
                    <a:solidFill>
                      <a:schemeClr val="tx1"/>
                    </a:solidFill>
                    <a:latin typeface="Arial" charset="0"/>
                    <a:ea typeface="ヒラギノ角ゴ Pro W3" charset="0"/>
                    <a:cs typeface="ヒラギノ角ゴ Pro W3" charset="0"/>
                  </a:defRPr>
                </a:lvl4pPr>
                <a:lvl5pPr marL="2057400" indent="-228600" eaLnBrk="0" hangingPunct="0">
                  <a:defRPr sz="2400">
                    <a:solidFill>
                      <a:schemeClr val="tx1"/>
                    </a:solidFill>
                    <a:latin typeface="Arial" charset="0"/>
                    <a:ea typeface="ヒラギノ角ゴ Pro W3" charset="0"/>
                    <a:cs typeface="ヒラギノ角ゴ Pro W3" charset="0"/>
                  </a:defRPr>
                </a:lvl5pPr>
                <a:lvl6pPr marL="2514600" indent="-228600" algn="ctr"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6pPr>
                <a:lvl7pPr marL="2971800" indent="-228600" algn="ctr"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7pPr>
                <a:lvl8pPr marL="3429000" indent="-228600" algn="ctr"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8pPr>
                <a:lvl9pPr marL="3886200" indent="-228600" algn="ctr"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9pPr>
              </a:lstStyle>
              <a:p>
                <a:pPr eaLnBrk="1" hangingPunct="1"/>
                <a:r>
                  <a:rPr lang="en-GB" b="1"/>
                  <a:t>16</a:t>
                </a:r>
              </a:p>
            </p:txBody>
          </p:sp>
        </p:grpSp>
      </p:grpSp>
    </p:spTree>
    <p:extLst>
      <p:ext uri="{BB962C8B-B14F-4D97-AF65-F5344CB8AC3E}">
        <p14:creationId xmlns:p14="http://schemas.microsoft.com/office/powerpoint/2010/main" val="27667972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42E40B-6D61-884C-BB2E-935318213D1D}"/>
              </a:ext>
            </a:extLst>
          </p:cNvPr>
          <p:cNvSpPr>
            <a:spLocks noGrp="1"/>
          </p:cNvSpPr>
          <p:nvPr>
            <p:ph type="title"/>
          </p:nvPr>
        </p:nvSpPr>
        <p:spPr/>
        <p:txBody>
          <a:bodyPr>
            <a:normAutofit/>
          </a:bodyPr>
          <a:lstStyle/>
          <a:p>
            <a:r>
              <a:rPr lang="en-US" b="1" cap="none" spc="0" dirty="0">
                <a:latin typeface="Open Sans SemiBold" panose="020B0606030504020204" pitchFamily="34" charset="0"/>
                <a:ea typeface="Open Sans SemiBold" panose="020B0606030504020204" pitchFamily="34" charset="0"/>
                <a:cs typeface="Open Sans SemiBold" panose="020B0606030504020204" pitchFamily="34" charset="0"/>
              </a:rPr>
              <a:t>Stereophony</a:t>
            </a:r>
          </a:p>
        </p:txBody>
      </p:sp>
      <p:sp>
        <p:nvSpPr>
          <p:cNvPr id="112" name="Rectangle 3">
            <a:extLst>
              <a:ext uri="{FF2B5EF4-FFF2-40B4-BE49-F238E27FC236}">
                <a16:creationId xmlns:a16="http://schemas.microsoft.com/office/drawing/2014/main" id="{34F7A5D7-8BC9-D14C-B089-FCA38456E65A}"/>
              </a:ext>
            </a:extLst>
          </p:cNvPr>
          <p:cNvSpPr txBox="1">
            <a:spLocks noChangeArrowheads="1"/>
          </p:cNvSpPr>
          <p:nvPr/>
        </p:nvSpPr>
        <p:spPr>
          <a:xfrm>
            <a:off x="1902682" y="5439654"/>
            <a:ext cx="8572500" cy="1279525"/>
          </a:xfrm>
          <a:prstGeom prst="rect">
            <a:avLst/>
          </a:prstGeom>
        </p:spPr>
        <p:txBody>
          <a:bodyPr vert="horz" lIns="91440" tIns="45720" rIns="91440" bIns="45720" rtlCol="0">
            <a:normAutofit/>
          </a:bodyPr>
          <a:lstStyle>
            <a:lvl1pPr marL="0" indent="0" algn="l" defTabSz="914400" rtl="0" eaLnBrk="1" latinLnBrk="0" hangingPunct="1">
              <a:lnSpc>
                <a:spcPct val="101000"/>
              </a:lnSpc>
              <a:spcBef>
                <a:spcPts val="700"/>
              </a:spcBef>
              <a:spcAft>
                <a:spcPts val="700"/>
              </a:spcAft>
              <a:buFont typeface="Arial" panose="020B0604020202020204" pitchFamily="34" charset="0"/>
              <a:buNone/>
              <a:defRPr sz="2600" kern="1200" spc="50" baseline="0">
                <a:solidFill>
                  <a:schemeClr val="tx1"/>
                </a:solidFill>
                <a:latin typeface="+mn-lt"/>
                <a:ea typeface="+mn-ea"/>
                <a:cs typeface="+mn-cs"/>
              </a:defRPr>
            </a:lvl1pPr>
            <a:lvl2pPr marL="274320" indent="-274320" algn="l" defTabSz="914400" rtl="0" eaLnBrk="1" latinLnBrk="0" hangingPunct="1">
              <a:lnSpc>
                <a:spcPct val="101000"/>
              </a:lnSpc>
              <a:spcBef>
                <a:spcPts val="400"/>
              </a:spcBef>
              <a:spcAft>
                <a:spcPts val="400"/>
              </a:spcAft>
              <a:buClrTx/>
              <a:buFont typeface="Wingdings" panose="05000000000000000000" pitchFamily="2" charset="2"/>
              <a:buChar char="§"/>
              <a:defRPr sz="2300" kern="1200" spc="50" baseline="0">
                <a:solidFill>
                  <a:schemeClr val="tx1"/>
                </a:solidFill>
                <a:latin typeface="+mn-lt"/>
                <a:ea typeface="+mn-ea"/>
                <a:cs typeface="+mn-cs"/>
              </a:defRPr>
            </a:lvl2pPr>
            <a:lvl3pPr marL="274320" indent="0" algn="l" defTabSz="914400" rtl="0" eaLnBrk="1" latinLnBrk="0" hangingPunct="1">
              <a:lnSpc>
                <a:spcPct val="101000"/>
              </a:lnSpc>
              <a:spcBef>
                <a:spcPts val="400"/>
              </a:spcBef>
              <a:spcAft>
                <a:spcPts val="400"/>
              </a:spcAft>
              <a:buFont typeface="Arial" panose="020B0604020202020204" pitchFamily="34" charset="0"/>
              <a:buNone/>
              <a:defRPr sz="1800" b="1" kern="1200" spc="50" baseline="0">
                <a:solidFill>
                  <a:schemeClr val="tx1"/>
                </a:solidFill>
                <a:latin typeface="+mn-lt"/>
                <a:ea typeface="+mn-ea"/>
                <a:cs typeface="+mn-cs"/>
              </a:defRPr>
            </a:lvl3pPr>
            <a:lvl4pPr marL="594360" indent="-274320" algn="l" defTabSz="914400" rtl="0" eaLnBrk="1" latinLnBrk="0" hangingPunct="1">
              <a:lnSpc>
                <a:spcPct val="101000"/>
              </a:lnSpc>
              <a:spcBef>
                <a:spcPts val="400"/>
              </a:spcBef>
              <a:spcAft>
                <a:spcPts val="400"/>
              </a:spcAft>
              <a:buClrTx/>
              <a:buFont typeface="Wingdings" panose="05000000000000000000" pitchFamily="2" charset="2"/>
              <a:buChar char="§"/>
              <a:defRPr sz="1800" kern="1200" spc="50" baseline="0">
                <a:solidFill>
                  <a:schemeClr val="tx1"/>
                </a:solidFill>
                <a:latin typeface="+mn-lt"/>
                <a:ea typeface="+mn-ea"/>
                <a:cs typeface="+mn-cs"/>
              </a:defRPr>
            </a:lvl4pPr>
            <a:lvl5pPr marL="594360" indent="0" algn="l" defTabSz="914400" rtl="0" eaLnBrk="1" latinLnBrk="0" hangingPunct="1">
              <a:lnSpc>
                <a:spcPct val="101000"/>
              </a:lnSpc>
              <a:spcBef>
                <a:spcPts val="400"/>
              </a:spcBef>
              <a:spcAft>
                <a:spcPts val="400"/>
              </a:spcAft>
              <a:buFont typeface="Arial" panose="020B0604020202020204" pitchFamily="34" charset="0"/>
              <a:buNone/>
              <a:defRPr sz="1800" b="1"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lnSpc>
                <a:spcPct val="90000"/>
              </a:lnSpc>
            </a:pPr>
            <a:r>
              <a:rPr lang="en-GB" sz="3200" dirty="0">
                <a:latin typeface="Open Sans Light" panose="020B0306030504020204" pitchFamily="34" charset="0"/>
                <a:ea typeface="Open Sans Light" panose="020B0306030504020204" pitchFamily="34" charset="0"/>
                <a:cs typeface="Open Sans Light" panose="020B0306030504020204" pitchFamily="34" charset="0"/>
              </a:rPr>
              <a:t>1.5ms time difference sufficient for apparent fully L/R source location.</a:t>
            </a:r>
          </a:p>
        </p:txBody>
      </p:sp>
      <p:grpSp>
        <p:nvGrpSpPr>
          <p:cNvPr id="49" name="Group 4">
            <a:extLst>
              <a:ext uri="{FF2B5EF4-FFF2-40B4-BE49-F238E27FC236}">
                <a16:creationId xmlns:a16="http://schemas.microsoft.com/office/drawing/2014/main" id="{B1B3D295-F564-C24B-A1E1-09B4F575B234}"/>
              </a:ext>
            </a:extLst>
          </p:cNvPr>
          <p:cNvGrpSpPr>
            <a:grpSpLocks/>
          </p:cNvGrpSpPr>
          <p:nvPr/>
        </p:nvGrpSpPr>
        <p:grpSpPr bwMode="auto">
          <a:xfrm>
            <a:off x="3342544" y="2599618"/>
            <a:ext cx="5503863" cy="2482850"/>
            <a:chOff x="1346" y="1682"/>
            <a:chExt cx="3467" cy="1564"/>
          </a:xfrm>
        </p:grpSpPr>
        <p:grpSp>
          <p:nvGrpSpPr>
            <p:cNvPr id="50" name="Group 5">
              <a:extLst>
                <a:ext uri="{FF2B5EF4-FFF2-40B4-BE49-F238E27FC236}">
                  <a16:creationId xmlns:a16="http://schemas.microsoft.com/office/drawing/2014/main" id="{2A8978D1-1A0C-2647-87EC-76090EE90E91}"/>
                </a:ext>
              </a:extLst>
            </p:cNvPr>
            <p:cNvGrpSpPr>
              <a:grpSpLocks/>
            </p:cNvGrpSpPr>
            <p:nvPr/>
          </p:nvGrpSpPr>
          <p:grpSpPr bwMode="auto">
            <a:xfrm>
              <a:off x="1346" y="1682"/>
              <a:ext cx="589" cy="528"/>
              <a:chOff x="1008" y="1344"/>
              <a:chExt cx="634" cy="528"/>
            </a:xfrm>
          </p:grpSpPr>
          <p:sp>
            <p:nvSpPr>
              <p:cNvPr id="86" name="Line 6">
                <a:extLst>
                  <a:ext uri="{FF2B5EF4-FFF2-40B4-BE49-F238E27FC236}">
                    <a16:creationId xmlns:a16="http://schemas.microsoft.com/office/drawing/2014/main" id="{75FB992C-939F-954B-B159-0BE90BB48D1E}"/>
                  </a:ext>
                </a:extLst>
              </p:cNvPr>
              <p:cNvSpPr>
                <a:spLocks noChangeShapeType="1"/>
              </p:cNvSpPr>
              <p:nvPr/>
            </p:nvSpPr>
            <p:spPr bwMode="auto">
              <a:xfrm flipV="1">
                <a:off x="1219" y="1632"/>
                <a:ext cx="106" cy="240"/>
              </a:xfrm>
              <a:prstGeom prst="line">
                <a:avLst/>
              </a:prstGeom>
              <a:noFill/>
              <a:ln w="2857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a:p>
            </p:txBody>
          </p:sp>
          <p:grpSp>
            <p:nvGrpSpPr>
              <p:cNvPr id="87" name="Group 7">
                <a:extLst>
                  <a:ext uri="{FF2B5EF4-FFF2-40B4-BE49-F238E27FC236}">
                    <a16:creationId xmlns:a16="http://schemas.microsoft.com/office/drawing/2014/main" id="{B3034234-A468-FD42-9D3F-2E9FEE872C4D}"/>
                  </a:ext>
                </a:extLst>
              </p:cNvPr>
              <p:cNvGrpSpPr>
                <a:grpSpLocks/>
              </p:cNvGrpSpPr>
              <p:nvPr/>
            </p:nvGrpSpPr>
            <p:grpSpPr bwMode="auto">
              <a:xfrm>
                <a:off x="1008" y="1344"/>
                <a:ext cx="634" cy="528"/>
                <a:chOff x="1008" y="1344"/>
                <a:chExt cx="634" cy="528"/>
              </a:xfrm>
            </p:grpSpPr>
            <p:sp>
              <p:nvSpPr>
                <p:cNvPr id="88" name="Line 8">
                  <a:extLst>
                    <a:ext uri="{FF2B5EF4-FFF2-40B4-BE49-F238E27FC236}">
                      <a16:creationId xmlns:a16="http://schemas.microsoft.com/office/drawing/2014/main" id="{DE303CE4-045E-714F-94F7-7D45F4F42823}"/>
                    </a:ext>
                  </a:extLst>
                </p:cNvPr>
                <p:cNvSpPr>
                  <a:spLocks noChangeShapeType="1"/>
                </p:cNvSpPr>
                <p:nvPr/>
              </p:nvSpPr>
              <p:spPr bwMode="auto">
                <a:xfrm>
                  <a:off x="1008" y="1632"/>
                  <a:ext cx="211" cy="240"/>
                </a:xfrm>
                <a:prstGeom prst="line">
                  <a:avLst/>
                </a:prstGeom>
                <a:noFill/>
                <a:ln w="2857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a:p>
              </p:txBody>
            </p:sp>
            <p:sp>
              <p:nvSpPr>
                <p:cNvPr id="89" name="Line 9">
                  <a:extLst>
                    <a:ext uri="{FF2B5EF4-FFF2-40B4-BE49-F238E27FC236}">
                      <a16:creationId xmlns:a16="http://schemas.microsoft.com/office/drawing/2014/main" id="{810ED90D-9DA6-9D47-BE52-37E9F9209F2E}"/>
                    </a:ext>
                  </a:extLst>
                </p:cNvPr>
                <p:cNvSpPr>
                  <a:spLocks noChangeShapeType="1"/>
                </p:cNvSpPr>
                <p:nvPr/>
              </p:nvSpPr>
              <p:spPr bwMode="auto">
                <a:xfrm>
                  <a:off x="1430" y="1344"/>
                  <a:ext cx="212" cy="240"/>
                </a:xfrm>
                <a:prstGeom prst="line">
                  <a:avLst/>
                </a:prstGeom>
                <a:noFill/>
                <a:ln w="2857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a:p>
              </p:txBody>
            </p:sp>
            <p:sp>
              <p:nvSpPr>
                <p:cNvPr id="90" name="Line 10">
                  <a:extLst>
                    <a:ext uri="{FF2B5EF4-FFF2-40B4-BE49-F238E27FC236}">
                      <a16:creationId xmlns:a16="http://schemas.microsoft.com/office/drawing/2014/main" id="{095DD877-FBC6-E143-8F88-E40062911007}"/>
                    </a:ext>
                  </a:extLst>
                </p:cNvPr>
                <p:cNvSpPr>
                  <a:spLocks noChangeShapeType="1"/>
                </p:cNvSpPr>
                <p:nvPr/>
              </p:nvSpPr>
              <p:spPr bwMode="auto">
                <a:xfrm flipH="1">
                  <a:off x="1008" y="1344"/>
                  <a:ext cx="422" cy="288"/>
                </a:xfrm>
                <a:prstGeom prst="line">
                  <a:avLst/>
                </a:prstGeom>
                <a:noFill/>
                <a:ln w="2857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a:p>
              </p:txBody>
            </p:sp>
            <p:sp>
              <p:nvSpPr>
                <p:cNvPr id="91" name="Line 11">
                  <a:extLst>
                    <a:ext uri="{FF2B5EF4-FFF2-40B4-BE49-F238E27FC236}">
                      <a16:creationId xmlns:a16="http://schemas.microsoft.com/office/drawing/2014/main" id="{CC7B0D61-521D-664F-B307-67A10FAC49EF}"/>
                    </a:ext>
                  </a:extLst>
                </p:cNvPr>
                <p:cNvSpPr>
                  <a:spLocks noChangeShapeType="1"/>
                </p:cNvSpPr>
                <p:nvPr/>
              </p:nvSpPr>
              <p:spPr bwMode="auto">
                <a:xfrm flipH="1">
                  <a:off x="1219" y="1584"/>
                  <a:ext cx="423" cy="288"/>
                </a:xfrm>
                <a:prstGeom prst="line">
                  <a:avLst/>
                </a:prstGeom>
                <a:noFill/>
                <a:ln w="2857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a:p>
              </p:txBody>
            </p:sp>
            <p:sp>
              <p:nvSpPr>
                <p:cNvPr id="92" name="Line 12">
                  <a:extLst>
                    <a:ext uri="{FF2B5EF4-FFF2-40B4-BE49-F238E27FC236}">
                      <a16:creationId xmlns:a16="http://schemas.microsoft.com/office/drawing/2014/main" id="{749BD536-C355-C045-B62F-A23AA1013155}"/>
                    </a:ext>
                  </a:extLst>
                </p:cNvPr>
                <p:cNvSpPr>
                  <a:spLocks noChangeShapeType="1"/>
                </p:cNvSpPr>
                <p:nvPr/>
              </p:nvSpPr>
              <p:spPr bwMode="auto">
                <a:xfrm flipH="1">
                  <a:off x="1325" y="1584"/>
                  <a:ext cx="317" cy="48"/>
                </a:xfrm>
                <a:prstGeom prst="line">
                  <a:avLst/>
                </a:prstGeom>
                <a:noFill/>
                <a:ln w="2857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a:p>
              </p:txBody>
            </p:sp>
          </p:grpSp>
        </p:grpSp>
        <p:grpSp>
          <p:nvGrpSpPr>
            <p:cNvPr id="51" name="Group 13">
              <a:extLst>
                <a:ext uri="{FF2B5EF4-FFF2-40B4-BE49-F238E27FC236}">
                  <a16:creationId xmlns:a16="http://schemas.microsoft.com/office/drawing/2014/main" id="{D990C558-755E-054F-9252-F87471DD2DD5}"/>
                </a:ext>
              </a:extLst>
            </p:cNvPr>
            <p:cNvGrpSpPr>
              <a:grpSpLocks/>
            </p:cNvGrpSpPr>
            <p:nvPr/>
          </p:nvGrpSpPr>
          <p:grpSpPr bwMode="auto">
            <a:xfrm>
              <a:off x="4224" y="1682"/>
              <a:ext cx="589" cy="528"/>
              <a:chOff x="4070" y="1344"/>
              <a:chExt cx="634" cy="528"/>
            </a:xfrm>
          </p:grpSpPr>
          <p:sp>
            <p:nvSpPr>
              <p:cNvPr id="79" name="Line 14">
                <a:extLst>
                  <a:ext uri="{FF2B5EF4-FFF2-40B4-BE49-F238E27FC236}">
                    <a16:creationId xmlns:a16="http://schemas.microsoft.com/office/drawing/2014/main" id="{F8D43A23-D128-DF44-B6CD-E2F7FDA86BD7}"/>
                  </a:ext>
                </a:extLst>
              </p:cNvPr>
              <p:cNvSpPr>
                <a:spLocks noChangeShapeType="1"/>
              </p:cNvSpPr>
              <p:nvPr/>
            </p:nvSpPr>
            <p:spPr bwMode="auto">
              <a:xfrm flipH="1" flipV="1">
                <a:off x="4387" y="1632"/>
                <a:ext cx="106" cy="240"/>
              </a:xfrm>
              <a:prstGeom prst="line">
                <a:avLst/>
              </a:prstGeom>
              <a:noFill/>
              <a:ln w="2857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a:p>
            </p:txBody>
          </p:sp>
          <p:grpSp>
            <p:nvGrpSpPr>
              <p:cNvPr id="80" name="Group 15">
                <a:extLst>
                  <a:ext uri="{FF2B5EF4-FFF2-40B4-BE49-F238E27FC236}">
                    <a16:creationId xmlns:a16="http://schemas.microsoft.com/office/drawing/2014/main" id="{0C81853A-630A-B444-A307-0CE34E7AD9BE}"/>
                  </a:ext>
                </a:extLst>
              </p:cNvPr>
              <p:cNvGrpSpPr>
                <a:grpSpLocks/>
              </p:cNvGrpSpPr>
              <p:nvPr/>
            </p:nvGrpSpPr>
            <p:grpSpPr bwMode="auto">
              <a:xfrm>
                <a:off x="4070" y="1344"/>
                <a:ext cx="634" cy="528"/>
                <a:chOff x="4070" y="1344"/>
                <a:chExt cx="634" cy="528"/>
              </a:xfrm>
            </p:grpSpPr>
            <p:sp>
              <p:nvSpPr>
                <p:cNvPr id="81" name="Line 16">
                  <a:extLst>
                    <a:ext uri="{FF2B5EF4-FFF2-40B4-BE49-F238E27FC236}">
                      <a16:creationId xmlns:a16="http://schemas.microsoft.com/office/drawing/2014/main" id="{68619C1B-2B88-5C4F-A8BE-91DF80FD9462}"/>
                    </a:ext>
                  </a:extLst>
                </p:cNvPr>
                <p:cNvSpPr>
                  <a:spLocks noChangeShapeType="1"/>
                </p:cNvSpPr>
                <p:nvPr/>
              </p:nvSpPr>
              <p:spPr bwMode="auto">
                <a:xfrm flipH="1">
                  <a:off x="4493" y="1632"/>
                  <a:ext cx="211" cy="240"/>
                </a:xfrm>
                <a:prstGeom prst="line">
                  <a:avLst/>
                </a:prstGeom>
                <a:noFill/>
                <a:ln w="2857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a:p>
              </p:txBody>
            </p:sp>
            <p:sp>
              <p:nvSpPr>
                <p:cNvPr id="82" name="Line 17">
                  <a:extLst>
                    <a:ext uri="{FF2B5EF4-FFF2-40B4-BE49-F238E27FC236}">
                      <a16:creationId xmlns:a16="http://schemas.microsoft.com/office/drawing/2014/main" id="{8B194F65-BD50-8047-8ADF-A61212C26118}"/>
                    </a:ext>
                  </a:extLst>
                </p:cNvPr>
                <p:cNvSpPr>
                  <a:spLocks noChangeShapeType="1"/>
                </p:cNvSpPr>
                <p:nvPr/>
              </p:nvSpPr>
              <p:spPr bwMode="auto">
                <a:xfrm flipH="1">
                  <a:off x="4070" y="1344"/>
                  <a:ext cx="212" cy="240"/>
                </a:xfrm>
                <a:prstGeom prst="line">
                  <a:avLst/>
                </a:prstGeom>
                <a:noFill/>
                <a:ln w="2857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a:p>
              </p:txBody>
            </p:sp>
            <p:sp>
              <p:nvSpPr>
                <p:cNvPr id="83" name="Line 18">
                  <a:extLst>
                    <a:ext uri="{FF2B5EF4-FFF2-40B4-BE49-F238E27FC236}">
                      <a16:creationId xmlns:a16="http://schemas.microsoft.com/office/drawing/2014/main" id="{CE719CB7-A22E-9443-A59B-277B91BCF0F5}"/>
                    </a:ext>
                  </a:extLst>
                </p:cNvPr>
                <p:cNvSpPr>
                  <a:spLocks noChangeShapeType="1"/>
                </p:cNvSpPr>
                <p:nvPr/>
              </p:nvSpPr>
              <p:spPr bwMode="auto">
                <a:xfrm>
                  <a:off x="4282" y="1344"/>
                  <a:ext cx="422" cy="288"/>
                </a:xfrm>
                <a:prstGeom prst="line">
                  <a:avLst/>
                </a:prstGeom>
                <a:noFill/>
                <a:ln w="2857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a:p>
              </p:txBody>
            </p:sp>
            <p:sp>
              <p:nvSpPr>
                <p:cNvPr id="84" name="Line 19">
                  <a:extLst>
                    <a:ext uri="{FF2B5EF4-FFF2-40B4-BE49-F238E27FC236}">
                      <a16:creationId xmlns:a16="http://schemas.microsoft.com/office/drawing/2014/main" id="{934011A7-7D37-1547-AAA2-5D37F5FF9197}"/>
                    </a:ext>
                  </a:extLst>
                </p:cNvPr>
                <p:cNvSpPr>
                  <a:spLocks noChangeShapeType="1"/>
                </p:cNvSpPr>
                <p:nvPr/>
              </p:nvSpPr>
              <p:spPr bwMode="auto">
                <a:xfrm>
                  <a:off x="4070" y="1584"/>
                  <a:ext cx="423" cy="288"/>
                </a:xfrm>
                <a:prstGeom prst="line">
                  <a:avLst/>
                </a:prstGeom>
                <a:noFill/>
                <a:ln w="2857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a:p>
              </p:txBody>
            </p:sp>
            <p:sp>
              <p:nvSpPr>
                <p:cNvPr id="85" name="Line 20">
                  <a:extLst>
                    <a:ext uri="{FF2B5EF4-FFF2-40B4-BE49-F238E27FC236}">
                      <a16:creationId xmlns:a16="http://schemas.microsoft.com/office/drawing/2014/main" id="{2BAD9857-B44F-5E4A-B609-A50AF3E7276A}"/>
                    </a:ext>
                  </a:extLst>
                </p:cNvPr>
                <p:cNvSpPr>
                  <a:spLocks noChangeShapeType="1"/>
                </p:cNvSpPr>
                <p:nvPr/>
              </p:nvSpPr>
              <p:spPr bwMode="auto">
                <a:xfrm>
                  <a:off x="4070" y="1584"/>
                  <a:ext cx="317" cy="48"/>
                </a:xfrm>
                <a:prstGeom prst="line">
                  <a:avLst/>
                </a:prstGeom>
                <a:noFill/>
                <a:ln w="2857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a:p>
              </p:txBody>
            </p:sp>
          </p:grpSp>
        </p:grpSp>
        <p:grpSp>
          <p:nvGrpSpPr>
            <p:cNvPr id="52" name="Group 21">
              <a:extLst>
                <a:ext uri="{FF2B5EF4-FFF2-40B4-BE49-F238E27FC236}">
                  <a16:creationId xmlns:a16="http://schemas.microsoft.com/office/drawing/2014/main" id="{B2EF13A0-3472-C642-9D1B-384E1557E65E}"/>
                </a:ext>
              </a:extLst>
            </p:cNvPr>
            <p:cNvGrpSpPr>
              <a:grpSpLocks/>
            </p:cNvGrpSpPr>
            <p:nvPr/>
          </p:nvGrpSpPr>
          <p:grpSpPr bwMode="auto">
            <a:xfrm>
              <a:off x="1646" y="2034"/>
              <a:ext cx="1413" cy="123"/>
              <a:chOff x="1646" y="1531"/>
              <a:chExt cx="1413" cy="123"/>
            </a:xfrm>
          </p:grpSpPr>
          <p:sp>
            <p:nvSpPr>
              <p:cNvPr id="74" name="Line 22">
                <a:extLst>
                  <a:ext uri="{FF2B5EF4-FFF2-40B4-BE49-F238E27FC236}">
                    <a16:creationId xmlns:a16="http://schemas.microsoft.com/office/drawing/2014/main" id="{F9C5CED0-6867-104A-B271-A2A0467A3EF2}"/>
                  </a:ext>
                </a:extLst>
              </p:cNvPr>
              <p:cNvSpPr>
                <a:spLocks noChangeShapeType="1"/>
              </p:cNvSpPr>
              <p:nvPr/>
            </p:nvSpPr>
            <p:spPr bwMode="auto">
              <a:xfrm>
                <a:off x="1710" y="1591"/>
                <a:ext cx="1349" cy="1"/>
              </a:xfrm>
              <a:prstGeom prst="line">
                <a:avLst/>
              </a:prstGeom>
              <a:noFill/>
              <a:ln w="28575">
                <a:solidFill>
                  <a:schemeClr val="tx1"/>
                </a:solidFill>
                <a:round/>
                <a:headEnd/>
                <a:tailEnd/>
              </a:ln>
              <a:extLst>
                <a:ext uri="{909E8E84-426E-40dd-AFC4-6F175D3DCCD1}">
                  <a14:hiddenFill xmlns:a14="http://schemas.microsoft.com/office/drawing/2010/main" xmlns="">
                    <a:noFill/>
                  </a14:hiddenFill>
                </a:ext>
              </a:extLst>
            </p:spPr>
            <p:txBody>
              <a:bodyPr wrap="none" anchor="ctr"/>
              <a:lstStyle/>
              <a:p>
                <a:endParaRPr lang="en-US"/>
              </a:p>
            </p:txBody>
          </p:sp>
          <p:sp>
            <p:nvSpPr>
              <p:cNvPr id="75" name="Oval 23">
                <a:extLst>
                  <a:ext uri="{FF2B5EF4-FFF2-40B4-BE49-F238E27FC236}">
                    <a16:creationId xmlns:a16="http://schemas.microsoft.com/office/drawing/2014/main" id="{AD407028-9AE7-0040-840B-39420B4D82E7}"/>
                  </a:ext>
                </a:extLst>
              </p:cNvPr>
              <p:cNvSpPr>
                <a:spLocks noChangeArrowheads="1"/>
              </p:cNvSpPr>
              <p:nvPr/>
            </p:nvSpPr>
            <p:spPr bwMode="auto">
              <a:xfrm>
                <a:off x="1646" y="1545"/>
                <a:ext cx="110" cy="109"/>
              </a:xfrm>
              <a:prstGeom prst="ellipse">
                <a:avLst/>
              </a:prstGeom>
              <a:solidFill>
                <a:srgbClr val="660066"/>
              </a:solidFill>
              <a:ln w="9525">
                <a:solidFill>
                  <a:schemeClr val="tx1"/>
                </a:solidFill>
                <a:round/>
                <a:headEnd/>
                <a:tailEnd/>
              </a:ln>
            </p:spPr>
            <p:txBody>
              <a:bodyPr wrap="none" anchor="ctr"/>
              <a:lstStyle/>
              <a:p>
                <a:endParaRPr lang="en-US"/>
              </a:p>
            </p:txBody>
          </p:sp>
          <p:sp>
            <p:nvSpPr>
              <p:cNvPr id="76" name="Oval 24">
                <a:extLst>
                  <a:ext uri="{FF2B5EF4-FFF2-40B4-BE49-F238E27FC236}">
                    <a16:creationId xmlns:a16="http://schemas.microsoft.com/office/drawing/2014/main" id="{45E20A2D-A6A1-5847-A866-AD3BCC56576A}"/>
                  </a:ext>
                </a:extLst>
              </p:cNvPr>
              <p:cNvSpPr>
                <a:spLocks noChangeArrowheads="1"/>
              </p:cNvSpPr>
              <p:nvPr/>
            </p:nvSpPr>
            <p:spPr bwMode="auto">
              <a:xfrm>
                <a:off x="2502" y="1531"/>
                <a:ext cx="110" cy="109"/>
              </a:xfrm>
              <a:prstGeom prst="ellipse">
                <a:avLst/>
              </a:prstGeom>
              <a:solidFill>
                <a:srgbClr val="660066"/>
              </a:solidFill>
              <a:ln w="9525">
                <a:solidFill>
                  <a:schemeClr val="tx1"/>
                </a:solidFill>
                <a:round/>
                <a:headEnd/>
                <a:tailEnd/>
              </a:ln>
            </p:spPr>
            <p:txBody>
              <a:bodyPr wrap="none" anchor="ctr"/>
              <a:lstStyle/>
              <a:p>
                <a:endParaRPr lang="en-US"/>
              </a:p>
            </p:txBody>
          </p:sp>
          <p:sp>
            <p:nvSpPr>
              <p:cNvPr id="77" name="Oval 25">
                <a:extLst>
                  <a:ext uri="{FF2B5EF4-FFF2-40B4-BE49-F238E27FC236}">
                    <a16:creationId xmlns:a16="http://schemas.microsoft.com/office/drawing/2014/main" id="{3B7FECA6-6AFB-964F-B2A0-584B481AF33E}"/>
                  </a:ext>
                </a:extLst>
              </p:cNvPr>
              <p:cNvSpPr>
                <a:spLocks noChangeArrowheads="1"/>
              </p:cNvSpPr>
              <p:nvPr/>
            </p:nvSpPr>
            <p:spPr bwMode="auto">
              <a:xfrm>
                <a:off x="2100" y="1531"/>
                <a:ext cx="110" cy="109"/>
              </a:xfrm>
              <a:prstGeom prst="ellipse">
                <a:avLst/>
              </a:prstGeom>
              <a:solidFill>
                <a:srgbClr val="660066"/>
              </a:solidFill>
              <a:ln w="9525">
                <a:solidFill>
                  <a:schemeClr val="tx1"/>
                </a:solidFill>
                <a:round/>
                <a:headEnd/>
                <a:tailEnd/>
              </a:ln>
            </p:spPr>
            <p:txBody>
              <a:bodyPr wrap="none" anchor="ctr"/>
              <a:lstStyle/>
              <a:p>
                <a:endParaRPr lang="en-US"/>
              </a:p>
            </p:txBody>
          </p:sp>
          <p:sp>
            <p:nvSpPr>
              <p:cNvPr id="78" name="Oval 26">
                <a:extLst>
                  <a:ext uri="{FF2B5EF4-FFF2-40B4-BE49-F238E27FC236}">
                    <a16:creationId xmlns:a16="http://schemas.microsoft.com/office/drawing/2014/main" id="{278F6BDE-60A6-8848-994B-D51183407424}"/>
                  </a:ext>
                </a:extLst>
              </p:cNvPr>
              <p:cNvSpPr>
                <a:spLocks noChangeArrowheads="1"/>
              </p:cNvSpPr>
              <p:nvPr/>
            </p:nvSpPr>
            <p:spPr bwMode="auto">
              <a:xfrm>
                <a:off x="1815" y="1540"/>
                <a:ext cx="110" cy="109"/>
              </a:xfrm>
              <a:prstGeom prst="ellipse">
                <a:avLst/>
              </a:prstGeom>
              <a:solidFill>
                <a:srgbClr val="660066"/>
              </a:solidFill>
              <a:ln w="9525">
                <a:solidFill>
                  <a:schemeClr val="tx1"/>
                </a:solidFill>
                <a:round/>
                <a:headEnd/>
                <a:tailEnd/>
              </a:ln>
            </p:spPr>
            <p:txBody>
              <a:bodyPr wrap="none" anchor="ctr"/>
              <a:lstStyle/>
              <a:p>
                <a:endParaRPr lang="en-US"/>
              </a:p>
            </p:txBody>
          </p:sp>
        </p:grpSp>
        <p:grpSp>
          <p:nvGrpSpPr>
            <p:cNvPr id="53" name="Group 27">
              <a:extLst>
                <a:ext uri="{FF2B5EF4-FFF2-40B4-BE49-F238E27FC236}">
                  <a16:creationId xmlns:a16="http://schemas.microsoft.com/office/drawing/2014/main" id="{46E22AB1-78D6-4B43-95FB-E5D27F403C9C}"/>
                </a:ext>
              </a:extLst>
            </p:cNvPr>
            <p:cNvGrpSpPr>
              <a:grpSpLocks/>
            </p:cNvGrpSpPr>
            <p:nvPr/>
          </p:nvGrpSpPr>
          <p:grpSpPr bwMode="auto">
            <a:xfrm flipH="1">
              <a:off x="3049" y="2031"/>
              <a:ext cx="1413" cy="123"/>
              <a:chOff x="1646" y="1531"/>
              <a:chExt cx="1413" cy="123"/>
            </a:xfrm>
          </p:grpSpPr>
          <p:sp>
            <p:nvSpPr>
              <p:cNvPr id="69" name="Line 28">
                <a:extLst>
                  <a:ext uri="{FF2B5EF4-FFF2-40B4-BE49-F238E27FC236}">
                    <a16:creationId xmlns:a16="http://schemas.microsoft.com/office/drawing/2014/main" id="{4898740B-9E9D-1A40-8698-B05032F6F6F4}"/>
                  </a:ext>
                </a:extLst>
              </p:cNvPr>
              <p:cNvSpPr>
                <a:spLocks noChangeShapeType="1"/>
              </p:cNvSpPr>
              <p:nvPr/>
            </p:nvSpPr>
            <p:spPr bwMode="auto">
              <a:xfrm>
                <a:off x="1710" y="1591"/>
                <a:ext cx="1349" cy="1"/>
              </a:xfrm>
              <a:prstGeom prst="line">
                <a:avLst/>
              </a:prstGeom>
              <a:noFill/>
              <a:ln w="28575">
                <a:solidFill>
                  <a:schemeClr val="tx1"/>
                </a:solidFill>
                <a:round/>
                <a:headEnd/>
                <a:tailEnd/>
              </a:ln>
              <a:extLst>
                <a:ext uri="{909E8E84-426E-40dd-AFC4-6F175D3DCCD1}">
                  <a14:hiddenFill xmlns:a14="http://schemas.microsoft.com/office/drawing/2010/main" xmlns="">
                    <a:noFill/>
                  </a14:hiddenFill>
                </a:ext>
              </a:extLst>
            </p:spPr>
            <p:txBody>
              <a:bodyPr wrap="none" anchor="ctr"/>
              <a:lstStyle/>
              <a:p>
                <a:endParaRPr lang="en-US"/>
              </a:p>
            </p:txBody>
          </p:sp>
          <p:sp>
            <p:nvSpPr>
              <p:cNvPr id="70" name="Oval 29">
                <a:extLst>
                  <a:ext uri="{FF2B5EF4-FFF2-40B4-BE49-F238E27FC236}">
                    <a16:creationId xmlns:a16="http://schemas.microsoft.com/office/drawing/2014/main" id="{E7E24F92-EDEF-B244-8697-6577805736B4}"/>
                  </a:ext>
                </a:extLst>
              </p:cNvPr>
              <p:cNvSpPr>
                <a:spLocks noChangeArrowheads="1"/>
              </p:cNvSpPr>
              <p:nvPr/>
            </p:nvSpPr>
            <p:spPr bwMode="auto">
              <a:xfrm>
                <a:off x="1646" y="1545"/>
                <a:ext cx="110" cy="109"/>
              </a:xfrm>
              <a:prstGeom prst="ellipse">
                <a:avLst/>
              </a:prstGeom>
              <a:solidFill>
                <a:srgbClr val="B61D00"/>
              </a:solidFill>
              <a:ln w="9525">
                <a:solidFill>
                  <a:schemeClr val="tx1"/>
                </a:solidFill>
                <a:round/>
                <a:headEnd/>
                <a:tailEnd/>
              </a:ln>
            </p:spPr>
            <p:txBody>
              <a:bodyPr wrap="none" anchor="ctr"/>
              <a:lstStyle/>
              <a:p>
                <a:endParaRPr lang="en-US"/>
              </a:p>
            </p:txBody>
          </p:sp>
          <p:sp>
            <p:nvSpPr>
              <p:cNvPr id="71" name="Oval 30">
                <a:extLst>
                  <a:ext uri="{FF2B5EF4-FFF2-40B4-BE49-F238E27FC236}">
                    <a16:creationId xmlns:a16="http://schemas.microsoft.com/office/drawing/2014/main" id="{B595991A-2913-F24C-AD1C-EF9D66FA57C1}"/>
                  </a:ext>
                </a:extLst>
              </p:cNvPr>
              <p:cNvSpPr>
                <a:spLocks noChangeArrowheads="1"/>
              </p:cNvSpPr>
              <p:nvPr/>
            </p:nvSpPr>
            <p:spPr bwMode="auto">
              <a:xfrm>
                <a:off x="2502" y="1531"/>
                <a:ext cx="110" cy="109"/>
              </a:xfrm>
              <a:prstGeom prst="ellipse">
                <a:avLst/>
              </a:prstGeom>
              <a:solidFill>
                <a:srgbClr val="B61D00"/>
              </a:solidFill>
              <a:ln w="9525">
                <a:solidFill>
                  <a:schemeClr val="tx1"/>
                </a:solidFill>
                <a:round/>
                <a:headEnd/>
                <a:tailEnd/>
              </a:ln>
            </p:spPr>
            <p:txBody>
              <a:bodyPr wrap="none" anchor="ctr"/>
              <a:lstStyle/>
              <a:p>
                <a:endParaRPr lang="en-US"/>
              </a:p>
            </p:txBody>
          </p:sp>
          <p:sp>
            <p:nvSpPr>
              <p:cNvPr id="72" name="Oval 31">
                <a:extLst>
                  <a:ext uri="{FF2B5EF4-FFF2-40B4-BE49-F238E27FC236}">
                    <a16:creationId xmlns:a16="http://schemas.microsoft.com/office/drawing/2014/main" id="{358A2478-C2F5-9E4D-8072-52323C05D2A9}"/>
                  </a:ext>
                </a:extLst>
              </p:cNvPr>
              <p:cNvSpPr>
                <a:spLocks noChangeArrowheads="1"/>
              </p:cNvSpPr>
              <p:nvPr/>
            </p:nvSpPr>
            <p:spPr bwMode="auto">
              <a:xfrm>
                <a:off x="2100" y="1531"/>
                <a:ext cx="110" cy="109"/>
              </a:xfrm>
              <a:prstGeom prst="ellipse">
                <a:avLst/>
              </a:prstGeom>
              <a:solidFill>
                <a:srgbClr val="B61D00"/>
              </a:solidFill>
              <a:ln w="9525">
                <a:solidFill>
                  <a:schemeClr val="tx1"/>
                </a:solidFill>
                <a:round/>
                <a:headEnd/>
                <a:tailEnd/>
              </a:ln>
            </p:spPr>
            <p:txBody>
              <a:bodyPr wrap="none" anchor="ctr"/>
              <a:lstStyle/>
              <a:p>
                <a:endParaRPr lang="en-US"/>
              </a:p>
            </p:txBody>
          </p:sp>
          <p:sp>
            <p:nvSpPr>
              <p:cNvPr id="73" name="Oval 32">
                <a:extLst>
                  <a:ext uri="{FF2B5EF4-FFF2-40B4-BE49-F238E27FC236}">
                    <a16:creationId xmlns:a16="http://schemas.microsoft.com/office/drawing/2014/main" id="{89E285B7-CEBE-8448-BF5A-3FA0BDD9C4D1}"/>
                  </a:ext>
                </a:extLst>
              </p:cNvPr>
              <p:cNvSpPr>
                <a:spLocks noChangeArrowheads="1"/>
              </p:cNvSpPr>
              <p:nvPr/>
            </p:nvSpPr>
            <p:spPr bwMode="auto">
              <a:xfrm>
                <a:off x="1815" y="1540"/>
                <a:ext cx="110" cy="109"/>
              </a:xfrm>
              <a:prstGeom prst="ellipse">
                <a:avLst/>
              </a:prstGeom>
              <a:solidFill>
                <a:srgbClr val="B61D00"/>
              </a:solidFill>
              <a:ln w="9525">
                <a:solidFill>
                  <a:schemeClr val="tx1"/>
                </a:solidFill>
                <a:round/>
                <a:headEnd/>
                <a:tailEnd/>
              </a:ln>
            </p:spPr>
            <p:txBody>
              <a:bodyPr wrap="none" anchor="ctr"/>
              <a:lstStyle/>
              <a:p>
                <a:endParaRPr lang="en-US"/>
              </a:p>
            </p:txBody>
          </p:sp>
        </p:grpSp>
        <p:sp>
          <p:nvSpPr>
            <p:cNvPr id="54" name="Line 33">
              <a:extLst>
                <a:ext uri="{FF2B5EF4-FFF2-40B4-BE49-F238E27FC236}">
                  <a16:creationId xmlns:a16="http://schemas.microsoft.com/office/drawing/2014/main" id="{F616AC78-5D8C-5240-9164-D55F77B1640E}"/>
                </a:ext>
              </a:extLst>
            </p:cNvPr>
            <p:cNvSpPr>
              <a:spLocks noChangeShapeType="1"/>
            </p:cNvSpPr>
            <p:nvPr/>
          </p:nvSpPr>
          <p:spPr bwMode="auto">
            <a:xfrm>
              <a:off x="3026" y="2094"/>
              <a:ext cx="0" cy="914"/>
            </a:xfrm>
            <a:prstGeom prst="line">
              <a:avLst/>
            </a:prstGeom>
            <a:noFill/>
            <a:ln w="9525">
              <a:solidFill>
                <a:schemeClr val="tx1"/>
              </a:solidFill>
              <a:prstDash val="dash"/>
              <a:round/>
              <a:headEnd/>
              <a:tailEnd/>
            </a:ln>
            <a:extLst>
              <a:ext uri="{909E8E84-426E-40dd-AFC4-6F175D3DCCD1}">
                <a14:hiddenFill xmlns:a14="http://schemas.microsoft.com/office/drawing/2010/main" xmlns="">
                  <a:noFill/>
                </a14:hiddenFill>
              </a:ext>
            </a:extLst>
          </p:spPr>
          <p:txBody>
            <a:bodyPr wrap="none" anchor="ctr"/>
            <a:lstStyle/>
            <a:p>
              <a:endParaRPr lang="en-US"/>
            </a:p>
          </p:txBody>
        </p:sp>
        <p:sp>
          <p:nvSpPr>
            <p:cNvPr id="55" name="Text Box 34">
              <a:extLst>
                <a:ext uri="{FF2B5EF4-FFF2-40B4-BE49-F238E27FC236}">
                  <a16:creationId xmlns:a16="http://schemas.microsoft.com/office/drawing/2014/main" id="{66867F23-384D-BC4A-B04C-573E5D0C1D30}"/>
                </a:ext>
              </a:extLst>
            </p:cNvPr>
            <p:cNvSpPr txBox="1">
              <a:spLocks noChangeArrowheads="1"/>
            </p:cNvSpPr>
            <p:nvPr/>
          </p:nvSpPr>
          <p:spPr bwMode="auto">
            <a:xfrm>
              <a:off x="2916" y="2958"/>
              <a:ext cx="223" cy="2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ヒラギノ角ゴ Pro W3" charset="0"/>
                  <a:cs typeface="ヒラギノ角ゴ Pro W3" charset="0"/>
                </a:defRPr>
              </a:lvl1pPr>
              <a:lvl2pPr marL="742950" indent="-285750" eaLnBrk="0" hangingPunct="0">
                <a:defRPr sz="2400">
                  <a:solidFill>
                    <a:schemeClr val="tx1"/>
                  </a:solidFill>
                  <a:latin typeface="Arial" charset="0"/>
                  <a:ea typeface="ヒラギノ角ゴ Pro W3" charset="0"/>
                  <a:cs typeface="ヒラギノ角ゴ Pro W3" charset="0"/>
                </a:defRPr>
              </a:lvl2pPr>
              <a:lvl3pPr marL="1143000" indent="-228600" eaLnBrk="0" hangingPunct="0">
                <a:defRPr sz="2400">
                  <a:solidFill>
                    <a:schemeClr val="tx1"/>
                  </a:solidFill>
                  <a:latin typeface="Arial" charset="0"/>
                  <a:ea typeface="ヒラギノ角ゴ Pro W3" charset="0"/>
                  <a:cs typeface="ヒラギノ角ゴ Pro W3" charset="0"/>
                </a:defRPr>
              </a:lvl3pPr>
              <a:lvl4pPr marL="1600200" indent="-228600" eaLnBrk="0" hangingPunct="0">
                <a:defRPr sz="2400">
                  <a:solidFill>
                    <a:schemeClr val="tx1"/>
                  </a:solidFill>
                  <a:latin typeface="Arial" charset="0"/>
                  <a:ea typeface="ヒラギノ角ゴ Pro W3" charset="0"/>
                  <a:cs typeface="ヒラギノ角ゴ Pro W3" charset="0"/>
                </a:defRPr>
              </a:lvl4pPr>
              <a:lvl5pPr marL="2057400" indent="-228600" eaLnBrk="0" hangingPunct="0">
                <a:defRPr sz="2400">
                  <a:solidFill>
                    <a:schemeClr val="tx1"/>
                  </a:solidFill>
                  <a:latin typeface="Arial" charset="0"/>
                  <a:ea typeface="ヒラギノ角ゴ Pro W3" charset="0"/>
                  <a:cs typeface="ヒラギノ角ゴ Pro W3" charset="0"/>
                </a:defRPr>
              </a:lvl5pPr>
              <a:lvl6pPr marL="2514600" indent="-228600" algn="ctr"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6pPr>
              <a:lvl7pPr marL="2971800" indent="-228600" algn="ctr"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7pPr>
              <a:lvl8pPr marL="3429000" indent="-228600" algn="ctr"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8pPr>
              <a:lvl9pPr marL="3886200" indent="-228600" algn="ctr"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9pPr>
            </a:lstStyle>
            <a:p>
              <a:pPr eaLnBrk="1" hangingPunct="1"/>
              <a:r>
                <a:rPr lang="en-GB" b="1"/>
                <a:t>0</a:t>
              </a:r>
            </a:p>
          </p:txBody>
        </p:sp>
        <p:grpSp>
          <p:nvGrpSpPr>
            <p:cNvPr id="56" name="Group 35">
              <a:extLst>
                <a:ext uri="{FF2B5EF4-FFF2-40B4-BE49-F238E27FC236}">
                  <a16:creationId xmlns:a16="http://schemas.microsoft.com/office/drawing/2014/main" id="{D1B8D3E7-B476-DD42-A326-77382B94BE6B}"/>
                </a:ext>
              </a:extLst>
            </p:cNvPr>
            <p:cNvGrpSpPr>
              <a:grpSpLocks/>
            </p:cNvGrpSpPr>
            <p:nvPr/>
          </p:nvGrpSpPr>
          <p:grpSpPr bwMode="auto">
            <a:xfrm>
              <a:off x="3415" y="2089"/>
              <a:ext cx="944" cy="1153"/>
              <a:chOff x="3415" y="1586"/>
              <a:chExt cx="944" cy="1153"/>
            </a:xfrm>
          </p:grpSpPr>
          <p:sp>
            <p:nvSpPr>
              <p:cNvPr id="63" name="Line 36">
                <a:extLst>
                  <a:ext uri="{FF2B5EF4-FFF2-40B4-BE49-F238E27FC236}">
                    <a16:creationId xmlns:a16="http://schemas.microsoft.com/office/drawing/2014/main" id="{FCC82377-DEC7-AE45-8534-39E31DC102A5}"/>
                  </a:ext>
                </a:extLst>
              </p:cNvPr>
              <p:cNvSpPr>
                <a:spLocks noChangeShapeType="1"/>
              </p:cNvSpPr>
              <p:nvPr/>
            </p:nvSpPr>
            <p:spPr bwMode="auto">
              <a:xfrm>
                <a:off x="3551" y="1587"/>
                <a:ext cx="0" cy="914"/>
              </a:xfrm>
              <a:prstGeom prst="line">
                <a:avLst/>
              </a:prstGeom>
              <a:noFill/>
              <a:ln w="9525">
                <a:solidFill>
                  <a:schemeClr val="tx1"/>
                </a:solidFill>
                <a:prstDash val="dash"/>
                <a:round/>
                <a:headEnd/>
                <a:tailEnd/>
              </a:ln>
              <a:extLst>
                <a:ext uri="{909E8E84-426E-40dd-AFC4-6F175D3DCCD1}">
                  <a14:hiddenFill xmlns:a14="http://schemas.microsoft.com/office/drawing/2010/main" xmlns="">
                    <a:noFill/>
                  </a14:hiddenFill>
                </a:ext>
              </a:extLst>
            </p:spPr>
            <p:txBody>
              <a:bodyPr wrap="none" anchor="ctr"/>
              <a:lstStyle/>
              <a:p>
                <a:endParaRPr lang="en-US"/>
              </a:p>
            </p:txBody>
          </p:sp>
          <p:sp>
            <p:nvSpPr>
              <p:cNvPr id="64" name="Text Box 37">
                <a:extLst>
                  <a:ext uri="{FF2B5EF4-FFF2-40B4-BE49-F238E27FC236}">
                    <a16:creationId xmlns:a16="http://schemas.microsoft.com/office/drawing/2014/main" id="{15446F9C-588B-F545-80A6-16908BED161A}"/>
                  </a:ext>
                </a:extLst>
              </p:cNvPr>
              <p:cNvSpPr txBox="1">
                <a:spLocks noChangeArrowheads="1"/>
              </p:cNvSpPr>
              <p:nvPr/>
            </p:nvSpPr>
            <p:spPr bwMode="auto">
              <a:xfrm>
                <a:off x="3415" y="2451"/>
                <a:ext cx="276" cy="2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ヒラギノ角ゴ Pro W3" charset="0"/>
                    <a:cs typeface="ヒラギノ角ゴ Pro W3" charset="0"/>
                  </a:defRPr>
                </a:lvl1pPr>
                <a:lvl2pPr marL="742950" indent="-285750" eaLnBrk="0" hangingPunct="0">
                  <a:defRPr sz="2400">
                    <a:solidFill>
                      <a:schemeClr val="tx1"/>
                    </a:solidFill>
                    <a:latin typeface="Arial" charset="0"/>
                    <a:ea typeface="ヒラギノ角ゴ Pro W3" charset="0"/>
                    <a:cs typeface="ヒラギノ角ゴ Pro W3" charset="0"/>
                  </a:defRPr>
                </a:lvl2pPr>
                <a:lvl3pPr marL="1143000" indent="-228600" eaLnBrk="0" hangingPunct="0">
                  <a:defRPr sz="2400">
                    <a:solidFill>
                      <a:schemeClr val="tx1"/>
                    </a:solidFill>
                    <a:latin typeface="Arial" charset="0"/>
                    <a:ea typeface="ヒラギノ角ゴ Pro W3" charset="0"/>
                    <a:cs typeface="ヒラギノ角ゴ Pro W3" charset="0"/>
                  </a:defRPr>
                </a:lvl3pPr>
                <a:lvl4pPr marL="1600200" indent="-228600" eaLnBrk="0" hangingPunct="0">
                  <a:defRPr sz="2400">
                    <a:solidFill>
                      <a:schemeClr val="tx1"/>
                    </a:solidFill>
                    <a:latin typeface="Arial" charset="0"/>
                    <a:ea typeface="ヒラギノ角ゴ Pro W3" charset="0"/>
                    <a:cs typeface="ヒラギノ角ゴ Pro W3" charset="0"/>
                  </a:defRPr>
                </a:lvl4pPr>
                <a:lvl5pPr marL="2057400" indent="-228600" eaLnBrk="0" hangingPunct="0">
                  <a:defRPr sz="2400">
                    <a:solidFill>
                      <a:schemeClr val="tx1"/>
                    </a:solidFill>
                    <a:latin typeface="Arial" charset="0"/>
                    <a:ea typeface="ヒラギノ角ゴ Pro W3" charset="0"/>
                    <a:cs typeface="ヒラギノ角ゴ Pro W3" charset="0"/>
                  </a:defRPr>
                </a:lvl5pPr>
                <a:lvl6pPr marL="2514600" indent="-228600" algn="ctr"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6pPr>
                <a:lvl7pPr marL="2971800" indent="-228600" algn="ctr"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7pPr>
                <a:lvl8pPr marL="3429000" indent="-228600" algn="ctr"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8pPr>
                <a:lvl9pPr marL="3886200" indent="-228600" algn="ctr"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9pPr>
              </a:lstStyle>
              <a:p>
                <a:pPr eaLnBrk="1" hangingPunct="1"/>
                <a:r>
                  <a:rPr lang="en-GB" b="1"/>
                  <a:t>.4</a:t>
                </a:r>
              </a:p>
            </p:txBody>
          </p:sp>
          <p:sp>
            <p:nvSpPr>
              <p:cNvPr id="65" name="Line 38">
                <a:extLst>
                  <a:ext uri="{FF2B5EF4-FFF2-40B4-BE49-F238E27FC236}">
                    <a16:creationId xmlns:a16="http://schemas.microsoft.com/office/drawing/2014/main" id="{FA825229-38FA-1B4A-B1E2-6E6B108BF89A}"/>
                  </a:ext>
                </a:extLst>
              </p:cNvPr>
              <p:cNvSpPr>
                <a:spLocks noChangeShapeType="1"/>
              </p:cNvSpPr>
              <p:nvPr/>
            </p:nvSpPr>
            <p:spPr bwMode="auto">
              <a:xfrm>
                <a:off x="3954" y="1587"/>
                <a:ext cx="0" cy="914"/>
              </a:xfrm>
              <a:prstGeom prst="line">
                <a:avLst/>
              </a:prstGeom>
              <a:noFill/>
              <a:ln w="9525">
                <a:solidFill>
                  <a:schemeClr val="tx1"/>
                </a:solidFill>
                <a:prstDash val="dash"/>
                <a:round/>
                <a:headEnd/>
                <a:tailEnd/>
              </a:ln>
              <a:extLst>
                <a:ext uri="{909E8E84-426E-40dd-AFC4-6F175D3DCCD1}">
                  <a14:hiddenFill xmlns:a14="http://schemas.microsoft.com/office/drawing/2010/main" xmlns="">
                    <a:noFill/>
                  </a14:hiddenFill>
                </a:ext>
              </a:extLst>
            </p:spPr>
            <p:txBody>
              <a:bodyPr wrap="none" anchor="ctr"/>
              <a:lstStyle/>
              <a:p>
                <a:endParaRPr lang="en-US"/>
              </a:p>
            </p:txBody>
          </p:sp>
          <p:sp>
            <p:nvSpPr>
              <p:cNvPr id="66" name="Text Box 39">
                <a:extLst>
                  <a:ext uri="{FF2B5EF4-FFF2-40B4-BE49-F238E27FC236}">
                    <a16:creationId xmlns:a16="http://schemas.microsoft.com/office/drawing/2014/main" id="{DCC27705-9114-FB4B-B5BC-865A2452B46C}"/>
                  </a:ext>
                </a:extLst>
              </p:cNvPr>
              <p:cNvSpPr txBox="1">
                <a:spLocks noChangeArrowheads="1"/>
              </p:cNvSpPr>
              <p:nvPr/>
            </p:nvSpPr>
            <p:spPr bwMode="auto">
              <a:xfrm>
                <a:off x="3818" y="2451"/>
                <a:ext cx="276" cy="2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ヒラギノ角ゴ Pro W3" charset="0"/>
                    <a:cs typeface="ヒラギノ角ゴ Pro W3" charset="0"/>
                  </a:defRPr>
                </a:lvl1pPr>
                <a:lvl2pPr marL="742950" indent="-285750" eaLnBrk="0" hangingPunct="0">
                  <a:defRPr sz="2400">
                    <a:solidFill>
                      <a:schemeClr val="tx1"/>
                    </a:solidFill>
                    <a:latin typeface="Arial" charset="0"/>
                    <a:ea typeface="ヒラギノ角ゴ Pro W3" charset="0"/>
                    <a:cs typeface="ヒラギノ角ゴ Pro W3" charset="0"/>
                  </a:defRPr>
                </a:lvl2pPr>
                <a:lvl3pPr marL="1143000" indent="-228600" eaLnBrk="0" hangingPunct="0">
                  <a:defRPr sz="2400">
                    <a:solidFill>
                      <a:schemeClr val="tx1"/>
                    </a:solidFill>
                    <a:latin typeface="Arial" charset="0"/>
                    <a:ea typeface="ヒラギノ角ゴ Pro W3" charset="0"/>
                    <a:cs typeface="ヒラギノ角ゴ Pro W3" charset="0"/>
                  </a:defRPr>
                </a:lvl3pPr>
                <a:lvl4pPr marL="1600200" indent="-228600" eaLnBrk="0" hangingPunct="0">
                  <a:defRPr sz="2400">
                    <a:solidFill>
                      <a:schemeClr val="tx1"/>
                    </a:solidFill>
                    <a:latin typeface="Arial" charset="0"/>
                    <a:ea typeface="ヒラギノ角ゴ Pro W3" charset="0"/>
                    <a:cs typeface="ヒラギノ角ゴ Pro W3" charset="0"/>
                  </a:defRPr>
                </a:lvl4pPr>
                <a:lvl5pPr marL="2057400" indent="-228600" eaLnBrk="0" hangingPunct="0">
                  <a:defRPr sz="2400">
                    <a:solidFill>
                      <a:schemeClr val="tx1"/>
                    </a:solidFill>
                    <a:latin typeface="Arial" charset="0"/>
                    <a:ea typeface="ヒラギノ角ゴ Pro W3" charset="0"/>
                    <a:cs typeface="ヒラギノ角ゴ Pro W3" charset="0"/>
                  </a:defRPr>
                </a:lvl5pPr>
                <a:lvl6pPr marL="2514600" indent="-228600" algn="ctr"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6pPr>
                <a:lvl7pPr marL="2971800" indent="-228600" algn="ctr"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7pPr>
                <a:lvl8pPr marL="3429000" indent="-228600" algn="ctr"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8pPr>
                <a:lvl9pPr marL="3886200" indent="-228600" algn="ctr"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9pPr>
              </a:lstStyle>
              <a:p>
                <a:pPr eaLnBrk="1" hangingPunct="1"/>
                <a:r>
                  <a:rPr lang="en-GB" b="1"/>
                  <a:t>.6</a:t>
                </a:r>
              </a:p>
            </p:txBody>
          </p:sp>
          <p:sp>
            <p:nvSpPr>
              <p:cNvPr id="67" name="Line 40">
                <a:extLst>
                  <a:ext uri="{FF2B5EF4-FFF2-40B4-BE49-F238E27FC236}">
                    <a16:creationId xmlns:a16="http://schemas.microsoft.com/office/drawing/2014/main" id="{4346DD9E-52AF-8F4E-9487-269879DD7944}"/>
                  </a:ext>
                </a:extLst>
              </p:cNvPr>
              <p:cNvSpPr>
                <a:spLocks noChangeShapeType="1"/>
              </p:cNvSpPr>
              <p:nvPr/>
            </p:nvSpPr>
            <p:spPr bwMode="auto">
              <a:xfrm>
                <a:off x="4246" y="1586"/>
                <a:ext cx="0" cy="914"/>
              </a:xfrm>
              <a:prstGeom prst="line">
                <a:avLst/>
              </a:prstGeom>
              <a:noFill/>
              <a:ln w="9525">
                <a:solidFill>
                  <a:schemeClr val="tx1"/>
                </a:solidFill>
                <a:prstDash val="dash"/>
                <a:round/>
                <a:headEnd/>
                <a:tailEnd/>
              </a:ln>
              <a:extLst>
                <a:ext uri="{909E8E84-426E-40dd-AFC4-6F175D3DCCD1}">
                  <a14:hiddenFill xmlns:a14="http://schemas.microsoft.com/office/drawing/2010/main" xmlns="">
                    <a:noFill/>
                  </a14:hiddenFill>
                </a:ext>
              </a:extLst>
            </p:spPr>
            <p:txBody>
              <a:bodyPr wrap="none" anchor="ctr"/>
              <a:lstStyle/>
              <a:p>
                <a:endParaRPr lang="en-US"/>
              </a:p>
            </p:txBody>
          </p:sp>
          <p:sp>
            <p:nvSpPr>
              <p:cNvPr id="68" name="Text Box 41">
                <a:extLst>
                  <a:ext uri="{FF2B5EF4-FFF2-40B4-BE49-F238E27FC236}">
                    <a16:creationId xmlns:a16="http://schemas.microsoft.com/office/drawing/2014/main" id="{6CE76FB6-DF16-F14A-A41E-8A5807189AEE}"/>
                  </a:ext>
                </a:extLst>
              </p:cNvPr>
              <p:cNvSpPr txBox="1">
                <a:spLocks noChangeArrowheads="1"/>
              </p:cNvSpPr>
              <p:nvPr/>
            </p:nvSpPr>
            <p:spPr bwMode="auto">
              <a:xfrm>
                <a:off x="4136" y="2450"/>
                <a:ext cx="223" cy="2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ヒラギノ角ゴ Pro W3" charset="0"/>
                    <a:cs typeface="ヒラギノ角ゴ Pro W3" charset="0"/>
                  </a:defRPr>
                </a:lvl1pPr>
                <a:lvl2pPr marL="742950" indent="-285750" eaLnBrk="0" hangingPunct="0">
                  <a:defRPr sz="2400">
                    <a:solidFill>
                      <a:schemeClr val="tx1"/>
                    </a:solidFill>
                    <a:latin typeface="Arial" charset="0"/>
                    <a:ea typeface="ヒラギノ角ゴ Pro W3" charset="0"/>
                    <a:cs typeface="ヒラギノ角ゴ Pro W3" charset="0"/>
                  </a:defRPr>
                </a:lvl2pPr>
                <a:lvl3pPr marL="1143000" indent="-228600" eaLnBrk="0" hangingPunct="0">
                  <a:defRPr sz="2400">
                    <a:solidFill>
                      <a:schemeClr val="tx1"/>
                    </a:solidFill>
                    <a:latin typeface="Arial" charset="0"/>
                    <a:ea typeface="ヒラギノ角ゴ Pro W3" charset="0"/>
                    <a:cs typeface="ヒラギノ角ゴ Pro W3" charset="0"/>
                  </a:defRPr>
                </a:lvl3pPr>
                <a:lvl4pPr marL="1600200" indent="-228600" eaLnBrk="0" hangingPunct="0">
                  <a:defRPr sz="2400">
                    <a:solidFill>
                      <a:schemeClr val="tx1"/>
                    </a:solidFill>
                    <a:latin typeface="Arial" charset="0"/>
                    <a:ea typeface="ヒラギノ角ゴ Pro W3" charset="0"/>
                    <a:cs typeface="ヒラギノ角ゴ Pro W3" charset="0"/>
                  </a:defRPr>
                </a:lvl4pPr>
                <a:lvl5pPr marL="2057400" indent="-228600" eaLnBrk="0" hangingPunct="0">
                  <a:defRPr sz="2400">
                    <a:solidFill>
                      <a:schemeClr val="tx1"/>
                    </a:solidFill>
                    <a:latin typeface="Arial" charset="0"/>
                    <a:ea typeface="ヒラギノ角ゴ Pro W3" charset="0"/>
                    <a:cs typeface="ヒラギノ角ゴ Pro W3" charset="0"/>
                  </a:defRPr>
                </a:lvl5pPr>
                <a:lvl6pPr marL="2514600" indent="-228600" algn="ctr"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6pPr>
                <a:lvl7pPr marL="2971800" indent="-228600" algn="ctr"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7pPr>
                <a:lvl8pPr marL="3429000" indent="-228600" algn="ctr"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8pPr>
                <a:lvl9pPr marL="3886200" indent="-228600" algn="ctr"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9pPr>
              </a:lstStyle>
              <a:p>
                <a:pPr eaLnBrk="1" hangingPunct="1"/>
                <a:r>
                  <a:rPr lang="en-GB" b="1"/>
                  <a:t>1</a:t>
                </a:r>
              </a:p>
            </p:txBody>
          </p:sp>
        </p:grpSp>
        <p:sp>
          <p:nvSpPr>
            <p:cNvPr id="57" name="Line 42">
              <a:extLst>
                <a:ext uri="{FF2B5EF4-FFF2-40B4-BE49-F238E27FC236}">
                  <a16:creationId xmlns:a16="http://schemas.microsoft.com/office/drawing/2014/main" id="{05693086-CDAC-B141-ADAF-3E23D9B785F2}"/>
                </a:ext>
              </a:extLst>
            </p:cNvPr>
            <p:cNvSpPr>
              <a:spLocks noChangeShapeType="1"/>
            </p:cNvSpPr>
            <p:nvPr/>
          </p:nvSpPr>
          <p:spPr bwMode="auto">
            <a:xfrm flipH="1">
              <a:off x="2561" y="2085"/>
              <a:ext cx="0" cy="914"/>
            </a:xfrm>
            <a:prstGeom prst="line">
              <a:avLst/>
            </a:prstGeom>
            <a:noFill/>
            <a:ln w="9525">
              <a:solidFill>
                <a:schemeClr val="tx1"/>
              </a:solidFill>
              <a:prstDash val="dash"/>
              <a:round/>
              <a:headEnd/>
              <a:tailEnd/>
            </a:ln>
            <a:extLst>
              <a:ext uri="{909E8E84-426E-40dd-AFC4-6F175D3DCCD1}">
                <a14:hiddenFill xmlns:a14="http://schemas.microsoft.com/office/drawing/2010/main" xmlns="">
                  <a:noFill/>
                </a14:hiddenFill>
              </a:ext>
            </a:extLst>
          </p:spPr>
          <p:txBody>
            <a:bodyPr wrap="none" anchor="ctr"/>
            <a:lstStyle/>
            <a:p>
              <a:endParaRPr lang="en-US"/>
            </a:p>
          </p:txBody>
        </p:sp>
        <p:sp>
          <p:nvSpPr>
            <p:cNvPr id="58" name="Text Box 43">
              <a:extLst>
                <a:ext uri="{FF2B5EF4-FFF2-40B4-BE49-F238E27FC236}">
                  <a16:creationId xmlns:a16="http://schemas.microsoft.com/office/drawing/2014/main" id="{5E61F213-C27C-CE4F-AD16-33306B6BF6BC}"/>
                </a:ext>
              </a:extLst>
            </p:cNvPr>
            <p:cNvSpPr txBox="1">
              <a:spLocks noChangeArrowheads="1"/>
            </p:cNvSpPr>
            <p:nvPr/>
          </p:nvSpPr>
          <p:spPr bwMode="auto">
            <a:xfrm flipH="1">
              <a:off x="2423" y="2949"/>
              <a:ext cx="276" cy="2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ヒラギノ角ゴ Pro W3" charset="0"/>
                  <a:cs typeface="ヒラギノ角ゴ Pro W3" charset="0"/>
                </a:defRPr>
              </a:lvl1pPr>
              <a:lvl2pPr marL="742950" indent="-285750" eaLnBrk="0" hangingPunct="0">
                <a:defRPr sz="2400">
                  <a:solidFill>
                    <a:schemeClr val="tx1"/>
                  </a:solidFill>
                  <a:latin typeface="Arial" charset="0"/>
                  <a:ea typeface="ヒラギノ角ゴ Pro W3" charset="0"/>
                  <a:cs typeface="ヒラギノ角ゴ Pro W3" charset="0"/>
                </a:defRPr>
              </a:lvl2pPr>
              <a:lvl3pPr marL="1143000" indent="-228600" eaLnBrk="0" hangingPunct="0">
                <a:defRPr sz="2400">
                  <a:solidFill>
                    <a:schemeClr val="tx1"/>
                  </a:solidFill>
                  <a:latin typeface="Arial" charset="0"/>
                  <a:ea typeface="ヒラギノ角ゴ Pro W3" charset="0"/>
                  <a:cs typeface="ヒラギノ角ゴ Pro W3" charset="0"/>
                </a:defRPr>
              </a:lvl3pPr>
              <a:lvl4pPr marL="1600200" indent="-228600" eaLnBrk="0" hangingPunct="0">
                <a:defRPr sz="2400">
                  <a:solidFill>
                    <a:schemeClr val="tx1"/>
                  </a:solidFill>
                  <a:latin typeface="Arial" charset="0"/>
                  <a:ea typeface="ヒラギノ角ゴ Pro W3" charset="0"/>
                  <a:cs typeface="ヒラギノ角ゴ Pro W3" charset="0"/>
                </a:defRPr>
              </a:lvl4pPr>
              <a:lvl5pPr marL="2057400" indent="-228600" eaLnBrk="0" hangingPunct="0">
                <a:defRPr sz="2400">
                  <a:solidFill>
                    <a:schemeClr val="tx1"/>
                  </a:solidFill>
                  <a:latin typeface="Arial" charset="0"/>
                  <a:ea typeface="ヒラギノ角ゴ Pro W3" charset="0"/>
                  <a:cs typeface="ヒラギノ角ゴ Pro W3" charset="0"/>
                </a:defRPr>
              </a:lvl5pPr>
              <a:lvl6pPr marL="2514600" indent="-228600" algn="ctr"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6pPr>
              <a:lvl7pPr marL="2971800" indent="-228600" algn="ctr"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7pPr>
              <a:lvl8pPr marL="3429000" indent="-228600" algn="ctr"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8pPr>
              <a:lvl9pPr marL="3886200" indent="-228600" algn="ctr"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9pPr>
            </a:lstStyle>
            <a:p>
              <a:pPr eaLnBrk="1" hangingPunct="1"/>
              <a:r>
                <a:rPr lang="en-GB" b="1"/>
                <a:t>.4</a:t>
              </a:r>
            </a:p>
          </p:txBody>
        </p:sp>
        <p:sp>
          <p:nvSpPr>
            <p:cNvPr id="59" name="Line 44">
              <a:extLst>
                <a:ext uri="{FF2B5EF4-FFF2-40B4-BE49-F238E27FC236}">
                  <a16:creationId xmlns:a16="http://schemas.microsoft.com/office/drawing/2014/main" id="{894EF139-520E-B743-915E-DAA5C253AA1B}"/>
                </a:ext>
              </a:extLst>
            </p:cNvPr>
            <p:cNvSpPr>
              <a:spLocks noChangeShapeType="1"/>
            </p:cNvSpPr>
            <p:nvPr/>
          </p:nvSpPr>
          <p:spPr bwMode="auto">
            <a:xfrm flipH="1">
              <a:off x="2158" y="2085"/>
              <a:ext cx="0" cy="914"/>
            </a:xfrm>
            <a:prstGeom prst="line">
              <a:avLst/>
            </a:prstGeom>
            <a:noFill/>
            <a:ln w="9525">
              <a:solidFill>
                <a:schemeClr val="tx1"/>
              </a:solidFill>
              <a:prstDash val="dash"/>
              <a:round/>
              <a:headEnd/>
              <a:tailEnd/>
            </a:ln>
            <a:extLst>
              <a:ext uri="{909E8E84-426E-40dd-AFC4-6F175D3DCCD1}">
                <a14:hiddenFill xmlns:a14="http://schemas.microsoft.com/office/drawing/2010/main" xmlns="">
                  <a:noFill/>
                </a14:hiddenFill>
              </a:ext>
            </a:extLst>
          </p:spPr>
          <p:txBody>
            <a:bodyPr wrap="none" anchor="ctr"/>
            <a:lstStyle/>
            <a:p>
              <a:endParaRPr lang="en-US"/>
            </a:p>
          </p:txBody>
        </p:sp>
        <p:sp>
          <p:nvSpPr>
            <p:cNvPr id="60" name="Text Box 45">
              <a:extLst>
                <a:ext uri="{FF2B5EF4-FFF2-40B4-BE49-F238E27FC236}">
                  <a16:creationId xmlns:a16="http://schemas.microsoft.com/office/drawing/2014/main" id="{71A7525E-0B7A-1C48-8D40-8D87AC2634F8}"/>
                </a:ext>
              </a:extLst>
            </p:cNvPr>
            <p:cNvSpPr txBox="1">
              <a:spLocks noChangeArrowheads="1"/>
            </p:cNvSpPr>
            <p:nvPr/>
          </p:nvSpPr>
          <p:spPr bwMode="auto">
            <a:xfrm flipH="1">
              <a:off x="2076" y="2949"/>
              <a:ext cx="276" cy="2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ヒラギノ角ゴ Pro W3" charset="0"/>
                  <a:cs typeface="ヒラギノ角ゴ Pro W3" charset="0"/>
                </a:defRPr>
              </a:lvl1pPr>
              <a:lvl2pPr marL="742950" indent="-285750" eaLnBrk="0" hangingPunct="0">
                <a:defRPr sz="2400">
                  <a:solidFill>
                    <a:schemeClr val="tx1"/>
                  </a:solidFill>
                  <a:latin typeface="Arial" charset="0"/>
                  <a:ea typeface="ヒラギノ角ゴ Pro W3" charset="0"/>
                  <a:cs typeface="ヒラギノ角ゴ Pro W3" charset="0"/>
                </a:defRPr>
              </a:lvl2pPr>
              <a:lvl3pPr marL="1143000" indent="-228600" eaLnBrk="0" hangingPunct="0">
                <a:defRPr sz="2400">
                  <a:solidFill>
                    <a:schemeClr val="tx1"/>
                  </a:solidFill>
                  <a:latin typeface="Arial" charset="0"/>
                  <a:ea typeface="ヒラギノ角ゴ Pro W3" charset="0"/>
                  <a:cs typeface="ヒラギノ角ゴ Pro W3" charset="0"/>
                </a:defRPr>
              </a:lvl3pPr>
              <a:lvl4pPr marL="1600200" indent="-228600" eaLnBrk="0" hangingPunct="0">
                <a:defRPr sz="2400">
                  <a:solidFill>
                    <a:schemeClr val="tx1"/>
                  </a:solidFill>
                  <a:latin typeface="Arial" charset="0"/>
                  <a:ea typeface="ヒラギノ角ゴ Pro W3" charset="0"/>
                  <a:cs typeface="ヒラギノ角ゴ Pro W3" charset="0"/>
                </a:defRPr>
              </a:lvl4pPr>
              <a:lvl5pPr marL="2057400" indent="-228600" eaLnBrk="0" hangingPunct="0">
                <a:defRPr sz="2400">
                  <a:solidFill>
                    <a:schemeClr val="tx1"/>
                  </a:solidFill>
                  <a:latin typeface="Arial" charset="0"/>
                  <a:ea typeface="ヒラギノ角ゴ Pro W3" charset="0"/>
                  <a:cs typeface="ヒラギノ角ゴ Pro W3" charset="0"/>
                </a:defRPr>
              </a:lvl5pPr>
              <a:lvl6pPr marL="2514600" indent="-228600" algn="ctr"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6pPr>
              <a:lvl7pPr marL="2971800" indent="-228600" algn="ctr"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7pPr>
              <a:lvl8pPr marL="3429000" indent="-228600" algn="ctr"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8pPr>
              <a:lvl9pPr marL="3886200" indent="-228600" algn="ctr"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9pPr>
            </a:lstStyle>
            <a:p>
              <a:pPr eaLnBrk="1" hangingPunct="1"/>
              <a:r>
                <a:rPr lang="en-GB" b="1"/>
                <a:t>.6</a:t>
              </a:r>
            </a:p>
          </p:txBody>
        </p:sp>
        <p:sp>
          <p:nvSpPr>
            <p:cNvPr id="61" name="Line 46">
              <a:extLst>
                <a:ext uri="{FF2B5EF4-FFF2-40B4-BE49-F238E27FC236}">
                  <a16:creationId xmlns:a16="http://schemas.microsoft.com/office/drawing/2014/main" id="{D73DB953-5C44-604E-A0BB-D47C65C14629}"/>
                </a:ext>
              </a:extLst>
            </p:cNvPr>
            <p:cNvSpPr>
              <a:spLocks noChangeShapeType="1"/>
            </p:cNvSpPr>
            <p:nvPr/>
          </p:nvSpPr>
          <p:spPr bwMode="auto">
            <a:xfrm flipH="1">
              <a:off x="1866" y="2084"/>
              <a:ext cx="0" cy="914"/>
            </a:xfrm>
            <a:prstGeom prst="line">
              <a:avLst/>
            </a:prstGeom>
            <a:noFill/>
            <a:ln w="9525">
              <a:solidFill>
                <a:schemeClr val="tx1"/>
              </a:solidFill>
              <a:prstDash val="dash"/>
              <a:round/>
              <a:headEnd/>
              <a:tailEnd/>
            </a:ln>
            <a:extLst>
              <a:ext uri="{909E8E84-426E-40dd-AFC4-6F175D3DCCD1}">
                <a14:hiddenFill xmlns:a14="http://schemas.microsoft.com/office/drawing/2010/main" xmlns="">
                  <a:noFill/>
                </a14:hiddenFill>
              </a:ext>
            </a:extLst>
          </p:spPr>
          <p:txBody>
            <a:bodyPr wrap="none" anchor="ctr"/>
            <a:lstStyle/>
            <a:p>
              <a:endParaRPr lang="en-US"/>
            </a:p>
          </p:txBody>
        </p:sp>
        <p:sp>
          <p:nvSpPr>
            <p:cNvPr id="62" name="Text Box 47">
              <a:extLst>
                <a:ext uri="{FF2B5EF4-FFF2-40B4-BE49-F238E27FC236}">
                  <a16:creationId xmlns:a16="http://schemas.microsoft.com/office/drawing/2014/main" id="{27E8E1C8-C34E-1545-9262-3B14E8F5A462}"/>
                </a:ext>
              </a:extLst>
            </p:cNvPr>
            <p:cNvSpPr txBox="1">
              <a:spLocks noChangeArrowheads="1"/>
            </p:cNvSpPr>
            <p:nvPr/>
          </p:nvSpPr>
          <p:spPr bwMode="auto">
            <a:xfrm flipH="1">
              <a:off x="1752" y="2948"/>
              <a:ext cx="223" cy="2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ヒラギノ角ゴ Pro W3" charset="0"/>
                  <a:cs typeface="ヒラギノ角ゴ Pro W3" charset="0"/>
                </a:defRPr>
              </a:lvl1pPr>
              <a:lvl2pPr marL="742950" indent="-285750" eaLnBrk="0" hangingPunct="0">
                <a:defRPr sz="2400">
                  <a:solidFill>
                    <a:schemeClr val="tx1"/>
                  </a:solidFill>
                  <a:latin typeface="Arial" charset="0"/>
                  <a:ea typeface="ヒラギノ角ゴ Pro W3" charset="0"/>
                  <a:cs typeface="ヒラギノ角ゴ Pro W3" charset="0"/>
                </a:defRPr>
              </a:lvl2pPr>
              <a:lvl3pPr marL="1143000" indent="-228600" eaLnBrk="0" hangingPunct="0">
                <a:defRPr sz="2400">
                  <a:solidFill>
                    <a:schemeClr val="tx1"/>
                  </a:solidFill>
                  <a:latin typeface="Arial" charset="0"/>
                  <a:ea typeface="ヒラギノ角ゴ Pro W3" charset="0"/>
                  <a:cs typeface="ヒラギノ角ゴ Pro W3" charset="0"/>
                </a:defRPr>
              </a:lvl3pPr>
              <a:lvl4pPr marL="1600200" indent="-228600" eaLnBrk="0" hangingPunct="0">
                <a:defRPr sz="2400">
                  <a:solidFill>
                    <a:schemeClr val="tx1"/>
                  </a:solidFill>
                  <a:latin typeface="Arial" charset="0"/>
                  <a:ea typeface="ヒラギノ角ゴ Pro W3" charset="0"/>
                  <a:cs typeface="ヒラギノ角ゴ Pro W3" charset="0"/>
                </a:defRPr>
              </a:lvl4pPr>
              <a:lvl5pPr marL="2057400" indent="-228600" eaLnBrk="0" hangingPunct="0">
                <a:defRPr sz="2400">
                  <a:solidFill>
                    <a:schemeClr val="tx1"/>
                  </a:solidFill>
                  <a:latin typeface="Arial" charset="0"/>
                  <a:ea typeface="ヒラギノ角ゴ Pro W3" charset="0"/>
                  <a:cs typeface="ヒラギノ角ゴ Pro W3" charset="0"/>
                </a:defRPr>
              </a:lvl5pPr>
              <a:lvl6pPr marL="2514600" indent="-228600" algn="ctr"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6pPr>
              <a:lvl7pPr marL="2971800" indent="-228600" algn="ctr"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7pPr>
              <a:lvl8pPr marL="3429000" indent="-228600" algn="ctr"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8pPr>
              <a:lvl9pPr marL="3886200" indent="-228600" algn="ctr"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9pPr>
            </a:lstStyle>
            <a:p>
              <a:pPr eaLnBrk="1" hangingPunct="1"/>
              <a:r>
                <a:rPr lang="en-GB" b="1"/>
                <a:t>1</a:t>
              </a:r>
            </a:p>
          </p:txBody>
        </p:sp>
      </p:grpSp>
    </p:spTree>
    <p:extLst>
      <p:ext uri="{BB962C8B-B14F-4D97-AF65-F5344CB8AC3E}">
        <p14:creationId xmlns:p14="http://schemas.microsoft.com/office/powerpoint/2010/main" val="18127438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42E40B-6D61-884C-BB2E-935318213D1D}"/>
              </a:ext>
            </a:extLst>
          </p:cNvPr>
          <p:cNvSpPr>
            <a:spLocks noGrp="1"/>
          </p:cNvSpPr>
          <p:nvPr>
            <p:ph type="title"/>
          </p:nvPr>
        </p:nvSpPr>
        <p:spPr/>
        <p:txBody>
          <a:bodyPr>
            <a:normAutofit fontScale="90000"/>
          </a:bodyPr>
          <a:lstStyle/>
          <a:p>
            <a:r>
              <a:rPr lang="en-US" b="1" cap="none" spc="0" dirty="0">
                <a:latin typeface="Open Sans SemiBold" panose="020B0606030504020204" pitchFamily="34" charset="0"/>
                <a:ea typeface="Open Sans SemiBold" panose="020B0606030504020204" pitchFamily="34" charset="0"/>
                <a:cs typeface="Open Sans SemiBold" panose="020B0606030504020204" pitchFamily="34" charset="0"/>
              </a:rPr>
              <a:t>Coincident Pair </a:t>
            </a:r>
            <a:br>
              <a:rPr lang="en-US" b="1" cap="none" spc="0" dirty="0">
                <a:latin typeface="Open Sans SemiBold" panose="020B0606030504020204" pitchFamily="34" charset="0"/>
                <a:ea typeface="Open Sans SemiBold" panose="020B0606030504020204" pitchFamily="34" charset="0"/>
                <a:cs typeface="Open Sans SemiBold" panose="020B0606030504020204" pitchFamily="34" charset="0"/>
              </a:rPr>
            </a:br>
            <a:r>
              <a:rPr lang="en-US" b="1" cap="none" spc="0" dirty="0">
                <a:latin typeface="Open Sans SemiBold" panose="020B0606030504020204" pitchFamily="34" charset="0"/>
                <a:ea typeface="Open Sans SemiBold" panose="020B0606030504020204" pitchFamily="34" charset="0"/>
                <a:cs typeface="Open Sans SemiBold" panose="020B0606030504020204" pitchFamily="34" charset="0"/>
              </a:rPr>
              <a:t>Microphone Techniques</a:t>
            </a:r>
          </a:p>
        </p:txBody>
      </p:sp>
      <p:sp>
        <p:nvSpPr>
          <p:cNvPr id="3" name="Rectangle 2">
            <a:extLst>
              <a:ext uri="{FF2B5EF4-FFF2-40B4-BE49-F238E27FC236}">
                <a16:creationId xmlns:a16="http://schemas.microsoft.com/office/drawing/2014/main" id="{10838ABA-8B55-EB40-9FB3-435F45E2DE6F}"/>
              </a:ext>
            </a:extLst>
          </p:cNvPr>
          <p:cNvSpPr/>
          <p:nvPr/>
        </p:nvSpPr>
        <p:spPr>
          <a:xfrm>
            <a:off x="524568" y="3236670"/>
            <a:ext cx="6096000" cy="2806922"/>
          </a:xfrm>
          <a:prstGeom prst="rect">
            <a:avLst/>
          </a:prstGeom>
        </p:spPr>
        <p:txBody>
          <a:bodyPr>
            <a:spAutoFit/>
          </a:bodyPr>
          <a:lstStyle/>
          <a:p>
            <a:pPr marL="285750" indent="-285750">
              <a:lnSpc>
                <a:spcPct val="90000"/>
              </a:lnSpc>
              <a:buFont typeface="Arial" panose="020B0604020202020204" pitchFamily="34" charset="0"/>
              <a:buChar char="•"/>
            </a:pPr>
            <a:r>
              <a:rPr lang="en-GB" sz="2800" dirty="0">
                <a:latin typeface="Open Sans Light" panose="020B0306030504020204" pitchFamily="34" charset="0"/>
                <a:ea typeface="Open Sans Light" panose="020B0306030504020204" pitchFamily="34" charset="0"/>
                <a:cs typeface="Open Sans Light" panose="020B0306030504020204" pitchFamily="34" charset="0"/>
              </a:rPr>
              <a:t>Directional mics coincident to one another.</a:t>
            </a:r>
          </a:p>
          <a:p>
            <a:pPr marL="285750" indent="-285750">
              <a:lnSpc>
                <a:spcPct val="90000"/>
              </a:lnSpc>
              <a:buFont typeface="Arial" panose="020B0604020202020204" pitchFamily="34" charset="0"/>
              <a:buChar char="•"/>
            </a:pPr>
            <a:r>
              <a:rPr lang="en-GB" sz="2800" dirty="0">
                <a:latin typeface="Open Sans Light" panose="020B0306030504020204" pitchFamily="34" charset="0"/>
                <a:ea typeface="Open Sans Light" panose="020B0306030504020204" pitchFamily="34" charset="0"/>
                <a:cs typeface="Open Sans Light" panose="020B0306030504020204" pitchFamily="34" charset="0"/>
              </a:rPr>
              <a:t>Intensity differences produce. stereo image.</a:t>
            </a:r>
          </a:p>
          <a:p>
            <a:pPr marL="285750" indent="-285750">
              <a:lnSpc>
                <a:spcPct val="90000"/>
              </a:lnSpc>
              <a:buFont typeface="Arial" panose="020B0604020202020204" pitchFamily="34" charset="0"/>
              <a:buChar char="•"/>
            </a:pPr>
            <a:r>
              <a:rPr lang="en-GB" sz="2800" dirty="0">
                <a:latin typeface="Open Sans Light" panose="020B0306030504020204" pitchFamily="34" charset="0"/>
                <a:ea typeface="Open Sans Light" panose="020B0306030504020204" pitchFamily="34" charset="0"/>
                <a:cs typeface="Open Sans Light" panose="020B0306030504020204" pitchFamily="34" charset="0"/>
              </a:rPr>
              <a:t>Sharp, focussed images.</a:t>
            </a:r>
          </a:p>
          <a:p>
            <a:pPr marL="285750" indent="-285750">
              <a:lnSpc>
                <a:spcPct val="90000"/>
              </a:lnSpc>
              <a:buFont typeface="Arial" panose="020B0604020202020204" pitchFamily="34" charset="0"/>
              <a:buChar char="•"/>
            </a:pPr>
            <a:r>
              <a:rPr lang="en-GB" sz="2800" dirty="0">
                <a:latin typeface="Open Sans Light" panose="020B0306030504020204" pitchFamily="34" charset="0"/>
                <a:ea typeface="Open Sans Light" panose="020B0306030504020204" pitchFamily="34" charset="0"/>
                <a:cs typeface="Open Sans Light" panose="020B0306030504020204" pitchFamily="34" charset="0"/>
              </a:rPr>
              <a:t>Width of image adjustable.</a:t>
            </a:r>
          </a:p>
          <a:p>
            <a:pPr marL="285750" indent="-285750">
              <a:lnSpc>
                <a:spcPct val="90000"/>
              </a:lnSpc>
              <a:buFont typeface="Arial" panose="020B0604020202020204" pitchFamily="34" charset="0"/>
              <a:buChar char="•"/>
            </a:pPr>
            <a:r>
              <a:rPr lang="en-GB" sz="2800" dirty="0" err="1">
                <a:latin typeface="Open Sans Light" panose="020B0306030504020204" pitchFamily="34" charset="0"/>
                <a:ea typeface="Open Sans Light" panose="020B0306030504020204" pitchFamily="34" charset="0"/>
                <a:cs typeface="Open Sans Light" panose="020B0306030504020204" pitchFamily="34" charset="0"/>
              </a:rPr>
              <a:t>Blumlein</a:t>
            </a:r>
            <a:r>
              <a:rPr lang="en-GB" sz="2800" dirty="0">
                <a:latin typeface="Open Sans Light" panose="020B0306030504020204" pitchFamily="34" charset="0"/>
                <a:ea typeface="Open Sans Light" panose="020B0306030504020204" pitchFamily="34" charset="0"/>
                <a:cs typeface="Open Sans Light" panose="020B0306030504020204" pitchFamily="34" charset="0"/>
              </a:rPr>
              <a:t>, XY, MS.</a:t>
            </a:r>
          </a:p>
        </p:txBody>
      </p:sp>
      <p:pic>
        <p:nvPicPr>
          <p:cNvPr id="4" name="Picture 4" descr="XY Stereo Setup">
            <a:extLst>
              <a:ext uri="{FF2B5EF4-FFF2-40B4-BE49-F238E27FC236}">
                <a16:creationId xmlns:a16="http://schemas.microsoft.com/office/drawing/2014/main" id="{C1BE25D6-CC97-A74B-AF27-CBBB13B2BF8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a:xfrm>
            <a:off x="6620568" y="3236670"/>
            <a:ext cx="5395628" cy="2915935"/>
          </a:xfrm>
          <a:prstGeom prst="rect">
            <a:avLst/>
          </a:prstGeom>
        </p:spPr>
      </p:pic>
    </p:spTree>
    <p:extLst>
      <p:ext uri="{BB962C8B-B14F-4D97-AF65-F5344CB8AC3E}">
        <p14:creationId xmlns:p14="http://schemas.microsoft.com/office/powerpoint/2010/main" val="36805263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42E40B-6D61-884C-BB2E-935318213D1D}"/>
              </a:ext>
            </a:extLst>
          </p:cNvPr>
          <p:cNvSpPr>
            <a:spLocks noGrp="1"/>
          </p:cNvSpPr>
          <p:nvPr>
            <p:ph type="title"/>
          </p:nvPr>
        </p:nvSpPr>
        <p:spPr/>
        <p:txBody>
          <a:bodyPr>
            <a:normAutofit fontScale="90000"/>
          </a:bodyPr>
          <a:lstStyle/>
          <a:p>
            <a:r>
              <a:rPr lang="en-US" b="1" cap="none" spc="0" dirty="0">
                <a:latin typeface="Open Sans SemiBold" panose="020B0606030504020204" pitchFamily="34" charset="0"/>
                <a:ea typeface="Open Sans SemiBold" panose="020B0606030504020204" pitchFamily="34" charset="0"/>
                <a:cs typeface="Open Sans SemiBold" panose="020B0606030504020204" pitchFamily="34" charset="0"/>
              </a:rPr>
              <a:t>Coincident Pair </a:t>
            </a:r>
            <a:br>
              <a:rPr lang="en-US" b="1" cap="none" spc="0" dirty="0">
                <a:latin typeface="Open Sans SemiBold" panose="020B0606030504020204" pitchFamily="34" charset="0"/>
                <a:ea typeface="Open Sans SemiBold" panose="020B0606030504020204" pitchFamily="34" charset="0"/>
                <a:cs typeface="Open Sans SemiBold" panose="020B0606030504020204" pitchFamily="34" charset="0"/>
              </a:rPr>
            </a:br>
            <a:r>
              <a:rPr lang="en-US" b="1" cap="none" spc="0" dirty="0">
                <a:latin typeface="Open Sans SemiBold" panose="020B0606030504020204" pitchFamily="34" charset="0"/>
                <a:ea typeface="Open Sans SemiBold" panose="020B0606030504020204" pitchFamily="34" charset="0"/>
                <a:cs typeface="Open Sans SemiBold" panose="020B0606030504020204" pitchFamily="34" charset="0"/>
              </a:rPr>
              <a:t>Microphone Techniques</a:t>
            </a:r>
          </a:p>
        </p:txBody>
      </p:sp>
      <p:pic>
        <p:nvPicPr>
          <p:cNvPr id="4" name="Picture 4" descr="XY Stereo Setup">
            <a:extLst>
              <a:ext uri="{FF2B5EF4-FFF2-40B4-BE49-F238E27FC236}">
                <a16:creationId xmlns:a16="http://schemas.microsoft.com/office/drawing/2014/main" id="{C1BE25D6-CC97-A74B-AF27-CBBB13B2BF8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a:xfrm>
            <a:off x="6620568" y="3236670"/>
            <a:ext cx="5395628" cy="2915935"/>
          </a:xfrm>
          <a:prstGeom prst="rect">
            <a:avLst/>
          </a:prstGeom>
        </p:spPr>
      </p:pic>
      <p:sp>
        <p:nvSpPr>
          <p:cNvPr id="3" name="Rectangle 2">
            <a:extLst>
              <a:ext uri="{FF2B5EF4-FFF2-40B4-BE49-F238E27FC236}">
                <a16:creationId xmlns:a16="http://schemas.microsoft.com/office/drawing/2014/main" id="{10838ABA-8B55-EB40-9FB3-435F45E2DE6F}"/>
              </a:ext>
            </a:extLst>
          </p:cNvPr>
          <p:cNvSpPr/>
          <p:nvPr/>
        </p:nvSpPr>
        <p:spPr>
          <a:xfrm>
            <a:off x="81211" y="2292869"/>
            <a:ext cx="6708472" cy="4401205"/>
          </a:xfrm>
          <a:prstGeom prst="rect">
            <a:avLst/>
          </a:prstGeom>
        </p:spPr>
        <p:txBody>
          <a:bodyPr wrap="square">
            <a:spAutoFit/>
          </a:bodyPr>
          <a:lstStyle/>
          <a:p>
            <a:r>
              <a:rPr lang="en-GB" sz="2000" dirty="0">
                <a:latin typeface="Open Sans Light" panose="020B0306030504020204" pitchFamily="34" charset="0"/>
                <a:ea typeface="Open Sans Light" panose="020B0306030504020204" pitchFamily="34" charset="0"/>
                <a:cs typeface="Open Sans Light" panose="020B0306030504020204" pitchFamily="34" charset="0"/>
              </a:rPr>
              <a:t>A pair means that we’ll be using two identical microphones in these miking techniques. At the very least, we’ll use two microphones will very similar specifications (polar and frequency responses, sensitivity ratings etc).</a:t>
            </a:r>
          </a:p>
          <a:p>
            <a:endParaRPr lang="en-GB" sz="2000" dirty="0">
              <a:latin typeface="Open Sans Light" panose="020B0306030504020204" pitchFamily="34" charset="0"/>
              <a:ea typeface="Open Sans Light" panose="020B0306030504020204" pitchFamily="34" charset="0"/>
              <a:cs typeface="Open Sans Light" panose="020B0306030504020204" pitchFamily="34" charset="0"/>
            </a:endParaRPr>
          </a:p>
          <a:p>
            <a:r>
              <a:rPr lang="en-GB" sz="2000" dirty="0">
                <a:latin typeface="Open Sans Light" panose="020B0306030504020204" pitchFamily="34" charset="0"/>
                <a:ea typeface="Open Sans Light" panose="020B0306030504020204" pitchFamily="34" charset="0"/>
                <a:cs typeface="Open Sans Light" panose="020B0306030504020204" pitchFamily="34" charset="0"/>
              </a:rPr>
              <a:t>It’s also worth running each microphone through the same model of preamp with the same amount of gain applied to the signal.</a:t>
            </a:r>
          </a:p>
          <a:p>
            <a:endParaRPr lang="en-GB" sz="2000" dirty="0">
              <a:latin typeface="Open Sans Light" panose="020B0306030504020204" pitchFamily="34" charset="0"/>
              <a:ea typeface="Open Sans Light" panose="020B0306030504020204" pitchFamily="34" charset="0"/>
              <a:cs typeface="Open Sans Light" panose="020B0306030504020204" pitchFamily="34" charset="0"/>
            </a:endParaRPr>
          </a:p>
          <a:p>
            <a:r>
              <a:rPr lang="en-GB" sz="2000" dirty="0">
                <a:latin typeface="Open Sans Light" panose="020B0306030504020204" pitchFamily="34" charset="0"/>
                <a:ea typeface="Open Sans Light" panose="020B0306030504020204" pitchFamily="34" charset="0"/>
                <a:cs typeface="Open Sans Light" panose="020B0306030504020204" pitchFamily="34" charset="0"/>
              </a:rPr>
              <a:t>Coincident means to occur together in space or time. Of course, two microphones cannot occupy the same space at the same time so this really translates to positioning the pair of microphones as close together as possible. </a:t>
            </a:r>
          </a:p>
        </p:txBody>
      </p:sp>
    </p:spTree>
    <p:extLst>
      <p:ext uri="{BB962C8B-B14F-4D97-AF65-F5344CB8AC3E}">
        <p14:creationId xmlns:p14="http://schemas.microsoft.com/office/powerpoint/2010/main" val="287747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42E40B-6D61-884C-BB2E-935318213D1D}"/>
              </a:ext>
            </a:extLst>
          </p:cNvPr>
          <p:cNvSpPr>
            <a:spLocks noGrp="1"/>
          </p:cNvSpPr>
          <p:nvPr>
            <p:ph type="title"/>
          </p:nvPr>
        </p:nvSpPr>
        <p:spPr/>
        <p:txBody>
          <a:bodyPr>
            <a:normAutofit fontScale="90000"/>
          </a:bodyPr>
          <a:lstStyle/>
          <a:p>
            <a:r>
              <a:rPr lang="en-US" b="1" cap="none" spc="0" dirty="0">
                <a:latin typeface="Open Sans SemiBold" panose="020B0606030504020204" pitchFamily="34" charset="0"/>
                <a:ea typeface="Open Sans SemiBold" panose="020B0606030504020204" pitchFamily="34" charset="0"/>
                <a:cs typeface="Open Sans SemiBold" panose="020B0606030504020204" pitchFamily="34" charset="0"/>
              </a:rPr>
              <a:t>Spaced Pair </a:t>
            </a:r>
            <a:br>
              <a:rPr lang="en-US" b="1" cap="none" spc="0" dirty="0">
                <a:latin typeface="Open Sans SemiBold" panose="020B0606030504020204" pitchFamily="34" charset="0"/>
                <a:ea typeface="Open Sans SemiBold" panose="020B0606030504020204" pitchFamily="34" charset="0"/>
                <a:cs typeface="Open Sans SemiBold" panose="020B0606030504020204" pitchFamily="34" charset="0"/>
              </a:rPr>
            </a:br>
            <a:r>
              <a:rPr lang="en-US" b="1" cap="none" spc="0" dirty="0">
                <a:latin typeface="Open Sans SemiBold" panose="020B0606030504020204" pitchFamily="34" charset="0"/>
                <a:ea typeface="Open Sans SemiBold" panose="020B0606030504020204" pitchFamily="34" charset="0"/>
                <a:cs typeface="Open Sans SemiBold" panose="020B0606030504020204" pitchFamily="34" charset="0"/>
              </a:rPr>
              <a:t>Microphone Techniques</a:t>
            </a:r>
          </a:p>
        </p:txBody>
      </p:sp>
      <p:sp>
        <p:nvSpPr>
          <p:cNvPr id="3" name="Rectangle 2">
            <a:extLst>
              <a:ext uri="{FF2B5EF4-FFF2-40B4-BE49-F238E27FC236}">
                <a16:creationId xmlns:a16="http://schemas.microsoft.com/office/drawing/2014/main" id="{10838ABA-8B55-EB40-9FB3-435F45E2DE6F}"/>
              </a:ext>
            </a:extLst>
          </p:cNvPr>
          <p:cNvSpPr/>
          <p:nvPr/>
        </p:nvSpPr>
        <p:spPr>
          <a:xfrm>
            <a:off x="536925" y="3097276"/>
            <a:ext cx="6096000" cy="3194721"/>
          </a:xfrm>
          <a:prstGeom prst="rect">
            <a:avLst/>
          </a:prstGeom>
        </p:spPr>
        <p:txBody>
          <a:bodyPr>
            <a:spAutoFit/>
          </a:bodyPr>
          <a:lstStyle/>
          <a:p>
            <a:pPr marL="457200" indent="-457200">
              <a:lnSpc>
                <a:spcPct val="90000"/>
              </a:lnSpc>
              <a:buFont typeface="Arial" panose="020B0604020202020204" pitchFamily="34" charset="0"/>
              <a:buChar char="•"/>
            </a:pPr>
            <a:r>
              <a:rPr lang="en-GB" sz="2800" dirty="0">
                <a:latin typeface="Open Sans Light" panose="020B0306030504020204" pitchFamily="34" charset="0"/>
                <a:ea typeface="Open Sans Light" panose="020B0306030504020204" pitchFamily="34" charset="0"/>
                <a:cs typeface="Open Sans Light" panose="020B0306030504020204" pitchFamily="34" charset="0"/>
              </a:rPr>
              <a:t>Omni-directional mics spaced a distance apart.</a:t>
            </a:r>
          </a:p>
          <a:p>
            <a:pPr marL="457200" indent="-457200">
              <a:lnSpc>
                <a:spcPct val="90000"/>
              </a:lnSpc>
              <a:buFont typeface="Arial" panose="020B0604020202020204" pitchFamily="34" charset="0"/>
              <a:buChar char="•"/>
            </a:pPr>
            <a:r>
              <a:rPr lang="en-GB" sz="2800" dirty="0">
                <a:latin typeface="Open Sans Light" panose="020B0306030504020204" pitchFamily="34" charset="0"/>
                <a:ea typeface="Open Sans Light" panose="020B0306030504020204" pitchFamily="34" charset="0"/>
                <a:cs typeface="Open Sans Light" panose="020B0306030504020204" pitchFamily="34" charset="0"/>
              </a:rPr>
              <a:t>Time differences produce stereo image.</a:t>
            </a:r>
          </a:p>
          <a:p>
            <a:pPr marL="457200" indent="-457200">
              <a:lnSpc>
                <a:spcPct val="90000"/>
              </a:lnSpc>
              <a:buFont typeface="Arial" panose="020B0604020202020204" pitchFamily="34" charset="0"/>
              <a:buChar char="•"/>
            </a:pPr>
            <a:r>
              <a:rPr lang="en-GB" sz="2800" dirty="0">
                <a:latin typeface="Open Sans Light" panose="020B0306030504020204" pitchFamily="34" charset="0"/>
                <a:ea typeface="Open Sans Light" panose="020B0306030504020204" pitchFamily="34" charset="0"/>
                <a:cs typeface="Open Sans Light" panose="020B0306030504020204" pitchFamily="34" charset="0"/>
              </a:rPr>
              <a:t>Less accurate imaging.</a:t>
            </a:r>
          </a:p>
          <a:p>
            <a:pPr marL="457200" indent="-457200">
              <a:lnSpc>
                <a:spcPct val="90000"/>
              </a:lnSpc>
              <a:buFont typeface="Arial" panose="020B0604020202020204" pitchFamily="34" charset="0"/>
              <a:buChar char="•"/>
            </a:pPr>
            <a:r>
              <a:rPr lang="en-GB" sz="2800" dirty="0">
                <a:latin typeface="Open Sans Light" panose="020B0306030504020204" pitchFamily="34" charset="0"/>
                <a:ea typeface="Open Sans Light" panose="020B0306030504020204" pitchFamily="34" charset="0"/>
                <a:cs typeface="Open Sans Light" panose="020B0306030504020204" pitchFamily="34" charset="0"/>
              </a:rPr>
              <a:t>Width may be exaggerated.</a:t>
            </a:r>
          </a:p>
          <a:p>
            <a:pPr marL="457200" indent="-457200">
              <a:lnSpc>
                <a:spcPct val="90000"/>
              </a:lnSpc>
              <a:buFont typeface="Arial" panose="020B0604020202020204" pitchFamily="34" charset="0"/>
              <a:buChar char="•"/>
            </a:pPr>
            <a:r>
              <a:rPr lang="en-GB" sz="2800" dirty="0">
                <a:latin typeface="Open Sans Light" panose="020B0306030504020204" pitchFamily="34" charset="0"/>
                <a:ea typeface="Open Sans Light" panose="020B0306030504020204" pitchFamily="34" charset="0"/>
                <a:cs typeface="Open Sans Light" panose="020B0306030504020204" pitchFamily="34" charset="0"/>
              </a:rPr>
              <a:t>Extended frequency response.</a:t>
            </a:r>
          </a:p>
          <a:p>
            <a:pPr marL="457200" indent="-457200">
              <a:lnSpc>
                <a:spcPct val="90000"/>
              </a:lnSpc>
              <a:buFont typeface="Arial" panose="020B0604020202020204" pitchFamily="34" charset="0"/>
              <a:buChar char="•"/>
            </a:pPr>
            <a:r>
              <a:rPr lang="en-GB" sz="2800" dirty="0">
                <a:latin typeface="Open Sans Light" panose="020B0306030504020204" pitchFamily="34" charset="0"/>
                <a:ea typeface="Open Sans Light" panose="020B0306030504020204" pitchFamily="34" charset="0"/>
                <a:cs typeface="Open Sans Light" panose="020B0306030504020204" pitchFamily="34" charset="0"/>
              </a:rPr>
              <a:t>AB, Spaced, Decca Tree.</a:t>
            </a:r>
            <a:endParaRPr lang="en-GB" sz="2400" dirty="0">
              <a:latin typeface="Open Sans Light" panose="020B0306030504020204" pitchFamily="34" charset="0"/>
              <a:ea typeface="Open Sans Light" panose="020B0306030504020204" pitchFamily="34" charset="0"/>
              <a:cs typeface="Open Sans Light" panose="020B0306030504020204" pitchFamily="34" charset="0"/>
            </a:endParaRPr>
          </a:p>
        </p:txBody>
      </p:sp>
      <p:pic>
        <p:nvPicPr>
          <p:cNvPr id="4" name="Picture 4">
            <a:extLst>
              <a:ext uri="{FF2B5EF4-FFF2-40B4-BE49-F238E27FC236}">
                <a16:creationId xmlns:a16="http://schemas.microsoft.com/office/drawing/2014/main" id="{C1BE25D6-CC97-A74B-AF27-CBBB13B2BF81}"/>
              </a:ext>
            </a:extLst>
          </p:cNvPr>
          <p:cNvPicPr>
            <a:picLocks noChangeAspect="1" noChangeArrowheads="1"/>
          </p:cNvPicPr>
          <p:nvPr/>
        </p:nvPicPr>
        <p:blipFill>
          <a:blip r:embed="rId2"/>
          <a:srcRect/>
          <a:stretch/>
        </p:blipFill>
        <p:spPr>
          <a:xfrm>
            <a:off x="6864729" y="3236670"/>
            <a:ext cx="4907305" cy="2915935"/>
          </a:xfrm>
          <a:prstGeom prst="rect">
            <a:avLst/>
          </a:prstGeom>
        </p:spPr>
      </p:pic>
    </p:spTree>
    <p:extLst>
      <p:ext uri="{BB962C8B-B14F-4D97-AF65-F5344CB8AC3E}">
        <p14:creationId xmlns:p14="http://schemas.microsoft.com/office/powerpoint/2010/main" val="11800463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42E40B-6D61-884C-BB2E-935318213D1D}"/>
              </a:ext>
            </a:extLst>
          </p:cNvPr>
          <p:cNvSpPr>
            <a:spLocks noGrp="1"/>
          </p:cNvSpPr>
          <p:nvPr>
            <p:ph type="title"/>
          </p:nvPr>
        </p:nvSpPr>
        <p:spPr/>
        <p:txBody>
          <a:bodyPr>
            <a:normAutofit fontScale="90000"/>
          </a:bodyPr>
          <a:lstStyle/>
          <a:p>
            <a:r>
              <a:rPr lang="en-US" b="1" cap="none" spc="0" dirty="0">
                <a:latin typeface="Open Sans SemiBold" panose="020B0606030504020204" pitchFamily="34" charset="0"/>
                <a:ea typeface="Open Sans SemiBold" panose="020B0606030504020204" pitchFamily="34" charset="0"/>
                <a:cs typeface="Open Sans SemiBold" panose="020B0606030504020204" pitchFamily="34" charset="0"/>
              </a:rPr>
              <a:t>Spaced Pair </a:t>
            </a:r>
            <a:br>
              <a:rPr lang="en-US" b="1" cap="none" spc="0" dirty="0">
                <a:latin typeface="Open Sans SemiBold" panose="020B0606030504020204" pitchFamily="34" charset="0"/>
                <a:ea typeface="Open Sans SemiBold" panose="020B0606030504020204" pitchFamily="34" charset="0"/>
                <a:cs typeface="Open Sans SemiBold" panose="020B0606030504020204" pitchFamily="34" charset="0"/>
              </a:rPr>
            </a:br>
            <a:r>
              <a:rPr lang="en-US" b="1" cap="none" spc="0" dirty="0">
                <a:latin typeface="Open Sans SemiBold" panose="020B0606030504020204" pitchFamily="34" charset="0"/>
                <a:ea typeface="Open Sans SemiBold" panose="020B0606030504020204" pitchFamily="34" charset="0"/>
                <a:cs typeface="Open Sans SemiBold" panose="020B0606030504020204" pitchFamily="34" charset="0"/>
              </a:rPr>
              <a:t>Microphone Techniques</a:t>
            </a:r>
          </a:p>
        </p:txBody>
      </p:sp>
      <p:pic>
        <p:nvPicPr>
          <p:cNvPr id="4" name="Picture 4">
            <a:extLst>
              <a:ext uri="{FF2B5EF4-FFF2-40B4-BE49-F238E27FC236}">
                <a16:creationId xmlns:a16="http://schemas.microsoft.com/office/drawing/2014/main" id="{C1BE25D6-CC97-A74B-AF27-CBBB13B2BF81}"/>
              </a:ext>
            </a:extLst>
          </p:cNvPr>
          <p:cNvPicPr>
            <a:picLocks noChangeAspect="1" noChangeArrowheads="1"/>
          </p:cNvPicPr>
          <p:nvPr/>
        </p:nvPicPr>
        <p:blipFill>
          <a:blip r:embed="rId3"/>
          <a:srcRect/>
          <a:stretch/>
        </p:blipFill>
        <p:spPr>
          <a:xfrm>
            <a:off x="7284695" y="3249026"/>
            <a:ext cx="4907305" cy="2915935"/>
          </a:xfrm>
          <a:prstGeom prst="rect">
            <a:avLst/>
          </a:prstGeom>
        </p:spPr>
      </p:pic>
      <p:sp>
        <p:nvSpPr>
          <p:cNvPr id="3" name="Rectangle 2">
            <a:extLst>
              <a:ext uri="{FF2B5EF4-FFF2-40B4-BE49-F238E27FC236}">
                <a16:creationId xmlns:a16="http://schemas.microsoft.com/office/drawing/2014/main" id="{10838ABA-8B55-EB40-9FB3-435F45E2DE6F}"/>
              </a:ext>
            </a:extLst>
          </p:cNvPr>
          <p:cNvSpPr/>
          <p:nvPr/>
        </p:nvSpPr>
        <p:spPr>
          <a:xfrm>
            <a:off x="0" y="2629501"/>
            <a:ext cx="7512908" cy="4154984"/>
          </a:xfrm>
          <a:prstGeom prst="rect">
            <a:avLst/>
          </a:prstGeom>
        </p:spPr>
        <p:txBody>
          <a:bodyPr wrap="square">
            <a:spAutoFit/>
          </a:bodyPr>
          <a:lstStyle/>
          <a:p>
            <a:r>
              <a:rPr lang="en-GB" sz="2400" dirty="0">
                <a:latin typeface="Open Sans Light" panose="020B0306030504020204" pitchFamily="34" charset="0"/>
                <a:ea typeface="Open Sans Light" panose="020B0306030504020204" pitchFamily="34" charset="0"/>
                <a:cs typeface="Open Sans Light" panose="020B0306030504020204" pitchFamily="34" charset="0"/>
              </a:rPr>
              <a:t>The Spaced Pair (also known as A/B) technique consists of two individual microphones, typically using cardioid or omni-directional polar patterns, spaced apart to capture a wide stereo image of an instrument or ensemble.</a:t>
            </a:r>
          </a:p>
          <a:p>
            <a:endParaRPr lang="en-GB" sz="2400" dirty="0">
              <a:latin typeface="Open Sans Light" panose="020B0306030504020204" pitchFamily="34" charset="0"/>
              <a:ea typeface="Open Sans Light" panose="020B0306030504020204" pitchFamily="34" charset="0"/>
              <a:cs typeface="Open Sans Light" panose="020B0306030504020204" pitchFamily="34" charset="0"/>
            </a:endParaRPr>
          </a:p>
          <a:p>
            <a:r>
              <a:rPr lang="en-GB" sz="2400" dirty="0">
                <a:latin typeface="Open Sans Light" panose="020B0306030504020204" pitchFamily="34" charset="0"/>
                <a:ea typeface="Open Sans Light" panose="020B0306030504020204" pitchFamily="34" charset="0"/>
                <a:cs typeface="Open Sans Light" panose="020B0306030504020204" pitchFamily="34" charset="0"/>
              </a:rPr>
              <a:t>This technique is susceptible to phase issues, due to the time differences of the audio arriving at each mic. To combat this you can use the 3:1 rule – Place the second mic 3 times as far away from the first, as the first mic is from the sound source.</a:t>
            </a:r>
          </a:p>
        </p:txBody>
      </p:sp>
    </p:spTree>
    <p:extLst>
      <p:ext uri="{BB962C8B-B14F-4D97-AF65-F5344CB8AC3E}">
        <p14:creationId xmlns:p14="http://schemas.microsoft.com/office/powerpoint/2010/main" val="1963045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42E40B-6D61-884C-BB2E-935318213D1D}"/>
              </a:ext>
            </a:extLst>
          </p:cNvPr>
          <p:cNvSpPr>
            <a:spLocks noGrp="1"/>
          </p:cNvSpPr>
          <p:nvPr>
            <p:ph type="title"/>
          </p:nvPr>
        </p:nvSpPr>
        <p:spPr/>
        <p:txBody>
          <a:bodyPr>
            <a:normAutofit fontScale="90000"/>
          </a:bodyPr>
          <a:lstStyle/>
          <a:p>
            <a:r>
              <a:rPr lang="en-US" b="1" cap="none" spc="0" dirty="0">
                <a:latin typeface="Open Sans SemiBold" panose="020B0606030504020204" pitchFamily="34" charset="0"/>
                <a:ea typeface="Open Sans SemiBold" panose="020B0606030504020204" pitchFamily="34" charset="0"/>
                <a:cs typeface="Open Sans SemiBold" panose="020B0606030504020204" pitchFamily="34" charset="0"/>
              </a:rPr>
              <a:t>Spaced Pair </a:t>
            </a:r>
            <a:br>
              <a:rPr lang="en-US" b="1" cap="none" spc="0" dirty="0">
                <a:latin typeface="Open Sans SemiBold" panose="020B0606030504020204" pitchFamily="34" charset="0"/>
                <a:ea typeface="Open Sans SemiBold" panose="020B0606030504020204" pitchFamily="34" charset="0"/>
                <a:cs typeface="Open Sans SemiBold" panose="020B0606030504020204" pitchFamily="34" charset="0"/>
              </a:rPr>
            </a:br>
            <a:r>
              <a:rPr lang="en-US" b="1" cap="none" spc="0" dirty="0">
                <a:latin typeface="Open Sans SemiBold" panose="020B0606030504020204" pitchFamily="34" charset="0"/>
                <a:ea typeface="Open Sans SemiBold" panose="020B0606030504020204" pitchFamily="34" charset="0"/>
                <a:cs typeface="Open Sans SemiBold" panose="020B0606030504020204" pitchFamily="34" charset="0"/>
              </a:rPr>
              <a:t>Microphone Techniques</a:t>
            </a:r>
          </a:p>
        </p:txBody>
      </p:sp>
      <p:pic>
        <p:nvPicPr>
          <p:cNvPr id="4" name="Picture 4">
            <a:extLst>
              <a:ext uri="{FF2B5EF4-FFF2-40B4-BE49-F238E27FC236}">
                <a16:creationId xmlns:a16="http://schemas.microsoft.com/office/drawing/2014/main" id="{C1BE25D6-CC97-A74B-AF27-CBBB13B2BF81}"/>
              </a:ext>
            </a:extLst>
          </p:cNvPr>
          <p:cNvPicPr>
            <a:picLocks noChangeAspect="1" noChangeArrowheads="1"/>
          </p:cNvPicPr>
          <p:nvPr/>
        </p:nvPicPr>
        <p:blipFill>
          <a:blip r:embed="rId3"/>
          <a:srcRect/>
          <a:stretch/>
        </p:blipFill>
        <p:spPr>
          <a:xfrm>
            <a:off x="7148935" y="3211956"/>
            <a:ext cx="4907305" cy="2915935"/>
          </a:xfrm>
          <a:prstGeom prst="rect">
            <a:avLst/>
          </a:prstGeom>
        </p:spPr>
      </p:pic>
      <p:sp>
        <p:nvSpPr>
          <p:cNvPr id="3" name="Rectangle 2">
            <a:extLst>
              <a:ext uri="{FF2B5EF4-FFF2-40B4-BE49-F238E27FC236}">
                <a16:creationId xmlns:a16="http://schemas.microsoft.com/office/drawing/2014/main" id="{10838ABA-8B55-EB40-9FB3-435F45E2DE6F}"/>
              </a:ext>
            </a:extLst>
          </p:cNvPr>
          <p:cNvSpPr/>
          <p:nvPr/>
        </p:nvSpPr>
        <p:spPr>
          <a:xfrm>
            <a:off x="135760" y="2569868"/>
            <a:ext cx="7463481" cy="3970318"/>
          </a:xfrm>
          <a:prstGeom prst="rect">
            <a:avLst/>
          </a:prstGeom>
        </p:spPr>
        <p:txBody>
          <a:bodyPr wrap="square">
            <a:spAutoFit/>
          </a:bodyPr>
          <a:lstStyle/>
          <a:p>
            <a:r>
              <a:rPr lang="en-GB" sz="2800" dirty="0">
                <a:latin typeface="Open Sans Light" panose="020B0306030504020204" pitchFamily="34" charset="0"/>
                <a:ea typeface="Open Sans Light" panose="020B0306030504020204" pitchFamily="34" charset="0"/>
                <a:cs typeface="Open Sans Light" panose="020B0306030504020204" pitchFamily="34" charset="0"/>
              </a:rPr>
              <a:t>For example if recording an acoustic guitar, try a placement of each mic 10cm from the guitar, but 30cm away from each other, one positioned near the body of the guitar and one near the neck. This will minimize phase issues, while giving you a wide stereo image of the complete instrument, capturing the tonal differences between the body and neck of the guitar.</a:t>
            </a:r>
          </a:p>
        </p:txBody>
      </p:sp>
    </p:spTree>
    <p:extLst>
      <p:ext uri="{BB962C8B-B14F-4D97-AF65-F5344CB8AC3E}">
        <p14:creationId xmlns:p14="http://schemas.microsoft.com/office/powerpoint/2010/main" val="706719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1">
            <a:extLst>
              <a:ext uri="{FF2B5EF4-FFF2-40B4-BE49-F238E27FC236}">
                <a16:creationId xmlns:a16="http://schemas.microsoft.com/office/drawing/2014/main" id="{661A1E43-B5EC-E041-8B10-9FED203ADB8E}"/>
              </a:ext>
            </a:extLst>
          </p:cNvPr>
          <p:cNvSpPr>
            <a:spLocks noChangeArrowheads="1"/>
          </p:cNvSpPr>
          <p:nvPr/>
        </p:nvSpPr>
        <p:spPr bwMode="auto">
          <a:xfrm>
            <a:off x="969963" y="424815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a:ln>
                  <a:noFill/>
                </a:ln>
                <a:solidFill>
                  <a:schemeClr val="tx1"/>
                </a:solidFill>
                <a:effectLst/>
                <a:latin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pic>
        <p:nvPicPr>
          <p:cNvPr id="10" name="Online Media 9" descr="The Comparison of different microphone positions for orchestra instruments">
            <a:hlinkClick r:id="" action="ppaction://media"/>
            <a:extLst>
              <a:ext uri="{FF2B5EF4-FFF2-40B4-BE49-F238E27FC236}">
                <a16:creationId xmlns:a16="http://schemas.microsoft.com/office/drawing/2014/main" id="{AD26BF56-4F6A-7C4D-A1B1-AFB6045B0FE3}"/>
              </a:ext>
            </a:extLst>
          </p:cNvPr>
          <p:cNvPicPr>
            <a:picLocks noRot="1" noChangeAspect="1"/>
          </p:cNvPicPr>
          <p:nvPr>
            <a:videoFile r:link="rId1"/>
          </p:nvPr>
        </p:nvPicPr>
        <p:blipFill>
          <a:blip r:embed="rId3"/>
          <a:stretch>
            <a:fillRect/>
          </a:stretch>
        </p:blipFill>
        <p:spPr>
          <a:xfrm>
            <a:off x="0" y="0"/>
            <a:ext cx="12192000" cy="6888479"/>
          </a:xfrm>
          <a:prstGeom prst="rect">
            <a:avLst/>
          </a:prstGeom>
        </p:spPr>
      </p:pic>
      <p:graphicFrame>
        <p:nvGraphicFramePr>
          <p:cNvPr id="6" name="Table 5">
            <a:extLst>
              <a:ext uri="{FF2B5EF4-FFF2-40B4-BE49-F238E27FC236}">
                <a16:creationId xmlns:a16="http://schemas.microsoft.com/office/drawing/2014/main" id="{FD92A1CF-1FDE-9340-A4C1-470D8A88E675}"/>
              </a:ext>
            </a:extLst>
          </p:cNvPr>
          <p:cNvGraphicFramePr>
            <a:graphicFrameLocks noGrp="1"/>
          </p:cNvGraphicFramePr>
          <p:nvPr>
            <p:extLst>
              <p:ext uri="{D42A27DB-BD31-4B8C-83A1-F6EECF244321}">
                <p14:modId xmlns:p14="http://schemas.microsoft.com/office/powerpoint/2010/main" val="3222733546"/>
              </p:ext>
            </p:extLst>
          </p:nvPr>
        </p:nvGraphicFramePr>
        <p:xfrm>
          <a:off x="969963" y="240573"/>
          <a:ext cx="10248900" cy="1645920"/>
        </p:xfrm>
        <a:graphic>
          <a:graphicData uri="http://schemas.openxmlformats.org/drawingml/2006/table">
            <a:tbl>
              <a:tblPr/>
              <a:tblGrid>
                <a:gridCol w="10248900">
                  <a:extLst>
                    <a:ext uri="{9D8B030D-6E8A-4147-A177-3AD203B41FA5}">
                      <a16:colId xmlns:a16="http://schemas.microsoft.com/office/drawing/2014/main" val="3788392443"/>
                    </a:ext>
                  </a:extLst>
                </a:gridCol>
              </a:tblGrid>
              <a:tr h="0">
                <a:tc>
                  <a:txBody>
                    <a:bodyPr/>
                    <a:lstStyle/>
                    <a:p>
                      <a:pPr algn="l"/>
                      <a:r>
                        <a:rPr lang="en-GB" sz="3600" b="1" i="0" dirty="0">
                          <a:solidFill>
                            <a:schemeClr val="bg1"/>
                          </a:solidFill>
                          <a:effectLst/>
                          <a:latin typeface="Open Sans SemiBold" panose="020B0606030504020204" pitchFamily="34" charset="0"/>
                          <a:ea typeface="Open Sans SemiBold" panose="020B0606030504020204" pitchFamily="34" charset="0"/>
                          <a:cs typeface="Open Sans SemiBold" panose="020B0606030504020204" pitchFamily="34" charset="0"/>
                        </a:rPr>
                        <a:t>Research Project: Comparison of different microphone positions for orchestra instruments</a:t>
                      </a:r>
                      <a:endParaRPr lang="en-GB" sz="3600" b="1" i="0"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endParaRPr>
                    </a:p>
                  </a:txBody>
                  <a:tcPr marL="0" marR="0" marT="0" marB="0" anchor="ctr">
                    <a:lnL>
                      <a:noFill/>
                    </a:lnL>
                    <a:lnR>
                      <a:noFill/>
                    </a:lnR>
                    <a:lnT>
                      <a:noFill/>
                    </a:lnT>
                    <a:lnB>
                      <a:noFill/>
                    </a:lnB>
                    <a:noFill/>
                  </a:tcPr>
                </a:tc>
                <a:extLst>
                  <a:ext uri="{0D108BD9-81ED-4DB2-BD59-A6C34878D82A}">
                    <a16:rowId xmlns:a16="http://schemas.microsoft.com/office/drawing/2014/main" val="3018040854"/>
                  </a:ext>
                </a:extLst>
              </a:tr>
            </a:tbl>
          </a:graphicData>
        </a:graphic>
      </p:graphicFrame>
      <p:sp>
        <p:nvSpPr>
          <p:cNvPr id="3" name="Content Placeholder 2">
            <a:extLst>
              <a:ext uri="{FF2B5EF4-FFF2-40B4-BE49-F238E27FC236}">
                <a16:creationId xmlns:a16="http://schemas.microsoft.com/office/drawing/2014/main" id="{5CD43462-C4D6-E74D-B7AC-31571B51CCDB}"/>
              </a:ext>
            </a:extLst>
          </p:cNvPr>
          <p:cNvSpPr>
            <a:spLocks noGrp="1"/>
          </p:cNvSpPr>
          <p:nvPr>
            <p:ph idx="1"/>
          </p:nvPr>
        </p:nvSpPr>
        <p:spPr>
          <a:xfrm>
            <a:off x="960120" y="6284540"/>
            <a:ext cx="10268712" cy="3593592"/>
          </a:xfrm>
        </p:spPr>
        <p:txBody>
          <a:bodyPr/>
          <a:lstStyle/>
          <a:p>
            <a:pPr algn="ctr"/>
            <a:r>
              <a:rPr lang="en-US" dirty="0">
                <a:latin typeface="Open Sans Light" panose="020B0306030504020204" pitchFamily="34" charset="0"/>
                <a:ea typeface="Open Sans Light" panose="020B0306030504020204" pitchFamily="34" charset="0"/>
                <a:cs typeface="Open Sans Light" panose="020B0306030504020204" pitchFamily="34" charset="0"/>
                <a:hlinkClick r:id="rId4"/>
              </a:rPr>
              <a:t>http://soundmedia.jp/nuaudk/14Tuba/index.html</a:t>
            </a:r>
            <a:endParaRPr lang="en-US" dirty="0">
              <a:latin typeface="Open Sans Light" panose="020B0306030504020204" pitchFamily="34" charset="0"/>
              <a:ea typeface="Open Sans Light" panose="020B0306030504020204" pitchFamily="34" charset="0"/>
              <a:cs typeface="Open Sans Light" panose="020B0306030504020204" pitchFamily="34" charset="0"/>
            </a:endParaRPr>
          </a:p>
          <a:p>
            <a:endParaRPr lang="en-US" dirty="0"/>
          </a:p>
        </p:txBody>
      </p:sp>
    </p:spTree>
    <p:extLst>
      <p:ext uri="{BB962C8B-B14F-4D97-AF65-F5344CB8AC3E}">
        <p14:creationId xmlns:p14="http://schemas.microsoft.com/office/powerpoint/2010/main" val="1957477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0"/>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42E40B-6D61-884C-BB2E-935318213D1D}"/>
              </a:ext>
            </a:extLst>
          </p:cNvPr>
          <p:cNvSpPr>
            <a:spLocks noGrp="1"/>
          </p:cNvSpPr>
          <p:nvPr>
            <p:ph type="title"/>
          </p:nvPr>
        </p:nvSpPr>
        <p:spPr/>
        <p:txBody>
          <a:bodyPr>
            <a:normAutofit fontScale="90000"/>
          </a:bodyPr>
          <a:lstStyle/>
          <a:p>
            <a:r>
              <a:rPr lang="en-US" b="1" cap="none" spc="0" dirty="0">
                <a:latin typeface="Open Sans SemiBold" panose="020B0606030504020204" pitchFamily="34" charset="0"/>
                <a:ea typeface="Open Sans SemiBold" panose="020B0606030504020204" pitchFamily="34" charset="0"/>
                <a:cs typeface="Open Sans SemiBold" panose="020B0606030504020204" pitchFamily="34" charset="0"/>
              </a:rPr>
              <a:t>Near Co-incident Pair</a:t>
            </a:r>
            <a:br>
              <a:rPr lang="en-US" b="1" cap="none" spc="0" dirty="0">
                <a:latin typeface="Open Sans SemiBold" panose="020B0606030504020204" pitchFamily="34" charset="0"/>
                <a:ea typeface="Open Sans SemiBold" panose="020B0606030504020204" pitchFamily="34" charset="0"/>
                <a:cs typeface="Open Sans SemiBold" panose="020B0606030504020204" pitchFamily="34" charset="0"/>
              </a:rPr>
            </a:br>
            <a:r>
              <a:rPr lang="en-US" b="1" cap="none" spc="0" dirty="0">
                <a:latin typeface="Open Sans SemiBold" panose="020B0606030504020204" pitchFamily="34" charset="0"/>
                <a:ea typeface="Open Sans SemiBold" panose="020B0606030504020204" pitchFamily="34" charset="0"/>
                <a:cs typeface="Open Sans SemiBold" panose="020B0606030504020204" pitchFamily="34" charset="0"/>
              </a:rPr>
              <a:t>Microphone Techniques</a:t>
            </a:r>
          </a:p>
        </p:txBody>
      </p:sp>
      <p:sp>
        <p:nvSpPr>
          <p:cNvPr id="3" name="Rectangle 2">
            <a:extLst>
              <a:ext uri="{FF2B5EF4-FFF2-40B4-BE49-F238E27FC236}">
                <a16:creationId xmlns:a16="http://schemas.microsoft.com/office/drawing/2014/main" id="{10838ABA-8B55-EB40-9FB3-435F45E2DE6F}"/>
              </a:ext>
            </a:extLst>
          </p:cNvPr>
          <p:cNvSpPr/>
          <p:nvPr/>
        </p:nvSpPr>
        <p:spPr>
          <a:xfrm>
            <a:off x="535078" y="2779810"/>
            <a:ext cx="6096000" cy="3582519"/>
          </a:xfrm>
          <a:prstGeom prst="rect">
            <a:avLst/>
          </a:prstGeom>
        </p:spPr>
        <p:txBody>
          <a:bodyPr>
            <a:spAutoFit/>
          </a:bodyPr>
          <a:lstStyle/>
          <a:p>
            <a:pPr marL="457200" indent="-457200">
              <a:lnSpc>
                <a:spcPct val="90000"/>
              </a:lnSpc>
              <a:buFont typeface="Arial" panose="020B0604020202020204" pitchFamily="34" charset="0"/>
              <a:buChar char="•"/>
            </a:pPr>
            <a:r>
              <a:rPr lang="en-GB" sz="2800" dirty="0">
                <a:latin typeface="Open Sans Light" panose="020B0306030504020204" pitchFamily="34" charset="0"/>
                <a:ea typeface="Open Sans Light" panose="020B0306030504020204" pitchFamily="34" charset="0"/>
                <a:cs typeface="Open Sans Light" panose="020B0306030504020204" pitchFamily="34" charset="0"/>
              </a:rPr>
              <a:t>Directional mics (often cardioids) spaced a few centimetres apart.</a:t>
            </a:r>
          </a:p>
          <a:p>
            <a:pPr marL="457200" indent="-457200">
              <a:lnSpc>
                <a:spcPct val="90000"/>
              </a:lnSpc>
              <a:buFont typeface="Arial" panose="020B0604020202020204" pitchFamily="34" charset="0"/>
              <a:buChar char="•"/>
            </a:pPr>
            <a:r>
              <a:rPr lang="en-GB" sz="2800" dirty="0">
                <a:latin typeface="Open Sans Light" panose="020B0306030504020204" pitchFamily="34" charset="0"/>
                <a:ea typeface="Open Sans Light" panose="020B0306030504020204" pitchFamily="34" charset="0"/>
                <a:cs typeface="Open Sans Light" panose="020B0306030504020204" pitchFamily="34" charset="0"/>
              </a:rPr>
              <a:t>Intensity and time differences produce stereo image.</a:t>
            </a:r>
          </a:p>
          <a:p>
            <a:pPr marL="457200" indent="-457200">
              <a:lnSpc>
                <a:spcPct val="90000"/>
              </a:lnSpc>
              <a:buFont typeface="Arial" panose="020B0604020202020204" pitchFamily="34" charset="0"/>
              <a:buChar char="•"/>
            </a:pPr>
            <a:r>
              <a:rPr lang="en-GB" sz="2800" dirty="0">
                <a:latin typeface="Open Sans Light" panose="020B0306030504020204" pitchFamily="34" charset="0"/>
                <a:ea typeface="Open Sans Light" panose="020B0306030504020204" pitchFamily="34" charset="0"/>
                <a:cs typeface="Open Sans Light" panose="020B0306030504020204" pitchFamily="34" charset="0"/>
              </a:rPr>
              <a:t>Accurate images and width.</a:t>
            </a:r>
          </a:p>
          <a:p>
            <a:pPr marL="457200" indent="-457200">
              <a:lnSpc>
                <a:spcPct val="90000"/>
              </a:lnSpc>
              <a:buFont typeface="Arial" panose="020B0604020202020204" pitchFamily="34" charset="0"/>
              <a:buChar char="•"/>
            </a:pPr>
            <a:r>
              <a:rPr lang="en-GB" sz="2800" dirty="0">
                <a:latin typeface="Open Sans Light" panose="020B0306030504020204" pitchFamily="34" charset="0"/>
                <a:ea typeface="Open Sans Light" panose="020B0306030504020204" pitchFamily="34" charset="0"/>
                <a:cs typeface="Open Sans Light" panose="020B0306030504020204" pitchFamily="34" charset="0"/>
              </a:rPr>
              <a:t>Greater perception of space than coincident techniques using cardioids.</a:t>
            </a:r>
          </a:p>
          <a:p>
            <a:pPr marL="457200" indent="-457200">
              <a:lnSpc>
                <a:spcPct val="90000"/>
              </a:lnSpc>
              <a:buFont typeface="Arial" panose="020B0604020202020204" pitchFamily="34" charset="0"/>
              <a:buChar char="•"/>
            </a:pPr>
            <a:r>
              <a:rPr lang="en-GB" sz="2800" dirty="0">
                <a:latin typeface="Open Sans Light" panose="020B0306030504020204" pitchFamily="34" charset="0"/>
                <a:ea typeface="Open Sans Light" panose="020B0306030504020204" pitchFamily="34" charset="0"/>
                <a:cs typeface="Open Sans Light" panose="020B0306030504020204" pitchFamily="34" charset="0"/>
              </a:rPr>
              <a:t>ORTF, NOS.</a:t>
            </a:r>
          </a:p>
        </p:txBody>
      </p:sp>
      <p:pic>
        <p:nvPicPr>
          <p:cNvPr id="4" name="Picture 4">
            <a:extLst>
              <a:ext uri="{FF2B5EF4-FFF2-40B4-BE49-F238E27FC236}">
                <a16:creationId xmlns:a16="http://schemas.microsoft.com/office/drawing/2014/main" id="{C1BE25D6-CC97-A74B-AF27-CBBB13B2BF81}"/>
              </a:ext>
            </a:extLst>
          </p:cNvPr>
          <p:cNvPicPr>
            <a:picLocks noChangeAspect="1" noChangeArrowheads="1"/>
          </p:cNvPicPr>
          <p:nvPr/>
        </p:nvPicPr>
        <p:blipFill>
          <a:blip r:embed="rId3"/>
          <a:srcRect/>
          <a:stretch/>
        </p:blipFill>
        <p:spPr>
          <a:xfrm>
            <a:off x="6864729" y="3642096"/>
            <a:ext cx="4907305" cy="2105083"/>
          </a:xfrm>
          <a:prstGeom prst="rect">
            <a:avLst/>
          </a:prstGeom>
        </p:spPr>
      </p:pic>
    </p:spTree>
    <p:extLst>
      <p:ext uri="{BB962C8B-B14F-4D97-AF65-F5344CB8AC3E}">
        <p14:creationId xmlns:p14="http://schemas.microsoft.com/office/powerpoint/2010/main" val="274957855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42E40B-6D61-884C-BB2E-935318213D1D}"/>
              </a:ext>
            </a:extLst>
          </p:cNvPr>
          <p:cNvSpPr>
            <a:spLocks noGrp="1"/>
          </p:cNvSpPr>
          <p:nvPr>
            <p:ph type="title"/>
          </p:nvPr>
        </p:nvSpPr>
        <p:spPr/>
        <p:txBody>
          <a:bodyPr>
            <a:normAutofit fontScale="90000"/>
          </a:bodyPr>
          <a:lstStyle/>
          <a:p>
            <a:r>
              <a:rPr lang="en-US" b="1" cap="none" spc="0" dirty="0">
                <a:latin typeface="Open Sans SemiBold" panose="020B0606030504020204" pitchFamily="34" charset="0"/>
                <a:ea typeface="Open Sans SemiBold" panose="020B0606030504020204" pitchFamily="34" charset="0"/>
                <a:cs typeface="Open Sans SemiBold" panose="020B0606030504020204" pitchFamily="34" charset="0"/>
              </a:rPr>
              <a:t>Near Co-incident Pair</a:t>
            </a:r>
            <a:br>
              <a:rPr lang="en-US" b="1" cap="none" spc="0" dirty="0">
                <a:latin typeface="Open Sans SemiBold" panose="020B0606030504020204" pitchFamily="34" charset="0"/>
                <a:ea typeface="Open Sans SemiBold" panose="020B0606030504020204" pitchFamily="34" charset="0"/>
                <a:cs typeface="Open Sans SemiBold" panose="020B0606030504020204" pitchFamily="34" charset="0"/>
              </a:rPr>
            </a:br>
            <a:r>
              <a:rPr lang="en-US" b="1" cap="none" spc="0" dirty="0">
                <a:latin typeface="Open Sans SemiBold" panose="020B0606030504020204" pitchFamily="34" charset="0"/>
                <a:ea typeface="Open Sans SemiBold" panose="020B0606030504020204" pitchFamily="34" charset="0"/>
                <a:cs typeface="Open Sans SemiBold" panose="020B0606030504020204" pitchFamily="34" charset="0"/>
              </a:rPr>
              <a:t>Microphone Techniques</a:t>
            </a:r>
          </a:p>
        </p:txBody>
      </p:sp>
      <p:pic>
        <p:nvPicPr>
          <p:cNvPr id="4" name="Picture 4">
            <a:extLst>
              <a:ext uri="{FF2B5EF4-FFF2-40B4-BE49-F238E27FC236}">
                <a16:creationId xmlns:a16="http://schemas.microsoft.com/office/drawing/2014/main" id="{C1BE25D6-CC97-A74B-AF27-CBBB13B2BF81}"/>
              </a:ext>
            </a:extLst>
          </p:cNvPr>
          <p:cNvPicPr>
            <a:picLocks noChangeAspect="1" noChangeArrowheads="1"/>
          </p:cNvPicPr>
          <p:nvPr/>
        </p:nvPicPr>
        <p:blipFill>
          <a:blip r:embed="rId3"/>
          <a:srcRect/>
          <a:stretch/>
        </p:blipFill>
        <p:spPr>
          <a:xfrm>
            <a:off x="7284695" y="3666810"/>
            <a:ext cx="4907305" cy="2105083"/>
          </a:xfrm>
          <a:prstGeom prst="rect">
            <a:avLst/>
          </a:prstGeom>
        </p:spPr>
      </p:pic>
      <p:sp>
        <p:nvSpPr>
          <p:cNvPr id="3" name="Rectangle 2">
            <a:extLst>
              <a:ext uri="{FF2B5EF4-FFF2-40B4-BE49-F238E27FC236}">
                <a16:creationId xmlns:a16="http://schemas.microsoft.com/office/drawing/2014/main" id="{10838ABA-8B55-EB40-9FB3-435F45E2DE6F}"/>
              </a:ext>
            </a:extLst>
          </p:cNvPr>
          <p:cNvSpPr/>
          <p:nvPr/>
        </p:nvSpPr>
        <p:spPr>
          <a:xfrm>
            <a:off x="0" y="2329938"/>
            <a:ext cx="7858897" cy="4401205"/>
          </a:xfrm>
          <a:prstGeom prst="rect">
            <a:avLst/>
          </a:prstGeom>
        </p:spPr>
        <p:txBody>
          <a:bodyPr wrap="square">
            <a:spAutoFit/>
          </a:bodyPr>
          <a:lstStyle/>
          <a:p>
            <a:r>
              <a:rPr lang="en-GB" sz="2000" dirty="0">
                <a:latin typeface="Open Sans Light" panose="020B0306030504020204" pitchFamily="34" charset="0"/>
                <a:ea typeface="Open Sans Light" panose="020B0306030504020204" pitchFamily="34" charset="0"/>
                <a:cs typeface="Open Sans Light" panose="020B0306030504020204" pitchFamily="34" charset="0"/>
              </a:rPr>
              <a:t>Near-coincident means that the microphones’ relative positions are nearly coincident but not quite. In other words, there is some space between the microphones. Usually, this means the microphones are spaced a foot or less from one another.</a:t>
            </a:r>
          </a:p>
          <a:p>
            <a:endParaRPr lang="en-GB" sz="2000" dirty="0">
              <a:latin typeface="Open Sans Light" panose="020B0306030504020204" pitchFamily="34" charset="0"/>
              <a:ea typeface="Open Sans Light" panose="020B0306030504020204" pitchFamily="34" charset="0"/>
              <a:cs typeface="Open Sans Light" panose="020B0306030504020204" pitchFamily="34" charset="0"/>
            </a:endParaRPr>
          </a:p>
          <a:p>
            <a:r>
              <a:rPr lang="en-GB" sz="2000" dirty="0">
                <a:latin typeface="Open Sans Light" panose="020B0306030504020204" pitchFamily="34" charset="0"/>
                <a:ea typeface="Open Sans Light" panose="020B0306030504020204" pitchFamily="34" charset="0"/>
                <a:cs typeface="Open Sans Light" panose="020B0306030504020204" pitchFamily="34" charset="0"/>
              </a:rPr>
              <a:t>This “near-coincident” spacing is a good thing. It somewhat simulates the way in which we naturally hear sounds. Our ears are designed as a near-coincident pair, albeit with our heads in between which creates a sort of baffle.</a:t>
            </a:r>
          </a:p>
          <a:p>
            <a:endParaRPr lang="en-GB" sz="2000" dirty="0">
              <a:latin typeface="Open Sans Light" panose="020B0306030504020204" pitchFamily="34" charset="0"/>
              <a:ea typeface="Open Sans Light" panose="020B0306030504020204" pitchFamily="34" charset="0"/>
              <a:cs typeface="Open Sans Light" panose="020B0306030504020204" pitchFamily="34" charset="0"/>
            </a:endParaRPr>
          </a:p>
          <a:p>
            <a:r>
              <a:rPr lang="en-GB" sz="2000" dirty="0">
                <a:latin typeface="Open Sans Light" panose="020B0306030504020204" pitchFamily="34" charset="0"/>
                <a:ea typeface="Open Sans Light" panose="020B0306030504020204" pitchFamily="34" charset="0"/>
                <a:cs typeface="Open Sans Light" panose="020B0306030504020204" pitchFamily="34" charset="0"/>
              </a:rPr>
              <a:t>In addition to being a slightly-spaced pair of microphones, the near-coincident pair is a stereo miking technique. The microphones are pointed in the general left and right directions and are to be panned respectively in the mix to achieve the proper stereo image.</a:t>
            </a:r>
          </a:p>
        </p:txBody>
      </p:sp>
    </p:spTree>
    <p:extLst>
      <p:ext uri="{BB962C8B-B14F-4D97-AF65-F5344CB8AC3E}">
        <p14:creationId xmlns:p14="http://schemas.microsoft.com/office/powerpoint/2010/main" val="328655067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9A1C012-8297-4361-ACE8-A2509FB189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06240"/>
            <a:ext cx="12192000" cy="2651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4AA13AD3-0A4F-475A-BEBB-DEEFF5C09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65E0E3C-32F3-480B-9842-7611BBE2EE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12708"/>
            <a:ext cx="12192000" cy="2645291"/>
          </a:xfrm>
          <a:prstGeom prst="rect">
            <a:avLst/>
          </a:prstGeom>
          <a:solidFill>
            <a:schemeClr val="tx1">
              <a:alpha val="8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31183B-9B64-E145-A9A8-3FD7F18CD571}"/>
              </a:ext>
            </a:extLst>
          </p:cNvPr>
          <p:cNvSpPr>
            <a:spLocks noGrp="1"/>
          </p:cNvSpPr>
          <p:nvPr>
            <p:ph type="title"/>
          </p:nvPr>
        </p:nvSpPr>
        <p:spPr>
          <a:xfrm>
            <a:off x="961644" y="4947559"/>
            <a:ext cx="10268712" cy="1169121"/>
          </a:xfrm>
        </p:spPr>
        <p:txBody>
          <a:bodyPr vert="horz" lIns="91440" tIns="45720" rIns="91440" bIns="45720" rtlCol="0" anchor="ctr">
            <a:normAutofit/>
          </a:bodyPr>
          <a:lstStyle/>
          <a:p>
            <a:pPr algn="ctr"/>
            <a:r>
              <a:rPr lang="en-US" sz="7200" b="1" cap="none" spc="0" dirty="0" err="1">
                <a:latin typeface="Open Sans SemiBold" panose="020B0606030504020204" pitchFamily="34" charset="0"/>
                <a:ea typeface="Open Sans SemiBold" panose="020B0606030504020204" pitchFamily="34" charset="0"/>
                <a:cs typeface="Open Sans SemiBold" panose="020B0606030504020204" pitchFamily="34" charset="0"/>
              </a:rPr>
              <a:t>Ambisonics</a:t>
            </a:r>
            <a:r>
              <a:rPr lang="en-US" sz="7200" b="1" cap="none" spc="0" dirty="0">
                <a:latin typeface="Open Sans SemiBold" panose="020B0606030504020204" pitchFamily="34" charset="0"/>
                <a:ea typeface="Open Sans SemiBold" panose="020B0606030504020204" pitchFamily="34" charset="0"/>
                <a:cs typeface="Open Sans SemiBold" panose="020B0606030504020204" pitchFamily="34" charset="0"/>
              </a:rPr>
              <a:t> </a:t>
            </a:r>
          </a:p>
        </p:txBody>
      </p:sp>
      <p:pic>
        <p:nvPicPr>
          <p:cNvPr id="5" name="Picture 4" descr="Shape&#10;&#10;Description automatically generated with low confidence">
            <a:extLst>
              <a:ext uri="{FF2B5EF4-FFF2-40B4-BE49-F238E27FC236}">
                <a16:creationId xmlns:a16="http://schemas.microsoft.com/office/drawing/2014/main" id="{E0DA3DE0-2590-2741-9E46-A3E019B56502}"/>
              </a:ext>
            </a:extLst>
          </p:cNvPr>
          <p:cNvPicPr>
            <a:picLocks noChangeAspect="1"/>
          </p:cNvPicPr>
          <p:nvPr/>
        </p:nvPicPr>
        <p:blipFill>
          <a:blip r:embed="rId2"/>
          <a:stretch>
            <a:fillRect/>
          </a:stretch>
        </p:blipFill>
        <p:spPr>
          <a:xfrm>
            <a:off x="4048683" y="55803"/>
            <a:ext cx="4094634" cy="4094634"/>
          </a:xfrm>
          <a:prstGeom prst="rect">
            <a:avLst/>
          </a:prstGeom>
        </p:spPr>
      </p:pic>
    </p:spTree>
    <p:extLst>
      <p:ext uri="{BB962C8B-B14F-4D97-AF65-F5344CB8AC3E}">
        <p14:creationId xmlns:p14="http://schemas.microsoft.com/office/powerpoint/2010/main" val="188900100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D153959-30FA-4987-A094-7243641F4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79172C-48F4-DA42-92C0-4D2155AA8D01}"/>
              </a:ext>
            </a:extLst>
          </p:cNvPr>
          <p:cNvSpPr>
            <a:spLocks noGrp="1"/>
          </p:cNvSpPr>
          <p:nvPr>
            <p:ph type="ctrTitle"/>
          </p:nvPr>
        </p:nvSpPr>
        <p:spPr>
          <a:xfrm>
            <a:off x="960120" y="317814"/>
            <a:ext cx="10268712" cy="1700784"/>
          </a:xfrm>
        </p:spPr>
        <p:txBody>
          <a:bodyPr vert="horz" lIns="91440" tIns="45720" rIns="91440" bIns="45720" rtlCol="0" anchor="ctr">
            <a:normAutofit/>
          </a:bodyPr>
          <a:lstStyle/>
          <a:p>
            <a:pPr algn="l"/>
            <a:r>
              <a:rPr lang="en-US" sz="6600" b="1" kern="1200" cap="none" spc="0" baseline="0" dirty="0" err="1">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Ambisonics</a:t>
            </a:r>
            <a:endParaRPr lang="en-US" sz="6600" b="1" kern="1200" cap="none" spc="0" baseline="0"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endParaRPr>
          </a:p>
        </p:txBody>
      </p:sp>
      <p:sp>
        <p:nvSpPr>
          <p:cNvPr id="13" name="Rectangle 12">
            <a:extLst>
              <a:ext uri="{FF2B5EF4-FFF2-40B4-BE49-F238E27FC236}">
                <a16:creationId xmlns:a16="http://schemas.microsoft.com/office/drawing/2014/main" id="{27248369-464E-49D1-91FC-BC34A50A66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2264989"/>
            <a:ext cx="12188952" cy="395218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Rectangle 2">
            <a:extLst>
              <a:ext uri="{FF2B5EF4-FFF2-40B4-BE49-F238E27FC236}">
                <a16:creationId xmlns:a16="http://schemas.microsoft.com/office/drawing/2014/main" id="{B1F56AEB-21A4-8047-B385-7C77F7CE141A}"/>
              </a:ext>
            </a:extLst>
          </p:cNvPr>
          <p:cNvSpPr/>
          <p:nvPr/>
        </p:nvSpPr>
        <p:spPr>
          <a:xfrm>
            <a:off x="960120" y="2654536"/>
            <a:ext cx="10268712" cy="3258102"/>
          </a:xfrm>
          <a:prstGeom prst="rect">
            <a:avLst/>
          </a:prstGeom>
        </p:spPr>
        <p:txBody>
          <a:bodyPr vert="horz" lIns="91440" tIns="45720" rIns="91440" bIns="45720" rtlCol="0">
            <a:normAutofit/>
          </a:bodyPr>
          <a:lstStyle/>
          <a:p>
            <a:pPr>
              <a:lnSpc>
                <a:spcPct val="101000"/>
              </a:lnSpc>
              <a:spcAft>
                <a:spcPts val="600"/>
              </a:spcAft>
            </a:pPr>
            <a:r>
              <a:rPr lang="en-US" sz="2800" dirty="0">
                <a:latin typeface="Open Sans Light" panose="020B0306030504020204" pitchFamily="34" charset="0"/>
                <a:ea typeface="Open Sans Light" panose="020B0306030504020204" pitchFamily="34" charset="0"/>
                <a:cs typeface="Open Sans Light" panose="020B0306030504020204" pitchFamily="34" charset="0"/>
              </a:rPr>
              <a:t>Ambisonic is the full 360-degree sphere and can be captured from a single point via </a:t>
            </a:r>
            <a:r>
              <a:rPr lang="en-US" sz="2800" dirty="0" err="1">
                <a:latin typeface="Open Sans Light" panose="020B0306030504020204" pitchFamily="34" charset="0"/>
                <a:ea typeface="Open Sans Light" panose="020B0306030504020204" pitchFamily="34" charset="0"/>
                <a:cs typeface="Open Sans Light" panose="020B0306030504020204" pitchFamily="34" charset="0"/>
              </a:rPr>
              <a:t>ambisonic</a:t>
            </a:r>
            <a:r>
              <a:rPr lang="en-US" sz="2800" dirty="0">
                <a:latin typeface="Open Sans Light" panose="020B0306030504020204" pitchFamily="34" charset="0"/>
                <a:ea typeface="Open Sans Light" panose="020B0306030504020204" pitchFamily="34" charset="0"/>
                <a:cs typeface="Open Sans Light" panose="020B0306030504020204" pitchFamily="34" charset="0"/>
              </a:rPr>
              <a:t> microphones or created artificially in post-production. </a:t>
            </a:r>
          </a:p>
          <a:p>
            <a:pPr>
              <a:lnSpc>
                <a:spcPct val="101000"/>
              </a:lnSpc>
              <a:spcAft>
                <a:spcPts val="600"/>
              </a:spcAft>
            </a:pPr>
            <a:endParaRPr lang="en-US" sz="2800" dirty="0">
              <a:latin typeface="Open Sans Light" panose="020B0306030504020204" pitchFamily="34" charset="0"/>
              <a:ea typeface="Open Sans Light" panose="020B0306030504020204" pitchFamily="34" charset="0"/>
              <a:cs typeface="Open Sans Light" panose="020B0306030504020204" pitchFamily="34" charset="0"/>
            </a:endParaRPr>
          </a:p>
          <a:p>
            <a:pPr>
              <a:lnSpc>
                <a:spcPct val="101000"/>
              </a:lnSpc>
              <a:spcAft>
                <a:spcPts val="600"/>
              </a:spcAft>
            </a:pPr>
            <a:r>
              <a:rPr lang="en-US" sz="2800" dirty="0" err="1">
                <a:latin typeface="Open Sans Light" panose="020B0306030504020204" pitchFamily="34" charset="0"/>
                <a:ea typeface="Open Sans Light" panose="020B0306030504020204" pitchFamily="34" charset="0"/>
                <a:cs typeface="Open Sans Light" panose="020B0306030504020204" pitchFamily="34" charset="0"/>
              </a:rPr>
              <a:t>Ambisonics</a:t>
            </a:r>
            <a:r>
              <a:rPr lang="en-US" sz="2800" dirty="0">
                <a:latin typeface="Open Sans Light" panose="020B0306030504020204" pitchFamily="34" charset="0"/>
                <a:ea typeface="Open Sans Light" panose="020B0306030504020204" pitchFamily="34" charset="0"/>
                <a:cs typeface="Open Sans Light" panose="020B0306030504020204" pitchFamily="34" charset="0"/>
              </a:rPr>
              <a:t> come in two different </a:t>
            </a:r>
            <a:r>
              <a:rPr lang="en-US" sz="2800" dirty="0" err="1">
                <a:latin typeface="Open Sans Light" panose="020B0306030504020204" pitchFamily="34" charset="0"/>
                <a:ea typeface="Open Sans Light" panose="020B0306030504020204" pitchFamily="34" charset="0"/>
                <a:cs typeface="Open Sans Light" panose="020B0306030504020204" pitchFamily="34" charset="0"/>
              </a:rPr>
              <a:t>flavours</a:t>
            </a:r>
            <a:r>
              <a:rPr lang="en-US" sz="2800" dirty="0">
                <a:latin typeface="Open Sans Light" panose="020B0306030504020204" pitchFamily="34" charset="0"/>
                <a:ea typeface="Open Sans Light" panose="020B0306030504020204" pitchFamily="34" charset="0"/>
                <a:cs typeface="Open Sans Light" panose="020B0306030504020204" pitchFamily="34" charset="0"/>
              </a:rPr>
              <a:t>: FOA (First Order) and HOA (Higher Order). </a:t>
            </a:r>
          </a:p>
          <a:p>
            <a:pPr>
              <a:lnSpc>
                <a:spcPct val="101000"/>
              </a:lnSpc>
              <a:spcAft>
                <a:spcPts val="600"/>
              </a:spcAft>
            </a:pPr>
            <a:endParaRPr lang="en-US" spc="50" dirty="0"/>
          </a:p>
        </p:txBody>
      </p:sp>
      <p:sp>
        <p:nvSpPr>
          <p:cNvPr id="4" name="Rectangle 3">
            <a:extLst>
              <a:ext uri="{FF2B5EF4-FFF2-40B4-BE49-F238E27FC236}">
                <a16:creationId xmlns:a16="http://schemas.microsoft.com/office/drawing/2014/main" id="{65F6123A-EDD1-FF4D-ABA9-9A7C806A30EF}"/>
              </a:ext>
            </a:extLst>
          </p:cNvPr>
          <p:cNvSpPr/>
          <p:nvPr/>
        </p:nvSpPr>
        <p:spPr>
          <a:xfrm>
            <a:off x="3409285" y="6355275"/>
            <a:ext cx="5370381" cy="369332"/>
          </a:xfrm>
          <a:prstGeom prst="rect">
            <a:avLst/>
          </a:prstGeom>
        </p:spPr>
        <p:txBody>
          <a:bodyPr wrap="none">
            <a:spAutoFit/>
          </a:bodyPr>
          <a:lstStyle/>
          <a:p>
            <a:pPr>
              <a:spcAft>
                <a:spcPts val="600"/>
              </a:spcAft>
            </a:pPr>
            <a:r>
              <a:rPr lang="en-US"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Source: </a:t>
            </a:r>
            <a:r>
              <a:rPr lang="en-US"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hlinkClick r:id="rId2">
                  <a:extLst>
                    <a:ext uri="{A12FA001-AC4F-418D-AE19-62706E023703}">
                      <ahyp:hlinkClr xmlns:ahyp="http://schemas.microsoft.com/office/drawing/2018/hyperlinkcolor" val="tx"/>
                    </a:ext>
                  </a:extLst>
                </a:hlinkClick>
              </a:rPr>
              <a:t>https://www.abbeyroad.com/for-creators1</a:t>
            </a:r>
            <a:endParaRPr lang="en-US"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p:txBody>
      </p:sp>
      <p:pic>
        <p:nvPicPr>
          <p:cNvPr id="8" name="Picture 7" descr="Shape&#10;&#10;Description automatically generated with low confidence">
            <a:extLst>
              <a:ext uri="{FF2B5EF4-FFF2-40B4-BE49-F238E27FC236}">
                <a16:creationId xmlns:a16="http://schemas.microsoft.com/office/drawing/2014/main" id="{358068DF-88DB-4449-986D-3B2F99404B8A}"/>
              </a:ext>
            </a:extLst>
          </p:cNvPr>
          <p:cNvPicPr>
            <a:picLocks noChangeAspect="1"/>
          </p:cNvPicPr>
          <p:nvPr/>
        </p:nvPicPr>
        <p:blipFill>
          <a:blip r:embed="rId3"/>
          <a:stretch>
            <a:fillRect/>
          </a:stretch>
        </p:blipFill>
        <p:spPr>
          <a:xfrm>
            <a:off x="10946172" y="4959551"/>
            <a:ext cx="1150084" cy="1150084"/>
          </a:xfrm>
          <a:prstGeom prst="rect">
            <a:avLst/>
          </a:prstGeom>
        </p:spPr>
      </p:pic>
    </p:spTree>
    <p:extLst>
      <p:ext uri="{BB962C8B-B14F-4D97-AF65-F5344CB8AC3E}">
        <p14:creationId xmlns:p14="http://schemas.microsoft.com/office/powerpoint/2010/main" val="250318010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D153959-30FA-4987-A094-7243641F4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79172C-48F4-DA42-92C0-4D2155AA8D01}"/>
              </a:ext>
            </a:extLst>
          </p:cNvPr>
          <p:cNvSpPr>
            <a:spLocks noGrp="1"/>
          </p:cNvSpPr>
          <p:nvPr>
            <p:ph type="ctrTitle"/>
          </p:nvPr>
        </p:nvSpPr>
        <p:spPr>
          <a:xfrm>
            <a:off x="960120" y="317814"/>
            <a:ext cx="10268712" cy="1700784"/>
          </a:xfrm>
        </p:spPr>
        <p:txBody>
          <a:bodyPr vert="horz" lIns="91440" tIns="45720" rIns="91440" bIns="45720" rtlCol="0" anchor="ctr">
            <a:normAutofit/>
          </a:bodyPr>
          <a:lstStyle/>
          <a:p>
            <a:pPr algn="l"/>
            <a:r>
              <a:rPr lang="en-US" sz="6600" b="1" kern="1200" cap="none" spc="0" baseline="0" dirty="0" err="1">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Ambisonics</a:t>
            </a:r>
            <a:endParaRPr lang="en-US" sz="6600" b="1" kern="1200" cap="none" spc="0" baseline="0"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endParaRPr>
          </a:p>
        </p:txBody>
      </p:sp>
      <p:sp>
        <p:nvSpPr>
          <p:cNvPr id="13" name="Rectangle 12">
            <a:extLst>
              <a:ext uri="{FF2B5EF4-FFF2-40B4-BE49-F238E27FC236}">
                <a16:creationId xmlns:a16="http://schemas.microsoft.com/office/drawing/2014/main" id="{27248369-464E-49D1-91FC-BC34A50A66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2264989"/>
            <a:ext cx="12188952" cy="395218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Rectangle 2">
            <a:extLst>
              <a:ext uri="{FF2B5EF4-FFF2-40B4-BE49-F238E27FC236}">
                <a16:creationId xmlns:a16="http://schemas.microsoft.com/office/drawing/2014/main" id="{B1F56AEB-21A4-8047-B385-7C77F7CE141A}"/>
              </a:ext>
            </a:extLst>
          </p:cNvPr>
          <p:cNvSpPr/>
          <p:nvPr/>
        </p:nvSpPr>
        <p:spPr>
          <a:xfrm>
            <a:off x="960119" y="2612032"/>
            <a:ext cx="10268712" cy="3258102"/>
          </a:xfrm>
          <a:prstGeom prst="rect">
            <a:avLst/>
          </a:prstGeom>
        </p:spPr>
        <p:txBody>
          <a:bodyPr vert="horz" lIns="91440" tIns="45720" rIns="91440" bIns="45720" rtlCol="0">
            <a:normAutofit/>
          </a:bodyPr>
          <a:lstStyle/>
          <a:p>
            <a:r>
              <a:rPr lang="en-GB" sz="2800" dirty="0">
                <a:latin typeface="Open Sans Light" panose="020B0306030504020204" pitchFamily="34" charset="0"/>
                <a:ea typeface="Open Sans Light" panose="020B0306030504020204" pitchFamily="34" charset="0"/>
                <a:cs typeface="Open Sans Light" panose="020B0306030504020204" pitchFamily="34" charset="0"/>
              </a:rPr>
              <a:t>First Order </a:t>
            </a:r>
            <a:r>
              <a:rPr lang="en-GB" sz="2800" dirty="0" err="1">
                <a:latin typeface="Open Sans Light" panose="020B0306030504020204" pitchFamily="34" charset="0"/>
                <a:ea typeface="Open Sans Light" panose="020B0306030504020204" pitchFamily="34" charset="0"/>
                <a:cs typeface="Open Sans Light" panose="020B0306030504020204" pitchFamily="34" charset="0"/>
              </a:rPr>
              <a:t>Ambisonics</a:t>
            </a:r>
            <a:r>
              <a:rPr lang="en-GB" sz="2800" dirty="0">
                <a:latin typeface="Open Sans Light" panose="020B0306030504020204" pitchFamily="34" charset="0"/>
                <a:ea typeface="Open Sans Light" panose="020B0306030504020204" pitchFamily="34" charset="0"/>
                <a:cs typeface="Open Sans Light" panose="020B0306030504020204" pitchFamily="34" charset="0"/>
              </a:rPr>
              <a:t> consists of four channels: Omni, left and Right, Front and back, Up and down. </a:t>
            </a:r>
          </a:p>
          <a:p>
            <a:endParaRPr lang="en-GB" sz="2800" dirty="0">
              <a:latin typeface="Open Sans Light" panose="020B0306030504020204" pitchFamily="34" charset="0"/>
              <a:ea typeface="Open Sans Light" panose="020B0306030504020204" pitchFamily="34" charset="0"/>
              <a:cs typeface="Open Sans Light" panose="020B0306030504020204" pitchFamily="34" charset="0"/>
            </a:endParaRPr>
          </a:p>
          <a:p>
            <a:r>
              <a:rPr lang="en-GB" sz="2800" dirty="0">
                <a:latin typeface="Open Sans Light" panose="020B0306030504020204" pitchFamily="34" charset="0"/>
                <a:ea typeface="Open Sans Light" panose="020B0306030504020204" pitchFamily="34" charset="0"/>
                <a:cs typeface="Open Sans Light" panose="020B0306030504020204" pitchFamily="34" charset="0"/>
              </a:rPr>
              <a:t>Higher Order </a:t>
            </a:r>
            <a:r>
              <a:rPr lang="en-GB" sz="2800" dirty="0" err="1">
                <a:latin typeface="Open Sans Light" panose="020B0306030504020204" pitchFamily="34" charset="0"/>
                <a:ea typeface="Open Sans Light" panose="020B0306030504020204" pitchFamily="34" charset="0"/>
                <a:cs typeface="Open Sans Light" panose="020B0306030504020204" pitchFamily="34" charset="0"/>
              </a:rPr>
              <a:t>Ambisonics</a:t>
            </a:r>
            <a:r>
              <a:rPr lang="en-GB" sz="2800" dirty="0">
                <a:latin typeface="Open Sans Light" panose="020B0306030504020204" pitchFamily="34" charset="0"/>
                <a:ea typeface="Open Sans Light" panose="020B0306030504020204" pitchFamily="34" charset="0"/>
                <a:cs typeface="Open Sans Light" panose="020B0306030504020204" pitchFamily="34" charset="0"/>
              </a:rPr>
              <a:t> means more channels; more channels technically equate to increased spatial resolution and more resolution means better localisation.</a:t>
            </a:r>
            <a:endParaRPr lang="en-US" sz="2800" dirty="0">
              <a:latin typeface="Open Sans Light" panose="020B0306030504020204" pitchFamily="34" charset="0"/>
              <a:ea typeface="Open Sans Light" panose="020B0306030504020204" pitchFamily="34" charset="0"/>
              <a:cs typeface="Open Sans Light" panose="020B0306030504020204" pitchFamily="34" charset="0"/>
            </a:endParaRPr>
          </a:p>
          <a:p>
            <a:pPr algn="ctr"/>
            <a:endParaRPr lang="en-GB" sz="2400" dirty="0"/>
          </a:p>
          <a:p>
            <a:pPr>
              <a:lnSpc>
                <a:spcPct val="101000"/>
              </a:lnSpc>
              <a:spcAft>
                <a:spcPts val="600"/>
              </a:spcAft>
            </a:pPr>
            <a:endParaRPr lang="en-US" spc="50" dirty="0"/>
          </a:p>
        </p:txBody>
      </p:sp>
      <p:sp>
        <p:nvSpPr>
          <p:cNvPr id="4" name="Rectangle 3">
            <a:extLst>
              <a:ext uri="{FF2B5EF4-FFF2-40B4-BE49-F238E27FC236}">
                <a16:creationId xmlns:a16="http://schemas.microsoft.com/office/drawing/2014/main" id="{65F6123A-EDD1-FF4D-ABA9-9A7C806A30EF}"/>
              </a:ext>
            </a:extLst>
          </p:cNvPr>
          <p:cNvSpPr/>
          <p:nvPr/>
        </p:nvSpPr>
        <p:spPr>
          <a:xfrm>
            <a:off x="3409285" y="6355275"/>
            <a:ext cx="5370381" cy="369332"/>
          </a:xfrm>
          <a:prstGeom prst="rect">
            <a:avLst/>
          </a:prstGeom>
        </p:spPr>
        <p:txBody>
          <a:bodyPr wrap="none">
            <a:spAutoFit/>
          </a:bodyPr>
          <a:lstStyle/>
          <a:p>
            <a:pPr>
              <a:spcAft>
                <a:spcPts val="600"/>
              </a:spcAft>
            </a:pPr>
            <a:r>
              <a:rPr lang="en-US"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Source: </a:t>
            </a:r>
            <a:r>
              <a:rPr lang="en-US"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hlinkClick r:id="rId2">
                  <a:extLst>
                    <a:ext uri="{A12FA001-AC4F-418D-AE19-62706E023703}">
                      <ahyp:hlinkClr xmlns:ahyp="http://schemas.microsoft.com/office/drawing/2018/hyperlinkcolor" val="tx"/>
                    </a:ext>
                  </a:extLst>
                </a:hlinkClick>
              </a:rPr>
              <a:t>https://www.abbeyroad.com/for-creators1</a:t>
            </a:r>
            <a:endParaRPr lang="en-US"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p:txBody>
      </p:sp>
      <p:pic>
        <p:nvPicPr>
          <p:cNvPr id="8" name="Picture 7" descr="Shape&#10;&#10;Description automatically generated with low confidence">
            <a:extLst>
              <a:ext uri="{FF2B5EF4-FFF2-40B4-BE49-F238E27FC236}">
                <a16:creationId xmlns:a16="http://schemas.microsoft.com/office/drawing/2014/main" id="{358068DF-88DB-4449-986D-3B2F99404B8A}"/>
              </a:ext>
            </a:extLst>
          </p:cNvPr>
          <p:cNvPicPr>
            <a:picLocks noChangeAspect="1"/>
          </p:cNvPicPr>
          <p:nvPr/>
        </p:nvPicPr>
        <p:blipFill>
          <a:blip r:embed="rId3"/>
          <a:stretch>
            <a:fillRect/>
          </a:stretch>
        </p:blipFill>
        <p:spPr>
          <a:xfrm>
            <a:off x="10946172" y="4959551"/>
            <a:ext cx="1150084" cy="1150084"/>
          </a:xfrm>
          <a:prstGeom prst="rect">
            <a:avLst/>
          </a:prstGeom>
        </p:spPr>
      </p:pic>
    </p:spTree>
    <p:extLst>
      <p:ext uri="{BB962C8B-B14F-4D97-AF65-F5344CB8AC3E}">
        <p14:creationId xmlns:p14="http://schemas.microsoft.com/office/powerpoint/2010/main" val="149522019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D153959-30FA-4987-A094-7243641F4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79172C-48F4-DA42-92C0-4D2155AA8D01}"/>
              </a:ext>
            </a:extLst>
          </p:cNvPr>
          <p:cNvSpPr>
            <a:spLocks noGrp="1"/>
          </p:cNvSpPr>
          <p:nvPr>
            <p:ph type="ctrTitle"/>
          </p:nvPr>
        </p:nvSpPr>
        <p:spPr>
          <a:xfrm>
            <a:off x="960120" y="317814"/>
            <a:ext cx="10268712" cy="1700784"/>
          </a:xfrm>
        </p:spPr>
        <p:txBody>
          <a:bodyPr vert="horz" lIns="91440" tIns="45720" rIns="91440" bIns="45720" rtlCol="0" anchor="ctr">
            <a:normAutofit/>
          </a:bodyPr>
          <a:lstStyle/>
          <a:p>
            <a:pPr algn="l"/>
            <a:r>
              <a:rPr lang="en-US" sz="6600" b="1" kern="1200" cap="none" spc="0" baseline="0"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Tetrahedral Microphone</a:t>
            </a:r>
          </a:p>
        </p:txBody>
      </p:sp>
      <p:sp>
        <p:nvSpPr>
          <p:cNvPr id="13" name="Rectangle 12">
            <a:extLst>
              <a:ext uri="{FF2B5EF4-FFF2-40B4-BE49-F238E27FC236}">
                <a16:creationId xmlns:a16="http://schemas.microsoft.com/office/drawing/2014/main" id="{27248369-464E-49D1-91FC-BC34A50A66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2264989"/>
            <a:ext cx="12188952" cy="395218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Picture 7" descr="Shape&#10;&#10;Description automatically generated with low confidence">
            <a:extLst>
              <a:ext uri="{FF2B5EF4-FFF2-40B4-BE49-F238E27FC236}">
                <a16:creationId xmlns:a16="http://schemas.microsoft.com/office/drawing/2014/main" id="{358068DF-88DB-4449-986D-3B2F99404B8A}"/>
              </a:ext>
            </a:extLst>
          </p:cNvPr>
          <p:cNvPicPr>
            <a:picLocks noChangeAspect="1"/>
          </p:cNvPicPr>
          <p:nvPr/>
        </p:nvPicPr>
        <p:blipFill>
          <a:blip r:embed="rId3"/>
          <a:stretch>
            <a:fillRect/>
          </a:stretch>
        </p:blipFill>
        <p:spPr>
          <a:xfrm>
            <a:off x="7505867" y="2376993"/>
            <a:ext cx="3722965" cy="3722965"/>
          </a:xfrm>
          <a:prstGeom prst="rect">
            <a:avLst/>
          </a:prstGeom>
        </p:spPr>
      </p:pic>
      <p:pic>
        <p:nvPicPr>
          <p:cNvPr id="7" name="Picture 6" descr="A picture containing indoor&#10;&#10;Description automatically generated">
            <a:extLst>
              <a:ext uri="{FF2B5EF4-FFF2-40B4-BE49-F238E27FC236}">
                <a16:creationId xmlns:a16="http://schemas.microsoft.com/office/drawing/2014/main" id="{76EAF3A2-98B6-E546-8585-2F7B2E29B4A6}"/>
              </a:ext>
            </a:extLst>
          </p:cNvPr>
          <p:cNvPicPr>
            <a:picLocks noChangeAspect="1"/>
          </p:cNvPicPr>
          <p:nvPr/>
        </p:nvPicPr>
        <p:blipFill rotWithShape="1">
          <a:blip r:embed="rId4"/>
          <a:srcRect b="7143"/>
          <a:stretch/>
        </p:blipFill>
        <p:spPr>
          <a:xfrm>
            <a:off x="473886" y="2397556"/>
            <a:ext cx="5620590" cy="3687055"/>
          </a:xfrm>
          <a:prstGeom prst="rect">
            <a:avLst/>
          </a:prstGeom>
        </p:spPr>
      </p:pic>
    </p:spTree>
    <p:extLst>
      <p:ext uri="{BB962C8B-B14F-4D97-AF65-F5344CB8AC3E}">
        <p14:creationId xmlns:p14="http://schemas.microsoft.com/office/powerpoint/2010/main" val="320921335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D153959-30FA-4987-A094-7243641F4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79172C-48F4-DA42-92C0-4D2155AA8D01}"/>
              </a:ext>
            </a:extLst>
          </p:cNvPr>
          <p:cNvSpPr>
            <a:spLocks noGrp="1"/>
          </p:cNvSpPr>
          <p:nvPr>
            <p:ph type="ctrTitle"/>
          </p:nvPr>
        </p:nvSpPr>
        <p:spPr>
          <a:xfrm>
            <a:off x="960120" y="317814"/>
            <a:ext cx="10268712" cy="1700784"/>
          </a:xfrm>
        </p:spPr>
        <p:txBody>
          <a:bodyPr vert="horz" lIns="91440" tIns="45720" rIns="91440" bIns="45720" rtlCol="0" anchor="ctr">
            <a:normAutofit fontScale="90000"/>
          </a:bodyPr>
          <a:lstStyle/>
          <a:p>
            <a:pPr algn="l"/>
            <a:r>
              <a:rPr lang="en-US" sz="6600" b="1" kern="1200" cap="none" spc="0" baseline="0"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Michael </a:t>
            </a:r>
            <a:r>
              <a:rPr lang="en-US" sz="6600" b="1" kern="1200" cap="none" spc="0" baseline="0" dirty="0" err="1">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Gerzon</a:t>
            </a:r>
            <a:br>
              <a:rPr lang="en-US" sz="6600" b="1" kern="1200" cap="none" spc="0" baseline="0"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br>
            <a:r>
              <a:rPr lang="en-US" sz="6600" b="1" kern="1200" cap="none" spc="0" baseline="0" dirty="0" err="1">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Soundfield</a:t>
            </a:r>
            <a:endParaRPr lang="en-US" sz="6600" b="1" kern="1200" cap="none" spc="0" baseline="0"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endParaRPr>
          </a:p>
        </p:txBody>
      </p:sp>
      <p:sp>
        <p:nvSpPr>
          <p:cNvPr id="13" name="Rectangle 12">
            <a:extLst>
              <a:ext uri="{FF2B5EF4-FFF2-40B4-BE49-F238E27FC236}">
                <a16:creationId xmlns:a16="http://schemas.microsoft.com/office/drawing/2014/main" id="{27248369-464E-49D1-91FC-BC34A50A66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2264989"/>
            <a:ext cx="12188952" cy="395218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descr="Graphical user interface&#10;&#10;Description automatically generated with low confidence">
            <a:extLst>
              <a:ext uri="{FF2B5EF4-FFF2-40B4-BE49-F238E27FC236}">
                <a16:creationId xmlns:a16="http://schemas.microsoft.com/office/drawing/2014/main" id="{CD870A31-0FC4-5141-BFD6-2B6327CCC91A}"/>
              </a:ext>
            </a:extLst>
          </p:cNvPr>
          <p:cNvPicPr>
            <a:picLocks noChangeAspect="1"/>
          </p:cNvPicPr>
          <p:nvPr/>
        </p:nvPicPr>
        <p:blipFill rotWithShape="1">
          <a:blip r:embed="rId3"/>
          <a:srcRect b="14197"/>
          <a:stretch/>
        </p:blipFill>
        <p:spPr>
          <a:xfrm>
            <a:off x="-1524" y="0"/>
            <a:ext cx="12193524" cy="6858000"/>
          </a:xfrm>
          <a:prstGeom prst="rect">
            <a:avLst/>
          </a:prstGeom>
        </p:spPr>
      </p:pic>
      <p:sp>
        <p:nvSpPr>
          <p:cNvPr id="5" name="Rectangle 4">
            <a:extLst>
              <a:ext uri="{FF2B5EF4-FFF2-40B4-BE49-F238E27FC236}">
                <a16:creationId xmlns:a16="http://schemas.microsoft.com/office/drawing/2014/main" id="{C1D65EFA-48AC-C64A-B54B-1E742C675242}"/>
              </a:ext>
            </a:extLst>
          </p:cNvPr>
          <p:cNvSpPr/>
          <p:nvPr/>
        </p:nvSpPr>
        <p:spPr>
          <a:xfrm>
            <a:off x="192324" y="6011699"/>
            <a:ext cx="4178644" cy="646331"/>
          </a:xfrm>
          <a:prstGeom prst="rect">
            <a:avLst/>
          </a:prstGeom>
        </p:spPr>
        <p:txBody>
          <a:bodyPr wrap="none">
            <a:spAutoFit/>
          </a:bodyPr>
          <a:lstStyle/>
          <a:p>
            <a:r>
              <a:rPr lang="en-US" dirty="0">
                <a:latin typeface="Open Sans Light" panose="020B0306030504020204" pitchFamily="34" charset="0"/>
                <a:ea typeface="Open Sans Light" panose="020B0306030504020204" pitchFamily="34" charset="0"/>
                <a:cs typeface="Open Sans Light" panose="020B0306030504020204" pitchFamily="34" charset="0"/>
                <a:hlinkClick r:id="rId4"/>
              </a:rPr>
              <a:t>https://www.soundfield.com/#/timeline</a:t>
            </a:r>
            <a:endParaRPr lang="en-US" dirty="0">
              <a:latin typeface="Open Sans Light" panose="020B0306030504020204" pitchFamily="34" charset="0"/>
              <a:ea typeface="Open Sans Light" panose="020B0306030504020204" pitchFamily="34" charset="0"/>
              <a:cs typeface="Open Sans Light" panose="020B0306030504020204" pitchFamily="34" charset="0"/>
            </a:endParaRPr>
          </a:p>
          <a:p>
            <a:endParaRPr lang="en-US" dirty="0"/>
          </a:p>
        </p:txBody>
      </p:sp>
    </p:spTree>
    <p:extLst>
      <p:ext uri="{BB962C8B-B14F-4D97-AF65-F5344CB8AC3E}">
        <p14:creationId xmlns:p14="http://schemas.microsoft.com/office/powerpoint/2010/main" val="46390858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nline Media 4" descr="'Into The Soundfield' - Michael Gerzon &amp; Ambisonics at Oxford (Official Documentary 2018)">
            <a:hlinkClick r:id="" action="ppaction://media"/>
            <a:extLst>
              <a:ext uri="{FF2B5EF4-FFF2-40B4-BE49-F238E27FC236}">
                <a16:creationId xmlns:a16="http://schemas.microsoft.com/office/drawing/2014/main" id="{7496E054-F464-EF41-9129-347392C600BE}"/>
              </a:ext>
            </a:extLst>
          </p:cNvPr>
          <p:cNvPicPr>
            <a:picLocks noRot="1" noChangeAspect="1"/>
          </p:cNvPicPr>
          <p:nvPr>
            <a:videoFile r:link="rId1"/>
          </p:nvPr>
        </p:nvPicPr>
        <p:blipFill>
          <a:blip r:embed="rId3"/>
          <a:stretch>
            <a:fillRect/>
          </a:stretch>
        </p:blipFill>
        <p:spPr>
          <a:xfrm>
            <a:off x="0" y="0"/>
            <a:ext cx="12192000" cy="6888480"/>
          </a:xfrm>
          <a:prstGeom prst="rect">
            <a:avLst/>
          </a:prstGeom>
        </p:spPr>
      </p:pic>
    </p:spTree>
    <p:extLst>
      <p:ext uri="{BB962C8B-B14F-4D97-AF65-F5344CB8AC3E}">
        <p14:creationId xmlns:p14="http://schemas.microsoft.com/office/powerpoint/2010/main" val="22787742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48AEFAC-C221-2A4E-8AB3-5D160C1D46FD}"/>
              </a:ext>
            </a:extLst>
          </p:cNvPr>
          <p:cNvPicPr>
            <a:picLocks noChangeAspect="1"/>
          </p:cNvPicPr>
          <p:nvPr/>
        </p:nvPicPr>
        <p:blipFill rotWithShape="1">
          <a:blip r:embed="rId2"/>
          <a:srcRect t="29382" b="26667"/>
          <a:stretch/>
        </p:blipFill>
        <p:spPr>
          <a:xfrm>
            <a:off x="1428750" y="71921"/>
            <a:ext cx="9334500" cy="4102571"/>
          </a:xfrm>
          <a:prstGeom prst="rect">
            <a:avLst/>
          </a:prstGeom>
        </p:spPr>
      </p:pic>
      <p:sp>
        <p:nvSpPr>
          <p:cNvPr id="2" name="Title 1">
            <a:extLst>
              <a:ext uri="{FF2B5EF4-FFF2-40B4-BE49-F238E27FC236}">
                <a16:creationId xmlns:a16="http://schemas.microsoft.com/office/drawing/2014/main" id="{F679172C-48F4-DA42-92C0-4D2155AA8D01}"/>
              </a:ext>
            </a:extLst>
          </p:cNvPr>
          <p:cNvSpPr>
            <a:spLocks noGrp="1"/>
          </p:cNvSpPr>
          <p:nvPr>
            <p:ph type="ctrTitle"/>
          </p:nvPr>
        </p:nvSpPr>
        <p:spPr>
          <a:xfrm>
            <a:off x="1168399" y="5557863"/>
            <a:ext cx="9855200" cy="908873"/>
          </a:xfrm>
        </p:spPr>
        <p:txBody>
          <a:bodyPr>
            <a:normAutofit fontScale="90000"/>
          </a:bodyPr>
          <a:lstStyle/>
          <a:p>
            <a:r>
              <a:rPr lang="en-US" sz="6000" b="1" cap="none" spc="0" dirty="0" err="1">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Soundfield</a:t>
            </a:r>
            <a:r>
              <a:rPr lang="en-US" sz="6000" b="1" cap="none" spc="0"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 SPS422B</a:t>
            </a:r>
          </a:p>
        </p:txBody>
      </p:sp>
      <p:sp>
        <p:nvSpPr>
          <p:cNvPr id="6" name="Rectangle 5">
            <a:extLst>
              <a:ext uri="{FF2B5EF4-FFF2-40B4-BE49-F238E27FC236}">
                <a16:creationId xmlns:a16="http://schemas.microsoft.com/office/drawing/2014/main" id="{AB57CBE1-D0B6-B042-A79C-5AADB9DF3CC9}"/>
              </a:ext>
            </a:extLst>
          </p:cNvPr>
          <p:cNvSpPr/>
          <p:nvPr/>
        </p:nvSpPr>
        <p:spPr>
          <a:xfrm>
            <a:off x="1168399" y="6416747"/>
            <a:ext cx="9855199" cy="369332"/>
          </a:xfrm>
          <a:prstGeom prst="rect">
            <a:avLst/>
          </a:prstGeom>
        </p:spPr>
        <p:txBody>
          <a:bodyPr wrap="square">
            <a:spAutoFit/>
          </a:bodyPr>
          <a:lstStyle/>
          <a:p>
            <a:pPr algn="ctr"/>
            <a:r>
              <a:rPr lang="en-US" dirty="0">
                <a:hlinkClick r:id="rId3"/>
              </a:rPr>
              <a:t>http://cdn.soundfield.com/assets/downloads/manual/SPS422B-manual.pdf</a:t>
            </a:r>
            <a:endParaRPr lang="en-US" dirty="0"/>
          </a:p>
        </p:txBody>
      </p:sp>
      <p:sp>
        <p:nvSpPr>
          <p:cNvPr id="3" name="Rectangle 2">
            <a:extLst>
              <a:ext uri="{FF2B5EF4-FFF2-40B4-BE49-F238E27FC236}">
                <a16:creationId xmlns:a16="http://schemas.microsoft.com/office/drawing/2014/main" id="{6D55636B-A157-AF4E-A69F-52F606E2FB06}"/>
              </a:ext>
            </a:extLst>
          </p:cNvPr>
          <p:cNvSpPr/>
          <p:nvPr/>
        </p:nvSpPr>
        <p:spPr>
          <a:xfrm>
            <a:off x="3047999" y="4326183"/>
            <a:ext cx="6096000" cy="1077218"/>
          </a:xfrm>
          <a:prstGeom prst="rect">
            <a:avLst/>
          </a:prstGeom>
        </p:spPr>
        <p:txBody>
          <a:bodyPr>
            <a:spAutoFit/>
          </a:bodyPr>
          <a:lstStyle/>
          <a:p>
            <a:pPr algn="ctr"/>
            <a:r>
              <a:rPr lang="en-US" sz="3200"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First Order </a:t>
            </a:r>
            <a:br>
              <a:rPr lang="en-US" sz="3200"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br>
            <a:r>
              <a:rPr lang="en-US" sz="3200"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Ambisonic Microphone</a:t>
            </a:r>
          </a:p>
        </p:txBody>
      </p:sp>
    </p:spTree>
    <p:extLst>
      <p:ext uri="{BB962C8B-B14F-4D97-AF65-F5344CB8AC3E}">
        <p14:creationId xmlns:p14="http://schemas.microsoft.com/office/powerpoint/2010/main" val="318587394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79172C-48F4-DA42-92C0-4D2155AA8D01}"/>
              </a:ext>
            </a:extLst>
          </p:cNvPr>
          <p:cNvSpPr>
            <a:spLocks noGrp="1"/>
          </p:cNvSpPr>
          <p:nvPr>
            <p:ph type="ctrTitle"/>
          </p:nvPr>
        </p:nvSpPr>
        <p:spPr>
          <a:xfrm>
            <a:off x="7169580" y="3557999"/>
            <a:ext cx="3997925" cy="2236989"/>
          </a:xfrm>
        </p:spPr>
        <p:txBody>
          <a:bodyPr>
            <a:normAutofit/>
          </a:bodyPr>
          <a:lstStyle/>
          <a:p>
            <a:r>
              <a:rPr lang="en-US" sz="4800" b="1" cap="none" spc="0"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Sennheiser </a:t>
            </a:r>
            <a:r>
              <a:rPr lang="en-US" sz="4800" b="1" cap="none" spc="0" dirty="0" err="1">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Ambeo</a:t>
            </a:r>
            <a:endParaRPr lang="en-US" sz="4800" b="1" cap="none" spc="0"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endParaRPr>
          </a:p>
        </p:txBody>
      </p:sp>
      <p:pic>
        <p:nvPicPr>
          <p:cNvPr id="7" name="Picture 6">
            <a:extLst>
              <a:ext uri="{FF2B5EF4-FFF2-40B4-BE49-F238E27FC236}">
                <a16:creationId xmlns:a16="http://schemas.microsoft.com/office/drawing/2014/main" id="{C9756B8B-5FD5-0045-8C78-EB2057FC6763}"/>
              </a:ext>
            </a:extLst>
          </p:cNvPr>
          <p:cNvPicPr>
            <a:picLocks noChangeAspect="1"/>
          </p:cNvPicPr>
          <p:nvPr/>
        </p:nvPicPr>
        <p:blipFill rotWithShape="1">
          <a:blip r:embed="rId3"/>
          <a:srcRect l="2318" t="28939" r="15082" b="32572"/>
          <a:stretch/>
        </p:blipFill>
        <p:spPr>
          <a:xfrm>
            <a:off x="209006" y="0"/>
            <a:ext cx="11982994" cy="4187734"/>
          </a:xfrm>
          <a:prstGeom prst="rect">
            <a:avLst/>
          </a:prstGeom>
          <a:ln>
            <a:noFill/>
          </a:ln>
          <a:effectLst/>
        </p:spPr>
      </p:pic>
      <p:sp>
        <p:nvSpPr>
          <p:cNvPr id="15" name="Rectangle 14">
            <a:extLst>
              <a:ext uri="{FF2B5EF4-FFF2-40B4-BE49-F238E27FC236}">
                <a16:creationId xmlns:a16="http://schemas.microsoft.com/office/drawing/2014/main" id="{A4458601-6CCE-CD4C-8BA5-44183B555717}"/>
              </a:ext>
            </a:extLst>
          </p:cNvPr>
          <p:cNvSpPr/>
          <p:nvPr/>
        </p:nvSpPr>
        <p:spPr>
          <a:xfrm>
            <a:off x="7282246" y="5794988"/>
            <a:ext cx="3772592" cy="923330"/>
          </a:xfrm>
          <a:prstGeom prst="rect">
            <a:avLst/>
          </a:prstGeom>
        </p:spPr>
        <p:txBody>
          <a:bodyPr wrap="square">
            <a:spAutoFit/>
          </a:bodyPr>
          <a:lstStyle/>
          <a:p>
            <a:pPr algn="ctr"/>
            <a:r>
              <a:rPr lang="en-US" dirty="0">
                <a:latin typeface="Open Sans Light" panose="020B0306030504020204" pitchFamily="34" charset="0"/>
                <a:ea typeface="Open Sans Light" panose="020B0306030504020204" pitchFamily="34" charset="0"/>
                <a:cs typeface="Open Sans Light" panose="020B0306030504020204" pitchFamily="34" charset="0"/>
                <a:hlinkClick r:id="rId4"/>
              </a:rPr>
              <a:t>https://en-uk.sennheiser.com/microphone-3d-audio-ambeo-vr-mic</a:t>
            </a:r>
            <a:endParaRPr lang="en-US" dirty="0">
              <a:latin typeface="Open Sans Light" panose="020B0306030504020204" pitchFamily="34" charset="0"/>
              <a:ea typeface="Open Sans Light" panose="020B0306030504020204" pitchFamily="34" charset="0"/>
              <a:cs typeface="Open Sans Light" panose="020B0306030504020204" pitchFamily="34" charset="0"/>
            </a:endParaRPr>
          </a:p>
        </p:txBody>
      </p:sp>
      <p:sp>
        <p:nvSpPr>
          <p:cNvPr id="8" name="Rectangle 7">
            <a:extLst>
              <a:ext uri="{FF2B5EF4-FFF2-40B4-BE49-F238E27FC236}">
                <a16:creationId xmlns:a16="http://schemas.microsoft.com/office/drawing/2014/main" id="{EF11E6F5-8F3F-7D44-8278-698BACBD45BC}"/>
              </a:ext>
            </a:extLst>
          </p:cNvPr>
          <p:cNvSpPr/>
          <p:nvPr/>
        </p:nvSpPr>
        <p:spPr>
          <a:xfrm>
            <a:off x="0" y="5017194"/>
            <a:ext cx="6096000" cy="1077218"/>
          </a:xfrm>
          <a:prstGeom prst="rect">
            <a:avLst/>
          </a:prstGeom>
        </p:spPr>
        <p:txBody>
          <a:bodyPr>
            <a:spAutoFit/>
          </a:bodyPr>
          <a:lstStyle/>
          <a:p>
            <a:pPr algn="ctr"/>
            <a:r>
              <a:rPr lang="en-US" sz="3200"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First Order </a:t>
            </a:r>
            <a:br>
              <a:rPr lang="en-US" sz="3200"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br>
            <a:r>
              <a:rPr lang="en-US" sz="3200"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Ambisonic Microphone</a:t>
            </a:r>
          </a:p>
        </p:txBody>
      </p:sp>
    </p:spTree>
    <p:extLst>
      <p:ext uri="{BB962C8B-B14F-4D97-AF65-F5344CB8AC3E}">
        <p14:creationId xmlns:p14="http://schemas.microsoft.com/office/powerpoint/2010/main" val="175942772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79172C-48F4-DA42-92C0-4D2155AA8D01}"/>
              </a:ext>
            </a:extLst>
          </p:cNvPr>
          <p:cNvSpPr>
            <a:spLocks noGrp="1"/>
          </p:cNvSpPr>
          <p:nvPr>
            <p:ph type="ctrTitle"/>
          </p:nvPr>
        </p:nvSpPr>
        <p:spPr>
          <a:xfrm>
            <a:off x="7169580" y="3557999"/>
            <a:ext cx="3997925" cy="2236989"/>
          </a:xfrm>
        </p:spPr>
        <p:txBody>
          <a:bodyPr>
            <a:normAutofit/>
          </a:bodyPr>
          <a:lstStyle/>
          <a:p>
            <a:r>
              <a:rPr lang="en-US" sz="4800" b="1" cap="none" spc="0"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Rode </a:t>
            </a:r>
            <a:br>
              <a:rPr lang="en-US" sz="4800" b="1" cap="none" spc="0"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br>
            <a:r>
              <a:rPr lang="en-US" sz="4800" b="1" cap="none" spc="0"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NTSF-1</a:t>
            </a:r>
          </a:p>
        </p:txBody>
      </p:sp>
      <p:pic>
        <p:nvPicPr>
          <p:cNvPr id="7" name="Picture 6">
            <a:extLst>
              <a:ext uri="{FF2B5EF4-FFF2-40B4-BE49-F238E27FC236}">
                <a16:creationId xmlns:a16="http://schemas.microsoft.com/office/drawing/2014/main" id="{C9756B8B-5FD5-0045-8C78-EB2057FC6763}"/>
              </a:ext>
            </a:extLst>
          </p:cNvPr>
          <p:cNvPicPr>
            <a:picLocks noChangeAspect="1"/>
          </p:cNvPicPr>
          <p:nvPr/>
        </p:nvPicPr>
        <p:blipFill>
          <a:blip r:embed="rId2"/>
          <a:srcRect l="6159" r="6159"/>
          <a:stretch/>
        </p:blipFill>
        <p:spPr>
          <a:xfrm>
            <a:off x="-1" y="0"/>
            <a:ext cx="12222841" cy="4271554"/>
          </a:xfrm>
          <a:prstGeom prst="rect">
            <a:avLst/>
          </a:prstGeom>
          <a:ln>
            <a:noFill/>
          </a:ln>
          <a:effectLst/>
        </p:spPr>
      </p:pic>
      <p:sp>
        <p:nvSpPr>
          <p:cNvPr id="15" name="Rectangle 14">
            <a:extLst>
              <a:ext uri="{FF2B5EF4-FFF2-40B4-BE49-F238E27FC236}">
                <a16:creationId xmlns:a16="http://schemas.microsoft.com/office/drawing/2014/main" id="{A4458601-6CCE-CD4C-8BA5-44183B555717}"/>
              </a:ext>
            </a:extLst>
          </p:cNvPr>
          <p:cNvSpPr/>
          <p:nvPr/>
        </p:nvSpPr>
        <p:spPr>
          <a:xfrm>
            <a:off x="7282246" y="5983201"/>
            <a:ext cx="3772592" cy="646331"/>
          </a:xfrm>
          <a:prstGeom prst="rect">
            <a:avLst/>
          </a:prstGeom>
        </p:spPr>
        <p:txBody>
          <a:bodyPr wrap="square">
            <a:spAutoFit/>
          </a:bodyPr>
          <a:lstStyle/>
          <a:p>
            <a:pPr algn="ctr"/>
            <a:r>
              <a:rPr lang="en-US" dirty="0">
                <a:latin typeface="Open Sans Light" panose="020B0306030504020204" pitchFamily="34" charset="0"/>
                <a:ea typeface="Open Sans Light" panose="020B0306030504020204" pitchFamily="34" charset="0"/>
                <a:cs typeface="Open Sans Light" panose="020B0306030504020204" pitchFamily="34" charset="0"/>
                <a:hlinkClick r:id="rId3"/>
              </a:rPr>
              <a:t>https://en.rode.com/ntsf1</a:t>
            </a:r>
            <a:endParaRPr lang="en-US" dirty="0">
              <a:latin typeface="Open Sans Light" panose="020B0306030504020204" pitchFamily="34" charset="0"/>
              <a:ea typeface="Open Sans Light" panose="020B0306030504020204" pitchFamily="34" charset="0"/>
              <a:cs typeface="Open Sans Light" panose="020B0306030504020204" pitchFamily="34" charset="0"/>
            </a:endParaRPr>
          </a:p>
          <a:p>
            <a:pPr algn="ctr"/>
            <a:endParaRPr lang="en-US" dirty="0">
              <a:latin typeface="Open Sans Light" panose="020B0306030504020204" pitchFamily="34" charset="0"/>
              <a:ea typeface="Open Sans Light" panose="020B0306030504020204" pitchFamily="34" charset="0"/>
              <a:cs typeface="Open Sans Light" panose="020B0306030504020204" pitchFamily="34" charset="0"/>
            </a:endParaRPr>
          </a:p>
        </p:txBody>
      </p:sp>
      <p:sp>
        <p:nvSpPr>
          <p:cNvPr id="8" name="Rectangle 7">
            <a:extLst>
              <a:ext uri="{FF2B5EF4-FFF2-40B4-BE49-F238E27FC236}">
                <a16:creationId xmlns:a16="http://schemas.microsoft.com/office/drawing/2014/main" id="{EF11E6F5-8F3F-7D44-8278-698BACBD45BC}"/>
              </a:ext>
            </a:extLst>
          </p:cNvPr>
          <p:cNvSpPr/>
          <p:nvPr/>
        </p:nvSpPr>
        <p:spPr>
          <a:xfrm>
            <a:off x="203827" y="4717770"/>
            <a:ext cx="6096000" cy="1077218"/>
          </a:xfrm>
          <a:prstGeom prst="rect">
            <a:avLst/>
          </a:prstGeom>
        </p:spPr>
        <p:txBody>
          <a:bodyPr>
            <a:spAutoFit/>
          </a:bodyPr>
          <a:lstStyle/>
          <a:p>
            <a:pPr algn="ctr"/>
            <a:r>
              <a:rPr lang="en-US" sz="3200"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First Order </a:t>
            </a:r>
            <a:br>
              <a:rPr lang="en-US" sz="3200"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br>
            <a:r>
              <a:rPr lang="en-US" sz="3200"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Ambisonic Microphone</a:t>
            </a:r>
          </a:p>
        </p:txBody>
      </p:sp>
    </p:spTree>
    <p:extLst>
      <p:ext uri="{BB962C8B-B14F-4D97-AF65-F5344CB8AC3E}">
        <p14:creationId xmlns:p14="http://schemas.microsoft.com/office/powerpoint/2010/main" val="75876890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79172C-48F4-DA42-92C0-4D2155AA8D01}"/>
              </a:ext>
            </a:extLst>
          </p:cNvPr>
          <p:cNvSpPr>
            <a:spLocks noGrp="1"/>
          </p:cNvSpPr>
          <p:nvPr>
            <p:ph type="ctrTitle"/>
          </p:nvPr>
        </p:nvSpPr>
        <p:spPr>
          <a:xfrm>
            <a:off x="4770615" y="4891640"/>
            <a:ext cx="8361229" cy="903348"/>
          </a:xfrm>
        </p:spPr>
        <p:txBody>
          <a:bodyPr>
            <a:normAutofit fontScale="90000"/>
          </a:bodyPr>
          <a:lstStyle/>
          <a:p>
            <a:r>
              <a:rPr lang="en-US" sz="6000" b="1" cap="none" spc="0"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Zoom </a:t>
            </a:r>
            <a:br>
              <a:rPr lang="en-US" sz="6000" b="1" cap="none" spc="0"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br>
            <a:r>
              <a:rPr lang="en-US" sz="6000" b="1" cap="none" spc="0"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H3-VR</a:t>
            </a:r>
          </a:p>
        </p:txBody>
      </p:sp>
      <p:pic>
        <p:nvPicPr>
          <p:cNvPr id="4" name="Picture 3">
            <a:extLst>
              <a:ext uri="{FF2B5EF4-FFF2-40B4-BE49-F238E27FC236}">
                <a16:creationId xmlns:a16="http://schemas.microsoft.com/office/drawing/2014/main" id="{D64E0699-6E8B-E24E-A400-1242052E3CDF}"/>
              </a:ext>
            </a:extLst>
          </p:cNvPr>
          <p:cNvPicPr>
            <a:picLocks noChangeAspect="1"/>
          </p:cNvPicPr>
          <p:nvPr/>
        </p:nvPicPr>
        <p:blipFill>
          <a:blip r:embed="rId2"/>
          <a:stretch>
            <a:fillRect/>
          </a:stretch>
        </p:blipFill>
        <p:spPr>
          <a:xfrm>
            <a:off x="-51252" y="-230095"/>
            <a:ext cx="12197289" cy="4072227"/>
          </a:xfrm>
          <a:prstGeom prst="rect">
            <a:avLst/>
          </a:prstGeom>
        </p:spPr>
      </p:pic>
      <p:sp>
        <p:nvSpPr>
          <p:cNvPr id="3" name="Rectangle 2">
            <a:extLst>
              <a:ext uri="{FF2B5EF4-FFF2-40B4-BE49-F238E27FC236}">
                <a16:creationId xmlns:a16="http://schemas.microsoft.com/office/drawing/2014/main" id="{26A2B689-1CE6-F544-B100-5FE201E84F0E}"/>
              </a:ext>
            </a:extLst>
          </p:cNvPr>
          <p:cNvSpPr/>
          <p:nvPr/>
        </p:nvSpPr>
        <p:spPr>
          <a:xfrm>
            <a:off x="6373319" y="5794988"/>
            <a:ext cx="5253038" cy="923330"/>
          </a:xfrm>
          <a:prstGeom prst="rect">
            <a:avLst/>
          </a:prstGeom>
        </p:spPr>
        <p:txBody>
          <a:bodyPr wrap="square">
            <a:spAutoFit/>
          </a:bodyPr>
          <a:lstStyle/>
          <a:p>
            <a:pPr algn="ctr"/>
            <a:r>
              <a:rPr lang="en-GB" dirty="0">
                <a:latin typeface="Open Sans Light" panose="020B0306030504020204" pitchFamily="34" charset="0"/>
                <a:ea typeface="Open Sans Light" panose="020B0306030504020204" pitchFamily="34" charset="0"/>
                <a:cs typeface="Open Sans Light" panose="020B0306030504020204" pitchFamily="34" charset="0"/>
                <a:hlinkClick r:id="rId3"/>
              </a:rPr>
              <a:t>https://www.zoom-na.com/products/field-video-recording/field-recording/zoom-h3-vr-handy-recorder</a:t>
            </a:r>
            <a:endParaRPr lang="en-US" dirty="0">
              <a:latin typeface="Open Sans Light" panose="020B0306030504020204" pitchFamily="34" charset="0"/>
              <a:ea typeface="Open Sans Light" panose="020B0306030504020204" pitchFamily="34" charset="0"/>
              <a:cs typeface="Open Sans Light" panose="020B0306030504020204" pitchFamily="34" charset="0"/>
            </a:endParaRPr>
          </a:p>
        </p:txBody>
      </p:sp>
      <p:sp>
        <p:nvSpPr>
          <p:cNvPr id="5" name="Rectangle 4">
            <a:extLst>
              <a:ext uri="{FF2B5EF4-FFF2-40B4-BE49-F238E27FC236}">
                <a16:creationId xmlns:a16="http://schemas.microsoft.com/office/drawing/2014/main" id="{58C3263A-796C-B549-AAE4-E8401B98D6C0}"/>
              </a:ext>
            </a:extLst>
          </p:cNvPr>
          <p:cNvSpPr/>
          <p:nvPr/>
        </p:nvSpPr>
        <p:spPr>
          <a:xfrm>
            <a:off x="203827" y="4717770"/>
            <a:ext cx="6096000" cy="1077218"/>
          </a:xfrm>
          <a:prstGeom prst="rect">
            <a:avLst/>
          </a:prstGeom>
        </p:spPr>
        <p:txBody>
          <a:bodyPr>
            <a:spAutoFit/>
          </a:bodyPr>
          <a:lstStyle/>
          <a:p>
            <a:pPr algn="ctr"/>
            <a:r>
              <a:rPr lang="en-US" sz="3200"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First Order </a:t>
            </a:r>
            <a:br>
              <a:rPr lang="en-US" sz="3200"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br>
            <a:r>
              <a:rPr lang="en-US" sz="3200"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Ambisonic Microphone</a:t>
            </a:r>
          </a:p>
        </p:txBody>
      </p:sp>
    </p:spTree>
    <p:extLst>
      <p:ext uri="{BB962C8B-B14F-4D97-AF65-F5344CB8AC3E}">
        <p14:creationId xmlns:p14="http://schemas.microsoft.com/office/powerpoint/2010/main" val="223414944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4F63FFE2-9AD9-4C45-92FD-D960F0DBF767}"/>
              </a:ext>
            </a:extLst>
          </p:cNvPr>
          <p:cNvSpPr>
            <a:spLocks noGrp="1"/>
          </p:cNvSpPr>
          <p:nvPr>
            <p:ph type="ctrTitle"/>
          </p:nvPr>
        </p:nvSpPr>
        <p:spPr>
          <a:xfrm>
            <a:off x="8212946" y="4211758"/>
            <a:ext cx="3535790" cy="1383569"/>
          </a:xfrm>
        </p:spPr>
        <p:txBody>
          <a:bodyPr>
            <a:normAutofit fontScale="90000"/>
          </a:bodyPr>
          <a:lstStyle/>
          <a:p>
            <a:br>
              <a:rPr lang="en-US" sz="4200" b="1" cap="none" spc="0"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br>
            <a:r>
              <a:rPr lang="en-US" sz="4200" b="1" cap="none" spc="0"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Core Sound </a:t>
            </a:r>
            <a:r>
              <a:rPr lang="en-US" sz="4200" b="1" cap="none" spc="0" dirty="0" err="1">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Octomic</a:t>
            </a:r>
            <a:endParaRPr lang="en-US" sz="4200" b="1" cap="none" spc="0"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endParaRPr>
          </a:p>
        </p:txBody>
      </p:sp>
      <p:pic>
        <p:nvPicPr>
          <p:cNvPr id="3" name="Picture 2">
            <a:extLst>
              <a:ext uri="{FF2B5EF4-FFF2-40B4-BE49-F238E27FC236}">
                <a16:creationId xmlns:a16="http://schemas.microsoft.com/office/drawing/2014/main" id="{4D692483-FC2B-B640-8AAE-C4A2F7F472D8}"/>
              </a:ext>
            </a:extLst>
          </p:cNvPr>
          <p:cNvPicPr>
            <a:picLocks noChangeAspect="1"/>
          </p:cNvPicPr>
          <p:nvPr/>
        </p:nvPicPr>
        <p:blipFill rotWithShape="1">
          <a:blip r:embed="rId2"/>
          <a:srcRect l="16181" r="13629"/>
          <a:stretch/>
        </p:blipFill>
        <p:spPr>
          <a:xfrm rot="5400000">
            <a:off x="3999414" y="-3999411"/>
            <a:ext cx="4193176" cy="12192000"/>
          </a:xfrm>
          <a:prstGeom prst="rect">
            <a:avLst/>
          </a:prstGeom>
        </p:spPr>
      </p:pic>
      <p:sp>
        <p:nvSpPr>
          <p:cNvPr id="5" name="Rectangle 4">
            <a:extLst>
              <a:ext uri="{FF2B5EF4-FFF2-40B4-BE49-F238E27FC236}">
                <a16:creationId xmlns:a16="http://schemas.microsoft.com/office/drawing/2014/main" id="{7DFD3BC8-9191-644C-8099-58B4EBD25BD1}"/>
              </a:ext>
            </a:extLst>
          </p:cNvPr>
          <p:cNvSpPr/>
          <p:nvPr/>
        </p:nvSpPr>
        <p:spPr>
          <a:xfrm>
            <a:off x="8478061" y="5869647"/>
            <a:ext cx="3005559" cy="646331"/>
          </a:xfrm>
          <a:prstGeom prst="rect">
            <a:avLst/>
          </a:prstGeom>
        </p:spPr>
        <p:txBody>
          <a:bodyPr wrap="square">
            <a:spAutoFit/>
          </a:bodyPr>
          <a:lstStyle/>
          <a:p>
            <a:pPr algn="ctr"/>
            <a:r>
              <a:rPr lang="en-US" dirty="0">
                <a:latin typeface="Open Sans Light" panose="020B0306030504020204" pitchFamily="34" charset="0"/>
                <a:ea typeface="Open Sans Light" panose="020B0306030504020204" pitchFamily="34" charset="0"/>
                <a:cs typeface="Open Sans Light" panose="020B0306030504020204" pitchFamily="34" charset="0"/>
                <a:hlinkClick r:id="rId3"/>
              </a:rPr>
              <a:t>http://www.core-sound.com/OctoMic/1.php</a:t>
            </a:r>
            <a:endParaRPr lang="en-US" dirty="0">
              <a:latin typeface="Open Sans Light" panose="020B0306030504020204" pitchFamily="34" charset="0"/>
              <a:ea typeface="Open Sans Light" panose="020B0306030504020204" pitchFamily="34" charset="0"/>
              <a:cs typeface="Open Sans Light" panose="020B0306030504020204" pitchFamily="34" charset="0"/>
            </a:endParaRPr>
          </a:p>
        </p:txBody>
      </p:sp>
      <p:sp>
        <p:nvSpPr>
          <p:cNvPr id="6" name="Title 1">
            <a:extLst>
              <a:ext uri="{FF2B5EF4-FFF2-40B4-BE49-F238E27FC236}">
                <a16:creationId xmlns:a16="http://schemas.microsoft.com/office/drawing/2014/main" id="{D86EB202-2334-9C4F-9F30-F0E8CF1FD183}"/>
              </a:ext>
            </a:extLst>
          </p:cNvPr>
          <p:cNvSpPr txBox="1">
            <a:spLocks/>
          </p:cNvSpPr>
          <p:nvPr/>
        </p:nvSpPr>
        <p:spPr>
          <a:xfrm>
            <a:off x="125308" y="3031677"/>
            <a:ext cx="3535790" cy="3585883"/>
          </a:xfrm>
          <a:prstGeom prst="rect">
            <a:avLst/>
          </a:prstGeom>
        </p:spPr>
        <p:txBody>
          <a:bodyPr vert="horz" lIns="91440" tIns="45720" rIns="91440" bIns="45720" rtlCol="0" anchor="b">
            <a:normAutofit fontScale="97500"/>
          </a:bodyPr>
          <a:lstStyle>
            <a:lvl1pPr algn="ctr" defTabSz="914400" rtl="0" eaLnBrk="1" latinLnBrk="0" hangingPunct="1">
              <a:lnSpc>
                <a:spcPct val="90000"/>
              </a:lnSpc>
              <a:spcBef>
                <a:spcPct val="0"/>
              </a:spcBef>
              <a:buNone/>
              <a:defRPr sz="8800" kern="1200" cap="all" spc="120" baseline="0">
                <a:solidFill>
                  <a:schemeClr val="tx1"/>
                </a:solidFill>
                <a:latin typeface="+mj-lt"/>
                <a:ea typeface="+mj-ea"/>
                <a:cs typeface="+mj-cs"/>
              </a:defRPr>
            </a:lvl1pPr>
          </a:lstStyle>
          <a:p>
            <a:r>
              <a:rPr lang="en-US" sz="4200" b="1" cap="none" spc="0"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Second Order Ambisonic Microphone</a:t>
            </a:r>
          </a:p>
        </p:txBody>
      </p:sp>
    </p:spTree>
    <p:extLst>
      <p:ext uri="{BB962C8B-B14F-4D97-AF65-F5344CB8AC3E}">
        <p14:creationId xmlns:p14="http://schemas.microsoft.com/office/powerpoint/2010/main" val="233661484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EB865D-8923-0E46-910D-7F94C13FF98E}"/>
              </a:ext>
            </a:extLst>
          </p:cNvPr>
          <p:cNvSpPr>
            <a:spLocks noGrp="1"/>
          </p:cNvSpPr>
          <p:nvPr>
            <p:ph type="title"/>
          </p:nvPr>
        </p:nvSpPr>
        <p:spPr>
          <a:xfrm>
            <a:off x="199207" y="-309202"/>
            <a:ext cx="11793583" cy="1700784"/>
          </a:xfrm>
        </p:spPr>
        <p:txBody>
          <a:bodyPr>
            <a:normAutofit fontScale="90000"/>
          </a:bodyPr>
          <a:lstStyle/>
          <a:p>
            <a:pPr algn="ctr"/>
            <a:r>
              <a:rPr lang="en-US" b="1" cap="none" spc="0" dirty="0">
                <a:latin typeface="Open Sans SemiBold" panose="020B0606030504020204" pitchFamily="34" charset="0"/>
                <a:ea typeface="Open Sans SemiBold" panose="020B0606030504020204" pitchFamily="34" charset="0"/>
                <a:cs typeface="Open Sans SemiBold" panose="020B0606030504020204" pitchFamily="34" charset="0"/>
              </a:rPr>
              <a:t>Third Order </a:t>
            </a:r>
            <a:r>
              <a:rPr lang="en-US" b="1" cap="none" spc="0" dirty="0" err="1">
                <a:latin typeface="Open Sans SemiBold" panose="020B0606030504020204" pitchFamily="34" charset="0"/>
                <a:ea typeface="Open Sans SemiBold" panose="020B0606030504020204" pitchFamily="34" charset="0"/>
                <a:cs typeface="Open Sans SemiBold" panose="020B0606030504020204" pitchFamily="34" charset="0"/>
              </a:rPr>
              <a:t>Ambisonics</a:t>
            </a:r>
            <a:r>
              <a:rPr lang="en-US" b="1" cap="none" spc="0" dirty="0">
                <a:latin typeface="Open Sans SemiBold" panose="020B0606030504020204" pitchFamily="34" charset="0"/>
                <a:ea typeface="Open Sans SemiBold" panose="020B0606030504020204" pitchFamily="34" charset="0"/>
                <a:cs typeface="Open Sans SemiBold" panose="020B0606030504020204" pitchFamily="34" charset="0"/>
              </a:rPr>
              <a:t>: </a:t>
            </a:r>
            <a:r>
              <a:rPr lang="en-US" b="1" cap="none" spc="0" dirty="0" err="1">
                <a:latin typeface="Open Sans SemiBold" panose="020B0606030504020204" pitchFamily="34" charset="0"/>
                <a:ea typeface="Open Sans SemiBold" panose="020B0606030504020204" pitchFamily="34" charset="0"/>
                <a:cs typeface="Open Sans SemiBold" panose="020B0606030504020204" pitchFamily="34" charset="0"/>
              </a:rPr>
              <a:t>Zylia</a:t>
            </a:r>
            <a:r>
              <a:rPr lang="en-US" b="1" cap="none" spc="0" dirty="0">
                <a:latin typeface="Open Sans SemiBold" panose="020B0606030504020204" pitchFamily="34" charset="0"/>
                <a:ea typeface="Open Sans SemiBold" panose="020B0606030504020204" pitchFamily="34" charset="0"/>
                <a:cs typeface="Open Sans SemiBold" panose="020B0606030504020204" pitchFamily="34" charset="0"/>
              </a:rPr>
              <a:t> </a:t>
            </a:r>
          </a:p>
        </p:txBody>
      </p:sp>
      <p:pic>
        <p:nvPicPr>
          <p:cNvPr id="8" name="Content Placeholder 7">
            <a:extLst>
              <a:ext uri="{FF2B5EF4-FFF2-40B4-BE49-F238E27FC236}">
                <a16:creationId xmlns:a16="http://schemas.microsoft.com/office/drawing/2014/main" id="{C004C714-7D1A-C647-94FC-A5A940997801}"/>
              </a:ext>
            </a:extLst>
          </p:cNvPr>
          <p:cNvPicPr>
            <a:picLocks noGrp="1" noChangeAspect="1"/>
          </p:cNvPicPr>
          <p:nvPr>
            <p:ph idx="1"/>
          </p:nvPr>
        </p:nvPicPr>
        <p:blipFill rotWithShape="1">
          <a:blip r:embed="rId3"/>
          <a:srcRect l="-13" t="7746" r="13" b="5289"/>
          <a:stretch/>
        </p:blipFill>
        <p:spPr>
          <a:xfrm>
            <a:off x="0" y="1005840"/>
            <a:ext cx="12192000" cy="5852160"/>
          </a:xfrm>
        </p:spPr>
      </p:pic>
      <p:sp>
        <p:nvSpPr>
          <p:cNvPr id="9" name="Rectangle 8">
            <a:extLst>
              <a:ext uri="{FF2B5EF4-FFF2-40B4-BE49-F238E27FC236}">
                <a16:creationId xmlns:a16="http://schemas.microsoft.com/office/drawing/2014/main" id="{FBE4FDD2-580D-8449-B517-83D9AB9F523A}"/>
              </a:ext>
            </a:extLst>
          </p:cNvPr>
          <p:cNvSpPr/>
          <p:nvPr/>
        </p:nvSpPr>
        <p:spPr>
          <a:xfrm>
            <a:off x="4642717" y="6223839"/>
            <a:ext cx="2906565" cy="738664"/>
          </a:xfrm>
          <a:prstGeom prst="rect">
            <a:avLst/>
          </a:prstGeom>
        </p:spPr>
        <p:txBody>
          <a:bodyPr wrap="none">
            <a:spAutoFit/>
          </a:bodyPr>
          <a:lstStyle/>
          <a:p>
            <a:r>
              <a:rPr lang="en-US" sz="2400" dirty="0">
                <a:latin typeface="Open Sans Light" panose="020B0306030504020204" pitchFamily="34" charset="0"/>
                <a:ea typeface="Open Sans Light" panose="020B0306030504020204" pitchFamily="34" charset="0"/>
                <a:cs typeface="Open Sans Light" panose="020B0306030504020204" pitchFamily="34" charset="0"/>
                <a:hlinkClick r:id="rId4"/>
              </a:rPr>
              <a:t>https://www.zylia.co</a:t>
            </a:r>
            <a:endParaRPr lang="en-US" sz="2400" dirty="0">
              <a:latin typeface="Open Sans Light" panose="020B0306030504020204" pitchFamily="34" charset="0"/>
              <a:ea typeface="Open Sans Light" panose="020B0306030504020204" pitchFamily="34" charset="0"/>
              <a:cs typeface="Open Sans Light" panose="020B0306030504020204" pitchFamily="34" charset="0"/>
            </a:endParaRPr>
          </a:p>
          <a:p>
            <a:endParaRPr lang="en-US" dirty="0">
              <a:latin typeface="Open Sans Light" panose="020B0306030504020204" pitchFamily="34" charset="0"/>
              <a:ea typeface="Open Sans Light" panose="020B0306030504020204" pitchFamily="34" charset="0"/>
              <a:cs typeface="Open Sans Light" panose="020B0306030504020204" pitchFamily="34" charset="0"/>
            </a:endParaRPr>
          </a:p>
        </p:txBody>
      </p:sp>
    </p:spTree>
    <p:extLst>
      <p:ext uri="{BB962C8B-B14F-4D97-AF65-F5344CB8AC3E}">
        <p14:creationId xmlns:p14="http://schemas.microsoft.com/office/powerpoint/2010/main" val="177259389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EB865D-8923-0E46-910D-7F94C13FF98E}"/>
              </a:ext>
            </a:extLst>
          </p:cNvPr>
          <p:cNvSpPr>
            <a:spLocks noGrp="1"/>
          </p:cNvSpPr>
          <p:nvPr>
            <p:ph type="title"/>
          </p:nvPr>
        </p:nvSpPr>
        <p:spPr/>
        <p:txBody>
          <a:bodyPr/>
          <a:lstStyle/>
          <a:p>
            <a:r>
              <a:rPr lang="en-US" dirty="0" err="1"/>
              <a:t>Zylia</a:t>
            </a:r>
            <a:r>
              <a:rPr lang="en-US" dirty="0"/>
              <a:t> </a:t>
            </a:r>
          </a:p>
        </p:txBody>
      </p:sp>
      <p:pic>
        <p:nvPicPr>
          <p:cNvPr id="4" name="Online Media 3" descr="The Walk Through The Music">
            <a:hlinkClick r:id="" action="ppaction://media"/>
            <a:extLst>
              <a:ext uri="{FF2B5EF4-FFF2-40B4-BE49-F238E27FC236}">
                <a16:creationId xmlns:a16="http://schemas.microsoft.com/office/drawing/2014/main" id="{82999C48-B2B4-8949-8F67-A40AF27F1F45}"/>
              </a:ext>
            </a:extLst>
          </p:cNvPr>
          <p:cNvPicPr>
            <a:picLocks noGrp="1" noRot="1" noChangeAspect="1"/>
          </p:cNvPicPr>
          <p:nvPr>
            <p:ph idx="1"/>
            <a:videoFile r:link="rId1"/>
          </p:nvPr>
        </p:nvPicPr>
        <p:blipFill>
          <a:blip r:embed="rId3"/>
          <a:stretch>
            <a:fillRect/>
          </a:stretch>
        </p:blipFill>
        <p:spPr>
          <a:xfrm>
            <a:off x="54187" y="0"/>
            <a:ext cx="12137813" cy="6858000"/>
          </a:xfrm>
          <a:prstGeom prst="rect">
            <a:avLst/>
          </a:prstGeom>
        </p:spPr>
      </p:pic>
    </p:spTree>
    <p:extLst>
      <p:ext uri="{BB962C8B-B14F-4D97-AF65-F5344CB8AC3E}">
        <p14:creationId xmlns:p14="http://schemas.microsoft.com/office/powerpoint/2010/main" val="3072964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4F63FFE2-9AD9-4C45-92FD-D960F0DBF767}"/>
              </a:ext>
            </a:extLst>
          </p:cNvPr>
          <p:cNvSpPr>
            <a:spLocks noGrp="1"/>
          </p:cNvSpPr>
          <p:nvPr>
            <p:ph type="ctrTitle"/>
          </p:nvPr>
        </p:nvSpPr>
        <p:spPr>
          <a:xfrm>
            <a:off x="10498" y="3543236"/>
            <a:ext cx="3355942" cy="3732835"/>
          </a:xfrm>
        </p:spPr>
        <p:txBody>
          <a:bodyPr>
            <a:normAutofit/>
          </a:bodyPr>
          <a:lstStyle/>
          <a:p>
            <a:r>
              <a:rPr lang="en-US" sz="3800" b="1" cap="none" spc="0"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Forth Order Ambisonic Microphone</a:t>
            </a:r>
            <a:br>
              <a:rPr lang="en-US" sz="3800" b="1" cap="none" spc="0"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br>
            <a:r>
              <a:rPr lang="en-US" sz="3800" b="1" cap="none" spc="0"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(32 Capsules) </a:t>
            </a:r>
            <a:br>
              <a:rPr lang="en-US" sz="3800" b="1" cap="none" spc="0"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br>
            <a:endParaRPr lang="en-US" sz="3800" b="1" cap="none" spc="0"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endParaRPr>
          </a:p>
        </p:txBody>
      </p:sp>
      <p:pic>
        <p:nvPicPr>
          <p:cNvPr id="6" name="Picture 5">
            <a:extLst>
              <a:ext uri="{FF2B5EF4-FFF2-40B4-BE49-F238E27FC236}">
                <a16:creationId xmlns:a16="http://schemas.microsoft.com/office/drawing/2014/main" id="{111AD4BB-1B47-744A-9AAE-ED47EEE0FE7D}"/>
              </a:ext>
            </a:extLst>
          </p:cNvPr>
          <p:cNvPicPr>
            <a:picLocks noChangeAspect="1"/>
          </p:cNvPicPr>
          <p:nvPr/>
        </p:nvPicPr>
        <p:blipFill rotWithShape="1">
          <a:blip r:embed="rId2"/>
          <a:srcRect l="21031" t="-161" r="21482" b="161"/>
          <a:stretch/>
        </p:blipFill>
        <p:spPr>
          <a:xfrm rot="5400000">
            <a:off x="3837300" y="-3834950"/>
            <a:ext cx="4519749" cy="12189649"/>
          </a:xfrm>
          <a:prstGeom prst="rect">
            <a:avLst/>
          </a:prstGeom>
        </p:spPr>
      </p:pic>
      <p:sp>
        <p:nvSpPr>
          <p:cNvPr id="5" name="Rectangle 4">
            <a:extLst>
              <a:ext uri="{FF2B5EF4-FFF2-40B4-BE49-F238E27FC236}">
                <a16:creationId xmlns:a16="http://schemas.microsoft.com/office/drawing/2014/main" id="{7DFD3BC8-9191-644C-8099-58B4EBD25BD1}"/>
              </a:ext>
            </a:extLst>
          </p:cNvPr>
          <p:cNvSpPr/>
          <p:nvPr/>
        </p:nvSpPr>
        <p:spPr>
          <a:xfrm>
            <a:off x="8302870" y="5879917"/>
            <a:ext cx="2877667" cy="646331"/>
          </a:xfrm>
          <a:prstGeom prst="rect">
            <a:avLst/>
          </a:prstGeom>
        </p:spPr>
        <p:txBody>
          <a:bodyPr wrap="square">
            <a:spAutoFit/>
          </a:bodyPr>
          <a:lstStyle/>
          <a:p>
            <a:pPr algn="ctr">
              <a:spcAft>
                <a:spcPts val="600"/>
              </a:spcAft>
            </a:pPr>
            <a:r>
              <a:rPr lang="en-US" sz="1800" dirty="0">
                <a:latin typeface="Open Sans Light" panose="020B0306030504020204" pitchFamily="34" charset="0"/>
                <a:ea typeface="Open Sans Light" panose="020B0306030504020204" pitchFamily="34" charset="0"/>
                <a:cs typeface="Open Sans Light" panose="020B0306030504020204" pitchFamily="34" charset="0"/>
                <a:hlinkClick r:id="rId3"/>
              </a:rPr>
              <a:t>https://mhacoustics.com/products</a:t>
            </a:r>
            <a:endParaRPr lang="en-US" sz="1800" dirty="0">
              <a:latin typeface="Open Sans Light" panose="020B0306030504020204" pitchFamily="34" charset="0"/>
              <a:ea typeface="Open Sans Light" panose="020B0306030504020204" pitchFamily="34" charset="0"/>
              <a:cs typeface="Open Sans Light" panose="020B0306030504020204" pitchFamily="34" charset="0"/>
            </a:endParaRPr>
          </a:p>
        </p:txBody>
      </p:sp>
      <p:sp>
        <p:nvSpPr>
          <p:cNvPr id="7" name="Title 1">
            <a:extLst>
              <a:ext uri="{FF2B5EF4-FFF2-40B4-BE49-F238E27FC236}">
                <a16:creationId xmlns:a16="http://schemas.microsoft.com/office/drawing/2014/main" id="{98F68906-1691-A841-AE28-6221B17CFA43}"/>
              </a:ext>
            </a:extLst>
          </p:cNvPr>
          <p:cNvSpPr txBox="1">
            <a:spLocks/>
          </p:cNvSpPr>
          <p:nvPr/>
        </p:nvSpPr>
        <p:spPr>
          <a:xfrm>
            <a:off x="7659206" y="1995258"/>
            <a:ext cx="4164994" cy="3732835"/>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8800" kern="1200" cap="all" spc="120" baseline="0">
                <a:solidFill>
                  <a:schemeClr val="tx1"/>
                </a:solidFill>
                <a:latin typeface="+mj-lt"/>
                <a:ea typeface="+mj-ea"/>
                <a:cs typeface="+mj-cs"/>
              </a:defRPr>
            </a:lvl1pPr>
          </a:lstStyle>
          <a:p>
            <a:br>
              <a:rPr lang="en-US" sz="2000" b="1" strike="sngStrike" cap="none" spc="0"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br>
            <a:r>
              <a:rPr lang="en-GB" sz="5400" b="1" cap="none" spc="0" dirty="0" err="1">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Eigenmike</a:t>
            </a:r>
            <a:endParaRPr lang="en-US" sz="2000" b="1" strike="sngStrike" cap="none" spc="0"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endParaRPr>
          </a:p>
        </p:txBody>
      </p:sp>
    </p:spTree>
    <p:extLst>
      <p:ext uri="{BB962C8B-B14F-4D97-AF65-F5344CB8AC3E}">
        <p14:creationId xmlns:p14="http://schemas.microsoft.com/office/powerpoint/2010/main" val="239721184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4AA13AD3-0A4F-475A-BEBB-DEEFF5C09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62"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65E0E3C-32F3-480B-9842-7611BBE2EE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7345" y="0"/>
            <a:ext cx="753465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79172C-48F4-DA42-92C0-4D2155AA8D01}"/>
              </a:ext>
            </a:extLst>
          </p:cNvPr>
          <p:cNvSpPr>
            <a:spLocks noGrp="1"/>
          </p:cNvSpPr>
          <p:nvPr>
            <p:ph type="ctrTitle"/>
          </p:nvPr>
        </p:nvSpPr>
        <p:spPr>
          <a:xfrm>
            <a:off x="5315736" y="640081"/>
            <a:ext cx="5916145" cy="3812102"/>
          </a:xfrm>
        </p:spPr>
        <p:txBody>
          <a:bodyPr anchor="b">
            <a:normAutofit/>
          </a:bodyPr>
          <a:lstStyle/>
          <a:p>
            <a:pPr algn="l"/>
            <a:r>
              <a:rPr lang="en-US" sz="4800" b="1" cap="none" spc="0"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Current Practices:</a:t>
            </a:r>
            <a:br>
              <a:rPr lang="en-US" sz="4800" b="1" cap="none" spc="0"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br>
            <a:br>
              <a:rPr lang="en-US" sz="4800" b="1" cap="none" spc="0"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br>
            <a:r>
              <a:rPr lang="en-US" sz="4800" b="1" cap="none" spc="0"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Virtual Reality &amp; Augmented</a:t>
            </a:r>
            <a:br>
              <a:rPr lang="en-US" sz="4800" b="1" cap="none" spc="0"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br>
            <a:r>
              <a:rPr lang="en-US" sz="4800" b="1" cap="none" spc="0"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Reality</a:t>
            </a:r>
          </a:p>
        </p:txBody>
      </p:sp>
      <p:pic>
        <p:nvPicPr>
          <p:cNvPr id="9" name="Picture 8">
            <a:extLst>
              <a:ext uri="{FF2B5EF4-FFF2-40B4-BE49-F238E27FC236}">
                <a16:creationId xmlns:a16="http://schemas.microsoft.com/office/drawing/2014/main" id="{318E2D5A-0AE5-EC4C-804C-4BACB53E13FF}"/>
              </a:ext>
            </a:extLst>
          </p:cNvPr>
          <p:cNvPicPr>
            <a:picLocks noChangeAspect="1"/>
          </p:cNvPicPr>
          <p:nvPr/>
        </p:nvPicPr>
        <p:blipFill rotWithShape="1">
          <a:blip r:embed="rId2"/>
          <a:srcRect r="9452"/>
          <a:stretch/>
        </p:blipFill>
        <p:spPr>
          <a:xfrm>
            <a:off x="20" y="10"/>
            <a:ext cx="4657325" cy="6857990"/>
          </a:xfrm>
          <a:prstGeom prst="rect">
            <a:avLst/>
          </a:prstGeom>
        </p:spPr>
      </p:pic>
    </p:spTree>
    <p:extLst>
      <p:ext uri="{BB962C8B-B14F-4D97-AF65-F5344CB8AC3E}">
        <p14:creationId xmlns:p14="http://schemas.microsoft.com/office/powerpoint/2010/main" val="28044071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iterate>
                                    <p:tmPct val="10000"/>
                                  </p:iterate>
                                  <p:childTnLst>
                                    <p:set>
                                      <p:cBhvr>
                                        <p:cTn id="6" dur="1" fill="hold">
                                          <p:stCondLst>
                                            <p:cond delay="0"/>
                                          </p:stCondLst>
                                        </p:cTn>
                                        <p:tgtEl>
                                          <p:spTgt spid="9"/>
                                        </p:tgtEl>
                                        <p:attrNameLst>
                                          <p:attrName>style.visibility</p:attrName>
                                        </p:attrNameLst>
                                      </p:cBhvr>
                                      <p:to>
                                        <p:strVal val="visible"/>
                                      </p:to>
                                    </p:set>
                                    <p:animEffect transition="in" filter="fade">
                                      <p:cBhvr>
                                        <p:cTn id="7" dur="700"/>
                                        <p:tgtEl>
                                          <p:spTgt spid="9"/>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624EC56-A599-F247-AF89-2CD4D4C0A3AD}"/>
              </a:ext>
            </a:extLst>
          </p:cNvPr>
          <p:cNvPicPr>
            <a:picLocks noChangeAspect="1"/>
          </p:cNvPicPr>
          <p:nvPr/>
        </p:nvPicPr>
        <p:blipFill rotWithShape="1">
          <a:blip r:embed="rId2"/>
          <a:srcRect t="8971" b="16278"/>
          <a:stretch/>
        </p:blipFill>
        <p:spPr>
          <a:xfrm>
            <a:off x="0" y="0"/>
            <a:ext cx="12192000" cy="6858000"/>
          </a:xfrm>
          <a:prstGeom prst="rect">
            <a:avLst/>
          </a:prstGeom>
        </p:spPr>
      </p:pic>
      <p:sp>
        <p:nvSpPr>
          <p:cNvPr id="2" name="Title 1">
            <a:extLst>
              <a:ext uri="{FF2B5EF4-FFF2-40B4-BE49-F238E27FC236}">
                <a16:creationId xmlns:a16="http://schemas.microsoft.com/office/drawing/2014/main" id="{F679172C-48F4-DA42-92C0-4D2155AA8D01}"/>
              </a:ext>
            </a:extLst>
          </p:cNvPr>
          <p:cNvSpPr>
            <a:spLocks noGrp="1"/>
          </p:cNvSpPr>
          <p:nvPr>
            <p:ph type="ctrTitle"/>
          </p:nvPr>
        </p:nvSpPr>
        <p:spPr>
          <a:xfrm>
            <a:off x="208630" y="2757850"/>
            <a:ext cx="3840856" cy="3732835"/>
          </a:xfrm>
        </p:spPr>
        <p:txBody>
          <a:bodyPr>
            <a:normAutofit/>
          </a:bodyPr>
          <a:lstStyle/>
          <a:p>
            <a:pPr algn="l"/>
            <a:r>
              <a:rPr lang="en-US" sz="5100" b="1" cap="none" spc="0"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Current Practices:</a:t>
            </a:r>
            <a:br>
              <a:rPr lang="en-US" sz="5100" b="1" cap="none" spc="0"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br>
            <a:br>
              <a:rPr lang="en-US" sz="5100" b="1" cap="none" spc="0"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br>
            <a:r>
              <a:rPr lang="en-US" sz="5100" b="1" cap="none" spc="0"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Live Sports</a:t>
            </a:r>
          </a:p>
        </p:txBody>
      </p:sp>
    </p:spTree>
    <p:extLst>
      <p:ext uri="{BB962C8B-B14F-4D97-AF65-F5344CB8AC3E}">
        <p14:creationId xmlns:p14="http://schemas.microsoft.com/office/powerpoint/2010/main" val="220418811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AA13AD3-0A4F-475A-BEBB-DEEFF5C09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erson playing a video game&#10;&#10;Description automatically generated with medium confidence">
            <a:extLst>
              <a:ext uri="{FF2B5EF4-FFF2-40B4-BE49-F238E27FC236}">
                <a16:creationId xmlns:a16="http://schemas.microsoft.com/office/drawing/2014/main" id="{82E0725A-A8D7-EC47-8395-0EB5FEC71160}"/>
              </a:ext>
            </a:extLst>
          </p:cNvPr>
          <p:cNvPicPr>
            <a:picLocks noChangeAspect="1"/>
          </p:cNvPicPr>
          <p:nvPr/>
        </p:nvPicPr>
        <p:blipFill rotWithShape="1">
          <a:blip r:embed="rId2"/>
          <a:srcRect/>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5816E978-1809-4EE5-9DFC-90ECA301A7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8" y="-1534136"/>
            <a:ext cx="4592270" cy="12192001"/>
          </a:xfrm>
          <a:prstGeom prst="rect">
            <a:avLst/>
          </a:prstGeom>
          <a:gradFill>
            <a:gsLst>
              <a:gs pos="35000">
                <a:schemeClr val="tx1">
                  <a:alpha val="46000"/>
                </a:schemeClr>
              </a:gs>
              <a:gs pos="21000">
                <a:schemeClr val="tx1">
                  <a:alpha val="30000"/>
                </a:schemeClr>
              </a:gs>
              <a:gs pos="0">
                <a:schemeClr val="tx1">
                  <a:alpha val="0"/>
                </a:schemeClr>
              </a:gs>
              <a:gs pos="100000">
                <a:schemeClr val="tx1">
                  <a:alpha val="8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679172C-48F4-DA42-92C0-4D2155AA8D01}"/>
              </a:ext>
            </a:extLst>
          </p:cNvPr>
          <p:cNvSpPr>
            <a:spLocks noGrp="1"/>
          </p:cNvSpPr>
          <p:nvPr>
            <p:ph type="ctrTitle"/>
          </p:nvPr>
        </p:nvSpPr>
        <p:spPr>
          <a:xfrm>
            <a:off x="241663" y="5026928"/>
            <a:ext cx="10268712" cy="1550896"/>
          </a:xfrm>
        </p:spPr>
        <p:txBody>
          <a:bodyPr anchor="b">
            <a:noAutofit/>
          </a:bodyPr>
          <a:lstStyle/>
          <a:p>
            <a:pPr algn="l"/>
            <a:r>
              <a:rPr lang="en-US" sz="4800" b="1" cap="none" spc="0" dirty="0">
                <a:solidFill>
                  <a:srgbClr val="FFFFFF"/>
                </a:solidFill>
                <a:latin typeface="Open Sans SemiBold" panose="020B0606030504020204" pitchFamily="34" charset="0"/>
                <a:ea typeface="Open Sans SemiBold" panose="020B0606030504020204" pitchFamily="34" charset="0"/>
                <a:cs typeface="Open Sans SemiBold" panose="020B0606030504020204" pitchFamily="34" charset="0"/>
              </a:rPr>
              <a:t>Current Practices:</a:t>
            </a:r>
            <a:br>
              <a:rPr lang="en-US" sz="4800" b="1" cap="none" spc="0" dirty="0">
                <a:solidFill>
                  <a:srgbClr val="FFFFFF"/>
                </a:solidFill>
                <a:latin typeface="Open Sans SemiBold" panose="020B0606030504020204" pitchFamily="34" charset="0"/>
                <a:ea typeface="Open Sans SemiBold" panose="020B0606030504020204" pitchFamily="34" charset="0"/>
                <a:cs typeface="Open Sans SemiBold" panose="020B0606030504020204" pitchFamily="34" charset="0"/>
              </a:rPr>
            </a:br>
            <a:br>
              <a:rPr lang="en-US" sz="4800" b="1" cap="none" spc="0" dirty="0">
                <a:solidFill>
                  <a:srgbClr val="FFFFFF"/>
                </a:solidFill>
                <a:latin typeface="Open Sans SemiBold" panose="020B0606030504020204" pitchFamily="34" charset="0"/>
                <a:ea typeface="Open Sans SemiBold" panose="020B0606030504020204" pitchFamily="34" charset="0"/>
                <a:cs typeface="Open Sans SemiBold" panose="020B0606030504020204" pitchFamily="34" charset="0"/>
              </a:rPr>
            </a:br>
            <a:r>
              <a:rPr lang="en-US" sz="4800" b="1" cap="none" spc="0" dirty="0">
                <a:solidFill>
                  <a:srgbClr val="FFFFFF"/>
                </a:solidFill>
                <a:latin typeface="Open Sans SemiBold" panose="020B0606030504020204" pitchFamily="34" charset="0"/>
                <a:ea typeface="Open Sans SemiBold" panose="020B0606030504020204" pitchFamily="34" charset="0"/>
                <a:cs typeface="Open Sans SemiBold" panose="020B0606030504020204" pitchFamily="34" charset="0"/>
              </a:rPr>
              <a:t>Game Audio</a:t>
            </a:r>
          </a:p>
        </p:txBody>
      </p:sp>
    </p:spTree>
    <p:extLst>
      <p:ext uri="{BB962C8B-B14F-4D97-AF65-F5344CB8AC3E}">
        <p14:creationId xmlns:p14="http://schemas.microsoft.com/office/powerpoint/2010/main" val="187694500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70D256-C3E9-E94E-BEE5-BBD9B7FB0A32}"/>
              </a:ext>
            </a:extLst>
          </p:cNvPr>
          <p:cNvSpPr>
            <a:spLocks noGrp="1"/>
          </p:cNvSpPr>
          <p:nvPr>
            <p:ph type="title"/>
          </p:nvPr>
        </p:nvSpPr>
        <p:spPr/>
        <p:txBody>
          <a:bodyPr/>
          <a:lstStyle/>
          <a:p>
            <a:pPr algn="ctr"/>
            <a:r>
              <a:rPr lang="en-US" b="1" cap="none" spc="0" dirty="0">
                <a:latin typeface="Open Sans SemiBold" panose="020B0606030504020204" pitchFamily="34" charset="0"/>
                <a:ea typeface="Open Sans SemiBold" panose="020B0606030504020204" pitchFamily="34" charset="0"/>
                <a:cs typeface="Open Sans SemiBold" panose="020B0606030504020204" pitchFamily="34" charset="0"/>
              </a:rPr>
              <a:t>Head Tracking</a:t>
            </a:r>
          </a:p>
        </p:txBody>
      </p:sp>
      <p:pic>
        <p:nvPicPr>
          <p:cNvPr id="5" name="Picture 4" descr="A picture containing Teams&#10;&#10;Description automatically generated">
            <a:extLst>
              <a:ext uri="{FF2B5EF4-FFF2-40B4-BE49-F238E27FC236}">
                <a16:creationId xmlns:a16="http://schemas.microsoft.com/office/drawing/2014/main" id="{49A045F8-D5C6-EF44-869D-5FE0B119F1C8}"/>
              </a:ext>
            </a:extLst>
          </p:cNvPr>
          <p:cNvPicPr>
            <a:picLocks noChangeAspect="1"/>
          </p:cNvPicPr>
          <p:nvPr/>
        </p:nvPicPr>
        <p:blipFill>
          <a:blip r:embed="rId3"/>
          <a:stretch>
            <a:fillRect/>
          </a:stretch>
        </p:blipFill>
        <p:spPr>
          <a:xfrm>
            <a:off x="1502827" y="2392804"/>
            <a:ext cx="9183297" cy="4469840"/>
          </a:xfrm>
          <a:prstGeom prst="rect">
            <a:avLst/>
          </a:prstGeom>
        </p:spPr>
      </p:pic>
    </p:spTree>
    <p:extLst>
      <p:ext uri="{BB962C8B-B14F-4D97-AF65-F5344CB8AC3E}">
        <p14:creationId xmlns:p14="http://schemas.microsoft.com/office/powerpoint/2010/main" val="165042530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21323-8862-574B-A1B7-6AA9F32EB96A}"/>
              </a:ext>
            </a:extLst>
          </p:cNvPr>
          <p:cNvSpPr>
            <a:spLocks noGrp="1"/>
          </p:cNvSpPr>
          <p:nvPr>
            <p:ph type="title"/>
          </p:nvPr>
        </p:nvSpPr>
        <p:spPr/>
        <p:txBody>
          <a:bodyPr/>
          <a:lstStyle/>
          <a:p>
            <a:endParaRPr lang="en-US"/>
          </a:p>
        </p:txBody>
      </p:sp>
      <p:pic>
        <p:nvPicPr>
          <p:cNvPr id="4" name="Online Media 3" descr="Brian Irvine ANTICLOCKWISE - Orchestra">
            <a:hlinkClick r:id="" action="ppaction://media"/>
            <a:extLst>
              <a:ext uri="{FF2B5EF4-FFF2-40B4-BE49-F238E27FC236}">
                <a16:creationId xmlns:a16="http://schemas.microsoft.com/office/drawing/2014/main" id="{03D54D93-5334-D440-BF7F-B9B58673C911}"/>
              </a:ext>
            </a:extLst>
          </p:cNvPr>
          <p:cNvPicPr>
            <a:picLocks noGrp="1" noRot="1" noChangeAspect="1"/>
          </p:cNvPicPr>
          <p:nvPr>
            <p:ph idx="1"/>
            <a:videoFile r:link="rId1"/>
          </p:nvPr>
        </p:nvPicPr>
        <p:blipFill>
          <a:blip r:embed="rId3"/>
          <a:stretch>
            <a:fillRect/>
          </a:stretch>
        </p:blipFill>
        <p:spPr>
          <a:xfrm>
            <a:off x="0" y="0"/>
            <a:ext cx="12192000" cy="6888616"/>
          </a:xfrm>
          <a:prstGeom prst="rect">
            <a:avLst/>
          </a:prstGeom>
        </p:spPr>
      </p:pic>
    </p:spTree>
    <p:extLst>
      <p:ext uri="{BB962C8B-B14F-4D97-AF65-F5344CB8AC3E}">
        <p14:creationId xmlns:p14="http://schemas.microsoft.com/office/powerpoint/2010/main" val="539401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D56419-87F3-5B48-80CF-90F5F771BF1B}"/>
              </a:ext>
            </a:extLst>
          </p:cNvPr>
          <p:cNvSpPr>
            <a:spLocks noGrp="1"/>
          </p:cNvSpPr>
          <p:nvPr>
            <p:ph type="title"/>
          </p:nvPr>
        </p:nvSpPr>
        <p:spPr/>
        <p:txBody>
          <a:bodyPr/>
          <a:lstStyle/>
          <a:p>
            <a:endParaRPr lang="en-US"/>
          </a:p>
        </p:txBody>
      </p:sp>
      <p:pic>
        <p:nvPicPr>
          <p:cNvPr id="4" name="Online Media 3" descr="Brian Irvine ANTICLOCKWISE">
            <a:hlinkClick r:id="" action="ppaction://media"/>
            <a:extLst>
              <a:ext uri="{FF2B5EF4-FFF2-40B4-BE49-F238E27FC236}">
                <a16:creationId xmlns:a16="http://schemas.microsoft.com/office/drawing/2014/main" id="{D2C7F19B-972B-3A4C-AE19-C881CE994C1F}"/>
              </a:ext>
            </a:extLst>
          </p:cNvPr>
          <p:cNvPicPr>
            <a:picLocks noGrp="1" noRot="1" noChangeAspect="1"/>
          </p:cNvPicPr>
          <p:nvPr>
            <p:ph idx="1"/>
            <a:videoFile r:link="rId1"/>
          </p:nvPr>
        </p:nvPicPr>
        <p:blipFill>
          <a:blip r:embed="rId3"/>
          <a:stretch>
            <a:fillRect/>
          </a:stretch>
        </p:blipFill>
        <p:spPr>
          <a:xfrm>
            <a:off x="0" y="0"/>
            <a:ext cx="12192000" cy="6888616"/>
          </a:xfrm>
          <a:prstGeom prst="rect">
            <a:avLst/>
          </a:prstGeom>
        </p:spPr>
      </p:pic>
    </p:spTree>
    <p:extLst>
      <p:ext uri="{BB962C8B-B14F-4D97-AF65-F5344CB8AC3E}">
        <p14:creationId xmlns:p14="http://schemas.microsoft.com/office/powerpoint/2010/main" val="24733105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9A1C012-8297-4361-ACE8-A2509FB189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06240"/>
            <a:ext cx="12192000" cy="2651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4AA13AD3-0A4F-475A-BEBB-DEEFF5C09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Logo&#10;&#10;Description automatically generated with low confidence">
            <a:extLst>
              <a:ext uri="{FF2B5EF4-FFF2-40B4-BE49-F238E27FC236}">
                <a16:creationId xmlns:a16="http://schemas.microsoft.com/office/drawing/2014/main" id="{F474D92E-F2FF-CC41-9630-B13E1B79A431}"/>
              </a:ext>
            </a:extLst>
          </p:cNvPr>
          <p:cNvPicPr>
            <a:picLocks noGrp="1" noChangeAspect="1"/>
          </p:cNvPicPr>
          <p:nvPr>
            <p:ph idx="1"/>
          </p:nvPr>
        </p:nvPicPr>
        <p:blipFill rotWithShape="1">
          <a:blip r:embed="rId2"/>
          <a:srcRect b="6250"/>
          <a:stretch/>
        </p:blipFill>
        <p:spPr>
          <a:xfrm>
            <a:off x="0" y="10"/>
            <a:ext cx="12191980" cy="6857990"/>
          </a:xfrm>
          <a:prstGeom prst="rect">
            <a:avLst/>
          </a:prstGeom>
        </p:spPr>
      </p:pic>
      <p:sp>
        <p:nvSpPr>
          <p:cNvPr id="14" name="Rectangle 13">
            <a:extLst>
              <a:ext uri="{FF2B5EF4-FFF2-40B4-BE49-F238E27FC236}">
                <a16:creationId xmlns:a16="http://schemas.microsoft.com/office/drawing/2014/main" id="{1C2F3FA0-960A-435A-AC72-8ADCBF50F7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51139"/>
            <a:ext cx="12192000" cy="1644556"/>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ED3E2D-FC05-B248-8E30-1E2BFFB71856}"/>
              </a:ext>
            </a:extLst>
          </p:cNvPr>
          <p:cNvSpPr>
            <a:spLocks noGrp="1"/>
          </p:cNvSpPr>
          <p:nvPr>
            <p:ph type="title"/>
          </p:nvPr>
        </p:nvSpPr>
        <p:spPr>
          <a:xfrm>
            <a:off x="961644" y="4950305"/>
            <a:ext cx="10268712" cy="846223"/>
          </a:xfrm>
        </p:spPr>
        <p:txBody>
          <a:bodyPr vert="horz" lIns="91440" tIns="45720" rIns="91440" bIns="45720" rtlCol="0" anchor="b">
            <a:normAutofit/>
          </a:bodyPr>
          <a:lstStyle/>
          <a:p>
            <a:pPr algn="ctr"/>
            <a:r>
              <a:rPr lang="en-US" sz="5400" cap="none" spc="0" dirty="0">
                <a:solidFill>
                  <a:srgbClr val="FFFFFF"/>
                </a:solidFill>
              </a:rPr>
              <a:t>How Do You Use </a:t>
            </a:r>
            <a:r>
              <a:rPr lang="en-US" sz="5400" cap="none" spc="0" dirty="0" err="1">
                <a:solidFill>
                  <a:srgbClr val="FFFFFF"/>
                </a:solidFill>
              </a:rPr>
              <a:t>Ambisonics</a:t>
            </a:r>
            <a:r>
              <a:rPr lang="en-US" sz="5400" cap="none" spc="0" dirty="0">
                <a:solidFill>
                  <a:srgbClr val="FFFFFF"/>
                </a:solidFill>
              </a:rPr>
              <a:t>?</a:t>
            </a:r>
          </a:p>
        </p:txBody>
      </p:sp>
    </p:spTree>
    <p:extLst>
      <p:ext uri="{BB962C8B-B14F-4D97-AF65-F5344CB8AC3E}">
        <p14:creationId xmlns:p14="http://schemas.microsoft.com/office/powerpoint/2010/main" val="114728954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1D153959-30FA-4987-A094-7243641F4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4">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16">
            <a:extLst>
              <a:ext uri="{FF2B5EF4-FFF2-40B4-BE49-F238E27FC236}">
                <a16:creationId xmlns:a16="http://schemas.microsoft.com/office/drawing/2014/main" id="{558DA214-7FDA-4C9D-A7CF-9AD725E29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447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A77F89CE-BF52-4AF5-8B0B-7E9693734E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4474"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79172C-48F4-DA42-92C0-4D2155AA8D01}"/>
              </a:ext>
            </a:extLst>
          </p:cNvPr>
          <p:cNvSpPr>
            <a:spLocks noGrp="1"/>
          </p:cNvSpPr>
          <p:nvPr>
            <p:ph type="ctrTitle"/>
          </p:nvPr>
        </p:nvSpPr>
        <p:spPr>
          <a:xfrm>
            <a:off x="960438" y="640080"/>
            <a:ext cx="4500737" cy="2194560"/>
          </a:xfrm>
        </p:spPr>
        <p:txBody>
          <a:bodyPr vert="horz" lIns="91440" tIns="45720" rIns="91440" bIns="45720" rtlCol="0" anchor="ctr">
            <a:normAutofit/>
          </a:bodyPr>
          <a:lstStyle/>
          <a:p>
            <a:pPr algn="l"/>
            <a:r>
              <a:rPr lang="en-US" sz="6600" b="1" cap="none" spc="0"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A</a:t>
            </a:r>
            <a:r>
              <a:rPr lang="en-US" sz="6600" b="1" kern="1200" cap="none" spc="0" baseline="0"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-Format</a:t>
            </a:r>
          </a:p>
        </p:txBody>
      </p:sp>
      <p:sp>
        <p:nvSpPr>
          <p:cNvPr id="8" name="Rectangle 7">
            <a:extLst>
              <a:ext uri="{FF2B5EF4-FFF2-40B4-BE49-F238E27FC236}">
                <a16:creationId xmlns:a16="http://schemas.microsoft.com/office/drawing/2014/main" id="{7A99066E-AFE6-F543-9AAF-D71C545B2393}"/>
              </a:ext>
            </a:extLst>
          </p:cNvPr>
          <p:cNvSpPr/>
          <p:nvPr/>
        </p:nvSpPr>
        <p:spPr>
          <a:xfrm>
            <a:off x="960438" y="2916936"/>
            <a:ext cx="4500737" cy="3264408"/>
          </a:xfrm>
          <a:prstGeom prst="rect">
            <a:avLst/>
          </a:prstGeom>
        </p:spPr>
        <p:txBody>
          <a:bodyPr vert="horz" lIns="91440" tIns="45720" rIns="91440" bIns="45720" rtlCol="0" anchor="t">
            <a:normAutofit/>
          </a:bodyPr>
          <a:lstStyle/>
          <a:p>
            <a:pPr>
              <a:lnSpc>
                <a:spcPct val="101000"/>
              </a:lnSpc>
              <a:spcAft>
                <a:spcPts val="600"/>
              </a:spcAft>
            </a:pPr>
            <a:r>
              <a:rPr lang="en-US" sz="3200" spc="5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W = Omni </a:t>
            </a:r>
          </a:p>
          <a:p>
            <a:pPr>
              <a:lnSpc>
                <a:spcPct val="101000"/>
              </a:lnSpc>
              <a:spcAft>
                <a:spcPts val="600"/>
              </a:spcAft>
            </a:pPr>
            <a:r>
              <a:rPr lang="en-US" sz="3200" spc="5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X = Front and Rear</a:t>
            </a:r>
          </a:p>
          <a:p>
            <a:pPr>
              <a:lnSpc>
                <a:spcPct val="101000"/>
              </a:lnSpc>
              <a:spcAft>
                <a:spcPts val="600"/>
              </a:spcAft>
            </a:pPr>
            <a:r>
              <a:rPr lang="en-US" sz="3200" spc="5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Y = Left and Right </a:t>
            </a:r>
          </a:p>
          <a:p>
            <a:pPr>
              <a:lnSpc>
                <a:spcPct val="101000"/>
              </a:lnSpc>
              <a:spcAft>
                <a:spcPts val="600"/>
              </a:spcAft>
            </a:pPr>
            <a:r>
              <a:rPr lang="en-US" sz="3200" spc="5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Z = Up and down </a:t>
            </a:r>
          </a:p>
        </p:txBody>
      </p:sp>
      <p:pic>
        <p:nvPicPr>
          <p:cNvPr id="7" name="Picture 6">
            <a:extLst>
              <a:ext uri="{FF2B5EF4-FFF2-40B4-BE49-F238E27FC236}">
                <a16:creationId xmlns:a16="http://schemas.microsoft.com/office/drawing/2014/main" id="{61D8A829-CDDF-0847-8AA3-321E34B5E312}"/>
              </a:ext>
            </a:extLst>
          </p:cNvPr>
          <p:cNvPicPr>
            <a:picLocks noChangeAspect="1"/>
          </p:cNvPicPr>
          <p:nvPr/>
        </p:nvPicPr>
        <p:blipFill>
          <a:blip r:embed="rId3"/>
          <a:stretch>
            <a:fillRect/>
          </a:stretch>
        </p:blipFill>
        <p:spPr>
          <a:xfrm>
            <a:off x="6851901" y="639232"/>
            <a:ext cx="4574860" cy="5579536"/>
          </a:xfrm>
          <a:prstGeom prst="rect">
            <a:avLst/>
          </a:prstGeom>
        </p:spPr>
      </p:pic>
    </p:spTree>
    <p:extLst>
      <p:ext uri="{BB962C8B-B14F-4D97-AF65-F5344CB8AC3E}">
        <p14:creationId xmlns:p14="http://schemas.microsoft.com/office/powerpoint/2010/main" val="378709131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1D153959-30FA-4987-A094-7243641F4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4">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16">
            <a:extLst>
              <a:ext uri="{FF2B5EF4-FFF2-40B4-BE49-F238E27FC236}">
                <a16:creationId xmlns:a16="http://schemas.microsoft.com/office/drawing/2014/main" id="{558DA214-7FDA-4C9D-A7CF-9AD725E29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447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A77F89CE-BF52-4AF5-8B0B-7E9693734E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4474"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79172C-48F4-DA42-92C0-4D2155AA8D01}"/>
              </a:ext>
            </a:extLst>
          </p:cNvPr>
          <p:cNvSpPr>
            <a:spLocks noGrp="1"/>
          </p:cNvSpPr>
          <p:nvPr>
            <p:ph type="ctrTitle"/>
          </p:nvPr>
        </p:nvSpPr>
        <p:spPr>
          <a:xfrm>
            <a:off x="960438" y="640080"/>
            <a:ext cx="4500737" cy="2194560"/>
          </a:xfrm>
        </p:spPr>
        <p:txBody>
          <a:bodyPr vert="horz" lIns="91440" tIns="45720" rIns="91440" bIns="45720" rtlCol="0" anchor="ctr">
            <a:normAutofit/>
          </a:bodyPr>
          <a:lstStyle/>
          <a:p>
            <a:pPr algn="l"/>
            <a:r>
              <a:rPr lang="en-US" sz="6600" b="1" cap="none" spc="0"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A</a:t>
            </a:r>
            <a:r>
              <a:rPr lang="en-US" sz="6600" b="1" kern="1200" cap="none" spc="0" baseline="0"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-Format</a:t>
            </a:r>
          </a:p>
        </p:txBody>
      </p:sp>
      <p:sp>
        <p:nvSpPr>
          <p:cNvPr id="8" name="Rectangle 7">
            <a:extLst>
              <a:ext uri="{FF2B5EF4-FFF2-40B4-BE49-F238E27FC236}">
                <a16:creationId xmlns:a16="http://schemas.microsoft.com/office/drawing/2014/main" id="{7A99066E-AFE6-F543-9AAF-D71C545B2393}"/>
              </a:ext>
            </a:extLst>
          </p:cNvPr>
          <p:cNvSpPr/>
          <p:nvPr/>
        </p:nvSpPr>
        <p:spPr>
          <a:xfrm>
            <a:off x="960438" y="2916936"/>
            <a:ext cx="4500737" cy="3264408"/>
          </a:xfrm>
          <a:prstGeom prst="rect">
            <a:avLst/>
          </a:prstGeom>
        </p:spPr>
        <p:txBody>
          <a:bodyPr vert="horz" lIns="91440" tIns="45720" rIns="91440" bIns="45720" rtlCol="0" anchor="t">
            <a:normAutofit/>
          </a:bodyPr>
          <a:lstStyle/>
          <a:p>
            <a:pPr>
              <a:lnSpc>
                <a:spcPct val="101000"/>
              </a:lnSpc>
              <a:spcAft>
                <a:spcPts val="600"/>
              </a:spcAft>
            </a:pPr>
            <a:r>
              <a:rPr lang="en-US" sz="3200" spc="5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W = Omni </a:t>
            </a:r>
          </a:p>
          <a:p>
            <a:pPr>
              <a:lnSpc>
                <a:spcPct val="101000"/>
              </a:lnSpc>
              <a:spcAft>
                <a:spcPts val="600"/>
              </a:spcAft>
            </a:pPr>
            <a:r>
              <a:rPr lang="en-US" sz="3200" spc="5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X = Front and Rear</a:t>
            </a:r>
          </a:p>
          <a:p>
            <a:pPr>
              <a:lnSpc>
                <a:spcPct val="101000"/>
              </a:lnSpc>
              <a:spcAft>
                <a:spcPts val="600"/>
              </a:spcAft>
            </a:pPr>
            <a:r>
              <a:rPr lang="en-US" sz="3200" spc="5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Y = Left and Right </a:t>
            </a:r>
          </a:p>
          <a:p>
            <a:pPr>
              <a:lnSpc>
                <a:spcPct val="101000"/>
              </a:lnSpc>
              <a:spcAft>
                <a:spcPts val="600"/>
              </a:spcAft>
            </a:pPr>
            <a:r>
              <a:rPr lang="en-US" sz="3200" spc="5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Z = Up and down </a:t>
            </a:r>
          </a:p>
        </p:txBody>
      </p:sp>
      <p:sp>
        <p:nvSpPr>
          <p:cNvPr id="3" name="Rectangle 2">
            <a:extLst>
              <a:ext uri="{FF2B5EF4-FFF2-40B4-BE49-F238E27FC236}">
                <a16:creationId xmlns:a16="http://schemas.microsoft.com/office/drawing/2014/main" id="{0E5779B1-47B7-244A-867D-543D76A4D565}"/>
              </a:ext>
            </a:extLst>
          </p:cNvPr>
          <p:cNvSpPr/>
          <p:nvPr/>
        </p:nvSpPr>
        <p:spPr>
          <a:xfrm>
            <a:off x="6303480" y="151179"/>
            <a:ext cx="5677989" cy="6555641"/>
          </a:xfrm>
          <a:prstGeom prst="rect">
            <a:avLst/>
          </a:prstGeom>
        </p:spPr>
        <p:txBody>
          <a:bodyPr wrap="square">
            <a:spAutoFit/>
          </a:bodyPr>
          <a:lstStyle/>
          <a:p>
            <a:r>
              <a:rPr lang="en-GB" sz="2000" dirty="0">
                <a:latin typeface="Open Sans Light" panose="020B0306030504020204" pitchFamily="34" charset="0"/>
                <a:ea typeface="Open Sans Light" panose="020B0306030504020204" pitchFamily="34" charset="0"/>
                <a:cs typeface="Open Sans Light" panose="020B0306030504020204" pitchFamily="34" charset="0"/>
              </a:rPr>
              <a:t>A more accurate explanation is that each of these four channels represents, in mathematical language, a different spherical harmonic component – or, in language more familiar to audio engineers, a different microphone polar pattern pointing in a specific direction, with the four being coincident (that is, conjoined at the </a:t>
            </a:r>
            <a:r>
              <a:rPr lang="en-GB" sz="2000" dirty="0" err="1">
                <a:latin typeface="Open Sans Light" panose="020B0306030504020204" pitchFamily="34" charset="0"/>
                <a:ea typeface="Open Sans Light" panose="020B0306030504020204" pitchFamily="34" charset="0"/>
                <a:cs typeface="Open Sans Light" panose="020B0306030504020204" pitchFamily="34" charset="0"/>
              </a:rPr>
              <a:t>center</a:t>
            </a:r>
            <a:r>
              <a:rPr lang="en-GB" sz="2000" dirty="0">
                <a:latin typeface="Open Sans Light" panose="020B0306030504020204" pitchFamily="34" charset="0"/>
                <a:ea typeface="Open Sans Light" panose="020B0306030504020204" pitchFamily="34" charset="0"/>
                <a:cs typeface="Open Sans Light" panose="020B0306030504020204" pitchFamily="34" charset="0"/>
              </a:rPr>
              <a:t> point of the sphere):</a:t>
            </a:r>
          </a:p>
          <a:p>
            <a:endParaRPr lang="en-GB" sz="2000" dirty="0">
              <a:latin typeface="Open Sans Light" panose="020B0306030504020204" pitchFamily="34" charset="0"/>
              <a:ea typeface="Open Sans Light" panose="020B0306030504020204" pitchFamily="34" charset="0"/>
              <a:cs typeface="Open Sans Light" panose="020B0306030504020204" pitchFamily="34" charset="0"/>
            </a:endParaRPr>
          </a:p>
          <a:p>
            <a:pPr>
              <a:buFont typeface="Arial" panose="020B0604020202020204" pitchFamily="34" charset="0"/>
              <a:buChar char="•"/>
            </a:pPr>
            <a:r>
              <a:rPr lang="en-GB" sz="2000" dirty="0">
                <a:latin typeface="Open Sans Light" panose="020B0306030504020204" pitchFamily="34" charset="0"/>
                <a:ea typeface="Open Sans Light" panose="020B0306030504020204" pitchFamily="34" charset="0"/>
                <a:cs typeface="Open Sans Light" panose="020B0306030504020204" pitchFamily="34" charset="0"/>
              </a:rPr>
              <a:t> W is an omni-directional polar pattern, containing all sounds in the sphere, coming from all directions at equal gain and phase.</a:t>
            </a:r>
          </a:p>
          <a:p>
            <a:pPr>
              <a:buFont typeface="Arial" panose="020B0604020202020204" pitchFamily="34" charset="0"/>
              <a:buChar char="•"/>
            </a:pPr>
            <a:endParaRPr lang="en-GB" sz="2000" dirty="0">
              <a:latin typeface="Open Sans Light" panose="020B0306030504020204" pitchFamily="34" charset="0"/>
              <a:ea typeface="Open Sans Light" panose="020B0306030504020204" pitchFamily="34" charset="0"/>
              <a:cs typeface="Open Sans Light" panose="020B0306030504020204" pitchFamily="34" charset="0"/>
            </a:endParaRPr>
          </a:p>
          <a:p>
            <a:pPr>
              <a:buFont typeface="Arial" panose="020B0604020202020204" pitchFamily="34" charset="0"/>
              <a:buChar char="•"/>
            </a:pPr>
            <a:r>
              <a:rPr lang="en-GB" sz="2000" dirty="0">
                <a:latin typeface="Open Sans Light" panose="020B0306030504020204" pitchFamily="34" charset="0"/>
                <a:ea typeface="Open Sans Light" panose="020B0306030504020204" pitchFamily="34" charset="0"/>
                <a:cs typeface="Open Sans Light" panose="020B0306030504020204" pitchFamily="34" charset="0"/>
              </a:rPr>
              <a:t> X is a figure-8 bi-directional polar pattern pointing forward.</a:t>
            </a:r>
          </a:p>
          <a:p>
            <a:pPr>
              <a:buFont typeface="Arial" panose="020B0604020202020204" pitchFamily="34" charset="0"/>
              <a:buChar char="•"/>
            </a:pPr>
            <a:endParaRPr lang="en-GB" sz="2000" dirty="0">
              <a:latin typeface="Open Sans Light" panose="020B0306030504020204" pitchFamily="34" charset="0"/>
              <a:ea typeface="Open Sans Light" panose="020B0306030504020204" pitchFamily="34" charset="0"/>
              <a:cs typeface="Open Sans Light" panose="020B0306030504020204" pitchFamily="34" charset="0"/>
            </a:endParaRPr>
          </a:p>
          <a:p>
            <a:pPr>
              <a:buFont typeface="Arial" panose="020B0604020202020204" pitchFamily="34" charset="0"/>
              <a:buChar char="•"/>
            </a:pPr>
            <a:r>
              <a:rPr lang="en-GB" sz="2000" dirty="0">
                <a:latin typeface="Open Sans Light" panose="020B0306030504020204" pitchFamily="34" charset="0"/>
                <a:ea typeface="Open Sans Light" panose="020B0306030504020204" pitchFamily="34" charset="0"/>
                <a:cs typeface="Open Sans Light" panose="020B0306030504020204" pitchFamily="34" charset="0"/>
              </a:rPr>
              <a:t> Y is a figure-8 bi-directional polar pattern pointing to the left.</a:t>
            </a:r>
          </a:p>
          <a:p>
            <a:pPr>
              <a:buFont typeface="Arial" panose="020B0604020202020204" pitchFamily="34" charset="0"/>
              <a:buChar char="•"/>
            </a:pPr>
            <a:endParaRPr lang="en-GB" sz="2000" dirty="0">
              <a:latin typeface="Open Sans Light" panose="020B0306030504020204" pitchFamily="34" charset="0"/>
              <a:ea typeface="Open Sans Light" panose="020B0306030504020204" pitchFamily="34" charset="0"/>
              <a:cs typeface="Open Sans Light" panose="020B0306030504020204" pitchFamily="34" charset="0"/>
            </a:endParaRPr>
          </a:p>
          <a:p>
            <a:pPr>
              <a:buFont typeface="Arial" panose="020B0604020202020204" pitchFamily="34" charset="0"/>
              <a:buChar char="•"/>
            </a:pPr>
            <a:r>
              <a:rPr lang="en-GB" sz="2000" dirty="0">
                <a:latin typeface="Open Sans Light" panose="020B0306030504020204" pitchFamily="34" charset="0"/>
                <a:ea typeface="Open Sans Light" panose="020B0306030504020204" pitchFamily="34" charset="0"/>
                <a:cs typeface="Open Sans Light" panose="020B0306030504020204" pitchFamily="34" charset="0"/>
              </a:rPr>
              <a:t> Z is a figure-8 bi-directional polar pattern pointing up.</a:t>
            </a:r>
            <a:endParaRPr lang="en-GB" sz="2000" u="none" strike="noStrike" dirty="0">
              <a:effectLst/>
              <a:latin typeface="Open Sans Light" panose="020B0306030504020204" pitchFamily="34" charset="0"/>
              <a:ea typeface="Open Sans Light" panose="020B0306030504020204" pitchFamily="34" charset="0"/>
              <a:cs typeface="Open Sans Light" panose="020B0306030504020204" pitchFamily="34" charset="0"/>
            </a:endParaRPr>
          </a:p>
        </p:txBody>
      </p:sp>
    </p:spTree>
    <p:extLst>
      <p:ext uri="{BB962C8B-B14F-4D97-AF65-F5344CB8AC3E}">
        <p14:creationId xmlns:p14="http://schemas.microsoft.com/office/powerpoint/2010/main" val="348256707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1D153959-30FA-4987-A094-7243641F4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4">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16">
            <a:extLst>
              <a:ext uri="{FF2B5EF4-FFF2-40B4-BE49-F238E27FC236}">
                <a16:creationId xmlns:a16="http://schemas.microsoft.com/office/drawing/2014/main" id="{558DA214-7FDA-4C9D-A7CF-9AD725E29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447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A77F89CE-BF52-4AF5-8B0B-7E9693734E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4474"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79172C-48F4-DA42-92C0-4D2155AA8D01}"/>
              </a:ext>
            </a:extLst>
          </p:cNvPr>
          <p:cNvSpPr>
            <a:spLocks noGrp="1"/>
          </p:cNvSpPr>
          <p:nvPr>
            <p:ph type="ctrTitle"/>
          </p:nvPr>
        </p:nvSpPr>
        <p:spPr>
          <a:xfrm>
            <a:off x="960438" y="640080"/>
            <a:ext cx="4500737" cy="2194560"/>
          </a:xfrm>
        </p:spPr>
        <p:txBody>
          <a:bodyPr vert="horz" lIns="91440" tIns="45720" rIns="91440" bIns="45720" rtlCol="0" anchor="ctr">
            <a:normAutofit/>
          </a:bodyPr>
          <a:lstStyle/>
          <a:p>
            <a:pPr algn="l"/>
            <a:r>
              <a:rPr lang="en-US" sz="6600" b="1" kern="1200" cap="none" spc="0" baseline="0"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B-Format</a:t>
            </a:r>
          </a:p>
        </p:txBody>
      </p:sp>
      <p:sp>
        <p:nvSpPr>
          <p:cNvPr id="8" name="Rectangle 7">
            <a:extLst>
              <a:ext uri="{FF2B5EF4-FFF2-40B4-BE49-F238E27FC236}">
                <a16:creationId xmlns:a16="http://schemas.microsoft.com/office/drawing/2014/main" id="{7A99066E-AFE6-F543-9AAF-D71C545B2393}"/>
              </a:ext>
            </a:extLst>
          </p:cNvPr>
          <p:cNvSpPr/>
          <p:nvPr/>
        </p:nvSpPr>
        <p:spPr>
          <a:xfrm>
            <a:off x="960438" y="2916936"/>
            <a:ext cx="4500737" cy="3264408"/>
          </a:xfrm>
          <a:prstGeom prst="rect">
            <a:avLst/>
          </a:prstGeom>
        </p:spPr>
        <p:txBody>
          <a:bodyPr vert="horz" lIns="91440" tIns="45720" rIns="91440" bIns="45720" rtlCol="0" anchor="t">
            <a:normAutofit/>
          </a:bodyPr>
          <a:lstStyle/>
          <a:p>
            <a:pPr>
              <a:lnSpc>
                <a:spcPct val="101000"/>
              </a:lnSpc>
              <a:spcAft>
                <a:spcPts val="600"/>
              </a:spcAft>
            </a:pPr>
            <a:endParaRPr lang="en-US" sz="3200" spc="5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p:txBody>
      </p:sp>
      <p:pic>
        <p:nvPicPr>
          <p:cNvPr id="7" name="Picture 6">
            <a:extLst>
              <a:ext uri="{FF2B5EF4-FFF2-40B4-BE49-F238E27FC236}">
                <a16:creationId xmlns:a16="http://schemas.microsoft.com/office/drawing/2014/main" id="{61D8A829-CDDF-0847-8AA3-321E34B5E312}"/>
              </a:ext>
            </a:extLst>
          </p:cNvPr>
          <p:cNvPicPr>
            <a:picLocks noChangeAspect="1"/>
          </p:cNvPicPr>
          <p:nvPr/>
        </p:nvPicPr>
        <p:blipFill>
          <a:blip r:embed="rId2"/>
          <a:srcRect/>
          <a:stretch/>
        </p:blipFill>
        <p:spPr>
          <a:xfrm>
            <a:off x="6233908" y="0"/>
            <a:ext cx="5817134" cy="6818133"/>
          </a:xfrm>
          <a:prstGeom prst="rect">
            <a:avLst/>
          </a:prstGeom>
        </p:spPr>
      </p:pic>
    </p:spTree>
    <p:extLst>
      <p:ext uri="{BB962C8B-B14F-4D97-AF65-F5344CB8AC3E}">
        <p14:creationId xmlns:p14="http://schemas.microsoft.com/office/powerpoint/2010/main" val="323633356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1D153959-30FA-4987-A094-7243641F4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4">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16">
            <a:extLst>
              <a:ext uri="{FF2B5EF4-FFF2-40B4-BE49-F238E27FC236}">
                <a16:creationId xmlns:a16="http://schemas.microsoft.com/office/drawing/2014/main" id="{558DA214-7FDA-4C9D-A7CF-9AD725E29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447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A77F89CE-BF52-4AF5-8B0B-7E9693734E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4474"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79172C-48F4-DA42-92C0-4D2155AA8D01}"/>
              </a:ext>
            </a:extLst>
          </p:cNvPr>
          <p:cNvSpPr>
            <a:spLocks noGrp="1"/>
          </p:cNvSpPr>
          <p:nvPr>
            <p:ph type="ctrTitle"/>
          </p:nvPr>
        </p:nvSpPr>
        <p:spPr>
          <a:xfrm>
            <a:off x="960438" y="640080"/>
            <a:ext cx="4500737" cy="2194560"/>
          </a:xfrm>
        </p:spPr>
        <p:txBody>
          <a:bodyPr vert="horz" lIns="91440" tIns="45720" rIns="91440" bIns="45720" rtlCol="0" anchor="ctr">
            <a:normAutofit/>
          </a:bodyPr>
          <a:lstStyle/>
          <a:p>
            <a:pPr algn="l"/>
            <a:r>
              <a:rPr lang="en-US" sz="6600" b="1" kern="1200" cap="none" spc="0" baseline="0"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B-Format</a:t>
            </a:r>
          </a:p>
        </p:txBody>
      </p:sp>
      <p:sp>
        <p:nvSpPr>
          <p:cNvPr id="8" name="Rectangle 7">
            <a:extLst>
              <a:ext uri="{FF2B5EF4-FFF2-40B4-BE49-F238E27FC236}">
                <a16:creationId xmlns:a16="http://schemas.microsoft.com/office/drawing/2014/main" id="{7A99066E-AFE6-F543-9AAF-D71C545B2393}"/>
              </a:ext>
            </a:extLst>
          </p:cNvPr>
          <p:cNvSpPr/>
          <p:nvPr/>
        </p:nvSpPr>
        <p:spPr>
          <a:xfrm>
            <a:off x="960438" y="2916936"/>
            <a:ext cx="4500737" cy="3264408"/>
          </a:xfrm>
          <a:prstGeom prst="rect">
            <a:avLst/>
          </a:prstGeom>
        </p:spPr>
        <p:txBody>
          <a:bodyPr vert="horz" lIns="91440" tIns="45720" rIns="91440" bIns="45720" rtlCol="0" anchor="t">
            <a:normAutofit/>
          </a:bodyPr>
          <a:lstStyle/>
          <a:p>
            <a:pPr>
              <a:lnSpc>
                <a:spcPct val="101000"/>
              </a:lnSpc>
              <a:spcAft>
                <a:spcPts val="600"/>
              </a:spcAft>
            </a:pPr>
            <a:endParaRPr lang="en-US" sz="3200" spc="5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p:txBody>
      </p:sp>
      <p:pic>
        <p:nvPicPr>
          <p:cNvPr id="7" name="Picture 6">
            <a:extLst>
              <a:ext uri="{FF2B5EF4-FFF2-40B4-BE49-F238E27FC236}">
                <a16:creationId xmlns:a16="http://schemas.microsoft.com/office/drawing/2014/main" id="{61D8A829-CDDF-0847-8AA3-321E34B5E312}"/>
              </a:ext>
            </a:extLst>
          </p:cNvPr>
          <p:cNvPicPr>
            <a:picLocks noChangeAspect="1"/>
          </p:cNvPicPr>
          <p:nvPr/>
        </p:nvPicPr>
        <p:blipFill>
          <a:blip r:embed="rId3"/>
          <a:srcRect/>
          <a:stretch/>
        </p:blipFill>
        <p:spPr>
          <a:xfrm>
            <a:off x="6233908" y="293388"/>
            <a:ext cx="5817134" cy="6231357"/>
          </a:xfrm>
          <a:prstGeom prst="rect">
            <a:avLst/>
          </a:prstGeom>
        </p:spPr>
      </p:pic>
      <p:sp>
        <p:nvSpPr>
          <p:cNvPr id="3" name="Rectangle 2">
            <a:extLst>
              <a:ext uri="{FF2B5EF4-FFF2-40B4-BE49-F238E27FC236}">
                <a16:creationId xmlns:a16="http://schemas.microsoft.com/office/drawing/2014/main" id="{57C30326-DC9D-DC4A-96BA-4653B66CE82F}"/>
              </a:ext>
            </a:extLst>
          </p:cNvPr>
          <p:cNvSpPr/>
          <p:nvPr/>
        </p:nvSpPr>
        <p:spPr>
          <a:xfrm>
            <a:off x="140958" y="6181344"/>
            <a:ext cx="5814220" cy="646331"/>
          </a:xfrm>
          <a:prstGeom prst="rect">
            <a:avLst/>
          </a:prstGeom>
        </p:spPr>
        <p:txBody>
          <a:bodyPr wrap="none">
            <a:spAutoFit/>
          </a:bodyPr>
          <a:lstStyle/>
          <a:p>
            <a:r>
              <a:rPr lang="en-US" dirty="0">
                <a:solidFill>
                  <a:schemeClr val="bg1"/>
                </a:solidFill>
                <a:hlinkClick r:id="rId4"/>
              </a:rPr>
              <a:t>https://www.soundfield.com/#/products/surroundzone2</a:t>
            </a:r>
            <a:endParaRPr lang="en-US" dirty="0">
              <a:solidFill>
                <a:schemeClr val="bg1"/>
              </a:solidFill>
            </a:endParaRPr>
          </a:p>
          <a:p>
            <a:endParaRPr lang="en-US" dirty="0">
              <a:solidFill>
                <a:schemeClr val="bg1"/>
              </a:solidFill>
            </a:endParaRPr>
          </a:p>
        </p:txBody>
      </p:sp>
    </p:spTree>
    <p:extLst>
      <p:ext uri="{BB962C8B-B14F-4D97-AF65-F5344CB8AC3E}">
        <p14:creationId xmlns:p14="http://schemas.microsoft.com/office/powerpoint/2010/main" val="97041714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1D153959-30FA-4987-A094-7243641F4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4">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16">
            <a:extLst>
              <a:ext uri="{FF2B5EF4-FFF2-40B4-BE49-F238E27FC236}">
                <a16:creationId xmlns:a16="http://schemas.microsoft.com/office/drawing/2014/main" id="{558DA214-7FDA-4C9D-A7CF-9AD725E29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447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A77F89CE-BF52-4AF5-8B0B-7E9693734E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4474"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79172C-48F4-DA42-92C0-4D2155AA8D01}"/>
              </a:ext>
            </a:extLst>
          </p:cNvPr>
          <p:cNvSpPr>
            <a:spLocks noGrp="1"/>
          </p:cNvSpPr>
          <p:nvPr>
            <p:ph type="ctrTitle"/>
          </p:nvPr>
        </p:nvSpPr>
        <p:spPr>
          <a:xfrm>
            <a:off x="960438" y="640080"/>
            <a:ext cx="4500737" cy="2194560"/>
          </a:xfrm>
        </p:spPr>
        <p:txBody>
          <a:bodyPr vert="horz" lIns="91440" tIns="45720" rIns="91440" bIns="45720" rtlCol="0" anchor="ctr">
            <a:normAutofit/>
          </a:bodyPr>
          <a:lstStyle/>
          <a:p>
            <a:pPr algn="l"/>
            <a:r>
              <a:rPr lang="en-US" sz="6600" b="1" kern="1200" cap="none" spc="0" baseline="0"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B-Format</a:t>
            </a:r>
          </a:p>
        </p:txBody>
      </p:sp>
      <p:sp>
        <p:nvSpPr>
          <p:cNvPr id="8" name="Rectangle 7">
            <a:extLst>
              <a:ext uri="{FF2B5EF4-FFF2-40B4-BE49-F238E27FC236}">
                <a16:creationId xmlns:a16="http://schemas.microsoft.com/office/drawing/2014/main" id="{7A99066E-AFE6-F543-9AAF-D71C545B2393}"/>
              </a:ext>
            </a:extLst>
          </p:cNvPr>
          <p:cNvSpPr/>
          <p:nvPr/>
        </p:nvSpPr>
        <p:spPr>
          <a:xfrm>
            <a:off x="960438" y="2916936"/>
            <a:ext cx="4500737" cy="3264408"/>
          </a:xfrm>
          <a:prstGeom prst="rect">
            <a:avLst/>
          </a:prstGeom>
        </p:spPr>
        <p:txBody>
          <a:bodyPr vert="horz" lIns="91440" tIns="45720" rIns="91440" bIns="45720" rtlCol="0" anchor="t">
            <a:normAutofit/>
          </a:bodyPr>
          <a:lstStyle/>
          <a:p>
            <a:pPr>
              <a:lnSpc>
                <a:spcPct val="101000"/>
              </a:lnSpc>
              <a:spcAft>
                <a:spcPts val="600"/>
              </a:spcAft>
            </a:pPr>
            <a:endParaRPr lang="en-US" sz="3200" spc="5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p:txBody>
      </p:sp>
      <p:pic>
        <p:nvPicPr>
          <p:cNvPr id="7" name="Picture 6">
            <a:extLst>
              <a:ext uri="{FF2B5EF4-FFF2-40B4-BE49-F238E27FC236}">
                <a16:creationId xmlns:a16="http://schemas.microsoft.com/office/drawing/2014/main" id="{61D8A829-CDDF-0847-8AA3-321E34B5E312}"/>
              </a:ext>
            </a:extLst>
          </p:cNvPr>
          <p:cNvPicPr>
            <a:picLocks noChangeAspect="1"/>
          </p:cNvPicPr>
          <p:nvPr/>
        </p:nvPicPr>
        <p:blipFill>
          <a:blip r:embed="rId3"/>
          <a:srcRect/>
          <a:stretch/>
        </p:blipFill>
        <p:spPr>
          <a:xfrm>
            <a:off x="6233908" y="512118"/>
            <a:ext cx="5817134" cy="5793896"/>
          </a:xfrm>
          <a:prstGeom prst="rect">
            <a:avLst/>
          </a:prstGeom>
        </p:spPr>
      </p:pic>
    </p:spTree>
    <p:extLst>
      <p:ext uri="{BB962C8B-B14F-4D97-AF65-F5344CB8AC3E}">
        <p14:creationId xmlns:p14="http://schemas.microsoft.com/office/powerpoint/2010/main" val="294001715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9E9FD-8D6A-7347-9964-9BF51ED6F082}"/>
              </a:ext>
            </a:extLst>
          </p:cNvPr>
          <p:cNvSpPr>
            <a:spLocks noGrp="1"/>
          </p:cNvSpPr>
          <p:nvPr>
            <p:ph type="title"/>
          </p:nvPr>
        </p:nvSpPr>
        <p:spPr/>
        <p:txBody>
          <a:bodyPr/>
          <a:lstStyle/>
          <a:p>
            <a:endParaRPr lang="en-US"/>
          </a:p>
        </p:txBody>
      </p:sp>
      <p:pic>
        <p:nvPicPr>
          <p:cNvPr id="5" name="Content Placeholder 4" descr="Graphical user interface, application&#10;&#10;Description automatically generated">
            <a:extLst>
              <a:ext uri="{FF2B5EF4-FFF2-40B4-BE49-F238E27FC236}">
                <a16:creationId xmlns:a16="http://schemas.microsoft.com/office/drawing/2014/main" id="{43E41111-180E-A44D-8138-88B4E28996FD}"/>
              </a:ext>
            </a:extLst>
          </p:cNvPr>
          <p:cNvPicPr>
            <a:picLocks noGrp="1" noChangeAspect="1"/>
          </p:cNvPicPr>
          <p:nvPr>
            <p:ph idx="1"/>
          </p:nvPr>
        </p:nvPicPr>
        <p:blipFill rotWithShape="1">
          <a:blip r:embed="rId2"/>
          <a:srcRect b="22784"/>
          <a:stretch/>
        </p:blipFill>
        <p:spPr>
          <a:xfrm>
            <a:off x="0" y="0"/>
            <a:ext cx="12192000" cy="6858000"/>
          </a:xfrm>
        </p:spPr>
      </p:pic>
      <p:sp>
        <p:nvSpPr>
          <p:cNvPr id="6" name="Rectangle 5">
            <a:extLst>
              <a:ext uri="{FF2B5EF4-FFF2-40B4-BE49-F238E27FC236}">
                <a16:creationId xmlns:a16="http://schemas.microsoft.com/office/drawing/2014/main" id="{FE35F9D1-4D87-BF48-97AE-E0C863D3CBF5}"/>
              </a:ext>
            </a:extLst>
          </p:cNvPr>
          <p:cNvSpPr/>
          <p:nvPr/>
        </p:nvSpPr>
        <p:spPr>
          <a:xfrm>
            <a:off x="3503862" y="5985295"/>
            <a:ext cx="5181227" cy="646331"/>
          </a:xfrm>
          <a:prstGeom prst="rect">
            <a:avLst/>
          </a:prstGeom>
        </p:spPr>
        <p:txBody>
          <a:bodyPr wrap="none">
            <a:spAutoFit/>
          </a:bodyPr>
          <a:lstStyle/>
          <a:p>
            <a:r>
              <a:rPr lang="en-US" dirty="0">
                <a:latin typeface="Open Sans Light" panose="020B0306030504020204" pitchFamily="34" charset="0"/>
                <a:ea typeface="Open Sans Light" panose="020B0306030504020204" pitchFamily="34" charset="0"/>
                <a:cs typeface="Open Sans Light" panose="020B0306030504020204" pitchFamily="34" charset="0"/>
                <a:hlinkClick r:id="rId3"/>
              </a:rPr>
              <a:t>https://library.soundfield.com/browse/Ambience</a:t>
            </a:r>
            <a:endParaRPr lang="en-US" dirty="0">
              <a:latin typeface="Open Sans Light" panose="020B0306030504020204" pitchFamily="34" charset="0"/>
              <a:ea typeface="Open Sans Light" panose="020B0306030504020204" pitchFamily="34" charset="0"/>
              <a:cs typeface="Open Sans Light" panose="020B0306030504020204" pitchFamily="34" charset="0"/>
            </a:endParaRPr>
          </a:p>
          <a:p>
            <a:endParaRPr lang="en-US" dirty="0"/>
          </a:p>
        </p:txBody>
      </p:sp>
    </p:spTree>
    <p:extLst>
      <p:ext uri="{BB962C8B-B14F-4D97-AF65-F5344CB8AC3E}">
        <p14:creationId xmlns:p14="http://schemas.microsoft.com/office/powerpoint/2010/main" val="110228695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screenshot of a computer&#10;&#10;Description automatically generated with medium confidence">
            <a:extLst>
              <a:ext uri="{FF2B5EF4-FFF2-40B4-BE49-F238E27FC236}">
                <a16:creationId xmlns:a16="http://schemas.microsoft.com/office/drawing/2014/main" id="{2C9D01E1-00D2-5444-BE98-2C69FEF88831}"/>
              </a:ext>
            </a:extLst>
          </p:cNvPr>
          <p:cNvPicPr>
            <a:picLocks noChangeAspect="1"/>
          </p:cNvPicPr>
          <p:nvPr/>
        </p:nvPicPr>
        <p:blipFill>
          <a:blip r:embed="rId2"/>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FEED1481-61A4-D149-B853-14FE5B7D63C0}"/>
              </a:ext>
            </a:extLst>
          </p:cNvPr>
          <p:cNvSpPr>
            <a:spLocks noGrp="1"/>
          </p:cNvSpPr>
          <p:nvPr>
            <p:ph type="title"/>
          </p:nvPr>
        </p:nvSpPr>
        <p:spPr>
          <a:xfrm>
            <a:off x="961644" y="4244123"/>
            <a:ext cx="10268712" cy="1700784"/>
          </a:xfrm>
        </p:spPr>
        <p:txBody>
          <a:bodyPr/>
          <a:lstStyle/>
          <a:p>
            <a:r>
              <a:rPr lang="en-US" b="1" cap="none" spc="0" dirty="0">
                <a:latin typeface="Open Sans SemiBold" panose="020B0606030504020204" pitchFamily="34" charset="0"/>
                <a:ea typeface="Open Sans SemiBold" panose="020B0606030504020204" pitchFamily="34" charset="0"/>
                <a:cs typeface="Open Sans SemiBold" panose="020B0606030504020204" pitchFamily="34" charset="0"/>
              </a:rPr>
              <a:t>Decoding In Logic</a:t>
            </a:r>
          </a:p>
        </p:txBody>
      </p:sp>
      <p:sp>
        <p:nvSpPr>
          <p:cNvPr id="3" name="Content Placeholder 2">
            <a:extLst>
              <a:ext uri="{FF2B5EF4-FFF2-40B4-BE49-F238E27FC236}">
                <a16:creationId xmlns:a16="http://schemas.microsoft.com/office/drawing/2014/main" id="{C4CE6B6A-225E-3A44-A85D-1171CC263898}"/>
              </a:ext>
            </a:extLst>
          </p:cNvPr>
          <p:cNvSpPr>
            <a:spLocks noGrp="1"/>
          </p:cNvSpPr>
          <p:nvPr>
            <p:ph idx="1"/>
          </p:nvPr>
        </p:nvSpPr>
        <p:spPr>
          <a:xfrm>
            <a:off x="961644" y="5696712"/>
            <a:ext cx="10268712" cy="3593592"/>
          </a:xfrm>
        </p:spPr>
        <p:txBody>
          <a:bodyPr/>
          <a:lstStyle/>
          <a:p>
            <a:pPr algn="ctr"/>
            <a:r>
              <a:rPr lang="en-US" dirty="0">
                <a:latin typeface="Open Sans Light" panose="020B0306030504020204" pitchFamily="34" charset="0"/>
                <a:ea typeface="Open Sans Light" panose="020B0306030504020204" pitchFamily="34" charset="0"/>
                <a:cs typeface="Open Sans Light" panose="020B0306030504020204" pitchFamily="34" charset="0"/>
                <a:hlinkClick r:id="rId3"/>
              </a:rPr>
              <a:t>https://www.soundonsound.com/techniques/logic-pro-x-working-ambisonic-audio</a:t>
            </a:r>
            <a:endParaRPr lang="en-US" dirty="0">
              <a:latin typeface="Open Sans Light" panose="020B0306030504020204" pitchFamily="34" charset="0"/>
              <a:ea typeface="Open Sans Light" panose="020B0306030504020204" pitchFamily="34" charset="0"/>
              <a:cs typeface="Open Sans Light" panose="020B0306030504020204" pitchFamily="34" charset="0"/>
            </a:endParaRPr>
          </a:p>
          <a:p>
            <a:endParaRPr lang="en-US" dirty="0"/>
          </a:p>
        </p:txBody>
      </p:sp>
    </p:spTree>
    <p:extLst>
      <p:ext uri="{BB962C8B-B14F-4D97-AF65-F5344CB8AC3E}">
        <p14:creationId xmlns:p14="http://schemas.microsoft.com/office/powerpoint/2010/main" val="290706951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7A151834-B66E-524A-9E0F-B7E6EB18F46D}"/>
              </a:ext>
            </a:extLst>
          </p:cNvPr>
          <p:cNvSpPr>
            <a:spLocks noGrp="1"/>
          </p:cNvSpPr>
          <p:nvPr>
            <p:ph idx="1"/>
          </p:nvPr>
        </p:nvSpPr>
        <p:spPr/>
        <p:txBody>
          <a:bodyPr/>
          <a:lstStyle/>
          <a:p>
            <a:r>
              <a:rPr lang="en-US" dirty="0"/>
              <a:t>	</a:t>
            </a:r>
          </a:p>
        </p:txBody>
      </p:sp>
      <p:pic>
        <p:nvPicPr>
          <p:cNvPr id="7" name="Picture 6" descr="A picture containing text, monitor, electronics, screenshot&#10;&#10;Description automatically generated">
            <a:extLst>
              <a:ext uri="{FF2B5EF4-FFF2-40B4-BE49-F238E27FC236}">
                <a16:creationId xmlns:a16="http://schemas.microsoft.com/office/drawing/2014/main" id="{370CA3C2-CC65-3F48-99AB-21A806748D78}"/>
              </a:ext>
            </a:extLst>
          </p:cNvPr>
          <p:cNvPicPr>
            <a:picLocks noChangeAspect="1"/>
          </p:cNvPicPr>
          <p:nvPr/>
        </p:nvPicPr>
        <p:blipFill>
          <a:blip r:embed="rId2"/>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FEED1481-61A4-D149-B853-14FE5B7D63C0}"/>
              </a:ext>
            </a:extLst>
          </p:cNvPr>
          <p:cNvSpPr>
            <a:spLocks noGrp="1"/>
          </p:cNvSpPr>
          <p:nvPr>
            <p:ph type="title"/>
          </p:nvPr>
        </p:nvSpPr>
        <p:spPr>
          <a:xfrm>
            <a:off x="189411" y="4480560"/>
            <a:ext cx="10268712" cy="1700784"/>
          </a:xfrm>
        </p:spPr>
        <p:txBody>
          <a:bodyPr/>
          <a:lstStyle/>
          <a:p>
            <a:r>
              <a:rPr lang="en-US" b="1" cap="none" spc="0" dirty="0">
                <a:latin typeface="Open Sans SemiBold" panose="020B0606030504020204" pitchFamily="34" charset="0"/>
                <a:ea typeface="Open Sans SemiBold" panose="020B0606030504020204" pitchFamily="34" charset="0"/>
                <a:cs typeface="Open Sans SemiBold" panose="020B0606030504020204" pitchFamily="34" charset="0"/>
              </a:rPr>
              <a:t>Decoding in Reaper</a:t>
            </a:r>
          </a:p>
        </p:txBody>
      </p:sp>
    </p:spTree>
    <p:extLst>
      <p:ext uri="{BB962C8B-B14F-4D97-AF65-F5344CB8AC3E}">
        <p14:creationId xmlns:p14="http://schemas.microsoft.com/office/powerpoint/2010/main" val="43093544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5" name="Content Placeholder 4" descr="Graphical user interface&#10;&#10;Description automatically generated">
            <a:extLst>
              <a:ext uri="{FF2B5EF4-FFF2-40B4-BE49-F238E27FC236}">
                <a16:creationId xmlns:a16="http://schemas.microsoft.com/office/drawing/2014/main" id="{2520FF73-0A7F-BE4B-A524-D2E9C533A823}"/>
              </a:ext>
            </a:extLst>
          </p:cNvPr>
          <p:cNvPicPr>
            <a:picLocks noGrp="1" noChangeAspect="1"/>
          </p:cNvPicPr>
          <p:nvPr>
            <p:ph idx="1"/>
          </p:nvPr>
        </p:nvPicPr>
        <p:blipFill>
          <a:blip r:embed="rId3"/>
          <a:stretch>
            <a:fillRect/>
          </a:stretch>
        </p:blipFill>
        <p:spPr>
          <a:xfrm>
            <a:off x="4135395" y="0"/>
            <a:ext cx="8056605" cy="6846027"/>
          </a:xfrm>
        </p:spPr>
      </p:pic>
      <p:sp>
        <p:nvSpPr>
          <p:cNvPr id="6" name="Title 1">
            <a:extLst>
              <a:ext uri="{FF2B5EF4-FFF2-40B4-BE49-F238E27FC236}">
                <a16:creationId xmlns:a16="http://schemas.microsoft.com/office/drawing/2014/main" id="{04D8D21A-3C58-CF4C-8E2D-1B6215F6AA9A}"/>
              </a:ext>
            </a:extLst>
          </p:cNvPr>
          <p:cNvSpPr>
            <a:spLocks noGrp="1"/>
          </p:cNvSpPr>
          <p:nvPr>
            <p:ph type="title"/>
          </p:nvPr>
        </p:nvSpPr>
        <p:spPr>
          <a:xfrm>
            <a:off x="201767" y="953886"/>
            <a:ext cx="4308448" cy="1700784"/>
          </a:xfrm>
        </p:spPr>
        <p:txBody>
          <a:bodyPr>
            <a:normAutofit fontScale="90000"/>
          </a:bodyPr>
          <a:lstStyle/>
          <a:p>
            <a:r>
              <a:rPr lang="en-US" b="1" cap="none" spc="0" dirty="0">
                <a:latin typeface="Open Sans SemiBold" panose="020B0606030504020204" pitchFamily="34" charset="0"/>
                <a:ea typeface="Open Sans SemiBold" panose="020B0606030504020204" pitchFamily="34" charset="0"/>
                <a:cs typeface="Open Sans SemiBold" panose="020B0606030504020204" pitchFamily="34" charset="0"/>
              </a:rPr>
              <a:t>Ambisonic Toolkit (ATK) for Reaper</a:t>
            </a:r>
          </a:p>
        </p:txBody>
      </p:sp>
      <p:sp>
        <p:nvSpPr>
          <p:cNvPr id="7" name="Rectangle 6">
            <a:extLst>
              <a:ext uri="{FF2B5EF4-FFF2-40B4-BE49-F238E27FC236}">
                <a16:creationId xmlns:a16="http://schemas.microsoft.com/office/drawing/2014/main" id="{F1E3AC01-054C-7649-B839-2C5A3CFAA4F7}"/>
              </a:ext>
            </a:extLst>
          </p:cNvPr>
          <p:cNvSpPr/>
          <p:nvPr/>
        </p:nvSpPr>
        <p:spPr>
          <a:xfrm>
            <a:off x="201767" y="5904114"/>
            <a:ext cx="3512609" cy="923330"/>
          </a:xfrm>
          <a:prstGeom prst="rect">
            <a:avLst/>
          </a:prstGeom>
        </p:spPr>
        <p:txBody>
          <a:bodyPr wrap="square">
            <a:spAutoFit/>
          </a:bodyPr>
          <a:lstStyle/>
          <a:p>
            <a:pPr algn="ctr"/>
            <a:r>
              <a:rPr lang="en-US"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hlinkClick r:id="rId4"/>
              </a:rPr>
              <a:t>https://www.ambisonictoolkit.net/documentation/reaper/</a:t>
            </a:r>
            <a:endParaRPr lang="en-US"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a:p>
            <a:endParaRPr lang="en-US" dirty="0">
              <a:solidFill>
                <a:schemeClr val="bg1"/>
              </a:solidFill>
            </a:endParaRPr>
          </a:p>
        </p:txBody>
      </p:sp>
    </p:spTree>
    <p:extLst>
      <p:ext uri="{BB962C8B-B14F-4D97-AF65-F5344CB8AC3E}">
        <p14:creationId xmlns:p14="http://schemas.microsoft.com/office/powerpoint/2010/main" val="336271712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D153959-30FA-4987-A094-7243641F4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558DA214-7FDA-4C9D-A7CF-9AD725E29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4474"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79172C-48F4-DA42-92C0-4D2155AA8D01}"/>
              </a:ext>
            </a:extLst>
          </p:cNvPr>
          <p:cNvSpPr>
            <a:spLocks noGrp="1"/>
          </p:cNvSpPr>
          <p:nvPr>
            <p:ph type="ctrTitle"/>
          </p:nvPr>
        </p:nvSpPr>
        <p:spPr>
          <a:xfrm>
            <a:off x="634745" y="591215"/>
            <a:ext cx="6094473" cy="5571066"/>
          </a:xfrm>
        </p:spPr>
        <p:txBody>
          <a:bodyPr vert="horz" lIns="91440" tIns="45720" rIns="91440" bIns="45720" rtlCol="0" anchor="ctr">
            <a:normAutofit/>
          </a:bodyPr>
          <a:lstStyle/>
          <a:p>
            <a:pPr algn="l"/>
            <a:r>
              <a:rPr lang="en-US" sz="5600" b="1" kern="1200" cap="none" spc="0" baseline="0"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Other 360º Recording Technologies</a:t>
            </a:r>
          </a:p>
        </p:txBody>
      </p:sp>
      <p:sp>
        <p:nvSpPr>
          <p:cNvPr id="3" name="Rectangle 2">
            <a:extLst>
              <a:ext uri="{FF2B5EF4-FFF2-40B4-BE49-F238E27FC236}">
                <a16:creationId xmlns:a16="http://schemas.microsoft.com/office/drawing/2014/main" id="{B2114533-6855-CF42-AF14-E07058E31DE2}"/>
              </a:ext>
            </a:extLst>
          </p:cNvPr>
          <p:cNvSpPr/>
          <p:nvPr/>
        </p:nvSpPr>
        <p:spPr>
          <a:xfrm>
            <a:off x="6575295" y="0"/>
            <a:ext cx="5416407" cy="6753497"/>
          </a:xfrm>
          <a:prstGeom prst="rect">
            <a:avLst/>
          </a:prstGeom>
        </p:spPr>
        <p:txBody>
          <a:bodyPr vert="horz" lIns="91440" tIns="45720" rIns="91440" bIns="45720" rtlCol="0" anchor="ctr">
            <a:normAutofit lnSpcReduction="10000"/>
          </a:bodyPr>
          <a:lstStyle/>
          <a:p>
            <a:pPr>
              <a:lnSpc>
                <a:spcPct val="101000"/>
              </a:lnSpc>
              <a:spcAft>
                <a:spcPts val="600"/>
              </a:spcAft>
            </a:pPr>
            <a:endParaRPr lang="en-US" sz="2400" dirty="0">
              <a:latin typeface="Open Sans Light" panose="020B0306030504020204" pitchFamily="34" charset="0"/>
              <a:ea typeface="Open Sans Light" panose="020B0306030504020204" pitchFamily="34" charset="0"/>
              <a:cs typeface="Open Sans Light" panose="020B0306030504020204" pitchFamily="34" charset="0"/>
            </a:endParaRPr>
          </a:p>
          <a:p>
            <a:pPr>
              <a:lnSpc>
                <a:spcPct val="101000"/>
              </a:lnSpc>
              <a:spcAft>
                <a:spcPts val="600"/>
              </a:spcAft>
            </a:pPr>
            <a:r>
              <a:rPr lang="en-US" sz="2400" dirty="0">
                <a:latin typeface="Open Sans Light" panose="020B0306030504020204" pitchFamily="34" charset="0"/>
                <a:ea typeface="Open Sans Light" panose="020B0306030504020204" pitchFamily="34" charset="0"/>
                <a:cs typeface="Open Sans Light" panose="020B0306030504020204" pitchFamily="34" charset="0"/>
              </a:rPr>
              <a:t>Hear 360 - 8Ball: </a:t>
            </a:r>
          </a:p>
          <a:p>
            <a:pPr>
              <a:lnSpc>
                <a:spcPct val="101000"/>
              </a:lnSpc>
              <a:spcAft>
                <a:spcPts val="600"/>
              </a:spcAft>
            </a:pPr>
            <a:r>
              <a:rPr lang="en-US" sz="2400" dirty="0">
                <a:latin typeface="Open Sans Light" panose="020B0306030504020204" pitchFamily="34" charset="0"/>
                <a:ea typeface="Open Sans Light" panose="020B0306030504020204" pitchFamily="34" charset="0"/>
                <a:cs typeface="Open Sans Light" panose="020B0306030504020204" pitchFamily="34" charset="0"/>
                <a:hlinkClick r:id="rId2"/>
              </a:rPr>
              <a:t>https://hear360.io/shop/8ball</a:t>
            </a:r>
            <a:endParaRPr lang="en-US" sz="2400" dirty="0">
              <a:latin typeface="Open Sans Light" panose="020B0306030504020204" pitchFamily="34" charset="0"/>
              <a:ea typeface="Open Sans Light" panose="020B0306030504020204" pitchFamily="34" charset="0"/>
              <a:cs typeface="Open Sans Light" panose="020B0306030504020204" pitchFamily="34" charset="0"/>
            </a:endParaRPr>
          </a:p>
          <a:p>
            <a:pPr>
              <a:lnSpc>
                <a:spcPct val="101000"/>
              </a:lnSpc>
              <a:spcAft>
                <a:spcPts val="600"/>
              </a:spcAft>
            </a:pPr>
            <a:endParaRPr lang="en-US" sz="2400" dirty="0">
              <a:latin typeface="Open Sans Light" panose="020B0306030504020204" pitchFamily="34" charset="0"/>
              <a:ea typeface="Open Sans Light" panose="020B0306030504020204" pitchFamily="34" charset="0"/>
              <a:cs typeface="Open Sans Light" panose="020B0306030504020204" pitchFamily="34" charset="0"/>
            </a:endParaRPr>
          </a:p>
          <a:p>
            <a:pPr>
              <a:lnSpc>
                <a:spcPct val="101000"/>
              </a:lnSpc>
              <a:spcAft>
                <a:spcPts val="600"/>
              </a:spcAft>
            </a:pPr>
            <a:r>
              <a:rPr lang="en-US" sz="2400" dirty="0" err="1">
                <a:latin typeface="Open Sans Light" panose="020B0306030504020204" pitchFamily="34" charset="0"/>
                <a:ea typeface="Open Sans Light" panose="020B0306030504020204" pitchFamily="34" charset="0"/>
                <a:cs typeface="Open Sans Light" panose="020B0306030504020204" pitchFamily="34" charset="0"/>
              </a:rPr>
              <a:t>Nevaton</a:t>
            </a:r>
            <a:r>
              <a:rPr lang="en-US" sz="2400" dirty="0">
                <a:latin typeface="Open Sans Light" panose="020B0306030504020204" pitchFamily="34" charset="0"/>
                <a:ea typeface="Open Sans Light" panose="020B0306030504020204" pitchFamily="34" charset="0"/>
                <a:cs typeface="Open Sans Light" panose="020B0306030504020204" pitchFamily="34" charset="0"/>
              </a:rPr>
              <a:t> BPT: </a:t>
            </a:r>
          </a:p>
          <a:p>
            <a:pPr>
              <a:lnSpc>
                <a:spcPct val="101000"/>
              </a:lnSpc>
              <a:spcAft>
                <a:spcPts val="600"/>
              </a:spcAft>
            </a:pPr>
            <a:r>
              <a:rPr lang="en-US" sz="2400" dirty="0">
                <a:latin typeface="Open Sans Light" panose="020B0306030504020204" pitchFamily="34" charset="0"/>
                <a:ea typeface="Open Sans Light" panose="020B0306030504020204" pitchFamily="34" charset="0"/>
                <a:cs typeface="Open Sans Light" panose="020B0306030504020204" pitchFamily="34" charset="0"/>
                <a:hlinkClick r:id="rId3"/>
              </a:rPr>
              <a:t>http://nevaton.eu/product/nevaton-bpt-the-ultimate-one-mic-recording-solution/</a:t>
            </a:r>
            <a:endParaRPr lang="en-US" sz="2400" dirty="0">
              <a:latin typeface="Open Sans Light" panose="020B0306030504020204" pitchFamily="34" charset="0"/>
              <a:ea typeface="Open Sans Light" panose="020B0306030504020204" pitchFamily="34" charset="0"/>
              <a:cs typeface="Open Sans Light" panose="020B0306030504020204" pitchFamily="34" charset="0"/>
            </a:endParaRPr>
          </a:p>
          <a:p>
            <a:pPr>
              <a:lnSpc>
                <a:spcPct val="101000"/>
              </a:lnSpc>
              <a:spcAft>
                <a:spcPts val="600"/>
              </a:spcAft>
            </a:pPr>
            <a:endParaRPr lang="en-US" sz="2400" dirty="0">
              <a:latin typeface="Open Sans Light" panose="020B0306030504020204" pitchFamily="34" charset="0"/>
              <a:ea typeface="Open Sans Light" panose="020B0306030504020204" pitchFamily="34" charset="0"/>
              <a:cs typeface="Open Sans Light" panose="020B0306030504020204" pitchFamily="34" charset="0"/>
            </a:endParaRPr>
          </a:p>
          <a:p>
            <a:pPr>
              <a:lnSpc>
                <a:spcPct val="101000"/>
              </a:lnSpc>
              <a:spcAft>
                <a:spcPts val="600"/>
              </a:spcAft>
            </a:pPr>
            <a:r>
              <a:rPr lang="en-US" sz="2400" dirty="0">
                <a:latin typeface="Open Sans Light" panose="020B0306030504020204" pitchFamily="34" charset="0"/>
                <a:ea typeface="Open Sans Light" panose="020B0306030504020204" pitchFamily="34" charset="0"/>
                <a:cs typeface="Open Sans Light" panose="020B0306030504020204" pitchFamily="34" charset="0"/>
              </a:rPr>
              <a:t>DPA 5100 Mobile 5.1: </a:t>
            </a:r>
          </a:p>
          <a:p>
            <a:pPr>
              <a:lnSpc>
                <a:spcPct val="101000"/>
              </a:lnSpc>
              <a:spcAft>
                <a:spcPts val="600"/>
              </a:spcAft>
            </a:pPr>
            <a:r>
              <a:rPr lang="en-US" sz="2400" dirty="0">
                <a:latin typeface="Open Sans Light" panose="020B0306030504020204" pitchFamily="34" charset="0"/>
                <a:ea typeface="Open Sans Light" panose="020B0306030504020204" pitchFamily="34" charset="0"/>
                <a:cs typeface="Open Sans Light" panose="020B0306030504020204" pitchFamily="34" charset="0"/>
                <a:hlinkClick r:id="rId4"/>
              </a:rPr>
              <a:t>https://www.dpamicrophones.com/dmension/5100-mobile-surround-microphone</a:t>
            </a:r>
            <a:endParaRPr lang="en-US" sz="2400" dirty="0">
              <a:latin typeface="Open Sans Light" panose="020B0306030504020204" pitchFamily="34" charset="0"/>
              <a:ea typeface="Open Sans Light" panose="020B0306030504020204" pitchFamily="34" charset="0"/>
              <a:cs typeface="Open Sans Light" panose="020B0306030504020204" pitchFamily="34" charset="0"/>
            </a:endParaRPr>
          </a:p>
          <a:p>
            <a:pPr>
              <a:lnSpc>
                <a:spcPct val="101000"/>
              </a:lnSpc>
              <a:spcAft>
                <a:spcPts val="600"/>
              </a:spcAft>
            </a:pPr>
            <a:endParaRPr lang="en-US" sz="2400" dirty="0">
              <a:latin typeface="Open Sans Light" panose="020B0306030504020204" pitchFamily="34" charset="0"/>
              <a:ea typeface="Open Sans Light" panose="020B0306030504020204" pitchFamily="34" charset="0"/>
              <a:cs typeface="Open Sans Light" panose="020B0306030504020204" pitchFamily="34" charset="0"/>
            </a:endParaRPr>
          </a:p>
          <a:p>
            <a:pPr>
              <a:lnSpc>
                <a:spcPct val="101000"/>
              </a:lnSpc>
              <a:spcAft>
                <a:spcPts val="600"/>
              </a:spcAft>
            </a:pPr>
            <a:r>
              <a:rPr lang="en-US" sz="2400" dirty="0" err="1">
                <a:latin typeface="Open Sans Light" panose="020B0306030504020204" pitchFamily="34" charset="0"/>
                <a:ea typeface="Open Sans Light" panose="020B0306030504020204" pitchFamily="34" charset="0"/>
                <a:cs typeface="Open Sans Light" panose="020B0306030504020204" pitchFamily="34" charset="0"/>
              </a:rPr>
              <a:t>Holophone</a:t>
            </a:r>
            <a:r>
              <a:rPr lang="en-US" sz="2400" dirty="0">
                <a:latin typeface="Open Sans Light" panose="020B0306030504020204" pitchFamily="34" charset="0"/>
                <a:ea typeface="Open Sans Light" panose="020B0306030504020204" pitchFamily="34" charset="0"/>
                <a:cs typeface="Open Sans Light" panose="020B0306030504020204" pitchFamily="34" charset="0"/>
              </a:rPr>
              <a:t>: </a:t>
            </a:r>
          </a:p>
          <a:p>
            <a:pPr>
              <a:lnSpc>
                <a:spcPct val="101000"/>
              </a:lnSpc>
              <a:spcAft>
                <a:spcPts val="600"/>
              </a:spcAft>
            </a:pPr>
            <a:r>
              <a:rPr lang="en-US" sz="2400" dirty="0">
                <a:latin typeface="Open Sans Light" panose="020B0306030504020204" pitchFamily="34" charset="0"/>
                <a:ea typeface="Open Sans Light" panose="020B0306030504020204" pitchFamily="34" charset="0"/>
                <a:cs typeface="Open Sans Light" panose="020B0306030504020204" pitchFamily="34" charset="0"/>
                <a:hlinkClick r:id="rId5"/>
              </a:rPr>
              <a:t>http://www.holophone.com/ProductDetails.asp?ProductCode=H2P7</a:t>
            </a:r>
            <a:endParaRPr lang="en-US" sz="2400" dirty="0">
              <a:latin typeface="Open Sans Light" panose="020B0306030504020204" pitchFamily="34" charset="0"/>
              <a:ea typeface="Open Sans Light" panose="020B0306030504020204" pitchFamily="34" charset="0"/>
              <a:cs typeface="Open Sans Light" panose="020B0306030504020204" pitchFamily="34" charset="0"/>
            </a:endParaRPr>
          </a:p>
        </p:txBody>
      </p:sp>
    </p:spTree>
    <p:extLst>
      <p:ext uri="{BB962C8B-B14F-4D97-AF65-F5344CB8AC3E}">
        <p14:creationId xmlns:p14="http://schemas.microsoft.com/office/powerpoint/2010/main" val="129382755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D153959-30FA-4987-A094-7243641F4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79172C-48F4-DA42-92C0-4D2155AA8D01}"/>
              </a:ext>
            </a:extLst>
          </p:cNvPr>
          <p:cNvSpPr>
            <a:spLocks noGrp="1"/>
          </p:cNvSpPr>
          <p:nvPr>
            <p:ph type="ctrTitle"/>
          </p:nvPr>
        </p:nvSpPr>
        <p:spPr>
          <a:xfrm>
            <a:off x="960120" y="317814"/>
            <a:ext cx="10268712" cy="1700784"/>
          </a:xfrm>
        </p:spPr>
        <p:txBody>
          <a:bodyPr vert="horz" lIns="91440" tIns="45720" rIns="91440" bIns="45720" rtlCol="0" anchor="ctr">
            <a:normAutofit fontScale="90000"/>
          </a:bodyPr>
          <a:lstStyle/>
          <a:p>
            <a:pPr algn="l"/>
            <a:r>
              <a:rPr lang="en-US" sz="6600" b="1" kern="1200" cap="none" spc="0" baseline="0" dirty="0" err="1">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Ambisonics</a:t>
            </a:r>
            <a:br>
              <a:rPr lang="en-US" sz="6600" b="1" kern="1200" cap="none" spc="0" baseline="0"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br>
            <a:r>
              <a:rPr lang="en-US" sz="6600" b="1" kern="1200" cap="none" spc="0" baseline="0"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Further Reading</a:t>
            </a:r>
          </a:p>
        </p:txBody>
      </p:sp>
      <p:sp>
        <p:nvSpPr>
          <p:cNvPr id="13" name="Rectangle 12">
            <a:extLst>
              <a:ext uri="{FF2B5EF4-FFF2-40B4-BE49-F238E27FC236}">
                <a16:creationId xmlns:a16="http://schemas.microsoft.com/office/drawing/2014/main" id="{27248369-464E-49D1-91FC-BC34A50A66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2264989"/>
            <a:ext cx="12188952" cy="395218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Rectangle 2">
            <a:extLst>
              <a:ext uri="{FF2B5EF4-FFF2-40B4-BE49-F238E27FC236}">
                <a16:creationId xmlns:a16="http://schemas.microsoft.com/office/drawing/2014/main" id="{B1F56AEB-21A4-8047-B385-7C77F7CE141A}"/>
              </a:ext>
            </a:extLst>
          </p:cNvPr>
          <p:cNvSpPr/>
          <p:nvPr/>
        </p:nvSpPr>
        <p:spPr>
          <a:xfrm>
            <a:off x="960120" y="2432261"/>
            <a:ext cx="10268712" cy="3952189"/>
          </a:xfrm>
          <a:prstGeom prst="rect">
            <a:avLst/>
          </a:prstGeom>
        </p:spPr>
        <p:txBody>
          <a:bodyPr vert="horz" lIns="91440" tIns="45720" rIns="91440" bIns="45720" rtlCol="0">
            <a:normAutofit fontScale="85000" lnSpcReduction="20000"/>
          </a:bodyPr>
          <a:lstStyle/>
          <a:p>
            <a:r>
              <a:rPr lang="en-US" sz="2400" dirty="0">
                <a:latin typeface="Open Sans Light" panose="020B0306030504020204" pitchFamily="34" charset="0"/>
                <a:ea typeface="Open Sans Light" panose="020B0306030504020204" pitchFamily="34" charset="0"/>
                <a:cs typeface="Open Sans Light" panose="020B0306030504020204" pitchFamily="34" charset="0"/>
              </a:rPr>
              <a:t>Resources: </a:t>
            </a:r>
          </a:p>
          <a:p>
            <a:r>
              <a:rPr lang="en-US" sz="2400" dirty="0">
                <a:latin typeface="Open Sans Light" panose="020B0306030504020204" pitchFamily="34" charset="0"/>
                <a:ea typeface="Open Sans Light" panose="020B0306030504020204" pitchFamily="34" charset="0"/>
                <a:cs typeface="Open Sans Light" panose="020B0306030504020204" pitchFamily="34" charset="0"/>
                <a:hlinkClick r:id="rId2"/>
              </a:rPr>
              <a:t>http://www.ambisonic.net</a:t>
            </a:r>
          </a:p>
          <a:p>
            <a:endParaRPr lang="en-US" sz="2400" dirty="0">
              <a:latin typeface="Open Sans Light" panose="020B0306030504020204" pitchFamily="34" charset="0"/>
              <a:ea typeface="Open Sans Light" panose="020B0306030504020204" pitchFamily="34" charset="0"/>
              <a:cs typeface="Open Sans Light" panose="020B0306030504020204" pitchFamily="34" charset="0"/>
              <a:hlinkClick r:id="rId2"/>
            </a:endParaRPr>
          </a:p>
          <a:p>
            <a:r>
              <a:rPr lang="en-US" sz="2400" dirty="0">
                <a:latin typeface="Open Sans Light" panose="020B0306030504020204" pitchFamily="34" charset="0"/>
                <a:ea typeface="Open Sans Light" panose="020B0306030504020204" pitchFamily="34" charset="0"/>
                <a:cs typeface="Open Sans Light" panose="020B0306030504020204" pitchFamily="34" charset="0"/>
                <a:hlinkClick r:id="rId2"/>
              </a:rPr>
              <a:t>https://www.creativefieldrecording.com/2017/03/01/explorers-of-ambisonics-introduction/</a:t>
            </a:r>
            <a:endParaRPr lang="en-US" sz="2400" dirty="0">
              <a:latin typeface="Open Sans Light" panose="020B0306030504020204" pitchFamily="34" charset="0"/>
              <a:ea typeface="Open Sans Light" panose="020B0306030504020204" pitchFamily="34" charset="0"/>
              <a:cs typeface="Open Sans Light" panose="020B0306030504020204" pitchFamily="34" charset="0"/>
            </a:endParaRPr>
          </a:p>
          <a:p>
            <a:endParaRPr lang="en-US" sz="2400" dirty="0">
              <a:latin typeface="Open Sans Light" panose="020B0306030504020204" pitchFamily="34" charset="0"/>
              <a:ea typeface="Open Sans Light" panose="020B0306030504020204" pitchFamily="34" charset="0"/>
              <a:cs typeface="Open Sans Light" panose="020B0306030504020204" pitchFamily="34" charset="0"/>
            </a:endParaRPr>
          </a:p>
          <a:p>
            <a:r>
              <a:rPr lang="en-US" sz="2400" dirty="0">
                <a:latin typeface="Open Sans Light" panose="020B0306030504020204" pitchFamily="34" charset="0"/>
                <a:ea typeface="Open Sans Light" panose="020B0306030504020204" pitchFamily="34" charset="0"/>
                <a:cs typeface="Open Sans Light" panose="020B0306030504020204" pitchFamily="34" charset="0"/>
              </a:rPr>
              <a:t>Initial Investigations:</a:t>
            </a:r>
          </a:p>
          <a:p>
            <a:r>
              <a:rPr lang="en-US" sz="2400" dirty="0">
                <a:latin typeface="Open Sans Light" panose="020B0306030504020204" pitchFamily="34" charset="0"/>
                <a:ea typeface="Open Sans Light" panose="020B0306030504020204" pitchFamily="34" charset="0"/>
                <a:cs typeface="Open Sans Light" panose="020B0306030504020204" pitchFamily="34" charset="0"/>
                <a:hlinkClick r:id="rId3"/>
              </a:rPr>
              <a:t>http://decoy.iki.fi/dsound/ambisonic/motherlode/source/Discrete_Matrix%20Multichannel%20Stereo%20Duane%20Cooper%201971.pdf</a:t>
            </a:r>
            <a:endParaRPr lang="en-US" sz="2400" dirty="0">
              <a:latin typeface="Open Sans Light" panose="020B0306030504020204" pitchFamily="34" charset="0"/>
              <a:ea typeface="Open Sans Light" panose="020B0306030504020204" pitchFamily="34" charset="0"/>
              <a:cs typeface="Open Sans Light" panose="020B0306030504020204" pitchFamily="34" charset="0"/>
            </a:endParaRPr>
          </a:p>
          <a:p>
            <a:endParaRPr lang="en-US" sz="2400" dirty="0">
              <a:latin typeface="Open Sans Light" panose="020B0306030504020204" pitchFamily="34" charset="0"/>
              <a:ea typeface="Open Sans Light" panose="020B0306030504020204" pitchFamily="34" charset="0"/>
              <a:cs typeface="Open Sans Light" panose="020B0306030504020204" pitchFamily="34" charset="0"/>
            </a:endParaRPr>
          </a:p>
          <a:p>
            <a:r>
              <a:rPr lang="en-US" sz="2400" dirty="0">
                <a:latin typeface="Open Sans Light" panose="020B0306030504020204" pitchFamily="34" charset="0"/>
                <a:ea typeface="Open Sans Light" panose="020B0306030504020204" pitchFamily="34" charset="0"/>
                <a:cs typeface="Open Sans Light" panose="020B0306030504020204" pitchFamily="34" charset="0"/>
                <a:hlinkClick r:id="rId4"/>
              </a:rPr>
              <a:t>http://decoy.iki.fi/dsound/ambisonic/motherlode/source/Periphony_With-height_sound_reproduction_Michael%20Gerzon_JAES_Jan_Feb_1973.pdf</a:t>
            </a:r>
            <a:endParaRPr lang="en-US" sz="2400" dirty="0">
              <a:latin typeface="Open Sans Light" panose="020B0306030504020204" pitchFamily="34" charset="0"/>
              <a:ea typeface="Open Sans Light" panose="020B0306030504020204" pitchFamily="34" charset="0"/>
              <a:cs typeface="Open Sans Light" panose="020B0306030504020204" pitchFamily="34" charset="0"/>
            </a:endParaRPr>
          </a:p>
          <a:p>
            <a:endParaRPr lang="en-US" sz="2400" dirty="0">
              <a:latin typeface="Open Sans Light" panose="020B0306030504020204" pitchFamily="34" charset="0"/>
              <a:ea typeface="Open Sans Light" panose="020B0306030504020204" pitchFamily="34" charset="0"/>
              <a:cs typeface="Open Sans Light" panose="020B0306030504020204" pitchFamily="34" charset="0"/>
            </a:endParaRPr>
          </a:p>
          <a:p>
            <a:r>
              <a:rPr lang="en-US" sz="2400" dirty="0">
                <a:latin typeface="Open Sans Light" panose="020B0306030504020204" pitchFamily="34" charset="0"/>
                <a:ea typeface="Open Sans Light" panose="020B0306030504020204" pitchFamily="34" charset="0"/>
                <a:cs typeface="Open Sans Light" panose="020B0306030504020204" pitchFamily="34" charset="0"/>
              </a:rPr>
              <a:t>Historical Account:</a:t>
            </a:r>
          </a:p>
          <a:p>
            <a:r>
              <a:rPr lang="en-GB" sz="2400" dirty="0">
                <a:latin typeface="Open Sans Light" panose="020B0306030504020204" pitchFamily="34" charset="0"/>
                <a:ea typeface="Open Sans Light" panose="020B0306030504020204" pitchFamily="34" charset="0"/>
                <a:cs typeface="Open Sans Light" panose="020B0306030504020204" pitchFamily="34" charset="0"/>
                <a:hlinkClick r:id="rId5"/>
              </a:rPr>
              <a:t>https://www.michaelgerzonphotos.org.uk/</a:t>
            </a:r>
            <a:endParaRPr lang="en-US" sz="2400" dirty="0">
              <a:latin typeface="Open Sans Light" panose="020B0306030504020204" pitchFamily="34" charset="0"/>
              <a:ea typeface="Open Sans Light" panose="020B0306030504020204" pitchFamily="34" charset="0"/>
              <a:cs typeface="Open Sans Light" panose="020B0306030504020204" pitchFamily="34" charset="0"/>
            </a:endParaRPr>
          </a:p>
          <a:p>
            <a:pPr algn="ctr"/>
            <a:endParaRPr lang="en-GB" sz="2400" dirty="0"/>
          </a:p>
          <a:p>
            <a:pPr>
              <a:lnSpc>
                <a:spcPct val="101000"/>
              </a:lnSpc>
              <a:spcAft>
                <a:spcPts val="600"/>
              </a:spcAft>
            </a:pPr>
            <a:endParaRPr lang="en-US" spc="50" dirty="0"/>
          </a:p>
        </p:txBody>
      </p:sp>
      <p:pic>
        <p:nvPicPr>
          <p:cNvPr id="8" name="Picture 7" descr="Shape&#10;&#10;Description automatically generated with low confidence">
            <a:extLst>
              <a:ext uri="{FF2B5EF4-FFF2-40B4-BE49-F238E27FC236}">
                <a16:creationId xmlns:a16="http://schemas.microsoft.com/office/drawing/2014/main" id="{358068DF-88DB-4449-986D-3B2F99404B8A}"/>
              </a:ext>
            </a:extLst>
          </p:cNvPr>
          <p:cNvPicPr>
            <a:picLocks noChangeAspect="1"/>
          </p:cNvPicPr>
          <p:nvPr/>
        </p:nvPicPr>
        <p:blipFill>
          <a:blip r:embed="rId6"/>
          <a:stretch>
            <a:fillRect/>
          </a:stretch>
        </p:blipFill>
        <p:spPr>
          <a:xfrm>
            <a:off x="10946172" y="4959551"/>
            <a:ext cx="1150084" cy="1150084"/>
          </a:xfrm>
          <a:prstGeom prst="rect">
            <a:avLst/>
          </a:prstGeom>
        </p:spPr>
      </p:pic>
    </p:spTree>
    <p:extLst>
      <p:ext uri="{BB962C8B-B14F-4D97-AF65-F5344CB8AC3E}">
        <p14:creationId xmlns:p14="http://schemas.microsoft.com/office/powerpoint/2010/main" val="56877398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text, colorful&#10;&#10;Description automatically generated">
            <a:extLst>
              <a:ext uri="{FF2B5EF4-FFF2-40B4-BE49-F238E27FC236}">
                <a16:creationId xmlns:a16="http://schemas.microsoft.com/office/drawing/2014/main" id="{24724A19-7180-FD41-8C7B-87BA90DE256D}"/>
              </a:ext>
            </a:extLst>
          </p:cNvPr>
          <p:cNvPicPr>
            <a:picLocks noChangeAspect="1"/>
          </p:cNvPicPr>
          <p:nvPr/>
        </p:nvPicPr>
        <p:blipFill rotWithShape="1">
          <a:blip r:embed="rId3"/>
          <a:srcRect t="7889" b="4544"/>
          <a:stretch/>
        </p:blipFill>
        <p:spPr>
          <a:xfrm>
            <a:off x="0" y="1"/>
            <a:ext cx="12192000" cy="6858000"/>
          </a:xfrm>
          <a:prstGeom prst="rect">
            <a:avLst/>
          </a:prstGeom>
        </p:spPr>
      </p:pic>
      <p:sp>
        <p:nvSpPr>
          <p:cNvPr id="4" name="Title 1">
            <a:extLst>
              <a:ext uri="{FF2B5EF4-FFF2-40B4-BE49-F238E27FC236}">
                <a16:creationId xmlns:a16="http://schemas.microsoft.com/office/drawing/2014/main" id="{4F63FFE2-9AD9-4C45-92FD-D960F0DBF767}"/>
              </a:ext>
            </a:extLst>
          </p:cNvPr>
          <p:cNvSpPr>
            <a:spLocks noGrp="1"/>
          </p:cNvSpPr>
          <p:nvPr>
            <p:ph type="ctrTitle"/>
          </p:nvPr>
        </p:nvSpPr>
        <p:spPr>
          <a:xfrm>
            <a:off x="1193798" y="1186249"/>
            <a:ext cx="9804399" cy="4049811"/>
          </a:xfrm>
          <a:solidFill>
            <a:schemeClr val="tx1">
              <a:alpha val="54082"/>
            </a:schemeClr>
          </a:solidFill>
          <a:ln w="38100">
            <a:solidFill>
              <a:schemeClr val="bg1"/>
            </a:solidFill>
          </a:ln>
        </p:spPr>
        <p:txBody>
          <a:bodyPr>
            <a:noAutofit/>
          </a:bodyPr>
          <a:lstStyle/>
          <a:p>
            <a:r>
              <a:rPr lang="en-US" sz="4800" b="1" cap="none" spc="0"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Creative Task: </a:t>
            </a:r>
            <a:br>
              <a:rPr lang="en-US" sz="4800" b="1" cap="none" spc="0"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br>
            <a:r>
              <a:rPr lang="en-US" sz="4800" b="1" cap="none" spc="0"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Record A Dylan Thomas Poem Using Ambisonic Techniques.</a:t>
            </a:r>
            <a:br>
              <a:rPr lang="en-US" sz="4800" b="1" cap="none" spc="0"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br>
            <a:br>
              <a:rPr lang="en-US" sz="4800" b="1" cap="none" spc="0"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br>
            <a:r>
              <a:rPr lang="en-US" sz="4800" b="1" cap="none" spc="0"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Experiment with the </a:t>
            </a:r>
            <a:r>
              <a:rPr lang="en-US" sz="4800" b="1" cap="none" spc="0" dirty="0" err="1">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Soundfield</a:t>
            </a:r>
            <a:r>
              <a:rPr lang="en-US" sz="4800" b="1" cap="none" spc="0"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 Microphone and Rode H3-VR.</a:t>
            </a:r>
          </a:p>
        </p:txBody>
      </p:sp>
      <p:sp>
        <p:nvSpPr>
          <p:cNvPr id="2" name="Rectangle 1">
            <a:extLst>
              <a:ext uri="{FF2B5EF4-FFF2-40B4-BE49-F238E27FC236}">
                <a16:creationId xmlns:a16="http://schemas.microsoft.com/office/drawing/2014/main" id="{2135352F-8314-7C4C-90BA-245AD52ADD81}"/>
              </a:ext>
            </a:extLst>
          </p:cNvPr>
          <p:cNvSpPr/>
          <p:nvPr/>
        </p:nvSpPr>
        <p:spPr>
          <a:xfrm>
            <a:off x="2192139" y="6422308"/>
            <a:ext cx="7807716" cy="369332"/>
          </a:xfrm>
          <a:prstGeom prst="rect">
            <a:avLst/>
          </a:prstGeom>
        </p:spPr>
        <p:txBody>
          <a:bodyPr wrap="square">
            <a:spAutoFit/>
          </a:bodyPr>
          <a:lstStyle/>
          <a:p>
            <a:r>
              <a:rPr lang="en-US" dirty="0">
                <a:latin typeface="Open Sans Light" panose="020B0306030504020204" pitchFamily="34" charset="0"/>
                <a:ea typeface="Open Sans Light" panose="020B0306030504020204" pitchFamily="34" charset="0"/>
                <a:cs typeface="Open Sans Light" panose="020B0306030504020204" pitchFamily="34" charset="0"/>
                <a:hlinkClick r:id="rId4">
                  <a:extLst>
                    <a:ext uri="{A12FA001-AC4F-418D-AE19-62706E023703}">
                      <ahyp:hlinkClr xmlns:ahyp="http://schemas.microsoft.com/office/drawing/2018/hyperlinkcolor" val="tx"/>
                    </a:ext>
                  </a:extLst>
                </a:hlinkClick>
              </a:rPr>
              <a:t>https://www.panmacmillan.com/blogs/literary/dylan-thomas-welsh-poems</a:t>
            </a:r>
            <a:endParaRPr lang="en-US" dirty="0">
              <a:latin typeface="Open Sans Light" panose="020B0306030504020204" pitchFamily="34" charset="0"/>
              <a:ea typeface="Open Sans Light" panose="020B0306030504020204" pitchFamily="34" charset="0"/>
              <a:cs typeface="Open Sans Light" panose="020B0306030504020204" pitchFamily="34" charset="0"/>
            </a:endParaRPr>
          </a:p>
        </p:txBody>
      </p:sp>
    </p:spTree>
    <p:extLst>
      <p:ext uri="{BB962C8B-B14F-4D97-AF65-F5344CB8AC3E}">
        <p14:creationId xmlns:p14="http://schemas.microsoft.com/office/powerpoint/2010/main" val="199471666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rgbClr val="4D4E58"/>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22CC5C-7D85-A446-B5C2-D609805E6999}"/>
              </a:ext>
            </a:extLst>
          </p:cNvPr>
          <p:cNvSpPr>
            <a:spLocks noGrp="1"/>
          </p:cNvSpPr>
          <p:nvPr>
            <p:ph type="title"/>
          </p:nvPr>
        </p:nvSpPr>
        <p:spPr/>
        <p:txBody>
          <a:bodyPr/>
          <a:lstStyle/>
          <a:p>
            <a:endParaRPr lang="en-US" dirty="0"/>
          </a:p>
        </p:txBody>
      </p:sp>
      <p:pic>
        <p:nvPicPr>
          <p:cNvPr id="13" name="Content Placeholder 12" descr="A cup of coffee&#10;&#10;Description automatically generated with medium confidence">
            <a:extLst>
              <a:ext uri="{FF2B5EF4-FFF2-40B4-BE49-F238E27FC236}">
                <a16:creationId xmlns:a16="http://schemas.microsoft.com/office/drawing/2014/main" id="{36F68523-7B84-1242-92C6-E395F72C8AF8}"/>
              </a:ext>
            </a:extLst>
          </p:cNvPr>
          <p:cNvPicPr>
            <a:picLocks noGrp="1" noChangeAspect="1"/>
          </p:cNvPicPr>
          <p:nvPr>
            <p:ph idx="1"/>
          </p:nvPr>
        </p:nvPicPr>
        <p:blipFill rotWithShape="1">
          <a:blip r:embed="rId3"/>
          <a:srcRect b="2841"/>
          <a:stretch/>
        </p:blipFill>
        <p:spPr>
          <a:xfrm>
            <a:off x="0" y="0"/>
            <a:ext cx="12192000" cy="6858000"/>
          </a:xfrm>
        </p:spPr>
      </p:pic>
      <p:sp>
        <p:nvSpPr>
          <p:cNvPr id="4" name="Title 1">
            <a:extLst>
              <a:ext uri="{FF2B5EF4-FFF2-40B4-BE49-F238E27FC236}">
                <a16:creationId xmlns:a16="http://schemas.microsoft.com/office/drawing/2014/main" id="{572DE115-93C7-0745-BA8B-30619EF1D125}"/>
              </a:ext>
            </a:extLst>
          </p:cNvPr>
          <p:cNvSpPr txBox="1">
            <a:spLocks/>
          </p:cNvSpPr>
          <p:nvPr/>
        </p:nvSpPr>
        <p:spPr>
          <a:xfrm>
            <a:off x="119308" y="5439663"/>
            <a:ext cx="9798907" cy="1548261"/>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6600" kern="1200" cap="all" spc="120" baseline="0">
                <a:solidFill>
                  <a:schemeClr val="bg1"/>
                </a:solidFill>
                <a:latin typeface="+mj-lt"/>
                <a:ea typeface="+mj-ea"/>
                <a:cs typeface="+mj-cs"/>
              </a:defRPr>
            </a:lvl1pPr>
          </a:lstStyle>
          <a:p>
            <a:r>
              <a:rPr lang="en-US" sz="5400" b="1" cap="none" spc="0" dirty="0">
                <a:latin typeface="Open Sans SemiBold" panose="020B0606030504020204" pitchFamily="34" charset="0"/>
                <a:ea typeface="Open Sans SemiBold" panose="020B0606030504020204" pitchFamily="34" charset="0"/>
                <a:cs typeface="Open Sans SemiBold" panose="020B0606030504020204" pitchFamily="34" charset="0"/>
              </a:rPr>
              <a:t>Coffee?</a:t>
            </a:r>
          </a:p>
        </p:txBody>
      </p:sp>
    </p:spTree>
    <p:extLst>
      <p:ext uri="{BB962C8B-B14F-4D97-AF65-F5344CB8AC3E}">
        <p14:creationId xmlns:p14="http://schemas.microsoft.com/office/powerpoint/2010/main" val="401582864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1B34684-9779-1345-B663-10F01FDB6D50}"/>
              </a:ext>
            </a:extLst>
          </p:cNvPr>
          <p:cNvPicPr>
            <a:picLocks noChangeAspect="1"/>
          </p:cNvPicPr>
          <p:nvPr/>
        </p:nvPicPr>
        <p:blipFill rotWithShape="1">
          <a:blip r:embed="rId2"/>
          <a:srcRect b="18757"/>
          <a:stretch/>
        </p:blipFill>
        <p:spPr>
          <a:xfrm>
            <a:off x="20" y="10"/>
            <a:ext cx="12191980" cy="6859300"/>
          </a:xfrm>
          <a:prstGeom prst="rect">
            <a:avLst/>
          </a:prstGeom>
        </p:spPr>
      </p:pic>
      <p:sp>
        <p:nvSpPr>
          <p:cNvPr id="2" name="Title 1">
            <a:extLst>
              <a:ext uri="{FF2B5EF4-FFF2-40B4-BE49-F238E27FC236}">
                <a16:creationId xmlns:a16="http://schemas.microsoft.com/office/drawing/2014/main" id="{5670D4F8-91C9-6B45-90AB-89FF9DA968ED}"/>
              </a:ext>
            </a:extLst>
          </p:cNvPr>
          <p:cNvSpPr>
            <a:spLocks noGrp="1"/>
          </p:cNvSpPr>
          <p:nvPr>
            <p:ph type="ctrTitle"/>
          </p:nvPr>
        </p:nvSpPr>
        <p:spPr>
          <a:xfrm>
            <a:off x="1196546" y="5136811"/>
            <a:ext cx="9798907" cy="1548261"/>
          </a:xfrm>
        </p:spPr>
        <p:txBody>
          <a:bodyPr>
            <a:noAutofit/>
          </a:bodyPr>
          <a:lstStyle/>
          <a:p>
            <a:r>
              <a:rPr lang="en-US" sz="5400" b="1" cap="none" spc="0" dirty="0">
                <a:latin typeface="Open Sans SemiBold" panose="020B0606030504020204" pitchFamily="34" charset="0"/>
                <a:ea typeface="Open Sans SemiBold" panose="020B0606030504020204" pitchFamily="34" charset="0"/>
                <a:cs typeface="Open Sans SemiBold" panose="020B0606030504020204" pitchFamily="34" charset="0"/>
              </a:rPr>
              <a:t>Impulse Response And Convolution Reverb</a:t>
            </a:r>
          </a:p>
        </p:txBody>
      </p:sp>
    </p:spTree>
    <p:extLst>
      <p:ext uri="{BB962C8B-B14F-4D97-AF65-F5344CB8AC3E}">
        <p14:creationId xmlns:p14="http://schemas.microsoft.com/office/powerpoint/2010/main" val="304760149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D153959-30FA-4987-A094-7243641F4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558DA214-7FDA-4C9D-A7CF-9AD725E29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447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70D4F8-91C9-6B45-90AB-89FF9DA968ED}"/>
              </a:ext>
            </a:extLst>
          </p:cNvPr>
          <p:cNvSpPr>
            <a:spLocks noGrp="1"/>
          </p:cNvSpPr>
          <p:nvPr>
            <p:ph type="ctrTitle"/>
          </p:nvPr>
        </p:nvSpPr>
        <p:spPr>
          <a:xfrm>
            <a:off x="568552" y="317499"/>
            <a:ext cx="4500737" cy="2095501"/>
          </a:xfrm>
        </p:spPr>
        <p:txBody>
          <a:bodyPr vert="horz" lIns="91440" tIns="45720" rIns="91440" bIns="45720" rtlCol="0" anchor="ctr">
            <a:normAutofit/>
          </a:bodyPr>
          <a:lstStyle/>
          <a:p>
            <a:pPr algn="l"/>
            <a:r>
              <a:rPr lang="en-US" sz="6100" b="1" kern="1200" cap="none" spc="0" baseline="0" dirty="0">
                <a:latin typeface="Open Sans SemiBold" panose="020B0606030504020204" pitchFamily="34" charset="0"/>
                <a:ea typeface="Open Sans SemiBold" panose="020B0606030504020204" pitchFamily="34" charset="0"/>
                <a:cs typeface="Open Sans SemiBold" panose="020B0606030504020204" pitchFamily="34" charset="0"/>
              </a:rPr>
              <a:t>Real Space Simulation:</a:t>
            </a:r>
          </a:p>
        </p:txBody>
      </p:sp>
      <p:sp>
        <p:nvSpPr>
          <p:cNvPr id="3" name="Rectangle 2">
            <a:extLst>
              <a:ext uri="{FF2B5EF4-FFF2-40B4-BE49-F238E27FC236}">
                <a16:creationId xmlns:a16="http://schemas.microsoft.com/office/drawing/2014/main" id="{E8BCC7B3-1890-8944-AEA6-30524D4F55E7}"/>
              </a:ext>
            </a:extLst>
          </p:cNvPr>
          <p:cNvSpPr/>
          <p:nvPr/>
        </p:nvSpPr>
        <p:spPr>
          <a:xfrm>
            <a:off x="568552" y="2690439"/>
            <a:ext cx="4500737" cy="3594100"/>
          </a:xfrm>
          <a:prstGeom prst="rect">
            <a:avLst/>
          </a:prstGeom>
        </p:spPr>
        <p:txBody>
          <a:bodyPr vert="horz" lIns="91440" tIns="45720" rIns="91440" bIns="45720" rtlCol="0" anchor="t">
            <a:normAutofit/>
          </a:bodyPr>
          <a:lstStyle/>
          <a:p>
            <a:pPr>
              <a:lnSpc>
                <a:spcPct val="101000"/>
              </a:lnSpc>
              <a:spcAft>
                <a:spcPts val="600"/>
              </a:spcAft>
            </a:pPr>
            <a:r>
              <a:rPr lang="en-US" sz="3200" spc="50" dirty="0">
                <a:latin typeface="Open Sans Light" panose="020B0306030504020204" pitchFamily="34" charset="0"/>
                <a:ea typeface="Open Sans Light" panose="020B0306030504020204" pitchFamily="34" charset="0"/>
                <a:cs typeface="Open Sans Light" panose="020B0306030504020204" pitchFamily="34" charset="0"/>
              </a:rPr>
              <a:t>The primary goal of a convolution reverb is to sample real spaces, in order to simulate the acoustics of the sampled space. </a:t>
            </a:r>
          </a:p>
        </p:txBody>
      </p:sp>
      <p:pic>
        <p:nvPicPr>
          <p:cNvPr id="6" name="Picture 5">
            <a:extLst>
              <a:ext uri="{FF2B5EF4-FFF2-40B4-BE49-F238E27FC236}">
                <a16:creationId xmlns:a16="http://schemas.microsoft.com/office/drawing/2014/main" id="{C6D09717-26FE-4FBD-9277-403A3689F1F1}"/>
              </a:ext>
            </a:extLst>
          </p:cNvPr>
          <p:cNvPicPr>
            <a:picLocks noChangeAspect="1"/>
          </p:cNvPicPr>
          <p:nvPr/>
        </p:nvPicPr>
        <p:blipFill rotWithShape="1">
          <a:blip r:embed="rId2"/>
          <a:srcRect l="50001" r="-13"/>
          <a:stretch/>
        </p:blipFill>
        <p:spPr>
          <a:xfrm>
            <a:off x="6094474" y="10"/>
            <a:ext cx="6097526" cy="6857990"/>
          </a:xfrm>
          <a:prstGeom prst="rect">
            <a:avLst/>
          </a:prstGeom>
        </p:spPr>
      </p:pic>
      <p:sp>
        <p:nvSpPr>
          <p:cNvPr id="4" name="Rectangle 3">
            <a:extLst>
              <a:ext uri="{FF2B5EF4-FFF2-40B4-BE49-F238E27FC236}">
                <a16:creationId xmlns:a16="http://schemas.microsoft.com/office/drawing/2014/main" id="{7537B727-2117-8C47-B169-30BBB55DD23E}"/>
              </a:ext>
            </a:extLst>
          </p:cNvPr>
          <p:cNvSpPr/>
          <p:nvPr/>
        </p:nvSpPr>
        <p:spPr>
          <a:xfrm>
            <a:off x="568552" y="6192646"/>
            <a:ext cx="5166799" cy="369332"/>
          </a:xfrm>
          <a:prstGeom prst="rect">
            <a:avLst/>
          </a:prstGeom>
        </p:spPr>
        <p:txBody>
          <a:bodyPr wrap="none">
            <a:spAutoFit/>
          </a:bodyPr>
          <a:lstStyle/>
          <a:p>
            <a:pPr>
              <a:spcAft>
                <a:spcPts val="600"/>
              </a:spcAft>
            </a:pPr>
            <a:r>
              <a:rPr lang="en-US" dirty="0">
                <a:latin typeface="Open Sans Light" panose="020B0306030504020204" pitchFamily="34" charset="0"/>
                <a:ea typeface="Open Sans Light" panose="020B0306030504020204" pitchFamily="34" charset="0"/>
                <a:cs typeface="Open Sans Light" panose="020B0306030504020204" pitchFamily="34" charset="0"/>
                <a:hlinkClick r:id="rId3"/>
              </a:rPr>
              <a:t>https://en.wikipedia.org/wiki/Convolution_reverb</a:t>
            </a:r>
            <a:endParaRPr lang="en-US" dirty="0">
              <a:latin typeface="Open Sans Light" panose="020B0306030504020204" pitchFamily="34" charset="0"/>
              <a:ea typeface="Open Sans Light" panose="020B0306030504020204" pitchFamily="34" charset="0"/>
              <a:cs typeface="Open Sans Light" panose="020B0306030504020204" pitchFamily="34" charset="0"/>
            </a:endParaRPr>
          </a:p>
        </p:txBody>
      </p:sp>
    </p:spTree>
    <p:extLst>
      <p:ext uri="{BB962C8B-B14F-4D97-AF65-F5344CB8AC3E}">
        <p14:creationId xmlns:p14="http://schemas.microsoft.com/office/powerpoint/2010/main" val="1982165018"/>
      </p:ext>
    </p:extLst>
  </p:cSld>
  <p:clrMapOvr>
    <a:overrideClrMapping bg1="dk1" tx1="lt1" bg2="dk2" tx2="lt2" accent1="accent1" accent2="accent2" accent3="accent3" accent4="accent4" accent5="accent5" accent6="accent6" hlink="hlink" folHlink="folHlink"/>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4AA13AD3-0A4F-475A-BEBB-DEEFF5C09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1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D65E0E3C-32F3-480B-9842-7611BBE2EE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53465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70D4F8-91C9-6B45-90AB-89FF9DA968ED}"/>
              </a:ext>
            </a:extLst>
          </p:cNvPr>
          <p:cNvSpPr>
            <a:spLocks noGrp="1"/>
          </p:cNvSpPr>
          <p:nvPr>
            <p:ph type="ctrTitle"/>
          </p:nvPr>
        </p:nvSpPr>
        <p:spPr>
          <a:xfrm>
            <a:off x="472577" y="644418"/>
            <a:ext cx="5159830" cy="5569164"/>
          </a:xfrm>
        </p:spPr>
        <p:txBody>
          <a:bodyPr anchor="ctr">
            <a:normAutofit fontScale="90000"/>
          </a:bodyPr>
          <a:lstStyle/>
          <a:p>
            <a:pPr algn="l"/>
            <a:br>
              <a:rPr lang="en-US" sz="6200" b="1" cap="none" spc="0"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br>
            <a:r>
              <a:rPr lang="en-US" sz="6200" b="1" cap="none" spc="0"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The Reaction Of How Sound Behaves Within A Certain Environment</a:t>
            </a:r>
            <a:br>
              <a:rPr lang="en-US" sz="6200" b="1" cap="none" spc="0"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br>
            <a:endParaRPr lang="en-US" sz="6200" b="1" cap="none" spc="0"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endParaRPr>
          </a:p>
        </p:txBody>
      </p:sp>
      <p:pic>
        <p:nvPicPr>
          <p:cNvPr id="5" name="Picture 4">
            <a:extLst>
              <a:ext uri="{FF2B5EF4-FFF2-40B4-BE49-F238E27FC236}">
                <a16:creationId xmlns:a16="http://schemas.microsoft.com/office/drawing/2014/main" id="{D1F32B15-A30D-E94F-BA1D-CB0FF51D44FD}"/>
              </a:ext>
            </a:extLst>
          </p:cNvPr>
          <p:cNvPicPr>
            <a:picLocks noChangeAspect="1"/>
          </p:cNvPicPr>
          <p:nvPr/>
        </p:nvPicPr>
        <p:blipFill rotWithShape="1">
          <a:blip r:embed="rId2"/>
          <a:srcRect l="50001" r="-13"/>
          <a:stretch/>
        </p:blipFill>
        <p:spPr>
          <a:xfrm>
            <a:off x="6094474" y="10"/>
            <a:ext cx="6097526" cy="6857990"/>
          </a:xfrm>
          <a:prstGeom prst="rect">
            <a:avLst/>
          </a:prstGeom>
        </p:spPr>
      </p:pic>
    </p:spTree>
    <p:extLst>
      <p:ext uri="{BB962C8B-B14F-4D97-AF65-F5344CB8AC3E}">
        <p14:creationId xmlns:p14="http://schemas.microsoft.com/office/powerpoint/2010/main" val="24317530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4AA13AD3-0A4F-475A-BEBB-DEEFF5C09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1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D65E0E3C-32F3-480B-9842-7611BBE2EE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53465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70D4F8-91C9-6B45-90AB-89FF9DA968ED}"/>
              </a:ext>
            </a:extLst>
          </p:cNvPr>
          <p:cNvSpPr>
            <a:spLocks noGrp="1"/>
          </p:cNvSpPr>
          <p:nvPr>
            <p:ph type="ctrTitle"/>
          </p:nvPr>
        </p:nvSpPr>
        <p:spPr>
          <a:xfrm>
            <a:off x="472577" y="644418"/>
            <a:ext cx="5159830" cy="5569164"/>
          </a:xfrm>
        </p:spPr>
        <p:txBody>
          <a:bodyPr anchor="ctr">
            <a:normAutofit/>
          </a:bodyPr>
          <a:lstStyle/>
          <a:p>
            <a:pPr algn="l"/>
            <a:r>
              <a:rPr lang="en-US" sz="6600" b="1" cap="none" spc="0"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Impulse: </a:t>
            </a:r>
            <a:br>
              <a:rPr lang="en-US" sz="6600" b="1" cap="none" spc="0"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br>
            <a:r>
              <a:rPr lang="en-US" sz="6600" b="1" cap="none" spc="0"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Signal</a:t>
            </a:r>
            <a:br>
              <a:rPr lang="en-US" sz="6600" b="1" cap="none" spc="0"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br>
            <a:br>
              <a:rPr lang="en-US" sz="6600" b="1" cap="none" spc="0"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br>
            <a:r>
              <a:rPr lang="en-US" sz="6600" b="1" cap="none" spc="0"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Response: </a:t>
            </a:r>
            <a:br>
              <a:rPr lang="en-US" sz="6600" b="1" cap="none" spc="0"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br>
            <a:r>
              <a:rPr lang="en-US" sz="6600" b="1" cap="none" spc="0"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Reaction Of The Impulse</a:t>
            </a:r>
            <a:endParaRPr lang="en-US" sz="6200" b="1" cap="none" spc="0"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endParaRPr>
          </a:p>
        </p:txBody>
      </p:sp>
      <p:pic>
        <p:nvPicPr>
          <p:cNvPr id="5" name="Picture 4">
            <a:extLst>
              <a:ext uri="{FF2B5EF4-FFF2-40B4-BE49-F238E27FC236}">
                <a16:creationId xmlns:a16="http://schemas.microsoft.com/office/drawing/2014/main" id="{D1F32B15-A30D-E94F-BA1D-CB0FF51D44FD}"/>
              </a:ext>
            </a:extLst>
          </p:cNvPr>
          <p:cNvPicPr>
            <a:picLocks noChangeAspect="1"/>
          </p:cNvPicPr>
          <p:nvPr/>
        </p:nvPicPr>
        <p:blipFill rotWithShape="1">
          <a:blip r:embed="rId2"/>
          <a:srcRect l="50001" r="-13"/>
          <a:stretch/>
        </p:blipFill>
        <p:spPr>
          <a:xfrm>
            <a:off x="6094474" y="10"/>
            <a:ext cx="6097526" cy="6857990"/>
          </a:xfrm>
          <a:prstGeom prst="rect">
            <a:avLst/>
          </a:prstGeom>
        </p:spPr>
      </p:pic>
    </p:spTree>
    <p:extLst>
      <p:ext uri="{BB962C8B-B14F-4D97-AF65-F5344CB8AC3E}">
        <p14:creationId xmlns:p14="http://schemas.microsoft.com/office/powerpoint/2010/main" val="3333407084"/>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4AA13AD3-0A4F-475A-BEBB-DEEFF5C09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1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D65E0E3C-32F3-480B-9842-7611BBE2EE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53465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70D4F8-91C9-6B45-90AB-89FF9DA968ED}"/>
              </a:ext>
            </a:extLst>
          </p:cNvPr>
          <p:cNvSpPr>
            <a:spLocks noGrp="1"/>
          </p:cNvSpPr>
          <p:nvPr>
            <p:ph type="ctrTitle"/>
          </p:nvPr>
        </p:nvSpPr>
        <p:spPr>
          <a:xfrm>
            <a:off x="234777" y="-40524"/>
            <a:ext cx="5159830" cy="1233809"/>
          </a:xfrm>
        </p:spPr>
        <p:txBody>
          <a:bodyPr anchor="ctr">
            <a:normAutofit/>
          </a:bodyPr>
          <a:lstStyle/>
          <a:p>
            <a:pPr algn="l"/>
            <a:r>
              <a:rPr lang="en-US" sz="6600" b="1" cap="none" spc="0"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Convolution </a:t>
            </a:r>
            <a:endParaRPr lang="en-US" sz="6200" b="1" cap="none" spc="0"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endParaRPr>
          </a:p>
        </p:txBody>
      </p:sp>
      <p:pic>
        <p:nvPicPr>
          <p:cNvPr id="5" name="Picture 4">
            <a:extLst>
              <a:ext uri="{FF2B5EF4-FFF2-40B4-BE49-F238E27FC236}">
                <a16:creationId xmlns:a16="http://schemas.microsoft.com/office/drawing/2014/main" id="{D1F32B15-A30D-E94F-BA1D-CB0FF51D44FD}"/>
              </a:ext>
            </a:extLst>
          </p:cNvPr>
          <p:cNvPicPr>
            <a:picLocks noChangeAspect="1"/>
          </p:cNvPicPr>
          <p:nvPr/>
        </p:nvPicPr>
        <p:blipFill rotWithShape="1">
          <a:blip r:embed="rId2"/>
          <a:srcRect l="50001" r="-13"/>
          <a:stretch/>
        </p:blipFill>
        <p:spPr>
          <a:xfrm>
            <a:off x="6094474" y="10"/>
            <a:ext cx="6097526" cy="6857990"/>
          </a:xfrm>
          <a:prstGeom prst="rect">
            <a:avLst/>
          </a:prstGeom>
        </p:spPr>
      </p:pic>
      <p:sp>
        <p:nvSpPr>
          <p:cNvPr id="3" name="Rectangle 2">
            <a:extLst>
              <a:ext uri="{FF2B5EF4-FFF2-40B4-BE49-F238E27FC236}">
                <a16:creationId xmlns:a16="http://schemas.microsoft.com/office/drawing/2014/main" id="{B5CFE4D8-04F8-CA40-8748-0A2DD4BD992A}"/>
              </a:ext>
            </a:extLst>
          </p:cNvPr>
          <p:cNvSpPr/>
          <p:nvPr/>
        </p:nvSpPr>
        <p:spPr>
          <a:xfrm>
            <a:off x="321274" y="2082971"/>
            <a:ext cx="5288693" cy="3600986"/>
          </a:xfrm>
          <a:prstGeom prst="rect">
            <a:avLst/>
          </a:prstGeom>
        </p:spPr>
        <p:txBody>
          <a:bodyPr wrap="square">
            <a:spAutoFit/>
          </a:bodyPr>
          <a:lstStyle/>
          <a:p>
            <a:r>
              <a:rPr lang="en-GB" sz="24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Convolution is the process where a single sample of a sound is multiplied by every sample of another sound. It is different from the plain multiplication of two sounds where a single sample of the first sound is multiplied by the corresponding single sample of a second sound.</a:t>
            </a:r>
          </a:p>
          <a:p>
            <a:br>
              <a:rPr lang="en-GB" dirty="0"/>
            </a:br>
            <a:endParaRPr lang="en-US" dirty="0"/>
          </a:p>
        </p:txBody>
      </p:sp>
    </p:spTree>
    <p:extLst>
      <p:ext uri="{BB962C8B-B14F-4D97-AF65-F5344CB8AC3E}">
        <p14:creationId xmlns:p14="http://schemas.microsoft.com/office/powerpoint/2010/main" val="3753543780"/>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4AA13AD3-0A4F-475A-BEBB-DEEFF5C09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1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D65E0E3C-32F3-480B-9842-7611BBE2EE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53465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70D4F8-91C9-6B45-90AB-89FF9DA968ED}"/>
              </a:ext>
            </a:extLst>
          </p:cNvPr>
          <p:cNvSpPr>
            <a:spLocks noGrp="1"/>
          </p:cNvSpPr>
          <p:nvPr>
            <p:ph type="ctrTitle"/>
          </p:nvPr>
        </p:nvSpPr>
        <p:spPr>
          <a:xfrm>
            <a:off x="234777" y="-40524"/>
            <a:ext cx="5159830" cy="1233809"/>
          </a:xfrm>
        </p:spPr>
        <p:txBody>
          <a:bodyPr anchor="ctr">
            <a:normAutofit/>
          </a:bodyPr>
          <a:lstStyle/>
          <a:p>
            <a:pPr algn="l"/>
            <a:r>
              <a:rPr lang="en-US" sz="6600" b="1" cap="none" spc="0"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Convolution </a:t>
            </a:r>
            <a:endParaRPr lang="en-US" sz="6200" b="1" cap="none" spc="0"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endParaRPr>
          </a:p>
        </p:txBody>
      </p:sp>
      <p:pic>
        <p:nvPicPr>
          <p:cNvPr id="5" name="Picture 4">
            <a:extLst>
              <a:ext uri="{FF2B5EF4-FFF2-40B4-BE49-F238E27FC236}">
                <a16:creationId xmlns:a16="http://schemas.microsoft.com/office/drawing/2014/main" id="{D1F32B15-A30D-E94F-BA1D-CB0FF51D44FD}"/>
              </a:ext>
            </a:extLst>
          </p:cNvPr>
          <p:cNvPicPr>
            <a:picLocks noChangeAspect="1"/>
          </p:cNvPicPr>
          <p:nvPr/>
        </p:nvPicPr>
        <p:blipFill rotWithShape="1">
          <a:blip r:embed="rId3"/>
          <a:srcRect l="50001" r="-13"/>
          <a:stretch/>
        </p:blipFill>
        <p:spPr>
          <a:xfrm>
            <a:off x="6094474" y="10"/>
            <a:ext cx="6097526" cy="6857990"/>
          </a:xfrm>
          <a:prstGeom prst="rect">
            <a:avLst/>
          </a:prstGeom>
        </p:spPr>
      </p:pic>
      <p:sp>
        <p:nvSpPr>
          <p:cNvPr id="3" name="Rectangle 2">
            <a:extLst>
              <a:ext uri="{FF2B5EF4-FFF2-40B4-BE49-F238E27FC236}">
                <a16:creationId xmlns:a16="http://schemas.microsoft.com/office/drawing/2014/main" id="{B5CFE4D8-04F8-CA40-8748-0A2DD4BD992A}"/>
              </a:ext>
            </a:extLst>
          </p:cNvPr>
          <p:cNvSpPr/>
          <p:nvPr/>
        </p:nvSpPr>
        <p:spPr>
          <a:xfrm>
            <a:off x="408146" y="1578819"/>
            <a:ext cx="5288693" cy="4893647"/>
          </a:xfrm>
          <a:prstGeom prst="rect">
            <a:avLst/>
          </a:prstGeom>
        </p:spPr>
        <p:txBody>
          <a:bodyPr wrap="square">
            <a:spAutoFit/>
          </a:bodyPr>
          <a:lstStyle/>
          <a:p>
            <a:r>
              <a:rPr lang="en-GB" sz="24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Curtis Roads (The Computer Music Tutorial) describes convolution as:</a:t>
            </a:r>
          </a:p>
          <a:p>
            <a:endParaRPr lang="en-GB" sz="24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a:p>
            <a:r>
              <a:rPr lang="en-GB" sz="24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Convolution of two audio signals is equivalent to filtering the spectrum of one sound by the spectrum of another sound. Convolution of spectra means that each point in the discrete frequency spectrum of input a is convolved with every point in the spectrum b.</a:t>
            </a:r>
          </a:p>
          <a:p>
            <a:br>
              <a:rPr lang="en-GB" sz="24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br>
            <a:endParaRPr lang="en-US" sz="24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p:txBody>
      </p:sp>
    </p:spTree>
    <p:extLst>
      <p:ext uri="{BB962C8B-B14F-4D97-AF65-F5344CB8AC3E}">
        <p14:creationId xmlns:p14="http://schemas.microsoft.com/office/powerpoint/2010/main" val="3286064800"/>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1D153959-30FA-4987-A094-7243641F4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4">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16">
            <a:extLst>
              <a:ext uri="{FF2B5EF4-FFF2-40B4-BE49-F238E27FC236}">
                <a16:creationId xmlns:a16="http://schemas.microsoft.com/office/drawing/2014/main" id="{558DA214-7FDA-4C9D-A7CF-9AD725E29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447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1">
            <a:extLst>
              <a:ext uri="{FF2B5EF4-FFF2-40B4-BE49-F238E27FC236}">
                <a16:creationId xmlns:a16="http://schemas.microsoft.com/office/drawing/2014/main" id="{A1D881A0-EF14-A646-81B8-0D83EB3B5E72}"/>
              </a:ext>
            </a:extLst>
          </p:cNvPr>
          <p:cNvSpPr txBox="1">
            <a:spLocks/>
          </p:cNvSpPr>
          <p:nvPr/>
        </p:nvSpPr>
        <p:spPr>
          <a:xfrm>
            <a:off x="464600" y="317499"/>
            <a:ext cx="4500737" cy="2095501"/>
          </a:xfrm>
          <a:prstGeom prst="rect">
            <a:avLst/>
          </a:prstGeom>
        </p:spPr>
        <p:txBody>
          <a:bodyPr vert="horz" lIns="91440" tIns="45720" rIns="91440" bIns="45720" rtlCol="0" anchor="ctr">
            <a:normAutofit/>
          </a:bodyPr>
          <a:lstStyle>
            <a:lvl1pPr algn="ctr" defTabSz="914400" rtl="0" eaLnBrk="1" latinLnBrk="0" hangingPunct="1">
              <a:lnSpc>
                <a:spcPct val="89000"/>
              </a:lnSpc>
              <a:spcBef>
                <a:spcPct val="0"/>
              </a:spcBef>
              <a:buNone/>
              <a:defRPr sz="7200" kern="1200" cap="all" baseline="0">
                <a:solidFill>
                  <a:schemeClr val="tx2"/>
                </a:solidFill>
                <a:latin typeface="+mj-lt"/>
                <a:ea typeface="+mj-ea"/>
                <a:cs typeface="+mj-cs"/>
              </a:defRPr>
            </a:lvl1pPr>
          </a:lstStyle>
          <a:p>
            <a:pPr algn="l">
              <a:lnSpc>
                <a:spcPct val="90000"/>
              </a:lnSpc>
              <a:spcAft>
                <a:spcPts val="600"/>
              </a:spcAft>
            </a:pPr>
            <a:r>
              <a:rPr lang="en-US" sz="6100" b="1" kern="1200" cap="none" baseline="0" dirty="0">
                <a:solidFill>
                  <a:schemeClr val="tx1"/>
                </a:solidFill>
                <a:latin typeface="Open Sans SemiBold" panose="020B0606030504020204" pitchFamily="34" charset="0"/>
                <a:ea typeface="Open Sans SemiBold" panose="020B0606030504020204" pitchFamily="34" charset="0"/>
                <a:cs typeface="Open Sans SemiBold" panose="020B0606030504020204" pitchFamily="34" charset="0"/>
              </a:rPr>
              <a:t>Real Space Simulation:</a:t>
            </a:r>
          </a:p>
        </p:txBody>
      </p:sp>
      <p:sp>
        <p:nvSpPr>
          <p:cNvPr id="3" name="Rectangle 2">
            <a:extLst>
              <a:ext uri="{FF2B5EF4-FFF2-40B4-BE49-F238E27FC236}">
                <a16:creationId xmlns:a16="http://schemas.microsoft.com/office/drawing/2014/main" id="{E8BCC7B3-1890-8944-AEA6-30524D4F55E7}"/>
              </a:ext>
            </a:extLst>
          </p:cNvPr>
          <p:cNvSpPr/>
          <p:nvPr/>
        </p:nvSpPr>
        <p:spPr>
          <a:xfrm>
            <a:off x="464600" y="2587625"/>
            <a:ext cx="4708842" cy="3594100"/>
          </a:xfrm>
          <a:prstGeom prst="rect">
            <a:avLst/>
          </a:prstGeom>
        </p:spPr>
        <p:txBody>
          <a:bodyPr vert="horz" lIns="91440" tIns="45720" rIns="91440" bIns="45720" rtlCol="0" anchor="t">
            <a:normAutofit/>
          </a:bodyPr>
          <a:lstStyle/>
          <a:p>
            <a:pPr>
              <a:lnSpc>
                <a:spcPct val="101000"/>
              </a:lnSpc>
              <a:spcAft>
                <a:spcPts val="600"/>
              </a:spcAft>
            </a:pPr>
            <a:r>
              <a:rPr lang="en-US" sz="2400" spc="50" dirty="0">
                <a:latin typeface="Open Sans Light" panose="020B0306030504020204" pitchFamily="34" charset="0"/>
                <a:ea typeface="Open Sans Light" panose="020B0306030504020204" pitchFamily="34" charset="0"/>
                <a:cs typeface="Open Sans Light" panose="020B0306030504020204" pitchFamily="34" charset="0"/>
              </a:rPr>
              <a:t>A straightforward and simple mono example of capturing an impulse response would be to set up a microphone in a concert hall and to place the microphone in the </a:t>
            </a:r>
            <a:r>
              <a:rPr lang="en-US" sz="2400" spc="50" dirty="0" err="1">
                <a:latin typeface="Open Sans Light" panose="020B0306030504020204" pitchFamily="34" charset="0"/>
                <a:ea typeface="Open Sans Light" panose="020B0306030504020204" pitchFamily="34" charset="0"/>
                <a:cs typeface="Open Sans Light" panose="020B0306030504020204" pitchFamily="34" charset="0"/>
              </a:rPr>
              <a:t>centre</a:t>
            </a:r>
            <a:r>
              <a:rPr lang="en-US" sz="2400" spc="50" dirty="0">
                <a:latin typeface="Open Sans Light" panose="020B0306030504020204" pitchFamily="34" charset="0"/>
                <a:ea typeface="Open Sans Light" panose="020B0306030504020204" pitchFamily="34" charset="0"/>
                <a:cs typeface="Open Sans Light" panose="020B0306030504020204" pitchFamily="34" charset="0"/>
              </a:rPr>
              <a:t> of the auditorium. </a:t>
            </a:r>
            <a:endParaRPr lang="en-US" sz="2400" u="none" strike="noStrike" spc="50" dirty="0">
              <a:effectLst/>
              <a:latin typeface="Open Sans Light" panose="020B0306030504020204" pitchFamily="34" charset="0"/>
              <a:ea typeface="Open Sans Light" panose="020B0306030504020204" pitchFamily="34" charset="0"/>
              <a:cs typeface="Open Sans Light" panose="020B0306030504020204" pitchFamily="34" charset="0"/>
            </a:endParaRPr>
          </a:p>
        </p:txBody>
      </p:sp>
      <p:pic>
        <p:nvPicPr>
          <p:cNvPr id="9" name="Picture 8">
            <a:extLst>
              <a:ext uri="{FF2B5EF4-FFF2-40B4-BE49-F238E27FC236}">
                <a16:creationId xmlns:a16="http://schemas.microsoft.com/office/drawing/2014/main" id="{2947108C-B578-4E6C-90AB-42AE372635E5}"/>
              </a:ext>
            </a:extLst>
          </p:cNvPr>
          <p:cNvPicPr>
            <a:picLocks noChangeAspect="1"/>
          </p:cNvPicPr>
          <p:nvPr/>
        </p:nvPicPr>
        <p:blipFill rotWithShape="1">
          <a:blip r:embed="rId2"/>
          <a:srcRect l="50001" r="-13"/>
          <a:stretch/>
        </p:blipFill>
        <p:spPr>
          <a:xfrm>
            <a:off x="6094474" y="10"/>
            <a:ext cx="6097526" cy="6857990"/>
          </a:xfrm>
          <a:prstGeom prst="rect">
            <a:avLst/>
          </a:prstGeom>
        </p:spPr>
      </p:pic>
      <p:sp>
        <p:nvSpPr>
          <p:cNvPr id="4" name="Rectangle 3">
            <a:extLst>
              <a:ext uri="{FF2B5EF4-FFF2-40B4-BE49-F238E27FC236}">
                <a16:creationId xmlns:a16="http://schemas.microsoft.com/office/drawing/2014/main" id="{7537B727-2117-8C47-B169-30BBB55DD23E}"/>
              </a:ext>
            </a:extLst>
          </p:cNvPr>
          <p:cNvSpPr/>
          <p:nvPr/>
        </p:nvSpPr>
        <p:spPr>
          <a:xfrm>
            <a:off x="464600" y="5789261"/>
            <a:ext cx="5166799" cy="369332"/>
          </a:xfrm>
          <a:prstGeom prst="rect">
            <a:avLst/>
          </a:prstGeom>
        </p:spPr>
        <p:txBody>
          <a:bodyPr wrap="none">
            <a:spAutoFit/>
          </a:bodyPr>
          <a:lstStyle/>
          <a:p>
            <a:pPr>
              <a:spcAft>
                <a:spcPts val="600"/>
              </a:spcAft>
            </a:pPr>
            <a:r>
              <a:rPr lang="en-US" dirty="0">
                <a:latin typeface="Open Sans Light" panose="020B0306030504020204" pitchFamily="34" charset="0"/>
                <a:ea typeface="Open Sans Light" panose="020B0306030504020204" pitchFamily="34" charset="0"/>
                <a:cs typeface="Open Sans Light" panose="020B0306030504020204" pitchFamily="34" charset="0"/>
                <a:hlinkClick r:id="rId3"/>
              </a:rPr>
              <a:t>https://en.wikipedia.org/wiki/Convolution_reverb</a:t>
            </a:r>
            <a:endParaRPr lang="en-US" dirty="0">
              <a:latin typeface="Open Sans Light" panose="020B0306030504020204" pitchFamily="34" charset="0"/>
              <a:ea typeface="Open Sans Light" panose="020B0306030504020204" pitchFamily="34" charset="0"/>
              <a:cs typeface="Open Sans Light" panose="020B0306030504020204" pitchFamily="34" charset="0"/>
            </a:endParaRPr>
          </a:p>
        </p:txBody>
      </p:sp>
    </p:spTree>
    <p:extLst>
      <p:ext uri="{BB962C8B-B14F-4D97-AF65-F5344CB8AC3E}">
        <p14:creationId xmlns:p14="http://schemas.microsoft.com/office/powerpoint/2010/main" val="1556641400"/>
      </p:ext>
    </p:extLst>
  </p:cSld>
  <p:clrMapOvr>
    <a:overrideClrMapping bg1="dk1" tx1="lt1" bg2="dk2" tx2="lt2" accent1="accent1" accent2="accent2" accent3="accent3" accent4="accent4" accent5="accent5" accent6="accent6" hlink="hlink" folHlink="folHlink"/>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1D153959-30FA-4987-A094-7243641F4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4">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16">
            <a:extLst>
              <a:ext uri="{FF2B5EF4-FFF2-40B4-BE49-F238E27FC236}">
                <a16:creationId xmlns:a16="http://schemas.microsoft.com/office/drawing/2014/main" id="{558DA214-7FDA-4C9D-A7CF-9AD725E29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447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1">
            <a:extLst>
              <a:ext uri="{FF2B5EF4-FFF2-40B4-BE49-F238E27FC236}">
                <a16:creationId xmlns:a16="http://schemas.microsoft.com/office/drawing/2014/main" id="{8012B72A-EB00-1546-9364-BBCBF292531C}"/>
              </a:ext>
            </a:extLst>
          </p:cNvPr>
          <p:cNvSpPr>
            <a:spLocks noGrp="1"/>
          </p:cNvSpPr>
          <p:nvPr>
            <p:ph type="ctrTitle"/>
          </p:nvPr>
        </p:nvSpPr>
        <p:spPr>
          <a:xfrm>
            <a:off x="596354" y="265247"/>
            <a:ext cx="4500737" cy="2095501"/>
          </a:xfrm>
        </p:spPr>
        <p:txBody>
          <a:bodyPr vert="horz" lIns="91440" tIns="45720" rIns="91440" bIns="45720" rtlCol="0" anchor="ctr">
            <a:normAutofit/>
          </a:bodyPr>
          <a:lstStyle/>
          <a:p>
            <a:pPr algn="l"/>
            <a:r>
              <a:rPr lang="en-US" sz="6100" b="1" kern="1200" cap="none" spc="0" baseline="0" dirty="0">
                <a:latin typeface="Open Sans SemiBold" panose="020B0606030504020204" pitchFamily="34" charset="0"/>
                <a:ea typeface="Open Sans SemiBold" panose="020B0606030504020204" pitchFamily="34" charset="0"/>
                <a:cs typeface="Open Sans SemiBold" panose="020B0606030504020204" pitchFamily="34" charset="0"/>
              </a:rPr>
              <a:t>Real Space Simulation:</a:t>
            </a:r>
          </a:p>
        </p:txBody>
      </p:sp>
      <p:sp>
        <p:nvSpPr>
          <p:cNvPr id="3" name="Rectangle 2">
            <a:extLst>
              <a:ext uri="{FF2B5EF4-FFF2-40B4-BE49-F238E27FC236}">
                <a16:creationId xmlns:a16="http://schemas.microsoft.com/office/drawing/2014/main" id="{E8BCC7B3-1890-8944-AEA6-30524D4F55E7}"/>
              </a:ext>
            </a:extLst>
          </p:cNvPr>
          <p:cNvSpPr/>
          <p:nvPr/>
        </p:nvSpPr>
        <p:spPr>
          <a:xfrm>
            <a:off x="596354" y="2535373"/>
            <a:ext cx="4811669" cy="3594100"/>
          </a:xfrm>
          <a:prstGeom prst="rect">
            <a:avLst/>
          </a:prstGeom>
        </p:spPr>
        <p:txBody>
          <a:bodyPr vert="horz" lIns="91440" tIns="45720" rIns="91440" bIns="45720" rtlCol="0" anchor="t">
            <a:normAutofit/>
          </a:bodyPr>
          <a:lstStyle/>
          <a:p>
            <a:pPr>
              <a:lnSpc>
                <a:spcPct val="101000"/>
              </a:lnSpc>
              <a:spcAft>
                <a:spcPts val="600"/>
              </a:spcAft>
            </a:pPr>
            <a:r>
              <a:rPr lang="en-US" sz="2800" spc="50" dirty="0">
                <a:latin typeface="Open Sans Light" panose="020B0306030504020204" pitchFamily="34" charset="0"/>
                <a:ea typeface="Open Sans Light" panose="020B0306030504020204" pitchFamily="34" charset="0"/>
                <a:cs typeface="Open Sans Light" panose="020B0306030504020204" pitchFamily="34" charset="0"/>
              </a:rPr>
              <a:t>Next, produce a very brief pulse (often an electric spark) of sound, and record everything that the microphone picks up, which includes both the original sound and the response of the room to it. </a:t>
            </a:r>
            <a:endParaRPr lang="en-US" sz="2800" u="none" strike="noStrike" spc="50" dirty="0">
              <a:effectLst/>
              <a:latin typeface="Open Sans Light" panose="020B0306030504020204" pitchFamily="34" charset="0"/>
              <a:ea typeface="Open Sans Light" panose="020B0306030504020204" pitchFamily="34" charset="0"/>
              <a:cs typeface="Open Sans Light" panose="020B0306030504020204" pitchFamily="34" charset="0"/>
            </a:endParaRPr>
          </a:p>
        </p:txBody>
      </p:sp>
      <p:pic>
        <p:nvPicPr>
          <p:cNvPr id="9" name="Picture 8">
            <a:extLst>
              <a:ext uri="{FF2B5EF4-FFF2-40B4-BE49-F238E27FC236}">
                <a16:creationId xmlns:a16="http://schemas.microsoft.com/office/drawing/2014/main" id="{740363C4-F71D-48EE-B49F-CC7DF780B618}"/>
              </a:ext>
            </a:extLst>
          </p:cNvPr>
          <p:cNvPicPr>
            <a:picLocks noChangeAspect="1"/>
          </p:cNvPicPr>
          <p:nvPr/>
        </p:nvPicPr>
        <p:blipFill rotWithShape="1">
          <a:blip r:embed="rId2"/>
          <a:srcRect t="13" b="13"/>
          <a:stretch/>
        </p:blipFill>
        <p:spPr>
          <a:xfrm>
            <a:off x="6094474" y="10"/>
            <a:ext cx="6097526" cy="6857990"/>
          </a:xfrm>
          <a:prstGeom prst="rect">
            <a:avLst/>
          </a:prstGeom>
        </p:spPr>
      </p:pic>
      <p:sp>
        <p:nvSpPr>
          <p:cNvPr id="4" name="Rectangle 3">
            <a:extLst>
              <a:ext uri="{FF2B5EF4-FFF2-40B4-BE49-F238E27FC236}">
                <a16:creationId xmlns:a16="http://schemas.microsoft.com/office/drawing/2014/main" id="{7537B727-2117-8C47-B169-30BBB55DD23E}"/>
              </a:ext>
            </a:extLst>
          </p:cNvPr>
          <p:cNvSpPr/>
          <p:nvPr/>
        </p:nvSpPr>
        <p:spPr>
          <a:xfrm>
            <a:off x="596354" y="6171655"/>
            <a:ext cx="5166799" cy="369332"/>
          </a:xfrm>
          <a:prstGeom prst="rect">
            <a:avLst/>
          </a:prstGeom>
        </p:spPr>
        <p:txBody>
          <a:bodyPr wrap="none">
            <a:spAutoFit/>
          </a:bodyPr>
          <a:lstStyle/>
          <a:p>
            <a:pPr>
              <a:spcAft>
                <a:spcPts val="600"/>
              </a:spcAft>
            </a:pPr>
            <a:r>
              <a:rPr lang="en-US" dirty="0">
                <a:latin typeface="Open Sans Light" panose="020B0306030504020204" pitchFamily="34" charset="0"/>
                <a:ea typeface="Open Sans Light" panose="020B0306030504020204" pitchFamily="34" charset="0"/>
                <a:cs typeface="Open Sans Light" panose="020B0306030504020204" pitchFamily="34" charset="0"/>
                <a:hlinkClick r:id="rId3"/>
              </a:rPr>
              <a:t>https://en.wikipedia.org/wiki/Convolution_reverb</a:t>
            </a:r>
            <a:endParaRPr lang="en-US" dirty="0">
              <a:latin typeface="Open Sans Light" panose="020B0306030504020204" pitchFamily="34" charset="0"/>
              <a:ea typeface="Open Sans Light" panose="020B0306030504020204" pitchFamily="34" charset="0"/>
              <a:cs typeface="Open Sans Light" panose="020B0306030504020204" pitchFamily="34" charset="0"/>
            </a:endParaRPr>
          </a:p>
        </p:txBody>
      </p:sp>
    </p:spTree>
    <p:extLst>
      <p:ext uri="{BB962C8B-B14F-4D97-AF65-F5344CB8AC3E}">
        <p14:creationId xmlns:p14="http://schemas.microsoft.com/office/powerpoint/2010/main" val="2357163048"/>
      </p:ext>
    </p:extLst>
  </p:cSld>
  <p:clrMapOvr>
    <a:overrideClrMapping bg1="dk1" tx1="lt1" bg2="dk2" tx2="lt2" accent1="accent1" accent2="accent2" accent3="accent3" accent4="accent4" accent5="accent5" accent6="accent6" hlink="hlink" folHlink="folHlink"/>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1D153959-30FA-4987-A094-7243641F4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4">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16">
            <a:extLst>
              <a:ext uri="{FF2B5EF4-FFF2-40B4-BE49-F238E27FC236}">
                <a16:creationId xmlns:a16="http://schemas.microsoft.com/office/drawing/2014/main" id="{558DA214-7FDA-4C9D-A7CF-9AD725E29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447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1">
            <a:extLst>
              <a:ext uri="{FF2B5EF4-FFF2-40B4-BE49-F238E27FC236}">
                <a16:creationId xmlns:a16="http://schemas.microsoft.com/office/drawing/2014/main" id="{1EA6B3D1-F089-9F48-87AA-309D8AD81009}"/>
              </a:ext>
            </a:extLst>
          </p:cNvPr>
          <p:cNvSpPr>
            <a:spLocks noGrp="1"/>
          </p:cNvSpPr>
          <p:nvPr>
            <p:ph type="ctrTitle"/>
          </p:nvPr>
        </p:nvSpPr>
        <p:spPr>
          <a:xfrm>
            <a:off x="496258" y="286304"/>
            <a:ext cx="4500737" cy="2095501"/>
          </a:xfrm>
        </p:spPr>
        <p:txBody>
          <a:bodyPr vert="horz" lIns="91440" tIns="45720" rIns="91440" bIns="45720" rtlCol="0" anchor="ctr">
            <a:normAutofit/>
          </a:bodyPr>
          <a:lstStyle/>
          <a:p>
            <a:pPr algn="l"/>
            <a:r>
              <a:rPr lang="en-US" sz="6100" b="1" kern="1200" cap="none" spc="0" baseline="0" dirty="0">
                <a:latin typeface="Open Sans SemiBold" panose="020B0606030504020204" pitchFamily="34" charset="0"/>
                <a:ea typeface="Open Sans SemiBold" panose="020B0606030504020204" pitchFamily="34" charset="0"/>
                <a:cs typeface="Open Sans SemiBold" panose="020B0606030504020204" pitchFamily="34" charset="0"/>
              </a:rPr>
              <a:t>Real Space Simulation:</a:t>
            </a:r>
          </a:p>
        </p:txBody>
      </p:sp>
      <p:sp>
        <p:nvSpPr>
          <p:cNvPr id="3" name="Rectangle 2">
            <a:extLst>
              <a:ext uri="{FF2B5EF4-FFF2-40B4-BE49-F238E27FC236}">
                <a16:creationId xmlns:a16="http://schemas.microsoft.com/office/drawing/2014/main" id="{E8BCC7B3-1890-8944-AEA6-30524D4F55E7}"/>
              </a:ext>
            </a:extLst>
          </p:cNvPr>
          <p:cNvSpPr/>
          <p:nvPr/>
        </p:nvSpPr>
        <p:spPr>
          <a:xfrm>
            <a:off x="496258" y="2556430"/>
            <a:ext cx="5100435" cy="3594100"/>
          </a:xfrm>
          <a:prstGeom prst="rect">
            <a:avLst/>
          </a:prstGeom>
        </p:spPr>
        <p:txBody>
          <a:bodyPr vert="horz" lIns="91440" tIns="45720" rIns="91440" bIns="45720" rtlCol="0" anchor="t">
            <a:normAutofit/>
          </a:bodyPr>
          <a:lstStyle/>
          <a:p>
            <a:pPr>
              <a:lnSpc>
                <a:spcPct val="101000"/>
              </a:lnSpc>
              <a:spcAft>
                <a:spcPts val="600"/>
              </a:spcAft>
            </a:pPr>
            <a:r>
              <a:rPr lang="en-US" sz="2800" spc="50" dirty="0">
                <a:latin typeface="Open Sans Light" panose="020B0306030504020204" pitchFamily="34" charset="0"/>
                <a:ea typeface="Open Sans Light" panose="020B0306030504020204" pitchFamily="34" charset="0"/>
                <a:cs typeface="Open Sans Light" panose="020B0306030504020204" pitchFamily="34" charset="0"/>
              </a:rPr>
              <a:t>The recorded take would then be cleanly edited and loaded into the convolution processor. This convolution can be applied as part of a signal processing chain.</a:t>
            </a:r>
            <a:endParaRPr lang="en-US" sz="2800" u="none" strike="noStrike" spc="50" dirty="0">
              <a:effectLst/>
              <a:latin typeface="Open Sans Light" panose="020B0306030504020204" pitchFamily="34" charset="0"/>
              <a:ea typeface="Open Sans Light" panose="020B0306030504020204" pitchFamily="34" charset="0"/>
              <a:cs typeface="Open Sans Light" panose="020B0306030504020204" pitchFamily="34" charset="0"/>
            </a:endParaRPr>
          </a:p>
        </p:txBody>
      </p:sp>
      <p:pic>
        <p:nvPicPr>
          <p:cNvPr id="9" name="Picture 8">
            <a:extLst>
              <a:ext uri="{FF2B5EF4-FFF2-40B4-BE49-F238E27FC236}">
                <a16:creationId xmlns:a16="http://schemas.microsoft.com/office/drawing/2014/main" id="{E80E9F07-DC5C-407E-8A8A-C409E4540DC6}"/>
              </a:ext>
            </a:extLst>
          </p:cNvPr>
          <p:cNvPicPr>
            <a:picLocks noChangeAspect="1"/>
          </p:cNvPicPr>
          <p:nvPr/>
        </p:nvPicPr>
        <p:blipFill rotWithShape="1">
          <a:blip r:embed="rId2"/>
          <a:srcRect t="13" b="13"/>
          <a:stretch/>
        </p:blipFill>
        <p:spPr>
          <a:xfrm>
            <a:off x="6094474" y="10"/>
            <a:ext cx="6097526" cy="6857990"/>
          </a:xfrm>
          <a:prstGeom prst="rect">
            <a:avLst/>
          </a:prstGeom>
        </p:spPr>
      </p:pic>
      <p:sp>
        <p:nvSpPr>
          <p:cNvPr id="4" name="Rectangle 3">
            <a:extLst>
              <a:ext uri="{FF2B5EF4-FFF2-40B4-BE49-F238E27FC236}">
                <a16:creationId xmlns:a16="http://schemas.microsoft.com/office/drawing/2014/main" id="{7537B727-2117-8C47-B169-30BBB55DD23E}"/>
              </a:ext>
            </a:extLst>
          </p:cNvPr>
          <p:cNvSpPr/>
          <p:nvPr/>
        </p:nvSpPr>
        <p:spPr>
          <a:xfrm>
            <a:off x="497782" y="6150530"/>
            <a:ext cx="5166799" cy="369332"/>
          </a:xfrm>
          <a:prstGeom prst="rect">
            <a:avLst/>
          </a:prstGeom>
        </p:spPr>
        <p:txBody>
          <a:bodyPr wrap="none">
            <a:spAutoFit/>
          </a:bodyPr>
          <a:lstStyle/>
          <a:p>
            <a:pPr>
              <a:spcAft>
                <a:spcPts val="600"/>
              </a:spcAft>
            </a:pPr>
            <a:r>
              <a:rPr lang="en-US" dirty="0">
                <a:latin typeface="Open Sans Light" panose="020B0306030504020204" pitchFamily="34" charset="0"/>
                <a:ea typeface="Open Sans Light" panose="020B0306030504020204" pitchFamily="34" charset="0"/>
                <a:cs typeface="Open Sans Light" panose="020B0306030504020204" pitchFamily="34" charset="0"/>
                <a:hlinkClick r:id="rId3"/>
              </a:rPr>
              <a:t>https://en.wikipedia.org/wiki/Convolution_reverb</a:t>
            </a:r>
            <a:endParaRPr lang="en-US" dirty="0">
              <a:latin typeface="Open Sans Light" panose="020B0306030504020204" pitchFamily="34" charset="0"/>
              <a:ea typeface="Open Sans Light" panose="020B0306030504020204" pitchFamily="34" charset="0"/>
              <a:cs typeface="Open Sans Light" panose="020B0306030504020204" pitchFamily="34" charset="0"/>
            </a:endParaRPr>
          </a:p>
        </p:txBody>
      </p:sp>
    </p:spTree>
    <p:extLst>
      <p:ext uri="{BB962C8B-B14F-4D97-AF65-F5344CB8AC3E}">
        <p14:creationId xmlns:p14="http://schemas.microsoft.com/office/powerpoint/2010/main" val="1944522031"/>
      </p:ext>
    </p:extLst>
  </p:cSld>
  <p:clrMapOvr>
    <a:overrideClrMapping bg1="dk1" tx1="lt1" bg2="dk2" tx2="lt2" accent1="accent1" accent2="accent2" accent3="accent3" accent4="accent4" accent5="accent5" accent6="accent6" hlink="hlink" folHlink="folHlink"/>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4AA13AD3-0A4F-475A-BEBB-DEEFF5C09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1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D65E0E3C-32F3-480B-9842-7611BBE2EE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53465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70D4F8-91C9-6B45-90AB-89FF9DA968ED}"/>
              </a:ext>
            </a:extLst>
          </p:cNvPr>
          <p:cNvSpPr>
            <a:spLocks noGrp="1"/>
          </p:cNvSpPr>
          <p:nvPr>
            <p:ph type="ctrTitle"/>
          </p:nvPr>
        </p:nvSpPr>
        <p:spPr>
          <a:xfrm>
            <a:off x="283518" y="644418"/>
            <a:ext cx="6389027" cy="5569164"/>
          </a:xfrm>
        </p:spPr>
        <p:txBody>
          <a:bodyPr anchor="ctr">
            <a:normAutofit/>
          </a:bodyPr>
          <a:lstStyle/>
          <a:p>
            <a:pPr algn="r"/>
            <a:r>
              <a:rPr lang="en-US" sz="6800" b="1" cap="none" spc="0"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Transient Methods: </a:t>
            </a:r>
            <a:br>
              <a:rPr lang="en-US" sz="6800" b="1" cap="none" spc="0"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br>
            <a:r>
              <a:rPr lang="en-US" sz="6800" b="1" cap="none" spc="0"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Starter Pistol</a:t>
            </a:r>
            <a:br>
              <a:rPr lang="en-US" sz="6800" b="1" cap="none" spc="0"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br>
            <a:r>
              <a:rPr lang="en-US" sz="6800" b="1" cap="none" spc="0"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Balloon </a:t>
            </a:r>
            <a:br>
              <a:rPr lang="en-US" sz="6800" b="1" cap="none" spc="0"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br>
            <a:r>
              <a:rPr lang="en-US" sz="6800" b="1" cap="none" spc="0"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Electric Spark</a:t>
            </a:r>
          </a:p>
        </p:txBody>
      </p:sp>
      <p:pic>
        <p:nvPicPr>
          <p:cNvPr id="4" name="Picture 3" descr="A person holding a balloon&#10;&#10;Description automatically generated with medium confidence">
            <a:extLst>
              <a:ext uri="{FF2B5EF4-FFF2-40B4-BE49-F238E27FC236}">
                <a16:creationId xmlns:a16="http://schemas.microsoft.com/office/drawing/2014/main" id="{49341984-4A8D-0743-9E48-A0AD51921ED9}"/>
              </a:ext>
            </a:extLst>
          </p:cNvPr>
          <p:cNvPicPr>
            <a:picLocks noChangeAspect="1"/>
          </p:cNvPicPr>
          <p:nvPr/>
        </p:nvPicPr>
        <p:blipFill>
          <a:blip r:embed="rId2"/>
          <a:stretch>
            <a:fillRect/>
          </a:stretch>
        </p:blipFill>
        <p:spPr>
          <a:xfrm>
            <a:off x="7330241" y="0"/>
            <a:ext cx="4879731" cy="6858000"/>
          </a:xfrm>
          <a:prstGeom prst="rect">
            <a:avLst/>
          </a:prstGeom>
        </p:spPr>
      </p:pic>
    </p:spTree>
    <p:extLst>
      <p:ext uri="{BB962C8B-B14F-4D97-AF65-F5344CB8AC3E}">
        <p14:creationId xmlns:p14="http://schemas.microsoft.com/office/powerpoint/2010/main" val="2161588329"/>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4AA13AD3-0A4F-475A-BEBB-DEEFF5C09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Background pattern&#10;&#10;Description automatically generated">
            <a:extLst>
              <a:ext uri="{FF2B5EF4-FFF2-40B4-BE49-F238E27FC236}">
                <a16:creationId xmlns:a16="http://schemas.microsoft.com/office/drawing/2014/main" id="{DF9FA9A6-E508-1145-AA81-16DF81615C5A}"/>
              </a:ext>
            </a:extLst>
          </p:cNvPr>
          <p:cNvPicPr>
            <a:picLocks noChangeAspect="1"/>
          </p:cNvPicPr>
          <p:nvPr/>
        </p:nvPicPr>
        <p:blipFill rotWithShape="1">
          <a:blip r:embed="rId2"/>
          <a:srcRect r="888" b="-1"/>
          <a:stretch/>
        </p:blipFill>
        <p:spPr>
          <a:xfrm>
            <a:off x="20" y="10"/>
            <a:ext cx="12191980" cy="6857990"/>
          </a:xfrm>
          <a:prstGeom prst="rect">
            <a:avLst/>
          </a:prstGeom>
        </p:spPr>
      </p:pic>
      <p:sp>
        <p:nvSpPr>
          <p:cNvPr id="16" name="Rectangle 15">
            <a:extLst>
              <a:ext uri="{FF2B5EF4-FFF2-40B4-BE49-F238E27FC236}">
                <a16:creationId xmlns:a16="http://schemas.microsoft.com/office/drawing/2014/main" id="{1C2F3FA0-960A-435A-AC72-8ADCBF50F7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51139"/>
            <a:ext cx="12192000" cy="1644556"/>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70D4F8-91C9-6B45-90AB-89FF9DA968ED}"/>
              </a:ext>
            </a:extLst>
          </p:cNvPr>
          <p:cNvSpPr>
            <a:spLocks noGrp="1"/>
          </p:cNvSpPr>
          <p:nvPr>
            <p:ph type="ctrTitle"/>
          </p:nvPr>
        </p:nvSpPr>
        <p:spPr>
          <a:xfrm>
            <a:off x="961644" y="4950305"/>
            <a:ext cx="10268712" cy="846223"/>
          </a:xfrm>
        </p:spPr>
        <p:txBody>
          <a:bodyPr anchor="b">
            <a:noAutofit/>
          </a:bodyPr>
          <a:lstStyle/>
          <a:p>
            <a:r>
              <a:rPr lang="en-US" sz="3200" b="1" cap="none" spc="0" dirty="0">
                <a:solidFill>
                  <a:srgbClr val="FFFFFF"/>
                </a:solidFill>
                <a:latin typeface="Open Sans SemiBold" panose="020B0606030504020204" pitchFamily="34" charset="0"/>
                <a:ea typeface="Open Sans SemiBold" panose="020B0606030504020204" pitchFamily="34" charset="0"/>
                <a:cs typeface="Open Sans SemiBold" panose="020B0606030504020204" pitchFamily="34" charset="0"/>
              </a:rPr>
              <a:t>Sine Sweep Method: </a:t>
            </a:r>
            <a:br>
              <a:rPr lang="en-US" sz="3200" b="1" cap="none" spc="0" dirty="0">
                <a:solidFill>
                  <a:srgbClr val="FFFFFF"/>
                </a:solidFill>
                <a:latin typeface="Open Sans SemiBold" panose="020B0606030504020204" pitchFamily="34" charset="0"/>
                <a:ea typeface="Open Sans SemiBold" panose="020B0606030504020204" pitchFamily="34" charset="0"/>
                <a:cs typeface="Open Sans SemiBold" panose="020B0606030504020204" pitchFamily="34" charset="0"/>
              </a:rPr>
            </a:br>
            <a:r>
              <a:rPr lang="en-US" sz="3200" b="1" cap="none" spc="0" dirty="0">
                <a:solidFill>
                  <a:srgbClr val="FFFFFF"/>
                </a:solidFill>
                <a:latin typeface="Open Sans SemiBold" panose="020B0606030504020204" pitchFamily="34" charset="0"/>
                <a:ea typeface="Open Sans SemiBold" panose="020B0606030504020204" pitchFamily="34" charset="0"/>
                <a:cs typeface="Open Sans SemiBold" panose="020B0606030504020204" pitchFamily="34" charset="0"/>
              </a:rPr>
              <a:t>Covers The Entire Audible Frequency Range</a:t>
            </a:r>
          </a:p>
        </p:txBody>
      </p:sp>
    </p:spTree>
    <p:extLst>
      <p:ext uri="{BB962C8B-B14F-4D97-AF65-F5344CB8AC3E}">
        <p14:creationId xmlns:p14="http://schemas.microsoft.com/office/powerpoint/2010/main" val="358658672"/>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D153959-30FA-4987-A094-7243641F4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558DA214-7FDA-4C9D-A7CF-9AD725E29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447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70D4F8-91C9-6B45-90AB-89FF9DA968ED}"/>
              </a:ext>
            </a:extLst>
          </p:cNvPr>
          <p:cNvSpPr>
            <a:spLocks noGrp="1"/>
          </p:cNvSpPr>
          <p:nvPr>
            <p:ph type="ctrTitle"/>
          </p:nvPr>
        </p:nvSpPr>
        <p:spPr>
          <a:xfrm>
            <a:off x="529364" y="330806"/>
            <a:ext cx="4500737" cy="2095501"/>
          </a:xfrm>
        </p:spPr>
        <p:txBody>
          <a:bodyPr vert="horz" lIns="91440" tIns="45720" rIns="91440" bIns="45720" rtlCol="0" anchor="ctr">
            <a:normAutofit/>
          </a:bodyPr>
          <a:lstStyle/>
          <a:p>
            <a:pPr algn="l"/>
            <a:r>
              <a:rPr lang="en-US" sz="5600" b="1" kern="1200" cap="none" spc="0" baseline="0" dirty="0">
                <a:latin typeface="Open Sans SemiBold" panose="020B0606030504020204" pitchFamily="34" charset="0"/>
                <a:ea typeface="Open Sans SemiBold" panose="020B0606030504020204" pitchFamily="34" charset="0"/>
                <a:cs typeface="Open Sans SemiBold" panose="020B0606030504020204" pitchFamily="34" charset="0"/>
              </a:rPr>
              <a:t>Convolution Reverb</a:t>
            </a:r>
          </a:p>
        </p:txBody>
      </p:sp>
      <p:sp>
        <p:nvSpPr>
          <p:cNvPr id="3" name="Rectangle 2">
            <a:extLst>
              <a:ext uri="{FF2B5EF4-FFF2-40B4-BE49-F238E27FC236}">
                <a16:creationId xmlns:a16="http://schemas.microsoft.com/office/drawing/2014/main" id="{3D30D17B-3764-CE4E-9F9A-D667B617CD35}"/>
              </a:ext>
            </a:extLst>
          </p:cNvPr>
          <p:cNvSpPr/>
          <p:nvPr/>
        </p:nvSpPr>
        <p:spPr>
          <a:xfrm>
            <a:off x="529364" y="2579018"/>
            <a:ext cx="4891722" cy="3948175"/>
          </a:xfrm>
          <a:prstGeom prst="rect">
            <a:avLst/>
          </a:prstGeom>
        </p:spPr>
        <p:txBody>
          <a:bodyPr vert="horz" lIns="91440" tIns="45720" rIns="91440" bIns="45720" rtlCol="0" anchor="t">
            <a:normAutofit/>
          </a:bodyPr>
          <a:lstStyle/>
          <a:p>
            <a:pPr>
              <a:lnSpc>
                <a:spcPct val="101000"/>
              </a:lnSpc>
              <a:spcAft>
                <a:spcPts val="600"/>
              </a:spcAft>
            </a:pPr>
            <a:r>
              <a:rPr lang="en-US" sz="2800" spc="50" dirty="0">
                <a:latin typeface="Open Sans Light" panose="020B0306030504020204" pitchFamily="34" charset="0"/>
                <a:ea typeface="Open Sans Light" panose="020B0306030504020204" pitchFamily="34" charset="0"/>
                <a:cs typeface="Open Sans Light" panose="020B0306030504020204" pitchFamily="34" charset="0"/>
              </a:rPr>
              <a:t>Alpha Sound – How to use IR Convolution Reverb: </a:t>
            </a:r>
          </a:p>
          <a:p>
            <a:pPr>
              <a:lnSpc>
                <a:spcPct val="101000"/>
              </a:lnSpc>
              <a:spcAft>
                <a:spcPts val="600"/>
              </a:spcAft>
            </a:pPr>
            <a:r>
              <a:rPr lang="en-US" sz="2800" spc="50" dirty="0">
                <a:latin typeface="Open Sans Light" panose="020B0306030504020204" pitchFamily="34" charset="0"/>
                <a:ea typeface="Open Sans Light" panose="020B0306030504020204" pitchFamily="34" charset="0"/>
                <a:cs typeface="Open Sans Light" panose="020B0306030504020204" pitchFamily="34" charset="0"/>
                <a:hlinkClick r:id="rId2"/>
              </a:rPr>
              <a:t>https://www.youtube.com/watch?v=BLKWy-U6iQY&amp;feature=youtu.be&amp;t=123</a:t>
            </a:r>
            <a:endParaRPr lang="en-US" sz="2800" spc="50" dirty="0">
              <a:latin typeface="Open Sans Light" panose="020B0306030504020204" pitchFamily="34" charset="0"/>
              <a:ea typeface="Open Sans Light" panose="020B0306030504020204" pitchFamily="34" charset="0"/>
              <a:cs typeface="Open Sans Light" panose="020B0306030504020204" pitchFamily="34" charset="0"/>
            </a:endParaRPr>
          </a:p>
        </p:txBody>
      </p:sp>
      <p:pic>
        <p:nvPicPr>
          <p:cNvPr id="5" name="Picture 4">
            <a:extLst>
              <a:ext uri="{FF2B5EF4-FFF2-40B4-BE49-F238E27FC236}">
                <a16:creationId xmlns:a16="http://schemas.microsoft.com/office/drawing/2014/main" id="{E94365AA-2329-4C64-9EDC-6FCC4017CB42}"/>
              </a:ext>
            </a:extLst>
          </p:cNvPr>
          <p:cNvPicPr>
            <a:picLocks noChangeAspect="1"/>
          </p:cNvPicPr>
          <p:nvPr/>
        </p:nvPicPr>
        <p:blipFill rotWithShape="1">
          <a:blip r:embed="rId3"/>
          <a:srcRect l="11990" t="2509" r="11990" b="2509"/>
          <a:stretch/>
        </p:blipFill>
        <p:spPr>
          <a:xfrm>
            <a:off x="5770733" y="0"/>
            <a:ext cx="6419743" cy="6858000"/>
          </a:xfrm>
          <a:prstGeom prst="rect">
            <a:avLst/>
          </a:prstGeom>
        </p:spPr>
      </p:pic>
    </p:spTree>
    <p:extLst>
      <p:ext uri="{BB962C8B-B14F-4D97-AF65-F5344CB8AC3E}">
        <p14:creationId xmlns:p14="http://schemas.microsoft.com/office/powerpoint/2010/main" val="1013128596"/>
      </p:ext>
    </p:extLst>
  </p:cSld>
  <p:clrMapOvr>
    <a:overrideClrMapping bg1="dk1" tx1="lt1" bg2="dk2" tx2="lt2" accent1="accent1" accent2="accent2" accent3="accent3" accent4="accent4" accent5="accent5" accent6="accent6" hlink="hlink" folHlink="folHlink"/>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1D153959-30FA-4987-A094-7243641F4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8" name="Rectangle 17">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0" name="Rectangle 19">
            <a:extLst>
              <a:ext uri="{FF2B5EF4-FFF2-40B4-BE49-F238E27FC236}">
                <a16:creationId xmlns:a16="http://schemas.microsoft.com/office/drawing/2014/main" id="{558DA214-7FDA-4C9D-A7CF-9AD725E29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447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70D4F8-91C9-6B45-90AB-89FF9DA968ED}"/>
              </a:ext>
            </a:extLst>
          </p:cNvPr>
          <p:cNvSpPr>
            <a:spLocks noGrp="1"/>
          </p:cNvSpPr>
          <p:nvPr>
            <p:ph type="ctrTitle"/>
          </p:nvPr>
        </p:nvSpPr>
        <p:spPr>
          <a:xfrm>
            <a:off x="796868" y="317499"/>
            <a:ext cx="4500737" cy="2095501"/>
          </a:xfrm>
        </p:spPr>
        <p:txBody>
          <a:bodyPr vert="horz" lIns="91440" tIns="45720" rIns="91440" bIns="45720" rtlCol="0" anchor="ctr">
            <a:normAutofit/>
          </a:bodyPr>
          <a:lstStyle/>
          <a:p>
            <a:pPr algn="l"/>
            <a:r>
              <a:rPr lang="en-US" sz="4600" b="1" kern="1200" cap="none" spc="0" baseline="0" dirty="0">
                <a:latin typeface="Open Sans SemiBold" panose="020B0606030504020204" pitchFamily="34" charset="0"/>
                <a:ea typeface="Open Sans SemiBold" panose="020B0606030504020204" pitchFamily="34" charset="0"/>
                <a:cs typeface="Open Sans SemiBold" panose="020B0606030504020204" pitchFamily="34" charset="0"/>
              </a:rPr>
              <a:t>Guitar Cabinet Impulse Response</a:t>
            </a:r>
          </a:p>
        </p:txBody>
      </p:sp>
      <p:sp>
        <p:nvSpPr>
          <p:cNvPr id="3" name="Rectangle 2">
            <a:extLst>
              <a:ext uri="{FF2B5EF4-FFF2-40B4-BE49-F238E27FC236}">
                <a16:creationId xmlns:a16="http://schemas.microsoft.com/office/drawing/2014/main" id="{45D2E179-BCC8-F548-A4FA-61B10DF92FE7}"/>
              </a:ext>
            </a:extLst>
          </p:cNvPr>
          <p:cNvSpPr/>
          <p:nvPr/>
        </p:nvSpPr>
        <p:spPr>
          <a:xfrm>
            <a:off x="796867" y="3411979"/>
            <a:ext cx="4820162" cy="3594100"/>
          </a:xfrm>
          <a:prstGeom prst="rect">
            <a:avLst/>
          </a:prstGeom>
        </p:spPr>
        <p:txBody>
          <a:bodyPr vert="horz" lIns="91440" tIns="45720" rIns="91440" bIns="45720" rtlCol="0" anchor="t">
            <a:normAutofit/>
          </a:bodyPr>
          <a:lstStyle/>
          <a:p>
            <a:pPr>
              <a:lnSpc>
                <a:spcPct val="101000"/>
              </a:lnSpc>
              <a:spcBef>
                <a:spcPts val="700"/>
              </a:spcBef>
              <a:spcAft>
                <a:spcPts val="700"/>
              </a:spcAft>
            </a:pPr>
            <a:r>
              <a:rPr lang="en-US" sz="4000" spc="50" dirty="0">
                <a:latin typeface="Open Sans Light" panose="020B0306030504020204" pitchFamily="34" charset="0"/>
                <a:ea typeface="Open Sans Light" panose="020B0306030504020204" pitchFamily="34" charset="0"/>
                <a:cs typeface="Open Sans Light" panose="020B0306030504020204" pitchFamily="34" charset="0"/>
              </a:rPr>
              <a:t>Ola Englund: </a:t>
            </a:r>
          </a:p>
          <a:p>
            <a:pPr>
              <a:lnSpc>
                <a:spcPct val="101000"/>
              </a:lnSpc>
              <a:spcBef>
                <a:spcPts val="700"/>
              </a:spcBef>
              <a:spcAft>
                <a:spcPts val="700"/>
              </a:spcAft>
            </a:pPr>
            <a:r>
              <a:rPr lang="en-US" sz="4000" spc="50" dirty="0">
                <a:latin typeface="Open Sans Light" panose="020B0306030504020204" pitchFamily="34" charset="0"/>
                <a:ea typeface="Open Sans Light" panose="020B0306030504020204" pitchFamily="34" charset="0"/>
                <a:cs typeface="Open Sans Light" panose="020B0306030504020204" pitchFamily="34" charset="0"/>
                <a:hlinkClick r:id="rId2"/>
              </a:rPr>
              <a:t>https://youtu.be/RceLLUbhz0A?t=269</a:t>
            </a:r>
            <a:endParaRPr lang="en-US" sz="4000" spc="50" dirty="0">
              <a:latin typeface="Open Sans Light" panose="020B0306030504020204" pitchFamily="34" charset="0"/>
              <a:ea typeface="Open Sans Light" panose="020B0306030504020204" pitchFamily="34" charset="0"/>
              <a:cs typeface="Open Sans Light" panose="020B0306030504020204" pitchFamily="34" charset="0"/>
            </a:endParaRPr>
          </a:p>
        </p:txBody>
      </p:sp>
      <p:pic>
        <p:nvPicPr>
          <p:cNvPr id="5" name="Picture 4" descr="Close-up of knobs on amplifier">
            <a:extLst>
              <a:ext uri="{FF2B5EF4-FFF2-40B4-BE49-F238E27FC236}">
                <a16:creationId xmlns:a16="http://schemas.microsoft.com/office/drawing/2014/main" id="{2F97C751-40AA-4CD6-B11F-68FBF75870BA}"/>
              </a:ext>
            </a:extLst>
          </p:cNvPr>
          <p:cNvPicPr>
            <a:picLocks noChangeAspect="1"/>
          </p:cNvPicPr>
          <p:nvPr/>
        </p:nvPicPr>
        <p:blipFill rotWithShape="1">
          <a:blip r:embed="rId3"/>
          <a:srcRect t="1" r="40651" b="-3"/>
          <a:stretch/>
        </p:blipFill>
        <p:spPr>
          <a:xfrm>
            <a:off x="6094474" y="10"/>
            <a:ext cx="6097526" cy="6857990"/>
          </a:xfrm>
          <a:prstGeom prst="rect">
            <a:avLst/>
          </a:prstGeom>
        </p:spPr>
      </p:pic>
    </p:spTree>
    <p:extLst>
      <p:ext uri="{BB962C8B-B14F-4D97-AF65-F5344CB8AC3E}">
        <p14:creationId xmlns:p14="http://schemas.microsoft.com/office/powerpoint/2010/main" val="1097844563"/>
      </p:ext>
    </p:extLst>
  </p:cSld>
  <p:clrMapOvr>
    <a:overrideClrMapping bg1="dk1" tx1="lt1" bg2="dk2" tx2="lt2" accent1="accent1" accent2="accent2" accent3="accent3" accent4="accent4" accent5="accent5" accent6="accent6" hlink="hlink" folHlink="folHlink"/>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AA13AD3-0A4F-475A-BEBB-DEEFF5C09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Work tools on a red background">
            <a:extLst>
              <a:ext uri="{FF2B5EF4-FFF2-40B4-BE49-F238E27FC236}">
                <a16:creationId xmlns:a16="http://schemas.microsoft.com/office/drawing/2014/main" id="{59B5DA1B-E76E-439B-99A6-D2DAA30C34BE}"/>
              </a:ext>
            </a:extLst>
          </p:cNvPr>
          <p:cNvPicPr>
            <a:picLocks noChangeAspect="1"/>
          </p:cNvPicPr>
          <p:nvPr/>
        </p:nvPicPr>
        <p:blipFill rotWithShape="1">
          <a:blip r:embed="rId2"/>
          <a:srcRect t="15730"/>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5816E978-1809-4EE5-9DFC-90ECA301A7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8" y="-1534136"/>
            <a:ext cx="4592270" cy="12192001"/>
          </a:xfrm>
          <a:prstGeom prst="rect">
            <a:avLst/>
          </a:prstGeom>
          <a:gradFill>
            <a:gsLst>
              <a:gs pos="35000">
                <a:schemeClr val="tx1">
                  <a:alpha val="46000"/>
                </a:schemeClr>
              </a:gs>
              <a:gs pos="21000">
                <a:schemeClr val="tx1">
                  <a:alpha val="30000"/>
                </a:schemeClr>
              </a:gs>
              <a:gs pos="0">
                <a:schemeClr val="tx1">
                  <a:alpha val="0"/>
                </a:schemeClr>
              </a:gs>
              <a:gs pos="100000">
                <a:schemeClr val="tx1">
                  <a:alpha val="8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670D4F8-91C9-6B45-90AB-89FF9DA968ED}"/>
              </a:ext>
            </a:extLst>
          </p:cNvPr>
          <p:cNvSpPr>
            <a:spLocks noGrp="1"/>
          </p:cNvSpPr>
          <p:nvPr>
            <p:ph type="ctrTitle"/>
          </p:nvPr>
        </p:nvSpPr>
        <p:spPr>
          <a:xfrm>
            <a:off x="961644" y="1878104"/>
            <a:ext cx="10268712" cy="1550896"/>
          </a:xfrm>
        </p:spPr>
        <p:txBody>
          <a:bodyPr anchor="b">
            <a:normAutofit/>
          </a:bodyPr>
          <a:lstStyle/>
          <a:p>
            <a:r>
              <a:rPr lang="en-US" sz="6200" b="1" cap="none" spc="0" dirty="0">
                <a:solidFill>
                  <a:srgbClr val="FFFFFF"/>
                </a:solidFill>
                <a:latin typeface="Open Sans SemiBold" panose="020B0606030504020204" pitchFamily="34" charset="0"/>
                <a:ea typeface="Open Sans SemiBold" panose="020B0606030504020204" pitchFamily="34" charset="0"/>
                <a:cs typeface="Open Sans SemiBold" panose="020B0606030504020204" pitchFamily="34" charset="0"/>
              </a:rPr>
              <a:t>Convolution Reverb Tools</a:t>
            </a:r>
          </a:p>
        </p:txBody>
      </p:sp>
    </p:spTree>
    <p:extLst>
      <p:ext uri="{BB962C8B-B14F-4D97-AF65-F5344CB8AC3E}">
        <p14:creationId xmlns:p14="http://schemas.microsoft.com/office/powerpoint/2010/main" val="2638132700"/>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text, monitor, electronics, different&#10;&#10;Description automatically generated">
            <a:extLst>
              <a:ext uri="{FF2B5EF4-FFF2-40B4-BE49-F238E27FC236}">
                <a16:creationId xmlns:a16="http://schemas.microsoft.com/office/drawing/2014/main" id="{330B05AD-DCBB-B345-A336-DD5E4999B021}"/>
              </a:ext>
            </a:extLst>
          </p:cNvPr>
          <p:cNvPicPr>
            <a:picLocks noChangeAspect="1"/>
          </p:cNvPicPr>
          <p:nvPr/>
        </p:nvPicPr>
        <p:blipFill rotWithShape="1">
          <a:blip r:embed="rId2"/>
          <a:srcRect t="28571" b="28866"/>
          <a:stretch/>
        </p:blipFill>
        <p:spPr>
          <a:xfrm>
            <a:off x="0" y="0"/>
            <a:ext cx="12192000" cy="5189196"/>
          </a:xfrm>
          <a:prstGeom prst="rect">
            <a:avLst/>
          </a:prstGeom>
        </p:spPr>
      </p:pic>
      <p:sp>
        <p:nvSpPr>
          <p:cNvPr id="2" name="Title 1">
            <a:extLst>
              <a:ext uri="{FF2B5EF4-FFF2-40B4-BE49-F238E27FC236}">
                <a16:creationId xmlns:a16="http://schemas.microsoft.com/office/drawing/2014/main" id="{5670D4F8-91C9-6B45-90AB-89FF9DA968ED}"/>
              </a:ext>
            </a:extLst>
          </p:cNvPr>
          <p:cNvSpPr>
            <a:spLocks noGrp="1"/>
          </p:cNvSpPr>
          <p:nvPr>
            <p:ph type="ctrTitle"/>
          </p:nvPr>
        </p:nvSpPr>
        <p:spPr>
          <a:xfrm>
            <a:off x="1196009" y="3934439"/>
            <a:ext cx="9799982" cy="1715714"/>
          </a:xfrm>
        </p:spPr>
        <p:txBody>
          <a:bodyPr>
            <a:normAutofit fontScale="90000"/>
          </a:bodyPr>
          <a:lstStyle/>
          <a:p>
            <a:r>
              <a:rPr lang="en-US" sz="6000" b="1" cap="none" spc="0" dirty="0" err="1">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Audioease</a:t>
            </a:r>
            <a:br>
              <a:rPr lang="en-US" sz="6000" b="1" cap="none" spc="0"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br>
            <a:r>
              <a:rPr lang="en-US" sz="6000" b="1" cap="none" spc="0" dirty="0" err="1">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Altiverb</a:t>
            </a:r>
            <a:endParaRPr lang="en-US" sz="6000" b="1" cap="none" spc="0"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endParaRPr>
          </a:p>
        </p:txBody>
      </p:sp>
      <p:sp>
        <p:nvSpPr>
          <p:cNvPr id="3" name="Rectangle 2">
            <a:extLst>
              <a:ext uri="{FF2B5EF4-FFF2-40B4-BE49-F238E27FC236}">
                <a16:creationId xmlns:a16="http://schemas.microsoft.com/office/drawing/2014/main" id="{641B5B0D-31A9-7D4B-8DF5-0BB2F314B023}"/>
              </a:ext>
            </a:extLst>
          </p:cNvPr>
          <p:cNvSpPr/>
          <p:nvPr/>
        </p:nvSpPr>
        <p:spPr>
          <a:xfrm>
            <a:off x="2263060" y="5650153"/>
            <a:ext cx="7665881" cy="1077218"/>
          </a:xfrm>
          <a:prstGeom prst="rect">
            <a:avLst/>
          </a:prstGeom>
        </p:spPr>
        <p:txBody>
          <a:bodyPr wrap="none">
            <a:spAutoFit/>
          </a:bodyPr>
          <a:lstStyle/>
          <a:p>
            <a:pPr algn="ctr"/>
            <a:r>
              <a:rPr lang="en-US" sz="32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Commercial Convolution Reverb Plug In: </a:t>
            </a:r>
            <a:endParaRPr lang="en-US" sz="3200" dirty="0">
              <a:solidFill>
                <a:srgbClr val="0099FF"/>
              </a:solidFill>
              <a:latin typeface="Open Sans Light" panose="020B0306030504020204" pitchFamily="34" charset="0"/>
              <a:ea typeface="Open Sans Light" panose="020B0306030504020204" pitchFamily="34" charset="0"/>
              <a:cs typeface="Open Sans Light" panose="020B0306030504020204" pitchFamily="34" charset="0"/>
              <a:hlinkClick r:id="" action="ppaction://noaction">
                <a:extLst>
                  <a:ext uri="{A12FA001-AC4F-418D-AE19-62706E023703}">
                    <ahyp:hlinkClr xmlns:ahyp="http://schemas.microsoft.com/office/drawing/2018/hyperlinkcolor" val="tx"/>
                  </a:ext>
                </a:extLst>
              </a:hlinkClick>
            </a:endParaRPr>
          </a:p>
          <a:p>
            <a:pPr algn="ctr"/>
            <a:r>
              <a:rPr lang="en-US" sz="32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hlinkClick r:id="" action="ppaction://noaction">
                  <a:extLst>
                    <a:ext uri="{A12FA001-AC4F-418D-AE19-62706E023703}">
                      <ahyp:hlinkClr xmlns:ahyp="http://schemas.microsoft.com/office/drawing/2018/hyperlinkcolor" val="tx"/>
                    </a:ext>
                  </a:extLst>
                </a:hlinkClick>
              </a:rPr>
              <a:t>https://www.audioease.com/altiverb/</a:t>
            </a:r>
            <a:endParaRPr lang="en-US" sz="32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p:txBody>
      </p:sp>
    </p:spTree>
    <p:extLst>
      <p:ext uri="{BB962C8B-B14F-4D97-AF65-F5344CB8AC3E}">
        <p14:creationId xmlns:p14="http://schemas.microsoft.com/office/powerpoint/2010/main" val="3140707617"/>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D153959-30FA-4987-A094-7243641F4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F58FB36D-73B3-45EF-8CD4-221CCC8BE0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D7835D7-DF12-420F-843A-1C5083D2B3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70D4F8-91C9-6B45-90AB-89FF9DA968ED}"/>
              </a:ext>
            </a:extLst>
          </p:cNvPr>
          <p:cNvSpPr>
            <a:spLocks noGrp="1"/>
          </p:cNvSpPr>
          <p:nvPr>
            <p:ph type="ctrTitle"/>
          </p:nvPr>
        </p:nvSpPr>
        <p:spPr>
          <a:xfrm>
            <a:off x="685800" y="97931"/>
            <a:ext cx="10268712" cy="1700784"/>
          </a:xfrm>
        </p:spPr>
        <p:txBody>
          <a:bodyPr vert="horz" lIns="91440" tIns="45720" rIns="91440" bIns="45720" rtlCol="0" anchor="ctr">
            <a:normAutofit/>
          </a:bodyPr>
          <a:lstStyle/>
          <a:p>
            <a:r>
              <a:rPr lang="en-US" sz="5600" b="1" kern="1200" cap="none" spc="0" baseline="0"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Space Designer</a:t>
            </a:r>
            <a:br>
              <a:rPr lang="en-US" sz="5600" b="1" kern="1200" cap="none" spc="0" baseline="0"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br>
            <a:r>
              <a:rPr lang="en-US" sz="5600" b="1" kern="1200" cap="none" spc="0" baseline="0"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(Logic Pro X)</a:t>
            </a:r>
          </a:p>
        </p:txBody>
      </p:sp>
      <p:sp>
        <p:nvSpPr>
          <p:cNvPr id="3" name="TextBox 2">
            <a:extLst>
              <a:ext uri="{FF2B5EF4-FFF2-40B4-BE49-F238E27FC236}">
                <a16:creationId xmlns:a16="http://schemas.microsoft.com/office/drawing/2014/main" id="{344DCBE8-6D12-7F4A-94F9-31B49EB252A5}"/>
              </a:ext>
            </a:extLst>
          </p:cNvPr>
          <p:cNvSpPr txBox="1"/>
          <p:nvPr/>
        </p:nvSpPr>
        <p:spPr>
          <a:xfrm>
            <a:off x="960120" y="1798715"/>
            <a:ext cx="9994392" cy="3433031"/>
          </a:xfrm>
          <a:prstGeom prst="rect">
            <a:avLst/>
          </a:prstGeom>
        </p:spPr>
        <p:txBody>
          <a:bodyPr vert="horz" lIns="91440" tIns="45720" rIns="91440" bIns="45720" rtlCol="0" anchor="t">
            <a:normAutofit/>
          </a:bodyPr>
          <a:lstStyle/>
          <a:p>
            <a:pPr algn="ctr">
              <a:lnSpc>
                <a:spcPct val="101000"/>
              </a:lnSpc>
              <a:spcAft>
                <a:spcPts val="600"/>
              </a:spcAft>
            </a:pPr>
            <a:r>
              <a:rPr lang="en-US" spc="50" dirty="0">
                <a:latin typeface="Open Sans Light" panose="020B0306030504020204" pitchFamily="34" charset="0"/>
                <a:ea typeface="Open Sans Light" panose="020B0306030504020204" pitchFamily="34" charset="0"/>
                <a:cs typeface="Open Sans Light" panose="020B0306030504020204" pitchFamily="34" charset="0"/>
                <a:hlinkClick r:id="rId2"/>
              </a:rPr>
              <a:t>https://support.apple.com/kb/PH27798?locale=en_US&amp;viewlocale=en_US</a:t>
            </a:r>
            <a:endParaRPr lang="en-US" spc="50" dirty="0">
              <a:latin typeface="Open Sans Light" panose="020B0306030504020204" pitchFamily="34" charset="0"/>
              <a:ea typeface="Open Sans Light" panose="020B0306030504020204" pitchFamily="34" charset="0"/>
              <a:cs typeface="Open Sans Light" panose="020B0306030504020204" pitchFamily="34" charset="0"/>
            </a:endParaRPr>
          </a:p>
          <a:p>
            <a:pPr>
              <a:lnSpc>
                <a:spcPct val="101000"/>
              </a:lnSpc>
              <a:spcAft>
                <a:spcPts val="600"/>
              </a:spcAft>
            </a:pPr>
            <a:endParaRPr lang="en-US" spc="50" dirty="0"/>
          </a:p>
        </p:txBody>
      </p:sp>
      <p:pic>
        <p:nvPicPr>
          <p:cNvPr id="5" name="Picture 4" descr="A screenshot of a computer&#10;&#10;Description automatically generated with medium confidence">
            <a:extLst>
              <a:ext uri="{FF2B5EF4-FFF2-40B4-BE49-F238E27FC236}">
                <a16:creationId xmlns:a16="http://schemas.microsoft.com/office/drawing/2014/main" id="{7BCB4205-2206-1241-8D4F-D761F1CC63F4}"/>
              </a:ext>
            </a:extLst>
          </p:cNvPr>
          <p:cNvPicPr>
            <a:picLocks noChangeAspect="1"/>
          </p:cNvPicPr>
          <p:nvPr/>
        </p:nvPicPr>
        <p:blipFill>
          <a:blip r:embed="rId3"/>
          <a:stretch>
            <a:fillRect/>
          </a:stretch>
        </p:blipFill>
        <p:spPr>
          <a:xfrm>
            <a:off x="3220667" y="2326312"/>
            <a:ext cx="5750665" cy="4456765"/>
          </a:xfrm>
          <a:prstGeom prst="rect">
            <a:avLst/>
          </a:prstGeom>
        </p:spPr>
      </p:pic>
    </p:spTree>
    <p:extLst>
      <p:ext uri="{BB962C8B-B14F-4D97-AF65-F5344CB8AC3E}">
        <p14:creationId xmlns:p14="http://schemas.microsoft.com/office/powerpoint/2010/main" val="1781874509"/>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D153959-30FA-4987-A094-7243641F4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558DA214-7FDA-4C9D-A7CF-9AD725E29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4474"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Graphical user interface, application&#10;&#10;Description automatically generated">
            <a:extLst>
              <a:ext uri="{FF2B5EF4-FFF2-40B4-BE49-F238E27FC236}">
                <a16:creationId xmlns:a16="http://schemas.microsoft.com/office/drawing/2014/main" id="{673EA57F-0712-C240-A306-35E912E1BA61}"/>
              </a:ext>
            </a:extLst>
          </p:cNvPr>
          <p:cNvPicPr>
            <a:picLocks noChangeAspect="1"/>
          </p:cNvPicPr>
          <p:nvPr/>
        </p:nvPicPr>
        <p:blipFill rotWithShape="1">
          <a:blip r:embed="rId2"/>
          <a:srcRect b="4405"/>
          <a:stretch/>
        </p:blipFill>
        <p:spPr>
          <a:xfrm>
            <a:off x="-2" y="1"/>
            <a:ext cx="12188952" cy="6858000"/>
          </a:xfrm>
          <a:prstGeom prst="rect">
            <a:avLst/>
          </a:prstGeom>
        </p:spPr>
      </p:pic>
      <p:sp>
        <p:nvSpPr>
          <p:cNvPr id="2" name="Title 1">
            <a:extLst>
              <a:ext uri="{FF2B5EF4-FFF2-40B4-BE49-F238E27FC236}">
                <a16:creationId xmlns:a16="http://schemas.microsoft.com/office/drawing/2014/main" id="{5670D4F8-91C9-6B45-90AB-89FF9DA968ED}"/>
              </a:ext>
            </a:extLst>
          </p:cNvPr>
          <p:cNvSpPr>
            <a:spLocks noGrp="1"/>
          </p:cNvSpPr>
          <p:nvPr>
            <p:ph type="ctrTitle"/>
          </p:nvPr>
        </p:nvSpPr>
        <p:spPr>
          <a:xfrm>
            <a:off x="359501" y="2511456"/>
            <a:ext cx="4628638" cy="5571066"/>
          </a:xfrm>
        </p:spPr>
        <p:txBody>
          <a:bodyPr vert="horz" lIns="91440" tIns="45720" rIns="91440" bIns="45720" rtlCol="0" anchor="ctr">
            <a:normAutofit/>
          </a:bodyPr>
          <a:lstStyle/>
          <a:p>
            <a:pPr algn="l"/>
            <a:r>
              <a:rPr lang="en-US" sz="6600" b="1" kern="1200" cap="none" spc="0" baseline="0" dirty="0">
                <a:latin typeface="Open Sans SemiBold" panose="020B0606030504020204" pitchFamily="34" charset="0"/>
                <a:ea typeface="Open Sans SemiBold" panose="020B0606030504020204" pitchFamily="34" charset="0"/>
                <a:cs typeface="Open Sans SemiBold" panose="020B0606030504020204" pitchFamily="34" charset="0"/>
              </a:rPr>
              <a:t>Impulse Response </a:t>
            </a:r>
            <a:br>
              <a:rPr lang="en-US" sz="6600" b="1" kern="1200" cap="none" spc="0" baseline="0" dirty="0">
                <a:latin typeface="Open Sans SemiBold" panose="020B0606030504020204" pitchFamily="34" charset="0"/>
                <a:ea typeface="Open Sans SemiBold" panose="020B0606030504020204" pitchFamily="34" charset="0"/>
                <a:cs typeface="Open Sans SemiBold" panose="020B0606030504020204" pitchFamily="34" charset="0"/>
              </a:rPr>
            </a:br>
            <a:r>
              <a:rPr lang="en-US" sz="6600" b="1" kern="1200" cap="none" spc="0" baseline="0" dirty="0">
                <a:latin typeface="Open Sans SemiBold" panose="020B0606030504020204" pitchFamily="34" charset="0"/>
                <a:ea typeface="Open Sans SemiBold" panose="020B0606030504020204" pitchFamily="34" charset="0"/>
                <a:cs typeface="Open Sans SemiBold" panose="020B0606030504020204" pitchFamily="34" charset="0"/>
              </a:rPr>
              <a:t>Utility OSX</a:t>
            </a:r>
          </a:p>
        </p:txBody>
      </p:sp>
      <p:sp>
        <p:nvSpPr>
          <p:cNvPr id="3" name="TextBox 2">
            <a:extLst>
              <a:ext uri="{FF2B5EF4-FFF2-40B4-BE49-F238E27FC236}">
                <a16:creationId xmlns:a16="http://schemas.microsoft.com/office/drawing/2014/main" id="{344DCBE8-6D12-7F4A-94F9-31B49EB252A5}"/>
              </a:ext>
            </a:extLst>
          </p:cNvPr>
          <p:cNvSpPr txBox="1"/>
          <p:nvPr/>
        </p:nvSpPr>
        <p:spPr>
          <a:xfrm>
            <a:off x="5695406" y="2540969"/>
            <a:ext cx="6137093" cy="5571066"/>
          </a:xfrm>
          <a:prstGeom prst="rect">
            <a:avLst/>
          </a:prstGeom>
        </p:spPr>
        <p:txBody>
          <a:bodyPr vert="horz" lIns="91440" tIns="45720" rIns="91440" bIns="45720" rtlCol="0" anchor="ctr">
            <a:normAutofit/>
          </a:bodyPr>
          <a:lstStyle/>
          <a:p>
            <a:pPr algn="ctr">
              <a:lnSpc>
                <a:spcPct val="101000"/>
              </a:lnSpc>
              <a:spcAft>
                <a:spcPts val="600"/>
              </a:spcAft>
            </a:pPr>
            <a:r>
              <a:rPr lang="en-US" spc="50" dirty="0">
                <a:latin typeface="Open Sans Light" panose="020B0306030504020204" pitchFamily="34" charset="0"/>
                <a:ea typeface="Open Sans Light" panose="020B0306030504020204" pitchFamily="34" charset="0"/>
                <a:cs typeface="Open Sans Light" panose="020B0306030504020204" pitchFamily="34" charset="0"/>
                <a:hlinkClick r:id="rId3"/>
              </a:rPr>
              <a:t>https://help.apple.com/impulseresponseutility/mac/1.0.3/en/impulseresponseutility/usermanual/Impulse%20Response%20Utility%20User%20Manual%20(en).pdf</a:t>
            </a:r>
            <a:endParaRPr lang="en-US" spc="50" dirty="0">
              <a:latin typeface="Open Sans Light" panose="020B0306030504020204" pitchFamily="34" charset="0"/>
              <a:ea typeface="Open Sans Light" panose="020B0306030504020204" pitchFamily="34" charset="0"/>
              <a:cs typeface="Open Sans Light" panose="020B0306030504020204" pitchFamily="34" charset="0"/>
            </a:endParaRPr>
          </a:p>
          <a:p>
            <a:pPr>
              <a:lnSpc>
                <a:spcPct val="101000"/>
              </a:lnSpc>
              <a:spcAft>
                <a:spcPts val="600"/>
              </a:spcAft>
            </a:pPr>
            <a:endParaRPr lang="en-US" spc="50" dirty="0"/>
          </a:p>
        </p:txBody>
      </p:sp>
    </p:spTree>
    <p:extLst>
      <p:ext uri="{BB962C8B-B14F-4D97-AF65-F5344CB8AC3E}">
        <p14:creationId xmlns:p14="http://schemas.microsoft.com/office/powerpoint/2010/main" val="3309870147"/>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1D153959-30FA-4987-A094-7243641F4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0" name="Rectangle 19">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558DA214-7FDA-4C9D-A7CF-9AD725E29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447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A77F89CE-BF52-4AF5-8B0B-7E9693734E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4474"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itle 1">
            <a:extLst>
              <a:ext uri="{FF2B5EF4-FFF2-40B4-BE49-F238E27FC236}">
                <a16:creationId xmlns:a16="http://schemas.microsoft.com/office/drawing/2014/main" id="{341EDF24-3869-D84C-B745-DE52CCA87DC1}"/>
              </a:ext>
            </a:extLst>
          </p:cNvPr>
          <p:cNvSpPr>
            <a:spLocks noGrp="1"/>
          </p:cNvSpPr>
          <p:nvPr>
            <p:ph type="ctrTitle"/>
          </p:nvPr>
        </p:nvSpPr>
        <p:spPr>
          <a:xfrm>
            <a:off x="796868" y="1132494"/>
            <a:ext cx="4500737" cy="2194560"/>
          </a:xfrm>
        </p:spPr>
        <p:txBody>
          <a:bodyPr vert="horz" lIns="91440" tIns="45720" rIns="91440" bIns="45720" rtlCol="0" anchor="ctr">
            <a:normAutofit/>
          </a:bodyPr>
          <a:lstStyle/>
          <a:p>
            <a:pPr algn="l"/>
            <a:r>
              <a:rPr lang="en-US" sz="5100" b="1" kern="1200" cap="none" spc="0" baseline="0"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Space Designer</a:t>
            </a:r>
            <a:br>
              <a:rPr lang="en-US" sz="5100" b="1" kern="1200" cap="none" spc="0" baseline="0"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br>
            <a:r>
              <a:rPr lang="en-US" sz="5100" b="1" kern="1200" cap="none" spc="0" baseline="0"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(Logic Pro X)</a:t>
            </a:r>
          </a:p>
        </p:txBody>
      </p:sp>
      <p:sp>
        <p:nvSpPr>
          <p:cNvPr id="13" name="TextBox 12">
            <a:extLst>
              <a:ext uri="{FF2B5EF4-FFF2-40B4-BE49-F238E27FC236}">
                <a16:creationId xmlns:a16="http://schemas.microsoft.com/office/drawing/2014/main" id="{79F27B42-20DD-3F4E-9FF0-B863716F3A3E}"/>
              </a:ext>
            </a:extLst>
          </p:cNvPr>
          <p:cNvSpPr txBox="1"/>
          <p:nvPr/>
        </p:nvSpPr>
        <p:spPr>
          <a:xfrm>
            <a:off x="796868" y="5385816"/>
            <a:ext cx="4500737" cy="3264408"/>
          </a:xfrm>
          <a:prstGeom prst="rect">
            <a:avLst/>
          </a:prstGeom>
        </p:spPr>
        <p:txBody>
          <a:bodyPr vert="horz" lIns="91440" tIns="45720" rIns="91440" bIns="45720" rtlCol="0" anchor="t">
            <a:normAutofit/>
          </a:bodyPr>
          <a:lstStyle/>
          <a:p>
            <a:pPr algn="ctr">
              <a:lnSpc>
                <a:spcPct val="101000"/>
              </a:lnSpc>
              <a:spcAft>
                <a:spcPts val="600"/>
              </a:spcAft>
            </a:pPr>
            <a:r>
              <a:rPr lang="en-US" spc="5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hlinkClick r:id="rId2"/>
              </a:rPr>
              <a:t>https://www.soundonsound.com/techniques/making-impulse-responses-logics-ir-utility</a:t>
            </a:r>
            <a:endParaRPr lang="en-US" spc="5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a:p>
            <a:pPr>
              <a:lnSpc>
                <a:spcPct val="101000"/>
              </a:lnSpc>
              <a:spcAft>
                <a:spcPts val="600"/>
              </a:spcAft>
            </a:pPr>
            <a:endParaRPr lang="en-US" spc="50" dirty="0">
              <a:solidFill>
                <a:schemeClr val="bg1"/>
              </a:solidFill>
            </a:endParaRPr>
          </a:p>
        </p:txBody>
      </p:sp>
      <p:pic>
        <p:nvPicPr>
          <p:cNvPr id="5" name="Picture 4">
            <a:extLst>
              <a:ext uri="{FF2B5EF4-FFF2-40B4-BE49-F238E27FC236}">
                <a16:creationId xmlns:a16="http://schemas.microsoft.com/office/drawing/2014/main" id="{1AB4F193-5691-3341-BC46-31ADDD0C4B39}"/>
              </a:ext>
            </a:extLst>
          </p:cNvPr>
          <p:cNvPicPr>
            <a:picLocks noChangeAspect="1"/>
          </p:cNvPicPr>
          <p:nvPr/>
        </p:nvPicPr>
        <p:blipFill rotWithShape="1">
          <a:blip r:embed="rId3"/>
          <a:srcRect l="30649" t="13897" r="31083" b="14496"/>
          <a:stretch/>
        </p:blipFill>
        <p:spPr>
          <a:xfrm>
            <a:off x="6166322" y="426023"/>
            <a:ext cx="5906203" cy="5802061"/>
          </a:xfrm>
          <a:prstGeom prst="rect">
            <a:avLst/>
          </a:prstGeom>
        </p:spPr>
      </p:pic>
    </p:spTree>
    <p:extLst>
      <p:ext uri="{BB962C8B-B14F-4D97-AF65-F5344CB8AC3E}">
        <p14:creationId xmlns:p14="http://schemas.microsoft.com/office/powerpoint/2010/main" val="554189467"/>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1D153959-30FA-4987-A094-7243641F4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0" name="Rectangle 19">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558DA214-7FDA-4C9D-A7CF-9AD725E29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447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A77F89CE-BF52-4AF5-8B0B-7E9693734E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4474"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itle 1">
            <a:extLst>
              <a:ext uri="{FF2B5EF4-FFF2-40B4-BE49-F238E27FC236}">
                <a16:creationId xmlns:a16="http://schemas.microsoft.com/office/drawing/2014/main" id="{341EDF24-3869-D84C-B745-DE52CCA87DC1}"/>
              </a:ext>
            </a:extLst>
          </p:cNvPr>
          <p:cNvSpPr>
            <a:spLocks noGrp="1"/>
          </p:cNvSpPr>
          <p:nvPr>
            <p:ph type="ctrTitle"/>
          </p:nvPr>
        </p:nvSpPr>
        <p:spPr>
          <a:xfrm>
            <a:off x="796868" y="1132494"/>
            <a:ext cx="4500737" cy="2194560"/>
          </a:xfrm>
        </p:spPr>
        <p:txBody>
          <a:bodyPr vert="horz" lIns="91440" tIns="45720" rIns="91440" bIns="45720" rtlCol="0" anchor="ctr">
            <a:normAutofit/>
          </a:bodyPr>
          <a:lstStyle/>
          <a:p>
            <a:pPr algn="l"/>
            <a:r>
              <a:rPr lang="en-US" sz="5100" b="1" kern="1200" cap="none" spc="0" baseline="0"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Further Information</a:t>
            </a:r>
          </a:p>
        </p:txBody>
      </p:sp>
      <p:sp>
        <p:nvSpPr>
          <p:cNvPr id="13" name="TextBox 12">
            <a:extLst>
              <a:ext uri="{FF2B5EF4-FFF2-40B4-BE49-F238E27FC236}">
                <a16:creationId xmlns:a16="http://schemas.microsoft.com/office/drawing/2014/main" id="{79F27B42-20DD-3F4E-9FF0-B863716F3A3E}"/>
              </a:ext>
            </a:extLst>
          </p:cNvPr>
          <p:cNvSpPr txBox="1"/>
          <p:nvPr/>
        </p:nvSpPr>
        <p:spPr>
          <a:xfrm>
            <a:off x="796868" y="5385816"/>
            <a:ext cx="4500737" cy="3264408"/>
          </a:xfrm>
          <a:prstGeom prst="rect">
            <a:avLst/>
          </a:prstGeom>
        </p:spPr>
        <p:txBody>
          <a:bodyPr vert="horz" lIns="91440" tIns="45720" rIns="91440" bIns="45720" rtlCol="0" anchor="t">
            <a:normAutofit/>
          </a:bodyPr>
          <a:lstStyle/>
          <a:p>
            <a:pPr algn="ctr">
              <a:spcAft>
                <a:spcPts val="600"/>
              </a:spcAft>
            </a:pPr>
            <a:r>
              <a:rPr lang="en-US" dirty="0">
                <a:latin typeface="Open Sans Light" panose="020B0306030504020204" pitchFamily="34" charset="0"/>
                <a:ea typeface="Open Sans Light" panose="020B0306030504020204" pitchFamily="34" charset="0"/>
                <a:cs typeface="Open Sans Light" panose="020B0306030504020204" pitchFamily="34" charset="0"/>
                <a:hlinkClick r:id="rId2"/>
              </a:rPr>
              <a:t>https://www.soundonsound.com/techniques/convolution-processing-impulse-responses</a:t>
            </a:r>
            <a:endParaRPr lang="en-US" dirty="0">
              <a:latin typeface="Open Sans Light" panose="020B0306030504020204" pitchFamily="34" charset="0"/>
              <a:ea typeface="Open Sans Light" panose="020B0306030504020204" pitchFamily="34" charset="0"/>
              <a:cs typeface="Open Sans Light" panose="020B0306030504020204" pitchFamily="34" charset="0"/>
            </a:endParaRPr>
          </a:p>
          <a:p>
            <a:pPr>
              <a:lnSpc>
                <a:spcPct val="101000"/>
              </a:lnSpc>
              <a:spcAft>
                <a:spcPts val="600"/>
              </a:spcAft>
            </a:pPr>
            <a:endParaRPr lang="en-US" spc="50" dirty="0">
              <a:solidFill>
                <a:schemeClr val="bg1"/>
              </a:solidFill>
            </a:endParaRPr>
          </a:p>
        </p:txBody>
      </p:sp>
      <p:pic>
        <p:nvPicPr>
          <p:cNvPr id="5" name="Picture 4">
            <a:extLst>
              <a:ext uri="{FF2B5EF4-FFF2-40B4-BE49-F238E27FC236}">
                <a16:creationId xmlns:a16="http://schemas.microsoft.com/office/drawing/2014/main" id="{1AB4F193-5691-3341-BC46-31ADDD0C4B39}"/>
              </a:ext>
            </a:extLst>
          </p:cNvPr>
          <p:cNvPicPr>
            <a:picLocks noChangeAspect="1"/>
          </p:cNvPicPr>
          <p:nvPr/>
        </p:nvPicPr>
        <p:blipFill rotWithShape="1">
          <a:blip r:embed="rId3"/>
          <a:srcRect l="30649" t="13897" r="31083" b="14496"/>
          <a:stretch/>
        </p:blipFill>
        <p:spPr>
          <a:xfrm>
            <a:off x="6166322" y="426023"/>
            <a:ext cx="5906203" cy="5802061"/>
          </a:xfrm>
          <a:prstGeom prst="rect">
            <a:avLst/>
          </a:prstGeom>
        </p:spPr>
      </p:pic>
    </p:spTree>
    <p:extLst>
      <p:ext uri="{BB962C8B-B14F-4D97-AF65-F5344CB8AC3E}">
        <p14:creationId xmlns:p14="http://schemas.microsoft.com/office/powerpoint/2010/main" val="2002815799"/>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1D153959-30FA-4987-A094-7243641F4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0" name="Rectangle 19">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558DA214-7FDA-4C9D-A7CF-9AD725E29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447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A77F89CE-BF52-4AF5-8B0B-7E9693734E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4474"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itle 1">
            <a:extLst>
              <a:ext uri="{FF2B5EF4-FFF2-40B4-BE49-F238E27FC236}">
                <a16:creationId xmlns:a16="http://schemas.microsoft.com/office/drawing/2014/main" id="{341EDF24-3869-D84C-B745-DE52CCA87DC1}"/>
              </a:ext>
            </a:extLst>
          </p:cNvPr>
          <p:cNvSpPr>
            <a:spLocks noGrp="1"/>
          </p:cNvSpPr>
          <p:nvPr>
            <p:ph type="ctrTitle"/>
          </p:nvPr>
        </p:nvSpPr>
        <p:spPr>
          <a:xfrm>
            <a:off x="796868" y="1132494"/>
            <a:ext cx="4500737" cy="2194560"/>
          </a:xfrm>
        </p:spPr>
        <p:txBody>
          <a:bodyPr vert="horz" lIns="91440" tIns="45720" rIns="91440" bIns="45720" rtlCol="0" anchor="ctr">
            <a:normAutofit/>
          </a:bodyPr>
          <a:lstStyle/>
          <a:p>
            <a:pPr algn="l"/>
            <a:r>
              <a:rPr lang="en-US" sz="5100" b="1" kern="1200" cap="none" spc="0" baseline="0"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Further Information</a:t>
            </a:r>
          </a:p>
        </p:txBody>
      </p:sp>
      <p:sp>
        <p:nvSpPr>
          <p:cNvPr id="13" name="TextBox 12">
            <a:extLst>
              <a:ext uri="{FF2B5EF4-FFF2-40B4-BE49-F238E27FC236}">
                <a16:creationId xmlns:a16="http://schemas.microsoft.com/office/drawing/2014/main" id="{79F27B42-20DD-3F4E-9FF0-B863716F3A3E}"/>
              </a:ext>
            </a:extLst>
          </p:cNvPr>
          <p:cNvSpPr txBox="1"/>
          <p:nvPr/>
        </p:nvSpPr>
        <p:spPr>
          <a:xfrm>
            <a:off x="796868" y="5385816"/>
            <a:ext cx="4500737" cy="3264408"/>
          </a:xfrm>
          <a:prstGeom prst="rect">
            <a:avLst/>
          </a:prstGeom>
        </p:spPr>
        <p:txBody>
          <a:bodyPr vert="horz" lIns="91440" tIns="45720" rIns="91440" bIns="45720" rtlCol="0" anchor="t">
            <a:normAutofit/>
          </a:bodyPr>
          <a:lstStyle/>
          <a:p>
            <a:pPr algn="ctr">
              <a:spcAft>
                <a:spcPts val="600"/>
              </a:spcAft>
            </a:pPr>
            <a:r>
              <a:rPr lang="en-US" dirty="0">
                <a:latin typeface="Open Sans Light" panose="020B0306030504020204" pitchFamily="34" charset="0"/>
                <a:ea typeface="Open Sans Light" panose="020B0306030504020204" pitchFamily="34" charset="0"/>
                <a:cs typeface="Open Sans Light" panose="020B0306030504020204" pitchFamily="34" charset="0"/>
                <a:hlinkClick r:id="rId3"/>
              </a:rPr>
              <a:t>https://designingsound.org/2012/12/29/recording-impulse-responses/</a:t>
            </a:r>
            <a:endParaRPr lang="en-US" dirty="0">
              <a:latin typeface="Open Sans Light" panose="020B0306030504020204" pitchFamily="34" charset="0"/>
              <a:ea typeface="Open Sans Light" panose="020B0306030504020204" pitchFamily="34" charset="0"/>
              <a:cs typeface="Open Sans Light" panose="020B0306030504020204" pitchFamily="34" charset="0"/>
            </a:endParaRPr>
          </a:p>
          <a:p>
            <a:pPr algn="ctr">
              <a:spcAft>
                <a:spcPts val="600"/>
              </a:spcAft>
            </a:pPr>
            <a:endParaRPr lang="en-US" spc="5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p:txBody>
      </p:sp>
      <p:pic>
        <p:nvPicPr>
          <p:cNvPr id="5" name="Picture 4">
            <a:extLst>
              <a:ext uri="{FF2B5EF4-FFF2-40B4-BE49-F238E27FC236}">
                <a16:creationId xmlns:a16="http://schemas.microsoft.com/office/drawing/2014/main" id="{1AB4F193-5691-3341-BC46-31ADDD0C4B39}"/>
              </a:ext>
            </a:extLst>
          </p:cNvPr>
          <p:cNvPicPr>
            <a:picLocks noChangeAspect="1"/>
          </p:cNvPicPr>
          <p:nvPr/>
        </p:nvPicPr>
        <p:blipFill>
          <a:blip r:embed="rId4"/>
          <a:srcRect l="16174" r="16174"/>
          <a:stretch/>
        </p:blipFill>
        <p:spPr>
          <a:xfrm>
            <a:off x="6166322" y="426023"/>
            <a:ext cx="5906203" cy="5802061"/>
          </a:xfrm>
          <a:prstGeom prst="rect">
            <a:avLst/>
          </a:prstGeom>
        </p:spPr>
      </p:pic>
    </p:spTree>
    <p:extLst>
      <p:ext uri="{BB962C8B-B14F-4D97-AF65-F5344CB8AC3E}">
        <p14:creationId xmlns:p14="http://schemas.microsoft.com/office/powerpoint/2010/main" val="2413415469"/>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AA13AD3-0A4F-475A-BEBB-DEEFF5C09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A1B34684-9779-1345-B663-10F01FDB6D50}"/>
              </a:ext>
            </a:extLst>
          </p:cNvPr>
          <p:cNvPicPr>
            <a:picLocks noChangeAspect="1"/>
          </p:cNvPicPr>
          <p:nvPr/>
        </p:nvPicPr>
        <p:blipFill rotWithShape="1">
          <a:blip r:embed="rId2">
            <a:alphaModFix amt="60000"/>
          </a:blip>
          <a:srcRect b="18773"/>
          <a:stretch/>
        </p:blipFill>
        <p:spPr>
          <a:xfrm>
            <a:off x="20" y="10"/>
            <a:ext cx="12191980" cy="6859300"/>
          </a:xfrm>
          <a:prstGeom prst="rect">
            <a:avLst/>
          </a:prstGeom>
        </p:spPr>
      </p:pic>
      <p:sp>
        <p:nvSpPr>
          <p:cNvPr id="2" name="Title 1">
            <a:extLst>
              <a:ext uri="{FF2B5EF4-FFF2-40B4-BE49-F238E27FC236}">
                <a16:creationId xmlns:a16="http://schemas.microsoft.com/office/drawing/2014/main" id="{5670D4F8-91C9-6B45-90AB-89FF9DA968ED}"/>
              </a:ext>
            </a:extLst>
          </p:cNvPr>
          <p:cNvSpPr>
            <a:spLocks noGrp="1"/>
          </p:cNvSpPr>
          <p:nvPr>
            <p:ph type="ctrTitle"/>
          </p:nvPr>
        </p:nvSpPr>
        <p:spPr>
          <a:xfrm>
            <a:off x="1182189" y="3331028"/>
            <a:ext cx="10268712" cy="3227832"/>
          </a:xfrm>
        </p:spPr>
        <p:txBody>
          <a:bodyPr anchor="b">
            <a:normAutofit/>
          </a:bodyPr>
          <a:lstStyle/>
          <a:p>
            <a:r>
              <a:rPr lang="en-US" sz="4200" b="1" cap="none" spc="0" dirty="0">
                <a:latin typeface="Open Sans SemiBold" panose="020B0606030504020204" pitchFamily="34" charset="0"/>
                <a:ea typeface="Open Sans SemiBold" panose="020B0606030504020204" pitchFamily="34" charset="0"/>
                <a:cs typeface="Open Sans SemiBold" panose="020B0606030504020204" pitchFamily="34" charset="0"/>
              </a:rPr>
              <a:t>Class Task:</a:t>
            </a:r>
            <a:br>
              <a:rPr lang="en-US" sz="4200" b="1" cap="none" spc="0" dirty="0">
                <a:latin typeface="Open Sans SemiBold" panose="020B0606030504020204" pitchFamily="34" charset="0"/>
                <a:ea typeface="Open Sans SemiBold" panose="020B0606030504020204" pitchFamily="34" charset="0"/>
                <a:cs typeface="Open Sans SemiBold" panose="020B0606030504020204" pitchFamily="34" charset="0"/>
              </a:rPr>
            </a:br>
            <a:r>
              <a:rPr lang="en-US" sz="4200" b="1" cap="none" spc="0" dirty="0">
                <a:latin typeface="Open Sans SemiBold" panose="020B0606030504020204" pitchFamily="34" charset="0"/>
                <a:ea typeface="Open Sans SemiBold" panose="020B0606030504020204" pitchFamily="34" charset="0"/>
                <a:cs typeface="Open Sans SemiBold" panose="020B0606030504020204" pitchFamily="34" charset="0"/>
              </a:rPr>
              <a:t> </a:t>
            </a:r>
            <a:br>
              <a:rPr lang="en-US" sz="4200" b="1" cap="none" spc="0" dirty="0">
                <a:latin typeface="Open Sans SemiBold" panose="020B0606030504020204" pitchFamily="34" charset="0"/>
                <a:ea typeface="Open Sans SemiBold" panose="020B0606030504020204" pitchFamily="34" charset="0"/>
                <a:cs typeface="Open Sans SemiBold" panose="020B0606030504020204" pitchFamily="34" charset="0"/>
              </a:rPr>
            </a:br>
            <a:r>
              <a:rPr lang="en-US" sz="4200" b="1" cap="none" spc="0" dirty="0">
                <a:latin typeface="Open Sans SemiBold" panose="020B0606030504020204" pitchFamily="34" charset="0"/>
                <a:ea typeface="Open Sans SemiBold" panose="020B0606030504020204" pitchFamily="34" charset="0"/>
                <a:cs typeface="Open Sans SemiBold" panose="020B0606030504020204" pitchFamily="34" charset="0"/>
              </a:rPr>
              <a:t>Create An Impulse Response In THREE Different Acoustics Using the provided Recording Rigs. </a:t>
            </a:r>
          </a:p>
        </p:txBody>
      </p:sp>
    </p:spTree>
    <p:extLst>
      <p:ext uri="{BB962C8B-B14F-4D97-AF65-F5344CB8AC3E}">
        <p14:creationId xmlns:p14="http://schemas.microsoft.com/office/powerpoint/2010/main" val="88234886"/>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JuxtaposeVTI">
  <a:themeElements>
    <a:clrScheme name="Juxtapose">
      <a:dk1>
        <a:sysClr val="windowText" lastClr="000000"/>
      </a:dk1>
      <a:lt1>
        <a:sysClr val="window" lastClr="FFFFFF"/>
      </a:lt1>
      <a:dk2>
        <a:srgbClr val="3F3F3F"/>
      </a:dk2>
      <a:lt2>
        <a:srgbClr val="F8F7F5"/>
      </a:lt2>
      <a:accent1>
        <a:srgbClr val="F99700"/>
      </a:accent1>
      <a:accent2>
        <a:srgbClr val="00BAC7"/>
      </a:accent2>
      <a:accent3>
        <a:srgbClr val="FF5C21"/>
      </a:accent3>
      <a:accent4>
        <a:srgbClr val="6F7EFD"/>
      </a:accent4>
      <a:accent5>
        <a:srgbClr val="ACACAC"/>
      </a:accent5>
      <a:accent6>
        <a:srgbClr val="737373"/>
      </a:accent6>
      <a:hlink>
        <a:srgbClr val="0099FF"/>
      </a:hlink>
      <a:folHlink>
        <a:srgbClr val="868686"/>
      </a:folHlink>
    </a:clrScheme>
    <a:fontScheme name="Custom 167">
      <a:majorFont>
        <a:latin typeface="Franklin Gothic Demi Cond"/>
        <a:ea typeface=""/>
        <a:cs typeface=""/>
      </a:majorFont>
      <a:minorFont>
        <a:latin typeface="Franklin Gothic Medium"/>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JuxtaposeVTI" id="{FBDCC3B4-6EA8-442A-B697-43C068E31FE3}" vid="{090F2E09-E4E2-4F71-A70E-279F5A0D9E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1754</TotalTime>
  <Words>2292</Words>
  <Application>Microsoft Macintosh PowerPoint</Application>
  <PresentationFormat>Widescreen</PresentationFormat>
  <Paragraphs>251</Paragraphs>
  <Slides>71</Slides>
  <Notes>24</Notes>
  <HiddenSlides>0</HiddenSlides>
  <MMClips>5</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71</vt:i4>
      </vt:variant>
    </vt:vector>
  </HeadingPairs>
  <TitlesOfParts>
    <vt:vector size="79" baseType="lpstr">
      <vt:lpstr>Arial</vt:lpstr>
      <vt:lpstr>Calibri</vt:lpstr>
      <vt:lpstr>Franklin Gothic Demi Cond</vt:lpstr>
      <vt:lpstr>Franklin Gothic Medium</vt:lpstr>
      <vt:lpstr>Open Sans Light</vt:lpstr>
      <vt:lpstr>Open Sans SemiBold</vt:lpstr>
      <vt:lpstr>Wingdings</vt:lpstr>
      <vt:lpstr>JuxtaposeVTI</vt:lpstr>
      <vt:lpstr>Studio Project</vt:lpstr>
      <vt:lpstr>PowerPoint Presentation</vt:lpstr>
      <vt:lpstr>Updates?</vt:lpstr>
      <vt:lpstr>Recording</vt:lpstr>
      <vt:lpstr>Stereophony</vt:lpstr>
      <vt:lpstr>Stereophony</vt:lpstr>
      <vt:lpstr>Stereophony</vt:lpstr>
      <vt:lpstr>Stereophony</vt:lpstr>
      <vt:lpstr>Coincident Pair  Microphone Techniques</vt:lpstr>
      <vt:lpstr>Coincident Pair  Microphone Techniques</vt:lpstr>
      <vt:lpstr>Spaced Pair  Microphone Techniques</vt:lpstr>
      <vt:lpstr>Spaced Pair  Microphone Techniques</vt:lpstr>
      <vt:lpstr>Spaced Pair  Microphone Techniques</vt:lpstr>
      <vt:lpstr>PowerPoint Presentation</vt:lpstr>
      <vt:lpstr>Near Co-incident Pair Microphone Techniques</vt:lpstr>
      <vt:lpstr>Near Co-incident Pair Microphone Techniques</vt:lpstr>
      <vt:lpstr>Ambisonics </vt:lpstr>
      <vt:lpstr>Ambisonics</vt:lpstr>
      <vt:lpstr>Ambisonics</vt:lpstr>
      <vt:lpstr>Tetrahedral Microphone</vt:lpstr>
      <vt:lpstr>Michael Gerzon Soundfield</vt:lpstr>
      <vt:lpstr>PowerPoint Presentation</vt:lpstr>
      <vt:lpstr>Soundfield SPS422B</vt:lpstr>
      <vt:lpstr>Sennheiser Ambeo</vt:lpstr>
      <vt:lpstr>Rode  NTSF-1</vt:lpstr>
      <vt:lpstr>Zoom  H3-VR</vt:lpstr>
      <vt:lpstr> Core Sound Octomic</vt:lpstr>
      <vt:lpstr>Third Order Ambisonics: Zylia </vt:lpstr>
      <vt:lpstr>Zylia </vt:lpstr>
      <vt:lpstr>Forth Order Ambisonic Microphone (32 Capsules)  </vt:lpstr>
      <vt:lpstr>Current Practices:  Virtual Reality &amp; Augmented Reality</vt:lpstr>
      <vt:lpstr>Current Practices:  Live Sports</vt:lpstr>
      <vt:lpstr>Current Practices:  Game Audio</vt:lpstr>
      <vt:lpstr>Head Tracking</vt:lpstr>
      <vt:lpstr>PowerPoint Presentation</vt:lpstr>
      <vt:lpstr>PowerPoint Presentation</vt:lpstr>
      <vt:lpstr>How Do You Use Ambisonics?</vt:lpstr>
      <vt:lpstr>A-Format</vt:lpstr>
      <vt:lpstr>A-Format</vt:lpstr>
      <vt:lpstr>B-Format</vt:lpstr>
      <vt:lpstr>B-Format</vt:lpstr>
      <vt:lpstr>B-Format</vt:lpstr>
      <vt:lpstr>PowerPoint Presentation</vt:lpstr>
      <vt:lpstr>Decoding In Logic</vt:lpstr>
      <vt:lpstr>Decoding in Reaper</vt:lpstr>
      <vt:lpstr>Ambisonic Toolkit (ATK) for Reaper</vt:lpstr>
      <vt:lpstr>Other 360º Recording Technologies</vt:lpstr>
      <vt:lpstr>Ambisonics Further Reading</vt:lpstr>
      <vt:lpstr>Creative Task:  Record A Dylan Thomas Poem Using Ambisonic Techniques.  Experiment with the Soundfield Microphone and Rode H3-VR.</vt:lpstr>
      <vt:lpstr>PowerPoint Presentation</vt:lpstr>
      <vt:lpstr>Impulse Response And Convolution Reverb</vt:lpstr>
      <vt:lpstr>Real Space Simulation:</vt:lpstr>
      <vt:lpstr> The Reaction Of How Sound Behaves Within A Certain Environment </vt:lpstr>
      <vt:lpstr>Impulse:  Signal  Response:  Reaction Of The Impulse</vt:lpstr>
      <vt:lpstr>Convolution </vt:lpstr>
      <vt:lpstr>Convolution </vt:lpstr>
      <vt:lpstr>PowerPoint Presentation</vt:lpstr>
      <vt:lpstr>Real Space Simulation:</vt:lpstr>
      <vt:lpstr>Real Space Simulation:</vt:lpstr>
      <vt:lpstr>Transient Methods:  Starter Pistol Balloon  Electric Spark</vt:lpstr>
      <vt:lpstr>Sine Sweep Method:  Covers The Entire Audible Frequency Range</vt:lpstr>
      <vt:lpstr>Convolution Reverb</vt:lpstr>
      <vt:lpstr>Guitar Cabinet Impulse Response</vt:lpstr>
      <vt:lpstr>Convolution Reverb Tools</vt:lpstr>
      <vt:lpstr>Audioease Altiverb</vt:lpstr>
      <vt:lpstr>Space Designer (Logic Pro X)</vt:lpstr>
      <vt:lpstr>Impulse Response  Utility OSX</vt:lpstr>
      <vt:lpstr>Space Designer (Logic Pro X)</vt:lpstr>
      <vt:lpstr>Further Information</vt:lpstr>
      <vt:lpstr>Further Information</vt:lpstr>
      <vt:lpstr>Class Task:   Create An Impulse Response In THREE Different Acoustics Using the provided Recording Rigs.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Studio Project</dc:title>
  <dc:creator>David Bird</dc:creator>
  <cp:lastModifiedBy>David Bird</cp:lastModifiedBy>
  <cp:revision>129</cp:revision>
  <dcterms:created xsi:type="dcterms:W3CDTF">2021-04-22T15:08:17Z</dcterms:created>
  <dcterms:modified xsi:type="dcterms:W3CDTF">2021-04-27T08:55:16Z</dcterms:modified>
</cp:coreProperties>
</file>