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  <p:sldId id="266" r:id="rId12"/>
    <p:sldId id="267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91C185-8AF5-46D8-86D1-AB91F2DE67D8}" v="102" dt="2025-05-01T22:21:26.437"/>
    <p1510:client id="{69E07317-8539-92C1-2E00-C9C5174C45F0}" v="17" dt="2025-05-01T21:32:18.489"/>
    <p1510:client id="{8A0E27AB-7806-D41A-DC00-909D7808003A}" v="172" dt="2025-05-01T22:34:59.3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n Frise (2404228)" userId="8d9efa51-7427-490d-b780-0d576c14c43e" providerId="ADAL" clId="{2091C185-8AF5-46D8-86D1-AB91F2DE67D8}"/>
    <pc:docChg chg="undo custSel addSld delSld modSld">
      <pc:chgData name="Jon Frise (2404228)" userId="8d9efa51-7427-490d-b780-0d576c14c43e" providerId="ADAL" clId="{2091C185-8AF5-46D8-86D1-AB91F2DE67D8}" dt="2025-05-01T22:21:46.842" v="822" actId="478"/>
      <pc:docMkLst>
        <pc:docMk/>
      </pc:docMkLst>
      <pc:sldChg chg="addSp delSp modSp mod">
        <pc:chgData name="Jon Frise (2404228)" userId="8d9efa51-7427-490d-b780-0d576c14c43e" providerId="ADAL" clId="{2091C185-8AF5-46D8-86D1-AB91F2DE67D8}" dt="2025-05-01T21:48:12.294" v="184" actId="1076"/>
        <pc:sldMkLst>
          <pc:docMk/>
          <pc:sldMk cId="109857222" sldId="256"/>
        </pc:sldMkLst>
        <pc:spChg chg="mod">
          <ac:chgData name="Jon Frise (2404228)" userId="8d9efa51-7427-490d-b780-0d576c14c43e" providerId="ADAL" clId="{2091C185-8AF5-46D8-86D1-AB91F2DE67D8}" dt="2025-05-01T21:36:55.094" v="15" actId="14861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on Frise (2404228)" userId="8d9efa51-7427-490d-b780-0d576c14c43e" providerId="ADAL" clId="{2091C185-8AF5-46D8-86D1-AB91F2DE67D8}" dt="2025-05-01T21:44:35.669" v="112" actId="27636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Jon Frise (2404228)" userId="8d9efa51-7427-490d-b780-0d576c14c43e" providerId="ADAL" clId="{2091C185-8AF5-46D8-86D1-AB91F2DE67D8}" dt="2025-05-01T21:43:11.967" v="81"/>
          <ac:spMkLst>
            <pc:docMk/>
            <pc:sldMk cId="109857222" sldId="256"/>
            <ac:spMk id="4" creationId="{ABFF57A9-6D9E-D27B-6985-FB43A0AB4D63}"/>
          </ac:spMkLst>
        </pc:spChg>
        <pc:spChg chg="add">
          <ac:chgData name="Jon Frise (2404228)" userId="8d9efa51-7427-490d-b780-0d576c14c43e" providerId="ADAL" clId="{2091C185-8AF5-46D8-86D1-AB91F2DE67D8}" dt="2025-05-01T21:43:18.894" v="82"/>
          <ac:spMkLst>
            <pc:docMk/>
            <pc:sldMk cId="109857222" sldId="256"/>
            <ac:spMk id="5" creationId="{14DAE1E0-8448-702A-514C-AE0F99FDB95A}"/>
          </ac:spMkLst>
        </pc:spChg>
        <pc:spChg chg="add del mod">
          <ac:chgData name="Jon Frise (2404228)" userId="8d9efa51-7427-490d-b780-0d576c14c43e" providerId="ADAL" clId="{2091C185-8AF5-46D8-86D1-AB91F2DE67D8}" dt="2025-05-01T21:44:31.471" v="106"/>
          <ac:spMkLst>
            <pc:docMk/>
            <pc:sldMk cId="109857222" sldId="256"/>
            <ac:spMk id="6" creationId="{645A56D0-91B2-BFEE-976E-B2DD1ED03145}"/>
          </ac:spMkLst>
        </pc:spChg>
        <pc:spChg chg="add del mod">
          <ac:chgData name="Jon Frise (2404228)" userId="8d9efa51-7427-490d-b780-0d576c14c43e" providerId="ADAL" clId="{2091C185-8AF5-46D8-86D1-AB91F2DE67D8}" dt="2025-05-01T21:44:31.471" v="104" actId="478"/>
          <ac:spMkLst>
            <pc:docMk/>
            <pc:sldMk cId="109857222" sldId="256"/>
            <ac:spMk id="7" creationId="{E2CEB1BB-A7FF-B267-1EE8-2AE81211116C}"/>
          </ac:spMkLst>
        </pc:spChg>
        <pc:picChg chg="mod">
          <ac:chgData name="Jon Frise (2404228)" userId="8d9efa51-7427-490d-b780-0d576c14c43e" providerId="ADAL" clId="{2091C185-8AF5-46D8-86D1-AB91F2DE67D8}" dt="2025-05-01T21:48:02.456" v="180" actId="14100"/>
          <ac:picMkLst>
            <pc:docMk/>
            <pc:sldMk cId="109857222" sldId="256"/>
            <ac:picMk id="24" creationId="{B8485D9C-D8FC-0B2D-65A0-22FE5D725B55}"/>
          </ac:picMkLst>
        </pc:picChg>
        <pc:picChg chg="add mod">
          <ac:chgData name="Jon Frise (2404228)" userId="8d9efa51-7427-490d-b780-0d576c14c43e" providerId="ADAL" clId="{2091C185-8AF5-46D8-86D1-AB91F2DE67D8}" dt="2025-05-01T21:48:12.294" v="184" actId="1076"/>
          <ac:picMkLst>
            <pc:docMk/>
            <pc:sldMk cId="109857222" sldId="256"/>
            <ac:picMk id="1029" creationId="{F646397E-C197-3F30-D40B-1E6D7D7C9139}"/>
          </ac:picMkLst>
        </pc:picChg>
      </pc:sldChg>
      <pc:sldChg chg="addSp delSp modSp mod">
        <pc:chgData name="Jon Frise (2404228)" userId="8d9efa51-7427-490d-b780-0d576c14c43e" providerId="ADAL" clId="{2091C185-8AF5-46D8-86D1-AB91F2DE67D8}" dt="2025-05-01T21:48:14.185" v="185"/>
        <pc:sldMkLst>
          <pc:docMk/>
          <pc:sldMk cId="3161712979" sldId="257"/>
        </pc:sldMkLst>
        <pc:spChg chg="mod">
          <ac:chgData name="Jon Frise (2404228)" userId="8d9efa51-7427-490d-b780-0d576c14c43e" providerId="ADAL" clId="{2091C185-8AF5-46D8-86D1-AB91F2DE67D8}" dt="2025-05-01T21:46:21.438" v="133" actId="1076"/>
          <ac:spMkLst>
            <pc:docMk/>
            <pc:sldMk cId="3161712979" sldId="257"/>
            <ac:spMk id="2" creationId="{CD5B71F7-7AF8-2E35-403E-0C87B1CFDE88}"/>
          </ac:spMkLst>
        </pc:spChg>
        <pc:spChg chg="del">
          <ac:chgData name="Jon Frise (2404228)" userId="8d9efa51-7427-490d-b780-0d576c14c43e" providerId="ADAL" clId="{2091C185-8AF5-46D8-86D1-AB91F2DE67D8}" dt="2025-05-01T21:39:23.397" v="44"/>
          <ac:spMkLst>
            <pc:docMk/>
            <pc:sldMk cId="3161712979" sldId="257"/>
            <ac:spMk id="3" creationId="{FDFB30B0-0FC2-6D68-17DA-D4914F82185E}"/>
          </ac:spMkLst>
        </pc:spChg>
        <pc:spChg chg="add mod">
          <ac:chgData name="Jon Frise (2404228)" userId="8d9efa51-7427-490d-b780-0d576c14c43e" providerId="ADAL" clId="{2091C185-8AF5-46D8-86D1-AB91F2DE67D8}" dt="2025-05-01T21:46:53.360" v="174" actId="1076"/>
          <ac:spMkLst>
            <pc:docMk/>
            <pc:sldMk cId="3161712979" sldId="257"/>
            <ac:spMk id="9" creationId="{4364DAEB-0570-28EB-1B09-5968DCA62575}"/>
          </ac:spMkLst>
        </pc:spChg>
        <pc:spChg chg="add del mod">
          <ac:chgData name="Jon Frise (2404228)" userId="8d9efa51-7427-490d-b780-0d576c14c43e" providerId="ADAL" clId="{2091C185-8AF5-46D8-86D1-AB91F2DE67D8}" dt="2025-05-01T21:47:00.690" v="176" actId="478"/>
          <ac:spMkLst>
            <pc:docMk/>
            <pc:sldMk cId="3161712979" sldId="257"/>
            <ac:spMk id="10" creationId="{A9EECDC9-2FB3-1083-D4B9-C6FF4E6B4CE7}"/>
          </ac:spMkLst>
        </pc:spChg>
        <pc:picChg chg="add mod">
          <ac:chgData name="Jon Frise (2404228)" userId="8d9efa51-7427-490d-b780-0d576c14c43e" providerId="ADAL" clId="{2091C185-8AF5-46D8-86D1-AB91F2DE67D8}" dt="2025-05-01T21:41:19.677" v="74" actId="1076"/>
          <ac:picMkLst>
            <pc:docMk/>
            <pc:sldMk cId="3161712979" sldId="257"/>
            <ac:picMk id="4" creationId="{AA93854A-BE08-4FDA-F3CE-3F032F8CF4A6}"/>
          </ac:picMkLst>
        </pc:picChg>
        <pc:picChg chg="add mod">
          <ac:chgData name="Jon Frise (2404228)" userId="8d9efa51-7427-490d-b780-0d576c14c43e" providerId="ADAL" clId="{2091C185-8AF5-46D8-86D1-AB91F2DE67D8}" dt="2025-05-01T21:41:29.405" v="79" actId="1440"/>
          <ac:picMkLst>
            <pc:docMk/>
            <pc:sldMk cId="3161712979" sldId="257"/>
            <ac:picMk id="5" creationId="{EF35E94E-55DD-C992-76A9-DCACCE387FCE}"/>
          </ac:picMkLst>
        </pc:picChg>
        <pc:picChg chg="add mod">
          <ac:chgData name="Jon Frise (2404228)" userId="8d9efa51-7427-490d-b780-0d576c14c43e" providerId="ADAL" clId="{2091C185-8AF5-46D8-86D1-AB91F2DE67D8}" dt="2025-05-01T21:41:32.308" v="80" actId="1440"/>
          <ac:picMkLst>
            <pc:docMk/>
            <pc:sldMk cId="3161712979" sldId="257"/>
            <ac:picMk id="6" creationId="{AF3BD8A7-9CB9-01D5-5EE6-74C593B04C9D}"/>
          </ac:picMkLst>
        </pc:picChg>
        <pc:picChg chg="add mod">
          <ac:chgData name="Jon Frise (2404228)" userId="8d9efa51-7427-490d-b780-0d576c14c43e" providerId="ADAL" clId="{2091C185-8AF5-46D8-86D1-AB91F2DE67D8}" dt="2025-05-01T21:41:10.640" v="69" actId="1076"/>
          <ac:picMkLst>
            <pc:docMk/>
            <pc:sldMk cId="3161712979" sldId="257"/>
            <ac:picMk id="7" creationId="{C592DA07-E558-675D-410E-4D1E422EF98F}"/>
          </ac:picMkLst>
        </pc:picChg>
        <pc:picChg chg="add mod">
          <ac:chgData name="Jon Frise (2404228)" userId="8d9efa51-7427-490d-b780-0d576c14c43e" providerId="ADAL" clId="{2091C185-8AF5-46D8-86D1-AB91F2DE67D8}" dt="2025-05-01T21:41:17.792" v="73" actId="1076"/>
          <ac:picMkLst>
            <pc:docMk/>
            <pc:sldMk cId="3161712979" sldId="257"/>
            <ac:picMk id="8" creationId="{DE87016B-377A-21A3-B136-AADB7557791B}"/>
          </ac:picMkLst>
        </pc:picChg>
        <pc:picChg chg="add mod">
          <ac:chgData name="Jon Frise (2404228)" userId="8d9efa51-7427-490d-b780-0d576c14c43e" providerId="ADAL" clId="{2091C185-8AF5-46D8-86D1-AB91F2DE67D8}" dt="2025-05-01T21:48:14.185" v="185"/>
          <ac:picMkLst>
            <pc:docMk/>
            <pc:sldMk cId="3161712979" sldId="257"/>
            <ac:picMk id="11" creationId="{40D68EB1-D990-9975-A906-CC3BB3C70530}"/>
          </ac:picMkLst>
        </pc:picChg>
      </pc:sldChg>
      <pc:sldChg chg="addSp modSp new mod">
        <pc:chgData name="Jon Frise (2404228)" userId="8d9efa51-7427-490d-b780-0d576c14c43e" providerId="ADAL" clId="{2091C185-8AF5-46D8-86D1-AB91F2DE67D8}" dt="2025-05-01T22:10:23.623" v="639" actId="2711"/>
        <pc:sldMkLst>
          <pc:docMk/>
          <pc:sldMk cId="2289943535" sldId="258"/>
        </pc:sldMkLst>
        <pc:spChg chg="mod">
          <ac:chgData name="Jon Frise (2404228)" userId="8d9efa51-7427-490d-b780-0d576c14c43e" providerId="ADAL" clId="{2091C185-8AF5-46D8-86D1-AB91F2DE67D8}" dt="2025-05-01T21:52:46.832" v="226" actId="20577"/>
          <ac:spMkLst>
            <pc:docMk/>
            <pc:sldMk cId="2289943535" sldId="258"/>
            <ac:spMk id="2" creationId="{8B64B8F2-27F9-70D6-9025-85E321DBAB53}"/>
          </ac:spMkLst>
        </pc:spChg>
        <pc:spChg chg="mod">
          <ac:chgData name="Jon Frise (2404228)" userId="8d9efa51-7427-490d-b780-0d576c14c43e" providerId="ADAL" clId="{2091C185-8AF5-46D8-86D1-AB91F2DE67D8}" dt="2025-05-01T21:57:14.171" v="347" actId="1076"/>
          <ac:spMkLst>
            <pc:docMk/>
            <pc:sldMk cId="2289943535" sldId="258"/>
            <ac:spMk id="3" creationId="{FC0D512C-61AD-5216-9FAE-2930EE6BE429}"/>
          </ac:spMkLst>
        </pc:spChg>
        <pc:spChg chg="add mod">
          <ac:chgData name="Jon Frise (2404228)" userId="8d9efa51-7427-490d-b780-0d576c14c43e" providerId="ADAL" clId="{2091C185-8AF5-46D8-86D1-AB91F2DE67D8}" dt="2025-05-01T21:55:35.290" v="324" actId="1076"/>
          <ac:spMkLst>
            <pc:docMk/>
            <pc:sldMk cId="2289943535" sldId="258"/>
            <ac:spMk id="7" creationId="{78110F20-981B-D26C-E7DC-590D363F79FC}"/>
          </ac:spMkLst>
        </pc:spChg>
        <pc:spChg chg="add mod">
          <ac:chgData name="Jon Frise (2404228)" userId="8d9efa51-7427-490d-b780-0d576c14c43e" providerId="ADAL" clId="{2091C185-8AF5-46D8-86D1-AB91F2DE67D8}" dt="2025-05-01T22:10:23.623" v="639" actId="2711"/>
          <ac:spMkLst>
            <pc:docMk/>
            <pc:sldMk cId="2289943535" sldId="258"/>
            <ac:spMk id="10" creationId="{FD3E5F2E-AF69-1C8C-F3D6-743EFC238CF2}"/>
          </ac:spMkLst>
        </pc:spChg>
        <pc:picChg chg="add mod">
          <ac:chgData name="Jon Frise (2404228)" userId="8d9efa51-7427-490d-b780-0d576c14c43e" providerId="ADAL" clId="{2091C185-8AF5-46D8-86D1-AB91F2DE67D8}" dt="2025-05-01T21:48:17.499" v="186"/>
          <ac:picMkLst>
            <pc:docMk/>
            <pc:sldMk cId="2289943535" sldId="258"/>
            <ac:picMk id="4" creationId="{2EE98D91-999E-6F23-F5B6-BBE4275002D3}"/>
          </ac:picMkLst>
        </pc:picChg>
        <pc:picChg chg="add mod">
          <ac:chgData name="Jon Frise (2404228)" userId="8d9efa51-7427-490d-b780-0d576c14c43e" providerId="ADAL" clId="{2091C185-8AF5-46D8-86D1-AB91F2DE67D8}" dt="2025-05-01T21:55:26.864" v="321" actId="14100"/>
          <ac:picMkLst>
            <pc:docMk/>
            <pc:sldMk cId="2289943535" sldId="258"/>
            <ac:picMk id="5" creationId="{CB8DE7CB-CBE5-096B-E26E-7547C210E720}"/>
          </ac:picMkLst>
        </pc:picChg>
        <pc:picChg chg="add mod">
          <ac:chgData name="Jon Frise (2404228)" userId="8d9efa51-7427-490d-b780-0d576c14c43e" providerId="ADAL" clId="{2091C185-8AF5-46D8-86D1-AB91F2DE67D8}" dt="2025-05-01T21:57:19.404" v="350" actId="1440"/>
          <ac:picMkLst>
            <pc:docMk/>
            <pc:sldMk cId="2289943535" sldId="258"/>
            <ac:picMk id="8" creationId="{E688E02B-943B-FF4A-18ED-08E22EE0F6C6}"/>
          </ac:picMkLst>
        </pc:picChg>
        <pc:picChg chg="add mod ord modCrop">
          <ac:chgData name="Jon Frise (2404228)" userId="8d9efa51-7427-490d-b780-0d576c14c43e" providerId="ADAL" clId="{2091C185-8AF5-46D8-86D1-AB91F2DE67D8}" dt="2025-05-01T21:57:22.430" v="351" actId="1076"/>
          <ac:picMkLst>
            <pc:docMk/>
            <pc:sldMk cId="2289943535" sldId="258"/>
            <ac:picMk id="9" creationId="{3EA13E40-733D-2D7B-D1A5-C92204EFF9EE}"/>
          </ac:picMkLst>
        </pc:picChg>
      </pc:sldChg>
      <pc:sldChg chg="addSp delSp modSp new mod">
        <pc:chgData name="Jon Frise (2404228)" userId="8d9efa51-7427-490d-b780-0d576c14c43e" providerId="ADAL" clId="{2091C185-8AF5-46D8-86D1-AB91F2DE67D8}" dt="2025-05-01T22:10:02.394" v="634" actId="2711"/>
        <pc:sldMkLst>
          <pc:docMk/>
          <pc:sldMk cId="4166090556" sldId="259"/>
        </pc:sldMkLst>
        <pc:spChg chg="mod">
          <ac:chgData name="Jon Frise (2404228)" userId="8d9efa51-7427-490d-b780-0d576c14c43e" providerId="ADAL" clId="{2091C185-8AF5-46D8-86D1-AB91F2DE67D8}" dt="2025-05-01T21:58:00.284" v="366" actId="20577"/>
          <ac:spMkLst>
            <pc:docMk/>
            <pc:sldMk cId="4166090556" sldId="259"/>
            <ac:spMk id="2" creationId="{D3B2BAC4-BD7B-31AF-D1BD-4FF843D39CAB}"/>
          </ac:spMkLst>
        </pc:spChg>
        <pc:spChg chg="mod">
          <ac:chgData name="Jon Frise (2404228)" userId="8d9efa51-7427-490d-b780-0d576c14c43e" providerId="ADAL" clId="{2091C185-8AF5-46D8-86D1-AB91F2DE67D8}" dt="2025-05-01T22:01:00.225" v="414" actId="404"/>
          <ac:spMkLst>
            <pc:docMk/>
            <pc:sldMk cId="4166090556" sldId="259"/>
            <ac:spMk id="3" creationId="{31BCE832-8FEF-844B-7260-22586FE24E0D}"/>
          </ac:spMkLst>
        </pc:spChg>
        <pc:spChg chg="add del mod">
          <ac:chgData name="Jon Frise (2404228)" userId="8d9efa51-7427-490d-b780-0d576c14c43e" providerId="ADAL" clId="{2091C185-8AF5-46D8-86D1-AB91F2DE67D8}" dt="2025-05-01T21:58:58.962" v="379" actId="478"/>
          <ac:spMkLst>
            <pc:docMk/>
            <pc:sldMk cId="4166090556" sldId="259"/>
            <ac:spMk id="5" creationId="{CFA87ED9-5F8A-5014-34BB-CD3B58DA4C69}"/>
          </ac:spMkLst>
        </pc:spChg>
        <pc:spChg chg="add mod">
          <ac:chgData name="Jon Frise (2404228)" userId="8d9efa51-7427-490d-b780-0d576c14c43e" providerId="ADAL" clId="{2091C185-8AF5-46D8-86D1-AB91F2DE67D8}" dt="2025-05-01T22:10:02.394" v="634" actId="2711"/>
          <ac:spMkLst>
            <pc:docMk/>
            <pc:sldMk cId="4166090556" sldId="259"/>
            <ac:spMk id="10" creationId="{A23DFF43-6F6C-34FC-DD0D-EEDD0C30A1E9}"/>
          </ac:spMkLst>
        </pc:spChg>
        <pc:picChg chg="add mod">
          <ac:chgData name="Jon Frise (2404228)" userId="8d9efa51-7427-490d-b780-0d576c14c43e" providerId="ADAL" clId="{2091C185-8AF5-46D8-86D1-AB91F2DE67D8}" dt="2025-05-01T21:48:21.685" v="188"/>
          <ac:picMkLst>
            <pc:docMk/>
            <pc:sldMk cId="4166090556" sldId="259"/>
            <ac:picMk id="4" creationId="{B0042DE5-3022-82AB-E1F6-9ACE57D5B9C6}"/>
          </ac:picMkLst>
        </pc:picChg>
        <pc:picChg chg="add mod">
          <ac:chgData name="Jon Frise (2404228)" userId="8d9efa51-7427-490d-b780-0d576c14c43e" providerId="ADAL" clId="{2091C185-8AF5-46D8-86D1-AB91F2DE67D8}" dt="2025-05-01T22:00:44.862" v="412" actId="1076"/>
          <ac:picMkLst>
            <pc:docMk/>
            <pc:sldMk cId="4166090556" sldId="259"/>
            <ac:picMk id="6" creationId="{EAE160EA-A986-266F-1241-916633591CDC}"/>
          </ac:picMkLst>
        </pc:picChg>
        <pc:picChg chg="add mod">
          <ac:chgData name="Jon Frise (2404228)" userId="8d9efa51-7427-490d-b780-0d576c14c43e" providerId="ADAL" clId="{2091C185-8AF5-46D8-86D1-AB91F2DE67D8}" dt="2025-05-01T22:00:46.939" v="413" actId="1076"/>
          <ac:picMkLst>
            <pc:docMk/>
            <pc:sldMk cId="4166090556" sldId="259"/>
            <ac:picMk id="7" creationId="{3293A132-8344-8DB1-3905-9ECB8FA4F884}"/>
          </ac:picMkLst>
        </pc:picChg>
        <pc:picChg chg="add mod">
          <ac:chgData name="Jon Frise (2404228)" userId="8d9efa51-7427-490d-b780-0d576c14c43e" providerId="ADAL" clId="{2091C185-8AF5-46D8-86D1-AB91F2DE67D8}" dt="2025-05-01T22:00:27.302" v="403" actId="1076"/>
          <ac:picMkLst>
            <pc:docMk/>
            <pc:sldMk cId="4166090556" sldId="259"/>
            <ac:picMk id="8" creationId="{F13DF606-AF37-89FC-7DB2-34785011BE97}"/>
          </ac:picMkLst>
        </pc:picChg>
        <pc:picChg chg="add mod">
          <ac:chgData name="Jon Frise (2404228)" userId="8d9efa51-7427-490d-b780-0d576c14c43e" providerId="ADAL" clId="{2091C185-8AF5-46D8-86D1-AB91F2DE67D8}" dt="2025-05-01T22:00:37.507" v="409" actId="1076"/>
          <ac:picMkLst>
            <pc:docMk/>
            <pc:sldMk cId="4166090556" sldId="259"/>
            <ac:picMk id="9" creationId="{471722AF-ACB9-98F0-4FAA-CBE7ACB5F67C}"/>
          </ac:picMkLst>
        </pc:picChg>
      </pc:sldChg>
      <pc:sldChg chg="addSp delSp modSp new mod">
        <pc:chgData name="Jon Frise (2404228)" userId="8d9efa51-7427-490d-b780-0d576c14c43e" providerId="ADAL" clId="{2091C185-8AF5-46D8-86D1-AB91F2DE67D8}" dt="2025-05-01T22:09:41.666" v="630" actId="1076"/>
        <pc:sldMkLst>
          <pc:docMk/>
          <pc:sldMk cId="3210442988" sldId="260"/>
        </pc:sldMkLst>
        <pc:spChg chg="mod">
          <ac:chgData name="Jon Frise (2404228)" userId="8d9efa51-7427-490d-b780-0d576c14c43e" providerId="ADAL" clId="{2091C185-8AF5-46D8-86D1-AB91F2DE67D8}" dt="2025-05-01T22:01:29.042" v="427" actId="20577"/>
          <ac:spMkLst>
            <pc:docMk/>
            <pc:sldMk cId="3210442988" sldId="260"/>
            <ac:spMk id="2" creationId="{D6B822C9-AECE-D84C-9EA4-0337B569D78C}"/>
          </ac:spMkLst>
        </pc:spChg>
        <pc:spChg chg="mod">
          <ac:chgData name="Jon Frise (2404228)" userId="8d9efa51-7427-490d-b780-0d576c14c43e" providerId="ADAL" clId="{2091C185-8AF5-46D8-86D1-AB91F2DE67D8}" dt="2025-05-01T22:05:31.278" v="518" actId="5793"/>
          <ac:spMkLst>
            <pc:docMk/>
            <pc:sldMk cId="3210442988" sldId="260"/>
            <ac:spMk id="3" creationId="{44F3ED37-D0E9-1C8C-C955-18F949648ADB}"/>
          </ac:spMkLst>
        </pc:spChg>
        <pc:spChg chg="add del mod">
          <ac:chgData name="Jon Frise (2404228)" userId="8d9efa51-7427-490d-b780-0d576c14c43e" providerId="ADAL" clId="{2091C185-8AF5-46D8-86D1-AB91F2DE67D8}" dt="2025-05-01T22:02:00.931" v="436" actId="478"/>
          <ac:spMkLst>
            <pc:docMk/>
            <pc:sldMk cId="3210442988" sldId="260"/>
            <ac:spMk id="5" creationId="{0073ABCC-8D1E-3D34-0E43-442752621A76}"/>
          </ac:spMkLst>
        </pc:spChg>
        <pc:spChg chg="add mod">
          <ac:chgData name="Jon Frise (2404228)" userId="8d9efa51-7427-490d-b780-0d576c14c43e" providerId="ADAL" clId="{2091C185-8AF5-46D8-86D1-AB91F2DE67D8}" dt="2025-05-01T22:09:41.666" v="630" actId="1076"/>
          <ac:spMkLst>
            <pc:docMk/>
            <pc:sldMk cId="3210442988" sldId="260"/>
            <ac:spMk id="11" creationId="{838EEB6F-58ED-82CC-DCBB-76AE5D76ECD4}"/>
          </ac:spMkLst>
        </pc:spChg>
        <pc:picChg chg="add mod">
          <ac:chgData name="Jon Frise (2404228)" userId="8d9efa51-7427-490d-b780-0d576c14c43e" providerId="ADAL" clId="{2091C185-8AF5-46D8-86D1-AB91F2DE67D8}" dt="2025-05-01T21:48:23.594" v="190"/>
          <ac:picMkLst>
            <pc:docMk/>
            <pc:sldMk cId="3210442988" sldId="260"/>
            <ac:picMk id="4" creationId="{02008977-37E9-4A49-C107-F09F9BAF7447}"/>
          </ac:picMkLst>
        </pc:picChg>
        <pc:picChg chg="add mod">
          <ac:chgData name="Jon Frise (2404228)" userId="8d9efa51-7427-490d-b780-0d576c14c43e" providerId="ADAL" clId="{2091C185-8AF5-46D8-86D1-AB91F2DE67D8}" dt="2025-05-01T22:03:04.136" v="463" actId="14100"/>
          <ac:picMkLst>
            <pc:docMk/>
            <pc:sldMk cId="3210442988" sldId="260"/>
            <ac:picMk id="6" creationId="{FC1046C9-FBAC-1836-0D8D-5BE9142DC714}"/>
          </ac:picMkLst>
        </pc:picChg>
        <pc:picChg chg="add mod">
          <ac:chgData name="Jon Frise (2404228)" userId="8d9efa51-7427-490d-b780-0d576c14c43e" providerId="ADAL" clId="{2091C185-8AF5-46D8-86D1-AB91F2DE67D8}" dt="2025-05-01T22:03:25.470" v="467" actId="1076"/>
          <ac:picMkLst>
            <pc:docMk/>
            <pc:sldMk cId="3210442988" sldId="260"/>
            <ac:picMk id="7" creationId="{3798F584-0B7E-6F71-1FF8-53463C0634BC}"/>
          </ac:picMkLst>
        </pc:picChg>
        <pc:picChg chg="add mod">
          <ac:chgData name="Jon Frise (2404228)" userId="8d9efa51-7427-490d-b780-0d576c14c43e" providerId="ADAL" clId="{2091C185-8AF5-46D8-86D1-AB91F2DE67D8}" dt="2025-05-01T22:03:24.161" v="466" actId="1076"/>
          <ac:picMkLst>
            <pc:docMk/>
            <pc:sldMk cId="3210442988" sldId="260"/>
            <ac:picMk id="8" creationId="{8A0B2570-01CC-CF95-9CEC-613102FD6B1B}"/>
          </ac:picMkLst>
        </pc:picChg>
        <pc:picChg chg="add mod">
          <ac:chgData name="Jon Frise (2404228)" userId="8d9efa51-7427-490d-b780-0d576c14c43e" providerId="ADAL" clId="{2091C185-8AF5-46D8-86D1-AB91F2DE67D8}" dt="2025-05-01T22:03:32.517" v="469" actId="1076"/>
          <ac:picMkLst>
            <pc:docMk/>
            <pc:sldMk cId="3210442988" sldId="260"/>
            <ac:picMk id="9" creationId="{4E4C5DD9-04DF-09DB-9163-7EAC1232FADB}"/>
          </ac:picMkLst>
        </pc:picChg>
      </pc:sldChg>
      <pc:sldChg chg="addSp delSp modSp new mod">
        <pc:chgData name="Jon Frise (2404228)" userId="8d9efa51-7427-490d-b780-0d576c14c43e" providerId="ADAL" clId="{2091C185-8AF5-46D8-86D1-AB91F2DE67D8}" dt="2025-05-01T22:09:44.995" v="631" actId="404"/>
        <pc:sldMkLst>
          <pc:docMk/>
          <pc:sldMk cId="3756533982" sldId="261"/>
        </pc:sldMkLst>
        <pc:spChg chg="mod">
          <ac:chgData name="Jon Frise (2404228)" userId="8d9efa51-7427-490d-b780-0d576c14c43e" providerId="ADAL" clId="{2091C185-8AF5-46D8-86D1-AB91F2DE67D8}" dt="2025-05-01T22:06:05.996" v="520" actId="20577"/>
          <ac:spMkLst>
            <pc:docMk/>
            <pc:sldMk cId="3756533982" sldId="261"/>
            <ac:spMk id="2" creationId="{190F8F88-BE71-9706-434A-A6A944F17BD8}"/>
          </ac:spMkLst>
        </pc:spChg>
        <pc:spChg chg="mod">
          <ac:chgData name="Jon Frise (2404228)" userId="8d9efa51-7427-490d-b780-0d576c14c43e" providerId="ADAL" clId="{2091C185-8AF5-46D8-86D1-AB91F2DE67D8}" dt="2025-05-01T22:05:09.886" v="515" actId="115"/>
          <ac:spMkLst>
            <pc:docMk/>
            <pc:sldMk cId="3756533982" sldId="261"/>
            <ac:spMk id="3" creationId="{2BBF283A-3881-AD6A-2566-12F69B4934CA}"/>
          </ac:spMkLst>
        </pc:spChg>
        <pc:spChg chg="add del mod">
          <ac:chgData name="Jon Frise (2404228)" userId="8d9efa51-7427-490d-b780-0d576c14c43e" providerId="ADAL" clId="{2091C185-8AF5-46D8-86D1-AB91F2DE67D8}" dt="2025-05-01T22:04:54.090" v="506" actId="478"/>
          <ac:spMkLst>
            <pc:docMk/>
            <pc:sldMk cId="3756533982" sldId="261"/>
            <ac:spMk id="5" creationId="{2A72B290-4D2F-0123-EA31-272D2EC2CF4C}"/>
          </ac:spMkLst>
        </pc:spChg>
        <pc:spChg chg="add mod">
          <ac:chgData name="Jon Frise (2404228)" userId="8d9efa51-7427-490d-b780-0d576c14c43e" providerId="ADAL" clId="{2091C185-8AF5-46D8-86D1-AB91F2DE67D8}" dt="2025-05-01T22:09:44.995" v="631" actId="404"/>
          <ac:spMkLst>
            <pc:docMk/>
            <pc:sldMk cId="3756533982" sldId="261"/>
            <ac:spMk id="15" creationId="{0E7897A7-8496-D847-4C18-22A9EEF617DB}"/>
          </ac:spMkLst>
        </pc:spChg>
        <pc:picChg chg="add mod">
          <ac:chgData name="Jon Frise (2404228)" userId="8d9efa51-7427-490d-b780-0d576c14c43e" providerId="ADAL" clId="{2091C185-8AF5-46D8-86D1-AB91F2DE67D8}" dt="2025-05-01T21:48:25.786" v="192"/>
          <ac:picMkLst>
            <pc:docMk/>
            <pc:sldMk cId="3756533982" sldId="261"/>
            <ac:picMk id="4" creationId="{DAA65C7D-D632-99A8-0CF6-1186976B6957}"/>
          </ac:picMkLst>
        </pc:picChg>
        <pc:picChg chg="add mod">
          <ac:chgData name="Jon Frise (2404228)" userId="8d9efa51-7427-490d-b780-0d576c14c43e" providerId="ADAL" clId="{2091C185-8AF5-46D8-86D1-AB91F2DE67D8}" dt="2025-05-01T22:07:42.792" v="569" actId="1076"/>
          <ac:picMkLst>
            <pc:docMk/>
            <pc:sldMk cId="3756533982" sldId="261"/>
            <ac:picMk id="6" creationId="{58F19B75-AE55-239A-EA91-926CDDEA1DEC}"/>
          </ac:picMkLst>
        </pc:picChg>
        <pc:picChg chg="add mod">
          <ac:chgData name="Jon Frise (2404228)" userId="8d9efa51-7427-490d-b780-0d576c14c43e" providerId="ADAL" clId="{2091C185-8AF5-46D8-86D1-AB91F2DE67D8}" dt="2025-05-01T22:07:42.792" v="569" actId="1076"/>
          <ac:picMkLst>
            <pc:docMk/>
            <pc:sldMk cId="3756533982" sldId="261"/>
            <ac:picMk id="7" creationId="{27D5D271-BCA0-BA5E-B421-0D3AA6F8CC0D}"/>
          </ac:picMkLst>
        </pc:picChg>
        <pc:picChg chg="add mod">
          <ac:chgData name="Jon Frise (2404228)" userId="8d9efa51-7427-490d-b780-0d576c14c43e" providerId="ADAL" clId="{2091C185-8AF5-46D8-86D1-AB91F2DE67D8}" dt="2025-05-01T22:06:38.806" v="538" actId="1076"/>
          <ac:picMkLst>
            <pc:docMk/>
            <pc:sldMk cId="3756533982" sldId="261"/>
            <ac:picMk id="8" creationId="{5CA57536-9BE1-BA68-707B-AC8FDE9AB7B6}"/>
          </ac:picMkLst>
        </pc:picChg>
        <pc:picChg chg="add del mod">
          <ac:chgData name="Jon Frise (2404228)" userId="8d9efa51-7427-490d-b780-0d576c14c43e" providerId="ADAL" clId="{2091C185-8AF5-46D8-86D1-AB91F2DE67D8}" dt="2025-05-01T22:07:42.792" v="569" actId="1076"/>
          <ac:picMkLst>
            <pc:docMk/>
            <pc:sldMk cId="3756533982" sldId="261"/>
            <ac:picMk id="9" creationId="{FBD8B216-50E7-B98C-FDD3-A20176B2EE90}"/>
          </ac:picMkLst>
        </pc:picChg>
        <pc:picChg chg="add mod">
          <ac:chgData name="Jon Frise (2404228)" userId="8d9efa51-7427-490d-b780-0d576c14c43e" providerId="ADAL" clId="{2091C185-8AF5-46D8-86D1-AB91F2DE67D8}" dt="2025-05-01T22:07:35.009" v="566" actId="571"/>
          <ac:picMkLst>
            <pc:docMk/>
            <pc:sldMk cId="3756533982" sldId="261"/>
            <ac:picMk id="10" creationId="{6C661971-45DB-5E5C-15A6-77D706C6C020}"/>
          </ac:picMkLst>
        </pc:picChg>
        <pc:picChg chg="add mod">
          <ac:chgData name="Jon Frise (2404228)" userId="8d9efa51-7427-490d-b780-0d576c14c43e" providerId="ADAL" clId="{2091C185-8AF5-46D8-86D1-AB91F2DE67D8}" dt="2025-05-01T22:07:35.009" v="566" actId="571"/>
          <ac:picMkLst>
            <pc:docMk/>
            <pc:sldMk cId="3756533982" sldId="261"/>
            <ac:picMk id="11" creationId="{28A81144-7297-8FC2-9954-5713B5B06238}"/>
          </ac:picMkLst>
        </pc:picChg>
        <pc:picChg chg="add mod">
          <ac:chgData name="Jon Frise (2404228)" userId="8d9efa51-7427-490d-b780-0d576c14c43e" providerId="ADAL" clId="{2091C185-8AF5-46D8-86D1-AB91F2DE67D8}" dt="2025-05-01T22:07:37.581" v="568" actId="571"/>
          <ac:picMkLst>
            <pc:docMk/>
            <pc:sldMk cId="3756533982" sldId="261"/>
            <ac:picMk id="12" creationId="{C74FA8DA-1B11-F324-9C9A-AC90C33D137F}"/>
          </ac:picMkLst>
        </pc:picChg>
        <pc:picChg chg="add mod">
          <ac:chgData name="Jon Frise (2404228)" userId="8d9efa51-7427-490d-b780-0d576c14c43e" providerId="ADAL" clId="{2091C185-8AF5-46D8-86D1-AB91F2DE67D8}" dt="2025-05-01T22:07:37.581" v="568" actId="571"/>
          <ac:picMkLst>
            <pc:docMk/>
            <pc:sldMk cId="3756533982" sldId="261"/>
            <ac:picMk id="13" creationId="{C5C215B3-F390-FA91-7781-B8745A33A069}"/>
          </ac:picMkLst>
        </pc:picChg>
      </pc:sldChg>
      <pc:sldChg chg="addSp delSp modSp new mod">
        <pc:chgData name="Jon Frise (2404228)" userId="8d9efa51-7427-490d-b780-0d576c14c43e" providerId="ADAL" clId="{2091C185-8AF5-46D8-86D1-AB91F2DE67D8}" dt="2025-05-01T22:18:14.505" v="772" actId="113"/>
        <pc:sldMkLst>
          <pc:docMk/>
          <pc:sldMk cId="2040003332" sldId="262"/>
        </pc:sldMkLst>
        <pc:spChg chg="del">
          <ac:chgData name="Jon Frise (2404228)" userId="8d9efa51-7427-490d-b780-0d576c14c43e" providerId="ADAL" clId="{2091C185-8AF5-46D8-86D1-AB91F2DE67D8}" dt="2025-05-01T22:07:56.272" v="571" actId="478"/>
          <ac:spMkLst>
            <pc:docMk/>
            <pc:sldMk cId="2040003332" sldId="262"/>
            <ac:spMk id="2" creationId="{CFFB43F2-6AF2-A407-5E8A-44399BF9227E}"/>
          </ac:spMkLst>
        </pc:spChg>
        <pc:spChg chg="mod">
          <ac:chgData name="Jon Frise (2404228)" userId="8d9efa51-7427-490d-b780-0d576c14c43e" providerId="ADAL" clId="{2091C185-8AF5-46D8-86D1-AB91F2DE67D8}" dt="2025-05-01T22:18:14.505" v="772" actId="113"/>
          <ac:spMkLst>
            <pc:docMk/>
            <pc:sldMk cId="2040003332" sldId="262"/>
            <ac:spMk id="3" creationId="{1C226C70-70A5-7482-9789-87B4A78941E3}"/>
          </ac:spMkLst>
        </pc:spChg>
        <pc:spChg chg="add mod">
          <ac:chgData name="Jon Frise (2404228)" userId="8d9efa51-7427-490d-b780-0d576c14c43e" providerId="ADAL" clId="{2091C185-8AF5-46D8-86D1-AB91F2DE67D8}" dt="2025-05-01T22:08:40.832" v="621" actId="1037"/>
          <ac:spMkLst>
            <pc:docMk/>
            <pc:sldMk cId="2040003332" sldId="262"/>
            <ac:spMk id="5" creationId="{6FE4AB94-015C-2A38-EA59-3BC39ED8914B}"/>
          </ac:spMkLst>
        </pc:spChg>
        <pc:spChg chg="add del mod">
          <ac:chgData name="Jon Frise (2404228)" userId="8d9efa51-7427-490d-b780-0d576c14c43e" providerId="ADAL" clId="{2091C185-8AF5-46D8-86D1-AB91F2DE67D8}" dt="2025-05-01T22:10:49.007" v="642" actId="478"/>
          <ac:spMkLst>
            <pc:docMk/>
            <pc:sldMk cId="2040003332" sldId="262"/>
            <ac:spMk id="6" creationId="{CA9B126B-90F5-F02A-6F8A-C6C2A881DFD8}"/>
          </ac:spMkLst>
        </pc:spChg>
        <pc:spChg chg="add mod">
          <ac:chgData name="Jon Frise (2404228)" userId="8d9efa51-7427-490d-b780-0d576c14c43e" providerId="ADAL" clId="{2091C185-8AF5-46D8-86D1-AB91F2DE67D8}" dt="2025-05-01T22:14:34.051" v="711" actId="2711"/>
          <ac:spMkLst>
            <pc:docMk/>
            <pc:sldMk cId="2040003332" sldId="262"/>
            <ac:spMk id="12" creationId="{97682CE5-A3CD-3ABE-8EA1-077E01134827}"/>
          </ac:spMkLst>
        </pc:spChg>
        <pc:picChg chg="add mod">
          <ac:chgData name="Jon Frise (2404228)" userId="8d9efa51-7427-490d-b780-0d576c14c43e" providerId="ADAL" clId="{2091C185-8AF5-46D8-86D1-AB91F2DE67D8}" dt="2025-05-01T21:48:28.001" v="194"/>
          <ac:picMkLst>
            <pc:docMk/>
            <pc:sldMk cId="2040003332" sldId="262"/>
            <ac:picMk id="4" creationId="{A3030C00-068C-DB24-9C76-7855C3A7F95F}"/>
          </ac:picMkLst>
        </pc:picChg>
        <pc:picChg chg="add mod">
          <ac:chgData name="Jon Frise (2404228)" userId="8d9efa51-7427-490d-b780-0d576c14c43e" providerId="ADAL" clId="{2091C185-8AF5-46D8-86D1-AB91F2DE67D8}" dt="2025-05-01T22:12:55.565" v="690" actId="1076"/>
          <ac:picMkLst>
            <pc:docMk/>
            <pc:sldMk cId="2040003332" sldId="262"/>
            <ac:picMk id="7" creationId="{783651CC-ACC2-8894-2CA5-AFB12FBBA0E5}"/>
          </ac:picMkLst>
        </pc:picChg>
        <pc:picChg chg="add mod">
          <ac:chgData name="Jon Frise (2404228)" userId="8d9efa51-7427-490d-b780-0d576c14c43e" providerId="ADAL" clId="{2091C185-8AF5-46D8-86D1-AB91F2DE67D8}" dt="2025-05-01T22:12:47.013" v="686" actId="1076"/>
          <ac:picMkLst>
            <pc:docMk/>
            <pc:sldMk cId="2040003332" sldId="262"/>
            <ac:picMk id="8" creationId="{027EF2E0-A213-DB2A-D327-14098F96B7D4}"/>
          </ac:picMkLst>
        </pc:picChg>
        <pc:picChg chg="add mod">
          <ac:chgData name="Jon Frise (2404228)" userId="8d9efa51-7427-490d-b780-0d576c14c43e" providerId="ADAL" clId="{2091C185-8AF5-46D8-86D1-AB91F2DE67D8}" dt="2025-05-01T22:13:03.210" v="691" actId="1440"/>
          <ac:picMkLst>
            <pc:docMk/>
            <pc:sldMk cId="2040003332" sldId="262"/>
            <ac:picMk id="9" creationId="{A625C8F3-1E0E-E204-34D9-74D94E1E4495}"/>
          </ac:picMkLst>
        </pc:picChg>
        <pc:picChg chg="add mod">
          <ac:chgData name="Jon Frise (2404228)" userId="8d9efa51-7427-490d-b780-0d576c14c43e" providerId="ADAL" clId="{2091C185-8AF5-46D8-86D1-AB91F2DE67D8}" dt="2025-05-01T22:13:06.261" v="692" actId="1440"/>
          <ac:picMkLst>
            <pc:docMk/>
            <pc:sldMk cId="2040003332" sldId="262"/>
            <ac:picMk id="10" creationId="{EF7DD357-4913-79C4-A20B-008E15F43D4E}"/>
          </ac:picMkLst>
        </pc:picChg>
        <pc:picChg chg="add mod ord">
          <ac:chgData name="Jon Frise (2404228)" userId="8d9efa51-7427-490d-b780-0d576c14c43e" providerId="ADAL" clId="{2091C185-8AF5-46D8-86D1-AB91F2DE67D8}" dt="2025-05-01T22:13:20.048" v="695" actId="1440"/>
          <ac:picMkLst>
            <pc:docMk/>
            <pc:sldMk cId="2040003332" sldId="262"/>
            <ac:picMk id="11" creationId="{281B2DA4-FC80-C3DA-A1C0-AA83A99ED34B}"/>
          </ac:picMkLst>
        </pc:picChg>
      </pc:sldChg>
      <pc:sldChg chg="addSp delSp modSp new mod">
        <pc:chgData name="Jon Frise (2404228)" userId="8d9efa51-7427-490d-b780-0d576c14c43e" providerId="ADAL" clId="{2091C185-8AF5-46D8-86D1-AB91F2DE67D8}" dt="2025-05-01T22:18:08.241" v="770" actId="113"/>
        <pc:sldMkLst>
          <pc:docMk/>
          <pc:sldMk cId="1105512682" sldId="263"/>
        </pc:sldMkLst>
        <pc:spChg chg="del">
          <ac:chgData name="Jon Frise (2404228)" userId="8d9efa51-7427-490d-b780-0d576c14c43e" providerId="ADAL" clId="{2091C185-8AF5-46D8-86D1-AB91F2DE67D8}" dt="2025-05-01T22:13:35.583" v="696" actId="478"/>
          <ac:spMkLst>
            <pc:docMk/>
            <pc:sldMk cId="1105512682" sldId="263"/>
            <ac:spMk id="2" creationId="{17C6F985-13A6-D673-7EC3-AB37B083B9BD}"/>
          </ac:spMkLst>
        </pc:spChg>
        <pc:spChg chg="del">
          <ac:chgData name="Jon Frise (2404228)" userId="8d9efa51-7427-490d-b780-0d576c14c43e" providerId="ADAL" clId="{2091C185-8AF5-46D8-86D1-AB91F2DE67D8}" dt="2025-05-01T22:15:28.556" v="722"/>
          <ac:spMkLst>
            <pc:docMk/>
            <pc:sldMk cId="1105512682" sldId="263"/>
            <ac:spMk id="3" creationId="{7727D83A-4047-B6D2-FE7C-BE6D1DFEF45A}"/>
          </ac:spMkLst>
        </pc:spChg>
        <pc:spChg chg="add mod">
          <ac:chgData name="Jon Frise (2404228)" userId="8d9efa51-7427-490d-b780-0d576c14c43e" providerId="ADAL" clId="{2091C185-8AF5-46D8-86D1-AB91F2DE67D8}" dt="2025-05-01T22:13:59.297" v="706" actId="404"/>
          <ac:spMkLst>
            <pc:docMk/>
            <pc:sldMk cId="1105512682" sldId="263"/>
            <ac:spMk id="5" creationId="{724FE925-AA67-55FB-192C-C43697B01B21}"/>
          </ac:spMkLst>
        </pc:spChg>
        <pc:spChg chg="add del">
          <ac:chgData name="Jon Frise (2404228)" userId="8d9efa51-7427-490d-b780-0d576c14c43e" providerId="ADAL" clId="{2091C185-8AF5-46D8-86D1-AB91F2DE67D8}" dt="2025-05-01T22:15:18.585" v="721" actId="478"/>
          <ac:spMkLst>
            <pc:docMk/>
            <pc:sldMk cId="1105512682" sldId="263"/>
            <ac:spMk id="7" creationId="{04396AA8-60C9-0C5C-7CE1-24862645980C}"/>
          </ac:spMkLst>
        </pc:spChg>
        <pc:spChg chg="add mod">
          <ac:chgData name="Jon Frise (2404228)" userId="8d9efa51-7427-490d-b780-0d576c14c43e" providerId="ADAL" clId="{2091C185-8AF5-46D8-86D1-AB91F2DE67D8}" dt="2025-05-01T22:14:52.141" v="714" actId="1076"/>
          <ac:spMkLst>
            <pc:docMk/>
            <pc:sldMk cId="1105512682" sldId="263"/>
            <ac:spMk id="8" creationId="{F16FAD60-60BC-B742-5911-461F1164CA6B}"/>
          </ac:spMkLst>
        </pc:spChg>
        <pc:spChg chg="add mod">
          <ac:chgData name="Jon Frise (2404228)" userId="8d9efa51-7427-490d-b780-0d576c14c43e" providerId="ADAL" clId="{2091C185-8AF5-46D8-86D1-AB91F2DE67D8}" dt="2025-05-01T22:15:12.843" v="720" actId="114"/>
          <ac:spMkLst>
            <pc:docMk/>
            <pc:sldMk cId="1105512682" sldId="263"/>
            <ac:spMk id="9" creationId="{826D6D7F-6C60-7541-C01D-0C2D85D6CA22}"/>
          </ac:spMkLst>
        </pc:spChg>
        <pc:spChg chg="add mod">
          <ac:chgData name="Jon Frise (2404228)" userId="8d9efa51-7427-490d-b780-0d576c14c43e" providerId="ADAL" clId="{2091C185-8AF5-46D8-86D1-AB91F2DE67D8}" dt="2025-05-01T22:18:08.241" v="770" actId="113"/>
          <ac:spMkLst>
            <pc:docMk/>
            <pc:sldMk cId="1105512682" sldId="263"/>
            <ac:spMk id="10" creationId="{373EF48B-C7CC-534E-9A11-7856C7ADFA58}"/>
          </ac:spMkLst>
        </pc:spChg>
        <pc:picChg chg="add mod">
          <ac:chgData name="Jon Frise (2404228)" userId="8d9efa51-7427-490d-b780-0d576c14c43e" providerId="ADAL" clId="{2091C185-8AF5-46D8-86D1-AB91F2DE67D8}" dt="2025-05-01T21:48:30.192" v="196"/>
          <ac:picMkLst>
            <pc:docMk/>
            <pc:sldMk cId="1105512682" sldId="263"/>
            <ac:picMk id="4" creationId="{51053EBA-6B40-3D6C-5401-6E7DB5F363DC}"/>
          </ac:picMkLst>
        </pc:picChg>
        <pc:picChg chg="add mod">
          <ac:chgData name="Jon Frise (2404228)" userId="8d9efa51-7427-490d-b780-0d576c14c43e" providerId="ADAL" clId="{2091C185-8AF5-46D8-86D1-AB91F2DE67D8}" dt="2025-05-01T22:16:17.121" v="742" actId="1076"/>
          <ac:picMkLst>
            <pc:docMk/>
            <pc:sldMk cId="1105512682" sldId="263"/>
            <ac:picMk id="11" creationId="{0207FEBD-4EF4-1F47-7CAE-DF192044A796}"/>
          </ac:picMkLst>
        </pc:picChg>
      </pc:sldChg>
      <pc:sldChg chg="addSp delSp modSp new mod">
        <pc:chgData name="Jon Frise (2404228)" userId="8d9efa51-7427-490d-b780-0d576c14c43e" providerId="ADAL" clId="{2091C185-8AF5-46D8-86D1-AB91F2DE67D8}" dt="2025-05-01T22:21:16.715" v="793" actId="1076"/>
        <pc:sldMkLst>
          <pc:docMk/>
          <pc:sldMk cId="950114358" sldId="264"/>
        </pc:sldMkLst>
        <pc:spChg chg="del">
          <ac:chgData name="Jon Frise (2404228)" userId="8d9efa51-7427-490d-b780-0d576c14c43e" providerId="ADAL" clId="{2091C185-8AF5-46D8-86D1-AB91F2DE67D8}" dt="2025-05-01T22:16:43.499" v="745" actId="478"/>
          <ac:spMkLst>
            <pc:docMk/>
            <pc:sldMk cId="950114358" sldId="264"/>
            <ac:spMk id="2" creationId="{0407D2C7-FE92-C3EA-83A8-F6787A06585E}"/>
          </ac:spMkLst>
        </pc:spChg>
        <pc:spChg chg="del">
          <ac:chgData name="Jon Frise (2404228)" userId="8d9efa51-7427-490d-b780-0d576c14c43e" providerId="ADAL" clId="{2091C185-8AF5-46D8-86D1-AB91F2DE67D8}" dt="2025-05-01T22:17:43.628" v="760"/>
          <ac:spMkLst>
            <pc:docMk/>
            <pc:sldMk cId="950114358" sldId="264"/>
            <ac:spMk id="3" creationId="{D5BA8EDA-2FB7-19FC-67C4-B5A74D63D5F4}"/>
          </ac:spMkLst>
        </pc:spChg>
        <pc:spChg chg="add mod">
          <ac:chgData name="Jon Frise (2404228)" userId="8d9efa51-7427-490d-b780-0d576c14c43e" providerId="ADAL" clId="{2091C185-8AF5-46D8-86D1-AB91F2DE67D8}" dt="2025-05-01T22:17:07.306" v="756" actId="20577"/>
          <ac:spMkLst>
            <pc:docMk/>
            <pc:sldMk cId="950114358" sldId="264"/>
            <ac:spMk id="6" creationId="{3D36937B-2E75-A876-99F7-0E98EF27186F}"/>
          </ac:spMkLst>
        </pc:spChg>
        <pc:spChg chg="add mod">
          <ac:chgData name="Jon Frise (2404228)" userId="8d9efa51-7427-490d-b780-0d576c14c43e" providerId="ADAL" clId="{2091C185-8AF5-46D8-86D1-AB91F2DE67D8}" dt="2025-05-01T22:17:30.112" v="759" actId="2711"/>
          <ac:spMkLst>
            <pc:docMk/>
            <pc:sldMk cId="950114358" sldId="264"/>
            <ac:spMk id="7" creationId="{42ED1E95-2C72-9BAE-6806-9A6D9775DACA}"/>
          </ac:spMkLst>
        </pc:spChg>
        <pc:spChg chg="add mod">
          <ac:chgData name="Jon Frise (2404228)" userId="8d9efa51-7427-490d-b780-0d576c14c43e" providerId="ADAL" clId="{2091C185-8AF5-46D8-86D1-AB91F2DE67D8}" dt="2025-05-01T22:20:35.597" v="781" actId="1076"/>
          <ac:spMkLst>
            <pc:docMk/>
            <pc:sldMk cId="950114358" sldId="264"/>
            <ac:spMk id="8" creationId="{C6D2DABA-53B6-84FC-FC04-D3D8F2364674}"/>
          </ac:spMkLst>
        </pc:spChg>
        <pc:spChg chg="add mod ord">
          <ac:chgData name="Jon Frise (2404228)" userId="8d9efa51-7427-490d-b780-0d576c14c43e" providerId="ADAL" clId="{2091C185-8AF5-46D8-86D1-AB91F2DE67D8}" dt="2025-05-01T22:21:16.715" v="793" actId="1076"/>
          <ac:spMkLst>
            <pc:docMk/>
            <pc:sldMk cId="950114358" sldId="264"/>
            <ac:spMk id="10" creationId="{4F0EB0C7-E089-497D-57B6-C51C59969D58}"/>
          </ac:spMkLst>
        </pc:spChg>
        <pc:spChg chg="add mod">
          <ac:chgData name="Jon Frise (2404228)" userId="8d9efa51-7427-490d-b780-0d576c14c43e" providerId="ADAL" clId="{2091C185-8AF5-46D8-86D1-AB91F2DE67D8}" dt="2025-05-01T22:21:16.715" v="793" actId="1076"/>
          <ac:spMkLst>
            <pc:docMk/>
            <pc:sldMk cId="950114358" sldId="264"/>
            <ac:spMk id="11" creationId="{954A125F-9B83-F1C0-6CA9-F2A451C63C3F}"/>
          </ac:spMkLst>
        </pc:spChg>
        <pc:picChg chg="add mod">
          <ac:chgData name="Jon Frise (2404228)" userId="8d9efa51-7427-490d-b780-0d576c14c43e" providerId="ADAL" clId="{2091C185-8AF5-46D8-86D1-AB91F2DE67D8}" dt="2025-05-01T21:48:32.470" v="198"/>
          <ac:picMkLst>
            <pc:docMk/>
            <pc:sldMk cId="950114358" sldId="264"/>
            <ac:picMk id="4" creationId="{26C0052E-BAC2-66F5-DDC7-F7809D37A2AC}"/>
          </ac:picMkLst>
        </pc:picChg>
        <pc:picChg chg="add mod">
          <ac:chgData name="Jon Frise (2404228)" userId="8d9efa51-7427-490d-b780-0d576c14c43e" providerId="ADAL" clId="{2091C185-8AF5-46D8-86D1-AB91F2DE67D8}" dt="2025-05-01T22:16:37.442" v="744"/>
          <ac:picMkLst>
            <pc:docMk/>
            <pc:sldMk cId="950114358" sldId="264"/>
            <ac:picMk id="5" creationId="{6C5AD8BD-386F-78AA-8660-13228672156A}"/>
          </ac:picMkLst>
        </pc:picChg>
      </pc:sldChg>
      <pc:sldChg chg="addSp delSp modSp new mod">
        <pc:chgData name="Jon Frise (2404228)" userId="8d9efa51-7427-490d-b780-0d576c14c43e" providerId="ADAL" clId="{2091C185-8AF5-46D8-86D1-AB91F2DE67D8}" dt="2025-05-01T22:21:46.842" v="822" actId="478"/>
        <pc:sldMkLst>
          <pc:docMk/>
          <pc:sldMk cId="1507638143" sldId="265"/>
        </pc:sldMkLst>
        <pc:spChg chg="del">
          <ac:chgData name="Jon Frise (2404228)" userId="8d9efa51-7427-490d-b780-0d576c14c43e" providerId="ADAL" clId="{2091C185-8AF5-46D8-86D1-AB91F2DE67D8}" dt="2025-05-01T22:21:28.854" v="795" actId="478"/>
          <ac:spMkLst>
            <pc:docMk/>
            <pc:sldMk cId="1507638143" sldId="265"/>
            <ac:spMk id="2" creationId="{CFA32F61-6935-D6FC-3AFE-C35023E1E871}"/>
          </ac:spMkLst>
        </pc:spChg>
        <pc:spChg chg="del mod">
          <ac:chgData name="Jon Frise (2404228)" userId="8d9efa51-7427-490d-b780-0d576c14c43e" providerId="ADAL" clId="{2091C185-8AF5-46D8-86D1-AB91F2DE67D8}" dt="2025-05-01T22:21:46.842" v="822" actId="478"/>
          <ac:spMkLst>
            <pc:docMk/>
            <pc:sldMk cId="1507638143" sldId="265"/>
            <ac:spMk id="3" creationId="{AF61F825-F58B-F9C7-4E6D-FEAACA2FECA0}"/>
          </ac:spMkLst>
        </pc:spChg>
        <pc:spChg chg="add mod">
          <ac:chgData name="Jon Frise (2404228)" userId="8d9efa51-7427-490d-b780-0d576c14c43e" providerId="ADAL" clId="{2091C185-8AF5-46D8-86D1-AB91F2DE67D8}" dt="2025-05-01T22:21:39.514" v="820" actId="20577"/>
          <ac:spMkLst>
            <pc:docMk/>
            <pc:sldMk cId="1507638143" sldId="265"/>
            <ac:spMk id="5" creationId="{FD742131-D88B-B83E-91D3-21540E60E8D8}"/>
          </ac:spMkLst>
        </pc:spChg>
        <pc:picChg chg="add mod">
          <ac:chgData name="Jon Frise (2404228)" userId="8d9efa51-7427-490d-b780-0d576c14c43e" providerId="ADAL" clId="{2091C185-8AF5-46D8-86D1-AB91F2DE67D8}" dt="2025-05-01T21:48:34.574" v="200"/>
          <ac:picMkLst>
            <pc:docMk/>
            <pc:sldMk cId="1507638143" sldId="265"/>
            <ac:picMk id="4" creationId="{43E51BE0-1BCE-7EF7-6A2D-5ED831D105C5}"/>
          </ac:picMkLst>
        </pc:picChg>
      </pc:sldChg>
      <pc:sldChg chg="addSp modSp new">
        <pc:chgData name="Jon Frise (2404228)" userId="8d9efa51-7427-490d-b780-0d576c14c43e" providerId="ADAL" clId="{2091C185-8AF5-46D8-86D1-AB91F2DE67D8}" dt="2025-05-01T21:48:36.926" v="202"/>
        <pc:sldMkLst>
          <pc:docMk/>
          <pc:sldMk cId="2916923850" sldId="266"/>
        </pc:sldMkLst>
        <pc:picChg chg="add mod">
          <ac:chgData name="Jon Frise (2404228)" userId="8d9efa51-7427-490d-b780-0d576c14c43e" providerId="ADAL" clId="{2091C185-8AF5-46D8-86D1-AB91F2DE67D8}" dt="2025-05-01T21:48:36.926" v="202"/>
          <ac:picMkLst>
            <pc:docMk/>
            <pc:sldMk cId="2916923850" sldId="266"/>
            <ac:picMk id="4" creationId="{39296951-900F-C8BB-944E-498072FB96FB}"/>
          </ac:picMkLst>
        </pc:picChg>
      </pc:sldChg>
      <pc:sldChg chg="add del">
        <pc:chgData name="Jon Frise (2404228)" userId="8d9efa51-7427-490d-b780-0d576c14c43e" providerId="ADAL" clId="{2091C185-8AF5-46D8-86D1-AB91F2DE67D8}" dt="2025-05-01T22:10:08.654" v="636"/>
        <pc:sldMkLst>
          <pc:docMk/>
          <pc:sldMk cId="82311733" sldId="267"/>
        </pc:sldMkLst>
      </pc:sldChg>
    </pc:docChg>
  </pc:docChgLst>
  <pc:docChgLst>
    <pc:chgData name="Jon Frise (2404228)" userId="S::2404228@student.uwtsd.ac.uk::8d9efa51-7427-490d-b780-0d576c14c43e" providerId="AD" clId="Web-{69E07317-8539-92C1-2E00-C9C5174C45F0}"/>
    <pc:docChg chg="addSld modSld addMainMaster delMainMaster">
      <pc:chgData name="Jon Frise (2404228)" userId="S::2404228@student.uwtsd.ac.uk::8d9efa51-7427-490d-b780-0d576c14c43e" providerId="AD" clId="Web-{69E07317-8539-92C1-2E00-C9C5174C45F0}" dt="2025-05-01T21:32:18.489" v="21"/>
      <pc:docMkLst>
        <pc:docMk/>
      </pc:docMkLst>
      <pc:sldChg chg="addSp delSp modSp mod setBg modClrScheme setClrOvrMap chgLayout">
        <pc:chgData name="Jon Frise (2404228)" userId="S::2404228@student.uwtsd.ac.uk::8d9efa51-7427-490d-b780-0d576c14c43e" providerId="AD" clId="Web-{69E07317-8539-92C1-2E00-C9C5174C45F0}" dt="2025-05-01T21:31:23.503" v="20" actId="20577"/>
        <pc:sldMkLst>
          <pc:docMk/>
          <pc:sldMk cId="109857222" sldId="256"/>
        </pc:sldMkLst>
        <pc:spChg chg="mod">
          <ac:chgData name="Jon Frise (2404228)" userId="S::2404228@student.uwtsd.ac.uk::8d9efa51-7427-490d-b780-0d576c14c43e" providerId="AD" clId="Web-{69E07317-8539-92C1-2E00-C9C5174C45F0}" dt="2025-05-01T21:31:23.503" v="20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on Frise (2404228)" userId="S::2404228@student.uwtsd.ac.uk::8d9efa51-7427-490d-b780-0d576c14c43e" providerId="AD" clId="Web-{69E07317-8539-92C1-2E00-C9C5174C45F0}" dt="2025-05-01T21:30:26.564" v="2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Jon Frise (2404228)" userId="S::2404228@student.uwtsd.ac.uk::8d9efa51-7427-490d-b780-0d576c14c43e" providerId="AD" clId="Web-{69E07317-8539-92C1-2E00-C9C5174C45F0}" dt="2025-05-01T21:30:26.501" v="1"/>
          <ac:spMkLst>
            <pc:docMk/>
            <pc:sldMk cId="109857222" sldId="256"/>
            <ac:spMk id="9" creationId="{733E0473-C315-42D8-A82A-A2FE49DC67DA}"/>
          </ac:spMkLst>
        </pc:spChg>
        <pc:spChg chg="add del">
          <ac:chgData name="Jon Frise (2404228)" userId="S::2404228@student.uwtsd.ac.uk::8d9efa51-7427-490d-b780-0d576c14c43e" providerId="AD" clId="Web-{69E07317-8539-92C1-2E00-C9C5174C45F0}" dt="2025-05-01T21:30:26.501" v="1"/>
          <ac:spMkLst>
            <pc:docMk/>
            <pc:sldMk cId="109857222" sldId="256"/>
            <ac:spMk id="11" creationId="{AD23A251-68F2-43E5-812B-4BBAE1AF535E}"/>
          </ac:spMkLst>
        </pc:spChg>
        <pc:spChg chg="add">
          <ac:chgData name="Jon Frise (2404228)" userId="S::2404228@student.uwtsd.ac.uk::8d9efa51-7427-490d-b780-0d576c14c43e" providerId="AD" clId="Web-{69E07317-8539-92C1-2E00-C9C5174C45F0}" dt="2025-05-01T21:30:26.564" v="2"/>
          <ac:spMkLst>
            <pc:docMk/>
            <pc:sldMk cId="109857222" sldId="256"/>
            <ac:spMk id="23" creationId="{6E448DB1-4196-18A6-15DA-C72635C1B11E}"/>
          </ac:spMkLst>
        </pc:spChg>
        <pc:spChg chg="add">
          <ac:chgData name="Jon Frise (2404228)" userId="S::2404228@student.uwtsd.ac.uk::8d9efa51-7427-490d-b780-0d576c14c43e" providerId="AD" clId="Web-{69E07317-8539-92C1-2E00-C9C5174C45F0}" dt="2025-05-01T21:30:26.564" v="2"/>
          <ac:spMkLst>
            <pc:docMk/>
            <pc:sldMk cId="109857222" sldId="256"/>
            <ac:spMk id="25" creationId="{76A10D8F-D463-70E5-239B-17AD65EF433D}"/>
          </ac:spMkLst>
        </pc:spChg>
        <pc:grpChg chg="add del">
          <ac:chgData name="Jon Frise (2404228)" userId="S::2404228@student.uwtsd.ac.uk::8d9efa51-7427-490d-b780-0d576c14c43e" providerId="AD" clId="Web-{69E07317-8539-92C1-2E00-C9C5174C45F0}" dt="2025-05-01T21:30:26.501" v="1"/>
          <ac:grpSpMkLst>
            <pc:docMk/>
            <pc:sldMk cId="109857222" sldId="256"/>
            <ac:grpSpMk id="13" creationId="{0350AF23-2606-421F-AB7B-23D9B48F3E9B}"/>
          </ac:grpSpMkLst>
        </pc:grpChg>
        <pc:picChg chg="add del">
          <ac:chgData name="Jon Frise (2404228)" userId="S::2404228@student.uwtsd.ac.uk::8d9efa51-7427-490d-b780-0d576c14c43e" providerId="AD" clId="Web-{69E07317-8539-92C1-2E00-C9C5174C45F0}" dt="2025-05-01T21:30:26.501" v="1"/>
          <ac:picMkLst>
            <pc:docMk/>
            <pc:sldMk cId="109857222" sldId="256"/>
            <ac:picMk id="4" creationId="{4ED26753-5327-5C80-4DEF-AABE51D81EF9}"/>
          </ac:picMkLst>
        </pc:picChg>
        <pc:picChg chg="add">
          <ac:chgData name="Jon Frise (2404228)" userId="S::2404228@student.uwtsd.ac.uk::8d9efa51-7427-490d-b780-0d576c14c43e" providerId="AD" clId="Web-{69E07317-8539-92C1-2E00-C9C5174C45F0}" dt="2025-05-01T21:30:26.564" v="2"/>
          <ac:picMkLst>
            <pc:docMk/>
            <pc:sldMk cId="109857222" sldId="256"/>
            <ac:picMk id="24" creationId="{B8485D9C-D8FC-0B2D-65A0-22FE5D725B55}"/>
          </ac:picMkLst>
        </pc:picChg>
      </pc:sldChg>
      <pc:sldChg chg="new">
        <pc:chgData name="Jon Frise (2404228)" userId="S::2404228@student.uwtsd.ac.uk::8d9efa51-7427-490d-b780-0d576c14c43e" providerId="AD" clId="Web-{69E07317-8539-92C1-2E00-C9C5174C45F0}" dt="2025-05-01T21:32:18.489" v="21"/>
        <pc:sldMkLst>
          <pc:docMk/>
          <pc:sldMk cId="3161712979" sldId="257"/>
        </pc:sldMkLst>
      </pc:sldChg>
      <pc:sldMasterChg chg="add del addSldLayout delSldLayout">
        <pc:chgData name="Jon Frise (2404228)" userId="S::2404228@student.uwtsd.ac.uk::8d9efa51-7427-490d-b780-0d576c14c43e" providerId="AD" clId="Web-{69E07317-8539-92C1-2E00-C9C5174C45F0}" dt="2025-05-01T21:30:26.564" v="2"/>
        <pc:sldMasterMkLst>
          <pc:docMk/>
          <pc:sldMasterMk cId="2460954070" sldId="2147483660"/>
        </pc:sldMasterMkLst>
        <pc:sldLayoutChg chg="add del">
          <pc:chgData name="Jon Frise (2404228)" userId="S::2404228@student.uwtsd.ac.uk::8d9efa51-7427-490d-b780-0d576c14c43e" providerId="AD" clId="Web-{69E07317-8539-92C1-2E00-C9C5174C45F0}" dt="2025-05-01T21:30:26.564" v="2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Jon Frise (2404228)" userId="S::2404228@student.uwtsd.ac.uk::8d9efa51-7427-490d-b780-0d576c14c43e" providerId="AD" clId="Web-{69E07317-8539-92C1-2E00-C9C5174C45F0}" dt="2025-05-01T21:30:26.564" v="2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Jon Frise (2404228)" userId="S::2404228@student.uwtsd.ac.uk::8d9efa51-7427-490d-b780-0d576c14c43e" providerId="AD" clId="Web-{69E07317-8539-92C1-2E00-C9C5174C45F0}" dt="2025-05-01T21:30:26.564" v="2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Jon Frise (2404228)" userId="S::2404228@student.uwtsd.ac.uk::8d9efa51-7427-490d-b780-0d576c14c43e" providerId="AD" clId="Web-{69E07317-8539-92C1-2E00-C9C5174C45F0}" dt="2025-05-01T21:30:26.564" v="2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Jon Frise (2404228)" userId="S::2404228@student.uwtsd.ac.uk::8d9efa51-7427-490d-b780-0d576c14c43e" providerId="AD" clId="Web-{69E07317-8539-92C1-2E00-C9C5174C45F0}" dt="2025-05-01T21:30:26.564" v="2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Jon Frise (2404228)" userId="S::2404228@student.uwtsd.ac.uk::8d9efa51-7427-490d-b780-0d576c14c43e" providerId="AD" clId="Web-{69E07317-8539-92C1-2E00-C9C5174C45F0}" dt="2025-05-01T21:30:26.564" v="2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Jon Frise (2404228)" userId="S::2404228@student.uwtsd.ac.uk::8d9efa51-7427-490d-b780-0d576c14c43e" providerId="AD" clId="Web-{69E07317-8539-92C1-2E00-C9C5174C45F0}" dt="2025-05-01T21:30:26.564" v="2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Jon Frise (2404228)" userId="S::2404228@student.uwtsd.ac.uk::8d9efa51-7427-490d-b780-0d576c14c43e" providerId="AD" clId="Web-{69E07317-8539-92C1-2E00-C9C5174C45F0}" dt="2025-05-01T21:30:26.564" v="2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Jon Frise (2404228)" userId="S::2404228@student.uwtsd.ac.uk::8d9efa51-7427-490d-b780-0d576c14c43e" providerId="AD" clId="Web-{69E07317-8539-92C1-2E00-C9C5174C45F0}" dt="2025-05-01T21:30:26.564" v="2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Jon Frise (2404228)" userId="S::2404228@student.uwtsd.ac.uk::8d9efa51-7427-490d-b780-0d576c14c43e" providerId="AD" clId="Web-{69E07317-8539-92C1-2E00-C9C5174C45F0}" dt="2025-05-01T21:30:26.564" v="2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Jon Frise (2404228)" userId="S::2404228@student.uwtsd.ac.uk::8d9efa51-7427-490d-b780-0d576c14c43e" providerId="AD" clId="Web-{69E07317-8539-92C1-2E00-C9C5174C45F0}" dt="2025-05-01T21:30:26.564" v="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Jon Frise (2404228)" userId="S::2404228@student.uwtsd.ac.uk::8d9efa51-7427-490d-b780-0d576c14c43e" providerId="AD" clId="Web-{69E07317-8539-92C1-2E00-C9C5174C45F0}" dt="2025-05-01T21:30:26.564" v="2"/>
        <pc:sldMasterMkLst>
          <pc:docMk/>
          <pc:sldMasterMk cId="1534128088" sldId="2147483721"/>
        </pc:sldMasterMkLst>
        <pc:sldLayoutChg chg="add">
          <pc:chgData name="Jon Frise (2404228)" userId="S::2404228@student.uwtsd.ac.uk::8d9efa51-7427-490d-b780-0d576c14c43e" providerId="AD" clId="Web-{69E07317-8539-92C1-2E00-C9C5174C45F0}" dt="2025-05-01T21:30:26.564" v="2"/>
          <pc:sldLayoutMkLst>
            <pc:docMk/>
            <pc:sldMasterMk cId="1534128088" sldId="2147483721"/>
            <pc:sldLayoutMk cId="761122800" sldId="2147483710"/>
          </pc:sldLayoutMkLst>
        </pc:sldLayoutChg>
        <pc:sldLayoutChg chg="add">
          <pc:chgData name="Jon Frise (2404228)" userId="S::2404228@student.uwtsd.ac.uk::8d9efa51-7427-490d-b780-0d576c14c43e" providerId="AD" clId="Web-{69E07317-8539-92C1-2E00-C9C5174C45F0}" dt="2025-05-01T21:30:26.564" v="2"/>
          <pc:sldLayoutMkLst>
            <pc:docMk/>
            <pc:sldMasterMk cId="1534128088" sldId="2147483721"/>
            <pc:sldLayoutMk cId="3501232941" sldId="2147483711"/>
          </pc:sldLayoutMkLst>
        </pc:sldLayoutChg>
        <pc:sldLayoutChg chg="add">
          <pc:chgData name="Jon Frise (2404228)" userId="S::2404228@student.uwtsd.ac.uk::8d9efa51-7427-490d-b780-0d576c14c43e" providerId="AD" clId="Web-{69E07317-8539-92C1-2E00-C9C5174C45F0}" dt="2025-05-01T21:30:26.564" v="2"/>
          <pc:sldLayoutMkLst>
            <pc:docMk/>
            <pc:sldMasterMk cId="1534128088" sldId="2147483721"/>
            <pc:sldLayoutMk cId="852410924" sldId="2147483712"/>
          </pc:sldLayoutMkLst>
        </pc:sldLayoutChg>
        <pc:sldLayoutChg chg="add">
          <pc:chgData name="Jon Frise (2404228)" userId="S::2404228@student.uwtsd.ac.uk::8d9efa51-7427-490d-b780-0d576c14c43e" providerId="AD" clId="Web-{69E07317-8539-92C1-2E00-C9C5174C45F0}" dt="2025-05-01T21:30:26.564" v="2"/>
          <pc:sldLayoutMkLst>
            <pc:docMk/>
            <pc:sldMasterMk cId="1534128088" sldId="2147483721"/>
            <pc:sldLayoutMk cId="2090974529" sldId="2147483713"/>
          </pc:sldLayoutMkLst>
        </pc:sldLayoutChg>
        <pc:sldLayoutChg chg="add">
          <pc:chgData name="Jon Frise (2404228)" userId="S::2404228@student.uwtsd.ac.uk::8d9efa51-7427-490d-b780-0d576c14c43e" providerId="AD" clId="Web-{69E07317-8539-92C1-2E00-C9C5174C45F0}" dt="2025-05-01T21:30:26.564" v="2"/>
          <pc:sldLayoutMkLst>
            <pc:docMk/>
            <pc:sldMasterMk cId="1534128088" sldId="2147483721"/>
            <pc:sldLayoutMk cId="2243383872" sldId="2147483714"/>
          </pc:sldLayoutMkLst>
        </pc:sldLayoutChg>
        <pc:sldLayoutChg chg="add">
          <pc:chgData name="Jon Frise (2404228)" userId="S::2404228@student.uwtsd.ac.uk::8d9efa51-7427-490d-b780-0d576c14c43e" providerId="AD" clId="Web-{69E07317-8539-92C1-2E00-C9C5174C45F0}" dt="2025-05-01T21:30:26.564" v="2"/>
          <pc:sldLayoutMkLst>
            <pc:docMk/>
            <pc:sldMasterMk cId="1534128088" sldId="2147483721"/>
            <pc:sldLayoutMk cId="1680171982" sldId="2147483715"/>
          </pc:sldLayoutMkLst>
        </pc:sldLayoutChg>
        <pc:sldLayoutChg chg="add">
          <pc:chgData name="Jon Frise (2404228)" userId="S::2404228@student.uwtsd.ac.uk::8d9efa51-7427-490d-b780-0d576c14c43e" providerId="AD" clId="Web-{69E07317-8539-92C1-2E00-C9C5174C45F0}" dt="2025-05-01T21:30:26.564" v="2"/>
          <pc:sldLayoutMkLst>
            <pc:docMk/>
            <pc:sldMasterMk cId="1534128088" sldId="2147483721"/>
            <pc:sldLayoutMk cId="1199795791" sldId="2147483716"/>
          </pc:sldLayoutMkLst>
        </pc:sldLayoutChg>
        <pc:sldLayoutChg chg="add">
          <pc:chgData name="Jon Frise (2404228)" userId="S::2404228@student.uwtsd.ac.uk::8d9efa51-7427-490d-b780-0d576c14c43e" providerId="AD" clId="Web-{69E07317-8539-92C1-2E00-C9C5174C45F0}" dt="2025-05-01T21:30:26.564" v="2"/>
          <pc:sldLayoutMkLst>
            <pc:docMk/>
            <pc:sldMasterMk cId="1534128088" sldId="2147483721"/>
            <pc:sldLayoutMk cId="2285155224" sldId="2147483717"/>
          </pc:sldLayoutMkLst>
        </pc:sldLayoutChg>
        <pc:sldLayoutChg chg="add">
          <pc:chgData name="Jon Frise (2404228)" userId="S::2404228@student.uwtsd.ac.uk::8d9efa51-7427-490d-b780-0d576c14c43e" providerId="AD" clId="Web-{69E07317-8539-92C1-2E00-C9C5174C45F0}" dt="2025-05-01T21:30:26.564" v="2"/>
          <pc:sldLayoutMkLst>
            <pc:docMk/>
            <pc:sldMasterMk cId="1534128088" sldId="2147483721"/>
            <pc:sldLayoutMk cId="3148435997" sldId="2147483718"/>
          </pc:sldLayoutMkLst>
        </pc:sldLayoutChg>
        <pc:sldLayoutChg chg="add">
          <pc:chgData name="Jon Frise (2404228)" userId="S::2404228@student.uwtsd.ac.uk::8d9efa51-7427-490d-b780-0d576c14c43e" providerId="AD" clId="Web-{69E07317-8539-92C1-2E00-C9C5174C45F0}" dt="2025-05-01T21:30:26.564" v="2"/>
          <pc:sldLayoutMkLst>
            <pc:docMk/>
            <pc:sldMasterMk cId="1534128088" sldId="2147483721"/>
            <pc:sldLayoutMk cId="3259237978" sldId="2147483719"/>
          </pc:sldLayoutMkLst>
        </pc:sldLayoutChg>
        <pc:sldLayoutChg chg="add">
          <pc:chgData name="Jon Frise (2404228)" userId="S::2404228@student.uwtsd.ac.uk::8d9efa51-7427-490d-b780-0d576c14c43e" providerId="AD" clId="Web-{69E07317-8539-92C1-2E00-C9C5174C45F0}" dt="2025-05-01T21:30:26.564" v="2"/>
          <pc:sldLayoutMkLst>
            <pc:docMk/>
            <pc:sldMasterMk cId="1534128088" sldId="2147483721"/>
            <pc:sldLayoutMk cId="2263449631" sldId="2147483720"/>
          </pc:sldLayoutMkLst>
        </pc:sldLayoutChg>
      </pc:sldMasterChg>
      <pc:sldMasterChg chg="add del addSldLayout delSldLayout">
        <pc:chgData name="Jon Frise (2404228)" userId="S::2404228@student.uwtsd.ac.uk::8d9efa51-7427-490d-b780-0d576c14c43e" providerId="AD" clId="Web-{69E07317-8539-92C1-2E00-C9C5174C45F0}" dt="2025-05-01T21:30:26.501" v="1"/>
        <pc:sldMasterMkLst>
          <pc:docMk/>
          <pc:sldMasterMk cId="177814791" sldId="2147483734"/>
        </pc:sldMasterMkLst>
        <pc:sldLayoutChg chg="add del">
          <pc:chgData name="Jon Frise (2404228)" userId="S::2404228@student.uwtsd.ac.uk::8d9efa51-7427-490d-b780-0d576c14c43e" providerId="AD" clId="Web-{69E07317-8539-92C1-2E00-C9C5174C45F0}" dt="2025-05-01T21:30:26.501" v="1"/>
          <pc:sldLayoutMkLst>
            <pc:docMk/>
            <pc:sldMasterMk cId="177814791" sldId="2147483734"/>
            <pc:sldLayoutMk cId="1389983653" sldId="2147483723"/>
          </pc:sldLayoutMkLst>
        </pc:sldLayoutChg>
        <pc:sldLayoutChg chg="add del">
          <pc:chgData name="Jon Frise (2404228)" userId="S::2404228@student.uwtsd.ac.uk::8d9efa51-7427-490d-b780-0d576c14c43e" providerId="AD" clId="Web-{69E07317-8539-92C1-2E00-C9C5174C45F0}" dt="2025-05-01T21:30:26.501" v="1"/>
          <pc:sldLayoutMkLst>
            <pc:docMk/>
            <pc:sldMasterMk cId="177814791" sldId="2147483734"/>
            <pc:sldLayoutMk cId="359900148" sldId="2147483724"/>
          </pc:sldLayoutMkLst>
        </pc:sldLayoutChg>
        <pc:sldLayoutChg chg="add del">
          <pc:chgData name="Jon Frise (2404228)" userId="S::2404228@student.uwtsd.ac.uk::8d9efa51-7427-490d-b780-0d576c14c43e" providerId="AD" clId="Web-{69E07317-8539-92C1-2E00-C9C5174C45F0}" dt="2025-05-01T21:30:26.501" v="1"/>
          <pc:sldLayoutMkLst>
            <pc:docMk/>
            <pc:sldMasterMk cId="177814791" sldId="2147483734"/>
            <pc:sldLayoutMk cId="3754658169" sldId="2147483725"/>
          </pc:sldLayoutMkLst>
        </pc:sldLayoutChg>
        <pc:sldLayoutChg chg="add del">
          <pc:chgData name="Jon Frise (2404228)" userId="S::2404228@student.uwtsd.ac.uk::8d9efa51-7427-490d-b780-0d576c14c43e" providerId="AD" clId="Web-{69E07317-8539-92C1-2E00-C9C5174C45F0}" dt="2025-05-01T21:30:26.501" v="1"/>
          <pc:sldLayoutMkLst>
            <pc:docMk/>
            <pc:sldMasterMk cId="177814791" sldId="2147483734"/>
            <pc:sldLayoutMk cId="409454809" sldId="2147483726"/>
          </pc:sldLayoutMkLst>
        </pc:sldLayoutChg>
        <pc:sldLayoutChg chg="add del">
          <pc:chgData name="Jon Frise (2404228)" userId="S::2404228@student.uwtsd.ac.uk::8d9efa51-7427-490d-b780-0d576c14c43e" providerId="AD" clId="Web-{69E07317-8539-92C1-2E00-C9C5174C45F0}" dt="2025-05-01T21:30:26.501" v="1"/>
          <pc:sldLayoutMkLst>
            <pc:docMk/>
            <pc:sldMasterMk cId="177814791" sldId="2147483734"/>
            <pc:sldLayoutMk cId="1503499550" sldId="2147483727"/>
          </pc:sldLayoutMkLst>
        </pc:sldLayoutChg>
        <pc:sldLayoutChg chg="add del">
          <pc:chgData name="Jon Frise (2404228)" userId="S::2404228@student.uwtsd.ac.uk::8d9efa51-7427-490d-b780-0d576c14c43e" providerId="AD" clId="Web-{69E07317-8539-92C1-2E00-C9C5174C45F0}" dt="2025-05-01T21:30:26.501" v="1"/>
          <pc:sldLayoutMkLst>
            <pc:docMk/>
            <pc:sldMasterMk cId="177814791" sldId="2147483734"/>
            <pc:sldLayoutMk cId="3650708210" sldId="2147483728"/>
          </pc:sldLayoutMkLst>
        </pc:sldLayoutChg>
        <pc:sldLayoutChg chg="add del">
          <pc:chgData name="Jon Frise (2404228)" userId="S::2404228@student.uwtsd.ac.uk::8d9efa51-7427-490d-b780-0d576c14c43e" providerId="AD" clId="Web-{69E07317-8539-92C1-2E00-C9C5174C45F0}" dt="2025-05-01T21:30:26.501" v="1"/>
          <pc:sldLayoutMkLst>
            <pc:docMk/>
            <pc:sldMasterMk cId="177814791" sldId="2147483734"/>
            <pc:sldLayoutMk cId="1939859762" sldId="2147483729"/>
          </pc:sldLayoutMkLst>
        </pc:sldLayoutChg>
        <pc:sldLayoutChg chg="add del">
          <pc:chgData name="Jon Frise (2404228)" userId="S::2404228@student.uwtsd.ac.uk::8d9efa51-7427-490d-b780-0d576c14c43e" providerId="AD" clId="Web-{69E07317-8539-92C1-2E00-C9C5174C45F0}" dt="2025-05-01T21:30:26.501" v="1"/>
          <pc:sldLayoutMkLst>
            <pc:docMk/>
            <pc:sldMasterMk cId="177814791" sldId="2147483734"/>
            <pc:sldLayoutMk cId="2566726909" sldId="2147483730"/>
          </pc:sldLayoutMkLst>
        </pc:sldLayoutChg>
        <pc:sldLayoutChg chg="add del">
          <pc:chgData name="Jon Frise (2404228)" userId="S::2404228@student.uwtsd.ac.uk::8d9efa51-7427-490d-b780-0d576c14c43e" providerId="AD" clId="Web-{69E07317-8539-92C1-2E00-C9C5174C45F0}" dt="2025-05-01T21:30:26.501" v="1"/>
          <pc:sldLayoutMkLst>
            <pc:docMk/>
            <pc:sldMasterMk cId="177814791" sldId="2147483734"/>
            <pc:sldLayoutMk cId="357765138" sldId="2147483731"/>
          </pc:sldLayoutMkLst>
        </pc:sldLayoutChg>
        <pc:sldLayoutChg chg="add del">
          <pc:chgData name="Jon Frise (2404228)" userId="S::2404228@student.uwtsd.ac.uk::8d9efa51-7427-490d-b780-0d576c14c43e" providerId="AD" clId="Web-{69E07317-8539-92C1-2E00-C9C5174C45F0}" dt="2025-05-01T21:30:26.501" v="1"/>
          <pc:sldLayoutMkLst>
            <pc:docMk/>
            <pc:sldMasterMk cId="177814791" sldId="2147483734"/>
            <pc:sldLayoutMk cId="1491779880" sldId="2147483732"/>
          </pc:sldLayoutMkLst>
        </pc:sldLayoutChg>
        <pc:sldLayoutChg chg="add del">
          <pc:chgData name="Jon Frise (2404228)" userId="S::2404228@student.uwtsd.ac.uk::8d9efa51-7427-490d-b780-0d576c14c43e" providerId="AD" clId="Web-{69E07317-8539-92C1-2E00-C9C5174C45F0}" dt="2025-05-01T21:30:26.501" v="1"/>
          <pc:sldLayoutMkLst>
            <pc:docMk/>
            <pc:sldMasterMk cId="177814791" sldId="2147483734"/>
            <pc:sldLayoutMk cId="1169481153" sldId="2147483733"/>
          </pc:sldLayoutMkLst>
        </pc:sldLayoutChg>
      </pc:sldMasterChg>
    </pc:docChg>
  </pc:docChgLst>
  <pc:docChgLst>
    <pc:chgData name="Jon Frise (2404228)" userId="S::2404228@student.uwtsd.ac.uk::8d9efa51-7427-490d-b780-0d576c14c43e" providerId="AD" clId="Web-{8A0E27AB-7806-D41A-DC00-909D7808003A}"/>
    <pc:docChg chg="addSld modSld sldOrd modMainMaster">
      <pc:chgData name="Jon Frise (2404228)" userId="S::2404228@student.uwtsd.ac.uk::8d9efa51-7427-490d-b780-0d576c14c43e" providerId="AD" clId="Web-{8A0E27AB-7806-D41A-DC00-909D7808003A}" dt="2025-05-01T22:34:59.317" v="168"/>
      <pc:docMkLst>
        <pc:docMk/>
      </pc:docMkLst>
      <pc:sldChg chg="mod modTransition">
        <pc:chgData name="Jon Frise (2404228)" userId="S::2404228@student.uwtsd.ac.uk::8d9efa51-7427-490d-b780-0d576c14c43e" providerId="AD" clId="Web-{8A0E27AB-7806-D41A-DC00-909D7808003A}" dt="2025-05-01T22:33:25.656" v="100"/>
        <pc:sldMkLst>
          <pc:docMk/>
          <pc:sldMk cId="109857222" sldId="256"/>
        </pc:sldMkLst>
      </pc:sldChg>
      <pc:sldChg chg="mod modTransition">
        <pc:chgData name="Jon Frise (2404228)" userId="S::2404228@student.uwtsd.ac.uk::8d9efa51-7427-490d-b780-0d576c14c43e" providerId="AD" clId="Web-{8A0E27AB-7806-D41A-DC00-909D7808003A}" dt="2025-05-01T22:33:25.656" v="100"/>
        <pc:sldMkLst>
          <pc:docMk/>
          <pc:sldMk cId="3161712979" sldId="257"/>
        </pc:sldMkLst>
      </pc:sldChg>
      <pc:sldChg chg="mod modTransition">
        <pc:chgData name="Jon Frise (2404228)" userId="S::2404228@student.uwtsd.ac.uk::8d9efa51-7427-490d-b780-0d576c14c43e" providerId="AD" clId="Web-{8A0E27AB-7806-D41A-DC00-909D7808003A}" dt="2025-05-01T22:33:25.656" v="100"/>
        <pc:sldMkLst>
          <pc:docMk/>
          <pc:sldMk cId="2289943535" sldId="258"/>
        </pc:sldMkLst>
      </pc:sldChg>
      <pc:sldChg chg="mod modTransition">
        <pc:chgData name="Jon Frise (2404228)" userId="S::2404228@student.uwtsd.ac.uk::8d9efa51-7427-490d-b780-0d576c14c43e" providerId="AD" clId="Web-{8A0E27AB-7806-D41A-DC00-909D7808003A}" dt="2025-05-01T22:33:25.656" v="100"/>
        <pc:sldMkLst>
          <pc:docMk/>
          <pc:sldMk cId="4166090556" sldId="259"/>
        </pc:sldMkLst>
      </pc:sldChg>
      <pc:sldChg chg="mod modTransition">
        <pc:chgData name="Jon Frise (2404228)" userId="S::2404228@student.uwtsd.ac.uk::8d9efa51-7427-490d-b780-0d576c14c43e" providerId="AD" clId="Web-{8A0E27AB-7806-D41A-DC00-909D7808003A}" dt="2025-05-01T22:33:25.656" v="100"/>
        <pc:sldMkLst>
          <pc:docMk/>
          <pc:sldMk cId="3210442988" sldId="260"/>
        </pc:sldMkLst>
      </pc:sldChg>
      <pc:sldChg chg="mod modTransition">
        <pc:chgData name="Jon Frise (2404228)" userId="S::2404228@student.uwtsd.ac.uk::8d9efa51-7427-490d-b780-0d576c14c43e" providerId="AD" clId="Web-{8A0E27AB-7806-D41A-DC00-909D7808003A}" dt="2025-05-01T22:33:25.656" v="100"/>
        <pc:sldMkLst>
          <pc:docMk/>
          <pc:sldMk cId="3756533982" sldId="261"/>
        </pc:sldMkLst>
      </pc:sldChg>
      <pc:sldChg chg="mod modTransition">
        <pc:chgData name="Jon Frise (2404228)" userId="S::2404228@student.uwtsd.ac.uk::8d9efa51-7427-490d-b780-0d576c14c43e" providerId="AD" clId="Web-{8A0E27AB-7806-D41A-DC00-909D7808003A}" dt="2025-05-01T22:33:25.656" v="100"/>
        <pc:sldMkLst>
          <pc:docMk/>
          <pc:sldMk cId="2040003332" sldId="262"/>
        </pc:sldMkLst>
      </pc:sldChg>
      <pc:sldChg chg="mod modTransition">
        <pc:chgData name="Jon Frise (2404228)" userId="S::2404228@student.uwtsd.ac.uk::8d9efa51-7427-490d-b780-0d576c14c43e" providerId="AD" clId="Web-{8A0E27AB-7806-D41A-DC00-909D7808003A}" dt="2025-05-01T22:33:25.656" v="100"/>
        <pc:sldMkLst>
          <pc:docMk/>
          <pc:sldMk cId="1105512682" sldId="263"/>
        </pc:sldMkLst>
      </pc:sldChg>
      <pc:sldChg chg="mod modTransition">
        <pc:chgData name="Jon Frise (2404228)" userId="S::2404228@student.uwtsd.ac.uk::8d9efa51-7427-490d-b780-0d576c14c43e" providerId="AD" clId="Web-{8A0E27AB-7806-D41A-DC00-909D7808003A}" dt="2025-05-01T22:33:25.656" v="100"/>
        <pc:sldMkLst>
          <pc:docMk/>
          <pc:sldMk cId="950114358" sldId="264"/>
        </pc:sldMkLst>
      </pc:sldChg>
      <pc:sldChg chg="addSp modSp mod ord modTransition">
        <pc:chgData name="Jon Frise (2404228)" userId="S::2404228@student.uwtsd.ac.uk::8d9efa51-7427-490d-b780-0d576c14c43e" providerId="AD" clId="Web-{8A0E27AB-7806-D41A-DC00-909D7808003A}" dt="2025-05-01T22:33:25.656" v="100"/>
        <pc:sldMkLst>
          <pc:docMk/>
          <pc:sldMk cId="1507638143" sldId="265"/>
        </pc:sldMkLst>
        <pc:picChg chg="add mod">
          <ac:chgData name="Jon Frise (2404228)" userId="S::2404228@student.uwtsd.ac.uk::8d9efa51-7427-490d-b780-0d576c14c43e" providerId="AD" clId="Web-{8A0E27AB-7806-D41A-DC00-909D7808003A}" dt="2025-05-01T22:26:40.234" v="24" actId="1076"/>
          <ac:picMkLst>
            <pc:docMk/>
            <pc:sldMk cId="1507638143" sldId="265"/>
            <ac:picMk id="2" creationId="{FFC82BC3-5963-5892-F962-ABC18107143B}"/>
          </ac:picMkLst>
        </pc:picChg>
      </pc:sldChg>
      <pc:sldChg chg="addSp delSp modSp mod modTransition">
        <pc:chgData name="Jon Frise (2404228)" userId="S::2404228@student.uwtsd.ac.uk::8d9efa51-7427-490d-b780-0d576c14c43e" providerId="AD" clId="Web-{8A0E27AB-7806-D41A-DC00-909D7808003A}" dt="2025-05-01T22:33:25.656" v="100"/>
        <pc:sldMkLst>
          <pc:docMk/>
          <pc:sldMk cId="2916923850" sldId="266"/>
        </pc:sldMkLst>
        <pc:spChg chg="del mod">
          <ac:chgData name="Jon Frise (2404228)" userId="S::2404228@student.uwtsd.ac.uk::8d9efa51-7427-490d-b780-0d576c14c43e" providerId="AD" clId="Web-{8A0E27AB-7806-D41A-DC00-909D7808003A}" dt="2025-05-01T22:27:41.595" v="30"/>
          <ac:spMkLst>
            <pc:docMk/>
            <pc:sldMk cId="2916923850" sldId="266"/>
            <ac:spMk id="2" creationId="{E3C4E9F2-8D04-B9B0-68C8-80C3FE71FD1C}"/>
          </ac:spMkLst>
        </pc:spChg>
        <pc:spChg chg="del">
          <ac:chgData name="Jon Frise (2404228)" userId="S::2404228@student.uwtsd.ac.uk::8d9efa51-7427-490d-b780-0d576c14c43e" providerId="AD" clId="Web-{8A0E27AB-7806-D41A-DC00-909D7808003A}" dt="2025-05-01T22:29:07.254" v="38"/>
          <ac:spMkLst>
            <pc:docMk/>
            <pc:sldMk cId="2916923850" sldId="266"/>
            <ac:spMk id="3" creationId="{20CAF0D2-A0BF-9D61-AF4C-494A980D1478}"/>
          </ac:spMkLst>
        </pc:spChg>
        <pc:spChg chg="add mod">
          <ac:chgData name="Jon Frise (2404228)" userId="S::2404228@student.uwtsd.ac.uk::8d9efa51-7427-490d-b780-0d576c14c43e" providerId="AD" clId="Web-{8A0E27AB-7806-D41A-DC00-909D7808003A}" dt="2025-05-01T22:27:52.361" v="34" actId="20577"/>
          <ac:spMkLst>
            <pc:docMk/>
            <pc:sldMk cId="2916923850" sldId="266"/>
            <ac:spMk id="6" creationId="{414F91CC-AC08-9CE5-058E-65CA15BC42A1}"/>
          </ac:spMkLst>
        </pc:spChg>
        <pc:spChg chg="add del mod">
          <ac:chgData name="Jon Frise (2404228)" userId="S::2404228@student.uwtsd.ac.uk::8d9efa51-7427-490d-b780-0d576c14c43e" providerId="AD" clId="Web-{8A0E27AB-7806-D41A-DC00-909D7808003A}" dt="2025-05-01T22:27:48.830" v="32"/>
          <ac:spMkLst>
            <pc:docMk/>
            <pc:sldMk cId="2916923850" sldId="266"/>
            <ac:spMk id="8" creationId="{1012AFA9-9307-89A8-860D-BF2F0A07A315}"/>
          </ac:spMkLst>
        </pc:spChg>
        <pc:spChg chg="add mod">
          <ac:chgData name="Jon Frise (2404228)" userId="S::2404228@student.uwtsd.ac.uk::8d9efa51-7427-490d-b780-0d576c14c43e" providerId="AD" clId="Web-{8A0E27AB-7806-D41A-DC00-909D7808003A}" dt="2025-05-01T22:28:28.643" v="37" actId="20577"/>
          <ac:spMkLst>
            <pc:docMk/>
            <pc:sldMk cId="2916923850" sldId="266"/>
            <ac:spMk id="10" creationId="{19DC9800-03CF-7CFF-C79F-96AE1DC4A092}"/>
          </ac:spMkLst>
        </pc:spChg>
        <pc:spChg chg="add del mod">
          <ac:chgData name="Jon Frise (2404228)" userId="S::2404228@student.uwtsd.ac.uk::8d9efa51-7427-490d-b780-0d576c14c43e" providerId="AD" clId="Web-{8A0E27AB-7806-D41A-DC00-909D7808003A}" dt="2025-05-01T22:29:29.770" v="47"/>
          <ac:spMkLst>
            <pc:docMk/>
            <pc:sldMk cId="2916923850" sldId="266"/>
            <ac:spMk id="12" creationId="{523D4371-2451-8E13-F6FA-0D9F2652416B}"/>
          </ac:spMkLst>
        </pc:spChg>
        <pc:spChg chg="add mod">
          <ac:chgData name="Jon Frise (2404228)" userId="S::2404228@student.uwtsd.ac.uk::8d9efa51-7427-490d-b780-0d576c14c43e" providerId="AD" clId="Web-{8A0E27AB-7806-D41A-DC00-909D7808003A}" dt="2025-05-01T22:29:43.770" v="58" actId="20577"/>
          <ac:spMkLst>
            <pc:docMk/>
            <pc:sldMk cId="2916923850" sldId="266"/>
            <ac:spMk id="14" creationId="{06A948E5-FDBC-80D4-FC4A-D5FE57664DFB}"/>
          </ac:spMkLst>
        </pc:spChg>
        <pc:picChg chg="add mod ord">
          <ac:chgData name="Jon Frise (2404228)" userId="S::2404228@student.uwtsd.ac.uk::8d9efa51-7427-490d-b780-0d576c14c43e" providerId="AD" clId="Web-{8A0E27AB-7806-D41A-DC00-909D7808003A}" dt="2025-05-01T22:31:23.011" v="73" actId="1076"/>
          <ac:picMkLst>
            <pc:docMk/>
            <pc:sldMk cId="2916923850" sldId="266"/>
            <ac:picMk id="11" creationId="{19967F89-B604-83B8-F75D-8A876AEC1561}"/>
          </ac:picMkLst>
        </pc:picChg>
        <pc:picChg chg="add mod">
          <ac:chgData name="Jon Frise (2404228)" userId="S::2404228@student.uwtsd.ac.uk::8d9efa51-7427-490d-b780-0d576c14c43e" providerId="AD" clId="Web-{8A0E27AB-7806-D41A-DC00-909D7808003A}" dt="2025-05-01T22:31:25.401" v="75" actId="1076"/>
          <ac:picMkLst>
            <pc:docMk/>
            <pc:sldMk cId="2916923850" sldId="266"/>
            <ac:picMk id="15" creationId="{9A4DCDD3-FD1E-4875-29B8-693D3E454E13}"/>
          </ac:picMkLst>
        </pc:picChg>
      </pc:sldChg>
      <pc:sldChg chg="addSp delSp modSp new mod modTransition">
        <pc:chgData name="Jon Frise (2404228)" userId="S::2404228@student.uwtsd.ac.uk::8d9efa51-7427-490d-b780-0d576c14c43e" providerId="AD" clId="Web-{8A0E27AB-7806-D41A-DC00-909D7808003A}" dt="2025-05-01T22:34:59.317" v="168"/>
        <pc:sldMkLst>
          <pc:docMk/>
          <pc:sldMk cId="3886978684" sldId="267"/>
        </pc:sldMkLst>
        <pc:spChg chg="del">
          <ac:chgData name="Jon Frise (2404228)" userId="S::2404228@student.uwtsd.ac.uk::8d9efa51-7427-490d-b780-0d576c14c43e" providerId="AD" clId="Web-{8A0E27AB-7806-D41A-DC00-909D7808003A}" dt="2025-05-01T22:31:39.044" v="77"/>
          <ac:spMkLst>
            <pc:docMk/>
            <pc:sldMk cId="3886978684" sldId="267"/>
            <ac:spMk id="2" creationId="{F0F2B16A-489E-19AD-1FA4-0023F6CD21AE}"/>
          </ac:spMkLst>
        </pc:spChg>
        <pc:spChg chg="del">
          <ac:chgData name="Jon Frise (2404228)" userId="S::2404228@student.uwtsd.ac.uk::8d9efa51-7427-490d-b780-0d576c14c43e" providerId="AD" clId="Web-{8A0E27AB-7806-D41A-DC00-909D7808003A}" dt="2025-05-01T22:32:45.717" v="78"/>
          <ac:spMkLst>
            <pc:docMk/>
            <pc:sldMk cId="3886978684" sldId="267"/>
            <ac:spMk id="3" creationId="{6B14B367-B3E1-CC2D-35F0-578ADAC4B56F}"/>
          </ac:spMkLst>
        </pc:spChg>
        <pc:spChg chg="add mod">
          <ac:chgData name="Jon Frise (2404228)" userId="S::2404228@student.uwtsd.ac.uk::8d9efa51-7427-490d-b780-0d576c14c43e" providerId="AD" clId="Web-{8A0E27AB-7806-D41A-DC00-909D7808003A}" dt="2025-05-01T22:34:46.269" v="167" actId="20577"/>
          <ac:spMkLst>
            <pc:docMk/>
            <pc:sldMk cId="3886978684" sldId="267"/>
            <ac:spMk id="5" creationId="{649B0823-BC51-91E8-0E27-1BC324D33EC4}"/>
          </ac:spMkLst>
        </pc:spChg>
        <pc:picChg chg="add del">
          <ac:chgData name="Jon Frise (2404228)" userId="S::2404228@student.uwtsd.ac.uk::8d9efa51-7427-490d-b780-0d576c14c43e" providerId="AD" clId="Web-{8A0E27AB-7806-D41A-DC00-909D7808003A}" dt="2025-05-01T22:33:25.656" v="100"/>
          <ac:picMkLst>
            <pc:docMk/>
            <pc:sldMk cId="3886978684" sldId="267"/>
            <ac:picMk id="7" creationId="{5AAD9054-F19E-D0AE-D0EC-87E2F9694AF9}"/>
          </ac:picMkLst>
        </pc:picChg>
      </pc:sldChg>
      <pc:sldMasterChg chg="mod setBg modSldLayout">
        <pc:chgData name="Jon Frise (2404228)" userId="S::2404228@student.uwtsd.ac.uk::8d9efa51-7427-490d-b780-0d576c14c43e" providerId="AD" clId="Web-{8A0E27AB-7806-D41A-DC00-909D7808003A}" dt="2025-05-01T22:33:25.656" v="100"/>
        <pc:sldMasterMkLst>
          <pc:docMk/>
          <pc:sldMasterMk cId="1534128088" sldId="2147483721"/>
        </pc:sldMasterMkLst>
        <pc:sldLayoutChg chg="mod">
          <pc:chgData name="Jon Frise (2404228)" userId="S::2404228@student.uwtsd.ac.uk::8d9efa51-7427-490d-b780-0d576c14c43e" providerId="AD" clId="Web-{8A0E27AB-7806-D41A-DC00-909D7808003A}" dt="2025-05-01T22:33:25.656" v="100"/>
          <pc:sldLayoutMkLst>
            <pc:docMk/>
            <pc:sldMasterMk cId="1534128088" sldId="2147483721"/>
            <pc:sldLayoutMk cId="761122800" sldId="2147483710"/>
          </pc:sldLayoutMkLst>
        </pc:sldLayoutChg>
        <pc:sldLayoutChg chg="mod">
          <pc:chgData name="Jon Frise (2404228)" userId="S::2404228@student.uwtsd.ac.uk::8d9efa51-7427-490d-b780-0d576c14c43e" providerId="AD" clId="Web-{8A0E27AB-7806-D41A-DC00-909D7808003A}" dt="2025-05-01T22:33:25.656" v="100"/>
          <pc:sldLayoutMkLst>
            <pc:docMk/>
            <pc:sldMasterMk cId="1534128088" sldId="2147483721"/>
            <pc:sldLayoutMk cId="3501232941" sldId="2147483711"/>
          </pc:sldLayoutMkLst>
        </pc:sldLayoutChg>
        <pc:sldLayoutChg chg="mod">
          <pc:chgData name="Jon Frise (2404228)" userId="S::2404228@student.uwtsd.ac.uk::8d9efa51-7427-490d-b780-0d576c14c43e" providerId="AD" clId="Web-{8A0E27AB-7806-D41A-DC00-909D7808003A}" dt="2025-05-01T22:33:25.656" v="100"/>
          <pc:sldLayoutMkLst>
            <pc:docMk/>
            <pc:sldMasterMk cId="1534128088" sldId="2147483721"/>
            <pc:sldLayoutMk cId="852410924" sldId="2147483712"/>
          </pc:sldLayoutMkLst>
        </pc:sldLayoutChg>
        <pc:sldLayoutChg chg="mod">
          <pc:chgData name="Jon Frise (2404228)" userId="S::2404228@student.uwtsd.ac.uk::8d9efa51-7427-490d-b780-0d576c14c43e" providerId="AD" clId="Web-{8A0E27AB-7806-D41A-DC00-909D7808003A}" dt="2025-05-01T22:33:25.656" v="100"/>
          <pc:sldLayoutMkLst>
            <pc:docMk/>
            <pc:sldMasterMk cId="1534128088" sldId="2147483721"/>
            <pc:sldLayoutMk cId="2090974529" sldId="2147483713"/>
          </pc:sldLayoutMkLst>
        </pc:sldLayoutChg>
        <pc:sldLayoutChg chg="mod">
          <pc:chgData name="Jon Frise (2404228)" userId="S::2404228@student.uwtsd.ac.uk::8d9efa51-7427-490d-b780-0d576c14c43e" providerId="AD" clId="Web-{8A0E27AB-7806-D41A-DC00-909D7808003A}" dt="2025-05-01T22:33:25.656" v="100"/>
          <pc:sldLayoutMkLst>
            <pc:docMk/>
            <pc:sldMasterMk cId="1534128088" sldId="2147483721"/>
            <pc:sldLayoutMk cId="2243383872" sldId="2147483714"/>
          </pc:sldLayoutMkLst>
        </pc:sldLayoutChg>
        <pc:sldLayoutChg chg="mod">
          <pc:chgData name="Jon Frise (2404228)" userId="S::2404228@student.uwtsd.ac.uk::8d9efa51-7427-490d-b780-0d576c14c43e" providerId="AD" clId="Web-{8A0E27AB-7806-D41A-DC00-909D7808003A}" dt="2025-05-01T22:33:25.656" v="100"/>
          <pc:sldLayoutMkLst>
            <pc:docMk/>
            <pc:sldMasterMk cId="1534128088" sldId="2147483721"/>
            <pc:sldLayoutMk cId="1680171982" sldId="2147483715"/>
          </pc:sldLayoutMkLst>
        </pc:sldLayoutChg>
        <pc:sldLayoutChg chg="mod">
          <pc:chgData name="Jon Frise (2404228)" userId="S::2404228@student.uwtsd.ac.uk::8d9efa51-7427-490d-b780-0d576c14c43e" providerId="AD" clId="Web-{8A0E27AB-7806-D41A-DC00-909D7808003A}" dt="2025-05-01T22:33:25.656" v="100"/>
          <pc:sldLayoutMkLst>
            <pc:docMk/>
            <pc:sldMasterMk cId="1534128088" sldId="2147483721"/>
            <pc:sldLayoutMk cId="1199795791" sldId="2147483716"/>
          </pc:sldLayoutMkLst>
        </pc:sldLayoutChg>
        <pc:sldLayoutChg chg="mod">
          <pc:chgData name="Jon Frise (2404228)" userId="S::2404228@student.uwtsd.ac.uk::8d9efa51-7427-490d-b780-0d576c14c43e" providerId="AD" clId="Web-{8A0E27AB-7806-D41A-DC00-909D7808003A}" dt="2025-05-01T22:33:25.656" v="100"/>
          <pc:sldLayoutMkLst>
            <pc:docMk/>
            <pc:sldMasterMk cId="1534128088" sldId="2147483721"/>
            <pc:sldLayoutMk cId="2285155224" sldId="2147483717"/>
          </pc:sldLayoutMkLst>
        </pc:sldLayoutChg>
        <pc:sldLayoutChg chg="mod">
          <pc:chgData name="Jon Frise (2404228)" userId="S::2404228@student.uwtsd.ac.uk::8d9efa51-7427-490d-b780-0d576c14c43e" providerId="AD" clId="Web-{8A0E27AB-7806-D41A-DC00-909D7808003A}" dt="2025-05-01T22:33:25.656" v="100"/>
          <pc:sldLayoutMkLst>
            <pc:docMk/>
            <pc:sldMasterMk cId="1534128088" sldId="2147483721"/>
            <pc:sldLayoutMk cId="3148435997" sldId="2147483718"/>
          </pc:sldLayoutMkLst>
        </pc:sldLayoutChg>
        <pc:sldLayoutChg chg="mod">
          <pc:chgData name="Jon Frise (2404228)" userId="S::2404228@student.uwtsd.ac.uk::8d9efa51-7427-490d-b780-0d576c14c43e" providerId="AD" clId="Web-{8A0E27AB-7806-D41A-DC00-909D7808003A}" dt="2025-05-01T22:33:25.656" v="100"/>
          <pc:sldLayoutMkLst>
            <pc:docMk/>
            <pc:sldMasterMk cId="1534128088" sldId="2147483721"/>
            <pc:sldLayoutMk cId="3259237978" sldId="2147483719"/>
          </pc:sldLayoutMkLst>
        </pc:sldLayoutChg>
        <pc:sldLayoutChg chg="mod">
          <pc:chgData name="Jon Frise (2404228)" userId="S::2404228@student.uwtsd.ac.uk::8d9efa51-7427-490d-b780-0d576c14c43e" providerId="AD" clId="Web-{8A0E27AB-7806-D41A-DC00-909D7808003A}" dt="2025-05-01T22:33:25.656" v="100"/>
          <pc:sldLayoutMkLst>
            <pc:docMk/>
            <pc:sldMasterMk cId="1534128088" sldId="2147483721"/>
            <pc:sldLayoutMk cId="2263449631" sldId="2147483720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5/1/2025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97957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5/1/2025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1552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5/1/2025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84359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5/1/2025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9237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5/1/2025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34496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5/1/2025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3838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5/1/2025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11228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5/1/2025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12329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5/1/2025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24109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5/1/2025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09745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5/1/2025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01719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5/1/2025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41280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14" r:id="rId6"/>
    <p:sldLayoutId id="2147483710" r:id="rId7"/>
    <p:sldLayoutId id="2147483711" r:id="rId8"/>
    <p:sldLayoutId id="2147483712" r:id="rId9"/>
    <p:sldLayoutId id="2147483713" r:id="rId10"/>
    <p:sldLayoutId id="214748371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23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vVdYspHK_Q?feature=oembed" TargetMode="External"/><Relationship Id="rId4" Type="http://schemas.openxmlformats.org/officeDocument/2006/relationships/image" Target="../media/image25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6E448DB1-4196-18A6-15DA-C72635C1B1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24" name="Picture 23" descr="Multi-coloured smoke gradient">
            <a:extLst>
              <a:ext uri="{FF2B5EF4-FFF2-40B4-BE49-F238E27FC236}">
                <a16:creationId xmlns:a16="http://schemas.microsoft.com/office/drawing/2014/main" id="{B8485D9C-D8FC-0B2D-65A0-22FE5D725B5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680" r="9085" b="1064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76A10D8F-D463-70E5-239B-17AD65EF4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73183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6507" y="3043774"/>
            <a:ext cx="11905494" cy="3685731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t">
            <a:normAutofit/>
          </a:bodyPr>
          <a:lstStyle/>
          <a:p>
            <a:pPr algn="l"/>
            <a:r>
              <a:rPr lang="en-GB">
                <a:latin typeface="Kiona" panose="00000500000000000000" pitchFamily="2" charset="0"/>
              </a:rPr>
              <a:t>L5 - Body Mechanics and Creature Animation (ACCA5039)</a:t>
            </a:r>
            <a:endParaRPr lang="en-US">
              <a:latin typeface="Kiona" panose="00000500000000000000" pitchFamily="2" charset="0"/>
            </a:endParaRPr>
          </a:p>
          <a:p>
            <a:pPr algn="l"/>
            <a:br>
              <a:rPr lang="en-US"/>
            </a:br>
            <a:endParaRPr lang="en-US">
              <a:latin typeface="Neue Haas Grotesk Text Pro"/>
              <a:cs typeface="Kokila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507" y="5190938"/>
            <a:ext cx="9543293" cy="1290807"/>
          </a:xfrm>
        </p:spPr>
        <p:txBody>
          <a:bodyPr anchor="ctr">
            <a:normAutofit lnSpcReduction="10000"/>
          </a:bodyPr>
          <a:lstStyle/>
          <a:p>
            <a:pPr algn="l"/>
            <a:r>
              <a:rPr lang="en-GB">
                <a:solidFill>
                  <a:srgbClr val="7030A0"/>
                </a:solidFill>
                <a:latin typeface="Kiona" panose="00000500000000000000" pitchFamily="2" charset="0"/>
              </a:rPr>
              <a:t>set of animation moves/actions, methodology/process</a:t>
            </a:r>
          </a:p>
          <a:p>
            <a:pPr algn="l"/>
            <a:r>
              <a:rPr kumimoji="0" lang="en-US" altLang="en-US" sz="1800" i="0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Kiona" panose="00000500000000000000" pitchFamily="2" charset="0"/>
              </a:rPr>
              <a:t>5 scenarios exploring emotion, motion &amp; mood</a:t>
            </a:r>
            <a:endParaRPr lang="en-GB">
              <a:solidFill>
                <a:srgbClr val="7030A0"/>
              </a:solidFill>
              <a:latin typeface="Kiona" panose="00000500000000000000" pitchFamily="2" charset="0"/>
            </a:endParaRPr>
          </a:p>
          <a:p>
            <a:pPr algn="l"/>
            <a:r>
              <a:rPr lang="en-GB">
                <a:solidFill>
                  <a:schemeClr val="bg1"/>
                </a:solidFill>
                <a:latin typeface="Kiona" panose="00000500000000000000" pitchFamily="2" charset="0"/>
              </a:rPr>
              <a:t>Presented by Jon Frise</a:t>
            </a:r>
          </a:p>
        </p:txBody>
      </p:sp>
      <p:pic>
        <p:nvPicPr>
          <p:cNvPr id="1029" name="Picture 5">
            <a:extLst>
              <a:ext uri="{FF2B5EF4-FFF2-40B4-BE49-F238E27FC236}">
                <a16:creationId xmlns:a16="http://schemas.microsoft.com/office/drawing/2014/main" id="{F646397E-C197-3F30-D40B-1E6D7D7C91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3766">
            <a:off x="10657025" y="176759"/>
            <a:ext cx="1338175" cy="1094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B71F7-7AF8-2E35-403E-0C87B1CFDE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Kiona" panose="00000500000000000000" pitchFamily="2" charset="0"/>
              </a:rPr>
              <a:t>Concept &amp; Theme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A93854A-BE08-4FDA-F3CE-3F032F8CF4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019"/>
          <a:stretch/>
        </p:blipFill>
        <p:spPr bwMode="auto">
          <a:xfrm>
            <a:off x="8224825" y="962049"/>
            <a:ext cx="3480601" cy="18581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F35E94E-55DD-C992-76A9-DCACCE387F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209396" y="4917553"/>
            <a:ext cx="3173807" cy="17415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F3BD8A7-9CB9-01D5-5EE6-74C593B04C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64443" y="2848520"/>
            <a:ext cx="3394760" cy="18587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592DA07-E558-675D-410E-4D1E422EF98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7976" y="896739"/>
            <a:ext cx="3235227" cy="174154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E87016B-377A-21A3-B136-AADB7557791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55226" y="3278734"/>
            <a:ext cx="3480600" cy="190175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Rectangle 1">
            <a:extLst>
              <a:ext uri="{FF2B5EF4-FFF2-40B4-BE49-F238E27FC236}">
                <a16:creationId xmlns:a16="http://schemas.microsoft.com/office/drawing/2014/main" id="{4364DAEB-0570-28EB-1B09-5968DCA625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656" y="2082116"/>
            <a:ext cx="5578152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  <a:t>Mix of realism and stylization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Kiona" panose="00000500000000000000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  <a:t>Character-driven animation pieces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Kiona" panose="00000500000000000000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  <a:t>Teleportation, fear, scale, and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  <a:t> tension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Kiona" panose="00000500000000000000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  <a:t>Focused on mood, camera, and silhouette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b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</a:br>
            <a:r>
              <a:rPr kumimoji="0" lang="en-US" altLang="en-US" sz="1800" b="1" i="0" u="sng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  <a:t>Visuals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  <a:t>: Moodboard or </a:t>
            </a:r>
            <a:r>
              <a:rPr kumimoji="0" lang="en-US" altLang="en-US" sz="1800" b="1" i="0" u="none" strike="noStrike" cap="none" normalizeH="0" baseline="0" err="1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  <a:t>mindmap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  <a:t> + dramatic stills showing varied tone</a:t>
            </a:r>
          </a:p>
        </p:txBody>
      </p:sp>
      <p:pic>
        <p:nvPicPr>
          <p:cNvPr id="11" name="Picture 5">
            <a:extLst>
              <a:ext uri="{FF2B5EF4-FFF2-40B4-BE49-F238E27FC236}">
                <a16:creationId xmlns:a16="http://schemas.microsoft.com/office/drawing/2014/main" id="{40D68EB1-D990-9975-A906-CC3BB3C705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3766">
            <a:off x="10657025" y="176759"/>
            <a:ext cx="1338175" cy="1094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17129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EA13E40-733D-2D7B-D1A5-C92204EFF9E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109" t="42572" r="44987" b="1"/>
          <a:stretch/>
        </p:blipFill>
        <p:spPr bwMode="auto">
          <a:xfrm rot="233557">
            <a:off x="6452129" y="4422808"/>
            <a:ext cx="2047419" cy="15085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B64B8F2-27F9-70D6-9025-85E321DBAB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Kiona" panose="00000500000000000000" pitchFamily="2" charset="0"/>
              </a:rPr>
              <a:t>Scenario 1 – There is no Spoon</a:t>
            </a:r>
            <a:br>
              <a:rPr lang="en-GB">
                <a:latin typeface="Kiona" panose="00000500000000000000" pitchFamily="2" charset="0"/>
              </a:rPr>
            </a:br>
            <a:endParaRPr lang="en-GB">
              <a:latin typeface="Kiona" panose="00000500000000000000" pitchFamily="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0D512C-61AD-5216-9FAE-2930EE6BE4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6263" y="1680898"/>
            <a:ext cx="6492488" cy="4593828"/>
          </a:xfrm>
        </p:spPr>
        <p:txBody>
          <a:bodyPr/>
          <a:lstStyle/>
          <a:p>
            <a:pPr marL="0" indent="0">
              <a:buNone/>
            </a:pPr>
            <a:r>
              <a:rPr lang="en-GB" b="1">
                <a:highlight>
                  <a:srgbClr val="FFFF00"/>
                </a:highlight>
                <a:latin typeface="Kiona" panose="00000500000000000000" pitchFamily="2" charset="0"/>
              </a:rPr>
              <a:t>Cliff Teleportation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>
                <a:latin typeface="Kiona" panose="00000500000000000000" pitchFamily="2" charset="0"/>
              </a:rPr>
              <a:t>Sudden entry &gt; slip &gt; mysterious stop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800" b="1">
              <a:latin typeface="Kiona" panose="00000500000000000000" pitchFamily="2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>
                <a:latin typeface="Kiona" panose="00000500000000000000" pitchFamily="2" charset="0"/>
              </a:rPr>
              <a:t>Weight, timing, and anticipation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800" b="1">
              <a:latin typeface="Kiona" panose="00000500000000000000" pitchFamily="2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>
                <a:latin typeface="Kiona" panose="00000500000000000000" pitchFamily="2" charset="0"/>
              </a:rPr>
              <a:t>Emphasis on physicality and balance</a:t>
            </a:r>
          </a:p>
          <a:p>
            <a:pPr marL="0" indent="0">
              <a:buNone/>
            </a:pPr>
            <a:br>
              <a:rPr lang="en-GB" sz="1800" b="1">
                <a:latin typeface="Kiona" panose="00000500000000000000" pitchFamily="2" charset="0"/>
              </a:rPr>
            </a:br>
            <a:r>
              <a:rPr lang="en-GB" sz="1800" b="1" u="sng">
                <a:latin typeface="Kiona" panose="00000500000000000000" pitchFamily="2" charset="0"/>
              </a:rPr>
              <a:t>Visuals</a:t>
            </a:r>
            <a:r>
              <a:rPr lang="en-GB" sz="1800" b="1">
                <a:latin typeface="Kiona" panose="00000500000000000000" pitchFamily="2" charset="0"/>
              </a:rPr>
              <a:t>: Keyframes of slip motion + cliffside environment stills</a:t>
            </a:r>
          </a:p>
          <a:p>
            <a:endParaRPr lang="en-GB" b="1"/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2EE98D91-999E-6F23-F5B6-BBE4275002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3766">
            <a:off x="10657025" y="176759"/>
            <a:ext cx="1338175" cy="1094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B8DE7CB-CBE5-096B-E26E-7547C210E7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97362" y="1408988"/>
            <a:ext cx="5379416" cy="263623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8110F20-981B-D26C-E7DC-590D363F79FC}"/>
              </a:ext>
            </a:extLst>
          </p:cNvPr>
          <p:cNvSpPr txBox="1"/>
          <p:nvPr/>
        </p:nvSpPr>
        <p:spPr>
          <a:xfrm>
            <a:off x="9352745" y="1438533"/>
            <a:ext cx="544806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200" b="1">
                <a:solidFill>
                  <a:schemeClr val="bg1"/>
                </a:solidFill>
                <a:latin typeface="Kiona" panose="00000500000000000000" pitchFamily="2" charset="0"/>
              </a:rPr>
              <a:t>Material for Teleport Shader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688E02B-943B-FF4A-18ED-08E22EE0F6C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11514" y="4311344"/>
            <a:ext cx="3365264" cy="17631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D3E5F2E-AF69-1C8C-F3D6-743EFC238CF2}"/>
              </a:ext>
            </a:extLst>
          </p:cNvPr>
          <p:cNvSpPr txBox="1"/>
          <p:nvPr/>
        </p:nvSpPr>
        <p:spPr>
          <a:xfrm>
            <a:off x="612647" y="1061923"/>
            <a:ext cx="609497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>
                <a:latin typeface="Kiona" panose="00000500000000000000" pitchFamily="2" charset="0"/>
              </a:rPr>
              <a:t>Teleportation on the Edge</a:t>
            </a:r>
          </a:p>
        </p:txBody>
      </p:sp>
    </p:spTree>
    <p:extLst>
      <p:ext uri="{BB962C8B-B14F-4D97-AF65-F5344CB8AC3E}">
        <p14:creationId xmlns:p14="http://schemas.microsoft.com/office/powerpoint/2010/main" val="22899435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2BAC4-BD7B-31AF-D1BD-4FF843D39C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Kiona" panose="00000500000000000000" pitchFamily="2" charset="0"/>
              </a:rPr>
              <a:t>Scenario 2 – It’s Alive!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BCE832-8FEF-844B-7260-22586FE24E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1715532"/>
            <a:ext cx="8278038" cy="4593828"/>
          </a:xfrm>
        </p:spPr>
        <p:txBody>
          <a:bodyPr/>
          <a:lstStyle/>
          <a:p>
            <a:pPr marL="0" indent="0">
              <a:buNone/>
            </a:pPr>
            <a:r>
              <a:rPr lang="en-GB" b="1">
                <a:highlight>
                  <a:srgbClr val="FFFF00"/>
                </a:highlight>
                <a:latin typeface="Kiona" panose="00000500000000000000" pitchFamily="2" charset="0"/>
              </a:rPr>
              <a:t>Spider Walk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  <a:t>Based on “The Gait of the Spider” (Weihmann, 2015)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Kiona" panose="00000500000000000000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  <a:t>Focused on IK and limb timing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Kiona" panose="00000500000000000000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  <a:t>Natural motion with stylized control</a:t>
            </a:r>
          </a:p>
          <a:p>
            <a:pPr marL="0" indent="0">
              <a:buNone/>
            </a:pPr>
            <a:endParaRPr lang="en-GB" b="1"/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B0042DE5-3022-82AB-E1F6-9ACE57D5B9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3766">
            <a:off x="10657025" y="176759"/>
            <a:ext cx="1338175" cy="1094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AE160EA-A986-266F-1241-916633591C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9784" y="4105752"/>
            <a:ext cx="3834817" cy="210385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6" descr="-Sequence of frames (alternating frames filmed at 1000 f/s) showing aerial phase achieved by a specimen of Hololena curta.">
            <a:extLst>
              <a:ext uri="{FF2B5EF4-FFF2-40B4-BE49-F238E27FC236}">
                <a16:creationId xmlns:a16="http://schemas.microsoft.com/office/drawing/2014/main" id="{3293A132-8344-8DB1-3905-9ECB8FA4F88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91642" y="3831684"/>
            <a:ext cx="1544561" cy="265199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13DF606-AF37-89FC-7DB2-34785011BE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4273" y="4012446"/>
            <a:ext cx="3494555" cy="229047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71722AF-ACB9-98F0-4FAA-CBE7ACB5F67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04417" y="1321961"/>
            <a:ext cx="2797498" cy="234874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23DFF43-6F6C-34FC-DD0D-EEDD0C30A1E9}"/>
              </a:ext>
            </a:extLst>
          </p:cNvPr>
          <p:cNvSpPr txBox="1"/>
          <p:nvPr/>
        </p:nvSpPr>
        <p:spPr>
          <a:xfrm>
            <a:off x="612647" y="1061923"/>
            <a:ext cx="609497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>
                <a:latin typeface="Kiona" panose="00000500000000000000" pitchFamily="2" charset="0"/>
              </a:rPr>
              <a:t>Arthropod Locomotion Study</a:t>
            </a:r>
          </a:p>
        </p:txBody>
      </p:sp>
    </p:spTree>
    <p:extLst>
      <p:ext uri="{BB962C8B-B14F-4D97-AF65-F5344CB8AC3E}">
        <p14:creationId xmlns:p14="http://schemas.microsoft.com/office/powerpoint/2010/main" val="41660905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822C9-AECE-D84C-9EA4-0337B569D7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Kiona" panose="00000500000000000000" pitchFamily="2" charset="0"/>
              </a:rPr>
              <a:t>Scenario 3 – Set Moves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F3ED37-D0E9-1C8C-C955-18F949648A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715532"/>
            <a:ext cx="6022931" cy="4593828"/>
          </a:xfrm>
        </p:spPr>
        <p:txBody>
          <a:bodyPr/>
          <a:lstStyle/>
          <a:p>
            <a:pPr marL="0" indent="0">
              <a:buNone/>
            </a:pPr>
            <a:r>
              <a:rPr lang="en-GB" b="1">
                <a:highlight>
                  <a:srgbClr val="FFFF00"/>
                </a:highlight>
                <a:latin typeface="Kiona" panose="00000500000000000000" pitchFamily="2" charset="0"/>
              </a:rPr>
              <a:t>Campfire Walk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  <a:t>Teleport &gt; rise &gt; slow walk into firelight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Kiona" panose="00000500000000000000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  <a:t>Real-time emotion through pacing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Kiona" panose="00000500000000000000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  <a:t>Fire adds narrative tone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b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</a:br>
            <a:r>
              <a:rPr kumimoji="0" lang="en-US" altLang="en-US" sz="1800" b="1" i="0" u="sng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  <a:t>Visuals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  <a:t>: Silhouetted figure with fire behind + still from timeline</a:t>
            </a:r>
          </a:p>
          <a:p>
            <a:pPr marL="0" indent="0">
              <a:buNone/>
            </a:pPr>
            <a:endParaRPr lang="en-GB">
              <a:latin typeface="Kiona" panose="00000500000000000000" pitchFamily="2" charset="0"/>
            </a:endParaRPr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02008977-37E9-4A49-C107-F09F9BAF74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3766">
            <a:off x="10657025" y="176759"/>
            <a:ext cx="1338175" cy="1094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C1046C9-FBAC-1836-0D8D-5BE9142DC7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6778" y="1231200"/>
            <a:ext cx="3561867" cy="195029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798F584-0B7E-6F71-1FF8-53463C0634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43956" y="3287395"/>
            <a:ext cx="2200275" cy="302196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A0B2570-01CC-CF95-9CEC-613102FD6B1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6417" y="3279140"/>
            <a:ext cx="2258060" cy="3030220"/>
          </a:xfrm>
          <a:prstGeom prst="rect">
            <a:avLst/>
          </a:prstGeom>
        </p:spPr>
      </p:pic>
      <p:pic>
        <p:nvPicPr>
          <p:cNvPr id="9" name="Picture 8" descr="List of Disney's 12 Principles of Animation you Need to Know">
            <a:extLst>
              <a:ext uri="{FF2B5EF4-FFF2-40B4-BE49-F238E27FC236}">
                <a16:creationId xmlns:a16="http://schemas.microsoft.com/office/drawing/2014/main" id="{4E4C5DD9-04DF-09DB-9163-7EAC1232FADB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9724" y="4570095"/>
            <a:ext cx="4168775" cy="1739265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38EEB6F-58ED-82CC-DCBB-76AE5D76ECD4}"/>
              </a:ext>
            </a:extLst>
          </p:cNvPr>
          <p:cNvSpPr txBox="1"/>
          <p:nvPr/>
        </p:nvSpPr>
        <p:spPr>
          <a:xfrm>
            <a:off x="612647" y="1061923"/>
            <a:ext cx="609497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>
                <a:latin typeface="Kiona" panose="00000500000000000000" pitchFamily="2" charset="0"/>
              </a:rPr>
              <a:t>Subtle Walk Toward Light</a:t>
            </a:r>
          </a:p>
        </p:txBody>
      </p:sp>
    </p:spTree>
    <p:extLst>
      <p:ext uri="{BB962C8B-B14F-4D97-AF65-F5344CB8AC3E}">
        <p14:creationId xmlns:p14="http://schemas.microsoft.com/office/powerpoint/2010/main" val="32104429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F8F88-BE71-9706-434A-A6A944F17B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Kiona" panose="00000500000000000000" pitchFamily="2" charset="0"/>
              </a:rPr>
              <a:t>Scenario 4 – We Need A bigger Boat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BF283A-3881-AD6A-2566-12F69B4934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>
                <a:highlight>
                  <a:srgbClr val="FFFF00"/>
                </a:highlight>
                <a:latin typeface="Kiona" panose="00000500000000000000" pitchFamily="2" charset="0"/>
              </a:rPr>
              <a:t>Giant on the Pier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  <a:t>Monster crosses water to lone figure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Kiona" panose="00000500000000000000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  <a:t>Fluid splash simulation with footfalls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Kiona" panose="00000500000000000000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  <a:t>Referenced </a:t>
            </a:r>
            <a:r>
              <a:rPr kumimoji="0" lang="en-US" altLang="en-US" sz="1800" b="1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  <a:t>World of Level Design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  <a:t> on mood/silhouette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b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</a:br>
            <a:r>
              <a:rPr kumimoji="0" lang="en-US" altLang="en-US" sz="1800" b="1" i="0" u="sng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  <a:t>Visuals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  <a:t>: Fluid sim screenshot + silhouette reference + pier environment</a:t>
            </a:r>
          </a:p>
          <a:p>
            <a:pPr marL="0" indent="0">
              <a:buNone/>
            </a:pPr>
            <a:endParaRPr lang="en-GB" b="1">
              <a:latin typeface="Kiona" panose="00000500000000000000" pitchFamily="2" charset="0"/>
            </a:endParaRPr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DAA65C7D-D632-99A8-0CF6-1186976B69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3766">
            <a:off x="10657025" y="176759"/>
            <a:ext cx="1338175" cy="1094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8F19B75-AE55-239A-EA91-926CDDEA1D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67" y="4508787"/>
            <a:ext cx="3493270" cy="18804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6" descr="A screenshot of a video game&#10;&#10;AI-generated content may be incorrect.">
            <a:extLst>
              <a:ext uri="{FF2B5EF4-FFF2-40B4-BE49-F238E27FC236}">
                <a16:creationId xmlns:a16="http://schemas.microsoft.com/office/drawing/2014/main" id="{27D5D271-BCA0-BA5E-B421-0D3AA6F8CC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481" y="4508787"/>
            <a:ext cx="3245119" cy="18804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CA57536-9BE1-BA68-707B-AC8FDE9AB7B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72722" y="1408988"/>
            <a:ext cx="3702725" cy="1542200"/>
          </a:xfrm>
          <a:prstGeom prst="rect">
            <a:avLst/>
          </a:prstGeom>
        </p:spPr>
      </p:pic>
      <p:pic>
        <p:nvPicPr>
          <p:cNvPr id="9" name="Picture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BD8B216-50E7-B98C-FDD3-A20176B2EE9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46804" y="4508787"/>
            <a:ext cx="4289601" cy="188045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0E7897A7-8496-D847-4C18-22A9EEF617DB}"/>
              </a:ext>
            </a:extLst>
          </p:cNvPr>
          <p:cNvSpPr txBox="1"/>
          <p:nvPr/>
        </p:nvSpPr>
        <p:spPr>
          <a:xfrm>
            <a:off x="612647" y="1064216"/>
            <a:ext cx="609497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>
                <a:latin typeface="Kiona" panose="00000500000000000000" pitchFamily="2" charset="0"/>
              </a:rPr>
              <a:t>Scale, Dread &amp; Fluid Sims</a:t>
            </a:r>
          </a:p>
        </p:txBody>
      </p:sp>
    </p:spTree>
    <p:extLst>
      <p:ext uri="{BB962C8B-B14F-4D97-AF65-F5344CB8AC3E}">
        <p14:creationId xmlns:p14="http://schemas.microsoft.com/office/powerpoint/2010/main" val="37565339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amera - What does focal length mean in Blender? - Blender Stack Exchange">
            <a:extLst>
              <a:ext uri="{FF2B5EF4-FFF2-40B4-BE49-F238E27FC236}">
                <a16:creationId xmlns:a16="http://schemas.microsoft.com/office/drawing/2014/main" id="{281B2DA4-FC80-C3DA-A1C0-AA83A99ED3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2001" y="4293500"/>
            <a:ext cx="3267710" cy="14624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226C70-70A5-7482-9789-87B4A78941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1715532"/>
            <a:ext cx="5547196" cy="4593828"/>
          </a:xfrm>
        </p:spPr>
        <p:txBody>
          <a:bodyPr/>
          <a:lstStyle/>
          <a:p>
            <a:pPr marL="0" indent="0">
              <a:buNone/>
            </a:pPr>
            <a:r>
              <a:rPr lang="en-GB" b="1">
                <a:highlight>
                  <a:srgbClr val="FFFF00"/>
                </a:highlight>
                <a:latin typeface="Kiona" panose="00000500000000000000" pitchFamily="2" charset="0"/>
              </a:rPr>
              <a:t>Dolly Zoom Realisation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  <a:t>Dolly zoom into terrified expression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Kiona" panose="00000500000000000000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  <a:t>Focal length &amp; camera movement sync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Kiona" panose="00000500000000000000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  <a:t>Still in development — conceptually strong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b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</a:br>
            <a:r>
              <a:rPr kumimoji="0" lang="en-US" altLang="en-US" sz="2000" b="1" i="0" u="sng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  <a:t>Visuals</a:t>
            </a: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  <a:t>: Frame progression of zoom-in + horror film reference</a:t>
            </a:r>
          </a:p>
          <a:p>
            <a:pPr marL="0" indent="0">
              <a:buNone/>
            </a:pPr>
            <a:endParaRPr lang="en-GB" b="1"/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A3030C00-068C-DB24-9C76-7855C3A7F9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3766">
            <a:off x="10657025" y="176759"/>
            <a:ext cx="1338175" cy="1094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6FE4AB94-015C-2A38-EA59-3BC39ED8914B}"/>
              </a:ext>
            </a:extLst>
          </p:cNvPr>
          <p:cNvSpPr txBox="1">
            <a:spLocks/>
          </p:cNvSpPr>
          <p:nvPr/>
        </p:nvSpPr>
        <p:spPr>
          <a:xfrm>
            <a:off x="703268" y="701040"/>
            <a:ext cx="10281893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>
                <a:latin typeface="Kiona" panose="00000500000000000000" pitchFamily="2" charset="0"/>
              </a:rPr>
              <a:t>Scenario 5 – I Have A Bad Feeling About This</a:t>
            </a:r>
            <a:endParaRPr lang="en-GB" sz="320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83651CC-ACC2-8894-2CA5-AFB12FBBA0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9631" y="1645112"/>
            <a:ext cx="3352450" cy="18317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Picture 7" descr="A cartoon of a child in front of a car&#10;&#10;AI-generated content may be incorrect.">
            <a:extLst>
              <a:ext uri="{FF2B5EF4-FFF2-40B4-BE49-F238E27FC236}">
                <a16:creationId xmlns:a16="http://schemas.microsoft.com/office/drawing/2014/main" id="{027EF2E0-A213-DB2A-D327-14098F96B7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48621" y="1645112"/>
            <a:ext cx="2088796" cy="18317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Picture 8" descr="A screenshot of a video editing software&#10;&#10;AI-generated content may be incorrect.">
            <a:extLst>
              <a:ext uri="{FF2B5EF4-FFF2-40B4-BE49-F238E27FC236}">
                <a16:creationId xmlns:a16="http://schemas.microsoft.com/office/drawing/2014/main" id="{A625C8F3-1E0E-E204-34D9-74D94E1E449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0491" y="5416550"/>
            <a:ext cx="5731510" cy="124587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Picture 9" descr="A screenshot of a camera&#10;&#10;AI-generated content may be incorrect.">
            <a:extLst>
              <a:ext uri="{FF2B5EF4-FFF2-40B4-BE49-F238E27FC236}">
                <a16:creationId xmlns:a16="http://schemas.microsoft.com/office/drawing/2014/main" id="{EF7DD357-4913-79C4-A20B-008E15F43D4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68621" y="3937634"/>
            <a:ext cx="2408157" cy="181827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7682CE5-A3CD-3ABE-8EA1-077E01134827}"/>
              </a:ext>
            </a:extLst>
          </p:cNvPr>
          <p:cNvSpPr txBox="1"/>
          <p:nvPr/>
        </p:nvSpPr>
        <p:spPr>
          <a:xfrm>
            <a:off x="703268" y="1128324"/>
            <a:ext cx="609497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>
                <a:latin typeface="Kiona" panose="00000500000000000000" pitchFamily="2" charset="0"/>
              </a:rPr>
              <a:t>Emotional Realisation Shot</a:t>
            </a:r>
          </a:p>
        </p:txBody>
      </p:sp>
    </p:spTree>
    <p:extLst>
      <p:ext uri="{BB962C8B-B14F-4D97-AF65-F5344CB8AC3E}">
        <p14:creationId xmlns:p14="http://schemas.microsoft.com/office/powerpoint/2010/main" val="2040003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>
            <a:extLst>
              <a:ext uri="{FF2B5EF4-FFF2-40B4-BE49-F238E27FC236}">
                <a16:creationId xmlns:a16="http://schemas.microsoft.com/office/drawing/2014/main" id="{51053EBA-6B40-3D6C-5401-6E7DB5F363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3766">
            <a:off x="10657025" y="176759"/>
            <a:ext cx="1338175" cy="1094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724FE925-AA67-55FB-192C-C43697B01B21}"/>
              </a:ext>
            </a:extLst>
          </p:cNvPr>
          <p:cNvSpPr txBox="1">
            <a:spLocks/>
          </p:cNvSpPr>
          <p:nvPr/>
        </p:nvSpPr>
        <p:spPr>
          <a:xfrm>
            <a:off x="703268" y="701040"/>
            <a:ext cx="10281893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>
                <a:latin typeface="Kiona" panose="00000500000000000000" pitchFamily="2" charset="0"/>
              </a:rPr>
              <a:t>Editing &amp; Sound Design</a:t>
            </a:r>
            <a:endParaRPr lang="en-GB" sz="5400">
              <a:latin typeface="Kiona" panose="00000500000000000000" pitchFamily="2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26D6D7F-6C60-7541-C01D-0C2D85D6CA22}"/>
              </a:ext>
            </a:extLst>
          </p:cNvPr>
          <p:cNvSpPr txBox="1"/>
          <p:nvPr/>
        </p:nvSpPr>
        <p:spPr>
          <a:xfrm>
            <a:off x="703268" y="1128324"/>
            <a:ext cx="609497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>
                <a:latin typeface="Kiona" panose="00000500000000000000" pitchFamily="2" charset="0"/>
              </a:rPr>
              <a:t>Compiling the Reel</a:t>
            </a:r>
            <a:br>
              <a:rPr lang="en-GB" sz="1600">
                <a:latin typeface="Kiona" panose="00000500000000000000" pitchFamily="2" charset="0"/>
              </a:rPr>
            </a:br>
            <a:endParaRPr lang="en-GB" sz="1600">
              <a:latin typeface="Kiona" panose="00000500000000000000" pitchFamily="2" charset="0"/>
            </a:endParaRP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373EF48B-C7CC-534E-9A11-7856C7ADFA5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03268" y="1739884"/>
            <a:ext cx="9645516" cy="2246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err="1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  <a:t>Playblasts</a:t>
            </a:r>
            <a:r>
              <a:rPr kumimoji="0" lang="en-US" altLang="en-US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  <a:t> &amp; finals cut together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Kiona" panose="00000500000000000000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  <a:t>SFX added for mood: footsteps, fire, wind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Kiona" panose="00000500000000000000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  <a:t>Edited in Premiere Pro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br>
              <a:rPr kumimoji="0" lang="en-US" altLang="en-US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</a:br>
            <a:r>
              <a:rPr kumimoji="0" lang="en-US" altLang="en-US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  <a:t>Visuals: Premiere timeline screenshot + waveforms/audio overlay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207FEBD-4EF4-1F47-7CAE-DF192044A79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8056" y="4180676"/>
            <a:ext cx="4608614" cy="25228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055126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>
            <a:extLst>
              <a:ext uri="{FF2B5EF4-FFF2-40B4-BE49-F238E27FC236}">
                <a16:creationId xmlns:a16="http://schemas.microsoft.com/office/drawing/2014/main" id="{43E51BE0-1BCE-7EF7-6A2D-5ED831D105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3766">
            <a:off x="10657025" y="176759"/>
            <a:ext cx="1338175" cy="1094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FD742131-D88B-B83E-91D3-21540E60E8D8}"/>
              </a:ext>
            </a:extLst>
          </p:cNvPr>
          <p:cNvSpPr txBox="1">
            <a:spLocks/>
          </p:cNvSpPr>
          <p:nvPr/>
        </p:nvSpPr>
        <p:spPr>
          <a:xfrm>
            <a:off x="703268" y="701040"/>
            <a:ext cx="10281893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>
                <a:latin typeface="Kiona" panose="00000500000000000000" pitchFamily="2" charset="0"/>
              </a:rPr>
              <a:t>Final Animation Reel</a:t>
            </a:r>
            <a:endParaRPr lang="en-GB" sz="5400">
              <a:latin typeface="Kiona" panose="00000500000000000000" pitchFamily="2" charset="0"/>
            </a:endParaRPr>
          </a:p>
        </p:txBody>
      </p:sp>
      <p:pic>
        <p:nvPicPr>
          <p:cNvPr id="2" name="Online Media 1" title="Body Mechanics &amp; Creature Animation Reel (5 Scenarios)">
            <a:hlinkClick r:id="" action="ppaction://media"/>
            <a:extLst>
              <a:ext uri="{FF2B5EF4-FFF2-40B4-BE49-F238E27FC236}">
                <a16:creationId xmlns:a16="http://schemas.microsoft.com/office/drawing/2014/main" id="{FFC82BC3-5963-5892-F962-ABC18107143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476434" y="1476284"/>
            <a:ext cx="9233599" cy="5215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76381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>
            <a:extLst>
              <a:ext uri="{FF2B5EF4-FFF2-40B4-BE49-F238E27FC236}">
                <a16:creationId xmlns:a16="http://schemas.microsoft.com/office/drawing/2014/main" id="{26C0052E-BAC2-66F5-DDC7-F7809D37A2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3766">
            <a:off x="10657025" y="176759"/>
            <a:ext cx="1338175" cy="1094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3D36937B-2E75-A876-99F7-0E98EF27186F}"/>
              </a:ext>
            </a:extLst>
          </p:cNvPr>
          <p:cNvSpPr txBox="1">
            <a:spLocks/>
          </p:cNvSpPr>
          <p:nvPr/>
        </p:nvSpPr>
        <p:spPr>
          <a:xfrm>
            <a:off x="703268" y="701040"/>
            <a:ext cx="10281893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>
                <a:latin typeface="Kiona" panose="00000500000000000000" pitchFamily="2" charset="0"/>
              </a:rPr>
              <a:t>Reflection</a:t>
            </a:r>
            <a:endParaRPr lang="en-GB" sz="5400">
              <a:latin typeface="Kiona" panose="00000500000000000000" pitchFamily="2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ED1E95-2C72-9BAE-6806-9A6D9775DACA}"/>
              </a:ext>
            </a:extLst>
          </p:cNvPr>
          <p:cNvSpPr txBox="1"/>
          <p:nvPr/>
        </p:nvSpPr>
        <p:spPr>
          <a:xfrm>
            <a:off x="703268" y="1128324"/>
            <a:ext cx="609497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>
                <a:latin typeface="Kiona" panose="00000500000000000000" pitchFamily="2" charset="0"/>
              </a:rPr>
              <a:t>Reflection &amp; Learning</a:t>
            </a:r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C6D2DABA-53B6-84FC-FC04-D3D8F236467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77545" y="1526329"/>
            <a:ext cx="7168950" cy="203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  <a:t>Improved on timing, posing, cinematic staging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Kiona" panose="00000500000000000000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  <a:t>Stronger use of reference in </a:t>
            </a:r>
            <a:r>
              <a:rPr kumimoji="0" lang="en-US" altLang="en-US" sz="1800" b="1" i="0" u="none" strike="noStrike" cap="none" normalizeH="0" baseline="0" err="1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  <a:t>stylised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  <a:t> work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Kiona" panose="00000500000000000000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  <a:t>Next: refine Scenario 5 and polish others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b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</a:br>
            <a:r>
              <a:rPr kumimoji="0" lang="en-US" altLang="en-US" sz="1800" b="1" i="0" u="sng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  <a:t>Visuals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Kiona" panose="00000500000000000000" pitchFamily="2" charset="0"/>
              </a:rPr>
              <a:t>: Before/after comparison of animation shots</a:t>
            </a:r>
          </a:p>
        </p:txBody>
      </p:sp>
      <p:sp>
        <p:nvSpPr>
          <p:cNvPr id="11" name="Thought Bubble: Cloud 10">
            <a:extLst>
              <a:ext uri="{FF2B5EF4-FFF2-40B4-BE49-F238E27FC236}">
                <a16:creationId xmlns:a16="http://schemas.microsoft.com/office/drawing/2014/main" id="{954A125F-9B83-F1C0-6CA9-F2A451C63C3F}"/>
              </a:ext>
            </a:extLst>
          </p:cNvPr>
          <p:cNvSpPr/>
          <p:nvPr/>
        </p:nvSpPr>
        <p:spPr>
          <a:xfrm>
            <a:off x="2670218" y="3737917"/>
            <a:ext cx="6851564" cy="2662881"/>
          </a:xfrm>
          <a:prstGeom prst="cloud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F0EB0C7-E089-497D-57B6-C51C59969D58}"/>
              </a:ext>
            </a:extLst>
          </p:cNvPr>
          <p:cNvSpPr txBox="1"/>
          <p:nvPr/>
        </p:nvSpPr>
        <p:spPr>
          <a:xfrm>
            <a:off x="3322680" y="4161416"/>
            <a:ext cx="5546639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>
                <a:solidFill>
                  <a:schemeClr val="bg1"/>
                </a:solidFill>
                <a:latin typeface="Kiona" panose="00000500000000000000" pitchFamily="2" charset="0"/>
              </a:rPr>
              <a:t>This project helped me push my animation skills through a mix of technical study and creative storytelling. I explored new workflows, deepened my understanding of movement, and developed a clearer visual style—while recognising areas I’d improve with more time.</a:t>
            </a:r>
          </a:p>
        </p:txBody>
      </p:sp>
    </p:spTree>
    <p:extLst>
      <p:ext uri="{BB962C8B-B14F-4D97-AF65-F5344CB8AC3E}">
        <p14:creationId xmlns:p14="http://schemas.microsoft.com/office/powerpoint/2010/main" val="9501143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Content Placeholder 10" descr="420+ Past Present Future Stock Illustrations, Royalty-Free Vector Graphics  &amp; Clip Art - iStock | Past present future icons, Past present future  infographic, Past present future sign">
            <a:extLst>
              <a:ext uri="{FF2B5EF4-FFF2-40B4-BE49-F238E27FC236}">
                <a16:creationId xmlns:a16="http://schemas.microsoft.com/office/drawing/2014/main" id="{19967F89-B604-83B8-F75D-8A876AEC15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 rot="420000">
            <a:off x="7414009" y="3196727"/>
            <a:ext cx="4514571" cy="270670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Picture 5">
            <a:extLst>
              <a:ext uri="{FF2B5EF4-FFF2-40B4-BE49-F238E27FC236}">
                <a16:creationId xmlns:a16="http://schemas.microsoft.com/office/drawing/2014/main" id="{39296951-900F-C8BB-944E-498072FB96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3766">
            <a:off x="10657025" y="176759"/>
            <a:ext cx="1338175" cy="1094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414F91CC-AC08-9CE5-058E-65CA15BC42A1}"/>
              </a:ext>
            </a:extLst>
          </p:cNvPr>
          <p:cNvSpPr txBox="1">
            <a:spLocks/>
          </p:cNvSpPr>
          <p:nvPr/>
        </p:nvSpPr>
        <p:spPr>
          <a:xfrm>
            <a:off x="703268" y="701040"/>
            <a:ext cx="10281893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0">
                <a:latin typeface="Kiona"/>
              </a:rPr>
              <a:t>Closing Thoughts</a:t>
            </a:r>
          </a:p>
          <a:p>
            <a:endParaRPr lang="en-GB" sz="3200">
              <a:latin typeface="Kiona" panose="000005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9DC9800-03CF-7CFF-C79F-96AE1DC4A092}"/>
              </a:ext>
            </a:extLst>
          </p:cNvPr>
          <p:cNvSpPr txBox="1"/>
          <p:nvPr/>
        </p:nvSpPr>
        <p:spPr>
          <a:xfrm>
            <a:off x="703268" y="1128324"/>
            <a:ext cx="6094970" cy="33855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1600">
                <a:latin typeface="Kiona"/>
                <a:ea typeface="+mn-lt"/>
                <a:cs typeface="+mn-lt"/>
              </a:rPr>
              <a:t>Looking Forward</a:t>
            </a:r>
            <a:endParaRPr lang="en-US">
              <a:latin typeface="Kiona"/>
            </a:endParaRPr>
          </a:p>
        </p:txBody>
      </p:sp>
      <p:sp>
        <p:nvSpPr>
          <p:cNvPr id="14" name="Rectangle 1">
            <a:extLst>
              <a:ext uri="{FF2B5EF4-FFF2-40B4-BE49-F238E27FC236}">
                <a16:creationId xmlns:a16="http://schemas.microsoft.com/office/drawing/2014/main" id="{06A948E5-FDBC-80D4-FC4A-D5FE57664DF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6181" y="1779513"/>
            <a:ext cx="5352106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  <a:sp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  <a:buFont typeface="Arial"/>
              <a:buChar char="•"/>
            </a:pPr>
            <a:r>
              <a:rPr lang="en-US" sz="1800">
                <a:latin typeface="Kiona"/>
              </a:rPr>
              <a:t>Blending animation, storytelling, &amp; editing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Arial"/>
              <a:buChar char="•"/>
            </a:pPr>
            <a:endParaRPr lang="en-US" sz="1800">
              <a:latin typeface="Kiona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/>
              <a:buChar char="•"/>
            </a:pPr>
            <a:r>
              <a:rPr lang="en-US" sz="1800">
                <a:latin typeface="Kiona"/>
              </a:rPr>
              <a:t>Confident in creature, cinematic, and character work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Arial"/>
              <a:buChar char="•"/>
            </a:pPr>
            <a:endParaRPr lang="en-US" sz="1800">
              <a:latin typeface="Kiona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/>
              <a:buChar char="•"/>
            </a:pPr>
            <a:r>
              <a:rPr lang="en-US" sz="1800">
                <a:latin typeface="Kiona"/>
              </a:rPr>
              <a:t>Ready to expand into future short films/VFX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br>
              <a:rPr lang="en-US" sz="1800">
                <a:latin typeface="Kiona"/>
              </a:rPr>
            </a:br>
            <a:r>
              <a:rPr lang="en-US" sz="1800">
                <a:latin typeface="Kiona"/>
              </a:rPr>
              <a:t>Visuals: Final animation reel title card or montage</a:t>
            </a:r>
            <a:endParaRPr lang="en-US">
              <a:latin typeface="Kiona"/>
            </a:endParaRPr>
          </a:p>
          <a:p>
            <a:pPr marL="0" inden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US" altLang="en-US" sz="1800" b="1">
              <a:latin typeface="Kiona" panose="00000500000000000000" pitchFamily="2" charset="0"/>
            </a:endParaRPr>
          </a:p>
        </p:txBody>
      </p:sp>
      <p:pic>
        <p:nvPicPr>
          <p:cNvPr id="15" name="Picture 14" descr="36,200+ Man Looking To The Future Stock Illustrations, Royalty-Free Vector  Graphics &amp; Clip Art - iStock">
            <a:extLst>
              <a:ext uri="{FF2B5EF4-FFF2-40B4-BE49-F238E27FC236}">
                <a16:creationId xmlns:a16="http://schemas.microsoft.com/office/drawing/2014/main" id="{9A4DCDD3-FD1E-4875-29B8-693D3E454E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-420000">
            <a:off x="1939193" y="3957522"/>
            <a:ext cx="4016067" cy="256214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9169238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649B0823-BC51-91E8-0E27-1BC324D33EC4}"/>
              </a:ext>
            </a:extLst>
          </p:cNvPr>
          <p:cNvSpPr txBox="1">
            <a:spLocks/>
          </p:cNvSpPr>
          <p:nvPr/>
        </p:nvSpPr>
        <p:spPr>
          <a:xfrm>
            <a:off x="-1759" y="2944311"/>
            <a:ext cx="12190453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>
                <a:latin typeface="Kiona"/>
              </a:rPr>
              <a:t>Thank you for listening</a:t>
            </a:r>
            <a:endParaRPr lang="en-US" sz="4000"/>
          </a:p>
          <a:p>
            <a:pPr algn="ctr"/>
            <a:endParaRPr lang="en-GB" sz="4000">
              <a:latin typeface="Kiona" panose="00000500000000000000" pitchFamily="2" charset="0"/>
            </a:endParaRPr>
          </a:p>
          <a:p>
            <a:pPr algn="ctr"/>
            <a:r>
              <a:rPr lang="en-GB" sz="1900" b="0">
                <a:latin typeface="Kiona"/>
              </a:rPr>
              <a:t>Please refer to my Production  journal for full </a:t>
            </a:r>
            <a:r>
              <a:rPr lang="en-GB" sz="1900" b="0">
                <a:latin typeface="Kiona"/>
                <a:ea typeface="+mj-lt"/>
                <a:cs typeface="+mj-lt"/>
              </a:rPr>
              <a:t>bibliography</a:t>
            </a:r>
            <a:endParaRPr lang="en-GB" sz="1900" b="0">
              <a:latin typeface="Kiona"/>
            </a:endParaRPr>
          </a:p>
          <a:p>
            <a:endParaRPr lang="en-GB" sz="3200">
              <a:latin typeface="Kiona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69786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VanillaVTI</vt:lpstr>
      <vt:lpstr>L5 - Body Mechanics and Creature Animation (ACCA5039)  </vt:lpstr>
      <vt:lpstr>Concept &amp; Theme</vt:lpstr>
      <vt:lpstr>Scenario 1 – There is no Spoon </vt:lpstr>
      <vt:lpstr>Scenario 2 – It’s Alive!</vt:lpstr>
      <vt:lpstr>Scenario 3 – Set Moves</vt:lpstr>
      <vt:lpstr>Scenario 4 – We Need A bigger Boat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2025-05-01T21:30:04Z</dcterms:created>
  <dcterms:modified xsi:type="dcterms:W3CDTF">2025-05-01T22:35:07Z</dcterms:modified>
</cp:coreProperties>
</file>