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4572" autoAdjust="0"/>
  </p:normalViewPr>
  <p:slideViewPr>
    <p:cSldViewPr>
      <p:cViewPr varScale="1">
        <p:scale>
          <a:sx n="64" d="100"/>
          <a:sy n="64" d="100"/>
        </p:scale>
        <p:origin x="-197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97E91-9ACA-49B4-A1B1-B4642D5CCFDC}" type="datetimeFigureOut">
              <a:rPr lang="en-GB" smtClean="0"/>
              <a:t>12/02/2016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6CB15D-7834-4590-98D7-9EFFC3937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35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6CB15D-7834-4590-98D7-9EFFC39372F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517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THE</a:t>
            </a:r>
            <a:r>
              <a:rPr lang="en-GB" b="1" baseline="0" dirty="0" smtClean="0"/>
              <a:t> NON DIRECTIVE APPROACH</a:t>
            </a:r>
          </a:p>
          <a:p>
            <a:r>
              <a:rPr lang="en-GB" b="0" baseline="0" dirty="0" smtClean="0"/>
              <a:t>Is the non directive approach the only way </a:t>
            </a:r>
            <a:r>
              <a:rPr lang="en-GB" b="0" baseline="0" dirty="0" err="1" smtClean="0"/>
              <a:t>eg</a:t>
            </a:r>
            <a:r>
              <a:rPr lang="en-GB" b="0" baseline="0" dirty="0" smtClean="0"/>
              <a:t> just letting the coachee respond to questioning by the coach</a:t>
            </a:r>
            <a:endParaRPr lang="en-GB" b="0" dirty="0" smtClean="0"/>
          </a:p>
          <a:p>
            <a:r>
              <a:rPr lang="en-GB" dirty="0" smtClean="0"/>
              <a:t>Is it OK to direct if the coachee get stuck and is not thinking deeper. Should more directive questions be used to kick start</a:t>
            </a:r>
            <a:r>
              <a:rPr lang="en-GB" baseline="0" dirty="0" smtClean="0"/>
              <a:t> their thinking?</a:t>
            </a:r>
          </a:p>
          <a:p>
            <a:r>
              <a:rPr lang="en-GB" baseline="0" dirty="0" smtClean="0"/>
              <a:t>The coachee may have the ideas but not the confidence to voice them</a:t>
            </a:r>
          </a:p>
          <a:p>
            <a:endParaRPr lang="en-GB" baseline="0" dirty="0" smtClean="0"/>
          </a:p>
          <a:p>
            <a:r>
              <a:rPr lang="en-GB" b="1" baseline="0" dirty="0" smtClean="0"/>
              <a:t>HOLIDING TO THE INDIVIDUALS’S AGENDA</a:t>
            </a:r>
          </a:p>
          <a:p>
            <a:r>
              <a:rPr lang="en-GB" b="0" baseline="0" dirty="0" smtClean="0"/>
              <a:t>Just sticking to the coachee agenda might let them avoid issues, focus on irrelevancies or self obsession and avoid uncomfortable issues (ZOUD zone of uncomfortable debate).</a:t>
            </a:r>
          </a:p>
          <a:p>
            <a:r>
              <a:rPr lang="en-GB" b="0" baseline="0" dirty="0" smtClean="0"/>
              <a:t>Does this avoid the need of the sponsoring organisation?</a:t>
            </a:r>
          </a:p>
          <a:p>
            <a:r>
              <a:rPr lang="en-GB" b="0" baseline="0" dirty="0" smtClean="0"/>
              <a:t>Should it be linked to the organisations goal – specially if they are paying for it?</a:t>
            </a:r>
          </a:p>
          <a:p>
            <a:endParaRPr lang="en-GB" b="0" baseline="0" dirty="0" smtClean="0"/>
          </a:p>
          <a:p>
            <a:r>
              <a:rPr lang="en-GB" b="1" baseline="0" dirty="0" smtClean="0"/>
              <a:t>Building rapport</a:t>
            </a:r>
          </a:p>
          <a:p>
            <a:r>
              <a:rPr lang="en-GB" b="0" dirty="0" smtClean="0"/>
              <a:t>Does this</a:t>
            </a:r>
            <a:r>
              <a:rPr lang="en-GB" b="0" baseline="0" dirty="0" smtClean="0"/>
              <a:t> </a:t>
            </a:r>
            <a:r>
              <a:rPr lang="en-GB" b="0" dirty="0" smtClean="0"/>
              <a:t>limit the coach</a:t>
            </a:r>
            <a:r>
              <a:rPr lang="en-GB" b="0" baseline="0" dirty="0" smtClean="0"/>
              <a:t> if they cannot entre the ZOUD ?</a:t>
            </a:r>
          </a:p>
          <a:p>
            <a:r>
              <a:rPr lang="en-GB" b="0" baseline="0" dirty="0" smtClean="0"/>
              <a:t>Does this ignore what might be the elephant in the room if the coach does not push the coachee because of concerns of not developing the rapport?</a:t>
            </a:r>
          </a:p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6CB15D-7834-4590-98D7-9EFFC39372F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778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6CB15D-7834-4590-98D7-9EFFC39372F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6572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2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7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12/02/2016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3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335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12/02/2016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930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12/02/2016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052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12/02/2016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836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7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12/02/2016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317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12/02/2016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183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12/02/2016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232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12/02/2016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293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7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12/02/2016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370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12/02/2016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134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12/02/2016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70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12/02/2016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4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33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core principles of coaching &amp; their challenges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EMPL6005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TSD60051013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04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3635375" y="6477000"/>
            <a:ext cx="5508625" cy="274638"/>
          </a:xfrm>
          <a:prstGeom prst="rect">
            <a:avLst/>
          </a:prstGeom>
        </p:spPr>
        <p:txBody>
          <a:bodyPr/>
          <a:lstStyle/>
          <a:p>
            <a:r>
              <a:rPr lang="en-GB" smtClean="0"/>
              <a:t>TSD60051013</a:t>
            </a:r>
            <a:endParaRPr lang="en-GB"/>
          </a:p>
        </p:txBody>
      </p:sp>
      <p:pic>
        <p:nvPicPr>
          <p:cNvPr id="1026" name="Picture 2" descr="Description: http://www.trainingzone.co.uk/files/siftmedia-trainingzone/u85621/coaching_pyrami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223969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744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3635375" y="6477000"/>
            <a:ext cx="5508625" cy="274638"/>
          </a:xfrm>
          <a:prstGeom prst="rect">
            <a:avLst/>
          </a:prstGeom>
        </p:spPr>
        <p:txBody>
          <a:bodyPr/>
          <a:lstStyle/>
          <a:p>
            <a:r>
              <a:rPr lang="en-GB" smtClean="0"/>
              <a:t>TSD60051013</a:t>
            </a:r>
            <a:endParaRPr lang="en-GB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799" y="260648"/>
            <a:ext cx="6480720" cy="402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26255" y="4365104"/>
            <a:ext cx="62646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200" b="1" dirty="0" smtClean="0"/>
              <a:t>Build the contract, honour the contract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200" b="1" dirty="0" smtClean="0"/>
              <a:t>Passionate curiosity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200" b="1" dirty="0" smtClean="0"/>
              <a:t>Trust in the future potential of all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200" b="1" dirty="0" smtClean="0"/>
              <a:t>Letting go of status and outcomes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200" b="1" dirty="0" smtClean="0"/>
              <a:t>Speak your truth, face the facts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44564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Build the contract, honour the contract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Coaching contracts need to be specific if they are to be honoured and include:</a:t>
            </a:r>
          </a:p>
          <a:p>
            <a:pPr lvl="1"/>
            <a:r>
              <a:rPr lang="en-GB" sz="2000" dirty="0" smtClean="0"/>
              <a:t>No. of sessions &amp; their duration</a:t>
            </a:r>
          </a:p>
          <a:p>
            <a:pPr lvl="1"/>
            <a:r>
              <a:rPr lang="en-GB" sz="2000" dirty="0" smtClean="0"/>
              <a:t>Cancellation arrangements</a:t>
            </a:r>
          </a:p>
          <a:p>
            <a:pPr lvl="1"/>
            <a:r>
              <a:rPr lang="en-GB" sz="2000" dirty="0" smtClean="0"/>
              <a:t>Ethical standards</a:t>
            </a:r>
          </a:p>
          <a:p>
            <a:pPr lvl="1"/>
            <a:r>
              <a:rPr lang="en-GB" sz="2000" dirty="0" smtClean="0"/>
              <a:t>Confidentiality </a:t>
            </a:r>
          </a:p>
          <a:p>
            <a:pPr lvl="1"/>
            <a:r>
              <a:rPr lang="en-GB" sz="2000" dirty="0" smtClean="0"/>
              <a:t>Boundaries</a:t>
            </a:r>
          </a:p>
          <a:p>
            <a:pPr lvl="1"/>
            <a:r>
              <a:rPr lang="en-GB" sz="2000" dirty="0" smtClean="0"/>
              <a:t>Arrangements for ending and evaluation</a:t>
            </a:r>
          </a:p>
          <a:p>
            <a:pPr marL="457200" lvl="1" indent="0">
              <a:buNone/>
            </a:pPr>
            <a:endParaRPr lang="en-GB" sz="2000" dirty="0" smtClean="0"/>
          </a:p>
          <a:p>
            <a:pPr marL="457200" lvl="1" indent="0">
              <a:buNone/>
            </a:pPr>
            <a:r>
              <a:rPr lang="en-GB" sz="3200" dirty="0" smtClean="0"/>
              <a:t>Make coaching agreements like covenants</a:t>
            </a:r>
          </a:p>
          <a:p>
            <a:pPr marL="457200" lvl="1" indent="0">
              <a:buNone/>
            </a:pPr>
            <a:endParaRPr lang="en-GB" sz="2000" dirty="0" smtClean="0"/>
          </a:p>
          <a:p>
            <a:pPr lvl="1"/>
            <a:endParaRPr lang="en-GB" sz="3200" dirty="0" smtClean="0"/>
          </a:p>
          <a:p>
            <a:pPr marL="457200" lvl="1" indent="0">
              <a:buNone/>
            </a:pPr>
            <a:endParaRPr lang="en-GB" dirty="0" smtClean="0"/>
          </a:p>
          <a:p>
            <a:pPr lvl="1"/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TSD60051013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57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Passionate curiosity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Passionate people care and curious people are interested and want to find out more </a:t>
            </a:r>
          </a:p>
          <a:p>
            <a:r>
              <a:rPr lang="en-GB" dirty="0" smtClean="0"/>
              <a:t>A passionately curious coach will ask and listen to understand 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TSD60051013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94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Trust in the future potential of all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Believe in the coachee's  greatness</a:t>
            </a:r>
          </a:p>
          <a:p>
            <a:r>
              <a:rPr lang="en-GB" dirty="0" smtClean="0"/>
              <a:t>The role of a coach is to see potential where no one else sees it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TSD60051013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3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Letting go of status and outcomes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coach is in service of the coachee and sponsoring organisation</a:t>
            </a:r>
          </a:p>
          <a:p>
            <a:r>
              <a:rPr lang="en-GB" dirty="0" smtClean="0"/>
              <a:t>The coach must let go of power and status</a:t>
            </a:r>
          </a:p>
          <a:p>
            <a:r>
              <a:rPr lang="en-GB" dirty="0" smtClean="0"/>
              <a:t>Effective coaches do not need to know the answer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TSD60051013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28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Speak your truth, face the facts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Speaking our truth and facing the facts will represent a key enabler </a:t>
            </a:r>
          </a:p>
          <a:p>
            <a:r>
              <a:rPr lang="en-GB" dirty="0" smtClean="0"/>
              <a:t>Give the coachee permission to practice direct and honest communication.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TSD60051013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83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Blakey</a:t>
            </a:r>
            <a:r>
              <a:rPr lang="en-GB" dirty="0"/>
              <a:t>, J and Day, I. (2012). The core principle of Challenging Coaching- [online] Trainingzone.co.uk. Available from: http://www.trainingzone.co.uk/topic/coaching/core-principles-challenging-coaching-pt2/175349. [Accessed 1 March 2015]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TSD60051013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00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ftWP July 15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</TotalTime>
  <Words>416</Words>
  <Application>Microsoft Office PowerPoint</Application>
  <PresentationFormat>On-screen Show (4:3)</PresentationFormat>
  <Paragraphs>59</Paragraphs>
  <Slides>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SftWP July 15</vt:lpstr>
      <vt:lpstr>The core principles of coaching &amp; their challenges</vt:lpstr>
      <vt:lpstr>PowerPoint Presentation</vt:lpstr>
      <vt:lpstr>PowerPoint Presentation</vt:lpstr>
      <vt:lpstr>Build the contract, honour the contract</vt:lpstr>
      <vt:lpstr>Passionate curiosity </vt:lpstr>
      <vt:lpstr>Trust in the future potential of all </vt:lpstr>
      <vt:lpstr>Letting go of status and outcomes </vt:lpstr>
      <vt:lpstr>Speak your truth, face the facts</vt:lpstr>
      <vt:lpstr>Reference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core principles of coaching</dc:title>
  <dc:creator>Andrew Maund</dc:creator>
  <cp:lastModifiedBy>Andrew Maund</cp:lastModifiedBy>
  <cp:revision>11</cp:revision>
  <dcterms:created xsi:type="dcterms:W3CDTF">2015-03-03T13:29:53Z</dcterms:created>
  <dcterms:modified xsi:type="dcterms:W3CDTF">2016-02-12T17:15:28Z</dcterms:modified>
</cp:coreProperties>
</file>