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73E48D-E4DA-4B6C-AB54-5DFF79EAEF5D}" v="102" dt="2025-10-12T15:44:18.5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80" d="100"/>
          <a:sy n="80" d="100"/>
        </p:scale>
        <p:origin x="739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-Maria Ismail (2435354)" userId="d48aa67c-9783-46fe-ae69-996973555597" providerId="ADAL" clId="{71FBF32B-38CA-477A-B999-DB3B22ABF23A}"/>
    <pc:docChg chg="undo redo custSel modSld sldOrd">
      <pc:chgData name="Ana-Maria Ismail (2435354)" userId="d48aa67c-9783-46fe-ae69-996973555597" providerId="ADAL" clId="{71FBF32B-38CA-477A-B999-DB3B22ABF23A}" dt="2025-10-12T15:56:59.210" v="8551" actId="20577"/>
      <pc:docMkLst>
        <pc:docMk/>
      </pc:docMkLst>
      <pc:sldChg chg="addSp delSp modSp mod setBg">
        <pc:chgData name="Ana-Maria Ismail (2435354)" userId="d48aa67c-9783-46fe-ae69-996973555597" providerId="ADAL" clId="{71FBF32B-38CA-477A-B999-DB3B22ABF23A}" dt="2025-10-12T01:55:44.580" v="6274" actId="33524"/>
        <pc:sldMkLst>
          <pc:docMk/>
          <pc:sldMk cId="764605052" sldId="261"/>
        </pc:sldMkLst>
        <pc:spChg chg="mod">
          <ac:chgData name="Ana-Maria Ismail (2435354)" userId="d48aa67c-9783-46fe-ae69-996973555597" providerId="ADAL" clId="{71FBF32B-38CA-477A-B999-DB3B22ABF23A}" dt="2025-10-12T01:55:16.484" v="6271" actId="1076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Ana-Maria Ismail (2435354)" userId="d48aa67c-9783-46fe-ae69-996973555597" providerId="ADAL" clId="{71FBF32B-38CA-477A-B999-DB3B22ABF23A}" dt="2025-10-12T01:55:03.325" v="6269" actId="122"/>
          <ac:spMkLst>
            <pc:docMk/>
            <pc:sldMk cId="764605052" sldId="261"/>
            <ac:spMk id="3" creationId="{E04C29E1-0FF6-7114-4118-5B68E71110F6}"/>
          </ac:spMkLst>
        </pc:spChg>
        <pc:spChg chg="add del">
          <ac:chgData name="Ana-Maria Ismail (2435354)" userId="d48aa67c-9783-46fe-ae69-996973555597" providerId="ADAL" clId="{71FBF32B-38CA-477A-B999-DB3B22ABF23A}" dt="2025-10-12T01:53:16.394" v="6189" actId="26606"/>
          <ac:spMkLst>
            <pc:docMk/>
            <pc:sldMk cId="764605052" sldId="261"/>
            <ac:spMk id="12" creationId="{E9271C28-7496-4447-8541-7B39F5E9480A}"/>
          </ac:spMkLst>
        </pc:spChg>
        <pc:spChg chg="add del">
          <ac:chgData name="Ana-Maria Ismail (2435354)" userId="d48aa67c-9783-46fe-ae69-996973555597" providerId="ADAL" clId="{71FBF32B-38CA-477A-B999-DB3B22ABF23A}" dt="2025-10-12T01:53:20.784" v="6191" actId="26606"/>
          <ac:spMkLst>
            <pc:docMk/>
            <pc:sldMk cId="764605052" sldId="261"/>
            <ac:spMk id="14" creationId="{E9271C28-7496-4447-8541-7B39F5E9480A}"/>
          </ac:spMkLst>
        </pc:spChg>
        <pc:spChg chg="add del">
          <ac:chgData name="Ana-Maria Ismail (2435354)" userId="d48aa67c-9783-46fe-ae69-996973555597" providerId="ADAL" clId="{71FBF32B-38CA-477A-B999-DB3B22ABF23A}" dt="2025-10-12T01:54:10.055" v="6261" actId="26606"/>
          <ac:spMkLst>
            <pc:docMk/>
            <pc:sldMk cId="764605052" sldId="261"/>
            <ac:spMk id="16" creationId="{BA2EA6A6-CD0C-4CFD-8EC2-AA44F9870331}"/>
          </ac:spMkLst>
        </pc:spChg>
        <pc:graphicFrameChg chg="add mod modGraphic">
          <ac:chgData name="Ana-Maria Ismail (2435354)" userId="d48aa67c-9783-46fe-ae69-996973555597" providerId="ADAL" clId="{71FBF32B-38CA-477A-B999-DB3B22ABF23A}" dt="2025-10-12T01:55:44.580" v="6274" actId="33524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Ana-Maria Ismail (2435354)" userId="d48aa67c-9783-46fe-ae69-996973555597" providerId="ADAL" clId="{71FBF32B-38CA-477A-B999-DB3B22ABF23A}" dt="2025-10-12T15:00:06.628" v="7256"/>
        <pc:sldMkLst>
          <pc:docMk/>
          <pc:sldMk cId="2451324015" sldId="263"/>
        </pc:sldMkLst>
        <pc:spChg chg="mod">
          <ac:chgData name="Ana-Maria Ismail (2435354)" userId="d48aa67c-9783-46fe-ae69-996973555597" providerId="ADAL" clId="{71FBF32B-38CA-477A-B999-DB3B22ABF23A}" dt="2025-10-11T23:54:25.408" v="2163" actId="207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Ana-Maria Ismail (2435354)" userId="d48aa67c-9783-46fe-ae69-996973555597" providerId="ADAL" clId="{71FBF32B-38CA-477A-B999-DB3B22ABF23A}" dt="2025-10-12T15:00:06.628" v="7256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">
        <pc:chgData name="Ana-Maria Ismail (2435354)" userId="d48aa67c-9783-46fe-ae69-996973555597" providerId="ADAL" clId="{71FBF32B-38CA-477A-B999-DB3B22ABF23A}" dt="2025-10-12T15:56:10.143" v="8548" actId="26606"/>
        <pc:sldMkLst>
          <pc:docMk/>
          <pc:sldMk cId="1037257886" sldId="265"/>
        </pc:sldMkLst>
        <pc:spChg chg="mod">
          <ac:chgData name="Ana-Maria Ismail (2435354)" userId="d48aa67c-9783-46fe-ae69-996973555597" providerId="ADAL" clId="{71FBF32B-38CA-477A-B999-DB3B22ABF23A}" dt="2025-10-12T15:49:27.030" v="8307" actId="207"/>
          <ac:spMkLst>
            <pc:docMk/>
            <pc:sldMk cId="1037257886" sldId="265"/>
            <ac:spMk id="2" creationId="{68A8AF1C-86E0-7043-44A2-DA950ED42D52}"/>
          </ac:spMkLst>
        </pc:spChg>
        <pc:spChg chg="del mod">
          <ac:chgData name="Ana-Maria Ismail (2435354)" userId="d48aa67c-9783-46fe-ae69-996973555597" providerId="ADAL" clId="{71FBF32B-38CA-477A-B999-DB3B22ABF23A}" dt="2025-10-12T15:56:10.143" v="8548" actId="26606"/>
          <ac:spMkLst>
            <pc:docMk/>
            <pc:sldMk cId="1037257886" sldId="265"/>
            <ac:spMk id="3" creationId="{E04C29E1-0FF6-7114-4118-5B68E71110F6}"/>
          </ac:spMkLst>
        </pc:spChg>
        <pc:graphicFrameChg chg="add">
          <ac:chgData name="Ana-Maria Ismail (2435354)" userId="d48aa67c-9783-46fe-ae69-996973555597" providerId="ADAL" clId="{71FBF32B-38CA-477A-B999-DB3B22ABF23A}" dt="2025-10-12T15:56:10.143" v="8548" actId="26606"/>
          <ac:graphicFrameMkLst>
            <pc:docMk/>
            <pc:sldMk cId="1037257886" sldId="265"/>
            <ac:graphicFrameMk id="5" creationId="{119D250F-EA7D-EBD1-B796-ABB65916B3DD}"/>
          </ac:graphicFrameMkLst>
        </pc:graphicFrameChg>
      </pc:sldChg>
      <pc:sldChg chg="modSp mod">
        <pc:chgData name="Ana-Maria Ismail (2435354)" userId="d48aa67c-9783-46fe-ae69-996973555597" providerId="ADAL" clId="{71FBF32B-38CA-477A-B999-DB3B22ABF23A}" dt="2025-10-11T23:54:04.449" v="2161" actId="255"/>
        <pc:sldMkLst>
          <pc:docMk/>
          <pc:sldMk cId="3258301802" sldId="266"/>
        </pc:sldMkLst>
        <pc:spChg chg="mod">
          <ac:chgData name="Ana-Maria Ismail (2435354)" userId="d48aa67c-9783-46fe-ae69-996973555597" providerId="ADAL" clId="{71FBF32B-38CA-477A-B999-DB3B22ABF23A}" dt="2025-10-11T22:42:06.893" v="68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Ana-Maria Ismail (2435354)" userId="d48aa67c-9783-46fe-ae69-996973555597" providerId="ADAL" clId="{71FBF32B-38CA-477A-B999-DB3B22ABF23A}" dt="2025-10-11T23:54:04.449" v="2161" actId="255"/>
          <ac:spMkLst>
            <pc:docMk/>
            <pc:sldMk cId="3258301802" sldId="266"/>
            <ac:spMk id="3" creationId="{E04C29E1-0FF6-7114-4118-5B68E71110F6}"/>
          </ac:spMkLst>
        </pc:spChg>
      </pc:sldChg>
      <pc:sldChg chg="addSp delSp modSp mod setBg delDesignElem">
        <pc:chgData name="Ana-Maria Ismail (2435354)" userId="d48aa67c-9783-46fe-ae69-996973555597" providerId="ADAL" clId="{71FBF32B-38CA-477A-B999-DB3B22ABF23A}" dt="2025-10-11T22:51:18.444" v="137" actId="2711"/>
        <pc:sldMkLst>
          <pc:docMk/>
          <pc:sldMk cId="702059637" sldId="270"/>
        </pc:sldMkLst>
        <pc:spChg chg="add del mod">
          <ac:chgData name="Ana-Maria Ismail (2435354)" userId="d48aa67c-9783-46fe-ae69-996973555597" providerId="ADAL" clId="{71FBF32B-38CA-477A-B999-DB3B22ABF23A}" dt="2025-10-11T22:42:28.421" v="76" actId="26606"/>
          <ac:spMkLst>
            <pc:docMk/>
            <pc:sldMk cId="702059637" sldId="270"/>
            <ac:spMk id="4" creationId="{0275301B-F9FE-639C-99FA-5A78A9B0F8AC}"/>
          </ac:spMkLst>
        </pc:spChg>
        <pc:spChg chg="add del">
          <ac:chgData name="Ana-Maria Ismail (2435354)" userId="d48aa67c-9783-46fe-ae69-996973555597" providerId="ADAL" clId="{71FBF32B-38CA-477A-B999-DB3B22ABF23A}" dt="2025-10-11T22:42:17.862" v="71" actId="26606"/>
          <ac:spMkLst>
            <pc:docMk/>
            <pc:sldMk cId="702059637" sldId="270"/>
            <ac:spMk id="9" creationId="{7578A52D-2496-4956-A9A4-EA5C38B2F1FC}"/>
          </ac:spMkLst>
        </pc:spChg>
        <pc:spChg chg="add del">
          <ac:chgData name="Ana-Maria Ismail (2435354)" userId="d48aa67c-9783-46fe-ae69-996973555597" providerId="ADAL" clId="{71FBF32B-38CA-477A-B999-DB3B22ABF23A}" dt="2025-10-11T22:41:35.070" v="67" actId="26606"/>
          <ac:spMkLst>
            <pc:docMk/>
            <pc:sldMk cId="702059637" sldId="270"/>
            <ac:spMk id="10" creationId="{1D63C574-BFD2-41A1-A567-B0C3CC7FDD4F}"/>
          </ac:spMkLst>
        </pc:spChg>
        <pc:spChg chg="add del">
          <ac:chgData name="Ana-Maria Ismail (2435354)" userId="d48aa67c-9783-46fe-ae69-996973555597" providerId="ADAL" clId="{71FBF32B-38CA-477A-B999-DB3B22ABF23A}" dt="2025-10-11T22:42:17.862" v="71" actId="26606"/>
          <ac:spMkLst>
            <pc:docMk/>
            <pc:sldMk cId="702059637" sldId="270"/>
            <ac:spMk id="11" creationId="{9809C8E2-EF9B-4E0B-A17E-836DE0508E76}"/>
          </ac:spMkLst>
        </pc:spChg>
        <pc:spChg chg="add del">
          <ac:chgData name="Ana-Maria Ismail (2435354)" userId="d48aa67c-9783-46fe-ae69-996973555597" providerId="ADAL" clId="{71FBF32B-38CA-477A-B999-DB3B22ABF23A}" dt="2025-10-11T22:41:35.070" v="67" actId="26606"/>
          <ac:spMkLst>
            <pc:docMk/>
            <pc:sldMk cId="702059637" sldId="270"/>
            <ac:spMk id="12" creationId="{E2A46BAB-8C31-42B2-90E8-B26DD3E81D37}"/>
          </ac:spMkLst>
        </pc:spChg>
        <pc:spChg chg="add del">
          <ac:chgData name="Ana-Maria Ismail (2435354)" userId="d48aa67c-9783-46fe-ae69-996973555597" providerId="ADAL" clId="{71FBF32B-38CA-477A-B999-DB3B22ABF23A}" dt="2025-10-11T22:42:17.862" v="71" actId="26606"/>
          <ac:spMkLst>
            <pc:docMk/>
            <pc:sldMk cId="702059637" sldId="270"/>
            <ac:spMk id="13" creationId="{61EB557E-621E-4254-B750-85274C5F4D5C}"/>
          </ac:spMkLst>
        </pc:spChg>
        <pc:spChg chg="add del">
          <ac:chgData name="Ana-Maria Ismail (2435354)" userId="d48aa67c-9783-46fe-ae69-996973555597" providerId="ADAL" clId="{71FBF32B-38CA-477A-B999-DB3B22ABF23A}" dt="2025-10-11T22:42:22.377" v="73" actId="26606"/>
          <ac:spMkLst>
            <pc:docMk/>
            <pc:sldMk cId="702059637" sldId="270"/>
            <ac:spMk id="15" creationId="{8E8DBDA3-652C-4F87-B53B-7F73AC8F4FF9}"/>
          </ac:spMkLst>
        </pc:spChg>
        <pc:spChg chg="add del">
          <ac:chgData name="Ana-Maria Ismail (2435354)" userId="d48aa67c-9783-46fe-ae69-996973555597" providerId="ADAL" clId="{71FBF32B-38CA-477A-B999-DB3B22ABF23A}" dt="2025-10-11T22:42:22.377" v="73" actId="26606"/>
          <ac:spMkLst>
            <pc:docMk/>
            <pc:sldMk cId="702059637" sldId="270"/>
            <ac:spMk id="16" creationId="{42187232-3845-418F-A17C-C138F01D98AB}"/>
          </ac:spMkLst>
        </pc:spChg>
        <pc:spChg chg="add del">
          <ac:chgData name="Ana-Maria Ismail (2435354)" userId="d48aa67c-9783-46fe-ae69-996973555597" providerId="ADAL" clId="{71FBF32B-38CA-477A-B999-DB3B22ABF23A}" dt="2025-10-11T22:42:28.378" v="75" actId="26606"/>
          <ac:spMkLst>
            <pc:docMk/>
            <pc:sldMk cId="702059637" sldId="270"/>
            <ac:spMk id="19" creationId="{BA11D34D-1E0A-4BD7-A96B-819E27E1B498}"/>
          </ac:spMkLst>
        </pc:spChg>
        <pc:spChg chg="add del">
          <ac:chgData name="Ana-Maria Ismail (2435354)" userId="d48aa67c-9783-46fe-ae69-996973555597" providerId="ADAL" clId="{71FBF32B-38CA-477A-B999-DB3B22ABF23A}" dt="2025-10-11T22:42:28.378" v="75" actId="26606"/>
          <ac:spMkLst>
            <pc:docMk/>
            <pc:sldMk cId="702059637" sldId="270"/>
            <ac:spMk id="20" creationId="{2DD75872-9F70-4A54-AC1D-67A26D8F03BD}"/>
          </ac:spMkLst>
        </pc:spChg>
        <pc:spChg chg="add del">
          <ac:chgData name="Ana-Maria Ismail (2435354)" userId="d48aa67c-9783-46fe-ae69-996973555597" providerId="ADAL" clId="{71FBF32B-38CA-477A-B999-DB3B22ABF23A}" dt="2025-10-11T22:42:28.378" v="75" actId="26606"/>
          <ac:spMkLst>
            <pc:docMk/>
            <pc:sldMk cId="702059637" sldId="270"/>
            <ac:spMk id="21" creationId="{D3AEED17-515A-4F3B-A1C2-1562AFCEAB3A}"/>
          </ac:spMkLst>
        </pc:spChg>
        <pc:spChg chg="add del">
          <ac:chgData name="Ana-Maria Ismail (2435354)" userId="d48aa67c-9783-46fe-ae69-996973555597" providerId="ADAL" clId="{71FBF32B-38CA-477A-B999-DB3B22ABF23A}" dt="2025-10-11T22:43:35.309" v="106" actId="26606"/>
          <ac:spMkLst>
            <pc:docMk/>
            <pc:sldMk cId="702059637" sldId="270"/>
            <ac:spMk id="28" creationId="{F28D9B36-75B9-4435-83E6-0A9C81A12E95}"/>
          </ac:spMkLst>
        </pc:spChg>
        <pc:spChg chg="add del">
          <ac:chgData name="Ana-Maria Ismail (2435354)" userId="d48aa67c-9783-46fe-ae69-996973555597" providerId="ADAL" clId="{71FBF32B-38CA-477A-B999-DB3B22ABF23A}" dt="2025-10-11T22:43:58.142" v="108" actId="26606"/>
          <ac:spMkLst>
            <pc:docMk/>
            <pc:sldMk cId="702059637" sldId="270"/>
            <ac:spMk id="30" creationId="{B086532B-5A3E-44A5-A0C2-22A0DB316C40}"/>
          </ac:spMkLst>
        </pc:spChg>
        <pc:spChg chg="add del">
          <ac:chgData name="Ana-Maria Ismail (2435354)" userId="d48aa67c-9783-46fe-ae69-996973555597" providerId="ADAL" clId="{71FBF32B-38CA-477A-B999-DB3B22ABF23A}" dt="2025-10-11T22:44:04.251" v="110" actId="26606"/>
          <ac:spMkLst>
            <pc:docMk/>
            <pc:sldMk cId="702059637" sldId="270"/>
            <ac:spMk id="32" creationId="{BA2EA6A6-CD0C-4CFD-8EC2-AA44F9870331}"/>
          </ac:spMkLst>
        </pc:spChg>
        <pc:spChg chg="add del">
          <ac:chgData name="Ana-Maria Ismail (2435354)" userId="d48aa67c-9783-46fe-ae69-996973555597" providerId="ADAL" clId="{71FBF32B-38CA-477A-B999-DB3B22ABF23A}" dt="2025-10-11T22:44:09.984" v="112" actId="26606"/>
          <ac:spMkLst>
            <pc:docMk/>
            <pc:sldMk cId="702059637" sldId="270"/>
            <ac:spMk id="34" creationId="{E9271C28-7496-4447-8541-7B39F5E9480A}"/>
          </ac:spMkLst>
        </pc:spChg>
        <pc:grpChg chg="add del">
          <ac:chgData name="Ana-Maria Ismail (2435354)" userId="d48aa67c-9783-46fe-ae69-996973555597" providerId="ADAL" clId="{71FBF32B-38CA-477A-B999-DB3B22ABF23A}" dt="2025-10-11T22:41:35.070" v="67" actId="26606"/>
          <ac:grpSpMkLst>
            <pc:docMk/>
            <pc:sldMk cId="702059637" sldId="270"/>
            <ac:grpSpMk id="14" creationId="{B3F7A3C7-0737-4E57-B30E-8EEFE638B401}"/>
          </ac:grpSpMkLst>
        </pc:grpChg>
        <pc:grpChg chg="add del">
          <ac:chgData name="Ana-Maria Ismail (2435354)" userId="d48aa67c-9783-46fe-ae69-996973555597" providerId="ADAL" clId="{71FBF32B-38CA-477A-B999-DB3B22ABF23A}" dt="2025-10-11T22:41:35.070" v="67" actId="26606"/>
          <ac:grpSpMkLst>
            <pc:docMk/>
            <pc:sldMk cId="702059637" sldId="270"/>
            <ac:grpSpMk id="18" creationId="{43F5E015-E085-4624-B431-B42414448684}"/>
          </ac:grpSpMkLst>
        </pc:grpChg>
        <pc:graphicFrameChg chg="add del">
          <ac:chgData name="Ana-Maria Ismail (2435354)" userId="d48aa67c-9783-46fe-ae69-996973555597" providerId="ADAL" clId="{71FBF32B-38CA-477A-B999-DB3B22ABF23A}" dt="2025-10-11T22:41:35.070" v="67" actId="26606"/>
          <ac:graphicFrameMkLst>
            <pc:docMk/>
            <pc:sldMk cId="702059637" sldId="270"/>
            <ac:graphicFrameMk id="6" creationId="{768A8857-6C35-324E-93E8-5621DB56F129}"/>
          </ac:graphicFrameMkLst>
        </pc:graphicFrameChg>
        <pc:graphicFrameChg chg="add mod modGraphic">
          <ac:chgData name="Ana-Maria Ismail (2435354)" userId="d48aa67c-9783-46fe-ae69-996973555597" providerId="ADAL" clId="{71FBF32B-38CA-477A-B999-DB3B22ABF23A}" dt="2025-10-11T22:51:18.444" v="137" actId="2711"/>
          <ac:graphicFrameMkLst>
            <pc:docMk/>
            <pc:sldMk cId="702059637" sldId="270"/>
            <ac:graphicFrameMk id="23" creationId="{198B8845-8514-0A8F-D2DE-88DFA2146F57}"/>
          </ac:graphicFrameMkLst>
        </pc:graphicFrameChg>
        <pc:picChg chg="add mod">
          <ac:chgData name="Ana-Maria Ismail (2435354)" userId="d48aa67c-9783-46fe-ae69-996973555597" providerId="ADAL" clId="{71FBF32B-38CA-477A-B999-DB3B22ABF23A}" dt="2025-10-11T22:47:54.451" v="124" actId="1076"/>
          <ac:picMkLst>
            <pc:docMk/>
            <pc:sldMk cId="702059637" sldId="270"/>
            <ac:picMk id="3" creationId="{AEFE72F9-0FAF-9F21-8CCE-5F26C7CF6B66}"/>
          </ac:picMkLst>
        </pc:picChg>
      </pc:sldChg>
      <pc:sldChg chg="addSp delSp modSp mod setBg">
        <pc:chgData name="Ana-Maria Ismail (2435354)" userId="d48aa67c-9783-46fe-ae69-996973555597" providerId="ADAL" clId="{71FBF32B-38CA-477A-B999-DB3B22ABF23A}" dt="2025-10-11T23:08:57.463" v="511" actId="14100"/>
        <pc:sldMkLst>
          <pc:docMk/>
          <pc:sldMk cId="3321023050" sldId="271"/>
        </pc:sldMkLst>
        <pc:spChg chg="mod">
          <ac:chgData name="Ana-Maria Ismail (2435354)" userId="d48aa67c-9783-46fe-ae69-996973555597" providerId="ADAL" clId="{71FBF32B-38CA-477A-B999-DB3B22ABF23A}" dt="2025-10-11T23:07:33.733" v="495" actId="207"/>
          <ac:spMkLst>
            <pc:docMk/>
            <pc:sldMk cId="3321023050" sldId="271"/>
            <ac:spMk id="2" creationId="{23379A11-1CF0-5125-F775-02C08085203B}"/>
          </ac:spMkLst>
        </pc:spChg>
        <pc:spChg chg="del mod">
          <ac:chgData name="Ana-Maria Ismail (2435354)" userId="d48aa67c-9783-46fe-ae69-996973555597" providerId="ADAL" clId="{71FBF32B-38CA-477A-B999-DB3B22ABF23A}" dt="2025-10-11T23:02:19.689" v="378" actId="26606"/>
          <ac:spMkLst>
            <pc:docMk/>
            <pc:sldMk cId="3321023050" sldId="271"/>
            <ac:spMk id="3" creationId="{04A3744F-9B08-5DB9-23DC-76B7A65F7E67}"/>
          </ac:spMkLst>
        </pc:spChg>
        <pc:graphicFrameChg chg="add mod ord modGraphic">
          <ac:chgData name="Ana-Maria Ismail (2435354)" userId="d48aa67c-9783-46fe-ae69-996973555597" providerId="ADAL" clId="{71FBF32B-38CA-477A-B999-DB3B22ABF23A}" dt="2025-10-11T23:08:57.463" v="511" actId="14100"/>
          <ac:graphicFrameMkLst>
            <pc:docMk/>
            <pc:sldMk cId="3321023050" sldId="271"/>
            <ac:graphicFrameMk id="5" creationId="{936484F4-23AB-7D7A-A6BF-F66FA99B22D9}"/>
          </ac:graphicFrameMkLst>
        </pc:graphicFrameChg>
        <pc:picChg chg="add mod">
          <ac:chgData name="Ana-Maria Ismail (2435354)" userId="d48aa67c-9783-46fe-ae69-996973555597" providerId="ADAL" clId="{71FBF32B-38CA-477A-B999-DB3B22ABF23A}" dt="2025-10-11T23:05:20.844" v="387" actId="26606"/>
          <ac:picMkLst>
            <pc:docMk/>
            <pc:sldMk cId="3321023050" sldId="271"/>
            <ac:picMk id="6" creationId="{F22967CE-39A1-0F5B-0392-B658E5358421}"/>
          </ac:picMkLst>
        </pc:picChg>
      </pc:sldChg>
      <pc:sldChg chg="addSp delSp modSp mod setBg setClrOvrMap">
        <pc:chgData name="Ana-Maria Ismail (2435354)" userId="d48aa67c-9783-46fe-ae69-996973555597" providerId="ADAL" clId="{71FBF32B-38CA-477A-B999-DB3B22ABF23A}" dt="2025-10-11T23:30:15.782" v="1012" actId="207"/>
        <pc:sldMkLst>
          <pc:docMk/>
          <pc:sldMk cId="1027608494" sldId="272"/>
        </pc:sldMkLst>
        <pc:spChg chg="mod">
          <ac:chgData name="Ana-Maria Ismail (2435354)" userId="d48aa67c-9783-46fe-ae69-996973555597" providerId="ADAL" clId="{71FBF32B-38CA-477A-B999-DB3B22ABF23A}" dt="2025-10-11T23:29:42.259" v="1010" actId="207"/>
          <ac:spMkLst>
            <pc:docMk/>
            <pc:sldMk cId="1027608494" sldId="272"/>
            <ac:spMk id="2" creationId="{8A50C2D0-4F0F-32FA-368C-29CAACE5786E}"/>
          </ac:spMkLst>
        </pc:spChg>
        <pc:spChg chg="mod ord">
          <ac:chgData name="Ana-Maria Ismail (2435354)" userId="d48aa67c-9783-46fe-ae69-996973555597" providerId="ADAL" clId="{71FBF32B-38CA-477A-B999-DB3B22ABF23A}" dt="2025-10-11T23:30:15.782" v="1012" actId="207"/>
          <ac:spMkLst>
            <pc:docMk/>
            <pc:sldMk cId="1027608494" sldId="272"/>
            <ac:spMk id="3" creationId="{E292113E-450D-CB08-601E-E45AB99509E7}"/>
          </ac:spMkLst>
        </pc:spChg>
        <pc:spChg chg="add mod">
          <ac:chgData name="Ana-Maria Ismail (2435354)" userId="d48aa67c-9783-46fe-ae69-996973555597" providerId="ADAL" clId="{71FBF32B-38CA-477A-B999-DB3B22ABF23A}" dt="2025-10-11T23:29:21.027" v="1009"/>
          <ac:spMkLst>
            <pc:docMk/>
            <pc:sldMk cId="1027608494" sldId="272"/>
            <ac:spMk id="6" creationId="{858CDB2D-B122-CD4A-8F4F-DCF0069D7DA1}"/>
          </ac:spMkLst>
        </pc:spChg>
        <pc:spChg chg="add del">
          <ac:chgData name="Ana-Maria Ismail (2435354)" userId="d48aa67c-9783-46fe-ae69-996973555597" providerId="ADAL" clId="{71FBF32B-38CA-477A-B999-DB3B22ABF23A}" dt="2025-10-11T23:27:23.455" v="994" actId="26606"/>
          <ac:spMkLst>
            <pc:docMk/>
            <pc:sldMk cId="1027608494" sldId="272"/>
            <ac:spMk id="8" creationId="{DAFA3325-D377-4457-B847-8ECD2CC6790A}"/>
          </ac:spMkLst>
        </pc:spChg>
        <pc:spChg chg="add del">
          <ac:chgData name="Ana-Maria Ismail (2435354)" userId="d48aa67c-9783-46fe-ae69-996973555597" providerId="ADAL" clId="{71FBF32B-38CA-477A-B999-DB3B22ABF23A}" dt="2025-10-11T23:27:23.455" v="994" actId="26606"/>
          <ac:spMkLst>
            <pc:docMk/>
            <pc:sldMk cId="1027608494" sldId="272"/>
            <ac:spMk id="10" creationId="{20013E4B-D141-434B-8421-5E9DDF0C8E6B}"/>
          </ac:spMkLst>
        </pc:spChg>
        <pc:picChg chg="add mod">
          <ac:chgData name="Ana-Maria Ismail (2435354)" userId="d48aa67c-9783-46fe-ae69-996973555597" providerId="ADAL" clId="{71FBF32B-38CA-477A-B999-DB3B22ABF23A}" dt="2025-10-11T23:27:23.455" v="994" actId="26606"/>
          <ac:picMkLst>
            <pc:docMk/>
            <pc:sldMk cId="1027608494" sldId="272"/>
            <ac:picMk id="5" creationId="{593EEDBF-D106-60FC-D21A-9F7A0377CE52}"/>
          </ac:picMkLst>
        </pc:picChg>
      </pc:sldChg>
      <pc:sldChg chg="addSp delSp modSp mod setBg">
        <pc:chgData name="Ana-Maria Ismail (2435354)" userId="d48aa67c-9783-46fe-ae69-996973555597" providerId="ADAL" clId="{71FBF32B-38CA-477A-B999-DB3B22ABF23A}" dt="2025-10-12T15:56:59.210" v="8551" actId="20577"/>
        <pc:sldMkLst>
          <pc:docMk/>
          <pc:sldMk cId="2661610389" sldId="273"/>
        </pc:sldMkLst>
        <pc:spChg chg="mod">
          <ac:chgData name="Ana-Maria Ismail (2435354)" userId="d48aa67c-9783-46fe-ae69-996973555597" providerId="ADAL" clId="{71FBF32B-38CA-477A-B999-DB3B22ABF23A}" dt="2025-10-12T01:22:22.016" v="5084" actId="207"/>
          <ac:spMkLst>
            <pc:docMk/>
            <pc:sldMk cId="2661610389" sldId="273"/>
            <ac:spMk id="2" creationId="{F1DF348C-F75E-75E9-74BA-22A65FB9E02F}"/>
          </ac:spMkLst>
        </pc:spChg>
        <pc:spChg chg="del mod">
          <ac:chgData name="Ana-Maria Ismail (2435354)" userId="d48aa67c-9783-46fe-ae69-996973555597" providerId="ADAL" clId="{71FBF32B-38CA-477A-B999-DB3B22ABF23A}" dt="2025-10-12T01:00:09.172" v="4316" actId="26606"/>
          <ac:spMkLst>
            <pc:docMk/>
            <pc:sldMk cId="2661610389" sldId="273"/>
            <ac:spMk id="3" creationId="{881B820E-B9B3-5CF2-E1AE-F54AA3FA003E}"/>
          </ac:spMkLst>
        </pc:spChg>
        <pc:spChg chg="add mod">
          <ac:chgData name="Ana-Maria Ismail (2435354)" userId="d48aa67c-9783-46fe-ae69-996973555597" providerId="ADAL" clId="{71FBF32B-38CA-477A-B999-DB3B22ABF23A}" dt="2025-10-12T15:56:51.536" v="8549" actId="1076"/>
          <ac:spMkLst>
            <pc:docMk/>
            <pc:sldMk cId="2661610389" sldId="273"/>
            <ac:spMk id="4" creationId="{5847E7BB-FD72-34EF-7057-455A1163705A}"/>
          </ac:spMkLst>
        </pc:spChg>
        <pc:spChg chg="add mod">
          <ac:chgData name="Ana-Maria Ismail (2435354)" userId="d48aa67c-9783-46fe-ae69-996973555597" providerId="ADAL" clId="{71FBF32B-38CA-477A-B999-DB3B22ABF23A}" dt="2025-10-12T01:22:24.931" v="5085" actId="207"/>
          <ac:spMkLst>
            <pc:docMk/>
            <pc:sldMk cId="2661610389" sldId="273"/>
            <ac:spMk id="6" creationId="{5907745D-020D-A08E-5987-F265EB34C981}"/>
          </ac:spMkLst>
        </pc:spChg>
        <pc:graphicFrameChg chg="add mod modGraphic">
          <ac:chgData name="Ana-Maria Ismail (2435354)" userId="d48aa67c-9783-46fe-ae69-996973555597" providerId="ADAL" clId="{71FBF32B-38CA-477A-B999-DB3B22ABF23A}" dt="2025-10-12T15:56:59.210" v="8551" actId="20577"/>
          <ac:graphicFrameMkLst>
            <pc:docMk/>
            <pc:sldMk cId="2661610389" sldId="273"/>
            <ac:graphicFrameMk id="5" creationId="{7A8A8436-713E-E062-DA60-E0DD9ED7EC13}"/>
          </ac:graphicFrameMkLst>
        </pc:graphicFrameChg>
      </pc:sldChg>
      <pc:sldChg chg="addSp modSp mod setBg">
        <pc:chgData name="Ana-Maria Ismail (2435354)" userId="d48aa67c-9783-46fe-ae69-996973555597" providerId="ADAL" clId="{71FBF32B-38CA-477A-B999-DB3B22ABF23A}" dt="2025-10-11T23:52:04.121" v="2159" actId="115"/>
        <pc:sldMkLst>
          <pc:docMk/>
          <pc:sldMk cId="860344735" sldId="274"/>
        </pc:sldMkLst>
        <pc:spChg chg="mod">
          <ac:chgData name="Ana-Maria Ismail (2435354)" userId="d48aa67c-9783-46fe-ae69-996973555597" providerId="ADAL" clId="{71FBF32B-38CA-477A-B999-DB3B22ABF23A}" dt="2025-10-11T23:49:40.084" v="2086" actId="20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Ana-Maria Ismail (2435354)" userId="d48aa67c-9783-46fe-ae69-996973555597" providerId="ADAL" clId="{71FBF32B-38CA-477A-B999-DB3B22ABF23A}" dt="2025-10-11T23:52:04.121" v="2159" actId="115"/>
          <ac:spMkLst>
            <pc:docMk/>
            <pc:sldMk cId="860344735" sldId="274"/>
            <ac:spMk id="3" creationId="{5A83545D-6FBE-2985-5F35-4C84283CFC53}"/>
          </ac:spMkLst>
        </pc:spChg>
        <pc:spChg chg="add">
          <ac:chgData name="Ana-Maria Ismail (2435354)" userId="d48aa67c-9783-46fe-ae69-996973555597" providerId="ADAL" clId="{71FBF32B-38CA-477A-B999-DB3B22ABF23A}" dt="2025-10-11T23:49:19.326" v="2084" actId="26606"/>
          <ac:spMkLst>
            <pc:docMk/>
            <pc:sldMk cId="860344735" sldId="274"/>
            <ac:spMk id="10" creationId="{B086532B-5A3E-44A5-A0C2-22A0DB316C40}"/>
          </ac:spMkLst>
        </pc:spChg>
        <pc:picChg chg="add">
          <ac:chgData name="Ana-Maria Ismail (2435354)" userId="d48aa67c-9783-46fe-ae69-996973555597" providerId="ADAL" clId="{71FBF32B-38CA-477A-B999-DB3B22ABF23A}" dt="2025-10-11T23:49:19.326" v="2084" actId="26606"/>
          <ac:picMkLst>
            <pc:docMk/>
            <pc:sldMk cId="860344735" sldId="274"/>
            <ac:picMk id="7" creationId="{D4B0B206-4DD8-1F69-9DC4-A9DEBA22176A}"/>
          </ac:picMkLst>
        </pc:picChg>
      </pc:sldChg>
      <pc:sldChg chg="addSp delSp modSp mod">
        <pc:chgData name="Ana-Maria Ismail (2435354)" userId="d48aa67c-9783-46fe-ae69-996973555597" providerId="ADAL" clId="{71FBF32B-38CA-477A-B999-DB3B22ABF23A}" dt="2025-10-12T15:45:09.562" v="8305" actId="1076"/>
        <pc:sldMkLst>
          <pc:docMk/>
          <pc:sldMk cId="1780730117" sldId="275"/>
        </pc:sldMkLst>
        <pc:spChg chg="add mod">
          <ac:chgData name="Ana-Maria Ismail (2435354)" userId="d48aa67c-9783-46fe-ae69-996973555597" providerId="ADAL" clId="{71FBF32B-38CA-477A-B999-DB3B22ABF23A}" dt="2025-10-12T15:16:12.464" v="7583" actId="1076"/>
          <ac:spMkLst>
            <pc:docMk/>
            <pc:sldMk cId="1780730117" sldId="275"/>
            <ac:spMk id="2" creationId="{F41E6898-520D-2E07-6003-7E5408C7407F}"/>
          </ac:spMkLst>
        </pc:spChg>
        <pc:spChg chg="add mod">
          <ac:chgData name="Ana-Maria Ismail (2435354)" userId="d48aa67c-9783-46fe-ae69-996973555597" providerId="ADAL" clId="{71FBF32B-38CA-477A-B999-DB3B22ABF23A}" dt="2025-10-12T15:18:01.207" v="7642" actId="21"/>
          <ac:spMkLst>
            <pc:docMk/>
            <pc:sldMk cId="1780730117" sldId="275"/>
            <ac:spMk id="5" creationId="{118B40D5-8AA1-C1CF-EAE1-3EEF58FEE8A9}"/>
          </ac:spMkLst>
        </pc:spChg>
        <pc:spChg chg="mod">
          <ac:chgData name="Ana-Maria Ismail (2435354)" userId="d48aa67c-9783-46fe-ae69-996973555597" providerId="ADAL" clId="{71FBF32B-38CA-477A-B999-DB3B22ABF23A}" dt="2025-10-12T15:23:52.816" v="7820" actId="122"/>
          <ac:spMkLst>
            <pc:docMk/>
            <pc:sldMk cId="1780730117" sldId="275"/>
            <ac:spMk id="6" creationId="{A505395B-EB6B-5ED1-186D-E017DA15A205}"/>
          </ac:spMkLst>
        </pc:spChg>
        <pc:spChg chg="del mod">
          <ac:chgData name="Ana-Maria Ismail (2435354)" userId="d48aa67c-9783-46fe-ae69-996973555597" providerId="ADAL" clId="{71FBF32B-38CA-477A-B999-DB3B22ABF23A}" dt="2025-10-12T15:13:09.985" v="7541"/>
          <ac:spMkLst>
            <pc:docMk/>
            <pc:sldMk cId="1780730117" sldId="275"/>
            <ac:spMk id="8" creationId="{8945A82A-043D-3087-38CE-0365EA342AE0}"/>
          </ac:spMkLst>
        </pc:spChg>
        <pc:spChg chg="add mod">
          <ac:chgData name="Ana-Maria Ismail (2435354)" userId="d48aa67c-9783-46fe-ae69-996973555597" providerId="ADAL" clId="{71FBF32B-38CA-477A-B999-DB3B22ABF23A}" dt="2025-10-12T15:22:07.366" v="7771" actId="20577"/>
          <ac:spMkLst>
            <pc:docMk/>
            <pc:sldMk cId="1780730117" sldId="275"/>
            <ac:spMk id="9" creationId="{496A22A6-D116-6C44-7882-41B561B7F518}"/>
          </ac:spMkLst>
        </pc:spChg>
        <pc:spChg chg="add mod">
          <ac:chgData name="Ana-Maria Ismail (2435354)" userId="d48aa67c-9783-46fe-ae69-996973555597" providerId="ADAL" clId="{71FBF32B-38CA-477A-B999-DB3B22ABF23A}" dt="2025-10-12T15:21:52.036" v="7730" actId="1076"/>
          <ac:spMkLst>
            <pc:docMk/>
            <pc:sldMk cId="1780730117" sldId="275"/>
            <ac:spMk id="11" creationId="{D784FC41-C5C0-8D0B-38C5-7F887AE0A433}"/>
          </ac:spMkLst>
        </pc:spChg>
        <pc:spChg chg="add mod">
          <ac:chgData name="Ana-Maria Ismail (2435354)" userId="d48aa67c-9783-46fe-ae69-996973555597" providerId="ADAL" clId="{71FBF32B-38CA-477A-B999-DB3B22ABF23A}" dt="2025-10-12T15:22:56.287" v="7792" actId="1076"/>
          <ac:spMkLst>
            <pc:docMk/>
            <pc:sldMk cId="1780730117" sldId="275"/>
            <ac:spMk id="12" creationId="{14431DE7-A950-B752-80BD-3901E85202C6}"/>
          </ac:spMkLst>
        </pc:spChg>
        <pc:spChg chg="add mod">
          <ac:chgData name="Ana-Maria Ismail (2435354)" userId="d48aa67c-9783-46fe-ae69-996973555597" providerId="ADAL" clId="{71FBF32B-38CA-477A-B999-DB3B22ABF23A}" dt="2025-10-12T15:23:39.312" v="7819" actId="1076"/>
          <ac:spMkLst>
            <pc:docMk/>
            <pc:sldMk cId="1780730117" sldId="275"/>
            <ac:spMk id="13" creationId="{AAE8BC59-3E14-C195-A53F-24482B8E9D98}"/>
          </ac:spMkLst>
        </pc:spChg>
        <pc:spChg chg="add mod">
          <ac:chgData name="Ana-Maria Ismail (2435354)" userId="d48aa67c-9783-46fe-ae69-996973555597" providerId="ADAL" clId="{71FBF32B-38CA-477A-B999-DB3B22ABF23A}" dt="2025-10-12T15:24:43.156" v="7852" actId="1076"/>
          <ac:spMkLst>
            <pc:docMk/>
            <pc:sldMk cId="1780730117" sldId="275"/>
            <ac:spMk id="14" creationId="{64D77773-36F4-E2BD-0E6B-46989580E3D2}"/>
          </ac:spMkLst>
        </pc:spChg>
        <pc:spChg chg="add mod">
          <ac:chgData name="Ana-Maria Ismail (2435354)" userId="d48aa67c-9783-46fe-ae69-996973555597" providerId="ADAL" clId="{71FBF32B-38CA-477A-B999-DB3B22ABF23A}" dt="2025-10-12T15:26:30.403" v="7885" actId="1076"/>
          <ac:spMkLst>
            <pc:docMk/>
            <pc:sldMk cId="1780730117" sldId="275"/>
            <ac:spMk id="15" creationId="{56C98FE9-3F9F-B9EA-A4B2-D67E11709A19}"/>
          </ac:spMkLst>
        </pc:spChg>
        <pc:spChg chg="add mod">
          <ac:chgData name="Ana-Maria Ismail (2435354)" userId="d48aa67c-9783-46fe-ae69-996973555597" providerId="ADAL" clId="{71FBF32B-38CA-477A-B999-DB3B22ABF23A}" dt="2025-10-12T15:27:57.766" v="7930" actId="1076"/>
          <ac:spMkLst>
            <pc:docMk/>
            <pc:sldMk cId="1780730117" sldId="275"/>
            <ac:spMk id="16" creationId="{1E924414-2C9F-4E02-F502-5E4F36EE482A}"/>
          </ac:spMkLst>
        </pc:spChg>
        <pc:spChg chg="add mod">
          <ac:chgData name="Ana-Maria Ismail (2435354)" userId="d48aa67c-9783-46fe-ae69-996973555597" providerId="ADAL" clId="{71FBF32B-38CA-477A-B999-DB3B22ABF23A}" dt="2025-10-12T15:28:49.561" v="7944" actId="1076"/>
          <ac:spMkLst>
            <pc:docMk/>
            <pc:sldMk cId="1780730117" sldId="275"/>
            <ac:spMk id="17" creationId="{79E42DB7-64E2-F051-8A6E-F2B63F6EB05C}"/>
          </ac:spMkLst>
        </pc:spChg>
        <pc:spChg chg="add mod">
          <ac:chgData name="Ana-Maria Ismail (2435354)" userId="d48aa67c-9783-46fe-ae69-996973555597" providerId="ADAL" clId="{71FBF32B-38CA-477A-B999-DB3B22ABF23A}" dt="2025-10-12T15:35:25.885" v="8206" actId="1076"/>
          <ac:spMkLst>
            <pc:docMk/>
            <pc:sldMk cId="1780730117" sldId="275"/>
            <ac:spMk id="18" creationId="{D0E925CA-9D1F-8298-4A6F-4297D7EC6D45}"/>
          </ac:spMkLst>
        </pc:spChg>
        <pc:spChg chg="add mod">
          <ac:chgData name="Ana-Maria Ismail (2435354)" userId="d48aa67c-9783-46fe-ae69-996973555597" providerId="ADAL" clId="{71FBF32B-38CA-477A-B999-DB3B22ABF23A}" dt="2025-10-12T15:30:59.142" v="8018" actId="1076"/>
          <ac:spMkLst>
            <pc:docMk/>
            <pc:sldMk cId="1780730117" sldId="275"/>
            <ac:spMk id="19" creationId="{8F0DBAC4-5E6C-62A3-9093-735F2CAE7056}"/>
          </ac:spMkLst>
        </pc:spChg>
        <pc:spChg chg="add mod">
          <ac:chgData name="Ana-Maria Ismail (2435354)" userId="d48aa67c-9783-46fe-ae69-996973555597" providerId="ADAL" clId="{71FBF32B-38CA-477A-B999-DB3B22ABF23A}" dt="2025-10-12T15:33:29.161" v="8102" actId="14100"/>
          <ac:spMkLst>
            <pc:docMk/>
            <pc:sldMk cId="1780730117" sldId="275"/>
            <ac:spMk id="20" creationId="{420F39D2-B6B7-849F-3FED-9DEA4EFB60AE}"/>
          </ac:spMkLst>
        </pc:spChg>
        <pc:spChg chg="add mod">
          <ac:chgData name="Ana-Maria Ismail (2435354)" userId="d48aa67c-9783-46fe-ae69-996973555597" providerId="ADAL" clId="{71FBF32B-38CA-477A-B999-DB3B22ABF23A}" dt="2025-10-12T15:34:28.557" v="8148" actId="1076"/>
          <ac:spMkLst>
            <pc:docMk/>
            <pc:sldMk cId="1780730117" sldId="275"/>
            <ac:spMk id="21" creationId="{247941B6-68A7-E885-F8F9-123A4037D081}"/>
          </ac:spMkLst>
        </pc:spChg>
        <pc:spChg chg="add mod">
          <ac:chgData name="Ana-Maria Ismail (2435354)" userId="d48aa67c-9783-46fe-ae69-996973555597" providerId="ADAL" clId="{71FBF32B-38CA-477A-B999-DB3B22ABF23A}" dt="2025-10-12T15:35:21.296" v="8205" actId="1076"/>
          <ac:spMkLst>
            <pc:docMk/>
            <pc:sldMk cId="1780730117" sldId="275"/>
            <ac:spMk id="22" creationId="{AA59B251-8B4A-EA9C-6016-12E9766C068F}"/>
          </ac:spMkLst>
        </pc:spChg>
        <pc:spChg chg="add mod">
          <ac:chgData name="Ana-Maria Ismail (2435354)" userId="d48aa67c-9783-46fe-ae69-996973555597" providerId="ADAL" clId="{71FBF32B-38CA-477A-B999-DB3B22ABF23A}" dt="2025-10-12T15:43:53.371" v="8262" actId="1076"/>
          <ac:spMkLst>
            <pc:docMk/>
            <pc:sldMk cId="1780730117" sldId="275"/>
            <ac:spMk id="23" creationId="{87E2BA6F-CCCD-42DD-5A7D-61A6620F9E5F}"/>
          </ac:spMkLst>
        </pc:spChg>
        <pc:spChg chg="add mod">
          <ac:chgData name="Ana-Maria Ismail (2435354)" userId="d48aa67c-9783-46fe-ae69-996973555597" providerId="ADAL" clId="{71FBF32B-38CA-477A-B999-DB3B22ABF23A}" dt="2025-10-12T15:35:55.975" v="8234" actId="1076"/>
          <ac:spMkLst>
            <pc:docMk/>
            <pc:sldMk cId="1780730117" sldId="275"/>
            <ac:spMk id="24" creationId="{0DB6FA51-EFCD-CFD3-6524-83B64D693528}"/>
          </ac:spMkLst>
        </pc:spChg>
        <pc:spChg chg="add mod">
          <ac:chgData name="Ana-Maria Ismail (2435354)" userId="d48aa67c-9783-46fe-ae69-996973555597" providerId="ADAL" clId="{71FBF32B-38CA-477A-B999-DB3B22ABF23A}" dt="2025-10-12T15:43:58.233" v="8263" actId="1076"/>
          <ac:spMkLst>
            <pc:docMk/>
            <pc:sldMk cId="1780730117" sldId="275"/>
            <ac:spMk id="25" creationId="{D5DAA30B-9099-5128-B0B4-73A05FCC0D73}"/>
          </ac:spMkLst>
        </pc:spChg>
        <pc:spChg chg="add mod">
          <ac:chgData name="Ana-Maria Ismail (2435354)" userId="d48aa67c-9783-46fe-ae69-996973555597" providerId="ADAL" clId="{71FBF32B-38CA-477A-B999-DB3B22ABF23A}" dt="2025-10-12T15:45:09.562" v="8305" actId="1076"/>
          <ac:spMkLst>
            <pc:docMk/>
            <pc:sldMk cId="1780730117" sldId="275"/>
            <ac:spMk id="26" creationId="{E2585DB7-A92C-4576-A9A3-9ADFD136BA4B}"/>
          </ac:spMkLst>
        </pc:spChg>
        <pc:picChg chg="mod">
          <ac:chgData name="Ana-Maria Ismail (2435354)" userId="d48aa67c-9783-46fe-ae69-996973555597" providerId="ADAL" clId="{71FBF32B-38CA-477A-B999-DB3B22ABF23A}" dt="2025-10-12T15:29:37.702" v="7976" actId="1076"/>
          <ac:picMkLst>
            <pc:docMk/>
            <pc:sldMk cId="1780730117" sldId="275"/>
            <ac:picMk id="4" creationId="{1798DD34-A1DE-B2C0-3EA4-13491D3F844A}"/>
          </ac:picMkLst>
        </pc:picChg>
      </pc:sldChg>
      <pc:sldChg chg="addSp delSp modSp mod setBg">
        <pc:chgData name="Ana-Maria Ismail (2435354)" userId="d48aa67c-9783-46fe-ae69-996973555597" providerId="ADAL" clId="{71FBF32B-38CA-477A-B999-DB3B22ABF23A}" dt="2025-10-12T00:43:55.436" v="3554" actId="1076"/>
        <pc:sldMkLst>
          <pc:docMk/>
          <pc:sldMk cId="2496961718" sldId="336"/>
        </pc:sldMkLst>
        <pc:spChg chg="del mod">
          <ac:chgData name="Ana-Maria Ismail (2435354)" userId="d48aa67c-9783-46fe-ae69-996973555597" providerId="ADAL" clId="{71FBF32B-38CA-477A-B999-DB3B22ABF23A}" dt="2025-10-12T00:10:17.341" v="2451" actId="478"/>
          <ac:spMkLst>
            <pc:docMk/>
            <pc:sldMk cId="2496961718" sldId="336"/>
            <ac:spMk id="2" creationId="{114F40AF-1DC8-A37F-53F7-202B11A20FAE}"/>
          </ac:spMkLst>
        </pc:spChg>
        <pc:spChg chg="add del mod">
          <ac:chgData name="Ana-Maria Ismail (2435354)" userId="d48aa67c-9783-46fe-ae69-996973555597" providerId="ADAL" clId="{71FBF32B-38CA-477A-B999-DB3B22ABF23A}" dt="2025-10-12T00:26:52.731" v="3001"/>
          <ac:spMkLst>
            <pc:docMk/>
            <pc:sldMk cId="2496961718" sldId="336"/>
            <ac:spMk id="3" creationId="{0D5866AE-A209-12F1-9ED5-301F45A0A175}"/>
          </ac:spMkLst>
        </pc:spChg>
        <pc:spChg chg="add mod">
          <ac:chgData name="Ana-Maria Ismail (2435354)" userId="d48aa67c-9783-46fe-ae69-996973555597" providerId="ADAL" clId="{71FBF32B-38CA-477A-B999-DB3B22ABF23A}" dt="2025-10-12T00:43:45.282" v="3553" actId="1076"/>
          <ac:spMkLst>
            <pc:docMk/>
            <pc:sldMk cId="2496961718" sldId="336"/>
            <ac:spMk id="4" creationId="{2CF8A5BB-6C3B-84AD-36C0-023418B5814C}"/>
          </ac:spMkLst>
        </pc:spChg>
        <pc:spChg chg="mod">
          <ac:chgData name="Ana-Maria Ismail (2435354)" userId="d48aa67c-9783-46fe-ae69-996973555597" providerId="ADAL" clId="{71FBF32B-38CA-477A-B999-DB3B22ABF23A}" dt="2025-10-12T00:11:39.052" v="2557" actId="2711"/>
          <ac:spMkLst>
            <pc:docMk/>
            <pc:sldMk cId="2496961718" sldId="336"/>
            <ac:spMk id="6" creationId="{BF06D522-2E79-CDE6-025D-40436EF041A1}"/>
          </ac:spMkLst>
        </pc:spChg>
        <pc:spChg chg="add">
          <ac:chgData name="Ana-Maria Ismail (2435354)" userId="d48aa67c-9783-46fe-ae69-996973555597" providerId="ADAL" clId="{71FBF32B-38CA-477A-B999-DB3B22ABF23A}" dt="2025-10-12T00:11:12.381" v="2556" actId="26606"/>
          <ac:spMkLst>
            <pc:docMk/>
            <pc:sldMk cId="2496961718" sldId="336"/>
            <ac:spMk id="11" creationId="{79CBD3C9-4E66-426D-948E-7CF4778107E8}"/>
          </ac:spMkLst>
        </pc:spChg>
        <pc:spChg chg="add">
          <ac:chgData name="Ana-Maria Ismail (2435354)" userId="d48aa67c-9783-46fe-ae69-996973555597" providerId="ADAL" clId="{71FBF32B-38CA-477A-B999-DB3B22ABF23A}" dt="2025-10-12T00:11:12.381" v="2556" actId="26606"/>
          <ac:spMkLst>
            <pc:docMk/>
            <pc:sldMk cId="2496961718" sldId="336"/>
            <ac:spMk id="13" creationId="{DDB95FCF-AD96-482F-9FB8-CD95725E6EFF}"/>
          </ac:spMkLst>
        </pc:spChg>
        <pc:spChg chg="add">
          <ac:chgData name="Ana-Maria Ismail (2435354)" userId="d48aa67c-9783-46fe-ae69-996973555597" providerId="ADAL" clId="{71FBF32B-38CA-477A-B999-DB3B22ABF23A}" dt="2025-10-12T00:11:12.381" v="2556" actId="26606"/>
          <ac:spMkLst>
            <pc:docMk/>
            <pc:sldMk cId="2496961718" sldId="336"/>
            <ac:spMk id="17" creationId="{2ED84DD6-8A68-4994-8094-8DDBE89BF353}"/>
          </ac:spMkLst>
        </pc:spChg>
        <pc:spChg chg="add">
          <ac:chgData name="Ana-Maria Ismail (2435354)" userId="d48aa67c-9783-46fe-ae69-996973555597" providerId="ADAL" clId="{71FBF32B-38CA-477A-B999-DB3B22ABF23A}" dt="2025-10-12T00:11:12.381" v="2556" actId="26606"/>
          <ac:spMkLst>
            <pc:docMk/>
            <pc:sldMk cId="2496961718" sldId="336"/>
            <ac:spMk id="19" creationId="{176049D7-366E-4AC9-B689-460CC28F8E70}"/>
          </ac:spMkLst>
        </pc:spChg>
        <pc:spChg chg="add">
          <ac:chgData name="Ana-Maria Ismail (2435354)" userId="d48aa67c-9783-46fe-ae69-996973555597" providerId="ADAL" clId="{71FBF32B-38CA-477A-B999-DB3B22ABF23A}" dt="2025-10-12T00:11:12.381" v="2556" actId="26606"/>
          <ac:spMkLst>
            <pc:docMk/>
            <pc:sldMk cId="2496961718" sldId="336"/>
            <ac:spMk id="23" creationId="{4AD45A04-4150-4943-BB06-EEEDDD73BFCE}"/>
          </ac:spMkLst>
        </pc:spChg>
        <pc:graphicFrameChg chg="add mod ord modGraphic">
          <ac:chgData name="Ana-Maria Ismail (2435354)" userId="d48aa67c-9783-46fe-ae69-996973555597" providerId="ADAL" clId="{71FBF32B-38CA-477A-B999-DB3B22ABF23A}" dt="2025-10-12T00:43:55.436" v="3554" actId="1076"/>
          <ac:graphicFrameMkLst>
            <pc:docMk/>
            <pc:sldMk cId="2496961718" sldId="336"/>
            <ac:graphicFrameMk id="5" creationId="{A2EE408F-2C4B-7EA4-C94A-EC225621176C}"/>
          </ac:graphicFrameMkLst>
        </pc:graphicFrameChg>
        <pc:cxnChg chg="add">
          <ac:chgData name="Ana-Maria Ismail (2435354)" userId="d48aa67c-9783-46fe-ae69-996973555597" providerId="ADAL" clId="{71FBF32B-38CA-477A-B999-DB3B22ABF23A}" dt="2025-10-12T00:11:12.381" v="2556" actId="26606"/>
          <ac:cxnSpMkLst>
            <pc:docMk/>
            <pc:sldMk cId="2496961718" sldId="336"/>
            <ac:cxnSpMk id="15" creationId="{64EEEC00-AD80-4734-BEE6-04CBDEC830C9}"/>
          </ac:cxnSpMkLst>
        </pc:cxnChg>
        <pc:cxnChg chg="add">
          <ac:chgData name="Ana-Maria Ismail (2435354)" userId="d48aa67c-9783-46fe-ae69-996973555597" providerId="ADAL" clId="{71FBF32B-38CA-477A-B999-DB3B22ABF23A}" dt="2025-10-12T00:11:12.381" v="2556" actId="26606"/>
          <ac:cxnSpMkLst>
            <pc:docMk/>
            <pc:sldMk cId="2496961718" sldId="336"/>
            <ac:cxnSpMk id="21" creationId="{BC9E91F8-C4AE-4EB0-8B76-FF3F3FC7183D}"/>
          </ac:cxnSpMkLst>
        </pc:cxnChg>
      </pc:sldChg>
      <pc:sldChg chg="addSp delSp modSp mod ord setBg">
        <pc:chgData name="Ana-Maria Ismail (2435354)" userId="d48aa67c-9783-46fe-ae69-996973555597" providerId="ADAL" clId="{71FBF32B-38CA-477A-B999-DB3B22ABF23A}" dt="2025-10-12T15:53:52.466" v="8466"/>
        <pc:sldMkLst>
          <pc:docMk/>
          <pc:sldMk cId="2319079123" sldId="337"/>
        </pc:sldMkLst>
        <pc:spChg chg="mod">
          <ac:chgData name="Ana-Maria Ismail (2435354)" userId="d48aa67c-9783-46fe-ae69-996973555597" providerId="ADAL" clId="{71FBF32B-38CA-477A-B999-DB3B22ABF23A}" dt="2025-10-12T02:29:56.400" v="7199" actId="207"/>
          <ac:spMkLst>
            <pc:docMk/>
            <pc:sldMk cId="2319079123" sldId="337"/>
            <ac:spMk id="2" creationId="{F6A380E8-2AC0-F0B7-9432-FB8903B92FD6}"/>
          </ac:spMkLst>
        </pc:spChg>
        <pc:spChg chg="del mod">
          <ac:chgData name="Ana-Maria Ismail (2435354)" userId="d48aa67c-9783-46fe-ae69-996973555597" providerId="ADAL" clId="{71FBF32B-38CA-477A-B999-DB3B22ABF23A}" dt="2025-10-12T15:05:26.826" v="7307" actId="26606"/>
          <ac:spMkLst>
            <pc:docMk/>
            <pc:sldMk cId="2319079123" sldId="337"/>
            <ac:spMk id="3" creationId="{1B4D8426-20C5-630E-80E5-EAB06B11CCD5}"/>
          </ac:spMkLst>
        </pc:spChg>
        <pc:spChg chg="add del mod">
          <ac:chgData name="Ana-Maria Ismail (2435354)" userId="d48aa67c-9783-46fe-ae69-996973555597" providerId="ADAL" clId="{71FBF32B-38CA-477A-B999-DB3B22ABF23A}" dt="2025-10-12T02:31:19.670" v="7205"/>
          <ac:spMkLst>
            <pc:docMk/>
            <pc:sldMk cId="2319079123" sldId="337"/>
            <ac:spMk id="4" creationId="{9BA09737-96FB-B368-EB5F-41B9380F02EF}"/>
          </ac:spMkLst>
        </pc:spChg>
        <pc:spChg chg="add del mod">
          <ac:chgData name="Ana-Maria Ismail (2435354)" userId="d48aa67c-9783-46fe-ae69-996973555597" providerId="ADAL" clId="{71FBF32B-38CA-477A-B999-DB3B22ABF23A}" dt="2025-10-12T14:59:54.162" v="7254"/>
          <ac:spMkLst>
            <pc:docMk/>
            <pc:sldMk cId="2319079123" sldId="337"/>
            <ac:spMk id="5" creationId="{47A3951B-9FC8-9A02-1F2D-0B456B4F485F}"/>
          </ac:spMkLst>
        </pc:spChg>
        <pc:spChg chg="add mod">
          <ac:chgData name="Ana-Maria Ismail (2435354)" userId="d48aa67c-9783-46fe-ae69-996973555597" providerId="ADAL" clId="{71FBF32B-38CA-477A-B999-DB3B22ABF23A}" dt="2025-10-12T15:08:58.784" v="7335" actId="1076"/>
          <ac:spMkLst>
            <pc:docMk/>
            <pc:sldMk cId="2319079123" sldId="337"/>
            <ac:spMk id="6" creationId="{299C537F-972C-E537-9517-A98A517146DF}"/>
          </ac:spMkLst>
        </pc:spChg>
        <pc:spChg chg="add del">
          <ac:chgData name="Ana-Maria Ismail (2435354)" userId="d48aa67c-9783-46fe-ae69-996973555597" providerId="ADAL" clId="{71FBF32B-38CA-477A-B999-DB3B22ABF23A}" dt="2025-10-12T02:27:11.045" v="7175" actId="26606"/>
          <ac:spMkLst>
            <pc:docMk/>
            <pc:sldMk cId="2319079123" sldId="337"/>
            <ac:spMk id="10" creationId="{BA2EA6A6-CD0C-4CFD-8EC2-AA44F9870331}"/>
          </ac:spMkLst>
        </pc:spChg>
        <pc:graphicFrameChg chg="add mod">
          <ac:chgData name="Ana-Maria Ismail (2435354)" userId="d48aa67c-9783-46fe-ae69-996973555597" providerId="ADAL" clId="{71FBF32B-38CA-477A-B999-DB3B22ABF23A}" dt="2025-10-12T15:11:30.519" v="7356"/>
          <ac:graphicFrameMkLst>
            <pc:docMk/>
            <pc:sldMk cId="2319079123" sldId="337"/>
            <ac:graphicFrameMk id="8" creationId="{756C471E-F73C-2CCC-1023-60DB58F62113}"/>
          </ac:graphicFrameMkLst>
        </pc:graphicFrameChg>
        <pc:picChg chg="add del mod ord">
          <ac:chgData name="Ana-Maria Ismail (2435354)" userId="d48aa67c-9783-46fe-ae69-996973555597" providerId="ADAL" clId="{71FBF32B-38CA-477A-B999-DB3B22ABF23A}" dt="2025-10-12T02:28:58.416" v="7194" actId="478"/>
          <ac:picMkLst>
            <pc:docMk/>
            <pc:sldMk cId="2319079123" sldId="337"/>
            <ac:picMk id="7" creationId="{D54B9AC5-235D-CE21-CD69-98E223338354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D32D16-56F6-4DCF-BC19-D0A83DE8A0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1AF55FDF-0E18-4D02-9BFD-6C0875B54471}">
      <dgm:prSet/>
      <dgm:spPr/>
      <dgm:t>
        <a:bodyPr/>
        <a:lstStyle/>
        <a:p>
          <a:r>
            <a:rPr lang="en-GB" b="1" dirty="0"/>
            <a:t>Student Name:	</a:t>
          </a:r>
          <a:r>
            <a:rPr lang="en-GB" dirty="0">
              <a:latin typeface="Aptos" panose="020B0004020202020204" pitchFamily="34" charset="0"/>
            </a:rPr>
            <a:t>Ana Maria Ismail</a:t>
          </a:r>
          <a:endParaRPr lang="en-US" dirty="0">
            <a:latin typeface="Aptos" panose="020B0004020202020204" pitchFamily="34" charset="0"/>
          </a:endParaRPr>
        </a:p>
      </dgm:t>
    </dgm:pt>
    <dgm:pt modelId="{A9924F33-B6FE-4F5F-9801-2DF1D582214D}" type="parTrans" cxnId="{0AD52B9F-D889-43EC-87B0-C076035E86D1}">
      <dgm:prSet/>
      <dgm:spPr/>
      <dgm:t>
        <a:bodyPr/>
        <a:lstStyle/>
        <a:p>
          <a:endParaRPr lang="en-US"/>
        </a:p>
      </dgm:t>
    </dgm:pt>
    <dgm:pt modelId="{D4D91E44-1F74-4F23-9C58-C37D5DF14313}" type="sibTrans" cxnId="{0AD52B9F-D889-43EC-87B0-C076035E86D1}">
      <dgm:prSet/>
      <dgm:spPr/>
      <dgm:t>
        <a:bodyPr/>
        <a:lstStyle/>
        <a:p>
          <a:endParaRPr lang="en-US"/>
        </a:p>
      </dgm:t>
    </dgm:pt>
    <dgm:pt modelId="{1DBA5C46-D0BE-4396-983F-483912CE48F2}">
      <dgm:prSet/>
      <dgm:spPr/>
      <dgm:t>
        <a:bodyPr/>
        <a:lstStyle/>
        <a:p>
          <a:r>
            <a:rPr lang="en-GB" b="1" dirty="0"/>
            <a:t>Student ID: </a:t>
          </a:r>
          <a:r>
            <a:rPr lang="en-GB" dirty="0">
              <a:latin typeface="Aptos" panose="020B0004020202020204" pitchFamily="34" charset="0"/>
            </a:rPr>
            <a:t>2435354</a:t>
          </a:r>
          <a:endParaRPr lang="en-US" dirty="0">
            <a:latin typeface="Aptos" panose="020B0004020202020204" pitchFamily="34" charset="0"/>
          </a:endParaRPr>
        </a:p>
      </dgm:t>
    </dgm:pt>
    <dgm:pt modelId="{04AB1ED3-A8FB-4E02-8312-175BEF6F3B07}" type="parTrans" cxnId="{DB1BA140-6798-43D1-9387-1436B3260842}">
      <dgm:prSet/>
      <dgm:spPr/>
      <dgm:t>
        <a:bodyPr/>
        <a:lstStyle/>
        <a:p>
          <a:endParaRPr lang="en-US"/>
        </a:p>
      </dgm:t>
    </dgm:pt>
    <dgm:pt modelId="{EE4AF7BE-8618-44FC-A6C5-9BB96783B566}" type="sibTrans" cxnId="{DB1BA140-6798-43D1-9387-1436B3260842}">
      <dgm:prSet/>
      <dgm:spPr/>
      <dgm:t>
        <a:bodyPr/>
        <a:lstStyle/>
        <a:p>
          <a:endParaRPr lang="en-US"/>
        </a:p>
      </dgm:t>
    </dgm:pt>
    <dgm:pt modelId="{5A22FDBB-8FDF-4D18-8A85-481FB186EED5}">
      <dgm:prSet/>
      <dgm:spPr/>
      <dgm:t>
        <a:bodyPr/>
        <a:lstStyle/>
        <a:p>
          <a:r>
            <a:rPr lang="en-GB" b="1" dirty="0"/>
            <a:t>Lecturer’s Name: </a:t>
          </a:r>
          <a:r>
            <a:rPr lang="en-GB" dirty="0">
              <a:latin typeface="Aptos" panose="020B0004020202020204" pitchFamily="34" charset="0"/>
            </a:rPr>
            <a:t>Rebecca Stewart</a:t>
          </a:r>
          <a:endParaRPr lang="en-US" dirty="0">
            <a:latin typeface="Aptos" panose="020B0004020202020204" pitchFamily="34" charset="0"/>
          </a:endParaRPr>
        </a:p>
      </dgm:t>
    </dgm:pt>
    <dgm:pt modelId="{B60F5258-7EFD-4AE3-ADEA-985CEBBA4B10}" type="parTrans" cxnId="{639A71BF-74A3-4574-8B2C-D7536BE17C6C}">
      <dgm:prSet/>
      <dgm:spPr/>
      <dgm:t>
        <a:bodyPr/>
        <a:lstStyle/>
        <a:p>
          <a:endParaRPr lang="en-US"/>
        </a:p>
      </dgm:t>
    </dgm:pt>
    <dgm:pt modelId="{7C2C0523-2B42-4BE7-B6AD-D0097F32CBEA}" type="sibTrans" cxnId="{639A71BF-74A3-4574-8B2C-D7536BE17C6C}">
      <dgm:prSet/>
      <dgm:spPr/>
      <dgm:t>
        <a:bodyPr/>
        <a:lstStyle/>
        <a:p>
          <a:endParaRPr lang="en-US"/>
        </a:p>
      </dgm:t>
    </dgm:pt>
    <dgm:pt modelId="{7400A1BE-060E-4839-8FBC-FF073DF26E80}">
      <dgm:prSet/>
      <dgm:spPr/>
      <dgm:t>
        <a:bodyPr/>
        <a:lstStyle/>
        <a:p>
          <a:r>
            <a:rPr lang="en-GB" b="1" dirty="0"/>
            <a:t>Module Code: </a:t>
          </a:r>
          <a:r>
            <a:rPr lang="en-GB" dirty="0">
              <a:latin typeface="Aptos" panose="020B0004020202020204" pitchFamily="34" charset="0"/>
            </a:rPr>
            <a:t>LCLM4004</a:t>
          </a:r>
          <a:endParaRPr lang="en-US" dirty="0">
            <a:latin typeface="Aptos" panose="020B0004020202020204" pitchFamily="34" charset="0"/>
          </a:endParaRPr>
        </a:p>
      </dgm:t>
    </dgm:pt>
    <dgm:pt modelId="{70318FBC-F347-43CD-AD61-05AC57B249B5}" type="parTrans" cxnId="{82315714-DC3D-40B3-AFCA-FDBAF84002D2}">
      <dgm:prSet/>
      <dgm:spPr/>
      <dgm:t>
        <a:bodyPr/>
        <a:lstStyle/>
        <a:p>
          <a:endParaRPr lang="en-US"/>
        </a:p>
      </dgm:t>
    </dgm:pt>
    <dgm:pt modelId="{08A352A2-358C-4E28-9649-7825A50A9F89}" type="sibTrans" cxnId="{82315714-DC3D-40B3-AFCA-FDBAF84002D2}">
      <dgm:prSet/>
      <dgm:spPr/>
      <dgm:t>
        <a:bodyPr/>
        <a:lstStyle/>
        <a:p>
          <a:endParaRPr lang="en-US"/>
        </a:p>
      </dgm:t>
    </dgm:pt>
    <dgm:pt modelId="{6870800B-F33C-4243-9F06-E81261250740}">
      <dgm:prSet/>
      <dgm:spPr/>
      <dgm:t>
        <a:bodyPr/>
        <a:lstStyle/>
        <a:p>
          <a:r>
            <a:rPr lang="en-GB" b="1" dirty="0"/>
            <a:t>Module Name: </a:t>
          </a:r>
          <a:r>
            <a:rPr lang="en-GB" dirty="0">
              <a:latin typeface="Aptos" panose="020B0004020202020204" pitchFamily="34" charset="0"/>
            </a:rPr>
            <a:t>Problem Solving and Decision-Making</a:t>
          </a:r>
          <a:endParaRPr lang="en-US" dirty="0">
            <a:latin typeface="Aptos" panose="020B0004020202020204" pitchFamily="34" charset="0"/>
          </a:endParaRPr>
        </a:p>
      </dgm:t>
    </dgm:pt>
    <dgm:pt modelId="{A8962CFF-82A4-43C7-A99F-00BC4B2E9841}" type="parTrans" cxnId="{9AAC79CD-491E-4D15-8CF2-CE959EEA9DBA}">
      <dgm:prSet/>
      <dgm:spPr/>
      <dgm:t>
        <a:bodyPr/>
        <a:lstStyle/>
        <a:p>
          <a:endParaRPr lang="en-US"/>
        </a:p>
      </dgm:t>
    </dgm:pt>
    <dgm:pt modelId="{BB7FDA69-798C-4DF5-8F67-003D2C38D2BF}" type="sibTrans" cxnId="{9AAC79CD-491E-4D15-8CF2-CE959EEA9DBA}">
      <dgm:prSet/>
      <dgm:spPr/>
      <dgm:t>
        <a:bodyPr/>
        <a:lstStyle/>
        <a:p>
          <a:endParaRPr lang="en-US"/>
        </a:p>
      </dgm:t>
    </dgm:pt>
    <dgm:pt modelId="{1E1D3FBF-C7E7-4B12-B099-6658C645CE46}">
      <dgm:prSet/>
      <dgm:spPr/>
      <dgm:t>
        <a:bodyPr/>
        <a:lstStyle/>
        <a:p>
          <a:r>
            <a:rPr lang="en-GB" b="1" dirty="0"/>
            <a:t>Component 1: </a:t>
          </a:r>
          <a:r>
            <a:rPr lang="en-GB" dirty="0">
              <a:latin typeface="Aptos" panose="020B0004020202020204" pitchFamily="34" charset="0"/>
            </a:rPr>
            <a:t>Green Haven Florists</a:t>
          </a:r>
          <a:endParaRPr lang="en-US" dirty="0">
            <a:latin typeface="Aptos" panose="020B0004020202020204" pitchFamily="34" charset="0"/>
          </a:endParaRPr>
        </a:p>
      </dgm:t>
    </dgm:pt>
    <dgm:pt modelId="{958EB210-9119-45CF-9511-11007D2C304B}" type="parTrans" cxnId="{C78865B5-8868-4B85-A24A-EC4664E4B815}">
      <dgm:prSet/>
      <dgm:spPr/>
      <dgm:t>
        <a:bodyPr/>
        <a:lstStyle/>
        <a:p>
          <a:endParaRPr lang="en-US"/>
        </a:p>
      </dgm:t>
    </dgm:pt>
    <dgm:pt modelId="{8ACB2BAE-EFEE-426E-978D-FB0F89A7AB18}" type="sibTrans" cxnId="{C78865B5-8868-4B85-A24A-EC4664E4B815}">
      <dgm:prSet/>
      <dgm:spPr/>
      <dgm:t>
        <a:bodyPr/>
        <a:lstStyle/>
        <a:p>
          <a:endParaRPr lang="en-US"/>
        </a:p>
      </dgm:t>
    </dgm:pt>
    <dgm:pt modelId="{3BDFF015-427E-41D7-80EC-2BB1BB40A7BD}" type="pres">
      <dgm:prSet presAssocID="{AAD32D16-56F6-4DCF-BC19-D0A83DE8A080}" presName="root" presStyleCnt="0">
        <dgm:presLayoutVars>
          <dgm:dir/>
          <dgm:resizeHandles val="exact"/>
        </dgm:presLayoutVars>
      </dgm:prSet>
      <dgm:spPr/>
    </dgm:pt>
    <dgm:pt modelId="{03E83BF3-5371-41E2-87A6-35E3AD0A786B}" type="pres">
      <dgm:prSet presAssocID="{1AF55FDF-0E18-4D02-9BFD-6C0875B54471}" presName="compNode" presStyleCnt="0"/>
      <dgm:spPr/>
    </dgm:pt>
    <dgm:pt modelId="{454A6E7C-174C-471C-B02B-38B805F13B6E}" type="pres">
      <dgm:prSet presAssocID="{1AF55FDF-0E18-4D02-9BFD-6C0875B54471}" presName="bgRect" presStyleLbl="bgShp" presStyleIdx="0" presStyleCnt="6"/>
      <dgm:spPr/>
    </dgm:pt>
    <dgm:pt modelId="{6652C118-30D7-4A30-B4F4-09215CAC0F67}" type="pres">
      <dgm:prSet presAssocID="{1AF55FDF-0E18-4D02-9BFD-6C0875B5447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DFE47F6-09A9-4476-97E0-E6A36B304361}" type="pres">
      <dgm:prSet presAssocID="{1AF55FDF-0E18-4D02-9BFD-6C0875B54471}" presName="spaceRect" presStyleCnt="0"/>
      <dgm:spPr/>
    </dgm:pt>
    <dgm:pt modelId="{5EBF2F03-2DA9-4E81-8FEF-D3641A44D06D}" type="pres">
      <dgm:prSet presAssocID="{1AF55FDF-0E18-4D02-9BFD-6C0875B54471}" presName="parTx" presStyleLbl="revTx" presStyleIdx="0" presStyleCnt="6">
        <dgm:presLayoutVars>
          <dgm:chMax val="0"/>
          <dgm:chPref val="0"/>
        </dgm:presLayoutVars>
      </dgm:prSet>
      <dgm:spPr/>
    </dgm:pt>
    <dgm:pt modelId="{B1C2A14B-ED6A-4BE6-99F3-0DFC8EEA1C30}" type="pres">
      <dgm:prSet presAssocID="{D4D91E44-1F74-4F23-9C58-C37D5DF14313}" presName="sibTrans" presStyleCnt="0"/>
      <dgm:spPr/>
    </dgm:pt>
    <dgm:pt modelId="{6897892E-0DEF-4540-855A-0AC9D488AB96}" type="pres">
      <dgm:prSet presAssocID="{1DBA5C46-D0BE-4396-983F-483912CE48F2}" presName="compNode" presStyleCnt="0"/>
      <dgm:spPr/>
    </dgm:pt>
    <dgm:pt modelId="{4F8EBF1C-FF3F-4E39-AD98-132BB62FE3DC}" type="pres">
      <dgm:prSet presAssocID="{1DBA5C46-D0BE-4396-983F-483912CE48F2}" presName="bgRect" presStyleLbl="bgShp" presStyleIdx="1" presStyleCnt="6"/>
      <dgm:spPr/>
    </dgm:pt>
    <dgm:pt modelId="{1B43214D-AC32-429B-8AB9-40411CE0E8A7}" type="pres">
      <dgm:prSet presAssocID="{1DBA5C46-D0BE-4396-983F-483912CE48F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B06747AF-FCEA-48A0-A9D3-E27322ADCD5E}" type="pres">
      <dgm:prSet presAssocID="{1DBA5C46-D0BE-4396-983F-483912CE48F2}" presName="spaceRect" presStyleCnt="0"/>
      <dgm:spPr/>
    </dgm:pt>
    <dgm:pt modelId="{068CB8EF-E5D8-4C73-BAA2-E7851F7A4CE5}" type="pres">
      <dgm:prSet presAssocID="{1DBA5C46-D0BE-4396-983F-483912CE48F2}" presName="parTx" presStyleLbl="revTx" presStyleIdx="1" presStyleCnt="6">
        <dgm:presLayoutVars>
          <dgm:chMax val="0"/>
          <dgm:chPref val="0"/>
        </dgm:presLayoutVars>
      </dgm:prSet>
      <dgm:spPr/>
    </dgm:pt>
    <dgm:pt modelId="{10BD59B3-F3BF-4930-B945-016712C1AD41}" type="pres">
      <dgm:prSet presAssocID="{EE4AF7BE-8618-44FC-A6C5-9BB96783B566}" presName="sibTrans" presStyleCnt="0"/>
      <dgm:spPr/>
    </dgm:pt>
    <dgm:pt modelId="{B9CB11C4-99F3-46FE-B43F-F67BFB2A7D70}" type="pres">
      <dgm:prSet presAssocID="{5A22FDBB-8FDF-4D18-8A85-481FB186EED5}" presName="compNode" presStyleCnt="0"/>
      <dgm:spPr/>
    </dgm:pt>
    <dgm:pt modelId="{AF3C25B0-76A7-4DE0-90C4-4BBD4C594D5C}" type="pres">
      <dgm:prSet presAssocID="{5A22FDBB-8FDF-4D18-8A85-481FB186EED5}" presName="bgRect" presStyleLbl="bgShp" presStyleIdx="2" presStyleCnt="6"/>
      <dgm:spPr/>
    </dgm:pt>
    <dgm:pt modelId="{79596E33-35B0-4A6B-A098-B03E43E5125D}" type="pres">
      <dgm:prSet presAssocID="{5A22FDBB-8FDF-4D18-8A85-481FB186EED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623F7FD-77DA-4FAC-B8D6-76464A123061}" type="pres">
      <dgm:prSet presAssocID="{5A22FDBB-8FDF-4D18-8A85-481FB186EED5}" presName="spaceRect" presStyleCnt="0"/>
      <dgm:spPr/>
    </dgm:pt>
    <dgm:pt modelId="{8C6B40C4-E019-4D4A-A880-880DA8514BAD}" type="pres">
      <dgm:prSet presAssocID="{5A22FDBB-8FDF-4D18-8A85-481FB186EED5}" presName="parTx" presStyleLbl="revTx" presStyleIdx="2" presStyleCnt="6">
        <dgm:presLayoutVars>
          <dgm:chMax val="0"/>
          <dgm:chPref val="0"/>
        </dgm:presLayoutVars>
      </dgm:prSet>
      <dgm:spPr/>
    </dgm:pt>
    <dgm:pt modelId="{BD2BF92D-4171-4FE1-9A77-93C26572D0D3}" type="pres">
      <dgm:prSet presAssocID="{7C2C0523-2B42-4BE7-B6AD-D0097F32CBEA}" presName="sibTrans" presStyleCnt="0"/>
      <dgm:spPr/>
    </dgm:pt>
    <dgm:pt modelId="{70A8F839-3AB3-4855-8833-5B290F47B67B}" type="pres">
      <dgm:prSet presAssocID="{7400A1BE-060E-4839-8FBC-FF073DF26E80}" presName="compNode" presStyleCnt="0"/>
      <dgm:spPr/>
    </dgm:pt>
    <dgm:pt modelId="{67D02CF3-11ED-4FDB-A775-8C0D0D81499D}" type="pres">
      <dgm:prSet presAssocID="{7400A1BE-060E-4839-8FBC-FF073DF26E80}" presName="bgRect" presStyleLbl="bgShp" presStyleIdx="3" presStyleCnt="6"/>
      <dgm:spPr/>
    </dgm:pt>
    <dgm:pt modelId="{D0C096B3-6E29-4B4D-92BB-B41681605388}" type="pres">
      <dgm:prSet presAssocID="{7400A1BE-060E-4839-8FBC-FF073DF26E8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D995F2BA-7236-453A-B320-993821ADA3E2}" type="pres">
      <dgm:prSet presAssocID="{7400A1BE-060E-4839-8FBC-FF073DF26E80}" presName="spaceRect" presStyleCnt="0"/>
      <dgm:spPr/>
    </dgm:pt>
    <dgm:pt modelId="{DDB7BB8C-87AF-4809-B81F-FE01329DF9E1}" type="pres">
      <dgm:prSet presAssocID="{7400A1BE-060E-4839-8FBC-FF073DF26E80}" presName="parTx" presStyleLbl="revTx" presStyleIdx="3" presStyleCnt="6">
        <dgm:presLayoutVars>
          <dgm:chMax val="0"/>
          <dgm:chPref val="0"/>
        </dgm:presLayoutVars>
      </dgm:prSet>
      <dgm:spPr/>
    </dgm:pt>
    <dgm:pt modelId="{3AA79B3E-9E57-4194-9EDB-06F9C754DED0}" type="pres">
      <dgm:prSet presAssocID="{08A352A2-358C-4E28-9649-7825A50A9F89}" presName="sibTrans" presStyleCnt="0"/>
      <dgm:spPr/>
    </dgm:pt>
    <dgm:pt modelId="{A8E87401-6E38-4100-8227-204A2B6B38C4}" type="pres">
      <dgm:prSet presAssocID="{6870800B-F33C-4243-9F06-E81261250740}" presName="compNode" presStyleCnt="0"/>
      <dgm:spPr/>
    </dgm:pt>
    <dgm:pt modelId="{6D761E19-984A-4331-B19C-19FFA5CB9FFA}" type="pres">
      <dgm:prSet presAssocID="{6870800B-F33C-4243-9F06-E81261250740}" presName="bgRect" presStyleLbl="bgShp" presStyleIdx="4" presStyleCnt="6"/>
      <dgm:spPr/>
    </dgm:pt>
    <dgm:pt modelId="{16F1B569-E445-408E-9BF8-214B0BA0A5EF}" type="pres">
      <dgm:prSet presAssocID="{6870800B-F33C-4243-9F06-E8126125074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C81E7E5-04B7-4EB7-BE50-28C09B5C485B}" type="pres">
      <dgm:prSet presAssocID="{6870800B-F33C-4243-9F06-E81261250740}" presName="spaceRect" presStyleCnt="0"/>
      <dgm:spPr/>
    </dgm:pt>
    <dgm:pt modelId="{04F59548-171C-44A8-9786-C1405FFB07A9}" type="pres">
      <dgm:prSet presAssocID="{6870800B-F33C-4243-9F06-E81261250740}" presName="parTx" presStyleLbl="revTx" presStyleIdx="4" presStyleCnt="6">
        <dgm:presLayoutVars>
          <dgm:chMax val="0"/>
          <dgm:chPref val="0"/>
        </dgm:presLayoutVars>
      </dgm:prSet>
      <dgm:spPr/>
    </dgm:pt>
    <dgm:pt modelId="{BDE9934F-6FBC-464C-A194-C8EC99C7ABA8}" type="pres">
      <dgm:prSet presAssocID="{BB7FDA69-798C-4DF5-8F67-003D2C38D2BF}" presName="sibTrans" presStyleCnt="0"/>
      <dgm:spPr/>
    </dgm:pt>
    <dgm:pt modelId="{1DB31672-DC0A-47C3-A89C-4F5FBFFA996F}" type="pres">
      <dgm:prSet presAssocID="{1E1D3FBF-C7E7-4B12-B099-6658C645CE46}" presName="compNode" presStyleCnt="0"/>
      <dgm:spPr/>
    </dgm:pt>
    <dgm:pt modelId="{B61AF7CB-D04B-4D3E-BF7C-35CF7E9CADE2}" type="pres">
      <dgm:prSet presAssocID="{1E1D3FBF-C7E7-4B12-B099-6658C645CE46}" presName="bgRect" presStyleLbl="bgShp" presStyleIdx="5" presStyleCnt="6"/>
      <dgm:spPr/>
    </dgm:pt>
    <dgm:pt modelId="{EFD2D1E0-0F7F-4333-8793-1B2EF66C32EC}" type="pres">
      <dgm:prSet presAssocID="{1E1D3FBF-C7E7-4B12-B099-6658C645CE4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C10F4AE0-04BF-434E-9253-769EC3A40214}" type="pres">
      <dgm:prSet presAssocID="{1E1D3FBF-C7E7-4B12-B099-6658C645CE46}" presName="spaceRect" presStyleCnt="0"/>
      <dgm:spPr/>
    </dgm:pt>
    <dgm:pt modelId="{A1EAACDA-5DAB-40D6-9483-7F1BF83E4699}" type="pres">
      <dgm:prSet presAssocID="{1E1D3FBF-C7E7-4B12-B099-6658C645CE4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2315714-DC3D-40B3-AFCA-FDBAF84002D2}" srcId="{AAD32D16-56F6-4DCF-BC19-D0A83DE8A080}" destId="{7400A1BE-060E-4839-8FBC-FF073DF26E80}" srcOrd="3" destOrd="0" parTransId="{70318FBC-F347-43CD-AD61-05AC57B249B5}" sibTransId="{08A352A2-358C-4E28-9649-7825A50A9F89}"/>
    <dgm:cxn modelId="{5EFDBB22-83B5-4615-9FF8-109646F5177B}" type="presOf" srcId="{1E1D3FBF-C7E7-4B12-B099-6658C645CE46}" destId="{A1EAACDA-5DAB-40D6-9483-7F1BF83E4699}" srcOrd="0" destOrd="0" presId="urn:microsoft.com/office/officeart/2018/2/layout/IconVerticalSolidList"/>
    <dgm:cxn modelId="{B07A2F29-1FD8-4521-9257-10D753998ACC}" type="presOf" srcId="{1AF55FDF-0E18-4D02-9BFD-6C0875B54471}" destId="{5EBF2F03-2DA9-4E81-8FEF-D3641A44D06D}" srcOrd="0" destOrd="0" presId="urn:microsoft.com/office/officeart/2018/2/layout/IconVerticalSolidList"/>
    <dgm:cxn modelId="{898EE53D-A158-4B6E-88C3-8A4F8F1AD110}" type="presOf" srcId="{AAD32D16-56F6-4DCF-BC19-D0A83DE8A080}" destId="{3BDFF015-427E-41D7-80EC-2BB1BB40A7BD}" srcOrd="0" destOrd="0" presId="urn:microsoft.com/office/officeart/2018/2/layout/IconVerticalSolidList"/>
    <dgm:cxn modelId="{DB1BA140-6798-43D1-9387-1436B3260842}" srcId="{AAD32D16-56F6-4DCF-BC19-D0A83DE8A080}" destId="{1DBA5C46-D0BE-4396-983F-483912CE48F2}" srcOrd="1" destOrd="0" parTransId="{04AB1ED3-A8FB-4E02-8312-175BEF6F3B07}" sibTransId="{EE4AF7BE-8618-44FC-A6C5-9BB96783B566}"/>
    <dgm:cxn modelId="{0AD52B9F-D889-43EC-87B0-C076035E86D1}" srcId="{AAD32D16-56F6-4DCF-BC19-D0A83DE8A080}" destId="{1AF55FDF-0E18-4D02-9BFD-6C0875B54471}" srcOrd="0" destOrd="0" parTransId="{A9924F33-B6FE-4F5F-9801-2DF1D582214D}" sibTransId="{D4D91E44-1F74-4F23-9C58-C37D5DF14313}"/>
    <dgm:cxn modelId="{C78865B5-8868-4B85-A24A-EC4664E4B815}" srcId="{AAD32D16-56F6-4DCF-BC19-D0A83DE8A080}" destId="{1E1D3FBF-C7E7-4B12-B099-6658C645CE46}" srcOrd="5" destOrd="0" parTransId="{958EB210-9119-45CF-9511-11007D2C304B}" sibTransId="{8ACB2BAE-EFEE-426E-978D-FB0F89A7AB18}"/>
    <dgm:cxn modelId="{EF1BD7B6-C931-4F32-8AE6-C185C2D61F1C}" type="presOf" srcId="{7400A1BE-060E-4839-8FBC-FF073DF26E80}" destId="{DDB7BB8C-87AF-4809-B81F-FE01329DF9E1}" srcOrd="0" destOrd="0" presId="urn:microsoft.com/office/officeart/2018/2/layout/IconVerticalSolidList"/>
    <dgm:cxn modelId="{639A71BF-74A3-4574-8B2C-D7536BE17C6C}" srcId="{AAD32D16-56F6-4DCF-BC19-D0A83DE8A080}" destId="{5A22FDBB-8FDF-4D18-8A85-481FB186EED5}" srcOrd="2" destOrd="0" parTransId="{B60F5258-7EFD-4AE3-ADEA-985CEBBA4B10}" sibTransId="{7C2C0523-2B42-4BE7-B6AD-D0097F32CBEA}"/>
    <dgm:cxn modelId="{AFCFE4C2-DEBC-4682-95CB-A41A0402E8CB}" type="presOf" srcId="{5A22FDBB-8FDF-4D18-8A85-481FB186EED5}" destId="{8C6B40C4-E019-4D4A-A880-880DA8514BAD}" srcOrd="0" destOrd="0" presId="urn:microsoft.com/office/officeart/2018/2/layout/IconVerticalSolidList"/>
    <dgm:cxn modelId="{9AAC79CD-491E-4D15-8CF2-CE959EEA9DBA}" srcId="{AAD32D16-56F6-4DCF-BC19-D0A83DE8A080}" destId="{6870800B-F33C-4243-9F06-E81261250740}" srcOrd="4" destOrd="0" parTransId="{A8962CFF-82A4-43C7-A99F-00BC4B2E9841}" sibTransId="{BB7FDA69-798C-4DF5-8F67-003D2C38D2BF}"/>
    <dgm:cxn modelId="{1CE9E5F1-AAE2-4D22-9EDA-4FEA75274A63}" type="presOf" srcId="{1DBA5C46-D0BE-4396-983F-483912CE48F2}" destId="{068CB8EF-E5D8-4C73-BAA2-E7851F7A4CE5}" srcOrd="0" destOrd="0" presId="urn:microsoft.com/office/officeart/2018/2/layout/IconVerticalSolidList"/>
    <dgm:cxn modelId="{EDBDE6FD-E3EA-4839-82DE-AEF8E8FC5F1C}" type="presOf" srcId="{6870800B-F33C-4243-9F06-E81261250740}" destId="{04F59548-171C-44A8-9786-C1405FFB07A9}" srcOrd="0" destOrd="0" presId="urn:microsoft.com/office/officeart/2018/2/layout/IconVerticalSolidList"/>
    <dgm:cxn modelId="{9750EC2D-DA3B-4446-95C4-35EF9A99ED2D}" type="presParOf" srcId="{3BDFF015-427E-41D7-80EC-2BB1BB40A7BD}" destId="{03E83BF3-5371-41E2-87A6-35E3AD0A786B}" srcOrd="0" destOrd="0" presId="urn:microsoft.com/office/officeart/2018/2/layout/IconVerticalSolidList"/>
    <dgm:cxn modelId="{8151387F-B47A-4592-BF98-D85CBC718964}" type="presParOf" srcId="{03E83BF3-5371-41E2-87A6-35E3AD0A786B}" destId="{454A6E7C-174C-471C-B02B-38B805F13B6E}" srcOrd="0" destOrd="0" presId="urn:microsoft.com/office/officeart/2018/2/layout/IconVerticalSolidList"/>
    <dgm:cxn modelId="{98A8E187-F0CD-4D6F-8F0D-7DE43046738C}" type="presParOf" srcId="{03E83BF3-5371-41E2-87A6-35E3AD0A786B}" destId="{6652C118-30D7-4A30-B4F4-09215CAC0F67}" srcOrd="1" destOrd="0" presId="urn:microsoft.com/office/officeart/2018/2/layout/IconVerticalSolidList"/>
    <dgm:cxn modelId="{BFDD2F7E-E650-4E94-B745-A2F185BCBDF7}" type="presParOf" srcId="{03E83BF3-5371-41E2-87A6-35E3AD0A786B}" destId="{5DFE47F6-09A9-4476-97E0-E6A36B304361}" srcOrd="2" destOrd="0" presId="urn:microsoft.com/office/officeart/2018/2/layout/IconVerticalSolidList"/>
    <dgm:cxn modelId="{A17FE457-0504-4D1A-8EEC-6313BEA003D9}" type="presParOf" srcId="{03E83BF3-5371-41E2-87A6-35E3AD0A786B}" destId="{5EBF2F03-2DA9-4E81-8FEF-D3641A44D06D}" srcOrd="3" destOrd="0" presId="urn:microsoft.com/office/officeart/2018/2/layout/IconVerticalSolidList"/>
    <dgm:cxn modelId="{79EBFE08-020E-44E4-B72F-53ABFB21C703}" type="presParOf" srcId="{3BDFF015-427E-41D7-80EC-2BB1BB40A7BD}" destId="{B1C2A14B-ED6A-4BE6-99F3-0DFC8EEA1C30}" srcOrd="1" destOrd="0" presId="urn:microsoft.com/office/officeart/2018/2/layout/IconVerticalSolidList"/>
    <dgm:cxn modelId="{A2F024ED-F846-456F-969B-A26C6A2E2276}" type="presParOf" srcId="{3BDFF015-427E-41D7-80EC-2BB1BB40A7BD}" destId="{6897892E-0DEF-4540-855A-0AC9D488AB96}" srcOrd="2" destOrd="0" presId="urn:microsoft.com/office/officeart/2018/2/layout/IconVerticalSolidList"/>
    <dgm:cxn modelId="{BB84BED7-2D41-4BCD-A0C1-CA8A4B3AC90C}" type="presParOf" srcId="{6897892E-0DEF-4540-855A-0AC9D488AB96}" destId="{4F8EBF1C-FF3F-4E39-AD98-132BB62FE3DC}" srcOrd="0" destOrd="0" presId="urn:microsoft.com/office/officeart/2018/2/layout/IconVerticalSolidList"/>
    <dgm:cxn modelId="{872CEF36-24F7-400A-8667-87456BF1A92E}" type="presParOf" srcId="{6897892E-0DEF-4540-855A-0AC9D488AB96}" destId="{1B43214D-AC32-429B-8AB9-40411CE0E8A7}" srcOrd="1" destOrd="0" presId="urn:microsoft.com/office/officeart/2018/2/layout/IconVerticalSolidList"/>
    <dgm:cxn modelId="{98B08A4A-E68A-4774-858D-650404CB8415}" type="presParOf" srcId="{6897892E-0DEF-4540-855A-0AC9D488AB96}" destId="{B06747AF-FCEA-48A0-A9D3-E27322ADCD5E}" srcOrd="2" destOrd="0" presId="urn:microsoft.com/office/officeart/2018/2/layout/IconVerticalSolidList"/>
    <dgm:cxn modelId="{3AE51AEE-F170-49F9-B5B6-947F093609FC}" type="presParOf" srcId="{6897892E-0DEF-4540-855A-0AC9D488AB96}" destId="{068CB8EF-E5D8-4C73-BAA2-E7851F7A4CE5}" srcOrd="3" destOrd="0" presId="urn:microsoft.com/office/officeart/2018/2/layout/IconVerticalSolidList"/>
    <dgm:cxn modelId="{6DC06FD7-BD52-4EEF-B61B-1BD5678FC425}" type="presParOf" srcId="{3BDFF015-427E-41D7-80EC-2BB1BB40A7BD}" destId="{10BD59B3-F3BF-4930-B945-016712C1AD41}" srcOrd="3" destOrd="0" presId="urn:microsoft.com/office/officeart/2018/2/layout/IconVerticalSolidList"/>
    <dgm:cxn modelId="{ADB9947D-09FC-4166-AAAC-C0294E5AF0F6}" type="presParOf" srcId="{3BDFF015-427E-41D7-80EC-2BB1BB40A7BD}" destId="{B9CB11C4-99F3-46FE-B43F-F67BFB2A7D70}" srcOrd="4" destOrd="0" presId="urn:microsoft.com/office/officeart/2018/2/layout/IconVerticalSolidList"/>
    <dgm:cxn modelId="{48673A05-21A9-4D7E-91EF-75CACC44A148}" type="presParOf" srcId="{B9CB11C4-99F3-46FE-B43F-F67BFB2A7D70}" destId="{AF3C25B0-76A7-4DE0-90C4-4BBD4C594D5C}" srcOrd="0" destOrd="0" presId="urn:microsoft.com/office/officeart/2018/2/layout/IconVerticalSolidList"/>
    <dgm:cxn modelId="{CE1AF929-219C-4B72-B744-484ACCB79EB8}" type="presParOf" srcId="{B9CB11C4-99F3-46FE-B43F-F67BFB2A7D70}" destId="{79596E33-35B0-4A6B-A098-B03E43E5125D}" srcOrd="1" destOrd="0" presId="urn:microsoft.com/office/officeart/2018/2/layout/IconVerticalSolidList"/>
    <dgm:cxn modelId="{D4DB978A-AFB7-4891-9182-C6AC0C24D53E}" type="presParOf" srcId="{B9CB11C4-99F3-46FE-B43F-F67BFB2A7D70}" destId="{4623F7FD-77DA-4FAC-B8D6-76464A123061}" srcOrd="2" destOrd="0" presId="urn:microsoft.com/office/officeart/2018/2/layout/IconVerticalSolidList"/>
    <dgm:cxn modelId="{B617EF53-16FC-4891-9BA8-BFCBA7F3C843}" type="presParOf" srcId="{B9CB11C4-99F3-46FE-B43F-F67BFB2A7D70}" destId="{8C6B40C4-E019-4D4A-A880-880DA8514BAD}" srcOrd="3" destOrd="0" presId="urn:microsoft.com/office/officeart/2018/2/layout/IconVerticalSolidList"/>
    <dgm:cxn modelId="{90244800-6376-4F37-A9A0-E43B8B01A965}" type="presParOf" srcId="{3BDFF015-427E-41D7-80EC-2BB1BB40A7BD}" destId="{BD2BF92D-4171-4FE1-9A77-93C26572D0D3}" srcOrd="5" destOrd="0" presId="urn:microsoft.com/office/officeart/2018/2/layout/IconVerticalSolidList"/>
    <dgm:cxn modelId="{C88BD6EE-030A-4CB5-94EC-7B093F7502AB}" type="presParOf" srcId="{3BDFF015-427E-41D7-80EC-2BB1BB40A7BD}" destId="{70A8F839-3AB3-4855-8833-5B290F47B67B}" srcOrd="6" destOrd="0" presId="urn:microsoft.com/office/officeart/2018/2/layout/IconVerticalSolidList"/>
    <dgm:cxn modelId="{F7BD8EEB-4F61-4781-A1B8-214AD932E4EF}" type="presParOf" srcId="{70A8F839-3AB3-4855-8833-5B290F47B67B}" destId="{67D02CF3-11ED-4FDB-A775-8C0D0D81499D}" srcOrd="0" destOrd="0" presId="urn:microsoft.com/office/officeart/2018/2/layout/IconVerticalSolidList"/>
    <dgm:cxn modelId="{0EBF3FE5-6556-47F4-BA25-21C54504011A}" type="presParOf" srcId="{70A8F839-3AB3-4855-8833-5B290F47B67B}" destId="{D0C096B3-6E29-4B4D-92BB-B41681605388}" srcOrd="1" destOrd="0" presId="urn:microsoft.com/office/officeart/2018/2/layout/IconVerticalSolidList"/>
    <dgm:cxn modelId="{BEF97A81-BFAA-46C4-8C9F-C1CC21379E53}" type="presParOf" srcId="{70A8F839-3AB3-4855-8833-5B290F47B67B}" destId="{D995F2BA-7236-453A-B320-993821ADA3E2}" srcOrd="2" destOrd="0" presId="urn:microsoft.com/office/officeart/2018/2/layout/IconVerticalSolidList"/>
    <dgm:cxn modelId="{4D4B2F96-7042-47C2-A7E1-F5CBD67F1C59}" type="presParOf" srcId="{70A8F839-3AB3-4855-8833-5B290F47B67B}" destId="{DDB7BB8C-87AF-4809-B81F-FE01329DF9E1}" srcOrd="3" destOrd="0" presId="urn:microsoft.com/office/officeart/2018/2/layout/IconVerticalSolidList"/>
    <dgm:cxn modelId="{134E8A30-353A-4913-A63A-6BEAA26BA0D0}" type="presParOf" srcId="{3BDFF015-427E-41D7-80EC-2BB1BB40A7BD}" destId="{3AA79B3E-9E57-4194-9EDB-06F9C754DED0}" srcOrd="7" destOrd="0" presId="urn:microsoft.com/office/officeart/2018/2/layout/IconVerticalSolidList"/>
    <dgm:cxn modelId="{155FE882-36BC-4C8C-9687-41C0CA0CE481}" type="presParOf" srcId="{3BDFF015-427E-41D7-80EC-2BB1BB40A7BD}" destId="{A8E87401-6E38-4100-8227-204A2B6B38C4}" srcOrd="8" destOrd="0" presId="urn:microsoft.com/office/officeart/2018/2/layout/IconVerticalSolidList"/>
    <dgm:cxn modelId="{E4971C79-9B91-4844-A935-7162ED5C4921}" type="presParOf" srcId="{A8E87401-6E38-4100-8227-204A2B6B38C4}" destId="{6D761E19-984A-4331-B19C-19FFA5CB9FFA}" srcOrd="0" destOrd="0" presId="urn:microsoft.com/office/officeart/2018/2/layout/IconVerticalSolidList"/>
    <dgm:cxn modelId="{6F266F23-04AA-4CB0-B7EF-B6C9DDA675FF}" type="presParOf" srcId="{A8E87401-6E38-4100-8227-204A2B6B38C4}" destId="{16F1B569-E445-408E-9BF8-214B0BA0A5EF}" srcOrd="1" destOrd="0" presId="urn:microsoft.com/office/officeart/2018/2/layout/IconVerticalSolidList"/>
    <dgm:cxn modelId="{344F5950-54A2-4FE4-9152-9A46669CD805}" type="presParOf" srcId="{A8E87401-6E38-4100-8227-204A2B6B38C4}" destId="{EC81E7E5-04B7-4EB7-BE50-28C09B5C485B}" srcOrd="2" destOrd="0" presId="urn:microsoft.com/office/officeart/2018/2/layout/IconVerticalSolidList"/>
    <dgm:cxn modelId="{C30C9123-371B-4F7A-BE4E-20EB119FE035}" type="presParOf" srcId="{A8E87401-6E38-4100-8227-204A2B6B38C4}" destId="{04F59548-171C-44A8-9786-C1405FFB07A9}" srcOrd="3" destOrd="0" presId="urn:microsoft.com/office/officeart/2018/2/layout/IconVerticalSolidList"/>
    <dgm:cxn modelId="{4D992597-5FFF-4504-B703-9AAB36EF8593}" type="presParOf" srcId="{3BDFF015-427E-41D7-80EC-2BB1BB40A7BD}" destId="{BDE9934F-6FBC-464C-A194-C8EC99C7ABA8}" srcOrd="9" destOrd="0" presId="urn:microsoft.com/office/officeart/2018/2/layout/IconVerticalSolidList"/>
    <dgm:cxn modelId="{99BA9A18-1AFA-4D1A-BAF4-9BD19FD4B162}" type="presParOf" srcId="{3BDFF015-427E-41D7-80EC-2BB1BB40A7BD}" destId="{1DB31672-DC0A-47C3-A89C-4F5FBFFA996F}" srcOrd="10" destOrd="0" presId="urn:microsoft.com/office/officeart/2018/2/layout/IconVerticalSolidList"/>
    <dgm:cxn modelId="{9D312F23-55C1-412D-B488-9E28CCB9F0CE}" type="presParOf" srcId="{1DB31672-DC0A-47C3-A89C-4F5FBFFA996F}" destId="{B61AF7CB-D04B-4D3E-BF7C-35CF7E9CADE2}" srcOrd="0" destOrd="0" presId="urn:microsoft.com/office/officeart/2018/2/layout/IconVerticalSolidList"/>
    <dgm:cxn modelId="{3342AED3-78FD-4740-AA19-F66D7F4F877E}" type="presParOf" srcId="{1DB31672-DC0A-47C3-A89C-4F5FBFFA996F}" destId="{EFD2D1E0-0F7F-4333-8793-1B2EF66C32EC}" srcOrd="1" destOrd="0" presId="urn:microsoft.com/office/officeart/2018/2/layout/IconVerticalSolidList"/>
    <dgm:cxn modelId="{BF7021AB-8B13-4478-BE2C-B9A77A396249}" type="presParOf" srcId="{1DB31672-DC0A-47C3-A89C-4F5FBFFA996F}" destId="{C10F4AE0-04BF-434E-9253-769EC3A40214}" srcOrd="2" destOrd="0" presId="urn:microsoft.com/office/officeart/2018/2/layout/IconVerticalSolidList"/>
    <dgm:cxn modelId="{E77BBAC5-B59C-4C6C-B3FC-6A221102789B}" type="presParOf" srcId="{1DB31672-DC0A-47C3-A89C-4F5FBFFA996F}" destId="{A1EAACDA-5DAB-40D6-9483-7F1BF83E46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0D71A1-8224-4CE4-AEAD-6039A8F2C7E2}" type="doc">
      <dgm:prSet loTypeId="urn:microsoft.com/office/officeart/2005/8/layout/vList2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B5C2925E-3393-4A2B-ACA9-8AA826AE06E7}">
      <dgm:prSet/>
      <dgm:spPr/>
      <dgm:t>
        <a:bodyPr/>
        <a:lstStyle/>
        <a:p>
          <a:r>
            <a:rPr lang="en-GB" dirty="0"/>
            <a:t>The problems Green Haven Florists are facing.</a:t>
          </a:r>
          <a:endParaRPr lang="en-US" dirty="0"/>
        </a:p>
      </dgm:t>
    </dgm:pt>
    <dgm:pt modelId="{ABF45F22-6528-46F0-8CA2-F578284C038F}" type="parTrans" cxnId="{E7BDADAD-5C36-49FE-ABFE-D426353E94FD}">
      <dgm:prSet/>
      <dgm:spPr/>
      <dgm:t>
        <a:bodyPr/>
        <a:lstStyle/>
        <a:p>
          <a:endParaRPr lang="en-US"/>
        </a:p>
      </dgm:t>
    </dgm:pt>
    <dgm:pt modelId="{67AA3D89-B955-41F2-AA97-FFE4EA613CA6}" type="sibTrans" cxnId="{E7BDADAD-5C36-49FE-ABFE-D426353E94FD}">
      <dgm:prSet/>
      <dgm:spPr/>
      <dgm:t>
        <a:bodyPr/>
        <a:lstStyle/>
        <a:p>
          <a:endParaRPr lang="en-US"/>
        </a:p>
      </dgm:t>
    </dgm:pt>
    <dgm:pt modelId="{E3317CE1-04DD-476D-A87E-C3C633A3ACD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5W2H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A08E75-E209-40F6-A126-DDFFBF8A1122}" type="parTrans" cxnId="{4ECB9A11-2332-4E39-945D-19DE3D3C3F02}">
      <dgm:prSet/>
      <dgm:spPr/>
      <dgm:t>
        <a:bodyPr/>
        <a:lstStyle/>
        <a:p>
          <a:endParaRPr lang="en-US"/>
        </a:p>
      </dgm:t>
    </dgm:pt>
    <dgm:pt modelId="{E7EE9C40-EDB2-4456-A5B2-739006A1C44A}" type="sibTrans" cxnId="{4ECB9A11-2332-4E39-945D-19DE3D3C3F02}">
      <dgm:prSet/>
      <dgm:spPr/>
      <dgm:t>
        <a:bodyPr/>
        <a:lstStyle/>
        <a:p>
          <a:endParaRPr lang="en-US"/>
        </a:p>
      </dgm:t>
    </dgm:pt>
    <dgm:pt modelId="{4EFF4F98-94DA-4387-9A61-8C116A5F9368}">
      <dgm:prSet/>
      <dgm:spPr/>
      <dgm:t>
        <a:bodyPr/>
        <a:lstStyle/>
        <a:p>
          <a:r>
            <a:rPr lang="en-GB"/>
            <a:t>PESTEL framework</a:t>
          </a:r>
          <a:endParaRPr lang="en-US"/>
        </a:p>
      </dgm:t>
    </dgm:pt>
    <dgm:pt modelId="{B52A526D-8621-4006-9AB2-0AD37D65D871}" type="parTrans" cxnId="{F3EEDCC7-0AEF-4EBC-A55D-21F51B5FB315}">
      <dgm:prSet/>
      <dgm:spPr/>
      <dgm:t>
        <a:bodyPr/>
        <a:lstStyle/>
        <a:p>
          <a:endParaRPr lang="en-US"/>
        </a:p>
      </dgm:t>
    </dgm:pt>
    <dgm:pt modelId="{48C70D16-7D74-4E8E-B21D-895CE354949E}" type="sibTrans" cxnId="{F3EEDCC7-0AEF-4EBC-A55D-21F51B5FB315}">
      <dgm:prSet/>
      <dgm:spPr/>
      <dgm:t>
        <a:bodyPr/>
        <a:lstStyle/>
        <a:p>
          <a:endParaRPr lang="en-US"/>
        </a:p>
      </dgm:t>
    </dgm:pt>
    <dgm:pt modelId="{96A91FFE-1024-4FEC-A924-8E5DDE81F3B6}">
      <dgm:prSet/>
      <dgm:spPr/>
      <dgm:t>
        <a:bodyPr/>
        <a:lstStyle/>
        <a:p>
          <a:r>
            <a:rPr lang="en-GB"/>
            <a:t>Cause-and-Effect model</a:t>
          </a:r>
          <a:endParaRPr lang="en-US"/>
        </a:p>
      </dgm:t>
    </dgm:pt>
    <dgm:pt modelId="{55BFB569-CF72-47AC-A0E6-F0FCE0D6E4CD}" type="parTrans" cxnId="{BA9EA7BC-5AE2-4EA0-B253-C565C5080966}">
      <dgm:prSet/>
      <dgm:spPr/>
      <dgm:t>
        <a:bodyPr/>
        <a:lstStyle/>
        <a:p>
          <a:endParaRPr lang="en-US"/>
        </a:p>
      </dgm:t>
    </dgm:pt>
    <dgm:pt modelId="{60EBC0CE-D261-4741-8825-44DD653B2D75}" type="sibTrans" cxnId="{BA9EA7BC-5AE2-4EA0-B253-C565C5080966}">
      <dgm:prSet/>
      <dgm:spPr/>
      <dgm:t>
        <a:bodyPr/>
        <a:lstStyle/>
        <a:p>
          <a:endParaRPr lang="en-US"/>
        </a:p>
      </dgm:t>
    </dgm:pt>
    <dgm:pt modelId="{2D442303-F14D-4994-BCEE-D67F787A652F}">
      <dgm:prSet/>
      <dgm:spPr/>
      <dgm:t>
        <a:bodyPr/>
        <a:lstStyle/>
        <a:p>
          <a:r>
            <a:rPr lang="en-GB"/>
            <a:t>Summary of the key findings.</a:t>
          </a:r>
          <a:endParaRPr lang="en-US"/>
        </a:p>
      </dgm:t>
    </dgm:pt>
    <dgm:pt modelId="{472D547A-CEAB-4D4E-B29F-92FB84A418E0}" type="parTrans" cxnId="{B6D819C3-1AE4-49B9-8F06-BEE0F2A703D6}">
      <dgm:prSet/>
      <dgm:spPr/>
      <dgm:t>
        <a:bodyPr/>
        <a:lstStyle/>
        <a:p>
          <a:endParaRPr lang="en-US"/>
        </a:p>
      </dgm:t>
    </dgm:pt>
    <dgm:pt modelId="{758DF25F-1A9A-4EC0-A211-8AD87AC8CB5F}" type="sibTrans" cxnId="{B6D819C3-1AE4-49B9-8F06-BEE0F2A703D6}">
      <dgm:prSet/>
      <dgm:spPr/>
      <dgm:t>
        <a:bodyPr/>
        <a:lstStyle/>
        <a:p>
          <a:endParaRPr lang="en-US"/>
        </a:p>
      </dgm:t>
    </dgm:pt>
    <dgm:pt modelId="{11AA852F-5F66-4465-8DCF-EC57D3301117}" type="pres">
      <dgm:prSet presAssocID="{4E0D71A1-8224-4CE4-AEAD-6039A8F2C7E2}" presName="linear" presStyleCnt="0">
        <dgm:presLayoutVars>
          <dgm:animLvl val="lvl"/>
          <dgm:resizeHandles val="exact"/>
        </dgm:presLayoutVars>
      </dgm:prSet>
      <dgm:spPr/>
    </dgm:pt>
    <dgm:pt modelId="{D485C5C0-D004-42DC-8F0D-3AB344BF2801}" type="pres">
      <dgm:prSet presAssocID="{B5C2925E-3393-4A2B-ACA9-8AA826AE06E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0E11AAF-573B-478D-B6A9-AFB94F5EA3DD}" type="pres">
      <dgm:prSet presAssocID="{67AA3D89-B955-41F2-AA97-FFE4EA613CA6}" presName="spacer" presStyleCnt="0"/>
      <dgm:spPr/>
    </dgm:pt>
    <dgm:pt modelId="{EA433831-73AB-47CE-909D-B99C3308A2FD}" type="pres">
      <dgm:prSet presAssocID="{E3317CE1-04DD-476D-A87E-C3C633A3ACD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28F59C2-D176-456D-9ECE-8529E743CE63}" type="pres">
      <dgm:prSet presAssocID="{E7EE9C40-EDB2-4456-A5B2-739006A1C44A}" presName="spacer" presStyleCnt="0"/>
      <dgm:spPr/>
    </dgm:pt>
    <dgm:pt modelId="{7A98619E-2557-4212-A132-B6CA3D12D9A8}" type="pres">
      <dgm:prSet presAssocID="{4EFF4F98-94DA-4387-9A61-8C116A5F936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FE2CDEF-B227-4145-85C6-99E4D00C0DFC}" type="pres">
      <dgm:prSet presAssocID="{48C70D16-7D74-4E8E-B21D-895CE354949E}" presName="spacer" presStyleCnt="0"/>
      <dgm:spPr/>
    </dgm:pt>
    <dgm:pt modelId="{8F0D9C73-D60C-434A-8B5A-19B2691C86F4}" type="pres">
      <dgm:prSet presAssocID="{96A91FFE-1024-4FEC-A924-8E5DDE81F3B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9CB5CF0-F33F-4368-912F-C44384686BCC}" type="pres">
      <dgm:prSet presAssocID="{60EBC0CE-D261-4741-8825-44DD653B2D75}" presName="spacer" presStyleCnt="0"/>
      <dgm:spPr/>
    </dgm:pt>
    <dgm:pt modelId="{82A5AB8C-F060-4889-8ECA-EF58B23E59B2}" type="pres">
      <dgm:prSet presAssocID="{2D442303-F14D-4994-BCEE-D67F787A652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ECB9A11-2332-4E39-945D-19DE3D3C3F02}" srcId="{4E0D71A1-8224-4CE4-AEAD-6039A8F2C7E2}" destId="{E3317CE1-04DD-476D-A87E-C3C633A3ACDC}" srcOrd="1" destOrd="0" parTransId="{9EA08E75-E209-40F6-A126-DDFFBF8A1122}" sibTransId="{E7EE9C40-EDB2-4456-A5B2-739006A1C44A}"/>
    <dgm:cxn modelId="{2885BB7F-ECD8-4098-A165-E4FF5C5ADEB3}" type="presOf" srcId="{E3317CE1-04DD-476D-A87E-C3C633A3ACDC}" destId="{EA433831-73AB-47CE-909D-B99C3308A2FD}" srcOrd="0" destOrd="0" presId="urn:microsoft.com/office/officeart/2005/8/layout/vList2"/>
    <dgm:cxn modelId="{62BF9B9D-5186-405F-B598-D012DC3F1404}" type="presOf" srcId="{96A91FFE-1024-4FEC-A924-8E5DDE81F3B6}" destId="{8F0D9C73-D60C-434A-8B5A-19B2691C86F4}" srcOrd="0" destOrd="0" presId="urn:microsoft.com/office/officeart/2005/8/layout/vList2"/>
    <dgm:cxn modelId="{E7BDADAD-5C36-49FE-ABFE-D426353E94FD}" srcId="{4E0D71A1-8224-4CE4-AEAD-6039A8F2C7E2}" destId="{B5C2925E-3393-4A2B-ACA9-8AA826AE06E7}" srcOrd="0" destOrd="0" parTransId="{ABF45F22-6528-46F0-8CA2-F578284C038F}" sibTransId="{67AA3D89-B955-41F2-AA97-FFE4EA613CA6}"/>
    <dgm:cxn modelId="{77D74EB0-77C3-477E-825D-F621480DF4B0}" type="presOf" srcId="{4EFF4F98-94DA-4387-9A61-8C116A5F9368}" destId="{7A98619E-2557-4212-A132-B6CA3D12D9A8}" srcOrd="0" destOrd="0" presId="urn:microsoft.com/office/officeart/2005/8/layout/vList2"/>
    <dgm:cxn modelId="{D9EE61B1-5140-43F4-863C-34280B3E87D2}" type="presOf" srcId="{2D442303-F14D-4994-BCEE-D67F787A652F}" destId="{82A5AB8C-F060-4889-8ECA-EF58B23E59B2}" srcOrd="0" destOrd="0" presId="urn:microsoft.com/office/officeart/2005/8/layout/vList2"/>
    <dgm:cxn modelId="{BA9EA7BC-5AE2-4EA0-B253-C565C5080966}" srcId="{4E0D71A1-8224-4CE4-AEAD-6039A8F2C7E2}" destId="{96A91FFE-1024-4FEC-A924-8E5DDE81F3B6}" srcOrd="3" destOrd="0" parTransId="{55BFB569-CF72-47AC-A0E6-F0FCE0D6E4CD}" sibTransId="{60EBC0CE-D261-4741-8825-44DD653B2D75}"/>
    <dgm:cxn modelId="{B6D819C3-1AE4-49B9-8F06-BEE0F2A703D6}" srcId="{4E0D71A1-8224-4CE4-AEAD-6039A8F2C7E2}" destId="{2D442303-F14D-4994-BCEE-D67F787A652F}" srcOrd="4" destOrd="0" parTransId="{472D547A-CEAB-4D4E-B29F-92FB84A418E0}" sibTransId="{758DF25F-1A9A-4EC0-A211-8AD87AC8CB5F}"/>
    <dgm:cxn modelId="{F3EEDCC7-0AEF-4EBC-A55D-21F51B5FB315}" srcId="{4E0D71A1-8224-4CE4-AEAD-6039A8F2C7E2}" destId="{4EFF4F98-94DA-4387-9A61-8C116A5F9368}" srcOrd="2" destOrd="0" parTransId="{B52A526D-8621-4006-9AB2-0AD37D65D871}" sibTransId="{48C70D16-7D74-4E8E-B21D-895CE354949E}"/>
    <dgm:cxn modelId="{FFAB28EF-5BD5-47F4-B348-E79FBE478EEB}" type="presOf" srcId="{4E0D71A1-8224-4CE4-AEAD-6039A8F2C7E2}" destId="{11AA852F-5F66-4465-8DCF-EC57D3301117}" srcOrd="0" destOrd="0" presId="urn:microsoft.com/office/officeart/2005/8/layout/vList2"/>
    <dgm:cxn modelId="{7A73F2FE-6061-47F9-9DE6-0764442A0606}" type="presOf" srcId="{B5C2925E-3393-4A2B-ACA9-8AA826AE06E7}" destId="{D485C5C0-D004-42DC-8F0D-3AB344BF2801}" srcOrd="0" destOrd="0" presId="urn:microsoft.com/office/officeart/2005/8/layout/vList2"/>
    <dgm:cxn modelId="{6C003B2D-BB44-4291-BA6F-E2194A4D8E9D}" type="presParOf" srcId="{11AA852F-5F66-4465-8DCF-EC57D3301117}" destId="{D485C5C0-D004-42DC-8F0D-3AB344BF2801}" srcOrd="0" destOrd="0" presId="urn:microsoft.com/office/officeart/2005/8/layout/vList2"/>
    <dgm:cxn modelId="{25EED333-65DE-4F33-BAFD-F713DCA48139}" type="presParOf" srcId="{11AA852F-5F66-4465-8DCF-EC57D3301117}" destId="{30E11AAF-573B-478D-B6A9-AFB94F5EA3DD}" srcOrd="1" destOrd="0" presId="urn:microsoft.com/office/officeart/2005/8/layout/vList2"/>
    <dgm:cxn modelId="{240F56DE-CCD0-468B-8F99-889F9655225C}" type="presParOf" srcId="{11AA852F-5F66-4465-8DCF-EC57D3301117}" destId="{EA433831-73AB-47CE-909D-B99C3308A2FD}" srcOrd="2" destOrd="0" presId="urn:microsoft.com/office/officeart/2005/8/layout/vList2"/>
    <dgm:cxn modelId="{5239DA78-8BFB-47DE-A6A7-FBCEBDA59451}" type="presParOf" srcId="{11AA852F-5F66-4465-8DCF-EC57D3301117}" destId="{C28F59C2-D176-456D-9ECE-8529E743CE63}" srcOrd="3" destOrd="0" presId="urn:microsoft.com/office/officeart/2005/8/layout/vList2"/>
    <dgm:cxn modelId="{66E62259-69BE-4900-93B6-1872D267B502}" type="presParOf" srcId="{11AA852F-5F66-4465-8DCF-EC57D3301117}" destId="{7A98619E-2557-4212-A132-B6CA3D12D9A8}" srcOrd="4" destOrd="0" presId="urn:microsoft.com/office/officeart/2005/8/layout/vList2"/>
    <dgm:cxn modelId="{E195EF06-0C73-40C8-8885-DE4A4CE51869}" type="presParOf" srcId="{11AA852F-5F66-4465-8DCF-EC57D3301117}" destId="{FFE2CDEF-B227-4145-85C6-99E4D00C0DFC}" srcOrd="5" destOrd="0" presId="urn:microsoft.com/office/officeart/2005/8/layout/vList2"/>
    <dgm:cxn modelId="{956B140F-A77E-4AA0-94ED-F62CDB959D97}" type="presParOf" srcId="{11AA852F-5F66-4465-8DCF-EC57D3301117}" destId="{8F0D9C73-D60C-434A-8B5A-19B2691C86F4}" srcOrd="6" destOrd="0" presId="urn:microsoft.com/office/officeart/2005/8/layout/vList2"/>
    <dgm:cxn modelId="{7CE6E96E-0BF6-408A-A028-1091941B33BF}" type="presParOf" srcId="{11AA852F-5F66-4465-8DCF-EC57D3301117}" destId="{F9CB5CF0-F33F-4368-912F-C44384686BCC}" srcOrd="7" destOrd="0" presId="urn:microsoft.com/office/officeart/2005/8/layout/vList2"/>
    <dgm:cxn modelId="{46BA3DFC-FF41-4866-89C7-75FFCB1342A7}" type="presParOf" srcId="{11AA852F-5F66-4465-8DCF-EC57D3301117}" destId="{82A5AB8C-F060-4889-8ECA-EF58B23E59B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C85F3F-56DE-40DA-AAD6-D8F31EF4A1D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FF65A6B-4DF1-4C2B-859D-7890EA7AED93}">
      <dgm:prSet custT="1"/>
      <dgm:spPr/>
      <dgm:t>
        <a:bodyPr/>
        <a:lstStyle/>
        <a:p>
          <a:r>
            <a:rPr lang="en-GB" sz="1800" dirty="0"/>
            <a:t>What is PESTEL framework?</a:t>
          </a:r>
        </a:p>
        <a:p>
          <a:r>
            <a:rPr lang="en-GB" sz="1600" dirty="0"/>
            <a:t>A PESTEL model is used to evaluate factors that cannot be controlled having impact on a business. </a:t>
          </a:r>
          <a:endParaRPr lang="en-US" sz="1600" dirty="0"/>
        </a:p>
      </dgm:t>
    </dgm:pt>
    <dgm:pt modelId="{7D55CB07-728C-4355-A515-C044AEEDD357}" type="parTrans" cxnId="{98AB07C0-2D1F-47B5-8E28-0E5D35A2193E}">
      <dgm:prSet/>
      <dgm:spPr/>
      <dgm:t>
        <a:bodyPr/>
        <a:lstStyle/>
        <a:p>
          <a:endParaRPr lang="en-US"/>
        </a:p>
      </dgm:t>
    </dgm:pt>
    <dgm:pt modelId="{8A3A3BD0-6DD4-46C1-A9C2-365C0F80F02D}" type="sibTrans" cxnId="{98AB07C0-2D1F-47B5-8E28-0E5D35A2193E}">
      <dgm:prSet/>
      <dgm:spPr/>
      <dgm:t>
        <a:bodyPr/>
        <a:lstStyle/>
        <a:p>
          <a:endParaRPr lang="en-US"/>
        </a:p>
      </dgm:t>
    </dgm:pt>
    <dgm:pt modelId="{C3CB116A-7080-4490-A844-17722270AA0D}">
      <dgm:prSet custT="1"/>
      <dgm:spPr/>
      <dgm:t>
        <a:bodyPr/>
        <a:lstStyle/>
        <a:p>
          <a:r>
            <a:rPr lang="en-GB" sz="1900" dirty="0"/>
            <a:t>Why is it used and where?</a:t>
          </a:r>
        </a:p>
        <a:p>
          <a:r>
            <a:rPr lang="en-GB" sz="1600" dirty="0"/>
            <a:t>To provide insight on external influences in the business world</a:t>
          </a:r>
          <a:r>
            <a:rPr lang="en-GB" sz="1900" dirty="0"/>
            <a:t>.</a:t>
          </a:r>
          <a:endParaRPr lang="en-US" sz="1900" dirty="0"/>
        </a:p>
      </dgm:t>
    </dgm:pt>
    <dgm:pt modelId="{E7F96B9B-1290-4C4A-A880-EB8687054657}" type="parTrans" cxnId="{8B5D8557-086D-4F57-A1FB-8255FDE22EB9}">
      <dgm:prSet/>
      <dgm:spPr/>
      <dgm:t>
        <a:bodyPr/>
        <a:lstStyle/>
        <a:p>
          <a:endParaRPr lang="en-US"/>
        </a:p>
      </dgm:t>
    </dgm:pt>
    <dgm:pt modelId="{A9F0F8F0-D530-4997-82A5-FAF60220A6F6}" type="sibTrans" cxnId="{8B5D8557-086D-4F57-A1FB-8255FDE22EB9}">
      <dgm:prSet/>
      <dgm:spPr/>
      <dgm:t>
        <a:bodyPr/>
        <a:lstStyle/>
        <a:p>
          <a:endParaRPr lang="en-US"/>
        </a:p>
      </dgm:t>
    </dgm:pt>
    <dgm:pt modelId="{93B5E20F-AA45-456D-A95E-F831EF015DD7}">
      <dgm:prSet custT="1"/>
      <dgm:spPr/>
      <dgm:t>
        <a:bodyPr/>
        <a:lstStyle/>
        <a:p>
          <a:r>
            <a:rPr lang="en-GB" sz="1900" dirty="0"/>
            <a:t>Where/ How is it used?</a:t>
          </a:r>
        </a:p>
        <a:p>
          <a:r>
            <a:rPr lang="en-GB" sz="1600" dirty="0"/>
            <a:t>Assists with threats throughout the environment and is used in business management</a:t>
          </a:r>
          <a:r>
            <a:rPr lang="en-GB" sz="1900" dirty="0"/>
            <a:t>.</a:t>
          </a:r>
          <a:endParaRPr lang="en-US" sz="1900" dirty="0"/>
        </a:p>
      </dgm:t>
    </dgm:pt>
    <dgm:pt modelId="{D0B28BA1-CCEF-4F41-8B1E-9E82585E6A24}" type="parTrans" cxnId="{BC9B5F61-8E44-4C0B-8BCC-97B7E2C5DE5A}">
      <dgm:prSet/>
      <dgm:spPr/>
      <dgm:t>
        <a:bodyPr/>
        <a:lstStyle/>
        <a:p>
          <a:endParaRPr lang="en-US"/>
        </a:p>
      </dgm:t>
    </dgm:pt>
    <dgm:pt modelId="{200092E3-46C1-4A46-B401-48B1DC390FFC}" type="sibTrans" cxnId="{BC9B5F61-8E44-4C0B-8BCC-97B7E2C5DE5A}">
      <dgm:prSet/>
      <dgm:spPr/>
      <dgm:t>
        <a:bodyPr/>
        <a:lstStyle/>
        <a:p>
          <a:endParaRPr lang="en-US"/>
        </a:p>
      </dgm:t>
    </dgm:pt>
    <dgm:pt modelId="{75A81B0E-9C72-41EB-8318-81A230DF00C2}">
      <dgm:prSet custT="1"/>
      <dgm:spPr/>
      <dgm:t>
        <a:bodyPr/>
        <a:lstStyle/>
        <a:p>
          <a:r>
            <a:rPr lang="en-GB" sz="1900" dirty="0"/>
            <a:t>Benefits of this framework</a:t>
          </a:r>
        </a:p>
        <a:p>
          <a:r>
            <a:rPr lang="en-GB" sz="1600" dirty="0"/>
            <a:t>Clarifies risks, covers important aspects surrounding opportunities.</a:t>
          </a:r>
          <a:endParaRPr lang="en-US" sz="1600" dirty="0"/>
        </a:p>
      </dgm:t>
    </dgm:pt>
    <dgm:pt modelId="{71FB37EB-2E28-40C9-B079-593EDE9F802F}" type="parTrans" cxnId="{49913A32-3155-488A-ABA2-780B52962A33}">
      <dgm:prSet/>
      <dgm:spPr/>
      <dgm:t>
        <a:bodyPr/>
        <a:lstStyle/>
        <a:p>
          <a:endParaRPr lang="en-US"/>
        </a:p>
      </dgm:t>
    </dgm:pt>
    <dgm:pt modelId="{432E6E3F-3B60-4429-A783-8A59DB85E910}" type="sibTrans" cxnId="{49913A32-3155-488A-ABA2-780B52962A33}">
      <dgm:prSet/>
      <dgm:spPr/>
      <dgm:t>
        <a:bodyPr/>
        <a:lstStyle/>
        <a:p>
          <a:endParaRPr lang="en-US"/>
        </a:p>
      </dgm:t>
    </dgm:pt>
    <dgm:pt modelId="{9142DC39-BA3F-4950-9DA1-A6018370D1AB}">
      <dgm:prSet custT="1"/>
      <dgm:spPr/>
      <dgm:t>
        <a:bodyPr/>
        <a:lstStyle/>
        <a:p>
          <a:endParaRPr lang="en-GB" sz="1900" dirty="0"/>
        </a:p>
        <a:p>
          <a:endParaRPr lang="en-GB" sz="1600" dirty="0"/>
        </a:p>
        <a:p>
          <a:r>
            <a:rPr lang="en-GB" sz="1600" dirty="0"/>
            <a:t>The information may lose relevance overtime and inaccuracy may occur.</a:t>
          </a:r>
          <a:endParaRPr lang="en-US" sz="1600" dirty="0"/>
        </a:p>
      </dgm:t>
    </dgm:pt>
    <dgm:pt modelId="{E4249A21-5D81-4C93-9184-457571641BEF}" type="parTrans" cxnId="{AF946D4D-5713-4258-AE97-B30287B36BEE}">
      <dgm:prSet/>
      <dgm:spPr/>
      <dgm:t>
        <a:bodyPr/>
        <a:lstStyle/>
        <a:p>
          <a:endParaRPr lang="en-US"/>
        </a:p>
      </dgm:t>
    </dgm:pt>
    <dgm:pt modelId="{9222BFDD-BF33-4897-8ADE-E432E21E0BAB}" type="sibTrans" cxnId="{AF946D4D-5713-4258-AE97-B30287B36BEE}">
      <dgm:prSet/>
      <dgm:spPr/>
      <dgm:t>
        <a:bodyPr/>
        <a:lstStyle/>
        <a:p>
          <a:endParaRPr lang="en-US"/>
        </a:p>
      </dgm:t>
    </dgm:pt>
    <dgm:pt modelId="{67D8BC60-A9BC-4745-8953-9304181B06F2}" type="pres">
      <dgm:prSet presAssocID="{22C85F3F-56DE-40DA-AAD6-D8F31EF4A1D8}" presName="diagram" presStyleCnt="0">
        <dgm:presLayoutVars>
          <dgm:dir/>
          <dgm:resizeHandles val="exact"/>
        </dgm:presLayoutVars>
      </dgm:prSet>
      <dgm:spPr/>
    </dgm:pt>
    <dgm:pt modelId="{211160F0-323B-44BB-BF34-60A1D9217F88}" type="pres">
      <dgm:prSet presAssocID="{7FF65A6B-4DF1-4C2B-859D-7890EA7AED93}" presName="node" presStyleLbl="node1" presStyleIdx="0" presStyleCnt="5" custLinFactNeighborX="-35512" custLinFactNeighborY="-35570">
        <dgm:presLayoutVars>
          <dgm:bulletEnabled val="1"/>
        </dgm:presLayoutVars>
      </dgm:prSet>
      <dgm:spPr/>
    </dgm:pt>
    <dgm:pt modelId="{22A53311-E700-4C8E-BC99-7BC565CC84CB}" type="pres">
      <dgm:prSet presAssocID="{8A3A3BD0-6DD4-46C1-A9C2-365C0F80F02D}" presName="sibTrans" presStyleCnt="0"/>
      <dgm:spPr/>
    </dgm:pt>
    <dgm:pt modelId="{DE74847E-4721-4616-8D25-2308C7E8E697}" type="pres">
      <dgm:prSet presAssocID="{C3CB116A-7080-4490-A844-17722270AA0D}" presName="node" presStyleLbl="node1" presStyleIdx="1" presStyleCnt="5">
        <dgm:presLayoutVars>
          <dgm:bulletEnabled val="1"/>
        </dgm:presLayoutVars>
      </dgm:prSet>
      <dgm:spPr/>
    </dgm:pt>
    <dgm:pt modelId="{0D24352C-BE43-403E-BF0B-371062A7D43F}" type="pres">
      <dgm:prSet presAssocID="{A9F0F8F0-D530-4997-82A5-FAF60220A6F6}" presName="sibTrans" presStyleCnt="0"/>
      <dgm:spPr/>
    </dgm:pt>
    <dgm:pt modelId="{77A51B8C-CFA3-43FB-94A8-F66CB358113A}" type="pres">
      <dgm:prSet presAssocID="{93B5E20F-AA45-456D-A95E-F831EF015DD7}" presName="node" presStyleLbl="node1" presStyleIdx="2" presStyleCnt="5">
        <dgm:presLayoutVars>
          <dgm:bulletEnabled val="1"/>
        </dgm:presLayoutVars>
      </dgm:prSet>
      <dgm:spPr/>
    </dgm:pt>
    <dgm:pt modelId="{8C1D71D3-0745-49D6-AA68-B87A10F8D6B1}" type="pres">
      <dgm:prSet presAssocID="{200092E3-46C1-4A46-B401-48B1DC390FFC}" presName="sibTrans" presStyleCnt="0"/>
      <dgm:spPr/>
    </dgm:pt>
    <dgm:pt modelId="{BB957D5B-6A08-401F-9D36-9F6AFCBE9927}" type="pres">
      <dgm:prSet presAssocID="{75A81B0E-9C72-41EB-8318-81A230DF00C2}" presName="node" presStyleLbl="node1" presStyleIdx="3" presStyleCnt="5">
        <dgm:presLayoutVars>
          <dgm:bulletEnabled val="1"/>
        </dgm:presLayoutVars>
      </dgm:prSet>
      <dgm:spPr/>
    </dgm:pt>
    <dgm:pt modelId="{85FFA65C-E7FC-4C04-87F1-C5F0AA9D6F7F}" type="pres">
      <dgm:prSet presAssocID="{432E6E3F-3B60-4429-A783-8A59DB85E910}" presName="sibTrans" presStyleCnt="0"/>
      <dgm:spPr/>
    </dgm:pt>
    <dgm:pt modelId="{5B823BFC-7AEF-49EB-AE80-B0FE68EB4DAE}" type="pres">
      <dgm:prSet presAssocID="{9142DC39-BA3F-4950-9DA1-A6018370D1AB}" presName="node" presStyleLbl="node1" presStyleIdx="4" presStyleCnt="5">
        <dgm:presLayoutVars>
          <dgm:bulletEnabled val="1"/>
        </dgm:presLayoutVars>
      </dgm:prSet>
      <dgm:spPr/>
    </dgm:pt>
  </dgm:ptLst>
  <dgm:cxnLst>
    <dgm:cxn modelId="{49913A32-3155-488A-ABA2-780B52962A33}" srcId="{22C85F3F-56DE-40DA-AAD6-D8F31EF4A1D8}" destId="{75A81B0E-9C72-41EB-8318-81A230DF00C2}" srcOrd="3" destOrd="0" parTransId="{71FB37EB-2E28-40C9-B079-593EDE9F802F}" sibTransId="{432E6E3F-3B60-4429-A783-8A59DB85E910}"/>
    <dgm:cxn modelId="{9545AC35-587D-4DE9-868C-0EE65A62740C}" type="presOf" srcId="{22C85F3F-56DE-40DA-AAD6-D8F31EF4A1D8}" destId="{67D8BC60-A9BC-4745-8953-9304181B06F2}" srcOrd="0" destOrd="0" presId="urn:microsoft.com/office/officeart/2005/8/layout/default"/>
    <dgm:cxn modelId="{BC9B5F61-8E44-4C0B-8BCC-97B7E2C5DE5A}" srcId="{22C85F3F-56DE-40DA-AAD6-D8F31EF4A1D8}" destId="{93B5E20F-AA45-456D-A95E-F831EF015DD7}" srcOrd="2" destOrd="0" parTransId="{D0B28BA1-CCEF-4F41-8B1E-9E82585E6A24}" sibTransId="{200092E3-46C1-4A46-B401-48B1DC390FFC}"/>
    <dgm:cxn modelId="{53968741-0AFB-4FDC-AEFC-520E786AE82A}" type="presOf" srcId="{7FF65A6B-4DF1-4C2B-859D-7890EA7AED93}" destId="{211160F0-323B-44BB-BF34-60A1D9217F88}" srcOrd="0" destOrd="0" presId="urn:microsoft.com/office/officeart/2005/8/layout/default"/>
    <dgm:cxn modelId="{AF946D4D-5713-4258-AE97-B30287B36BEE}" srcId="{22C85F3F-56DE-40DA-AAD6-D8F31EF4A1D8}" destId="{9142DC39-BA3F-4950-9DA1-A6018370D1AB}" srcOrd="4" destOrd="0" parTransId="{E4249A21-5D81-4C93-9184-457571641BEF}" sibTransId="{9222BFDD-BF33-4897-8ADE-E432E21E0BAB}"/>
    <dgm:cxn modelId="{B9C4406F-3D4A-4787-A7E1-A02D38F7B5F1}" type="presOf" srcId="{75A81B0E-9C72-41EB-8318-81A230DF00C2}" destId="{BB957D5B-6A08-401F-9D36-9F6AFCBE9927}" srcOrd="0" destOrd="0" presId="urn:microsoft.com/office/officeart/2005/8/layout/default"/>
    <dgm:cxn modelId="{D9F4EF76-E814-4F14-8B26-B80C97756B12}" type="presOf" srcId="{93B5E20F-AA45-456D-A95E-F831EF015DD7}" destId="{77A51B8C-CFA3-43FB-94A8-F66CB358113A}" srcOrd="0" destOrd="0" presId="urn:microsoft.com/office/officeart/2005/8/layout/default"/>
    <dgm:cxn modelId="{8B5D8557-086D-4F57-A1FB-8255FDE22EB9}" srcId="{22C85F3F-56DE-40DA-AAD6-D8F31EF4A1D8}" destId="{C3CB116A-7080-4490-A844-17722270AA0D}" srcOrd="1" destOrd="0" parTransId="{E7F96B9B-1290-4C4A-A880-EB8687054657}" sibTransId="{A9F0F8F0-D530-4997-82A5-FAF60220A6F6}"/>
    <dgm:cxn modelId="{98AB07C0-2D1F-47B5-8E28-0E5D35A2193E}" srcId="{22C85F3F-56DE-40DA-AAD6-D8F31EF4A1D8}" destId="{7FF65A6B-4DF1-4C2B-859D-7890EA7AED93}" srcOrd="0" destOrd="0" parTransId="{7D55CB07-728C-4355-A515-C044AEEDD357}" sibTransId="{8A3A3BD0-6DD4-46C1-A9C2-365C0F80F02D}"/>
    <dgm:cxn modelId="{C5C6A1E3-8845-4662-A147-6EDDE18C6A8A}" type="presOf" srcId="{9142DC39-BA3F-4950-9DA1-A6018370D1AB}" destId="{5B823BFC-7AEF-49EB-AE80-B0FE68EB4DAE}" srcOrd="0" destOrd="0" presId="urn:microsoft.com/office/officeart/2005/8/layout/default"/>
    <dgm:cxn modelId="{ACFE91F4-E39A-4193-ACF1-B0FEB4E49F88}" type="presOf" srcId="{C3CB116A-7080-4490-A844-17722270AA0D}" destId="{DE74847E-4721-4616-8D25-2308C7E8E697}" srcOrd="0" destOrd="0" presId="urn:microsoft.com/office/officeart/2005/8/layout/default"/>
    <dgm:cxn modelId="{B4963C17-FB43-411B-A88F-36590D813DE5}" type="presParOf" srcId="{67D8BC60-A9BC-4745-8953-9304181B06F2}" destId="{211160F0-323B-44BB-BF34-60A1D9217F88}" srcOrd="0" destOrd="0" presId="urn:microsoft.com/office/officeart/2005/8/layout/default"/>
    <dgm:cxn modelId="{B1143E48-71BB-47FE-98B2-F6E994206CA8}" type="presParOf" srcId="{67D8BC60-A9BC-4745-8953-9304181B06F2}" destId="{22A53311-E700-4C8E-BC99-7BC565CC84CB}" srcOrd="1" destOrd="0" presId="urn:microsoft.com/office/officeart/2005/8/layout/default"/>
    <dgm:cxn modelId="{EC2B1010-1E90-4C5E-85B9-790BDDE76206}" type="presParOf" srcId="{67D8BC60-A9BC-4745-8953-9304181B06F2}" destId="{DE74847E-4721-4616-8D25-2308C7E8E697}" srcOrd="2" destOrd="0" presId="urn:microsoft.com/office/officeart/2005/8/layout/default"/>
    <dgm:cxn modelId="{7BFA1E06-8ED3-4CC5-9A45-44CF6496A033}" type="presParOf" srcId="{67D8BC60-A9BC-4745-8953-9304181B06F2}" destId="{0D24352C-BE43-403E-BF0B-371062A7D43F}" srcOrd="3" destOrd="0" presId="urn:microsoft.com/office/officeart/2005/8/layout/default"/>
    <dgm:cxn modelId="{D38EF18E-3B40-4340-B5C9-3ECE04B749F7}" type="presParOf" srcId="{67D8BC60-A9BC-4745-8953-9304181B06F2}" destId="{77A51B8C-CFA3-43FB-94A8-F66CB358113A}" srcOrd="4" destOrd="0" presId="urn:microsoft.com/office/officeart/2005/8/layout/default"/>
    <dgm:cxn modelId="{06166948-F855-4A2B-B816-ED7DBC57FE03}" type="presParOf" srcId="{67D8BC60-A9BC-4745-8953-9304181B06F2}" destId="{8C1D71D3-0745-49D6-AA68-B87A10F8D6B1}" srcOrd="5" destOrd="0" presId="urn:microsoft.com/office/officeart/2005/8/layout/default"/>
    <dgm:cxn modelId="{1305DD76-6BA5-4BFE-B3F7-912ADD355FB1}" type="presParOf" srcId="{67D8BC60-A9BC-4745-8953-9304181B06F2}" destId="{BB957D5B-6A08-401F-9D36-9F6AFCBE9927}" srcOrd="6" destOrd="0" presId="urn:microsoft.com/office/officeart/2005/8/layout/default"/>
    <dgm:cxn modelId="{CCB08954-AB11-4750-AC6B-BA1BDBFD5AAD}" type="presParOf" srcId="{67D8BC60-A9BC-4745-8953-9304181B06F2}" destId="{85FFA65C-E7FC-4C04-87F1-C5F0AA9D6F7F}" srcOrd="7" destOrd="0" presId="urn:microsoft.com/office/officeart/2005/8/layout/default"/>
    <dgm:cxn modelId="{0286A096-26C4-44CC-8D0A-A4E755B40ED7}" type="presParOf" srcId="{67D8BC60-A9BC-4745-8953-9304181B06F2}" destId="{5B823BFC-7AEF-49EB-AE80-B0FE68EB4DA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C3E68D-59A6-45E6-80CD-7F0C9DCB57F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06EB48-A3F1-4F28-8249-70FD45D0AB2D}">
      <dgm:prSet/>
      <dgm:spPr/>
      <dgm:t>
        <a:bodyPr/>
        <a:lstStyle/>
        <a:p>
          <a:r>
            <a:rPr lang="en-GB" b="1"/>
            <a:t>What the Cause-and-Effect Model is?</a:t>
          </a:r>
          <a:endParaRPr lang="en-US"/>
        </a:p>
      </dgm:t>
    </dgm:pt>
    <dgm:pt modelId="{D2044E36-C4C1-475D-85D9-47E60358F65D}" type="parTrans" cxnId="{D621E376-0DCE-490D-8A5A-6E85148D1FB1}">
      <dgm:prSet/>
      <dgm:spPr/>
      <dgm:t>
        <a:bodyPr/>
        <a:lstStyle/>
        <a:p>
          <a:endParaRPr lang="en-US"/>
        </a:p>
      </dgm:t>
    </dgm:pt>
    <dgm:pt modelId="{966DF656-8DCC-437E-A41D-EFE6D9EB1AE6}" type="sibTrans" cxnId="{D621E376-0DCE-490D-8A5A-6E85148D1FB1}">
      <dgm:prSet/>
      <dgm:spPr/>
      <dgm:t>
        <a:bodyPr/>
        <a:lstStyle/>
        <a:p>
          <a:endParaRPr lang="en-US"/>
        </a:p>
      </dgm:t>
    </dgm:pt>
    <dgm:pt modelId="{66DF5C54-A1A2-4BA2-9D25-8D0C6D5D8B1A}">
      <dgm:prSet/>
      <dgm:spPr/>
      <dgm:t>
        <a:bodyPr/>
        <a:lstStyle/>
        <a:p>
          <a:r>
            <a:rPr lang="en-GB" dirty="0"/>
            <a:t>The cause-and-effect model is promptly used as a problem-solving tool used to identify problems and figure out what is causing them.</a:t>
          </a:r>
          <a:endParaRPr lang="en-US" dirty="0"/>
        </a:p>
      </dgm:t>
    </dgm:pt>
    <dgm:pt modelId="{6DA64B60-EEA2-4DF2-85E2-D6C926753300}" type="parTrans" cxnId="{FD0352E9-A0E8-483E-B2AC-1C725C123B20}">
      <dgm:prSet/>
      <dgm:spPr/>
      <dgm:t>
        <a:bodyPr/>
        <a:lstStyle/>
        <a:p>
          <a:endParaRPr lang="en-US"/>
        </a:p>
      </dgm:t>
    </dgm:pt>
    <dgm:pt modelId="{36D2A4B5-2139-49ED-80C9-3C2143931140}" type="sibTrans" cxnId="{FD0352E9-A0E8-483E-B2AC-1C725C123B20}">
      <dgm:prSet/>
      <dgm:spPr/>
      <dgm:t>
        <a:bodyPr/>
        <a:lstStyle/>
        <a:p>
          <a:endParaRPr lang="en-US"/>
        </a:p>
      </dgm:t>
    </dgm:pt>
    <dgm:pt modelId="{EB81177E-8373-4758-BA8D-C1A4D155AD9C}">
      <dgm:prSet/>
      <dgm:spPr/>
      <dgm:t>
        <a:bodyPr/>
        <a:lstStyle/>
        <a:p>
          <a:r>
            <a:rPr lang="en-GB" b="1"/>
            <a:t>Why is it used?</a:t>
          </a:r>
          <a:endParaRPr lang="en-US"/>
        </a:p>
      </dgm:t>
    </dgm:pt>
    <dgm:pt modelId="{EDAA76A5-FD75-47A6-8855-C1C2B620C590}" type="parTrans" cxnId="{075E261B-9FD2-4821-9FDE-53295420A92F}">
      <dgm:prSet/>
      <dgm:spPr/>
      <dgm:t>
        <a:bodyPr/>
        <a:lstStyle/>
        <a:p>
          <a:endParaRPr lang="en-US"/>
        </a:p>
      </dgm:t>
    </dgm:pt>
    <dgm:pt modelId="{39054093-87CC-4207-9347-F64E0928EB1F}" type="sibTrans" cxnId="{075E261B-9FD2-4821-9FDE-53295420A92F}">
      <dgm:prSet/>
      <dgm:spPr/>
      <dgm:t>
        <a:bodyPr/>
        <a:lstStyle/>
        <a:p>
          <a:endParaRPr lang="en-US"/>
        </a:p>
      </dgm:t>
    </dgm:pt>
    <dgm:pt modelId="{2843BB89-B870-4661-8636-B88A49E7F0C5}">
      <dgm:prSet/>
      <dgm:spPr/>
      <dgm:t>
        <a:bodyPr/>
        <a:lstStyle/>
        <a:p>
          <a:r>
            <a:rPr lang="en-GB" dirty="0"/>
            <a:t>It is used to find out the root cause of a significant problem and find out what issue is occurring.</a:t>
          </a:r>
          <a:endParaRPr lang="en-US" dirty="0"/>
        </a:p>
      </dgm:t>
    </dgm:pt>
    <dgm:pt modelId="{52A46F20-FD93-43D5-A6AA-43F1DD1CC687}" type="parTrans" cxnId="{5AB887E4-F931-44DB-B00B-1814A2B10863}">
      <dgm:prSet/>
      <dgm:spPr/>
      <dgm:t>
        <a:bodyPr/>
        <a:lstStyle/>
        <a:p>
          <a:endParaRPr lang="en-US"/>
        </a:p>
      </dgm:t>
    </dgm:pt>
    <dgm:pt modelId="{4C3B9C9A-2836-4A69-A65C-7F067082E8F3}" type="sibTrans" cxnId="{5AB887E4-F931-44DB-B00B-1814A2B10863}">
      <dgm:prSet/>
      <dgm:spPr/>
      <dgm:t>
        <a:bodyPr/>
        <a:lstStyle/>
        <a:p>
          <a:endParaRPr lang="en-US"/>
        </a:p>
      </dgm:t>
    </dgm:pt>
    <dgm:pt modelId="{7481129A-97EF-498E-8C70-BA4643D1E6F7}">
      <dgm:prSet/>
      <dgm:spPr/>
      <dgm:t>
        <a:bodyPr/>
        <a:lstStyle/>
        <a:p>
          <a:r>
            <a:rPr lang="en-GB" b="1"/>
            <a:t>Where/how is it used?</a:t>
          </a:r>
          <a:endParaRPr lang="en-US"/>
        </a:p>
      </dgm:t>
    </dgm:pt>
    <dgm:pt modelId="{5B038389-78CB-4228-AFFF-4E26F92842F1}" type="parTrans" cxnId="{2100225C-477F-4892-82FC-448950935A53}">
      <dgm:prSet/>
      <dgm:spPr/>
      <dgm:t>
        <a:bodyPr/>
        <a:lstStyle/>
        <a:p>
          <a:endParaRPr lang="en-US"/>
        </a:p>
      </dgm:t>
    </dgm:pt>
    <dgm:pt modelId="{2377C43F-A065-4F49-AFBB-8AE4FE005351}" type="sibTrans" cxnId="{2100225C-477F-4892-82FC-448950935A53}">
      <dgm:prSet/>
      <dgm:spPr/>
      <dgm:t>
        <a:bodyPr/>
        <a:lstStyle/>
        <a:p>
          <a:endParaRPr lang="en-US"/>
        </a:p>
      </dgm:t>
    </dgm:pt>
    <dgm:pt modelId="{FB4DAA77-EEBE-49CE-8E93-4EDFF989A918}">
      <dgm:prSet/>
      <dgm:spPr/>
      <dgm:t>
        <a:bodyPr/>
        <a:lstStyle/>
        <a:p>
          <a:r>
            <a:rPr lang="en-GB"/>
            <a:t>It occurs mostly in businesses, and it is used to highlight problems under different categories.</a:t>
          </a:r>
          <a:endParaRPr lang="en-US"/>
        </a:p>
      </dgm:t>
    </dgm:pt>
    <dgm:pt modelId="{00ACAEDD-F4C5-4F25-973F-6339D23FD24E}" type="parTrans" cxnId="{19C2908F-8592-4F38-AF3E-AA0C040AD62B}">
      <dgm:prSet/>
      <dgm:spPr/>
      <dgm:t>
        <a:bodyPr/>
        <a:lstStyle/>
        <a:p>
          <a:endParaRPr lang="en-US"/>
        </a:p>
      </dgm:t>
    </dgm:pt>
    <dgm:pt modelId="{5C316962-FC20-4947-BBB2-07847724F2C0}" type="sibTrans" cxnId="{19C2908F-8592-4F38-AF3E-AA0C040AD62B}">
      <dgm:prSet/>
      <dgm:spPr/>
      <dgm:t>
        <a:bodyPr/>
        <a:lstStyle/>
        <a:p>
          <a:endParaRPr lang="en-US"/>
        </a:p>
      </dgm:t>
    </dgm:pt>
    <dgm:pt modelId="{F81F43C4-51E7-4074-A6A8-42CFE40DCEF3}">
      <dgm:prSet/>
      <dgm:spPr/>
      <dgm:t>
        <a:bodyPr/>
        <a:lstStyle/>
        <a:p>
          <a:r>
            <a:rPr lang="en-GB" b="1"/>
            <a:t>What are the benefits of this model?</a:t>
          </a:r>
          <a:endParaRPr lang="en-US"/>
        </a:p>
      </dgm:t>
    </dgm:pt>
    <dgm:pt modelId="{B3EBA3E9-04F0-41DA-A95D-B29CC6E1C15D}" type="parTrans" cxnId="{A5C0A2F0-1BA1-4882-9BED-034B5C4964AE}">
      <dgm:prSet/>
      <dgm:spPr/>
      <dgm:t>
        <a:bodyPr/>
        <a:lstStyle/>
        <a:p>
          <a:endParaRPr lang="en-US"/>
        </a:p>
      </dgm:t>
    </dgm:pt>
    <dgm:pt modelId="{AAF53D1F-CEB3-4324-A776-7814CF90CCD8}" type="sibTrans" cxnId="{A5C0A2F0-1BA1-4882-9BED-034B5C4964AE}">
      <dgm:prSet/>
      <dgm:spPr/>
      <dgm:t>
        <a:bodyPr/>
        <a:lstStyle/>
        <a:p>
          <a:endParaRPr lang="en-US"/>
        </a:p>
      </dgm:t>
    </dgm:pt>
    <dgm:pt modelId="{197680EB-D303-4AC1-BAE4-242C55F66823}">
      <dgm:prSet/>
      <dgm:spPr/>
      <dgm:t>
        <a:bodyPr/>
        <a:lstStyle/>
        <a:p>
          <a:r>
            <a:rPr lang="en-GB"/>
            <a:t>It promotes thinking in a strategic way to figure out what causes malfunctions in your business.</a:t>
          </a:r>
          <a:endParaRPr lang="en-US"/>
        </a:p>
      </dgm:t>
    </dgm:pt>
    <dgm:pt modelId="{856BE39E-6254-434B-88BB-80C7963073EC}" type="parTrans" cxnId="{B2C96191-D740-486B-9F59-D5391040EFA5}">
      <dgm:prSet/>
      <dgm:spPr/>
      <dgm:t>
        <a:bodyPr/>
        <a:lstStyle/>
        <a:p>
          <a:endParaRPr lang="en-US"/>
        </a:p>
      </dgm:t>
    </dgm:pt>
    <dgm:pt modelId="{7101C319-34D2-4DC4-89F5-7E15603F7BCF}" type="sibTrans" cxnId="{B2C96191-D740-486B-9F59-D5391040EFA5}">
      <dgm:prSet/>
      <dgm:spPr/>
      <dgm:t>
        <a:bodyPr/>
        <a:lstStyle/>
        <a:p>
          <a:endParaRPr lang="en-US"/>
        </a:p>
      </dgm:t>
    </dgm:pt>
    <dgm:pt modelId="{B26865C8-0854-45AE-82F9-C603A65515AB}">
      <dgm:prSet/>
      <dgm:spPr/>
      <dgm:t>
        <a:bodyPr/>
        <a:lstStyle/>
        <a:p>
          <a:r>
            <a:rPr lang="en-GB" b="1"/>
            <a:t>What are the criticisms of this model?</a:t>
          </a:r>
          <a:endParaRPr lang="en-US"/>
        </a:p>
      </dgm:t>
    </dgm:pt>
    <dgm:pt modelId="{2591141F-7F77-4E3D-96BE-3212398A6A47}" type="parTrans" cxnId="{D4CCE5B4-EF8F-4A9F-8331-7C3AB1532277}">
      <dgm:prSet/>
      <dgm:spPr/>
      <dgm:t>
        <a:bodyPr/>
        <a:lstStyle/>
        <a:p>
          <a:endParaRPr lang="en-US"/>
        </a:p>
      </dgm:t>
    </dgm:pt>
    <dgm:pt modelId="{CAAE9C16-9B49-41B2-B7EC-B61E0D36F87A}" type="sibTrans" cxnId="{D4CCE5B4-EF8F-4A9F-8331-7C3AB1532277}">
      <dgm:prSet/>
      <dgm:spPr/>
      <dgm:t>
        <a:bodyPr/>
        <a:lstStyle/>
        <a:p>
          <a:endParaRPr lang="en-US"/>
        </a:p>
      </dgm:t>
    </dgm:pt>
    <dgm:pt modelId="{4AC2D2CD-01C8-49FD-AFAE-D3A848E18E6D}">
      <dgm:prSet/>
      <dgm:spPr/>
      <dgm:t>
        <a:bodyPr/>
        <a:lstStyle/>
        <a:p>
          <a:r>
            <a:rPr lang="en-GB" dirty="0"/>
            <a:t>The categories could be too complex, and you may find it difficult to find solutions to each problem, causing an analysis to confirm each cause.</a:t>
          </a:r>
          <a:endParaRPr lang="en-US" dirty="0"/>
        </a:p>
      </dgm:t>
    </dgm:pt>
    <dgm:pt modelId="{32155594-CF65-476E-B442-58BF80109162}" type="parTrans" cxnId="{FE940947-3CC1-487D-AD7A-FB884D4F2B44}">
      <dgm:prSet/>
      <dgm:spPr/>
      <dgm:t>
        <a:bodyPr/>
        <a:lstStyle/>
        <a:p>
          <a:endParaRPr lang="en-US"/>
        </a:p>
      </dgm:t>
    </dgm:pt>
    <dgm:pt modelId="{E61522AC-25AC-4DDD-8350-E703600D1DEF}" type="sibTrans" cxnId="{FE940947-3CC1-487D-AD7A-FB884D4F2B44}">
      <dgm:prSet/>
      <dgm:spPr/>
      <dgm:t>
        <a:bodyPr/>
        <a:lstStyle/>
        <a:p>
          <a:endParaRPr lang="en-US"/>
        </a:p>
      </dgm:t>
    </dgm:pt>
    <dgm:pt modelId="{A9647A6C-C140-4136-B41C-91EF215970B9}" type="pres">
      <dgm:prSet presAssocID="{69C3E68D-59A6-45E6-80CD-7F0C9DCB57F1}" presName="diagram" presStyleCnt="0">
        <dgm:presLayoutVars>
          <dgm:dir/>
          <dgm:resizeHandles val="exact"/>
        </dgm:presLayoutVars>
      </dgm:prSet>
      <dgm:spPr/>
    </dgm:pt>
    <dgm:pt modelId="{C2EBBB0B-4583-4322-B85F-1410DDA1E1DC}" type="pres">
      <dgm:prSet presAssocID="{1A06EB48-A3F1-4F28-8249-70FD45D0AB2D}" presName="node" presStyleLbl="node1" presStyleIdx="0" presStyleCnt="10" custLinFactNeighborY="7807">
        <dgm:presLayoutVars>
          <dgm:bulletEnabled val="1"/>
        </dgm:presLayoutVars>
      </dgm:prSet>
      <dgm:spPr/>
    </dgm:pt>
    <dgm:pt modelId="{19F1F68C-0B26-445B-A130-2EE82F370104}" type="pres">
      <dgm:prSet presAssocID="{966DF656-8DCC-437E-A41D-EFE6D9EB1AE6}" presName="sibTrans" presStyleCnt="0"/>
      <dgm:spPr/>
    </dgm:pt>
    <dgm:pt modelId="{696E2C75-EBB1-4F25-9E41-E04F95334BB0}" type="pres">
      <dgm:prSet presAssocID="{66DF5C54-A1A2-4BA2-9D25-8D0C6D5D8B1A}" presName="node" presStyleLbl="node1" presStyleIdx="1" presStyleCnt="10" custLinFactNeighborX="-7245" custLinFactNeighborY="7807">
        <dgm:presLayoutVars>
          <dgm:bulletEnabled val="1"/>
        </dgm:presLayoutVars>
      </dgm:prSet>
      <dgm:spPr/>
    </dgm:pt>
    <dgm:pt modelId="{0F8621A1-F8C7-4EA5-938C-1D2AEAA09ABE}" type="pres">
      <dgm:prSet presAssocID="{36D2A4B5-2139-49ED-80C9-3C2143931140}" presName="sibTrans" presStyleCnt="0"/>
      <dgm:spPr/>
    </dgm:pt>
    <dgm:pt modelId="{3B6E12D0-CD72-490A-9C59-3491DBEEAA53}" type="pres">
      <dgm:prSet presAssocID="{EB81177E-8373-4758-BA8D-C1A4D155AD9C}" presName="node" presStyleLbl="node1" presStyleIdx="2" presStyleCnt="10" custLinFactX="-3033" custLinFactY="10985" custLinFactNeighborX="-100000" custLinFactNeighborY="100000">
        <dgm:presLayoutVars>
          <dgm:bulletEnabled val="1"/>
        </dgm:presLayoutVars>
      </dgm:prSet>
      <dgm:spPr/>
    </dgm:pt>
    <dgm:pt modelId="{4451A414-9F27-4C0D-B0CD-AA9E2337B541}" type="pres">
      <dgm:prSet presAssocID="{39054093-87CC-4207-9347-F64E0928EB1F}" presName="sibTrans" presStyleCnt="0"/>
      <dgm:spPr/>
    </dgm:pt>
    <dgm:pt modelId="{CBF9EBF8-3291-4664-A3BB-212EF861A811}" type="pres">
      <dgm:prSet presAssocID="{2843BB89-B870-4661-8636-B88A49E7F0C5}" presName="node" presStyleLbl="node1" presStyleIdx="3" presStyleCnt="10" custLinFactNeighborX="42238" custLinFactNeighborY="7807">
        <dgm:presLayoutVars>
          <dgm:bulletEnabled val="1"/>
        </dgm:presLayoutVars>
      </dgm:prSet>
      <dgm:spPr/>
    </dgm:pt>
    <dgm:pt modelId="{BDB203B5-F8DE-40FA-8FF0-C98570EAB32F}" type="pres">
      <dgm:prSet presAssocID="{4C3B9C9A-2836-4A69-A65C-7F067082E8F3}" presName="sibTrans" presStyleCnt="0"/>
      <dgm:spPr/>
    </dgm:pt>
    <dgm:pt modelId="{9CD00E3F-CB88-4CF0-804D-20757FBF1FB7}" type="pres">
      <dgm:prSet presAssocID="{7481129A-97EF-498E-8C70-BA4643D1E6F7}" presName="node" presStyleLbl="node1" presStyleIdx="4" presStyleCnt="10" custLinFactX="100000" custLinFactY="-8860" custLinFactNeighborX="170767" custLinFactNeighborY="-100000">
        <dgm:presLayoutVars>
          <dgm:bulletEnabled val="1"/>
        </dgm:presLayoutVars>
      </dgm:prSet>
      <dgm:spPr/>
    </dgm:pt>
    <dgm:pt modelId="{5831EC0E-D546-4A39-96F3-65FC353E3A6C}" type="pres">
      <dgm:prSet presAssocID="{2377C43F-A065-4F49-AFBB-8AE4FE005351}" presName="sibTrans" presStyleCnt="0"/>
      <dgm:spPr/>
    </dgm:pt>
    <dgm:pt modelId="{58A90761-AC7F-45F1-BEB2-23D9FB4F6F57}" type="pres">
      <dgm:prSet presAssocID="{FB4DAA77-EEBE-49CE-8E93-4EDFF989A918}" presName="node" presStyleLbl="node1" presStyleIdx="5" presStyleCnt="10" custLinFactX="9383" custLinFactNeighborX="100000" custLinFactNeighborY="-6348">
        <dgm:presLayoutVars>
          <dgm:bulletEnabled val="1"/>
        </dgm:presLayoutVars>
      </dgm:prSet>
      <dgm:spPr/>
    </dgm:pt>
    <dgm:pt modelId="{792B63EB-69E1-4313-90CC-9C8225ECBB68}" type="pres">
      <dgm:prSet presAssocID="{5C316962-FC20-4947-BBB2-07847724F2C0}" presName="sibTrans" presStyleCnt="0"/>
      <dgm:spPr/>
    </dgm:pt>
    <dgm:pt modelId="{B59F9BEB-6ECF-4818-AC52-3D012D5C5E25}" type="pres">
      <dgm:prSet presAssocID="{F81F43C4-51E7-4074-A6A8-42CFE40DCEF3}" presName="node" presStyleLbl="node1" presStyleIdx="6" presStyleCnt="10" custLinFactX="-100000" custLinFactY="6381" custLinFactNeighborX="-120553" custLinFactNeighborY="100000">
        <dgm:presLayoutVars>
          <dgm:bulletEnabled val="1"/>
        </dgm:presLayoutVars>
      </dgm:prSet>
      <dgm:spPr/>
    </dgm:pt>
    <dgm:pt modelId="{636733E0-00FC-4BA4-A004-804966C20C36}" type="pres">
      <dgm:prSet presAssocID="{AAF53D1F-CEB3-4324-A776-7814CF90CCD8}" presName="sibTrans" presStyleCnt="0"/>
      <dgm:spPr/>
    </dgm:pt>
    <dgm:pt modelId="{58C8EE9A-7308-44B1-8C6D-EF0328B6CFD3}" type="pres">
      <dgm:prSet presAssocID="{197680EB-D303-4AC1-BAE4-242C55F66823}" presName="node" presStyleLbl="node1" presStyleIdx="7" presStyleCnt="10" custLinFactX="-100000" custLinFactY="5466" custLinFactNeighborX="-125973" custLinFactNeighborY="100000">
        <dgm:presLayoutVars>
          <dgm:bulletEnabled val="1"/>
        </dgm:presLayoutVars>
      </dgm:prSet>
      <dgm:spPr/>
    </dgm:pt>
    <dgm:pt modelId="{256757D0-B799-443D-BF19-08A00C535912}" type="pres">
      <dgm:prSet presAssocID="{7101C319-34D2-4DC4-89F5-7E15603F7BCF}" presName="sibTrans" presStyleCnt="0"/>
      <dgm:spPr/>
    </dgm:pt>
    <dgm:pt modelId="{6761631D-339C-4583-8409-687A634A5A78}" type="pres">
      <dgm:prSet presAssocID="{B26865C8-0854-45AE-82F9-C603A65515AB}" presName="node" presStyleLbl="node1" presStyleIdx="8" presStyleCnt="10" custLinFactX="59928" custLinFactNeighborX="100000" custLinFactNeighborY="-14695">
        <dgm:presLayoutVars>
          <dgm:bulletEnabled val="1"/>
        </dgm:presLayoutVars>
      </dgm:prSet>
      <dgm:spPr/>
    </dgm:pt>
    <dgm:pt modelId="{3EA88C58-B800-4681-AABD-FD09A71CAE7E}" type="pres">
      <dgm:prSet presAssocID="{CAAE9C16-9B49-41B2-B7EC-B61E0D36F87A}" presName="sibTrans" presStyleCnt="0"/>
      <dgm:spPr/>
    </dgm:pt>
    <dgm:pt modelId="{95C0D545-9A49-49CE-92C8-606667D9FD87}" type="pres">
      <dgm:prSet presAssocID="{4AC2D2CD-01C8-49FD-AFAE-D3A848E18E6D}" presName="node" presStyleLbl="node1" presStyleIdx="9" presStyleCnt="10" custLinFactX="53303" custLinFactNeighborX="100000" custLinFactNeighborY="-15393">
        <dgm:presLayoutVars>
          <dgm:bulletEnabled val="1"/>
        </dgm:presLayoutVars>
      </dgm:prSet>
      <dgm:spPr/>
    </dgm:pt>
  </dgm:ptLst>
  <dgm:cxnLst>
    <dgm:cxn modelId="{075E261B-9FD2-4821-9FDE-53295420A92F}" srcId="{69C3E68D-59A6-45E6-80CD-7F0C9DCB57F1}" destId="{EB81177E-8373-4758-BA8D-C1A4D155AD9C}" srcOrd="2" destOrd="0" parTransId="{EDAA76A5-FD75-47A6-8855-C1C2B620C590}" sibTransId="{39054093-87CC-4207-9347-F64E0928EB1F}"/>
    <dgm:cxn modelId="{3B660524-3E8C-43ED-94B7-FE26C4AF7306}" type="presOf" srcId="{4AC2D2CD-01C8-49FD-AFAE-D3A848E18E6D}" destId="{95C0D545-9A49-49CE-92C8-606667D9FD87}" srcOrd="0" destOrd="0" presId="urn:microsoft.com/office/officeart/2005/8/layout/default"/>
    <dgm:cxn modelId="{A433CC2A-D1D5-4EED-B954-32680A2D9455}" type="presOf" srcId="{2843BB89-B870-4661-8636-B88A49E7F0C5}" destId="{CBF9EBF8-3291-4664-A3BB-212EF861A811}" srcOrd="0" destOrd="0" presId="urn:microsoft.com/office/officeart/2005/8/layout/default"/>
    <dgm:cxn modelId="{303D1E38-96EA-47F0-AE48-D020922BB3A2}" type="presOf" srcId="{66DF5C54-A1A2-4BA2-9D25-8D0C6D5D8B1A}" destId="{696E2C75-EBB1-4F25-9E41-E04F95334BB0}" srcOrd="0" destOrd="0" presId="urn:microsoft.com/office/officeart/2005/8/layout/default"/>
    <dgm:cxn modelId="{2100225C-477F-4892-82FC-448950935A53}" srcId="{69C3E68D-59A6-45E6-80CD-7F0C9DCB57F1}" destId="{7481129A-97EF-498E-8C70-BA4643D1E6F7}" srcOrd="4" destOrd="0" parTransId="{5B038389-78CB-4228-AFFF-4E26F92842F1}" sibTransId="{2377C43F-A065-4F49-AFBB-8AE4FE005351}"/>
    <dgm:cxn modelId="{FE940947-3CC1-487D-AD7A-FB884D4F2B44}" srcId="{69C3E68D-59A6-45E6-80CD-7F0C9DCB57F1}" destId="{4AC2D2CD-01C8-49FD-AFAE-D3A848E18E6D}" srcOrd="9" destOrd="0" parTransId="{32155594-CF65-476E-B442-58BF80109162}" sibTransId="{E61522AC-25AC-4DDD-8350-E703600D1DEF}"/>
    <dgm:cxn modelId="{ACD5D148-F943-42E7-AA0B-F78E896DDA18}" type="presOf" srcId="{B26865C8-0854-45AE-82F9-C603A65515AB}" destId="{6761631D-339C-4583-8409-687A634A5A78}" srcOrd="0" destOrd="0" presId="urn:microsoft.com/office/officeart/2005/8/layout/default"/>
    <dgm:cxn modelId="{93F6AB4A-FDD2-40CA-91F7-B9EA37DC84FB}" type="presOf" srcId="{1A06EB48-A3F1-4F28-8249-70FD45D0AB2D}" destId="{C2EBBB0B-4583-4322-B85F-1410DDA1E1DC}" srcOrd="0" destOrd="0" presId="urn:microsoft.com/office/officeart/2005/8/layout/default"/>
    <dgm:cxn modelId="{23E3094D-3941-4A29-AE5D-F33FC23676DF}" type="presOf" srcId="{69C3E68D-59A6-45E6-80CD-7F0C9DCB57F1}" destId="{A9647A6C-C140-4136-B41C-91EF215970B9}" srcOrd="0" destOrd="0" presId="urn:microsoft.com/office/officeart/2005/8/layout/default"/>
    <dgm:cxn modelId="{D621E376-0DCE-490D-8A5A-6E85148D1FB1}" srcId="{69C3E68D-59A6-45E6-80CD-7F0C9DCB57F1}" destId="{1A06EB48-A3F1-4F28-8249-70FD45D0AB2D}" srcOrd="0" destOrd="0" parTransId="{D2044E36-C4C1-475D-85D9-47E60358F65D}" sibTransId="{966DF656-8DCC-437E-A41D-EFE6D9EB1AE6}"/>
    <dgm:cxn modelId="{C001F677-B306-48C5-8D6A-34BB8613D140}" type="presOf" srcId="{EB81177E-8373-4758-BA8D-C1A4D155AD9C}" destId="{3B6E12D0-CD72-490A-9C59-3491DBEEAA53}" srcOrd="0" destOrd="0" presId="urn:microsoft.com/office/officeart/2005/8/layout/default"/>
    <dgm:cxn modelId="{B957F189-AFB8-45C5-9CCF-F010E51DDEAD}" type="presOf" srcId="{7481129A-97EF-498E-8C70-BA4643D1E6F7}" destId="{9CD00E3F-CB88-4CF0-804D-20757FBF1FB7}" srcOrd="0" destOrd="0" presId="urn:microsoft.com/office/officeart/2005/8/layout/default"/>
    <dgm:cxn modelId="{19C2908F-8592-4F38-AF3E-AA0C040AD62B}" srcId="{69C3E68D-59A6-45E6-80CD-7F0C9DCB57F1}" destId="{FB4DAA77-EEBE-49CE-8E93-4EDFF989A918}" srcOrd="5" destOrd="0" parTransId="{00ACAEDD-F4C5-4F25-973F-6339D23FD24E}" sibTransId="{5C316962-FC20-4947-BBB2-07847724F2C0}"/>
    <dgm:cxn modelId="{B2C96191-D740-486B-9F59-D5391040EFA5}" srcId="{69C3E68D-59A6-45E6-80CD-7F0C9DCB57F1}" destId="{197680EB-D303-4AC1-BAE4-242C55F66823}" srcOrd="7" destOrd="0" parTransId="{856BE39E-6254-434B-88BB-80C7963073EC}" sibTransId="{7101C319-34D2-4DC4-89F5-7E15603F7BCF}"/>
    <dgm:cxn modelId="{DFC59891-9C2C-4D7E-8770-E74A14C376FB}" type="presOf" srcId="{197680EB-D303-4AC1-BAE4-242C55F66823}" destId="{58C8EE9A-7308-44B1-8C6D-EF0328B6CFD3}" srcOrd="0" destOrd="0" presId="urn:microsoft.com/office/officeart/2005/8/layout/default"/>
    <dgm:cxn modelId="{35CF7BA0-D0AE-4B5B-A435-C308022D26EE}" type="presOf" srcId="{FB4DAA77-EEBE-49CE-8E93-4EDFF989A918}" destId="{58A90761-AC7F-45F1-BEB2-23D9FB4F6F57}" srcOrd="0" destOrd="0" presId="urn:microsoft.com/office/officeart/2005/8/layout/default"/>
    <dgm:cxn modelId="{D4CCE5B4-EF8F-4A9F-8331-7C3AB1532277}" srcId="{69C3E68D-59A6-45E6-80CD-7F0C9DCB57F1}" destId="{B26865C8-0854-45AE-82F9-C603A65515AB}" srcOrd="8" destOrd="0" parTransId="{2591141F-7F77-4E3D-96BE-3212398A6A47}" sibTransId="{CAAE9C16-9B49-41B2-B7EC-B61E0D36F87A}"/>
    <dgm:cxn modelId="{5AB887E4-F931-44DB-B00B-1814A2B10863}" srcId="{69C3E68D-59A6-45E6-80CD-7F0C9DCB57F1}" destId="{2843BB89-B870-4661-8636-B88A49E7F0C5}" srcOrd="3" destOrd="0" parTransId="{52A46F20-FD93-43D5-A6AA-43F1DD1CC687}" sibTransId="{4C3B9C9A-2836-4A69-A65C-7F067082E8F3}"/>
    <dgm:cxn modelId="{FD0352E9-A0E8-483E-B2AC-1C725C123B20}" srcId="{69C3E68D-59A6-45E6-80CD-7F0C9DCB57F1}" destId="{66DF5C54-A1A2-4BA2-9D25-8D0C6D5D8B1A}" srcOrd="1" destOrd="0" parTransId="{6DA64B60-EEA2-4DF2-85E2-D6C926753300}" sibTransId="{36D2A4B5-2139-49ED-80C9-3C2143931140}"/>
    <dgm:cxn modelId="{A5C0A2F0-1BA1-4882-9BED-034B5C4964AE}" srcId="{69C3E68D-59A6-45E6-80CD-7F0C9DCB57F1}" destId="{F81F43C4-51E7-4074-A6A8-42CFE40DCEF3}" srcOrd="6" destOrd="0" parTransId="{B3EBA3E9-04F0-41DA-A95D-B29CC6E1C15D}" sibTransId="{AAF53D1F-CEB3-4324-A776-7814CF90CCD8}"/>
    <dgm:cxn modelId="{654D09F6-2B4A-4EC9-9948-EFDACF3E24FF}" type="presOf" srcId="{F81F43C4-51E7-4074-A6A8-42CFE40DCEF3}" destId="{B59F9BEB-6ECF-4818-AC52-3D012D5C5E25}" srcOrd="0" destOrd="0" presId="urn:microsoft.com/office/officeart/2005/8/layout/default"/>
    <dgm:cxn modelId="{AEA418BD-7B5E-491D-B58F-C755A7F05750}" type="presParOf" srcId="{A9647A6C-C140-4136-B41C-91EF215970B9}" destId="{C2EBBB0B-4583-4322-B85F-1410DDA1E1DC}" srcOrd="0" destOrd="0" presId="urn:microsoft.com/office/officeart/2005/8/layout/default"/>
    <dgm:cxn modelId="{841C6B62-4521-49BA-8DDF-B9279E572C91}" type="presParOf" srcId="{A9647A6C-C140-4136-B41C-91EF215970B9}" destId="{19F1F68C-0B26-445B-A130-2EE82F370104}" srcOrd="1" destOrd="0" presId="urn:microsoft.com/office/officeart/2005/8/layout/default"/>
    <dgm:cxn modelId="{892BDE29-18E8-45BA-BA29-89E1C51B67A0}" type="presParOf" srcId="{A9647A6C-C140-4136-B41C-91EF215970B9}" destId="{696E2C75-EBB1-4F25-9E41-E04F95334BB0}" srcOrd="2" destOrd="0" presId="urn:microsoft.com/office/officeart/2005/8/layout/default"/>
    <dgm:cxn modelId="{75270E1C-DFA4-4B73-B898-44AB0E700206}" type="presParOf" srcId="{A9647A6C-C140-4136-B41C-91EF215970B9}" destId="{0F8621A1-F8C7-4EA5-938C-1D2AEAA09ABE}" srcOrd="3" destOrd="0" presId="urn:microsoft.com/office/officeart/2005/8/layout/default"/>
    <dgm:cxn modelId="{CFD3C2C4-15DD-44FE-BC42-6C6A9E6EC332}" type="presParOf" srcId="{A9647A6C-C140-4136-B41C-91EF215970B9}" destId="{3B6E12D0-CD72-490A-9C59-3491DBEEAA53}" srcOrd="4" destOrd="0" presId="urn:microsoft.com/office/officeart/2005/8/layout/default"/>
    <dgm:cxn modelId="{175F2BC0-53EB-4B81-87A9-BFBCFDD81FF9}" type="presParOf" srcId="{A9647A6C-C140-4136-B41C-91EF215970B9}" destId="{4451A414-9F27-4C0D-B0CD-AA9E2337B541}" srcOrd="5" destOrd="0" presId="urn:microsoft.com/office/officeart/2005/8/layout/default"/>
    <dgm:cxn modelId="{F960EE8F-5DA4-4F97-8618-6BFECE8B5072}" type="presParOf" srcId="{A9647A6C-C140-4136-B41C-91EF215970B9}" destId="{CBF9EBF8-3291-4664-A3BB-212EF861A811}" srcOrd="6" destOrd="0" presId="urn:microsoft.com/office/officeart/2005/8/layout/default"/>
    <dgm:cxn modelId="{C59C3841-A559-4D08-8FE4-35451502C259}" type="presParOf" srcId="{A9647A6C-C140-4136-B41C-91EF215970B9}" destId="{BDB203B5-F8DE-40FA-8FF0-C98570EAB32F}" srcOrd="7" destOrd="0" presId="urn:microsoft.com/office/officeart/2005/8/layout/default"/>
    <dgm:cxn modelId="{64D77DB1-A87C-45EF-8B48-C91FD7F59082}" type="presParOf" srcId="{A9647A6C-C140-4136-B41C-91EF215970B9}" destId="{9CD00E3F-CB88-4CF0-804D-20757FBF1FB7}" srcOrd="8" destOrd="0" presId="urn:microsoft.com/office/officeart/2005/8/layout/default"/>
    <dgm:cxn modelId="{E2935099-A6F8-4E0B-89CC-0FC805764C23}" type="presParOf" srcId="{A9647A6C-C140-4136-B41C-91EF215970B9}" destId="{5831EC0E-D546-4A39-96F3-65FC353E3A6C}" srcOrd="9" destOrd="0" presId="urn:microsoft.com/office/officeart/2005/8/layout/default"/>
    <dgm:cxn modelId="{D0823883-02C6-4426-AA76-BB3AD57E4008}" type="presParOf" srcId="{A9647A6C-C140-4136-B41C-91EF215970B9}" destId="{58A90761-AC7F-45F1-BEB2-23D9FB4F6F57}" srcOrd="10" destOrd="0" presId="urn:microsoft.com/office/officeart/2005/8/layout/default"/>
    <dgm:cxn modelId="{028603CD-664D-4A35-87AA-15AC09AD2545}" type="presParOf" srcId="{A9647A6C-C140-4136-B41C-91EF215970B9}" destId="{792B63EB-69E1-4313-90CC-9C8225ECBB68}" srcOrd="11" destOrd="0" presId="urn:microsoft.com/office/officeart/2005/8/layout/default"/>
    <dgm:cxn modelId="{41DE74EB-79A2-4DBA-9C7A-7F3BCBE1DE5E}" type="presParOf" srcId="{A9647A6C-C140-4136-B41C-91EF215970B9}" destId="{B59F9BEB-6ECF-4818-AC52-3D012D5C5E25}" srcOrd="12" destOrd="0" presId="urn:microsoft.com/office/officeart/2005/8/layout/default"/>
    <dgm:cxn modelId="{DF3CD3C4-0B83-4E5D-96D5-50D294B8F051}" type="presParOf" srcId="{A9647A6C-C140-4136-B41C-91EF215970B9}" destId="{636733E0-00FC-4BA4-A004-804966C20C36}" srcOrd="13" destOrd="0" presId="urn:microsoft.com/office/officeart/2005/8/layout/default"/>
    <dgm:cxn modelId="{9A7446ED-DB46-4AA9-AF50-5F1C600F16BD}" type="presParOf" srcId="{A9647A6C-C140-4136-B41C-91EF215970B9}" destId="{58C8EE9A-7308-44B1-8C6D-EF0328B6CFD3}" srcOrd="14" destOrd="0" presId="urn:microsoft.com/office/officeart/2005/8/layout/default"/>
    <dgm:cxn modelId="{B4949E5C-CF96-4598-8E10-FA35E27F9A5D}" type="presParOf" srcId="{A9647A6C-C140-4136-B41C-91EF215970B9}" destId="{256757D0-B799-443D-BF19-08A00C535912}" srcOrd="15" destOrd="0" presId="urn:microsoft.com/office/officeart/2005/8/layout/default"/>
    <dgm:cxn modelId="{87E60DD2-4D9C-4057-8A7B-618039A38199}" type="presParOf" srcId="{A9647A6C-C140-4136-B41C-91EF215970B9}" destId="{6761631D-339C-4583-8409-687A634A5A78}" srcOrd="16" destOrd="0" presId="urn:microsoft.com/office/officeart/2005/8/layout/default"/>
    <dgm:cxn modelId="{9C7BDEFD-214F-465B-B924-393DD14DE6D9}" type="presParOf" srcId="{A9647A6C-C140-4136-B41C-91EF215970B9}" destId="{3EA88C58-B800-4681-AABD-FD09A71CAE7E}" srcOrd="17" destOrd="0" presId="urn:microsoft.com/office/officeart/2005/8/layout/default"/>
    <dgm:cxn modelId="{7E8E686E-C652-4813-9701-7AC70A26A83C}" type="presParOf" srcId="{A9647A6C-C140-4136-B41C-91EF215970B9}" destId="{95C0D545-9A49-49CE-92C8-606667D9FD87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FC8F674-5073-4455-AF6F-CC876FA91F69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1CEC91-C3BD-4ED3-B8AD-9DC20A96796A}">
      <dgm:prSet/>
      <dgm:spPr/>
      <dgm:t>
        <a:bodyPr/>
        <a:lstStyle/>
        <a:p>
          <a:r>
            <a:rPr lang="en-GB" b="1"/>
            <a:t>Key Finding 1</a:t>
          </a:r>
          <a:r>
            <a:rPr lang="en-GB"/>
            <a:t>: Not keeping up to date with social media. (5W2H)</a:t>
          </a:r>
          <a:endParaRPr lang="en-US"/>
        </a:p>
      </dgm:t>
    </dgm:pt>
    <dgm:pt modelId="{13B6F29A-A9EB-4BB5-A9FD-07185D2FC190}" type="parTrans" cxnId="{6BD2F463-08C9-4414-B2A1-DBD9BC7C4C73}">
      <dgm:prSet/>
      <dgm:spPr/>
      <dgm:t>
        <a:bodyPr/>
        <a:lstStyle/>
        <a:p>
          <a:endParaRPr lang="en-US"/>
        </a:p>
      </dgm:t>
    </dgm:pt>
    <dgm:pt modelId="{73A25135-FEC1-46B2-A5B3-445289A791EF}" type="sibTrans" cxnId="{6BD2F463-08C9-4414-B2A1-DBD9BC7C4C7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B9373CFD-69F6-47E3-BBE1-5B7641310DF6}">
      <dgm:prSet/>
      <dgm:spPr/>
      <dgm:t>
        <a:bodyPr/>
        <a:lstStyle/>
        <a:p>
          <a:r>
            <a:rPr lang="en-GB" b="1"/>
            <a:t>Key Finding 2</a:t>
          </a:r>
          <a:r>
            <a:rPr lang="en-GB"/>
            <a:t>: Less foot traffic in-store. (PESTEL)</a:t>
          </a:r>
          <a:endParaRPr lang="en-US"/>
        </a:p>
      </dgm:t>
    </dgm:pt>
    <dgm:pt modelId="{B86A3E9A-F446-4737-99E3-08CAD623DA73}" type="parTrans" cxnId="{CD4979A2-F5B9-4E89-8938-4DF50E82F8C6}">
      <dgm:prSet/>
      <dgm:spPr/>
      <dgm:t>
        <a:bodyPr/>
        <a:lstStyle/>
        <a:p>
          <a:endParaRPr lang="en-US"/>
        </a:p>
      </dgm:t>
    </dgm:pt>
    <dgm:pt modelId="{9B0665AE-2909-419C-B9BD-3AAFDCFA7356}" type="sibTrans" cxnId="{CD4979A2-F5B9-4E89-8938-4DF50E82F8C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47C01B2-3F3C-4680-BEAB-C60D67823872}">
      <dgm:prSet/>
      <dgm:spPr/>
      <dgm:t>
        <a:bodyPr/>
        <a:lstStyle/>
        <a:p>
          <a:r>
            <a:rPr lang="en-GB" b="1"/>
            <a:t>Key Finding 3</a:t>
          </a:r>
          <a:r>
            <a:rPr lang="en-GB"/>
            <a:t>: Fresh flowers and biodegradable wrapping is expensive. (Cause-and-effect)</a:t>
          </a:r>
          <a:endParaRPr lang="en-US"/>
        </a:p>
      </dgm:t>
    </dgm:pt>
    <dgm:pt modelId="{1E9EC011-B7CF-4617-BDE8-7BAF3E1849E7}" type="parTrans" cxnId="{D77FA75E-E499-4D61-98AD-6A61A7C117C5}">
      <dgm:prSet/>
      <dgm:spPr/>
      <dgm:t>
        <a:bodyPr/>
        <a:lstStyle/>
        <a:p>
          <a:endParaRPr lang="en-US"/>
        </a:p>
      </dgm:t>
    </dgm:pt>
    <dgm:pt modelId="{101796AC-3E36-405D-9AF3-611825D37E57}" type="sibTrans" cxnId="{D77FA75E-E499-4D61-98AD-6A61A7C117C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EC6EEA4-7EFC-4BDD-A926-4EAEBB52CAD4}">
      <dgm:prSet/>
      <dgm:spPr/>
      <dgm:t>
        <a:bodyPr/>
        <a:lstStyle/>
        <a:p>
          <a:r>
            <a:rPr lang="en-GB" b="1"/>
            <a:t>Key Finding 4</a:t>
          </a:r>
          <a:r>
            <a:rPr lang="en-GB"/>
            <a:t>: Closure of nearby businesses. (Insight)</a:t>
          </a:r>
          <a:endParaRPr lang="en-US"/>
        </a:p>
      </dgm:t>
    </dgm:pt>
    <dgm:pt modelId="{22D4A405-0710-4D7C-9D35-ED2F6EA8B492}" type="parTrans" cxnId="{246CA733-EC6C-42FF-8DC4-92F2A1ED88F1}">
      <dgm:prSet/>
      <dgm:spPr/>
      <dgm:t>
        <a:bodyPr/>
        <a:lstStyle/>
        <a:p>
          <a:endParaRPr lang="en-US"/>
        </a:p>
      </dgm:t>
    </dgm:pt>
    <dgm:pt modelId="{64F0E0FF-9796-4BC5-899A-4435B6C43FDD}" type="sibTrans" cxnId="{246CA733-EC6C-42FF-8DC4-92F2A1ED88F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88638BAF-F2DE-4E77-A5FB-7C6BE6F2CAC3}" type="pres">
      <dgm:prSet presAssocID="{AFC8F674-5073-4455-AF6F-CC876FA91F69}" presName="Name0" presStyleCnt="0">
        <dgm:presLayoutVars>
          <dgm:animLvl val="lvl"/>
          <dgm:resizeHandles val="exact"/>
        </dgm:presLayoutVars>
      </dgm:prSet>
      <dgm:spPr/>
    </dgm:pt>
    <dgm:pt modelId="{BC19EFB9-5D6A-4B10-8BD6-C0E470FE065A}" type="pres">
      <dgm:prSet presAssocID="{381CEC91-C3BD-4ED3-B8AD-9DC20A96796A}" presName="compositeNode" presStyleCnt="0">
        <dgm:presLayoutVars>
          <dgm:bulletEnabled val="1"/>
        </dgm:presLayoutVars>
      </dgm:prSet>
      <dgm:spPr/>
    </dgm:pt>
    <dgm:pt modelId="{1F4FEDD1-7CC5-4207-8F6C-E95F6125B4E0}" type="pres">
      <dgm:prSet presAssocID="{381CEC91-C3BD-4ED3-B8AD-9DC20A96796A}" presName="bgRect" presStyleLbl="bgAccFollowNode1" presStyleIdx="0" presStyleCnt="4"/>
      <dgm:spPr/>
    </dgm:pt>
    <dgm:pt modelId="{AB32A581-69F1-4F3D-BA1C-868FE1E7927C}" type="pres">
      <dgm:prSet presAssocID="{73A25135-FEC1-46B2-A5B3-445289A791EF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CC6F37C8-1798-4F74-B929-CA533BA10B28}" type="pres">
      <dgm:prSet presAssocID="{381CEC91-C3BD-4ED3-B8AD-9DC20A96796A}" presName="bottomLine" presStyleLbl="alignNode1" presStyleIdx="1" presStyleCnt="8">
        <dgm:presLayoutVars/>
      </dgm:prSet>
      <dgm:spPr/>
    </dgm:pt>
    <dgm:pt modelId="{62DEE91D-DD17-4C15-932F-AEEB4C61F359}" type="pres">
      <dgm:prSet presAssocID="{381CEC91-C3BD-4ED3-B8AD-9DC20A96796A}" presName="nodeText" presStyleLbl="bgAccFollowNode1" presStyleIdx="0" presStyleCnt="4">
        <dgm:presLayoutVars>
          <dgm:bulletEnabled val="1"/>
        </dgm:presLayoutVars>
      </dgm:prSet>
      <dgm:spPr/>
    </dgm:pt>
    <dgm:pt modelId="{82202427-7CB9-4943-AAB4-43E1A454D81D}" type="pres">
      <dgm:prSet presAssocID="{73A25135-FEC1-46B2-A5B3-445289A791EF}" presName="sibTrans" presStyleCnt="0"/>
      <dgm:spPr/>
    </dgm:pt>
    <dgm:pt modelId="{8A9EFC5A-9DAC-4375-B0A5-4013073818A7}" type="pres">
      <dgm:prSet presAssocID="{B9373CFD-69F6-47E3-BBE1-5B7641310DF6}" presName="compositeNode" presStyleCnt="0">
        <dgm:presLayoutVars>
          <dgm:bulletEnabled val="1"/>
        </dgm:presLayoutVars>
      </dgm:prSet>
      <dgm:spPr/>
    </dgm:pt>
    <dgm:pt modelId="{67423510-8F56-4A35-808E-19048B254374}" type="pres">
      <dgm:prSet presAssocID="{B9373CFD-69F6-47E3-BBE1-5B7641310DF6}" presName="bgRect" presStyleLbl="bgAccFollowNode1" presStyleIdx="1" presStyleCnt="4"/>
      <dgm:spPr/>
    </dgm:pt>
    <dgm:pt modelId="{48DE9470-1ED5-489B-9900-36BA66ADB43D}" type="pres">
      <dgm:prSet presAssocID="{9B0665AE-2909-419C-B9BD-3AAFDCFA7356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CD14BDF2-1E99-4BA3-96F6-0AF3CD426A47}" type="pres">
      <dgm:prSet presAssocID="{B9373CFD-69F6-47E3-BBE1-5B7641310DF6}" presName="bottomLine" presStyleLbl="alignNode1" presStyleIdx="3" presStyleCnt="8">
        <dgm:presLayoutVars/>
      </dgm:prSet>
      <dgm:spPr/>
    </dgm:pt>
    <dgm:pt modelId="{F7F6D925-6AE4-4185-A341-6868535E122D}" type="pres">
      <dgm:prSet presAssocID="{B9373CFD-69F6-47E3-BBE1-5B7641310DF6}" presName="nodeText" presStyleLbl="bgAccFollowNode1" presStyleIdx="1" presStyleCnt="4">
        <dgm:presLayoutVars>
          <dgm:bulletEnabled val="1"/>
        </dgm:presLayoutVars>
      </dgm:prSet>
      <dgm:spPr/>
    </dgm:pt>
    <dgm:pt modelId="{271CBD27-B009-42B5-A9E8-4022695BECBA}" type="pres">
      <dgm:prSet presAssocID="{9B0665AE-2909-419C-B9BD-3AAFDCFA7356}" presName="sibTrans" presStyleCnt="0"/>
      <dgm:spPr/>
    </dgm:pt>
    <dgm:pt modelId="{346B8D5C-5609-4B11-8E9E-EB107A4D5C0C}" type="pres">
      <dgm:prSet presAssocID="{847C01B2-3F3C-4680-BEAB-C60D67823872}" presName="compositeNode" presStyleCnt="0">
        <dgm:presLayoutVars>
          <dgm:bulletEnabled val="1"/>
        </dgm:presLayoutVars>
      </dgm:prSet>
      <dgm:spPr/>
    </dgm:pt>
    <dgm:pt modelId="{504D93B9-D94D-4EC4-9AB7-AC705B9F8731}" type="pres">
      <dgm:prSet presAssocID="{847C01B2-3F3C-4680-BEAB-C60D67823872}" presName="bgRect" presStyleLbl="bgAccFollowNode1" presStyleIdx="2" presStyleCnt="4"/>
      <dgm:spPr/>
    </dgm:pt>
    <dgm:pt modelId="{FED83610-4055-4289-B4B2-3C5096762E3D}" type="pres">
      <dgm:prSet presAssocID="{101796AC-3E36-405D-9AF3-611825D37E57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26ED277C-95F8-4446-9BD6-81BAF30E41E1}" type="pres">
      <dgm:prSet presAssocID="{847C01B2-3F3C-4680-BEAB-C60D67823872}" presName="bottomLine" presStyleLbl="alignNode1" presStyleIdx="5" presStyleCnt="8">
        <dgm:presLayoutVars/>
      </dgm:prSet>
      <dgm:spPr/>
    </dgm:pt>
    <dgm:pt modelId="{956D7E59-2C0D-4F58-BA83-57181925F725}" type="pres">
      <dgm:prSet presAssocID="{847C01B2-3F3C-4680-BEAB-C60D67823872}" presName="nodeText" presStyleLbl="bgAccFollowNode1" presStyleIdx="2" presStyleCnt="4">
        <dgm:presLayoutVars>
          <dgm:bulletEnabled val="1"/>
        </dgm:presLayoutVars>
      </dgm:prSet>
      <dgm:spPr/>
    </dgm:pt>
    <dgm:pt modelId="{53716211-30AC-439A-9FFC-798843B29391}" type="pres">
      <dgm:prSet presAssocID="{101796AC-3E36-405D-9AF3-611825D37E57}" presName="sibTrans" presStyleCnt="0"/>
      <dgm:spPr/>
    </dgm:pt>
    <dgm:pt modelId="{4C31F577-E4FC-47EA-AD83-D01A8C5F31D4}" type="pres">
      <dgm:prSet presAssocID="{9EC6EEA4-7EFC-4BDD-A926-4EAEBB52CAD4}" presName="compositeNode" presStyleCnt="0">
        <dgm:presLayoutVars>
          <dgm:bulletEnabled val="1"/>
        </dgm:presLayoutVars>
      </dgm:prSet>
      <dgm:spPr/>
    </dgm:pt>
    <dgm:pt modelId="{5DD72CDB-D949-4165-9C3A-D0F418F08B58}" type="pres">
      <dgm:prSet presAssocID="{9EC6EEA4-7EFC-4BDD-A926-4EAEBB52CAD4}" presName="bgRect" presStyleLbl="bgAccFollowNode1" presStyleIdx="3" presStyleCnt="4"/>
      <dgm:spPr/>
    </dgm:pt>
    <dgm:pt modelId="{37FC338F-3DD3-46F8-BB4C-95B02283A4E0}" type="pres">
      <dgm:prSet presAssocID="{64F0E0FF-9796-4BC5-899A-4435B6C43FDD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43788353-7CE6-4ED9-A549-38693BF39F3F}" type="pres">
      <dgm:prSet presAssocID="{9EC6EEA4-7EFC-4BDD-A926-4EAEBB52CAD4}" presName="bottomLine" presStyleLbl="alignNode1" presStyleIdx="7" presStyleCnt="8">
        <dgm:presLayoutVars/>
      </dgm:prSet>
      <dgm:spPr/>
    </dgm:pt>
    <dgm:pt modelId="{8AF4E034-8DCB-473E-BBC8-6504C301D1E1}" type="pres">
      <dgm:prSet presAssocID="{9EC6EEA4-7EFC-4BDD-A926-4EAEBB52CAD4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0313F304-22AE-4147-85D6-EDF80935DAD6}" type="presOf" srcId="{9EC6EEA4-7EFC-4BDD-A926-4EAEBB52CAD4}" destId="{5DD72CDB-D949-4165-9C3A-D0F418F08B58}" srcOrd="0" destOrd="0" presId="urn:microsoft.com/office/officeart/2016/7/layout/BasicLinearProcessNumbered"/>
    <dgm:cxn modelId="{246CA733-EC6C-42FF-8DC4-92F2A1ED88F1}" srcId="{AFC8F674-5073-4455-AF6F-CC876FA91F69}" destId="{9EC6EEA4-7EFC-4BDD-A926-4EAEBB52CAD4}" srcOrd="3" destOrd="0" parTransId="{22D4A405-0710-4D7C-9D35-ED2F6EA8B492}" sibTransId="{64F0E0FF-9796-4BC5-899A-4435B6C43FDD}"/>
    <dgm:cxn modelId="{FC784838-9083-4E20-97B0-023BF81013B0}" type="presOf" srcId="{64F0E0FF-9796-4BC5-899A-4435B6C43FDD}" destId="{37FC338F-3DD3-46F8-BB4C-95B02283A4E0}" srcOrd="0" destOrd="0" presId="urn:microsoft.com/office/officeart/2016/7/layout/BasicLinearProcessNumbered"/>
    <dgm:cxn modelId="{CD75285B-698C-41B5-AB67-C76F0865618D}" type="presOf" srcId="{73A25135-FEC1-46B2-A5B3-445289A791EF}" destId="{AB32A581-69F1-4F3D-BA1C-868FE1E7927C}" srcOrd="0" destOrd="0" presId="urn:microsoft.com/office/officeart/2016/7/layout/BasicLinearProcessNumbered"/>
    <dgm:cxn modelId="{D77FA75E-E499-4D61-98AD-6A61A7C117C5}" srcId="{AFC8F674-5073-4455-AF6F-CC876FA91F69}" destId="{847C01B2-3F3C-4680-BEAB-C60D67823872}" srcOrd="2" destOrd="0" parTransId="{1E9EC011-B7CF-4617-BDE8-7BAF3E1849E7}" sibTransId="{101796AC-3E36-405D-9AF3-611825D37E57}"/>
    <dgm:cxn modelId="{DED96342-3C6C-46BA-B69C-ED7E5167DCD8}" type="presOf" srcId="{9EC6EEA4-7EFC-4BDD-A926-4EAEBB52CAD4}" destId="{8AF4E034-8DCB-473E-BBC8-6504C301D1E1}" srcOrd="1" destOrd="0" presId="urn:microsoft.com/office/officeart/2016/7/layout/BasicLinearProcessNumbered"/>
    <dgm:cxn modelId="{6BD2F463-08C9-4414-B2A1-DBD9BC7C4C73}" srcId="{AFC8F674-5073-4455-AF6F-CC876FA91F69}" destId="{381CEC91-C3BD-4ED3-B8AD-9DC20A96796A}" srcOrd="0" destOrd="0" parTransId="{13B6F29A-A9EB-4BB5-A9FD-07185D2FC190}" sibTransId="{73A25135-FEC1-46B2-A5B3-445289A791EF}"/>
    <dgm:cxn modelId="{78E8EE51-1799-4BFF-9B5C-EAE4F4EBADEA}" type="presOf" srcId="{AFC8F674-5073-4455-AF6F-CC876FA91F69}" destId="{88638BAF-F2DE-4E77-A5FB-7C6BE6F2CAC3}" srcOrd="0" destOrd="0" presId="urn:microsoft.com/office/officeart/2016/7/layout/BasicLinearProcessNumbered"/>
    <dgm:cxn modelId="{A0AAEC7D-7638-44DC-81A8-27AA580F5C72}" type="presOf" srcId="{B9373CFD-69F6-47E3-BBE1-5B7641310DF6}" destId="{67423510-8F56-4A35-808E-19048B254374}" srcOrd="0" destOrd="0" presId="urn:microsoft.com/office/officeart/2016/7/layout/BasicLinearProcessNumbered"/>
    <dgm:cxn modelId="{27A8677F-FB05-4726-AC96-AF48F9E78E90}" type="presOf" srcId="{9B0665AE-2909-419C-B9BD-3AAFDCFA7356}" destId="{48DE9470-1ED5-489B-9900-36BA66ADB43D}" srcOrd="0" destOrd="0" presId="urn:microsoft.com/office/officeart/2016/7/layout/BasicLinearProcessNumbered"/>
    <dgm:cxn modelId="{F0CEB181-CCFB-4BF2-BC64-6A91D4F2FF2F}" type="presOf" srcId="{101796AC-3E36-405D-9AF3-611825D37E57}" destId="{FED83610-4055-4289-B4B2-3C5096762E3D}" srcOrd="0" destOrd="0" presId="urn:microsoft.com/office/officeart/2016/7/layout/BasicLinearProcessNumbered"/>
    <dgm:cxn modelId="{A2CECC81-0DFB-48D5-B1F1-959FDFB3875A}" type="presOf" srcId="{381CEC91-C3BD-4ED3-B8AD-9DC20A96796A}" destId="{1F4FEDD1-7CC5-4207-8F6C-E95F6125B4E0}" srcOrd="0" destOrd="0" presId="urn:microsoft.com/office/officeart/2016/7/layout/BasicLinearProcessNumbered"/>
    <dgm:cxn modelId="{CD4979A2-F5B9-4E89-8938-4DF50E82F8C6}" srcId="{AFC8F674-5073-4455-AF6F-CC876FA91F69}" destId="{B9373CFD-69F6-47E3-BBE1-5B7641310DF6}" srcOrd="1" destOrd="0" parTransId="{B86A3E9A-F446-4737-99E3-08CAD623DA73}" sibTransId="{9B0665AE-2909-419C-B9BD-3AAFDCFA7356}"/>
    <dgm:cxn modelId="{CAA95EAB-63C2-42C2-A937-AB99883C0743}" type="presOf" srcId="{847C01B2-3F3C-4680-BEAB-C60D67823872}" destId="{504D93B9-D94D-4EC4-9AB7-AC705B9F8731}" srcOrd="0" destOrd="0" presId="urn:microsoft.com/office/officeart/2016/7/layout/BasicLinearProcessNumbered"/>
    <dgm:cxn modelId="{C7B3C0BF-7D7A-490C-BD40-F9941D161468}" type="presOf" srcId="{381CEC91-C3BD-4ED3-B8AD-9DC20A96796A}" destId="{62DEE91D-DD17-4C15-932F-AEEB4C61F359}" srcOrd="1" destOrd="0" presId="urn:microsoft.com/office/officeart/2016/7/layout/BasicLinearProcessNumbered"/>
    <dgm:cxn modelId="{D41DA1EE-8EBC-41E6-A91C-F1ACBA772B19}" type="presOf" srcId="{B9373CFD-69F6-47E3-BBE1-5B7641310DF6}" destId="{F7F6D925-6AE4-4185-A341-6868535E122D}" srcOrd="1" destOrd="0" presId="urn:microsoft.com/office/officeart/2016/7/layout/BasicLinearProcessNumbered"/>
    <dgm:cxn modelId="{89E89BFF-D259-4914-9A65-55F945580605}" type="presOf" srcId="{847C01B2-3F3C-4680-BEAB-C60D67823872}" destId="{956D7E59-2C0D-4F58-BA83-57181925F725}" srcOrd="1" destOrd="0" presId="urn:microsoft.com/office/officeart/2016/7/layout/BasicLinearProcessNumbered"/>
    <dgm:cxn modelId="{46FD91C5-CFCA-47B8-8BCF-3E3381CBD4A0}" type="presParOf" srcId="{88638BAF-F2DE-4E77-A5FB-7C6BE6F2CAC3}" destId="{BC19EFB9-5D6A-4B10-8BD6-C0E470FE065A}" srcOrd="0" destOrd="0" presId="urn:microsoft.com/office/officeart/2016/7/layout/BasicLinearProcessNumbered"/>
    <dgm:cxn modelId="{5C682554-7ADE-44F9-BAE5-1877D31A7EED}" type="presParOf" srcId="{BC19EFB9-5D6A-4B10-8BD6-C0E470FE065A}" destId="{1F4FEDD1-7CC5-4207-8F6C-E95F6125B4E0}" srcOrd="0" destOrd="0" presId="urn:microsoft.com/office/officeart/2016/7/layout/BasicLinearProcessNumbered"/>
    <dgm:cxn modelId="{CA86B19F-5DD9-4547-9DB1-85E42CC5EE1C}" type="presParOf" srcId="{BC19EFB9-5D6A-4B10-8BD6-C0E470FE065A}" destId="{AB32A581-69F1-4F3D-BA1C-868FE1E7927C}" srcOrd="1" destOrd="0" presId="urn:microsoft.com/office/officeart/2016/7/layout/BasicLinearProcessNumbered"/>
    <dgm:cxn modelId="{4D19A2D9-1BB5-400B-A03F-0850E1F3C2B1}" type="presParOf" srcId="{BC19EFB9-5D6A-4B10-8BD6-C0E470FE065A}" destId="{CC6F37C8-1798-4F74-B929-CA533BA10B28}" srcOrd="2" destOrd="0" presId="urn:microsoft.com/office/officeart/2016/7/layout/BasicLinearProcessNumbered"/>
    <dgm:cxn modelId="{97A084B3-D28C-46B5-BB1A-F975A5FABA64}" type="presParOf" srcId="{BC19EFB9-5D6A-4B10-8BD6-C0E470FE065A}" destId="{62DEE91D-DD17-4C15-932F-AEEB4C61F359}" srcOrd="3" destOrd="0" presId="urn:microsoft.com/office/officeart/2016/7/layout/BasicLinearProcessNumbered"/>
    <dgm:cxn modelId="{2C1C6F6D-6F7A-4DB7-87AB-E313F34BA308}" type="presParOf" srcId="{88638BAF-F2DE-4E77-A5FB-7C6BE6F2CAC3}" destId="{82202427-7CB9-4943-AAB4-43E1A454D81D}" srcOrd="1" destOrd="0" presId="urn:microsoft.com/office/officeart/2016/7/layout/BasicLinearProcessNumbered"/>
    <dgm:cxn modelId="{ADA27CB0-C763-496C-85D9-5BA8FF7F6504}" type="presParOf" srcId="{88638BAF-F2DE-4E77-A5FB-7C6BE6F2CAC3}" destId="{8A9EFC5A-9DAC-4375-B0A5-4013073818A7}" srcOrd="2" destOrd="0" presId="urn:microsoft.com/office/officeart/2016/7/layout/BasicLinearProcessNumbered"/>
    <dgm:cxn modelId="{56DA505A-83C0-4513-B8B5-8AE2A59C9715}" type="presParOf" srcId="{8A9EFC5A-9DAC-4375-B0A5-4013073818A7}" destId="{67423510-8F56-4A35-808E-19048B254374}" srcOrd="0" destOrd="0" presId="urn:microsoft.com/office/officeart/2016/7/layout/BasicLinearProcessNumbered"/>
    <dgm:cxn modelId="{AD18DFB4-4C04-4A41-9DB9-6F9CB548F7F9}" type="presParOf" srcId="{8A9EFC5A-9DAC-4375-B0A5-4013073818A7}" destId="{48DE9470-1ED5-489B-9900-36BA66ADB43D}" srcOrd="1" destOrd="0" presId="urn:microsoft.com/office/officeart/2016/7/layout/BasicLinearProcessNumbered"/>
    <dgm:cxn modelId="{11ED081B-BD6B-4BBC-B4CA-311337722B01}" type="presParOf" srcId="{8A9EFC5A-9DAC-4375-B0A5-4013073818A7}" destId="{CD14BDF2-1E99-4BA3-96F6-0AF3CD426A47}" srcOrd="2" destOrd="0" presId="urn:microsoft.com/office/officeart/2016/7/layout/BasicLinearProcessNumbered"/>
    <dgm:cxn modelId="{8C9E2427-0BE4-4523-AA7C-D2C82135A890}" type="presParOf" srcId="{8A9EFC5A-9DAC-4375-B0A5-4013073818A7}" destId="{F7F6D925-6AE4-4185-A341-6868535E122D}" srcOrd="3" destOrd="0" presId="urn:microsoft.com/office/officeart/2016/7/layout/BasicLinearProcessNumbered"/>
    <dgm:cxn modelId="{8C6E36C4-23A1-4FB1-9D23-1BA24EEB99C8}" type="presParOf" srcId="{88638BAF-F2DE-4E77-A5FB-7C6BE6F2CAC3}" destId="{271CBD27-B009-42B5-A9E8-4022695BECBA}" srcOrd="3" destOrd="0" presId="urn:microsoft.com/office/officeart/2016/7/layout/BasicLinearProcessNumbered"/>
    <dgm:cxn modelId="{73E343ED-D5D9-494F-B221-DB6EDAA6AA36}" type="presParOf" srcId="{88638BAF-F2DE-4E77-A5FB-7C6BE6F2CAC3}" destId="{346B8D5C-5609-4B11-8E9E-EB107A4D5C0C}" srcOrd="4" destOrd="0" presId="urn:microsoft.com/office/officeart/2016/7/layout/BasicLinearProcessNumbered"/>
    <dgm:cxn modelId="{53CE16ED-E6F0-4320-B7DD-FB9EB2F3494A}" type="presParOf" srcId="{346B8D5C-5609-4B11-8E9E-EB107A4D5C0C}" destId="{504D93B9-D94D-4EC4-9AB7-AC705B9F8731}" srcOrd="0" destOrd="0" presId="urn:microsoft.com/office/officeart/2016/7/layout/BasicLinearProcessNumbered"/>
    <dgm:cxn modelId="{56E1AF78-16CA-4FDE-AC71-19C7B6DDA5B8}" type="presParOf" srcId="{346B8D5C-5609-4B11-8E9E-EB107A4D5C0C}" destId="{FED83610-4055-4289-B4B2-3C5096762E3D}" srcOrd="1" destOrd="0" presId="urn:microsoft.com/office/officeart/2016/7/layout/BasicLinearProcessNumbered"/>
    <dgm:cxn modelId="{4499323E-AC71-48A1-9FDA-AB024F996CA7}" type="presParOf" srcId="{346B8D5C-5609-4B11-8E9E-EB107A4D5C0C}" destId="{26ED277C-95F8-4446-9BD6-81BAF30E41E1}" srcOrd="2" destOrd="0" presId="urn:microsoft.com/office/officeart/2016/7/layout/BasicLinearProcessNumbered"/>
    <dgm:cxn modelId="{31C5029C-76B7-4766-B644-4620FF273561}" type="presParOf" srcId="{346B8D5C-5609-4B11-8E9E-EB107A4D5C0C}" destId="{956D7E59-2C0D-4F58-BA83-57181925F725}" srcOrd="3" destOrd="0" presId="urn:microsoft.com/office/officeart/2016/7/layout/BasicLinearProcessNumbered"/>
    <dgm:cxn modelId="{712B2ED8-2C00-4719-B923-0A22650B87A8}" type="presParOf" srcId="{88638BAF-F2DE-4E77-A5FB-7C6BE6F2CAC3}" destId="{53716211-30AC-439A-9FFC-798843B29391}" srcOrd="5" destOrd="0" presId="urn:microsoft.com/office/officeart/2016/7/layout/BasicLinearProcessNumbered"/>
    <dgm:cxn modelId="{D90D59E8-3647-4FD8-ADED-ADDADEC21F4E}" type="presParOf" srcId="{88638BAF-F2DE-4E77-A5FB-7C6BE6F2CAC3}" destId="{4C31F577-E4FC-47EA-AD83-D01A8C5F31D4}" srcOrd="6" destOrd="0" presId="urn:microsoft.com/office/officeart/2016/7/layout/BasicLinearProcessNumbered"/>
    <dgm:cxn modelId="{37BBF976-A119-4230-900E-87C01B01846D}" type="presParOf" srcId="{4C31F577-E4FC-47EA-AD83-D01A8C5F31D4}" destId="{5DD72CDB-D949-4165-9C3A-D0F418F08B58}" srcOrd="0" destOrd="0" presId="urn:microsoft.com/office/officeart/2016/7/layout/BasicLinearProcessNumbered"/>
    <dgm:cxn modelId="{853E8514-1C73-4FC4-8F83-BEB657B33808}" type="presParOf" srcId="{4C31F577-E4FC-47EA-AD83-D01A8C5F31D4}" destId="{37FC338F-3DD3-46F8-BB4C-95B02283A4E0}" srcOrd="1" destOrd="0" presId="urn:microsoft.com/office/officeart/2016/7/layout/BasicLinearProcessNumbered"/>
    <dgm:cxn modelId="{8D11C7FE-3FAC-4AF6-858F-5EDDB4340319}" type="presParOf" srcId="{4C31F577-E4FC-47EA-AD83-D01A8C5F31D4}" destId="{43788353-7CE6-4ED9-A549-38693BF39F3F}" srcOrd="2" destOrd="0" presId="urn:microsoft.com/office/officeart/2016/7/layout/BasicLinearProcessNumbered"/>
    <dgm:cxn modelId="{CE7694A1-1110-4198-86B8-AF95D5D96BCD}" type="presParOf" srcId="{4C31F577-E4FC-47EA-AD83-D01A8C5F31D4}" destId="{8AF4E034-8DCB-473E-BBC8-6504C301D1E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A6E7C-174C-471C-B02B-38B805F13B6E}">
      <dsp:nvSpPr>
        <dsp:cNvPr id="0" name=""/>
        <dsp:cNvSpPr/>
      </dsp:nvSpPr>
      <dsp:spPr>
        <a:xfrm>
          <a:off x="0" y="1778"/>
          <a:ext cx="6491984" cy="7576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52C118-30D7-4A30-B4F4-09215CAC0F67}">
      <dsp:nvSpPr>
        <dsp:cNvPr id="0" name=""/>
        <dsp:cNvSpPr/>
      </dsp:nvSpPr>
      <dsp:spPr>
        <a:xfrm>
          <a:off x="229190" y="172250"/>
          <a:ext cx="416710" cy="416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F2F03-2DA9-4E81-8FEF-D3641A44D06D}">
      <dsp:nvSpPr>
        <dsp:cNvPr id="0" name=""/>
        <dsp:cNvSpPr/>
      </dsp:nvSpPr>
      <dsp:spPr>
        <a:xfrm>
          <a:off x="875092" y="1778"/>
          <a:ext cx="5616891" cy="757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85" tIns="80185" rIns="80185" bIns="80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Student Name:	</a:t>
          </a:r>
          <a:r>
            <a:rPr lang="en-GB" sz="1900" kern="1200" dirty="0">
              <a:latin typeface="Aptos" panose="020B0004020202020204" pitchFamily="34" charset="0"/>
            </a:rPr>
            <a:t>Ana Maria Ismail</a:t>
          </a:r>
          <a:endParaRPr lang="en-US" sz="1900" kern="1200" dirty="0">
            <a:latin typeface="Aptos" panose="020B0004020202020204" pitchFamily="34" charset="0"/>
          </a:endParaRPr>
        </a:p>
      </dsp:txBody>
      <dsp:txXfrm>
        <a:off x="875092" y="1778"/>
        <a:ext cx="5616891" cy="757655"/>
      </dsp:txXfrm>
    </dsp:sp>
    <dsp:sp modelId="{4F8EBF1C-FF3F-4E39-AD98-132BB62FE3DC}">
      <dsp:nvSpPr>
        <dsp:cNvPr id="0" name=""/>
        <dsp:cNvSpPr/>
      </dsp:nvSpPr>
      <dsp:spPr>
        <a:xfrm>
          <a:off x="0" y="948847"/>
          <a:ext cx="6491984" cy="7576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43214D-AC32-429B-8AB9-40411CE0E8A7}">
      <dsp:nvSpPr>
        <dsp:cNvPr id="0" name=""/>
        <dsp:cNvSpPr/>
      </dsp:nvSpPr>
      <dsp:spPr>
        <a:xfrm>
          <a:off x="229190" y="1119320"/>
          <a:ext cx="416710" cy="416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CB8EF-E5D8-4C73-BAA2-E7851F7A4CE5}">
      <dsp:nvSpPr>
        <dsp:cNvPr id="0" name=""/>
        <dsp:cNvSpPr/>
      </dsp:nvSpPr>
      <dsp:spPr>
        <a:xfrm>
          <a:off x="875092" y="948847"/>
          <a:ext cx="5616891" cy="757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85" tIns="80185" rIns="80185" bIns="80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Student ID: </a:t>
          </a:r>
          <a:r>
            <a:rPr lang="en-GB" sz="1900" kern="1200" dirty="0">
              <a:latin typeface="Aptos" panose="020B0004020202020204" pitchFamily="34" charset="0"/>
            </a:rPr>
            <a:t>2435354</a:t>
          </a:r>
          <a:endParaRPr lang="en-US" sz="1900" kern="1200" dirty="0">
            <a:latin typeface="Aptos" panose="020B0004020202020204" pitchFamily="34" charset="0"/>
          </a:endParaRPr>
        </a:p>
      </dsp:txBody>
      <dsp:txXfrm>
        <a:off x="875092" y="948847"/>
        <a:ext cx="5616891" cy="757655"/>
      </dsp:txXfrm>
    </dsp:sp>
    <dsp:sp modelId="{AF3C25B0-76A7-4DE0-90C4-4BBD4C594D5C}">
      <dsp:nvSpPr>
        <dsp:cNvPr id="0" name=""/>
        <dsp:cNvSpPr/>
      </dsp:nvSpPr>
      <dsp:spPr>
        <a:xfrm>
          <a:off x="0" y="1895917"/>
          <a:ext cx="6491984" cy="7576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96E33-35B0-4A6B-A098-B03E43E5125D}">
      <dsp:nvSpPr>
        <dsp:cNvPr id="0" name=""/>
        <dsp:cNvSpPr/>
      </dsp:nvSpPr>
      <dsp:spPr>
        <a:xfrm>
          <a:off x="229190" y="2066389"/>
          <a:ext cx="416710" cy="416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B40C4-E019-4D4A-A880-880DA8514BAD}">
      <dsp:nvSpPr>
        <dsp:cNvPr id="0" name=""/>
        <dsp:cNvSpPr/>
      </dsp:nvSpPr>
      <dsp:spPr>
        <a:xfrm>
          <a:off x="875092" y="1895917"/>
          <a:ext cx="5616891" cy="757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85" tIns="80185" rIns="80185" bIns="80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Lecturer’s Name: </a:t>
          </a:r>
          <a:r>
            <a:rPr lang="en-GB" sz="1900" kern="1200" dirty="0">
              <a:latin typeface="Aptos" panose="020B0004020202020204" pitchFamily="34" charset="0"/>
            </a:rPr>
            <a:t>Rebecca Stewart</a:t>
          </a:r>
          <a:endParaRPr lang="en-US" sz="1900" kern="1200" dirty="0">
            <a:latin typeface="Aptos" panose="020B0004020202020204" pitchFamily="34" charset="0"/>
          </a:endParaRPr>
        </a:p>
      </dsp:txBody>
      <dsp:txXfrm>
        <a:off x="875092" y="1895917"/>
        <a:ext cx="5616891" cy="757655"/>
      </dsp:txXfrm>
    </dsp:sp>
    <dsp:sp modelId="{67D02CF3-11ED-4FDB-A775-8C0D0D81499D}">
      <dsp:nvSpPr>
        <dsp:cNvPr id="0" name=""/>
        <dsp:cNvSpPr/>
      </dsp:nvSpPr>
      <dsp:spPr>
        <a:xfrm>
          <a:off x="0" y="2842986"/>
          <a:ext cx="6491984" cy="7576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096B3-6E29-4B4D-92BB-B41681605388}">
      <dsp:nvSpPr>
        <dsp:cNvPr id="0" name=""/>
        <dsp:cNvSpPr/>
      </dsp:nvSpPr>
      <dsp:spPr>
        <a:xfrm>
          <a:off x="229190" y="3013459"/>
          <a:ext cx="416710" cy="416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7BB8C-87AF-4809-B81F-FE01329DF9E1}">
      <dsp:nvSpPr>
        <dsp:cNvPr id="0" name=""/>
        <dsp:cNvSpPr/>
      </dsp:nvSpPr>
      <dsp:spPr>
        <a:xfrm>
          <a:off x="875092" y="2842986"/>
          <a:ext cx="5616891" cy="757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85" tIns="80185" rIns="80185" bIns="80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Module Code: </a:t>
          </a:r>
          <a:r>
            <a:rPr lang="en-GB" sz="1900" kern="1200" dirty="0">
              <a:latin typeface="Aptos" panose="020B0004020202020204" pitchFamily="34" charset="0"/>
            </a:rPr>
            <a:t>LCLM4004</a:t>
          </a:r>
          <a:endParaRPr lang="en-US" sz="1900" kern="1200" dirty="0">
            <a:latin typeface="Aptos" panose="020B0004020202020204" pitchFamily="34" charset="0"/>
          </a:endParaRPr>
        </a:p>
      </dsp:txBody>
      <dsp:txXfrm>
        <a:off x="875092" y="2842986"/>
        <a:ext cx="5616891" cy="757655"/>
      </dsp:txXfrm>
    </dsp:sp>
    <dsp:sp modelId="{6D761E19-984A-4331-B19C-19FFA5CB9FFA}">
      <dsp:nvSpPr>
        <dsp:cNvPr id="0" name=""/>
        <dsp:cNvSpPr/>
      </dsp:nvSpPr>
      <dsp:spPr>
        <a:xfrm>
          <a:off x="0" y="3790056"/>
          <a:ext cx="6491984" cy="7576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F1B569-E445-408E-9BF8-214B0BA0A5EF}">
      <dsp:nvSpPr>
        <dsp:cNvPr id="0" name=""/>
        <dsp:cNvSpPr/>
      </dsp:nvSpPr>
      <dsp:spPr>
        <a:xfrm>
          <a:off x="229190" y="3960529"/>
          <a:ext cx="416710" cy="4167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59548-171C-44A8-9786-C1405FFB07A9}">
      <dsp:nvSpPr>
        <dsp:cNvPr id="0" name=""/>
        <dsp:cNvSpPr/>
      </dsp:nvSpPr>
      <dsp:spPr>
        <a:xfrm>
          <a:off x="875092" y="3790056"/>
          <a:ext cx="5616891" cy="757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85" tIns="80185" rIns="80185" bIns="80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Module Name: </a:t>
          </a:r>
          <a:r>
            <a:rPr lang="en-GB" sz="1900" kern="1200" dirty="0">
              <a:latin typeface="Aptos" panose="020B0004020202020204" pitchFamily="34" charset="0"/>
            </a:rPr>
            <a:t>Problem Solving and Decision-Making</a:t>
          </a:r>
          <a:endParaRPr lang="en-US" sz="1900" kern="1200" dirty="0">
            <a:latin typeface="Aptos" panose="020B0004020202020204" pitchFamily="34" charset="0"/>
          </a:endParaRPr>
        </a:p>
      </dsp:txBody>
      <dsp:txXfrm>
        <a:off x="875092" y="3790056"/>
        <a:ext cx="5616891" cy="757655"/>
      </dsp:txXfrm>
    </dsp:sp>
    <dsp:sp modelId="{B61AF7CB-D04B-4D3E-BF7C-35CF7E9CADE2}">
      <dsp:nvSpPr>
        <dsp:cNvPr id="0" name=""/>
        <dsp:cNvSpPr/>
      </dsp:nvSpPr>
      <dsp:spPr>
        <a:xfrm>
          <a:off x="0" y="4737126"/>
          <a:ext cx="6491984" cy="7576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D2D1E0-0F7F-4333-8793-1B2EF66C32EC}">
      <dsp:nvSpPr>
        <dsp:cNvPr id="0" name=""/>
        <dsp:cNvSpPr/>
      </dsp:nvSpPr>
      <dsp:spPr>
        <a:xfrm>
          <a:off x="229190" y="4907598"/>
          <a:ext cx="416710" cy="4167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AACDA-5DAB-40D6-9483-7F1BF83E4699}">
      <dsp:nvSpPr>
        <dsp:cNvPr id="0" name=""/>
        <dsp:cNvSpPr/>
      </dsp:nvSpPr>
      <dsp:spPr>
        <a:xfrm>
          <a:off x="875092" y="4737126"/>
          <a:ext cx="5616891" cy="757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85" tIns="80185" rIns="80185" bIns="8018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Component 1: </a:t>
          </a:r>
          <a:r>
            <a:rPr lang="en-GB" sz="1900" kern="1200" dirty="0">
              <a:latin typeface="Aptos" panose="020B0004020202020204" pitchFamily="34" charset="0"/>
            </a:rPr>
            <a:t>Green Haven Florists</a:t>
          </a:r>
          <a:endParaRPr lang="en-US" sz="1900" kern="1200" dirty="0">
            <a:latin typeface="Aptos" panose="020B0004020202020204" pitchFamily="34" charset="0"/>
          </a:endParaRPr>
        </a:p>
      </dsp:txBody>
      <dsp:txXfrm>
        <a:off x="875092" y="4737126"/>
        <a:ext cx="5616891" cy="757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85C5C0-D004-42DC-8F0D-3AB344BF2801}">
      <dsp:nvSpPr>
        <dsp:cNvPr id="0" name=""/>
        <dsp:cNvSpPr/>
      </dsp:nvSpPr>
      <dsp:spPr>
        <a:xfrm>
          <a:off x="0" y="608069"/>
          <a:ext cx="5084178" cy="47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problems Green Haven Florists are facing.</a:t>
          </a:r>
          <a:endParaRPr lang="en-US" sz="2000" kern="1200" dirty="0"/>
        </a:p>
      </dsp:txBody>
      <dsp:txXfrm>
        <a:off x="23417" y="631486"/>
        <a:ext cx="5037344" cy="432866"/>
      </dsp:txXfrm>
    </dsp:sp>
    <dsp:sp modelId="{EA433831-73AB-47CE-909D-B99C3308A2FD}">
      <dsp:nvSpPr>
        <dsp:cNvPr id="0" name=""/>
        <dsp:cNvSpPr/>
      </dsp:nvSpPr>
      <dsp:spPr>
        <a:xfrm>
          <a:off x="0" y="1145369"/>
          <a:ext cx="5084178" cy="47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5W2H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417" y="1168786"/>
        <a:ext cx="5037344" cy="432866"/>
      </dsp:txXfrm>
    </dsp:sp>
    <dsp:sp modelId="{7A98619E-2557-4212-A132-B6CA3D12D9A8}">
      <dsp:nvSpPr>
        <dsp:cNvPr id="0" name=""/>
        <dsp:cNvSpPr/>
      </dsp:nvSpPr>
      <dsp:spPr>
        <a:xfrm>
          <a:off x="0" y="1682669"/>
          <a:ext cx="5084178" cy="47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PESTEL framework</a:t>
          </a:r>
          <a:endParaRPr lang="en-US" sz="2000" kern="1200"/>
        </a:p>
      </dsp:txBody>
      <dsp:txXfrm>
        <a:off x="23417" y="1706086"/>
        <a:ext cx="5037344" cy="432866"/>
      </dsp:txXfrm>
    </dsp:sp>
    <dsp:sp modelId="{8F0D9C73-D60C-434A-8B5A-19B2691C86F4}">
      <dsp:nvSpPr>
        <dsp:cNvPr id="0" name=""/>
        <dsp:cNvSpPr/>
      </dsp:nvSpPr>
      <dsp:spPr>
        <a:xfrm>
          <a:off x="0" y="2219969"/>
          <a:ext cx="5084178" cy="47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Cause-and-Effect model</a:t>
          </a:r>
          <a:endParaRPr lang="en-US" sz="2000" kern="1200"/>
        </a:p>
      </dsp:txBody>
      <dsp:txXfrm>
        <a:off x="23417" y="2243386"/>
        <a:ext cx="5037344" cy="432866"/>
      </dsp:txXfrm>
    </dsp:sp>
    <dsp:sp modelId="{82A5AB8C-F060-4889-8ECA-EF58B23E59B2}">
      <dsp:nvSpPr>
        <dsp:cNvPr id="0" name=""/>
        <dsp:cNvSpPr/>
      </dsp:nvSpPr>
      <dsp:spPr>
        <a:xfrm>
          <a:off x="0" y="2757269"/>
          <a:ext cx="5084178" cy="47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Summary of the key findings.</a:t>
          </a:r>
          <a:endParaRPr lang="en-US" sz="2000" kern="1200"/>
        </a:p>
      </dsp:txBody>
      <dsp:txXfrm>
        <a:off x="23417" y="2780686"/>
        <a:ext cx="5037344" cy="4328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1160F0-323B-44BB-BF34-60A1D9217F88}">
      <dsp:nvSpPr>
        <dsp:cNvPr id="0" name=""/>
        <dsp:cNvSpPr/>
      </dsp:nvSpPr>
      <dsp:spPr>
        <a:xfrm>
          <a:off x="0" y="0"/>
          <a:ext cx="3085207" cy="18511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is PESTEL framework?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 PESTEL model is used to evaluate factors that cannot be controlled having impact on a business. </a:t>
          </a:r>
          <a:endParaRPr lang="en-US" sz="1600" kern="1200" dirty="0"/>
        </a:p>
      </dsp:txBody>
      <dsp:txXfrm>
        <a:off x="0" y="0"/>
        <a:ext cx="3085207" cy="1851124"/>
      </dsp:txXfrm>
    </dsp:sp>
    <dsp:sp modelId="{DE74847E-4721-4616-8D25-2308C7E8E697}">
      <dsp:nvSpPr>
        <dsp:cNvPr id="0" name=""/>
        <dsp:cNvSpPr/>
      </dsp:nvSpPr>
      <dsp:spPr>
        <a:xfrm>
          <a:off x="3393727" y="5362"/>
          <a:ext cx="3085207" cy="1851124"/>
        </a:xfrm>
        <a:prstGeom prst="rect">
          <a:avLst/>
        </a:prstGeom>
        <a:solidFill>
          <a:schemeClr val="accent5">
            <a:hueOff val="2718752"/>
            <a:satOff val="-15871"/>
            <a:lumOff val="-12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Why is it used and where?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provide insight on external influences in the business world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3393727" y="5362"/>
        <a:ext cx="3085207" cy="1851124"/>
      </dsp:txXfrm>
    </dsp:sp>
    <dsp:sp modelId="{77A51B8C-CFA3-43FB-94A8-F66CB358113A}">
      <dsp:nvSpPr>
        <dsp:cNvPr id="0" name=""/>
        <dsp:cNvSpPr/>
      </dsp:nvSpPr>
      <dsp:spPr>
        <a:xfrm>
          <a:off x="6787455" y="5362"/>
          <a:ext cx="3085207" cy="1851124"/>
        </a:xfrm>
        <a:prstGeom prst="rect">
          <a:avLst/>
        </a:prstGeom>
        <a:solidFill>
          <a:schemeClr val="accent5">
            <a:hueOff val="5437504"/>
            <a:satOff val="-31742"/>
            <a:lumOff val="-25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Where/ How is it used?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Assists with threats throughout the environment and is used in business management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6787455" y="5362"/>
        <a:ext cx="3085207" cy="1851124"/>
      </dsp:txXfrm>
    </dsp:sp>
    <dsp:sp modelId="{BB957D5B-6A08-401F-9D36-9F6AFCBE9927}">
      <dsp:nvSpPr>
        <dsp:cNvPr id="0" name=""/>
        <dsp:cNvSpPr/>
      </dsp:nvSpPr>
      <dsp:spPr>
        <a:xfrm>
          <a:off x="1696863" y="2165007"/>
          <a:ext cx="3085207" cy="1851124"/>
        </a:xfrm>
        <a:prstGeom prst="rect">
          <a:avLst/>
        </a:prstGeom>
        <a:solidFill>
          <a:schemeClr val="accent5">
            <a:hueOff val="8156256"/>
            <a:satOff val="-47614"/>
            <a:lumOff val="-382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Benefits of this framework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Clarifies risks, covers important aspects surrounding opportunities.</a:t>
          </a:r>
          <a:endParaRPr lang="en-US" sz="1600" kern="1200" dirty="0"/>
        </a:p>
      </dsp:txBody>
      <dsp:txXfrm>
        <a:off x="1696863" y="2165007"/>
        <a:ext cx="3085207" cy="1851124"/>
      </dsp:txXfrm>
    </dsp:sp>
    <dsp:sp modelId="{5B823BFC-7AEF-49EB-AE80-B0FE68EB4DAE}">
      <dsp:nvSpPr>
        <dsp:cNvPr id="0" name=""/>
        <dsp:cNvSpPr/>
      </dsp:nvSpPr>
      <dsp:spPr>
        <a:xfrm>
          <a:off x="5090591" y="2165007"/>
          <a:ext cx="3085207" cy="1851124"/>
        </a:xfrm>
        <a:prstGeom prst="rect">
          <a:avLst/>
        </a:prstGeom>
        <a:solidFill>
          <a:schemeClr val="accent5">
            <a:hueOff val="10875008"/>
            <a:satOff val="-63485"/>
            <a:lumOff val="-50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information may lose relevance overtime and inaccuracy may occur.</a:t>
          </a:r>
          <a:endParaRPr lang="en-US" sz="1600" kern="1200" dirty="0"/>
        </a:p>
      </dsp:txBody>
      <dsp:txXfrm>
        <a:off x="5090591" y="2165007"/>
        <a:ext cx="3085207" cy="18511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BBB0B-4583-4322-B85F-1410DDA1E1DC}">
      <dsp:nvSpPr>
        <dsp:cNvPr id="0" name=""/>
        <dsp:cNvSpPr/>
      </dsp:nvSpPr>
      <dsp:spPr>
        <a:xfrm>
          <a:off x="1050053" y="108182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What the Cause-and-Effect Model is?</a:t>
          </a:r>
          <a:endParaRPr lang="en-US" sz="1400" kern="1200"/>
        </a:p>
      </dsp:txBody>
      <dsp:txXfrm>
        <a:off x="1050053" y="108182"/>
        <a:ext cx="2271638" cy="1362982"/>
      </dsp:txXfrm>
    </dsp:sp>
    <dsp:sp modelId="{696E2C75-EBB1-4F25-9E41-E04F95334BB0}">
      <dsp:nvSpPr>
        <dsp:cNvPr id="0" name=""/>
        <dsp:cNvSpPr/>
      </dsp:nvSpPr>
      <dsp:spPr>
        <a:xfrm>
          <a:off x="3384275" y="108182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cause-and-effect model is promptly used as a problem-solving tool used to identify problems and figure out what is causing them.</a:t>
          </a:r>
          <a:endParaRPr lang="en-US" sz="1400" kern="1200" dirty="0"/>
        </a:p>
      </dsp:txBody>
      <dsp:txXfrm>
        <a:off x="3384275" y="108182"/>
        <a:ext cx="2271638" cy="1362982"/>
      </dsp:txXfrm>
    </dsp:sp>
    <dsp:sp modelId="{3B6E12D0-CD72-490A-9C59-3491DBEEAA53}">
      <dsp:nvSpPr>
        <dsp:cNvPr id="0" name=""/>
        <dsp:cNvSpPr/>
      </dsp:nvSpPr>
      <dsp:spPr>
        <a:xfrm>
          <a:off x="3707120" y="1514481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Why is it used?</a:t>
          </a:r>
          <a:endParaRPr lang="en-US" sz="1400" kern="1200"/>
        </a:p>
      </dsp:txBody>
      <dsp:txXfrm>
        <a:off x="3707120" y="1514481"/>
        <a:ext cx="2271638" cy="1362982"/>
      </dsp:txXfrm>
    </dsp:sp>
    <dsp:sp modelId="{CBF9EBF8-3291-4664-A3BB-212EF861A811}">
      <dsp:nvSpPr>
        <dsp:cNvPr id="0" name=""/>
        <dsp:cNvSpPr/>
      </dsp:nvSpPr>
      <dsp:spPr>
        <a:xfrm>
          <a:off x="9505954" y="108182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is used to find out the root cause of a significant problem and find out what issue is occurring.</a:t>
          </a:r>
          <a:endParaRPr lang="en-US" sz="1400" kern="1200" dirty="0"/>
        </a:p>
      </dsp:txBody>
      <dsp:txXfrm>
        <a:off x="9505954" y="108182"/>
        <a:ext cx="2271638" cy="1362982"/>
      </dsp:txXfrm>
    </dsp:sp>
    <dsp:sp modelId="{9CD00E3F-CB88-4CF0-804D-20757FBF1FB7}">
      <dsp:nvSpPr>
        <dsp:cNvPr id="0" name=""/>
        <dsp:cNvSpPr/>
      </dsp:nvSpPr>
      <dsp:spPr>
        <a:xfrm>
          <a:off x="7200900" y="108178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Where/how is it used?</a:t>
          </a:r>
          <a:endParaRPr lang="en-US" sz="1400" kern="1200"/>
        </a:p>
      </dsp:txBody>
      <dsp:txXfrm>
        <a:off x="7200900" y="108178"/>
        <a:ext cx="2271638" cy="1362982"/>
      </dsp:txXfrm>
    </dsp:sp>
    <dsp:sp modelId="{58A90761-AC7F-45F1-BEB2-23D9FB4F6F57}">
      <dsp:nvSpPr>
        <dsp:cNvPr id="0" name=""/>
        <dsp:cNvSpPr/>
      </dsp:nvSpPr>
      <dsp:spPr>
        <a:xfrm>
          <a:off x="6033641" y="1505399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It occurs mostly in businesses, and it is used to highlight problems under different categories.</a:t>
          </a:r>
          <a:endParaRPr lang="en-US" sz="1400" kern="1200"/>
        </a:p>
      </dsp:txBody>
      <dsp:txXfrm>
        <a:off x="6033641" y="1505399"/>
        <a:ext cx="2271638" cy="1362982"/>
      </dsp:txXfrm>
    </dsp:sp>
    <dsp:sp modelId="{B59F9BEB-6ECF-4818-AC52-3D012D5C5E25}">
      <dsp:nvSpPr>
        <dsp:cNvPr id="0" name=""/>
        <dsp:cNvSpPr/>
      </dsp:nvSpPr>
      <dsp:spPr>
        <a:xfrm>
          <a:off x="1037491" y="3041876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What are the benefits of this model?</a:t>
          </a:r>
          <a:endParaRPr lang="en-US" sz="1400" kern="1200"/>
        </a:p>
      </dsp:txBody>
      <dsp:txXfrm>
        <a:off x="1037491" y="3041876"/>
        <a:ext cx="2271638" cy="1362982"/>
      </dsp:txXfrm>
    </dsp:sp>
    <dsp:sp modelId="{58C8EE9A-7308-44B1-8C6D-EF0328B6CFD3}">
      <dsp:nvSpPr>
        <dsp:cNvPr id="0" name=""/>
        <dsp:cNvSpPr/>
      </dsp:nvSpPr>
      <dsp:spPr>
        <a:xfrm>
          <a:off x="3413170" y="3029405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It promotes thinking in a strategic way to figure out what causes malfunctions in your business.</a:t>
          </a:r>
          <a:endParaRPr lang="en-US" sz="1400" kern="1200"/>
        </a:p>
      </dsp:txBody>
      <dsp:txXfrm>
        <a:off x="3413170" y="3029405"/>
        <a:ext cx="2271638" cy="1362982"/>
      </dsp:txXfrm>
    </dsp:sp>
    <dsp:sp modelId="{6761631D-339C-4583-8409-687A634A5A78}">
      <dsp:nvSpPr>
        <dsp:cNvPr id="0" name=""/>
        <dsp:cNvSpPr/>
      </dsp:nvSpPr>
      <dsp:spPr>
        <a:xfrm>
          <a:off x="7181840" y="2981777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What are the criticisms of this model?</a:t>
          </a:r>
          <a:endParaRPr lang="en-US" sz="1400" kern="1200"/>
        </a:p>
      </dsp:txBody>
      <dsp:txXfrm>
        <a:off x="7181840" y="2981777"/>
        <a:ext cx="2271638" cy="1362982"/>
      </dsp:txXfrm>
    </dsp:sp>
    <dsp:sp modelId="{95C0D545-9A49-49CE-92C8-606667D9FD87}">
      <dsp:nvSpPr>
        <dsp:cNvPr id="0" name=""/>
        <dsp:cNvSpPr/>
      </dsp:nvSpPr>
      <dsp:spPr>
        <a:xfrm>
          <a:off x="9530147" y="2972264"/>
          <a:ext cx="2271638" cy="1362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categories could be too complex, and you may find it difficult to find solutions to each problem, causing an analysis to confirm each cause.</a:t>
          </a:r>
          <a:endParaRPr lang="en-US" sz="1400" kern="1200" dirty="0"/>
        </a:p>
      </dsp:txBody>
      <dsp:txXfrm>
        <a:off x="9530147" y="2972264"/>
        <a:ext cx="2271638" cy="13629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FEDD1-7CC5-4207-8F6C-E95F6125B4E0}">
      <dsp:nvSpPr>
        <dsp:cNvPr id="0" name=""/>
        <dsp:cNvSpPr/>
      </dsp:nvSpPr>
      <dsp:spPr>
        <a:xfrm>
          <a:off x="3080" y="144948"/>
          <a:ext cx="2444055" cy="342167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Key Finding 1</a:t>
          </a:r>
          <a:r>
            <a:rPr lang="en-GB" sz="1700" kern="1200"/>
            <a:t>: Not keeping up to date with social media. (5W2H)</a:t>
          </a:r>
          <a:endParaRPr lang="en-US" sz="1700" kern="1200"/>
        </a:p>
      </dsp:txBody>
      <dsp:txXfrm>
        <a:off x="3080" y="1445186"/>
        <a:ext cx="2444055" cy="2053006"/>
      </dsp:txXfrm>
    </dsp:sp>
    <dsp:sp modelId="{AB32A581-69F1-4F3D-BA1C-868FE1E7927C}">
      <dsp:nvSpPr>
        <dsp:cNvPr id="0" name=""/>
        <dsp:cNvSpPr/>
      </dsp:nvSpPr>
      <dsp:spPr>
        <a:xfrm>
          <a:off x="711856" y="487116"/>
          <a:ext cx="1026503" cy="10265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637444"/>
        <a:ext cx="725847" cy="725847"/>
      </dsp:txXfrm>
    </dsp:sp>
    <dsp:sp modelId="{CC6F37C8-1798-4F74-B929-CA533BA10B28}">
      <dsp:nvSpPr>
        <dsp:cNvPr id="0" name=""/>
        <dsp:cNvSpPr/>
      </dsp:nvSpPr>
      <dsp:spPr>
        <a:xfrm>
          <a:off x="3080" y="356655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23510-8F56-4A35-808E-19048B254374}">
      <dsp:nvSpPr>
        <dsp:cNvPr id="0" name=""/>
        <dsp:cNvSpPr/>
      </dsp:nvSpPr>
      <dsp:spPr>
        <a:xfrm>
          <a:off x="2691541" y="144948"/>
          <a:ext cx="2444055" cy="342167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Key Finding 2</a:t>
          </a:r>
          <a:r>
            <a:rPr lang="en-GB" sz="1700" kern="1200"/>
            <a:t>: Less foot traffic in-store. (PESTEL)</a:t>
          </a:r>
          <a:endParaRPr lang="en-US" sz="1700" kern="1200"/>
        </a:p>
      </dsp:txBody>
      <dsp:txXfrm>
        <a:off x="2691541" y="1445186"/>
        <a:ext cx="2444055" cy="2053006"/>
      </dsp:txXfrm>
    </dsp:sp>
    <dsp:sp modelId="{48DE9470-1ED5-489B-9900-36BA66ADB43D}">
      <dsp:nvSpPr>
        <dsp:cNvPr id="0" name=""/>
        <dsp:cNvSpPr/>
      </dsp:nvSpPr>
      <dsp:spPr>
        <a:xfrm>
          <a:off x="3400317" y="487116"/>
          <a:ext cx="1026503" cy="10265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637444"/>
        <a:ext cx="725847" cy="725847"/>
      </dsp:txXfrm>
    </dsp:sp>
    <dsp:sp modelId="{CD14BDF2-1E99-4BA3-96F6-0AF3CD426A47}">
      <dsp:nvSpPr>
        <dsp:cNvPr id="0" name=""/>
        <dsp:cNvSpPr/>
      </dsp:nvSpPr>
      <dsp:spPr>
        <a:xfrm>
          <a:off x="2691541" y="356655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D93B9-D94D-4EC4-9AB7-AC705B9F8731}">
      <dsp:nvSpPr>
        <dsp:cNvPr id="0" name=""/>
        <dsp:cNvSpPr/>
      </dsp:nvSpPr>
      <dsp:spPr>
        <a:xfrm>
          <a:off x="5380002" y="144948"/>
          <a:ext cx="2444055" cy="342167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Key Finding 3</a:t>
          </a:r>
          <a:r>
            <a:rPr lang="en-GB" sz="1700" kern="1200"/>
            <a:t>: Fresh flowers and biodegradable wrapping is expensive. (Cause-and-effect)</a:t>
          </a:r>
          <a:endParaRPr lang="en-US" sz="1700" kern="1200"/>
        </a:p>
      </dsp:txBody>
      <dsp:txXfrm>
        <a:off x="5380002" y="1445186"/>
        <a:ext cx="2444055" cy="2053006"/>
      </dsp:txXfrm>
    </dsp:sp>
    <dsp:sp modelId="{FED83610-4055-4289-B4B2-3C5096762E3D}">
      <dsp:nvSpPr>
        <dsp:cNvPr id="0" name=""/>
        <dsp:cNvSpPr/>
      </dsp:nvSpPr>
      <dsp:spPr>
        <a:xfrm>
          <a:off x="6088778" y="487116"/>
          <a:ext cx="1026503" cy="10265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637444"/>
        <a:ext cx="725847" cy="725847"/>
      </dsp:txXfrm>
    </dsp:sp>
    <dsp:sp modelId="{26ED277C-95F8-4446-9BD6-81BAF30E41E1}">
      <dsp:nvSpPr>
        <dsp:cNvPr id="0" name=""/>
        <dsp:cNvSpPr/>
      </dsp:nvSpPr>
      <dsp:spPr>
        <a:xfrm>
          <a:off x="5380002" y="356655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72CDB-D949-4165-9C3A-D0F418F08B58}">
      <dsp:nvSpPr>
        <dsp:cNvPr id="0" name=""/>
        <dsp:cNvSpPr/>
      </dsp:nvSpPr>
      <dsp:spPr>
        <a:xfrm>
          <a:off x="8068463" y="144948"/>
          <a:ext cx="2444055" cy="342167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Key Finding 4</a:t>
          </a:r>
          <a:r>
            <a:rPr lang="en-GB" sz="1700" kern="1200"/>
            <a:t>: Closure of nearby businesses. (Insight)</a:t>
          </a:r>
          <a:endParaRPr lang="en-US" sz="1700" kern="1200"/>
        </a:p>
      </dsp:txBody>
      <dsp:txXfrm>
        <a:off x="8068463" y="1445186"/>
        <a:ext cx="2444055" cy="2053006"/>
      </dsp:txXfrm>
    </dsp:sp>
    <dsp:sp modelId="{37FC338F-3DD3-46F8-BB4C-95B02283A4E0}">
      <dsp:nvSpPr>
        <dsp:cNvPr id="0" name=""/>
        <dsp:cNvSpPr/>
      </dsp:nvSpPr>
      <dsp:spPr>
        <a:xfrm>
          <a:off x="8777239" y="487116"/>
          <a:ext cx="1026503" cy="10265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637444"/>
        <a:ext cx="725847" cy="725847"/>
      </dsp:txXfrm>
    </dsp:sp>
    <dsp:sp modelId="{43788353-7CE6-4ED9-A549-38693BF39F3F}">
      <dsp:nvSpPr>
        <dsp:cNvPr id="0" name=""/>
        <dsp:cNvSpPr/>
      </dsp:nvSpPr>
      <dsp:spPr>
        <a:xfrm>
          <a:off x="8068463" y="356655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7383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36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5857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088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28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281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639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37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27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529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511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85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47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4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4196751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ergsustainsoc.biomedcentral.com/articles/10.1186/s13705-023-00415-2" TargetMode="External"/><Relationship Id="rId2" Type="http://schemas.openxmlformats.org/officeDocument/2006/relationships/hyperlink" Target="https://www.geography.org.uk/photo/419675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stagram.com/forever.lovebouquets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198B8845-8514-0A8F-D2DE-88DFA2146F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534100"/>
              </p:ext>
            </p:extLst>
          </p:nvPr>
        </p:nvGraphicFramePr>
        <p:xfrm>
          <a:off x="5252976" y="599440"/>
          <a:ext cx="6491984" cy="5496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A meadow of flowers in the evening">
            <a:extLst>
              <a:ext uri="{FF2B5EF4-FFF2-40B4-BE49-F238E27FC236}">
                <a16:creationId xmlns:a16="http://schemas.microsoft.com/office/drawing/2014/main" id="{AEFE72F9-0FAF-9F21-8CCE-5F26C7CF6B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40" y="599440"/>
            <a:ext cx="4453876" cy="549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>
            <a:normAutofit fontScale="90000"/>
          </a:bodyPr>
          <a:lstStyle/>
          <a:p>
            <a:r>
              <a:rPr lang="en-GB" sz="4000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afternoon, my name is Ana Maria Ismail and today I will be presenting:</a:t>
            </a:r>
            <a:endParaRPr lang="en-GB" sz="40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Tulip and buttercup bouquet on table">
            <a:extLst>
              <a:ext uri="{FF2B5EF4-FFF2-40B4-BE49-F238E27FC236}">
                <a16:creationId xmlns:a16="http://schemas.microsoft.com/office/drawing/2014/main" id="{F22967CE-39A1-0F5B-0392-B658E53584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6" r="13249"/>
          <a:stretch>
            <a:fillRect/>
          </a:stretch>
        </p:blipFill>
        <p:spPr>
          <a:xfrm>
            <a:off x="6636743" y="1238487"/>
            <a:ext cx="4741120" cy="449306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6484F4-23AB-7D7A-A6BF-F66FA99B22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8360160"/>
              </p:ext>
            </p:extLst>
          </p:nvPr>
        </p:nvGraphicFramePr>
        <p:xfrm>
          <a:off x="1143002" y="2546429"/>
          <a:ext cx="5084178" cy="38450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Green Haven Florists </a:t>
            </a:r>
            <a:endParaRPr lang="en-GB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 descr="A view of a coastal area&#10;&#10;AI-generated content may be incorrect.">
            <a:extLst>
              <a:ext uri="{FF2B5EF4-FFF2-40B4-BE49-F238E27FC236}">
                <a16:creationId xmlns:a16="http://schemas.microsoft.com/office/drawing/2014/main" id="{593EEDBF-D106-60FC-D21A-9F7A0377CE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156" r="32820" b="-1"/>
          <a:stretch>
            <a:fillRect/>
          </a:stretch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83" y="2057400"/>
            <a:ext cx="6693061" cy="4038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flower shop located in Norwick, UK.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2016 by partners Liam and Priya Patel.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thrived on its bespoke floral arrangements.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the last 12 months they had financial problems.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are facing competition, less foot traffic and inflation.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8CDB2D-B122-CD4A-8F4F-DCF0069D7DA1}"/>
              </a:ext>
            </a:extLst>
          </p:cNvPr>
          <p:cNvSpPr txBox="1"/>
          <p:nvPr/>
        </p:nvSpPr>
        <p:spPr>
          <a:xfrm>
            <a:off x="582093" y="6421724"/>
            <a:ext cx="3288080" cy="21544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800">
                <a:hlinkClick r:id="rId3"/>
              </a:rPr>
              <a:t>Big waves in Nor Wick © Mike Pennington :: Geograph Britain and Ireland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064" y="609600"/>
            <a:ext cx="6993914" cy="1356360"/>
          </a:xfrm>
        </p:spPr>
        <p:txBody>
          <a:bodyPr>
            <a:normAutofit/>
          </a:bodyPr>
          <a:lstStyle/>
          <a:p>
            <a:r>
              <a:rPr lang="en-GB" sz="3400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Insight into the problems Green Haven Florists are facing</a:t>
            </a:r>
            <a:endParaRPr lang="en-GB" sz="34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064" y="2057400"/>
            <a:ext cx="6993914" cy="403860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GB" sz="1700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decline in in-store sales due to:</a:t>
            </a:r>
          </a:p>
          <a:p>
            <a:pPr marL="45720" indent="0"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Loss of foot traffic due to the closure of nearby businesses.</a:t>
            </a:r>
          </a:p>
          <a:p>
            <a:pPr marL="45720" indent="0"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Customers shifting more towards online shopping.</a:t>
            </a:r>
          </a:p>
          <a:p>
            <a:pPr marL="45720" indent="0"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Sustainable materials have become more expensive.   (biodegradable wrapping, tulips e.g.)</a:t>
            </a:r>
          </a:p>
          <a:p>
            <a:pPr marL="45720" indent="0"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The shop’s website is outdated and difficult to navigate.</a:t>
            </a:r>
          </a:p>
          <a:p>
            <a:pPr marL="45720" indent="0"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The customers have a desire for flexible delivery and subscription services.</a:t>
            </a:r>
          </a:p>
          <a:p>
            <a:pPr marL="45720" indent="0"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Struggling to keep up with online trends.  </a:t>
            </a:r>
          </a:p>
          <a:p>
            <a:pPr marL="45720" indent="0"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Relying mostly on customers to spread the word.</a:t>
            </a:r>
          </a:p>
          <a:p>
            <a:pPr marL="45720" indent="0"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Two new competitors have entered the local market with more accessible prices and digital trends.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CRM Customer Insights App">
            <a:extLst>
              <a:ext uri="{FF2B5EF4-FFF2-40B4-BE49-F238E27FC236}">
                <a16:creationId xmlns:a16="http://schemas.microsoft.com/office/drawing/2014/main" id="{D4B0B206-4DD8-1F69-9DC4-A9DEBA2217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85610" y="1860302"/>
            <a:ext cx="3135414" cy="3135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B95FCF-AD96-482F-9FB8-CD95725E6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4EEEC00-AD80-4734-BEE6-04CBDEC83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ED84DD6-8A68-4994-8094-8DDBE89BF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76049D7-366E-4AC9-B689-460CC28F8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solidFill>
            <a:srgbClr val="A6B727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C9E91F8-C4AE-4EB0-8B76-FF3F3FC71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4AD45A04-4150-4943-BB06-EEEDDD73B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195138" y="857675"/>
            <a:ext cx="3113366" cy="36228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u="sng" cap="all" dirty="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5W2H model</a:t>
            </a:r>
          </a:p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u="sng" cap="all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2523979"/>
              </p:ext>
            </p:extLst>
          </p:nvPr>
        </p:nvGraphicFramePr>
        <p:xfrm>
          <a:off x="261437" y="2590895"/>
          <a:ext cx="6970410" cy="3629935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30196"/>
                  </a:srgbClr>
                </a:solidFill>
                <a:tableStyleId>{93296810-A885-4BE3-A3E7-6D5BEEA58F35}</a:tableStyleId>
              </a:tblPr>
              <a:tblGrid>
                <a:gridCol w="925382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058726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925382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089204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00284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043486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92538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637542">
                <a:tc gridSpan="7">
                  <a:txBody>
                    <a:bodyPr/>
                    <a:lstStyle/>
                    <a:p>
                      <a:pPr algn="ctr"/>
                      <a:r>
                        <a:rPr lang="en-GB" sz="2800" b="0" cap="none" spc="0" dirty="0">
                          <a:solidFill>
                            <a:schemeClr val="bg1"/>
                          </a:solidFill>
                        </a:rPr>
                        <a:t>Identify the Root Problem</a:t>
                      </a:r>
                    </a:p>
                  </a:txBody>
                  <a:tcPr marL="82476" marR="63443" marT="63443" marB="63443" anchor="ctr">
                    <a:lnL w="19050" cap="flat" cmpd="sng" algn="ctr">
                      <a:noFill/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37542">
                <a:tc>
                  <a:txBody>
                    <a:bodyPr/>
                    <a:lstStyle/>
                    <a:p>
                      <a:pPr algn="ctr"/>
                      <a:r>
                        <a:rPr lang="en-GB" sz="1800" b="0" cap="none" spc="0" dirty="0">
                          <a:solidFill>
                            <a:schemeClr val="tx1"/>
                          </a:solidFill>
                        </a:rPr>
                        <a:t>What?</a:t>
                      </a:r>
                      <a:endParaRPr lang="en-GB" sz="10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82476" marR="63443" marT="63443" marB="63443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580381"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What effect is it having?</a:t>
                      </a:r>
                    </a:p>
                  </a:txBody>
                  <a:tcPr marL="82476" marR="63443" marT="63443" marB="6344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Where is the problem occurring?</a:t>
                      </a:r>
                    </a:p>
                  </a:txBody>
                  <a:tcPr marL="82476" marR="63443" marT="63443" marB="6344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When was the problem first noticed?</a:t>
                      </a:r>
                    </a:p>
                  </a:txBody>
                  <a:tcPr marL="82476" marR="63443" marT="63443" marB="6344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Who is impacted by the problem?</a:t>
                      </a:r>
                    </a:p>
                  </a:txBody>
                  <a:tcPr marL="82476" marR="63443" marT="63443" marB="6344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Why is the problem happening?</a:t>
                      </a:r>
                    </a:p>
                  </a:txBody>
                  <a:tcPr marL="82476" marR="63443" marT="63443" marB="6344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How serious is the problem?</a:t>
                      </a:r>
                    </a:p>
                  </a:txBody>
                  <a:tcPr marL="82476" marR="63443" marT="63443" marB="63443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How much money is being lost?</a:t>
                      </a:r>
                    </a:p>
                  </a:txBody>
                  <a:tcPr marL="82476" marR="63443" marT="63443" marB="63443">
                    <a:lnL w="635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6375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000" cap="none" spc="0" dirty="0">
                          <a:solidFill>
                            <a:schemeClr val="tx1"/>
                          </a:solidFill>
                        </a:rPr>
                        <a:t>Reduced income</a:t>
                      </a:r>
                    </a:p>
                  </a:txBody>
                  <a:tcPr marL="82476" marR="63443" marT="63443" marB="63443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000" cap="none" spc="0" dirty="0">
                          <a:solidFill>
                            <a:schemeClr val="tx1"/>
                          </a:solidFill>
                        </a:rPr>
                        <a:t>Instore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000" cap="none" spc="0" dirty="0">
                          <a:solidFill>
                            <a:schemeClr val="tx1"/>
                          </a:solidFill>
                        </a:rPr>
                        <a:t>In the last 12 months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000" cap="none" spc="0" dirty="0">
                          <a:solidFill>
                            <a:schemeClr val="tx1"/>
                          </a:solidFill>
                        </a:rPr>
                        <a:t>The owners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000" cap="none" spc="0" dirty="0">
                          <a:solidFill>
                            <a:schemeClr val="tx1"/>
                          </a:solidFill>
                        </a:rPr>
                        <a:t>Not up to date with technology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000" cap="none" spc="0" dirty="0">
                          <a:solidFill>
                            <a:schemeClr val="tx1"/>
                          </a:solidFill>
                        </a:rPr>
                        <a:t>7/10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000" cap="none" spc="0" dirty="0">
                          <a:solidFill>
                            <a:schemeClr val="tx1"/>
                          </a:solidFill>
                        </a:rPr>
                        <a:t>30%</a:t>
                      </a:r>
                    </a:p>
                  </a:txBody>
                  <a:tcPr marL="82476" marR="63443" marT="63443" marB="63443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CF8A5BB-6C3B-84AD-36C0-023418B5814C}"/>
              </a:ext>
            </a:extLst>
          </p:cNvPr>
          <p:cNvSpPr txBox="1"/>
          <p:nvPr/>
        </p:nvSpPr>
        <p:spPr>
          <a:xfrm>
            <a:off x="261437" y="665952"/>
            <a:ext cx="700324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5W2H model is a useful strategy to identify the problems in any business, it is effective and helps provide solutions for every impact. The model offers a simple understanding of each key problem by providing all the important questions. The 5W2H model enhances strategic economic management within businesses (Luo, Hong and Zhong, 2024).</a:t>
            </a: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130629"/>
            <a:ext cx="9875520" cy="967584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8A8436-713E-E062-DA60-E0DD9ED7E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4532537"/>
              </p:ext>
            </p:extLst>
          </p:nvPr>
        </p:nvGraphicFramePr>
        <p:xfrm>
          <a:off x="1254967" y="933061"/>
          <a:ext cx="9872663" cy="4021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847E7BB-FD72-34EF-7057-455A1163705A}"/>
              </a:ext>
            </a:extLst>
          </p:cNvPr>
          <p:cNvSpPr txBox="1"/>
          <p:nvPr/>
        </p:nvSpPr>
        <p:spPr>
          <a:xfrm>
            <a:off x="6684800" y="3250691"/>
            <a:ext cx="225800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dirty="0">
                <a:solidFill>
                  <a:schemeClr val="bg1"/>
                </a:solidFill>
              </a:rPr>
              <a:t>Criticism of this framework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07745D-020D-A08E-5987-F265EB34C981}"/>
              </a:ext>
            </a:extLst>
          </p:cNvPr>
          <p:cNvSpPr txBox="1"/>
          <p:nvPr/>
        </p:nvSpPr>
        <p:spPr>
          <a:xfrm>
            <a:off x="793102" y="5234488"/>
            <a:ext cx="106555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‘PESTEL-based concept development provides information about positive, negative and neutral external factors of the macro-environment and their influence on supply chains.’(Blumel et al, 2023)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0831"/>
            <a:ext cx="10515600" cy="972793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b="1" u="sng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2076450"/>
            <a:ext cx="10671496" cy="4661231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 algn="ctr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the factors listed include negative impacts on their business including some that cannot be controlled. This is something I can use to keep my new floral business afloat, although using social media I am lacking solutions to intrigue new customers, sometimes this is also a lack of drive to post and keeping up-to-date with new trends that change regularly. (forever.lovebouquets,2025)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848082"/>
              </p:ext>
            </p:extLst>
          </p:nvPr>
        </p:nvGraphicFramePr>
        <p:xfrm>
          <a:off x="381000" y="1423590"/>
          <a:ext cx="11268077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049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2878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13362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16476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585730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86680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High cost of living on a high street.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Brexit caused inflation impacting costs.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Cost of keeping store open.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Struggling to keep with up-to-date factors.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Less foot traffic in-store.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Competitors offering deals.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Not offering flexible deliveries.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Out of date website.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Inport-export laws.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Consumer rights.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Weather.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High street closing nearby businesses.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8460" y="72799"/>
            <a:ext cx="4195080" cy="776967"/>
          </a:xfrm>
        </p:spPr>
        <p:txBody>
          <a:bodyPr>
            <a:normAutofit/>
          </a:bodyPr>
          <a:lstStyle/>
          <a:p>
            <a:pPr algn="ctr"/>
            <a:r>
              <a:rPr lang="en-GB" sz="2400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Cause-and-Effect model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56C471E-F73C-2CCC-1023-60DB58F621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392388"/>
              </p:ext>
            </p:extLst>
          </p:nvPr>
        </p:nvGraphicFramePr>
        <p:xfrm>
          <a:off x="-381001" y="741590"/>
          <a:ext cx="11868151" cy="4546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99C537F-972C-E537-9517-A98A517146DF}"/>
              </a:ext>
            </a:extLst>
          </p:cNvPr>
          <p:cNvSpPr txBox="1"/>
          <p:nvPr/>
        </p:nvSpPr>
        <p:spPr>
          <a:xfrm>
            <a:off x="838200" y="5470079"/>
            <a:ext cx="107537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‘A cause-and-effect model is a conceptual or analytical framework used to represent and analyse the relationships between causes and their effects.’ (Hummel and Hoffmann, 2016)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08322" y="903974"/>
            <a:ext cx="11525249" cy="5997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Cause-and Effect diagram 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1E6898-520D-2E07-6003-7E5408C7407F}"/>
              </a:ext>
            </a:extLst>
          </p:cNvPr>
          <p:cNvSpPr txBox="1"/>
          <p:nvPr/>
        </p:nvSpPr>
        <p:spPr>
          <a:xfrm>
            <a:off x="827129" y="2028825"/>
            <a:ext cx="21717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Rely on people to spread word.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8B40D5-8AA1-C1CF-EAE1-3EEF58FEE8A9}"/>
              </a:ext>
            </a:extLst>
          </p:cNvPr>
          <p:cNvSpPr txBox="1"/>
          <p:nvPr/>
        </p:nvSpPr>
        <p:spPr>
          <a:xfrm>
            <a:off x="1912979" y="2539484"/>
            <a:ext cx="138267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Local competition.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6A22A6-D116-6C44-7882-41B561B7F518}"/>
              </a:ext>
            </a:extLst>
          </p:cNvPr>
          <p:cNvSpPr txBox="1"/>
          <p:nvPr/>
        </p:nvSpPr>
        <p:spPr>
          <a:xfrm>
            <a:off x="2271712" y="3050143"/>
            <a:ext cx="204787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Loss of foot traffic.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784FC41-C5C0-8D0B-38C5-7F887AE0A433}"/>
              </a:ext>
            </a:extLst>
          </p:cNvPr>
          <p:cNvSpPr txBox="1"/>
          <p:nvPr/>
        </p:nvSpPr>
        <p:spPr>
          <a:xfrm>
            <a:off x="3495674" y="2028824"/>
            <a:ext cx="143827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 online orders.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431DE7-A950-B752-80BD-3901E85202C6}"/>
              </a:ext>
            </a:extLst>
          </p:cNvPr>
          <p:cNvSpPr txBox="1"/>
          <p:nvPr/>
        </p:nvSpPr>
        <p:spPr>
          <a:xfrm>
            <a:off x="4121232" y="2545318"/>
            <a:ext cx="13826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Digital trends.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E8BC59-3E14-C195-A53F-24482B8E9D98}"/>
              </a:ext>
            </a:extLst>
          </p:cNvPr>
          <p:cNvSpPr txBox="1"/>
          <p:nvPr/>
        </p:nvSpPr>
        <p:spPr>
          <a:xfrm>
            <a:off x="4214811" y="3050142"/>
            <a:ext cx="14794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Delivery difficulties.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D77773-36F4-E2BD-0E6B-46989580E3D2}"/>
              </a:ext>
            </a:extLst>
          </p:cNvPr>
          <p:cNvSpPr txBox="1"/>
          <p:nvPr/>
        </p:nvSpPr>
        <p:spPr>
          <a:xfrm>
            <a:off x="5091112" y="2028824"/>
            <a:ext cx="20097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Reduced activity instore.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6C98FE9-3F9F-B9EA-A4B2-D67E11709A19}"/>
              </a:ext>
            </a:extLst>
          </p:cNvPr>
          <p:cNvSpPr txBox="1"/>
          <p:nvPr/>
        </p:nvSpPr>
        <p:spPr>
          <a:xfrm>
            <a:off x="5694279" y="2560677"/>
            <a:ext cx="16572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Shift towards online.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924414-2C9F-4E02-F502-5E4F36EE482A}"/>
              </a:ext>
            </a:extLst>
          </p:cNvPr>
          <p:cNvSpPr txBox="1"/>
          <p:nvPr/>
        </p:nvSpPr>
        <p:spPr>
          <a:xfrm>
            <a:off x="6095998" y="3003975"/>
            <a:ext cx="1657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People look for more accessible prices.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9E42DB7-64E2-F051-8A6E-F2B63F6EB05C}"/>
              </a:ext>
            </a:extLst>
          </p:cNvPr>
          <p:cNvSpPr txBox="1"/>
          <p:nvPr/>
        </p:nvSpPr>
        <p:spPr>
          <a:xfrm>
            <a:off x="2998829" y="4443710"/>
            <a:ext cx="16859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Inflation.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0E925CA-9D1F-8298-4A6F-4297D7EC6D45}"/>
              </a:ext>
            </a:extLst>
          </p:cNvPr>
          <p:cNvSpPr txBox="1"/>
          <p:nvPr/>
        </p:nvSpPr>
        <p:spPr>
          <a:xfrm>
            <a:off x="1574646" y="4885163"/>
            <a:ext cx="20478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Nearby businesses closing.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F0DBAC4-5E6C-62A3-9093-735F2CAE7056}"/>
              </a:ext>
            </a:extLst>
          </p:cNvPr>
          <p:cNvSpPr txBox="1"/>
          <p:nvPr/>
        </p:nvSpPr>
        <p:spPr>
          <a:xfrm>
            <a:off x="895350" y="5395823"/>
            <a:ext cx="24002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Not offering flexible deliveries.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20F39D2-B6B7-849F-3FED-9DEA4EFB60AE}"/>
              </a:ext>
            </a:extLst>
          </p:cNvPr>
          <p:cNvSpPr txBox="1"/>
          <p:nvPr/>
        </p:nvSpPr>
        <p:spPr>
          <a:xfrm>
            <a:off x="4214811" y="4443709"/>
            <a:ext cx="15478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Website is outdated.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47941B6-68A7-E885-F8F9-123A4037D081}"/>
              </a:ext>
            </a:extLst>
          </p:cNvPr>
          <p:cNvSpPr txBox="1"/>
          <p:nvPr/>
        </p:nvSpPr>
        <p:spPr>
          <a:xfrm>
            <a:off x="6007250" y="4375873"/>
            <a:ext cx="17340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Biodegradable wrapping is expensive.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A59B251-8B4A-EA9C-6016-12E9766C068F}"/>
              </a:ext>
            </a:extLst>
          </p:cNvPr>
          <p:cNvSpPr txBox="1"/>
          <p:nvPr/>
        </p:nvSpPr>
        <p:spPr>
          <a:xfrm>
            <a:off x="3817977" y="4902858"/>
            <a:ext cx="16859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Subscription services.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7E2BA6F-CCCD-42DD-5A7D-61A6620F9E5F}"/>
              </a:ext>
            </a:extLst>
          </p:cNvPr>
          <p:cNvSpPr txBox="1"/>
          <p:nvPr/>
        </p:nvSpPr>
        <p:spPr>
          <a:xfrm>
            <a:off x="6037054" y="4911394"/>
            <a:ext cx="13144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Fresh flowers.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DB6FA51-EFCD-CFD3-6524-83B64D693528}"/>
              </a:ext>
            </a:extLst>
          </p:cNvPr>
          <p:cNvSpPr txBox="1"/>
          <p:nvPr/>
        </p:nvSpPr>
        <p:spPr>
          <a:xfrm>
            <a:off x="3595685" y="5452094"/>
            <a:ext cx="12858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 social media.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5DAA30B-9099-5128-B0B4-73A05FCC0D73}"/>
              </a:ext>
            </a:extLst>
          </p:cNvPr>
          <p:cNvSpPr txBox="1"/>
          <p:nvPr/>
        </p:nvSpPr>
        <p:spPr>
          <a:xfrm>
            <a:off x="5549793" y="5442773"/>
            <a:ext cx="14954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Inport – export.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2585DB7-A92C-4576-A9A3-9ADFD136BA4B}"/>
              </a:ext>
            </a:extLst>
          </p:cNvPr>
          <p:cNvSpPr txBox="1"/>
          <p:nvPr/>
        </p:nvSpPr>
        <p:spPr>
          <a:xfrm>
            <a:off x="9063750" y="3941054"/>
            <a:ext cx="19716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Financial problems 30% reduction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Key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9D250F-EA7D-EBD1-B796-ABB65916B3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4850" y="1493808"/>
          <a:ext cx="10515600" cy="3711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233" y="1460365"/>
            <a:ext cx="1090505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Anonymous,2014,Big waves in Norwick (</a:t>
            </a:r>
            <a:r>
              <a:rPr lang="en-GB" sz="14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HP6514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). (online image) </a:t>
            </a:r>
            <a:r>
              <a:rPr lang="en-GB" sz="1400" i="1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Geograph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https://www.geography.org.uk/photo/4196751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(Accessed: 12 October 2025).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LUO, L., HONG, Q. and ZHONG, M., 2024. </a:t>
            </a:r>
            <a:r>
              <a:rPr lang="en-GB" sz="14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application of 5W2H management model in the construction of enterprise economic and strategic management system. Applied Mathematics and Nonlinear Sciences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9(1),.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Blumel, L., Siegfried, K., Riedel, F. and Thran, D., 2023. Are strategy developers well equipped when designing sustainable supply chains for a circular bio-economy? </a:t>
            </a:r>
            <a:r>
              <a:rPr lang="en-GB" sz="14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Supporting innovations’ market uptake in a PESTEL + l environment. Energy, Sustainability and Society, 13(40). 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Available at: 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https://energsustainsoc.biomedcentral.com/articles/10.1186/s13705-023-00415-2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(Accessed: 12 October 2025).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Ismail A.M., (2025) </a:t>
            </a:r>
            <a:r>
              <a:rPr lang="en-GB" sz="14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Instagram 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</a:t>
            </a:r>
            <a:r>
              <a:rPr lang="en-GB" sz="14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forever.lovebouquets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Available at: 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https://www.instagram.com/forever.lovebouquets/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(Accessed:12 October 2025)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Hummel, E. and Hoffmann, I. (2016) ‘Complexity of nutritional </a:t>
            </a:r>
            <a:r>
              <a:rPr lang="en-GB" sz="14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behavior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Capturing and depicting its interrelated factors in a cause-effect model’, Ecology of food and nutrition, 55(3), pp. 241–257. Available at: https://doi.org/10.1080/03670244.2015.1129325</a:t>
            </a:r>
          </a:p>
          <a:p>
            <a:pPr marL="0" indent="0" algn="just">
              <a:buNone/>
            </a:pP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400" i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9" ma:contentTypeDescription="Create a new document." ma:contentTypeScope="" ma:versionID="398d0cd9d55e298d94124dd55aae4667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4959ed2d525a226c6894ce24d3dc6439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1db24759-c936-4417-b43c-e7856b46dbfa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3ED1EF-9CD0-48DB-8E6A-89EEC25124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4910</TotalTime>
  <Words>1235</Words>
  <Application>Microsoft Office PowerPoint</Application>
  <PresentationFormat>Widescreen</PresentationFormat>
  <Paragraphs>152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Corbel</vt:lpstr>
      <vt:lpstr>Wingdings</vt:lpstr>
      <vt:lpstr>Basis</vt:lpstr>
      <vt:lpstr>PowerPoint Presentation</vt:lpstr>
      <vt:lpstr>Overview   Good afternoon, my name is Ana Maria Ismail and today I will be presenting:</vt:lpstr>
      <vt:lpstr>Overview of Green Haven Florists </vt:lpstr>
      <vt:lpstr>Insight into the problems Green Haven Florists are facing</vt:lpstr>
      <vt:lpstr>PowerPoint Presentation</vt:lpstr>
      <vt:lpstr>PESTEL Framework </vt:lpstr>
      <vt:lpstr>  PESTEL Framework   </vt:lpstr>
      <vt:lpstr>Cause-and-Effect model </vt:lpstr>
      <vt:lpstr>PowerPoint Presentation</vt:lpstr>
      <vt:lpstr>Summary of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Ana-Maria Ismail (2435354)</cp:lastModifiedBy>
  <cp:revision>88</cp:revision>
  <dcterms:created xsi:type="dcterms:W3CDTF">2024-01-29T11:42:05Z</dcterms:created>
  <dcterms:modified xsi:type="dcterms:W3CDTF">2025-10-12T15:57:00Z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