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58"/>
  </p:notesMasterIdLst>
  <p:sldIdLst>
    <p:sldId id="256" r:id="rId2"/>
    <p:sldId id="349" r:id="rId3"/>
    <p:sldId id="350" r:id="rId4"/>
    <p:sldId id="304" r:id="rId5"/>
    <p:sldId id="359" r:id="rId6"/>
    <p:sldId id="306" r:id="rId7"/>
    <p:sldId id="348" r:id="rId8"/>
    <p:sldId id="307" r:id="rId9"/>
    <p:sldId id="308" r:id="rId10"/>
    <p:sldId id="257" r:id="rId11"/>
    <p:sldId id="309" r:id="rId12"/>
    <p:sldId id="310" r:id="rId13"/>
    <p:sldId id="311" r:id="rId14"/>
    <p:sldId id="258" r:id="rId15"/>
    <p:sldId id="263" r:id="rId16"/>
    <p:sldId id="353" r:id="rId17"/>
    <p:sldId id="354" r:id="rId18"/>
    <p:sldId id="352" r:id="rId19"/>
    <p:sldId id="346" r:id="rId20"/>
    <p:sldId id="312" r:id="rId21"/>
    <p:sldId id="267" r:id="rId22"/>
    <p:sldId id="314" r:id="rId23"/>
    <p:sldId id="360" r:id="rId24"/>
    <p:sldId id="288" r:id="rId25"/>
    <p:sldId id="270" r:id="rId26"/>
    <p:sldId id="342" r:id="rId27"/>
    <p:sldId id="344" r:id="rId28"/>
    <p:sldId id="345" r:id="rId29"/>
    <p:sldId id="343" r:id="rId30"/>
    <p:sldId id="289" r:id="rId31"/>
    <p:sldId id="328" r:id="rId32"/>
    <p:sldId id="329" r:id="rId33"/>
    <p:sldId id="330" r:id="rId34"/>
    <p:sldId id="331" r:id="rId35"/>
    <p:sldId id="332" r:id="rId36"/>
    <p:sldId id="333" r:id="rId37"/>
    <p:sldId id="334" r:id="rId38"/>
    <p:sldId id="335" r:id="rId39"/>
    <p:sldId id="336" r:id="rId40"/>
    <p:sldId id="337" r:id="rId41"/>
    <p:sldId id="338" r:id="rId42"/>
    <p:sldId id="339" r:id="rId43"/>
    <p:sldId id="340" r:id="rId44"/>
    <p:sldId id="341" r:id="rId45"/>
    <p:sldId id="290" r:id="rId46"/>
    <p:sldId id="302" r:id="rId47"/>
    <p:sldId id="355" r:id="rId48"/>
    <p:sldId id="265" r:id="rId49"/>
    <p:sldId id="356" r:id="rId50"/>
    <p:sldId id="260" r:id="rId51"/>
    <p:sldId id="259" r:id="rId52"/>
    <p:sldId id="357" r:id="rId53"/>
    <p:sldId id="262" r:id="rId54"/>
    <p:sldId id="361" r:id="rId55"/>
    <p:sldId id="264" r:id="rId56"/>
    <p:sldId id="358" r:id="rId5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3CC205C-EAED-4604-8A42-883AD3ED7A35}">
          <p14:sldIdLst>
            <p14:sldId id="256"/>
            <p14:sldId id="349"/>
            <p14:sldId id="350"/>
            <p14:sldId id="304"/>
            <p14:sldId id="359"/>
            <p14:sldId id="306"/>
            <p14:sldId id="348"/>
            <p14:sldId id="307"/>
            <p14:sldId id="308"/>
            <p14:sldId id="257"/>
            <p14:sldId id="309"/>
            <p14:sldId id="310"/>
            <p14:sldId id="311"/>
            <p14:sldId id="258"/>
            <p14:sldId id="263"/>
            <p14:sldId id="353"/>
            <p14:sldId id="354"/>
            <p14:sldId id="352"/>
            <p14:sldId id="346"/>
            <p14:sldId id="312"/>
            <p14:sldId id="267"/>
            <p14:sldId id="314"/>
            <p14:sldId id="360"/>
            <p14:sldId id="288"/>
            <p14:sldId id="270"/>
            <p14:sldId id="342"/>
            <p14:sldId id="344"/>
            <p14:sldId id="345"/>
            <p14:sldId id="343"/>
            <p14:sldId id="289"/>
            <p14:sldId id="328"/>
            <p14:sldId id="329"/>
            <p14:sldId id="330"/>
            <p14:sldId id="331"/>
            <p14:sldId id="332"/>
            <p14:sldId id="333"/>
            <p14:sldId id="334"/>
            <p14:sldId id="335"/>
            <p14:sldId id="336"/>
            <p14:sldId id="337"/>
            <p14:sldId id="338"/>
            <p14:sldId id="339"/>
            <p14:sldId id="340"/>
            <p14:sldId id="341"/>
            <p14:sldId id="290"/>
            <p14:sldId id="302"/>
            <p14:sldId id="355"/>
            <p14:sldId id="265"/>
            <p14:sldId id="356"/>
            <p14:sldId id="260"/>
            <p14:sldId id="259"/>
            <p14:sldId id="357"/>
            <p14:sldId id="262"/>
            <p14:sldId id="361"/>
            <p14:sldId id="264"/>
            <p14:sldId id="35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EEE3CB-DFD8-418C-BCC3-406612298668}" v="96" dt="2024-01-19T15:21:47.3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72" autoAdjust="0"/>
    <p:restoredTop sz="46210" autoAdjust="0"/>
  </p:normalViewPr>
  <p:slideViewPr>
    <p:cSldViewPr>
      <p:cViewPr varScale="1">
        <p:scale>
          <a:sx n="43" d="100"/>
          <a:sy n="43" d="100"/>
        </p:scale>
        <p:origin x="1986" y="30"/>
      </p:cViewPr>
      <p:guideLst>
        <p:guide orient="horz" pos="2160"/>
        <p:guide pos="2880"/>
      </p:guideLst>
    </p:cSldViewPr>
  </p:slideViewPr>
  <p:outlineViewPr>
    <p:cViewPr>
      <p:scale>
        <a:sx n="33" d="100"/>
        <a:sy n="33" d="100"/>
      </p:scale>
      <p:origin x="0" y="-102"/>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1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FEF69C-F7CC-4006-98C4-256887A2156E}" type="doc">
      <dgm:prSet loTypeId="urn:microsoft.com/office/officeart/2018/5/layout/Centered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24EF71E3-0C6F-4791-BE22-B8F7A88FFC86}">
      <dgm:prSet custT="1"/>
      <dgm:spPr/>
      <dgm:t>
        <a:bodyPr/>
        <a:lstStyle/>
        <a:p>
          <a:pPr>
            <a:lnSpc>
              <a:spcPct val="100000"/>
            </a:lnSpc>
            <a:defRPr b="1"/>
          </a:pPr>
          <a:r>
            <a:rPr lang="en-GB" sz="1800" b="1" dirty="0"/>
            <a:t>Module tutor: </a:t>
          </a:r>
        </a:p>
        <a:p>
          <a:pPr>
            <a:lnSpc>
              <a:spcPct val="100000"/>
            </a:lnSpc>
            <a:defRPr b="1"/>
          </a:pPr>
          <a:r>
            <a:rPr lang="en-GB" sz="1800" b="1" dirty="0"/>
            <a:t>Laura Knight</a:t>
          </a:r>
        </a:p>
      </dgm:t>
    </dgm:pt>
    <dgm:pt modelId="{1BDCFAF1-4122-4058-AAD0-526400CEDF88}" type="parTrans" cxnId="{9829F1B4-85C0-4F42-8F6B-F9CAE65213CB}">
      <dgm:prSet/>
      <dgm:spPr/>
      <dgm:t>
        <a:bodyPr/>
        <a:lstStyle/>
        <a:p>
          <a:endParaRPr lang="en-US"/>
        </a:p>
      </dgm:t>
    </dgm:pt>
    <dgm:pt modelId="{651F3D5B-A929-44DD-9E39-5C270D23FACD}" type="sibTrans" cxnId="{9829F1B4-85C0-4F42-8F6B-F9CAE65213CB}">
      <dgm:prSet/>
      <dgm:spPr/>
      <dgm:t>
        <a:bodyPr/>
        <a:lstStyle/>
        <a:p>
          <a:endParaRPr lang="en-US"/>
        </a:p>
      </dgm:t>
    </dgm:pt>
    <dgm:pt modelId="{E91B7198-5413-47A6-89AA-DB7B2B77FB6C}">
      <dgm:prSet custT="1"/>
      <dgm:spPr/>
      <dgm:t>
        <a:bodyPr/>
        <a:lstStyle/>
        <a:p>
          <a:pPr>
            <a:lnSpc>
              <a:spcPct val="100000"/>
            </a:lnSpc>
            <a:defRPr b="1"/>
          </a:pPr>
          <a:r>
            <a:rPr lang="en-US" sz="1800" dirty="0"/>
            <a:t>Laura.knight@uwtsd.ac.uk</a:t>
          </a:r>
        </a:p>
      </dgm:t>
    </dgm:pt>
    <dgm:pt modelId="{9BD25BEB-35E5-4C28-BE6D-687913629021}" type="parTrans" cxnId="{BFF0E6F5-F11E-4D58-BBCA-8B1B808D006F}">
      <dgm:prSet/>
      <dgm:spPr/>
      <dgm:t>
        <a:bodyPr/>
        <a:lstStyle/>
        <a:p>
          <a:endParaRPr lang="en-US"/>
        </a:p>
      </dgm:t>
    </dgm:pt>
    <dgm:pt modelId="{9E2D0E5D-0FE7-476B-BC9B-6C6176F31FDE}" type="sibTrans" cxnId="{BFF0E6F5-F11E-4D58-BBCA-8B1B808D006F}">
      <dgm:prSet/>
      <dgm:spPr/>
      <dgm:t>
        <a:bodyPr/>
        <a:lstStyle/>
        <a:p>
          <a:endParaRPr lang="en-US"/>
        </a:p>
      </dgm:t>
    </dgm:pt>
    <dgm:pt modelId="{D34E55F4-372C-4C6F-A455-0C923E915CC7}">
      <dgm:prSet/>
      <dgm:spPr/>
      <dgm:t>
        <a:bodyPr/>
        <a:lstStyle/>
        <a:p>
          <a:pPr>
            <a:lnSpc>
              <a:spcPct val="100000"/>
            </a:lnSpc>
            <a:defRPr b="1"/>
          </a:pPr>
          <a:endParaRPr lang="en-US"/>
        </a:p>
      </dgm:t>
    </dgm:pt>
    <dgm:pt modelId="{668B6C90-51C7-43EC-B63C-89D7FC590C25}" type="parTrans" cxnId="{27782598-BB85-4D13-BC82-B472251ADEF4}">
      <dgm:prSet/>
      <dgm:spPr/>
      <dgm:t>
        <a:bodyPr/>
        <a:lstStyle/>
        <a:p>
          <a:endParaRPr lang="en-US"/>
        </a:p>
      </dgm:t>
    </dgm:pt>
    <dgm:pt modelId="{FCC41501-1E96-459E-9748-103D0415403D}" type="sibTrans" cxnId="{27782598-BB85-4D13-BC82-B472251ADEF4}">
      <dgm:prSet/>
      <dgm:spPr/>
      <dgm:t>
        <a:bodyPr/>
        <a:lstStyle/>
        <a:p>
          <a:endParaRPr lang="en-US"/>
        </a:p>
      </dgm:t>
    </dgm:pt>
    <dgm:pt modelId="{1BE45B04-160A-43D5-A56A-9F451795EC20}" type="pres">
      <dgm:prSet presAssocID="{B3FEF69C-F7CC-4006-98C4-256887A2156E}" presName="root" presStyleCnt="0">
        <dgm:presLayoutVars>
          <dgm:dir/>
          <dgm:resizeHandles val="exact"/>
        </dgm:presLayoutVars>
      </dgm:prSet>
      <dgm:spPr/>
    </dgm:pt>
    <dgm:pt modelId="{552D2FB7-89D3-4C03-9D5F-D18255BD1D9E}" type="pres">
      <dgm:prSet presAssocID="{24EF71E3-0C6F-4791-BE22-B8F7A88FFC86}" presName="compNode" presStyleCnt="0"/>
      <dgm:spPr/>
    </dgm:pt>
    <dgm:pt modelId="{FE9EDCD7-4275-4AC3-A9A2-31FABC3877DB}" type="pres">
      <dgm:prSet presAssocID="{24EF71E3-0C6F-4791-BE22-B8F7A88FFC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21FE3C7-D04C-48B6-9071-901151EB2A06}" type="pres">
      <dgm:prSet presAssocID="{24EF71E3-0C6F-4791-BE22-B8F7A88FFC86}" presName="iconSpace" presStyleCnt="0"/>
      <dgm:spPr/>
    </dgm:pt>
    <dgm:pt modelId="{BB2DF8E0-DE32-444C-92C2-90CA3E16E872}" type="pres">
      <dgm:prSet presAssocID="{24EF71E3-0C6F-4791-BE22-B8F7A88FFC86}" presName="parTx" presStyleLbl="revTx" presStyleIdx="0" presStyleCnt="6">
        <dgm:presLayoutVars>
          <dgm:chMax val="0"/>
          <dgm:chPref val="0"/>
        </dgm:presLayoutVars>
      </dgm:prSet>
      <dgm:spPr/>
    </dgm:pt>
    <dgm:pt modelId="{047012F0-6643-4CD1-862A-27AE6B21D52B}" type="pres">
      <dgm:prSet presAssocID="{24EF71E3-0C6F-4791-BE22-B8F7A88FFC86}" presName="txSpace" presStyleCnt="0"/>
      <dgm:spPr/>
    </dgm:pt>
    <dgm:pt modelId="{DCC3C771-3963-432E-AE4D-D38E9FDE6E33}" type="pres">
      <dgm:prSet presAssocID="{24EF71E3-0C6F-4791-BE22-B8F7A88FFC86}" presName="desTx" presStyleLbl="revTx" presStyleIdx="1" presStyleCnt="6">
        <dgm:presLayoutVars/>
      </dgm:prSet>
      <dgm:spPr/>
    </dgm:pt>
    <dgm:pt modelId="{6E5A6760-5AAF-4B5A-95D9-D47531388FBC}" type="pres">
      <dgm:prSet presAssocID="{651F3D5B-A929-44DD-9E39-5C270D23FACD}" presName="sibTrans" presStyleCnt="0"/>
      <dgm:spPr/>
    </dgm:pt>
    <dgm:pt modelId="{270CDB47-24DC-498D-9911-4677B7F79A07}" type="pres">
      <dgm:prSet presAssocID="{E91B7198-5413-47A6-89AA-DB7B2B77FB6C}" presName="compNode" presStyleCnt="0"/>
      <dgm:spPr/>
    </dgm:pt>
    <dgm:pt modelId="{B8F996E4-5815-40AF-A9DB-FC6681D8D44F}" type="pres">
      <dgm:prSet presAssocID="{E91B7198-5413-47A6-89AA-DB7B2B77FB6C}" presName="iconRect" presStyleLbl="node1" presStyleIdx="1" presStyleCnt="3" custLinFactNeighborX="31613" custLinFactNeighborY="-637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ail"/>
        </a:ext>
      </dgm:extLst>
    </dgm:pt>
    <dgm:pt modelId="{46F7884A-AE0D-4CD4-A5B1-E6BC9DD2907E}" type="pres">
      <dgm:prSet presAssocID="{E91B7198-5413-47A6-89AA-DB7B2B77FB6C}" presName="iconSpace" presStyleCnt="0"/>
      <dgm:spPr/>
    </dgm:pt>
    <dgm:pt modelId="{B90BFA2E-C2ED-4ACD-8FC3-613239944C3B}" type="pres">
      <dgm:prSet presAssocID="{E91B7198-5413-47A6-89AA-DB7B2B77FB6C}" presName="parTx" presStyleLbl="revTx" presStyleIdx="2" presStyleCnt="6" custScaleX="138638" custLinFactNeighborX="13031" custLinFactNeighborY="9423">
        <dgm:presLayoutVars>
          <dgm:chMax val="0"/>
          <dgm:chPref val="0"/>
        </dgm:presLayoutVars>
      </dgm:prSet>
      <dgm:spPr/>
    </dgm:pt>
    <dgm:pt modelId="{FFEFD4EB-A9E1-4158-8EAF-AF3449CC290F}" type="pres">
      <dgm:prSet presAssocID="{E91B7198-5413-47A6-89AA-DB7B2B77FB6C}" presName="txSpace" presStyleCnt="0"/>
      <dgm:spPr/>
    </dgm:pt>
    <dgm:pt modelId="{58CCA546-2541-4B6D-A3FD-1E6674332BF1}" type="pres">
      <dgm:prSet presAssocID="{E91B7198-5413-47A6-89AA-DB7B2B77FB6C}" presName="desTx" presStyleLbl="revTx" presStyleIdx="3" presStyleCnt="6">
        <dgm:presLayoutVars/>
      </dgm:prSet>
      <dgm:spPr/>
    </dgm:pt>
    <dgm:pt modelId="{EE59F85C-7982-4D5B-AB42-2114FDFCF599}" type="pres">
      <dgm:prSet presAssocID="{9E2D0E5D-0FE7-476B-BC9B-6C6176F31FDE}" presName="sibTrans" presStyleCnt="0"/>
      <dgm:spPr/>
    </dgm:pt>
    <dgm:pt modelId="{C11CA034-F88B-49FA-91F6-4CC61ADB0F99}" type="pres">
      <dgm:prSet presAssocID="{D34E55F4-372C-4C6F-A455-0C923E915CC7}" presName="compNode" presStyleCnt="0"/>
      <dgm:spPr/>
    </dgm:pt>
    <dgm:pt modelId="{23440108-F9AB-4F6C-8652-7F372FD2C0C4}" type="pres">
      <dgm:prSet presAssocID="{D34E55F4-372C-4C6F-A455-0C923E915CC7}" presName="iconRect" presStyleLbl="node1" presStyleIdx="2" presStyleCnt="3" custLinFactNeighborX="-10562" custLinFactNeighborY="-712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Couch outline"/>
        </a:ext>
      </dgm:extLst>
    </dgm:pt>
    <dgm:pt modelId="{FC913653-5BEB-4E6D-AAA4-532DFF28281F}" type="pres">
      <dgm:prSet presAssocID="{D34E55F4-372C-4C6F-A455-0C923E915CC7}" presName="iconSpace" presStyleCnt="0"/>
      <dgm:spPr/>
    </dgm:pt>
    <dgm:pt modelId="{05CA4D8C-AA0B-4B38-88CA-F2C3A5CB8AA3}" type="pres">
      <dgm:prSet presAssocID="{D34E55F4-372C-4C6F-A455-0C923E915CC7}" presName="parTx" presStyleLbl="revTx" presStyleIdx="4" presStyleCnt="6">
        <dgm:presLayoutVars>
          <dgm:chMax val="0"/>
          <dgm:chPref val="0"/>
        </dgm:presLayoutVars>
      </dgm:prSet>
      <dgm:spPr/>
    </dgm:pt>
    <dgm:pt modelId="{EAC56FB0-1282-4DE4-8D2D-FA028B07F629}" type="pres">
      <dgm:prSet presAssocID="{D34E55F4-372C-4C6F-A455-0C923E915CC7}" presName="txSpace" presStyleCnt="0"/>
      <dgm:spPr/>
    </dgm:pt>
    <dgm:pt modelId="{0A7DF2F2-8085-4449-A2C9-8BA54346040E}" type="pres">
      <dgm:prSet presAssocID="{D34E55F4-372C-4C6F-A455-0C923E915CC7}" presName="desTx" presStyleLbl="revTx" presStyleIdx="5" presStyleCnt="6">
        <dgm:presLayoutVars/>
      </dgm:prSet>
      <dgm:spPr/>
    </dgm:pt>
  </dgm:ptLst>
  <dgm:cxnLst>
    <dgm:cxn modelId="{47D68C14-E4AE-4D8D-B7D2-CFCA59680B9E}" type="presOf" srcId="{24EF71E3-0C6F-4791-BE22-B8F7A88FFC86}" destId="{BB2DF8E0-DE32-444C-92C2-90CA3E16E872}" srcOrd="0" destOrd="0" presId="urn:microsoft.com/office/officeart/2018/5/layout/CenteredIconLabelDescriptionList"/>
    <dgm:cxn modelId="{67CEFB4A-5396-49F2-85FC-970095B5FB3E}" type="presOf" srcId="{B3FEF69C-F7CC-4006-98C4-256887A2156E}" destId="{1BE45B04-160A-43D5-A56A-9F451795EC20}" srcOrd="0" destOrd="0" presId="urn:microsoft.com/office/officeart/2018/5/layout/CenteredIconLabelDescriptionList"/>
    <dgm:cxn modelId="{C428BE6E-7F67-43B5-AC26-5D8D405B0A39}" type="presOf" srcId="{E91B7198-5413-47A6-89AA-DB7B2B77FB6C}" destId="{B90BFA2E-C2ED-4ACD-8FC3-613239944C3B}" srcOrd="0" destOrd="0" presId="urn:microsoft.com/office/officeart/2018/5/layout/CenteredIconLabelDescriptionList"/>
    <dgm:cxn modelId="{27782598-BB85-4D13-BC82-B472251ADEF4}" srcId="{B3FEF69C-F7CC-4006-98C4-256887A2156E}" destId="{D34E55F4-372C-4C6F-A455-0C923E915CC7}" srcOrd="2" destOrd="0" parTransId="{668B6C90-51C7-43EC-B63C-89D7FC590C25}" sibTransId="{FCC41501-1E96-459E-9748-103D0415403D}"/>
    <dgm:cxn modelId="{37B15B9A-14B1-45FE-9D85-C140D657B9B4}" type="presOf" srcId="{D34E55F4-372C-4C6F-A455-0C923E915CC7}" destId="{05CA4D8C-AA0B-4B38-88CA-F2C3A5CB8AA3}" srcOrd="0" destOrd="0" presId="urn:microsoft.com/office/officeart/2018/5/layout/CenteredIconLabelDescriptionList"/>
    <dgm:cxn modelId="{9829F1B4-85C0-4F42-8F6B-F9CAE65213CB}" srcId="{B3FEF69C-F7CC-4006-98C4-256887A2156E}" destId="{24EF71E3-0C6F-4791-BE22-B8F7A88FFC86}" srcOrd="0" destOrd="0" parTransId="{1BDCFAF1-4122-4058-AAD0-526400CEDF88}" sibTransId="{651F3D5B-A929-44DD-9E39-5C270D23FACD}"/>
    <dgm:cxn modelId="{BFF0E6F5-F11E-4D58-BBCA-8B1B808D006F}" srcId="{B3FEF69C-F7CC-4006-98C4-256887A2156E}" destId="{E91B7198-5413-47A6-89AA-DB7B2B77FB6C}" srcOrd="1" destOrd="0" parTransId="{9BD25BEB-35E5-4C28-BE6D-687913629021}" sibTransId="{9E2D0E5D-0FE7-476B-BC9B-6C6176F31FDE}"/>
    <dgm:cxn modelId="{77CE2BE9-43FE-4714-AF23-8FB73449D74E}" type="presParOf" srcId="{1BE45B04-160A-43D5-A56A-9F451795EC20}" destId="{552D2FB7-89D3-4C03-9D5F-D18255BD1D9E}" srcOrd="0" destOrd="0" presId="urn:microsoft.com/office/officeart/2018/5/layout/CenteredIconLabelDescriptionList"/>
    <dgm:cxn modelId="{9B29AA85-CF1C-42E0-95CC-3E7D977BA616}" type="presParOf" srcId="{552D2FB7-89D3-4C03-9D5F-D18255BD1D9E}" destId="{FE9EDCD7-4275-4AC3-A9A2-31FABC3877DB}" srcOrd="0" destOrd="0" presId="urn:microsoft.com/office/officeart/2018/5/layout/CenteredIconLabelDescriptionList"/>
    <dgm:cxn modelId="{2251232B-B5B4-417F-8A92-405A7309164A}" type="presParOf" srcId="{552D2FB7-89D3-4C03-9D5F-D18255BD1D9E}" destId="{921FE3C7-D04C-48B6-9071-901151EB2A06}" srcOrd="1" destOrd="0" presId="urn:microsoft.com/office/officeart/2018/5/layout/CenteredIconLabelDescriptionList"/>
    <dgm:cxn modelId="{A166032E-FB43-4011-970B-3EFDA50A2EFF}" type="presParOf" srcId="{552D2FB7-89D3-4C03-9D5F-D18255BD1D9E}" destId="{BB2DF8E0-DE32-444C-92C2-90CA3E16E872}" srcOrd="2" destOrd="0" presId="urn:microsoft.com/office/officeart/2018/5/layout/CenteredIconLabelDescriptionList"/>
    <dgm:cxn modelId="{AAC9080E-3D69-45D9-B51A-B04FEE0E0406}" type="presParOf" srcId="{552D2FB7-89D3-4C03-9D5F-D18255BD1D9E}" destId="{047012F0-6643-4CD1-862A-27AE6B21D52B}" srcOrd="3" destOrd="0" presId="urn:microsoft.com/office/officeart/2018/5/layout/CenteredIconLabelDescriptionList"/>
    <dgm:cxn modelId="{6B1A9D0C-7B96-4A64-98DB-919AAC8D538D}" type="presParOf" srcId="{552D2FB7-89D3-4C03-9D5F-D18255BD1D9E}" destId="{DCC3C771-3963-432E-AE4D-D38E9FDE6E33}" srcOrd="4" destOrd="0" presId="urn:microsoft.com/office/officeart/2018/5/layout/CenteredIconLabelDescriptionList"/>
    <dgm:cxn modelId="{5DC8DE69-C7AC-4623-8A19-0AA8193CCB09}" type="presParOf" srcId="{1BE45B04-160A-43D5-A56A-9F451795EC20}" destId="{6E5A6760-5AAF-4B5A-95D9-D47531388FBC}" srcOrd="1" destOrd="0" presId="urn:microsoft.com/office/officeart/2018/5/layout/CenteredIconLabelDescriptionList"/>
    <dgm:cxn modelId="{DBF7384F-4D6D-4B6F-890C-9B68AA8C734B}" type="presParOf" srcId="{1BE45B04-160A-43D5-A56A-9F451795EC20}" destId="{270CDB47-24DC-498D-9911-4677B7F79A07}" srcOrd="2" destOrd="0" presId="urn:microsoft.com/office/officeart/2018/5/layout/CenteredIconLabelDescriptionList"/>
    <dgm:cxn modelId="{0F820B02-E1DE-4301-9D33-EC6AF7747A0D}" type="presParOf" srcId="{270CDB47-24DC-498D-9911-4677B7F79A07}" destId="{B8F996E4-5815-40AF-A9DB-FC6681D8D44F}" srcOrd="0" destOrd="0" presId="urn:microsoft.com/office/officeart/2018/5/layout/CenteredIconLabelDescriptionList"/>
    <dgm:cxn modelId="{E87969DA-2ED4-48EC-BE60-346DB7E32615}" type="presParOf" srcId="{270CDB47-24DC-498D-9911-4677B7F79A07}" destId="{46F7884A-AE0D-4CD4-A5B1-E6BC9DD2907E}" srcOrd="1" destOrd="0" presId="urn:microsoft.com/office/officeart/2018/5/layout/CenteredIconLabelDescriptionList"/>
    <dgm:cxn modelId="{E3F4A770-4413-422A-AC40-3FD913433AC2}" type="presParOf" srcId="{270CDB47-24DC-498D-9911-4677B7F79A07}" destId="{B90BFA2E-C2ED-4ACD-8FC3-613239944C3B}" srcOrd="2" destOrd="0" presId="urn:microsoft.com/office/officeart/2018/5/layout/CenteredIconLabelDescriptionList"/>
    <dgm:cxn modelId="{6AB91C04-BCC5-4215-B961-C558F65FB608}" type="presParOf" srcId="{270CDB47-24DC-498D-9911-4677B7F79A07}" destId="{FFEFD4EB-A9E1-4158-8EAF-AF3449CC290F}" srcOrd="3" destOrd="0" presId="urn:microsoft.com/office/officeart/2018/5/layout/CenteredIconLabelDescriptionList"/>
    <dgm:cxn modelId="{B71FCC39-1BB9-431C-B0F7-2A7A767C466B}" type="presParOf" srcId="{270CDB47-24DC-498D-9911-4677B7F79A07}" destId="{58CCA546-2541-4B6D-A3FD-1E6674332BF1}" srcOrd="4" destOrd="0" presId="urn:microsoft.com/office/officeart/2018/5/layout/CenteredIconLabelDescriptionList"/>
    <dgm:cxn modelId="{0AB5C9F5-E255-4BB4-9BBA-1D2C0094E2F5}" type="presParOf" srcId="{1BE45B04-160A-43D5-A56A-9F451795EC20}" destId="{EE59F85C-7982-4D5B-AB42-2114FDFCF599}" srcOrd="3" destOrd="0" presId="urn:microsoft.com/office/officeart/2018/5/layout/CenteredIconLabelDescriptionList"/>
    <dgm:cxn modelId="{CC2EFF35-CB61-4C3E-9E76-2DC442CFE79B}" type="presParOf" srcId="{1BE45B04-160A-43D5-A56A-9F451795EC20}" destId="{C11CA034-F88B-49FA-91F6-4CC61ADB0F99}" srcOrd="4" destOrd="0" presId="urn:microsoft.com/office/officeart/2018/5/layout/CenteredIconLabelDescriptionList"/>
    <dgm:cxn modelId="{9C39A116-10EB-40D6-B7FB-4498B2C57AA3}" type="presParOf" srcId="{C11CA034-F88B-49FA-91F6-4CC61ADB0F99}" destId="{23440108-F9AB-4F6C-8652-7F372FD2C0C4}" srcOrd="0" destOrd="0" presId="urn:microsoft.com/office/officeart/2018/5/layout/CenteredIconLabelDescriptionList"/>
    <dgm:cxn modelId="{7C9AC5BF-D873-4D04-8733-BF208FD1D1D4}" type="presParOf" srcId="{C11CA034-F88B-49FA-91F6-4CC61ADB0F99}" destId="{FC913653-5BEB-4E6D-AAA4-532DFF28281F}" srcOrd="1" destOrd="0" presId="urn:microsoft.com/office/officeart/2018/5/layout/CenteredIconLabelDescriptionList"/>
    <dgm:cxn modelId="{136434EC-FFD7-43F7-AE80-B7602C015544}" type="presParOf" srcId="{C11CA034-F88B-49FA-91F6-4CC61ADB0F99}" destId="{05CA4D8C-AA0B-4B38-88CA-F2C3A5CB8AA3}" srcOrd="2" destOrd="0" presId="urn:microsoft.com/office/officeart/2018/5/layout/CenteredIconLabelDescriptionList"/>
    <dgm:cxn modelId="{C4F5C70C-2F27-432B-9874-7F85E7D69AA6}" type="presParOf" srcId="{C11CA034-F88B-49FA-91F6-4CC61ADB0F99}" destId="{EAC56FB0-1282-4DE4-8D2D-FA028B07F629}" srcOrd="3" destOrd="0" presId="urn:microsoft.com/office/officeart/2018/5/layout/CenteredIconLabelDescriptionList"/>
    <dgm:cxn modelId="{F06B13A3-41BA-4198-BA4D-010C0A94DD3B}" type="presParOf" srcId="{C11CA034-F88B-49FA-91F6-4CC61ADB0F99}" destId="{0A7DF2F2-8085-4449-A2C9-8BA54346040E}"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100611-5316-49CB-806D-709FF56282E0}"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E8069701-80EC-4E2E-8F1E-44D7AC4B2AC9}">
      <dgm:prSet/>
      <dgm:spPr/>
      <dgm:t>
        <a:bodyPr/>
        <a:lstStyle/>
        <a:p>
          <a:r>
            <a:rPr lang="en-GB" b="1"/>
            <a:t>THE INTERNAL AND EXTERNAL ELEMENTS OF A CRIME </a:t>
          </a:r>
          <a:r>
            <a:rPr lang="en-GB"/>
            <a:t>(ACTUS REUS AND MENS REA)</a:t>
          </a:r>
          <a:endParaRPr lang="en-US"/>
        </a:p>
      </dgm:t>
    </dgm:pt>
    <dgm:pt modelId="{05734A89-2AF5-49F3-AC6A-5C2EF49F52D3}" type="parTrans" cxnId="{DE08844F-9565-4DD2-88AC-87973CEFE558}">
      <dgm:prSet/>
      <dgm:spPr/>
      <dgm:t>
        <a:bodyPr/>
        <a:lstStyle/>
        <a:p>
          <a:endParaRPr lang="en-US"/>
        </a:p>
      </dgm:t>
    </dgm:pt>
    <dgm:pt modelId="{68AE431C-DEC4-4BB6-9DF3-C46CF2188332}" type="sibTrans" cxnId="{DE08844F-9565-4DD2-88AC-87973CEFE558}">
      <dgm:prSet/>
      <dgm:spPr/>
      <dgm:t>
        <a:bodyPr/>
        <a:lstStyle/>
        <a:p>
          <a:endParaRPr lang="en-US"/>
        </a:p>
      </dgm:t>
    </dgm:pt>
    <dgm:pt modelId="{CCE18044-D768-4F7B-AFED-41D9E2047A31}">
      <dgm:prSet/>
      <dgm:spPr/>
      <dgm:t>
        <a:bodyPr/>
        <a:lstStyle/>
        <a:p>
          <a:r>
            <a:rPr lang="en-GB" b="1"/>
            <a:t>HOMICIDE</a:t>
          </a:r>
          <a:r>
            <a:rPr lang="en-GB"/>
            <a:t>: Murder and Manslaughter</a:t>
          </a:r>
          <a:endParaRPr lang="en-US"/>
        </a:p>
      </dgm:t>
    </dgm:pt>
    <dgm:pt modelId="{72263541-A91B-4C09-B88E-96B5BE29A825}" type="parTrans" cxnId="{7CB7098D-B8B9-49C8-A415-810D124C867C}">
      <dgm:prSet/>
      <dgm:spPr/>
      <dgm:t>
        <a:bodyPr/>
        <a:lstStyle/>
        <a:p>
          <a:endParaRPr lang="en-US"/>
        </a:p>
      </dgm:t>
    </dgm:pt>
    <dgm:pt modelId="{07E84537-CF67-4BF8-94D1-DDDBC302FC64}" type="sibTrans" cxnId="{7CB7098D-B8B9-49C8-A415-810D124C867C}">
      <dgm:prSet/>
      <dgm:spPr/>
      <dgm:t>
        <a:bodyPr/>
        <a:lstStyle/>
        <a:p>
          <a:endParaRPr lang="en-US"/>
        </a:p>
      </dgm:t>
    </dgm:pt>
    <dgm:pt modelId="{62280015-A5EB-4D26-8A60-D9655786442E}">
      <dgm:prSet/>
      <dgm:spPr/>
      <dgm:t>
        <a:bodyPr/>
        <a:lstStyle/>
        <a:p>
          <a:r>
            <a:rPr lang="en-GB" b="1"/>
            <a:t>NON- FATAL OFFENCES AGAINST THE PERSON</a:t>
          </a:r>
          <a:r>
            <a:rPr lang="en-GB"/>
            <a:t>: Assault and Battery</a:t>
          </a:r>
          <a:endParaRPr lang="en-US"/>
        </a:p>
      </dgm:t>
    </dgm:pt>
    <dgm:pt modelId="{11F29220-5D23-447F-BD5C-B86026F4E073}" type="parTrans" cxnId="{0C105D9D-A4E9-4554-A8B8-C264E289BFF3}">
      <dgm:prSet/>
      <dgm:spPr/>
      <dgm:t>
        <a:bodyPr/>
        <a:lstStyle/>
        <a:p>
          <a:endParaRPr lang="en-US"/>
        </a:p>
      </dgm:t>
    </dgm:pt>
    <dgm:pt modelId="{0478CEFE-81F3-4BFE-ADA8-F888B0E930B5}" type="sibTrans" cxnId="{0C105D9D-A4E9-4554-A8B8-C264E289BFF3}">
      <dgm:prSet/>
      <dgm:spPr/>
      <dgm:t>
        <a:bodyPr/>
        <a:lstStyle/>
        <a:p>
          <a:endParaRPr lang="en-US"/>
        </a:p>
      </dgm:t>
    </dgm:pt>
    <dgm:pt modelId="{C69E9068-EB1F-4465-8707-9695095ACA3D}">
      <dgm:prSet/>
      <dgm:spPr/>
      <dgm:t>
        <a:bodyPr/>
        <a:lstStyle/>
        <a:p>
          <a:r>
            <a:rPr lang="en-GB" b="1" dirty="0"/>
            <a:t>OFFENCES AGAINST PROPERTY</a:t>
          </a:r>
          <a:r>
            <a:rPr lang="en-GB" dirty="0"/>
            <a:t>: Theft, Burglary and Criminal damage</a:t>
          </a:r>
          <a:endParaRPr lang="en-US" dirty="0"/>
        </a:p>
      </dgm:t>
    </dgm:pt>
    <dgm:pt modelId="{0E715907-3122-4114-AD11-BF325BA0E0A4}" type="parTrans" cxnId="{CE7F4393-AA83-456D-82A3-9C4FD03B6725}">
      <dgm:prSet/>
      <dgm:spPr/>
      <dgm:t>
        <a:bodyPr/>
        <a:lstStyle/>
        <a:p>
          <a:endParaRPr lang="en-US"/>
        </a:p>
      </dgm:t>
    </dgm:pt>
    <dgm:pt modelId="{4165FDAB-76A5-4C0D-B2A5-878C22CEC587}" type="sibTrans" cxnId="{CE7F4393-AA83-456D-82A3-9C4FD03B6725}">
      <dgm:prSet/>
      <dgm:spPr/>
      <dgm:t>
        <a:bodyPr/>
        <a:lstStyle/>
        <a:p>
          <a:endParaRPr lang="en-US"/>
        </a:p>
      </dgm:t>
    </dgm:pt>
    <dgm:pt modelId="{0E094C5E-167F-4514-98AB-9D6D81440647}">
      <dgm:prSet/>
      <dgm:spPr/>
      <dgm:t>
        <a:bodyPr/>
        <a:lstStyle/>
        <a:p>
          <a:r>
            <a:rPr lang="en-GB" b="1"/>
            <a:t>DEFENCES</a:t>
          </a:r>
          <a:r>
            <a:rPr lang="en-GB"/>
            <a:t>: Intoxication, Self defence, automatism, diminished responsibility, insanity.</a:t>
          </a:r>
          <a:endParaRPr lang="en-US"/>
        </a:p>
      </dgm:t>
    </dgm:pt>
    <dgm:pt modelId="{C265D3E0-3753-4D48-A83C-9533CC30D8D4}" type="parTrans" cxnId="{C0C0D9EE-033B-414B-A045-7A4758724824}">
      <dgm:prSet/>
      <dgm:spPr/>
      <dgm:t>
        <a:bodyPr/>
        <a:lstStyle/>
        <a:p>
          <a:endParaRPr lang="en-US"/>
        </a:p>
      </dgm:t>
    </dgm:pt>
    <dgm:pt modelId="{B71639FF-2BBC-439B-91AD-B53605901BFF}" type="sibTrans" cxnId="{C0C0D9EE-033B-414B-A045-7A4758724824}">
      <dgm:prSet/>
      <dgm:spPr/>
      <dgm:t>
        <a:bodyPr/>
        <a:lstStyle/>
        <a:p>
          <a:endParaRPr lang="en-US"/>
        </a:p>
      </dgm:t>
    </dgm:pt>
    <dgm:pt modelId="{DE8EABE0-4955-4E35-A3A7-2B0364EC2FA3}" type="pres">
      <dgm:prSet presAssocID="{78100611-5316-49CB-806D-709FF56282E0}" presName="Name0" presStyleCnt="0">
        <dgm:presLayoutVars>
          <dgm:dir/>
          <dgm:resizeHandles val="exact"/>
        </dgm:presLayoutVars>
      </dgm:prSet>
      <dgm:spPr/>
    </dgm:pt>
    <dgm:pt modelId="{3506D3FF-8E2D-48E8-89E8-99A308538894}" type="pres">
      <dgm:prSet presAssocID="{E8069701-80EC-4E2E-8F1E-44D7AC4B2AC9}" presName="node" presStyleLbl="node1" presStyleIdx="0" presStyleCnt="5">
        <dgm:presLayoutVars>
          <dgm:bulletEnabled val="1"/>
        </dgm:presLayoutVars>
      </dgm:prSet>
      <dgm:spPr/>
    </dgm:pt>
    <dgm:pt modelId="{CFCE4464-C6BC-4433-9A4F-709A239F3B84}" type="pres">
      <dgm:prSet presAssocID="{68AE431C-DEC4-4BB6-9DF3-C46CF2188332}" presName="sibTrans" presStyleLbl="sibTrans1D1" presStyleIdx="0" presStyleCnt="4"/>
      <dgm:spPr/>
    </dgm:pt>
    <dgm:pt modelId="{A5FED390-BBBA-4C02-A14B-EFA1A60BB504}" type="pres">
      <dgm:prSet presAssocID="{68AE431C-DEC4-4BB6-9DF3-C46CF2188332}" presName="connectorText" presStyleLbl="sibTrans1D1" presStyleIdx="0" presStyleCnt="4"/>
      <dgm:spPr/>
    </dgm:pt>
    <dgm:pt modelId="{8F66A843-C87D-49DF-8DA8-CDF060FEC5CA}" type="pres">
      <dgm:prSet presAssocID="{CCE18044-D768-4F7B-AFED-41D9E2047A31}" presName="node" presStyleLbl="node1" presStyleIdx="1" presStyleCnt="5">
        <dgm:presLayoutVars>
          <dgm:bulletEnabled val="1"/>
        </dgm:presLayoutVars>
      </dgm:prSet>
      <dgm:spPr/>
    </dgm:pt>
    <dgm:pt modelId="{218A79AA-ABA4-47A3-A247-1985A140C820}" type="pres">
      <dgm:prSet presAssocID="{07E84537-CF67-4BF8-94D1-DDDBC302FC64}" presName="sibTrans" presStyleLbl="sibTrans1D1" presStyleIdx="1" presStyleCnt="4"/>
      <dgm:spPr/>
    </dgm:pt>
    <dgm:pt modelId="{D8D32104-7330-4DB3-8E5D-F186DD5DD59B}" type="pres">
      <dgm:prSet presAssocID="{07E84537-CF67-4BF8-94D1-DDDBC302FC64}" presName="connectorText" presStyleLbl="sibTrans1D1" presStyleIdx="1" presStyleCnt="4"/>
      <dgm:spPr/>
    </dgm:pt>
    <dgm:pt modelId="{5596F9BF-9554-4459-8592-43402F7DF78F}" type="pres">
      <dgm:prSet presAssocID="{62280015-A5EB-4D26-8A60-D9655786442E}" presName="node" presStyleLbl="node1" presStyleIdx="2" presStyleCnt="5">
        <dgm:presLayoutVars>
          <dgm:bulletEnabled val="1"/>
        </dgm:presLayoutVars>
      </dgm:prSet>
      <dgm:spPr/>
    </dgm:pt>
    <dgm:pt modelId="{E8F90723-E7C7-44B7-835F-EFE3A846CD22}" type="pres">
      <dgm:prSet presAssocID="{0478CEFE-81F3-4BFE-ADA8-F888B0E930B5}" presName="sibTrans" presStyleLbl="sibTrans1D1" presStyleIdx="2" presStyleCnt="4"/>
      <dgm:spPr/>
    </dgm:pt>
    <dgm:pt modelId="{5BC96366-C2AB-4981-A838-7916EE8F5F51}" type="pres">
      <dgm:prSet presAssocID="{0478CEFE-81F3-4BFE-ADA8-F888B0E930B5}" presName="connectorText" presStyleLbl="sibTrans1D1" presStyleIdx="2" presStyleCnt="4"/>
      <dgm:spPr/>
    </dgm:pt>
    <dgm:pt modelId="{17C6E481-0ED9-49A3-A20F-8021823C9A8C}" type="pres">
      <dgm:prSet presAssocID="{C69E9068-EB1F-4465-8707-9695095ACA3D}" presName="node" presStyleLbl="node1" presStyleIdx="3" presStyleCnt="5">
        <dgm:presLayoutVars>
          <dgm:bulletEnabled val="1"/>
        </dgm:presLayoutVars>
      </dgm:prSet>
      <dgm:spPr/>
    </dgm:pt>
    <dgm:pt modelId="{1DEE70F5-44B6-4EA0-92BE-F4ADA0223123}" type="pres">
      <dgm:prSet presAssocID="{4165FDAB-76A5-4C0D-B2A5-878C22CEC587}" presName="sibTrans" presStyleLbl="sibTrans1D1" presStyleIdx="3" presStyleCnt="4"/>
      <dgm:spPr/>
    </dgm:pt>
    <dgm:pt modelId="{18DA7F25-0829-4DA4-BA9C-0837D52590AF}" type="pres">
      <dgm:prSet presAssocID="{4165FDAB-76A5-4C0D-B2A5-878C22CEC587}" presName="connectorText" presStyleLbl="sibTrans1D1" presStyleIdx="3" presStyleCnt="4"/>
      <dgm:spPr/>
    </dgm:pt>
    <dgm:pt modelId="{30B8AD2F-0AD0-4A70-8D67-83290386E31A}" type="pres">
      <dgm:prSet presAssocID="{0E094C5E-167F-4514-98AB-9D6D81440647}" presName="node" presStyleLbl="node1" presStyleIdx="4" presStyleCnt="5">
        <dgm:presLayoutVars>
          <dgm:bulletEnabled val="1"/>
        </dgm:presLayoutVars>
      </dgm:prSet>
      <dgm:spPr/>
    </dgm:pt>
  </dgm:ptLst>
  <dgm:cxnLst>
    <dgm:cxn modelId="{DF50361D-78B7-4265-B603-7EB87A846DBD}" type="presOf" srcId="{0478CEFE-81F3-4BFE-ADA8-F888B0E930B5}" destId="{E8F90723-E7C7-44B7-835F-EFE3A846CD22}" srcOrd="0" destOrd="0" presId="urn:microsoft.com/office/officeart/2016/7/layout/RepeatingBendingProcessNew"/>
    <dgm:cxn modelId="{78AD985D-A5AF-426D-B57B-5C7D09155024}" type="presOf" srcId="{68AE431C-DEC4-4BB6-9DF3-C46CF2188332}" destId="{A5FED390-BBBA-4C02-A14B-EFA1A60BB504}" srcOrd="1" destOrd="0" presId="urn:microsoft.com/office/officeart/2016/7/layout/RepeatingBendingProcessNew"/>
    <dgm:cxn modelId="{52762748-ADA8-407E-8813-B43C55BC19A0}" type="presOf" srcId="{0E094C5E-167F-4514-98AB-9D6D81440647}" destId="{30B8AD2F-0AD0-4A70-8D67-83290386E31A}" srcOrd="0" destOrd="0" presId="urn:microsoft.com/office/officeart/2016/7/layout/RepeatingBendingProcessNew"/>
    <dgm:cxn modelId="{E46B956A-7137-45B3-AF06-154243E42780}" type="presOf" srcId="{07E84537-CF67-4BF8-94D1-DDDBC302FC64}" destId="{D8D32104-7330-4DB3-8E5D-F186DD5DD59B}" srcOrd="1" destOrd="0" presId="urn:microsoft.com/office/officeart/2016/7/layout/RepeatingBendingProcessNew"/>
    <dgm:cxn modelId="{DE08844F-9565-4DD2-88AC-87973CEFE558}" srcId="{78100611-5316-49CB-806D-709FF56282E0}" destId="{E8069701-80EC-4E2E-8F1E-44D7AC4B2AC9}" srcOrd="0" destOrd="0" parTransId="{05734A89-2AF5-49F3-AC6A-5C2EF49F52D3}" sibTransId="{68AE431C-DEC4-4BB6-9DF3-C46CF2188332}"/>
    <dgm:cxn modelId="{92DC896F-9E96-4059-A26D-ED4475E1FB0A}" type="presOf" srcId="{E8069701-80EC-4E2E-8F1E-44D7AC4B2AC9}" destId="{3506D3FF-8E2D-48E8-89E8-99A308538894}" srcOrd="0" destOrd="0" presId="urn:microsoft.com/office/officeart/2016/7/layout/RepeatingBendingProcessNew"/>
    <dgm:cxn modelId="{9C2A547A-DC86-4C43-8BF4-CD478F06EEF3}" type="presOf" srcId="{C69E9068-EB1F-4465-8707-9695095ACA3D}" destId="{17C6E481-0ED9-49A3-A20F-8021823C9A8C}" srcOrd="0" destOrd="0" presId="urn:microsoft.com/office/officeart/2016/7/layout/RepeatingBendingProcessNew"/>
    <dgm:cxn modelId="{50A6AA83-2E3D-45FD-BBE0-86252A60D47C}" type="presOf" srcId="{0478CEFE-81F3-4BFE-ADA8-F888B0E930B5}" destId="{5BC96366-C2AB-4981-A838-7916EE8F5F51}" srcOrd="1" destOrd="0" presId="urn:microsoft.com/office/officeart/2016/7/layout/RepeatingBendingProcessNew"/>
    <dgm:cxn modelId="{7CB7098D-B8B9-49C8-A415-810D124C867C}" srcId="{78100611-5316-49CB-806D-709FF56282E0}" destId="{CCE18044-D768-4F7B-AFED-41D9E2047A31}" srcOrd="1" destOrd="0" parTransId="{72263541-A91B-4C09-B88E-96B5BE29A825}" sibTransId="{07E84537-CF67-4BF8-94D1-DDDBC302FC64}"/>
    <dgm:cxn modelId="{B9C5128E-0E6A-4E7C-89B4-5B83F2258102}" type="presOf" srcId="{62280015-A5EB-4D26-8A60-D9655786442E}" destId="{5596F9BF-9554-4459-8592-43402F7DF78F}" srcOrd="0" destOrd="0" presId="urn:microsoft.com/office/officeart/2016/7/layout/RepeatingBendingProcessNew"/>
    <dgm:cxn modelId="{CE7F4393-AA83-456D-82A3-9C4FD03B6725}" srcId="{78100611-5316-49CB-806D-709FF56282E0}" destId="{C69E9068-EB1F-4465-8707-9695095ACA3D}" srcOrd="3" destOrd="0" parTransId="{0E715907-3122-4114-AD11-BF325BA0E0A4}" sibTransId="{4165FDAB-76A5-4C0D-B2A5-878C22CEC587}"/>
    <dgm:cxn modelId="{0C105D9D-A4E9-4554-A8B8-C264E289BFF3}" srcId="{78100611-5316-49CB-806D-709FF56282E0}" destId="{62280015-A5EB-4D26-8A60-D9655786442E}" srcOrd="2" destOrd="0" parTransId="{11F29220-5D23-447F-BD5C-B86026F4E073}" sibTransId="{0478CEFE-81F3-4BFE-ADA8-F888B0E930B5}"/>
    <dgm:cxn modelId="{6F23CA9F-EEFF-4E2A-A544-23C6F137ED62}" type="presOf" srcId="{07E84537-CF67-4BF8-94D1-DDDBC302FC64}" destId="{218A79AA-ABA4-47A3-A247-1985A140C820}" srcOrd="0" destOrd="0" presId="urn:microsoft.com/office/officeart/2016/7/layout/RepeatingBendingProcessNew"/>
    <dgm:cxn modelId="{18A4DCA1-39AA-4B9D-916F-790D75E3FB9A}" type="presOf" srcId="{78100611-5316-49CB-806D-709FF56282E0}" destId="{DE8EABE0-4955-4E35-A3A7-2B0364EC2FA3}" srcOrd="0" destOrd="0" presId="urn:microsoft.com/office/officeart/2016/7/layout/RepeatingBendingProcessNew"/>
    <dgm:cxn modelId="{71C32AA2-D888-403D-9B88-D380DA94E12B}" type="presOf" srcId="{4165FDAB-76A5-4C0D-B2A5-878C22CEC587}" destId="{18DA7F25-0829-4DA4-BA9C-0837D52590AF}" srcOrd="1" destOrd="0" presId="urn:microsoft.com/office/officeart/2016/7/layout/RepeatingBendingProcessNew"/>
    <dgm:cxn modelId="{0C6A7FA9-078F-476C-9C00-C24025C09DB1}" type="presOf" srcId="{68AE431C-DEC4-4BB6-9DF3-C46CF2188332}" destId="{CFCE4464-C6BC-4433-9A4F-709A239F3B84}" srcOrd="0" destOrd="0" presId="urn:microsoft.com/office/officeart/2016/7/layout/RepeatingBendingProcessNew"/>
    <dgm:cxn modelId="{99EC58E8-8D82-45D8-871C-C19F1F9890B2}" type="presOf" srcId="{4165FDAB-76A5-4C0D-B2A5-878C22CEC587}" destId="{1DEE70F5-44B6-4EA0-92BE-F4ADA0223123}" srcOrd="0" destOrd="0" presId="urn:microsoft.com/office/officeart/2016/7/layout/RepeatingBendingProcessNew"/>
    <dgm:cxn modelId="{C0C0D9EE-033B-414B-A045-7A4758724824}" srcId="{78100611-5316-49CB-806D-709FF56282E0}" destId="{0E094C5E-167F-4514-98AB-9D6D81440647}" srcOrd="4" destOrd="0" parTransId="{C265D3E0-3753-4D48-A83C-9533CC30D8D4}" sibTransId="{B71639FF-2BBC-439B-91AD-B53605901BFF}"/>
    <dgm:cxn modelId="{CDA8B8EF-170C-4842-89A3-8B209256AC02}" type="presOf" srcId="{CCE18044-D768-4F7B-AFED-41D9E2047A31}" destId="{8F66A843-C87D-49DF-8DA8-CDF060FEC5CA}" srcOrd="0" destOrd="0" presId="urn:microsoft.com/office/officeart/2016/7/layout/RepeatingBendingProcessNew"/>
    <dgm:cxn modelId="{73BB9EC9-87DB-43B2-9D48-B6241D76D019}" type="presParOf" srcId="{DE8EABE0-4955-4E35-A3A7-2B0364EC2FA3}" destId="{3506D3FF-8E2D-48E8-89E8-99A308538894}" srcOrd="0" destOrd="0" presId="urn:microsoft.com/office/officeart/2016/7/layout/RepeatingBendingProcessNew"/>
    <dgm:cxn modelId="{9F6A24FA-F26F-40C6-A2C2-013F6CD088FD}" type="presParOf" srcId="{DE8EABE0-4955-4E35-A3A7-2B0364EC2FA3}" destId="{CFCE4464-C6BC-4433-9A4F-709A239F3B84}" srcOrd="1" destOrd="0" presId="urn:microsoft.com/office/officeart/2016/7/layout/RepeatingBendingProcessNew"/>
    <dgm:cxn modelId="{AC411382-4BB3-495B-9143-6B5700D52655}" type="presParOf" srcId="{CFCE4464-C6BC-4433-9A4F-709A239F3B84}" destId="{A5FED390-BBBA-4C02-A14B-EFA1A60BB504}" srcOrd="0" destOrd="0" presId="urn:microsoft.com/office/officeart/2016/7/layout/RepeatingBendingProcessNew"/>
    <dgm:cxn modelId="{62E11E24-F562-47FE-BEC0-C3960FC4A4C0}" type="presParOf" srcId="{DE8EABE0-4955-4E35-A3A7-2B0364EC2FA3}" destId="{8F66A843-C87D-49DF-8DA8-CDF060FEC5CA}" srcOrd="2" destOrd="0" presId="urn:microsoft.com/office/officeart/2016/7/layout/RepeatingBendingProcessNew"/>
    <dgm:cxn modelId="{226385C8-D7DC-48A5-8ADF-EAC630E4346B}" type="presParOf" srcId="{DE8EABE0-4955-4E35-A3A7-2B0364EC2FA3}" destId="{218A79AA-ABA4-47A3-A247-1985A140C820}" srcOrd="3" destOrd="0" presId="urn:microsoft.com/office/officeart/2016/7/layout/RepeatingBendingProcessNew"/>
    <dgm:cxn modelId="{906927F4-CBDB-461C-A375-5AAAF88429C1}" type="presParOf" srcId="{218A79AA-ABA4-47A3-A247-1985A140C820}" destId="{D8D32104-7330-4DB3-8E5D-F186DD5DD59B}" srcOrd="0" destOrd="0" presId="urn:microsoft.com/office/officeart/2016/7/layout/RepeatingBendingProcessNew"/>
    <dgm:cxn modelId="{E90CDB1E-0718-417D-A079-EAE719606579}" type="presParOf" srcId="{DE8EABE0-4955-4E35-A3A7-2B0364EC2FA3}" destId="{5596F9BF-9554-4459-8592-43402F7DF78F}" srcOrd="4" destOrd="0" presId="urn:microsoft.com/office/officeart/2016/7/layout/RepeatingBendingProcessNew"/>
    <dgm:cxn modelId="{943B2D2D-2DF0-4BE5-B0A3-2A5577091610}" type="presParOf" srcId="{DE8EABE0-4955-4E35-A3A7-2B0364EC2FA3}" destId="{E8F90723-E7C7-44B7-835F-EFE3A846CD22}" srcOrd="5" destOrd="0" presId="urn:microsoft.com/office/officeart/2016/7/layout/RepeatingBendingProcessNew"/>
    <dgm:cxn modelId="{9BEABB62-9BF1-4A38-97F2-75E05ABABBAF}" type="presParOf" srcId="{E8F90723-E7C7-44B7-835F-EFE3A846CD22}" destId="{5BC96366-C2AB-4981-A838-7916EE8F5F51}" srcOrd="0" destOrd="0" presId="urn:microsoft.com/office/officeart/2016/7/layout/RepeatingBendingProcessNew"/>
    <dgm:cxn modelId="{9BE7EBE3-D71B-4583-A5D8-B7F0E2473B3B}" type="presParOf" srcId="{DE8EABE0-4955-4E35-A3A7-2B0364EC2FA3}" destId="{17C6E481-0ED9-49A3-A20F-8021823C9A8C}" srcOrd="6" destOrd="0" presId="urn:microsoft.com/office/officeart/2016/7/layout/RepeatingBendingProcessNew"/>
    <dgm:cxn modelId="{2900199C-0AEA-446E-88C9-87A6896F165F}" type="presParOf" srcId="{DE8EABE0-4955-4E35-A3A7-2B0364EC2FA3}" destId="{1DEE70F5-44B6-4EA0-92BE-F4ADA0223123}" srcOrd="7" destOrd="0" presId="urn:microsoft.com/office/officeart/2016/7/layout/RepeatingBendingProcessNew"/>
    <dgm:cxn modelId="{6AE1FA77-0077-4F1F-88A4-731D0459CD9E}" type="presParOf" srcId="{1DEE70F5-44B6-4EA0-92BE-F4ADA0223123}" destId="{18DA7F25-0829-4DA4-BA9C-0837D52590AF}" srcOrd="0" destOrd="0" presId="urn:microsoft.com/office/officeart/2016/7/layout/RepeatingBendingProcessNew"/>
    <dgm:cxn modelId="{18587377-1544-467F-8865-33F3807E003E}" type="presParOf" srcId="{DE8EABE0-4955-4E35-A3A7-2B0364EC2FA3}" destId="{30B8AD2F-0AD0-4A70-8D67-83290386E31A}"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B290EC-219E-4C6B-BD2A-1725D0ABAAF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ACCD1797-5E13-464C-80AD-205C0023B0AF}">
      <dgm:prSet phldrT="[Text]"/>
      <dgm:spPr/>
      <dgm:t>
        <a:bodyPr/>
        <a:lstStyle/>
        <a:p>
          <a:r>
            <a:rPr lang="en-GB"/>
            <a:t>Criminal Liability</a:t>
          </a:r>
        </a:p>
      </dgm:t>
    </dgm:pt>
    <dgm:pt modelId="{DD9A6DEE-C270-48C9-BC07-B51D076F794F}" type="parTrans" cxnId="{4364DFFE-5CA1-4350-A171-8010E9D9784E}">
      <dgm:prSet/>
      <dgm:spPr/>
      <dgm:t>
        <a:bodyPr/>
        <a:lstStyle/>
        <a:p>
          <a:endParaRPr lang="en-GB"/>
        </a:p>
      </dgm:t>
    </dgm:pt>
    <dgm:pt modelId="{B64134B4-98E2-4AD1-BED0-53CE335A034B}" type="sibTrans" cxnId="{4364DFFE-5CA1-4350-A171-8010E9D9784E}">
      <dgm:prSet/>
      <dgm:spPr/>
      <dgm:t>
        <a:bodyPr/>
        <a:lstStyle/>
        <a:p>
          <a:endParaRPr lang="en-GB"/>
        </a:p>
      </dgm:t>
    </dgm:pt>
    <dgm:pt modelId="{D1DD1A28-AD2C-4210-81C4-D8D9D1B24AC9}">
      <dgm:prSet phldrT="[Text]"/>
      <dgm:spPr/>
      <dgm:t>
        <a:bodyPr/>
        <a:lstStyle/>
        <a:p>
          <a:r>
            <a:rPr lang="en-GB"/>
            <a:t>is about</a:t>
          </a:r>
        </a:p>
      </dgm:t>
    </dgm:pt>
    <dgm:pt modelId="{702AADED-3553-4669-A435-C8395E9E0D59}" type="parTrans" cxnId="{0AEC2E1A-4058-4340-9981-8A9E352AE98A}">
      <dgm:prSet/>
      <dgm:spPr/>
      <dgm:t>
        <a:bodyPr/>
        <a:lstStyle/>
        <a:p>
          <a:endParaRPr lang="en-GB"/>
        </a:p>
      </dgm:t>
    </dgm:pt>
    <dgm:pt modelId="{1A8570DF-0A46-4E8B-869C-040CAAD66AB1}" type="sibTrans" cxnId="{0AEC2E1A-4058-4340-9981-8A9E352AE98A}">
      <dgm:prSet/>
      <dgm:spPr/>
      <dgm:t>
        <a:bodyPr/>
        <a:lstStyle/>
        <a:p>
          <a:endParaRPr lang="en-GB"/>
        </a:p>
      </dgm:t>
    </dgm:pt>
    <dgm:pt modelId="{1069D58E-3CC2-4EA8-ABB4-428D240FA5C9}">
      <dgm:prSet phldrT="[Text]"/>
      <dgm:spPr/>
      <dgm:t>
        <a:bodyPr/>
        <a:lstStyle/>
        <a:p>
          <a:r>
            <a:rPr lang="en-GB"/>
            <a:t>guilt/innocence</a:t>
          </a:r>
        </a:p>
      </dgm:t>
    </dgm:pt>
    <dgm:pt modelId="{8559BE31-7E59-404E-ABFE-D1F8653C6138}" type="parTrans" cxnId="{2451B32D-A6E1-490D-9943-94D8BE54CCFA}">
      <dgm:prSet/>
      <dgm:spPr/>
      <dgm:t>
        <a:bodyPr/>
        <a:lstStyle/>
        <a:p>
          <a:endParaRPr lang="en-GB"/>
        </a:p>
      </dgm:t>
    </dgm:pt>
    <dgm:pt modelId="{3B46CBB5-8209-46FE-9B08-E23989091DF7}" type="sibTrans" cxnId="{2451B32D-A6E1-490D-9943-94D8BE54CCFA}">
      <dgm:prSet/>
      <dgm:spPr/>
      <dgm:t>
        <a:bodyPr/>
        <a:lstStyle/>
        <a:p>
          <a:endParaRPr lang="en-GB"/>
        </a:p>
      </dgm:t>
    </dgm:pt>
    <dgm:pt modelId="{232D4E3D-8C52-4EE0-BE37-B9A6E7B164A4}">
      <dgm:prSet phldrT="[Text]"/>
      <dgm:spPr/>
      <dgm:t>
        <a:bodyPr/>
        <a:lstStyle/>
        <a:p>
          <a:r>
            <a:rPr lang="en-GB"/>
            <a:t>what has to be proved and by whom</a:t>
          </a:r>
        </a:p>
      </dgm:t>
    </dgm:pt>
    <dgm:pt modelId="{C834813C-10BB-4160-94C4-13F42DDB0F59}" type="parTrans" cxnId="{DD5E2EF9-11FF-4D01-92EA-3CFC6505D614}">
      <dgm:prSet/>
      <dgm:spPr/>
      <dgm:t>
        <a:bodyPr/>
        <a:lstStyle/>
        <a:p>
          <a:endParaRPr lang="en-GB"/>
        </a:p>
      </dgm:t>
    </dgm:pt>
    <dgm:pt modelId="{283D0413-7FE2-4F6C-B8D6-B75F0699391D}" type="sibTrans" cxnId="{DD5E2EF9-11FF-4D01-92EA-3CFC6505D614}">
      <dgm:prSet/>
      <dgm:spPr/>
      <dgm:t>
        <a:bodyPr/>
        <a:lstStyle/>
        <a:p>
          <a:endParaRPr lang="en-GB"/>
        </a:p>
      </dgm:t>
    </dgm:pt>
    <dgm:pt modelId="{BC10D337-BF21-43F7-8379-5F1F7150F567}">
      <dgm:prSet phldrT="[Text]"/>
      <dgm:spPr/>
      <dgm:t>
        <a:bodyPr/>
        <a:lstStyle/>
        <a:p>
          <a:r>
            <a:rPr lang="en-GB"/>
            <a:t>is not about</a:t>
          </a:r>
        </a:p>
      </dgm:t>
    </dgm:pt>
    <dgm:pt modelId="{EC10C4EC-70F7-4528-A8A1-BCDEAB435A3E}" type="parTrans" cxnId="{75E1670A-A4F1-4788-90A6-CAC9385D5533}">
      <dgm:prSet/>
      <dgm:spPr/>
      <dgm:t>
        <a:bodyPr/>
        <a:lstStyle/>
        <a:p>
          <a:endParaRPr lang="en-GB"/>
        </a:p>
      </dgm:t>
    </dgm:pt>
    <dgm:pt modelId="{34D9BF2F-8B1E-4098-958C-2E9F4C7F9585}" type="sibTrans" cxnId="{75E1670A-A4F1-4788-90A6-CAC9385D5533}">
      <dgm:prSet/>
      <dgm:spPr/>
      <dgm:t>
        <a:bodyPr/>
        <a:lstStyle/>
        <a:p>
          <a:endParaRPr lang="en-GB"/>
        </a:p>
      </dgm:t>
    </dgm:pt>
    <dgm:pt modelId="{78BB2B35-B75E-4CC7-A206-D0D7199B3185}">
      <dgm:prSet phldrT="[Text]"/>
      <dgm:spPr/>
      <dgm:t>
        <a:bodyPr/>
        <a:lstStyle/>
        <a:p>
          <a:r>
            <a:rPr lang="en-GB"/>
            <a:t>charge</a:t>
          </a:r>
        </a:p>
      </dgm:t>
    </dgm:pt>
    <dgm:pt modelId="{C9CDA5E7-2BCA-45C3-8698-231032B96FCD}" type="parTrans" cxnId="{DE2A2EBB-B111-41BB-806E-EBFECDC57181}">
      <dgm:prSet/>
      <dgm:spPr/>
      <dgm:t>
        <a:bodyPr/>
        <a:lstStyle/>
        <a:p>
          <a:endParaRPr lang="en-GB"/>
        </a:p>
      </dgm:t>
    </dgm:pt>
    <dgm:pt modelId="{43DDCDF4-57A6-4B54-BFC0-7335401C55B6}" type="sibTrans" cxnId="{DE2A2EBB-B111-41BB-806E-EBFECDC57181}">
      <dgm:prSet/>
      <dgm:spPr/>
      <dgm:t>
        <a:bodyPr/>
        <a:lstStyle/>
        <a:p>
          <a:endParaRPr lang="en-GB"/>
        </a:p>
      </dgm:t>
    </dgm:pt>
    <dgm:pt modelId="{657DE153-FD68-4547-BD9D-6574BBF10119}">
      <dgm:prSet phldrT="[Text]"/>
      <dgm:spPr/>
      <dgm:t>
        <a:bodyPr/>
        <a:lstStyle/>
        <a:p>
          <a:r>
            <a:rPr lang="en-GB"/>
            <a:t>sentence</a:t>
          </a:r>
        </a:p>
      </dgm:t>
    </dgm:pt>
    <dgm:pt modelId="{6652E66F-074A-4F69-9A71-1FA55DABAB4F}" type="parTrans" cxnId="{82A75E6D-6EE7-4027-AA73-7F5DEE7E0EF6}">
      <dgm:prSet/>
      <dgm:spPr/>
      <dgm:t>
        <a:bodyPr/>
        <a:lstStyle/>
        <a:p>
          <a:endParaRPr lang="en-GB"/>
        </a:p>
      </dgm:t>
    </dgm:pt>
    <dgm:pt modelId="{35C23195-8FEF-4784-82B1-31A5A141B67B}" type="sibTrans" cxnId="{82A75E6D-6EE7-4027-AA73-7F5DEE7E0EF6}">
      <dgm:prSet/>
      <dgm:spPr/>
      <dgm:t>
        <a:bodyPr/>
        <a:lstStyle/>
        <a:p>
          <a:endParaRPr lang="en-GB"/>
        </a:p>
      </dgm:t>
    </dgm:pt>
    <dgm:pt modelId="{6547FB7E-F153-475B-BFD1-96A25BC1E5D1}">
      <dgm:prSet phldrT="[Text]"/>
      <dgm:spPr/>
      <dgm:t>
        <a:bodyPr/>
        <a:lstStyle/>
        <a:p>
          <a:r>
            <a:rPr lang="en-GB"/>
            <a:t>how a fact can be proved</a:t>
          </a:r>
        </a:p>
      </dgm:t>
    </dgm:pt>
    <dgm:pt modelId="{0544E52F-58AD-4713-A368-06C8D0A89672}" type="parTrans" cxnId="{28AD5AE9-6185-420A-9AAF-6F18DC2A2108}">
      <dgm:prSet/>
      <dgm:spPr/>
      <dgm:t>
        <a:bodyPr/>
        <a:lstStyle/>
        <a:p>
          <a:endParaRPr lang="en-GB"/>
        </a:p>
      </dgm:t>
    </dgm:pt>
    <dgm:pt modelId="{1BD38D40-903F-4FCD-88B1-6627AAFB986D}" type="sibTrans" cxnId="{28AD5AE9-6185-420A-9AAF-6F18DC2A2108}">
      <dgm:prSet/>
      <dgm:spPr/>
      <dgm:t>
        <a:bodyPr/>
        <a:lstStyle/>
        <a:p>
          <a:endParaRPr lang="en-GB"/>
        </a:p>
      </dgm:t>
    </dgm:pt>
    <dgm:pt modelId="{6ECB8D1D-5AA4-4787-B04F-C3E73DFAD200}" type="pres">
      <dgm:prSet presAssocID="{2CB290EC-219E-4C6B-BD2A-1725D0ABAAF1}" presName="hierChild1" presStyleCnt="0">
        <dgm:presLayoutVars>
          <dgm:chPref val="1"/>
          <dgm:dir/>
          <dgm:animOne val="branch"/>
          <dgm:animLvl val="lvl"/>
          <dgm:resizeHandles/>
        </dgm:presLayoutVars>
      </dgm:prSet>
      <dgm:spPr/>
    </dgm:pt>
    <dgm:pt modelId="{91626C4C-E58C-4ED2-8114-1424EDB3E2E6}" type="pres">
      <dgm:prSet presAssocID="{ACCD1797-5E13-464C-80AD-205C0023B0AF}" presName="hierRoot1" presStyleCnt="0"/>
      <dgm:spPr/>
    </dgm:pt>
    <dgm:pt modelId="{BDD4577E-E0D4-4C4A-B434-907746CC19EE}" type="pres">
      <dgm:prSet presAssocID="{ACCD1797-5E13-464C-80AD-205C0023B0AF}" presName="composite" presStyleCnt="0"/>
      <dgm:spPr/>
    </dgm:pt>
    <dgm:pt modelId="{B6D89D0E-166E-4854-8687-1E00D4881C6D}" type="pres">
      <dgm:prSet presAssocID="{ACCD1797-5E13-464C-80AD-205C0023B0AF}" presName="background" presStyleLbl="node0" presStyleIdx="0" presStyleCnt="1"/>
      <dgm:spPr/>
    </dgm:pt>
    <dgm:pt modelId="{6D84B26D-DB6D-45D4-A871-E84267C9A8E4}" type="pres">
      <dgm:prSet presAssocID="{ACCD1797-5E13-464C-80AD-205C0023B0AF}" presName="text" presStyleLbl="fgAcc0" presStyleIdx="0" presStyleCnt="1">
        <dgm:presLayoutVars>
          <dgm:chPref val="3"/>
        </dgm:presLayoutVars>
      </dgm:prSet>
      <dgm:spPr/>
    </dgm:pt>
    <dgm:pt modelId="{6EEAD5FF-3A87-457B-AC8D-82CFA3C7D4BD}" type="pres">
      <dgm:prSet presAssocID="{ACCD1797-5E13-464C-80AD-205C0023B0AF}" presName="hierChild2" presStyleCnt="0"/>
      <dgm:spPr/>
    </dgm:pt>
    <dgm:pt modelId="{C8F87B48-55E3-4D6E-8A2F-F9D965034B87}" type="pres">
      <dgm:prSet presAssocID="{702AADED-3553-4669-A435-C8395E9E0D59}" presName="Name10" presStyleLbl="parChTrans1D2" presStyleIdx="0" presStyleCnt="2"/>
      <dgm:spPr/>
    </dgm:pt>
    <dgm:pt modelId="{F0780EA7-804B-4CD9-AB11-2F44D4327C6E}" type="pres">
      <dgm:prSet presAssocID="{D1DD1A28-AD2C-4210-81C4-D8D9D1B24AC9}" presName="hierRoot2" presStyleCnt="0"/>
      <dgm:spPr/>
    </dgm:pt>
    <dgm:pt modelId="{EC455BAA-E269-4761-B134-A414B897ECC3}" type="pres">
      <dgm:prSet presAssocID="{D1DD1A28-AD2C-4210-81C4-D8D9D1B24AC9}" presName="composite2" presStyleCnt="0"/>
      <dgm:spPr/>
    </dgm:pt>
    <dgm:pt modelId="{DC07BC92-AD39-473B-B145-C2D89ABE09CE}" type="pres">
      <dgm:prSet presAssocID="{D1DD1A28-AD2C-4210-81C4-D8D9D1B24AC9}" presName="background2" presStyleLbl="node2" presStyleIdx="0" presStyleCnt="2"/>
      <dgm:spPr/>
    </dgm:pt>
    <dgm:pt modelId="{01C86F2E-4DC1-452F-A7AA-9A753DA5489D}" type="pres">
      <dgm:prSet presAssocID="{D1DD1A28-AD2C-4210-81C4-D8D9D1B24AC9}" presName="text2" presStyleLbl="fgAcc2" presStyleIdx="0" presStyleCnt="2">
        <dgm:presLayoutVars>
          <dgm:chPref val="3"/>
        </dgm:presLayoutVars>
      </dgm:prSet>
      <dgm:spPr/>
    </dgm:pt>
    <dgm:pt modelId="{0D1C9275-A019-4EFE-B478-7025384C03BE}" type="pres">
      <dgm:prSet presAssocID="{D1DD1A28-AD2C-4210-81C4-D8D9D1B24AC9}" presName="hierChild3" presStyleCnt="0"/>
      <dgm:spPr/>
    </dgm:pt>
    <dgm:pt modelId="{6E6DFAF6-68C0-43DF-BBB3-A5017E0CF027}" type="pres">
      <dgm:prSet presAssocID="{8559BE31-7E59-404E-ABFE-D1F8653C6138}" presName="Name17" presStyleLbl="parChTrans1D3" presStyleIdx="0" presStyleCnt="5"/>
      <dgm:spPr/>
    </dgm:pt>
    <dgm:pt modelId="{B2E36D72-81E8-4FEA-86B4-16F893AFDD1F}" type="pres">
      <dgm:prSet presAssocID="{1069D58E-3CC2-4EA8-ABB4-428D240FA5C9}" presName="hierRoot3" presStyleCnt="0"/>
      <dgm:spPr/>
    </dgm:pt>
    <dgm:pt modelId="{2E81764F-0BA3-490B-8140-D817F49C301F}" type="pres">
      <dgm:prSet presAssocID="{1069D58E-3CC2-4EA8-ABB4-428D240FA5C9}" presName="composite3" presStyleCnt="0"/>
      <dgm:spPr/>
    </dgm:pt>
    <dgm:pt modelId="{C7D3F8D7-EA23-4835-9014-10227B2127E6}" type="pres">
      <dgm:prSet presAssocID="{1069D58E-3CC2-4EA8-ABB4-428D240FA5C9}" presName="background3" presStyleLbl="node3" presStyleIdx="0" presStyleCnt="5"/>
      <dgm:spPr/>
    </dgm:pt>
    <dgm:pt modelId="{B7959D60-E7CE-4A68-BF4D-6FA813E70AF7}" type="pres">
      <dgm:prSet presAssocID="{1069D58E-3CC2-4EA8-ABB4-428D240FA5C9}" presName="text3" presStyleLbl="fgAcc3" presStyleIdx="0" presStyleCnt="5">
        <dgm:presLayoutVars>
          <dgm:chPref val="3"/>
        </dgm:presLayoutVars>
      </dgm:prSet>
      <dgm:spPr/>
    </dgm:pt>
    <dgm:pt modelId="{C914B9D2-B21D-4152-809E-22D0F47BF75F}" type="pres">
      <dgm:prSet presAssocID="{1069D58E-3CC2-4EA8-ABB4-428D240FA5C9}" presName="hierChild4" presStyleCnt="0"/>
      <dgm:spPr/>
    </dgm:pt>
    <dgm:pt modelId="{B1656926-7160-443B-A700-BB0E2F225490}" type="pres">
      <dgm:prSet presAssocID="{C834813C-10BB-4160-94C4-13F42DDB0F59}" presName="Name17" presStyleLbl="parChTrans1D3" presStyleIdx="1" presStyleCnt="5"/>
      <dgm:spPr/>
    </dgm:pt>
    <dgm:pt modelId="{31FAD2E1-1CF8-4738-8991-FB4ECC7EF804}" type="pres">
      <dgm:prSet presAssocID="{232D4E3D-8C52-4EE0-BE37-B9A6E7B164A4}" presName="hierRoot3" presStyleCnt="0"/>
      <dgm:spPr/>
    </dgm:pt>
    <dgm:pt modelId="{7BFD1F20-F239-4336-BD2C-830318C4A736}" type="pres">
      <dgm:prSet presAssocID="{232D4E3D-8C52-4EE0-BE37-B9A6E7B164A4}" presName="composite3" presStyleCnt="0"/>
      <dgm:spPr/>
    </dgm:pt>
    <dgm:pt modelId="{4193F000-425D-4C34-81EF-4AB97CED032E}" type="pres">
      <dgm:prSet presAssocID="{232D4E3D-8C52-4EE0-BE37-B9A6E7B164A4}" presName="background3" presStyleLbl="node3" presStyleIdx="1" presStyleCnt="5"/>
      <dgm:spPr/>
    </dgm:pt>
    <dgm:pt modelId="{C7536CAE-BA1E-448C-AEFE-66CFEF3575D3}" type="pres">
      <dgm:prSet presAssocID="{232D4E3D-8C52-4EE0-BE37-B9A6E7B164A4}" presName="text3" presStyleLbl="fgAcc3" presStyleIdx="1" presStyleCnt="5">
        <dgm:presLayoutVars>
          <dgm:chPref val="3"/>
        </dgm:presLayoutVars>
      </dgm:prSet>
      <dgm:spPr/>
    </dgm:pt>
    <dgm:pt modelId="{0F016D3A-7956-4C90-B6EC-5B25EB2A74C1}" type="pres">
      <dgm:prSet presAssocID="{232D4E3D-8C52-4EE0-BE37-B9A6E7B164A4}" presName="hierChild4" presStyleCnt="0"/>
      <dgm:spPr/>
    </dgm:pt>
    <dgm:pt modelId="{9DF9CC03-E65B-4CD9-AAA9-FE53B63F5886}" type="pres">
      <dgm:prSet presAssocID="{EC10C4EC-70F7-4528-A8A1-BCDEAB435A3E}" presName="Name10" presStyleLbl="parChTrans1D2" presStyleIdx="1" presStyleCnt="2"/>
      <dgm:spPr/>
    </dgm:pt>
    <dgm:pt modelId="{DB4D5DE1-8770-454C-A780-43AFEE46A42E}" type="pres">
      <dgm:prSet presAssocID="{BC10D337-BF21-43F7-8379-5F1F7150F567}" presName="hierRoot2" presStyleCnt="0"/>
      <dgm:spPr/>
    </dgm:pt>
    <dgm:pt modelId="{1BF0EC25-28BE-4F16-9CEE-EAE3E552378F}" type="pres">
      <dgm:prSet presAssocID="{BC10D337-BF21-43F7-8379-5F1F7150F567}" presName="composite2" presStyleCnt="0"/>
      <dgm:spPr/>
    </dgm:pt>
    <dgm:pt modelId="{9B82823B-3D07-4954-9E8F-2FBE1996B030}" type="pres">
      <dgm:prSet presAssocID="{BC10D337-BF21-43F7-8379-5F1F7150F567}" presName="background2" presStyleLbl="node2" presStyleIdx="1" presStyleCnt="2"/>
      <dgm:spPr/>
    </dgm:pt>
    <dgm:pt modelId="{E97A2DBE-8C6D-4CE9-B9C5-93C2E2D75024}" type="pres">
      <dgm:prSet presAssocID="{BC10D337-BF21-43F7-8379-5F1F7150F567}" presName="text2" presStyleLbl="fgAcc2" presStyleIdx="1" presStyleCnt="2">
        <dgm:presLayoutVars>
          <dgm:chPref val="3"/>
        </dgm:presLayoutVars>
      </dgm:prSet>
      <dgm:spPr/>
    </dgm:pt>
    <dgm:pt modelId="{DB9FDBAC-A617-4553-944C-47773C1CA248}" type="pres">
      <dgm:prSet presAssocID="{BC10D337-BF21-43F7-8379-5F1F7150F567}" presName="hierChild3" presStyleCnt="0"/>
      <dgm:spPr/>
    </dgm:pt>
    <dgm:pt modelId="{FBB164BD-E6C4-4065-BADA-C5068DF4D53E}" type="pres">
      <dgm:prSet presAssocID="{C9CDA5E7-2BCA-45C3-8698-231032B96FCD}" presName="Name17" presStyleLbl="parChTrans1D3" presStyleIdx="2" presStyleCnt="5"/>
      <dgm:spPr/>
    </dgm:pt>
    <dgm:pt modelId="{B3908F6A-1E45-4118-8AA0-3B91474F70FF}" type="pres">
      <dgm:prSet presAssocID="{78BB2B35-B75E-4CC7-A206-D0D7199B3185}" presName="hierRoot3" presStyleCnt="0"/>
      <dgm:spPr/>
    </dgm:pt>
    <dgm:pt modelId="{E3AAF952-BDFC-4A5A-8F9F-E259DF8D28CC}" type="pres">
      <dgm:prSet presAssocID="{78BB2B35-B75E-4CC7-A206-D0D7199B3185}" presName="composite3" presStyleCnt="0"/>
      <dgm:spPr/>
    </dgm:pt>
    <dgm:pt modelId="{06F27B61-99E7-4D76-876D-EA9217B0B12C}" type="pres">
      <dgm:prSet presAssocID="{78BB2B35-B75E-4CC7-A206-D0D7199B3185}" presName="background3" presStyleLbl="node3" presStyleIdx="2" presStyleCnt="5"/>
      <dgm:spPr/>
    </dgm:pt>
    <dgm:pt modelId="{033C1F6A-7D68-486A-9B08-CC5FBB51FBAF}" type="pres">
      <dgm:prSet presAssocID="{78BB2B35-B75E-4CC7-A206-D0D7199B3185}" presName="text3" presStyleLbl="fgAcc3" presStyleIdx="2" presStyleCnt="5">
        <dgm:presLayoutVars>
          <dgm:chPref val="3"/>
        </dgm:presLayoutVars>
      </dgm:prSet>
      <dgm:spPr/>
    </dgm:pt>
    <dgm:pt modelId="{6D3E2EBC-BE70-47CA-BD2A-8B7260E9EBCA}" type="pres">
      <dgm:prSet presAssocID="{78BB2B35-B75E-4CC7-A206-D0D7199B3185}" presName="hierChild4" presStyleCnt="0"/>
      <dgm:spPr/>
    </dgm:pt>
    <dgm:pt modelId="{E1C917A6-DE99-4E02-945F-5622660D7E7F}" type="pres">
      <dgm:prSet presAssocID="{6652E66F-074A-4F69-9A71-1FA55DABAB4F}" presName="Name17" presStyleLbl="parChTrans1D3" presStyleIdx="3" presStyleCnt="5"/>
      <dgm:spPr/>
    </dgm:pt>
    <dgm:pt modelId="{42003FBB-F285-4D17-B590-5C009EF7C3DF}" type="pres">
      <dgm:prSet presAssocID="{657DE153-FD68-4547-BD9D-6574BBF10119}" presName="hierRoot3" presStyleCnt="0"/>
      <dgm:spPr/>
    </dgm:pt>
    <dgm:pt modelId="{A14246AF-8201-4F97-AEA1-E67CF36659F3}" type="pres">
      <dgm:prSet presAssocID="{657DE153-FD68-4547-BD9D-6574BBF10119}" presName="composite3" presStyleCnt="0"/>
      <dgm:spPr/>
    </dgm:pt>
    <dgm:pt modelId="{574EF7F2-350D-48B5-AFD3-3A4CD681978C}" type="pres">
      <dgm:prSet presAssocID="{657DE153-FD68-4547-BD9D-6574BBF10119}" presName="background3" presStyleLbl="node3" presStyleIdx="3" presStyleCnt="5"/>
      <dgm:spPr/>
    </dgm:pt>
    <dgm:pt modelId="{8AE6304D-515A-4840-9897-B207A4FEEACA}" type="pres">
      <dgm:prSet presAssocID="{657DE153-FD68-4547-BD9D-6574BBF10119}" presName="text3" presStyleLbl="fgAcc3" presStyleIdx="3" presStyleCnt="5">
        <dgm:presLayoutVars>
          <dgm:chPref val="3"/>
        </dgm:presLayoutVars>
      </dgm:prSet>
      <dgm:spPr/>
    </dgm:pt>
    <dgm:pt modelId="{23BB7EF7-99BC-4832-8B96-84A3D7071D7C}" type="pres">
      <dgm:prSet presAssocID="{657DE153-FD68-4547-BD9D-6574BBF10119}" presName="hierChild4" presStyleCnt="0"/>
      <dgm:spPr/>
    </dgm:pt>
    <dgm:pt modelId="{5D5098FD-45DB-41AF-96A8-908F052607CF}" type="pres">
      <dgm:prSet presAssocID="{0544E52F-58AD-4713-A368-06C8D0A89672}" presName="Name17" presStyleLbl="parChTrans1D3" presStyleIdx="4" presStyleCnt="5"/>
      <dgm:spPr/>
    </dgm:pt>
    <dgm:pt modelId="{58B944BA-EE05-46E3-8AC5-EB52D8E169BB}" type="pres">
      <dgm:prSet presAssocID="{6547FB7E-F153-475B-BFD1-96A25BC1E5D1}" presName="hierRoot3" presStyleCnt="0"/>
      <dgm:spPr/>
    </dgm:pt>
    <dgm:pt modelId="{B2D87AE5-82BD-43D8-AD6A-B7C856BB352D}" type="pres">
      <dgm:prSet presAssocID="{6547FB7E-F153-475B-BFD1-96A25BC1E5D1}" presName="composite3" presStyleCnt="0"/>
      <dgm:spPr/>
    </dgm:pt>
    <dgm:pt modelId="{B4275F17-15D0-4FB9-9212-A77A2E3F6661}" type="pres">
      <dgm:prSet presAssocID="{6547FB7E-F153-475B-BFD1-96A25BC1E5D1}" presName="background3" presStyleLbl="node3" presStyleIdx="4" presStyleCnt="5"/>
      <dgm:spPr/>
    </dgm:pt>
    <dgm:pt modelId="{2EA54108-E125-4CE3-A3C2-12F00F9AF29B}" type="pres">
      <dgm:prSet presAssocID="{6547FB7E-F153-475B-BFD1-96A25BC1E5D1}" presName="text3" presStyleLbl="fgAcc3" presStyleIdx="4" presStyleCnt="5">
        <dgm:presLayoutVars>
          <dgm:chPref val="3"/>
        </dgm:presLayoutVars>
      </dgm:prSet>
      <dgm:spPr/>
    </dgm:pt>
    <dgm:pt modelId="{E9CB7633-41D4-4756-BFD9-0B4D2E111CC9}" type="pres">
      <dgm:prSet presAssocID="{6547FB7E-F153-475B-BFD1-96A25BC1E5D1}" presName="hierChild4" presStyleCnt="0"/>
      <dgm:spPr/>
    </dgm:pt>
  </dgm:ptLst>
  <dgm:cxnLst>
    <dgm:cxn modelId="{75E1670A-A4F1-4788-90A6-CAC9385D5533}" srcId="{ACCD1797-5E13-464C-80AD-205C0023B0AF}" destId="{BC10D337-BF21-43F7-8379-5F1F7150F567}" srcOrd="1" destOrd="0" parTransId="{EC10C4EC-70F7-4528-A8A1-BCDEAB435A3E}" sibTransId="{34D9BF2F-8B1E-4098-958C-2E9F4C7F9585}"/>
    <dgm:cxn modelId="{0AEC2E1A-4058-4340-9981-8A9E352AE98A}" srcId="{ACCD1797-5E13-464C-80AD-205C0023B0AF}" destId="{D1DD1A28-AD2C-4210-81C4-D8D9D1B24AC9}" srcOrd="0" destOrd="0" parTransId="{702AADED-3553-4669-A435-C8395E9E0D59}" sibTransId="{1A8570DF-0A46-4E8B-869C-040CAAD66AB1}"/>
    <dgm:cxn modelId="{95D2AB2B-93BA-4278-8402-CBA8EED63240}" type="presOf" srcId="{0544E52F-58AD-4713-A368-06C8D0A89672}" destId="{5D5098FD-45DB-41AF-96A8-908F052607CF}" srcOrd="0" destOrd="0" presId="urn:microsoft.com/office/officeart/2005/8/layout/hierarchy1"/>
    <dgm:cxn modelId="{2451B32D-A6E1-490D-9943-94D8BE54CCFA}" srcId="{D1DD1A28-AD2C-4210-81C4-D8D9D1B24AC9}" destId="{1069D58E-3CC2-4EA8-ABB4-428D240FA5C9}" srcOrd="0" destOrd="0" parTransId="{8559BE31-7E59-404E-ABFE-D1F8653C6138}" sibTransId="{3B46CBB5-8209-46FE-9B08-E23989091DF7}"/>
    <dgm:cxn modelId="{82A75E6D-6EE7-4027-AA73-7F5DEE7E0EF6}" srcId="{BC10D337-BF21-43F7-8379-5F1F7150F567}" destId="{657DE153-FD68-4547-BD9D-6574BBF10119}" srcOrd="1" destOrd="0" parTransId="{6652E66F-074A-4F69-9A71-1FA55DABAB4F}" sibTransId="{35C23195-8FEF-4784-82B1-31A5A141B67B}"/>
    <dgm:cxn modelId="{94819F55-61F6-46AB-A584-C4C2EFDA9A5B}" type="presOf" srcId="{C9CDA5E7-2BCA-45C3-8698-231032B96FCD}" destId="{FBB164BD-E6C4-4065-BADA-C5068DF4D53E}" srcOrd="0" destOrd="0" presId="urn:microsoft.com/office/officeart/2005/8/layout/hierarchy1"/>
    <dgm:cxn modelId="{29010C7E-BF4F-4E81-8FE1-9BE8FDAC5C88}" type="presOf" srcId="{ACCD1797-5E13-464C-80AD-205C0023B0AF}" destId="{6D84B26D-DB6D-45D4-A871-E84267C9A8E4}" srcOrd="0" destOrd="0" presId="urn:microsoft.com/office/officeart/2005/8/layout/hierarchy1"/>
    <dgm:cxn modelId="{B91BAD81-8AD9-4CEA-8EB4-2EF70E1D2CFD}" type="presOf" srcId="{8559BE31-7E59-404E-ABFE-D1F8653C6138}" destId="{6E6DFAF6-68C0-43DF-BBB3-A5017E0CF027}" srcOrd="0" destOrd="0" presId="urn:microsoft.com/office/officeart/2005/8/layout/hierarchy1"/>
    <dgm:cxn modelId="{0ACA7B9D-B2EA-4BA1-9F24-2D52056C6953}" type="presOf" srcId="{1069D58E-3CC2-4EA8-ABB4-428D240FA5C9}" destId="{B7959D60-E7CE-4A68-BF4D-6FA813E70AF7}" srcOrd="0" destOrd="0" presId="urn:microsoft.com/office/officeart/2005/8/layout/hierarchy1"/>
    <dgm:cxn modelId="{9E4145AF-D6DF-490C-9326-D45E64819ECB}" type="presOf" srcId="{657DE153-FD68-4547-BD9D-6574BBF10119}" destId="{8AE6304D-515A-4840-9897-B207A4FEEACA}" srcOrd="0" destOrd="0" presId="urn:microsoft.com/office/officeart/2005/8/layout/hierarchy1"/>
    <dgm:cxn modelId="{D4788BAF-EEF9-4441-871B-8DE518B0872F}" type="presOf" srcId="{78BB2B35-B75E-4CC7-A206-D0D7199B3185}" destId="{033C1F6A-7D68-486A-9B08-CC5FBB51FBAF}" srcOrd="0" destOrd="0" presId="urn:microsoft.com/office/officeart/2005/8/layout/hierarchy1"/>
    <dgm:cxn modelId="{8BE974B9-453E-4AE4-B548-B3D16A459F9F}" type="presOf" srcId="{6652E66F-074A-4F69-9A71-1FA55DABAB4F}" destId="{E1C917A6-DE99-4E02-945F-5622660D7E7F}" srcOrd="0" destOrd="0" presId="urn:microsoft.com/office/officeart/2005/8/layout/hierarchy1"/>
    <dgm:cxn modelId="{A71DD5B9-A3A3-4EEE-B7F4-4E8B67158430}" type="presOf" srcId="{232D4E3D-8C52-4EE0-BE37-B9A6E7B164A4}" destId="{C7536CAE-BA1E-448C-AEFE-66CFEF3575D3}" srcOrd="0" destOrd="0" presId="urn:microsoft.com/office/officeart/2005/8/layout/hierarchy1"/>
    <dgm:cxn modelId="{DE2A2EBB-B111-41BB-806E-EBFECDC57181}" srcId="{BC10D337-BF21-43F7-8379-5F1F7150F567}" destId="{78BB2B35-B75E-4CC7-A206-D0D7199B3185}" srcOrd="0" destOrd="0" parTransId="{C9CDA5E7-2BCA-45C3-8698-231032B96FCD}" sibTransId="{43DDCDF4-57A6-4B54-BFC0-7335401C55B6}"/>
    <dgm:cxn modelId="{B589E4BE-8965-4D70-B1D6-CCE5D49151B7}" type="presOf" srcId="{D1DD1A28-AD2C-4210-81C4-D8D9D1B24AC9}" destId="{01C86F2E-4DC1-452F-A7AA-9A753DA5489D}" srcOrd="0" destOrd="0" presId="urn:microsoft.com/office/officeart/2005/8/layout/hierarchy1"/>
    <dgm:cxn modelId="{151C93C5-B187-462B-81C1-5A9EE085ACE3}" type="presOf" srcId="{EC10C4EC-70F7-4528-A8A1-BCDEAB435A3E}" destId="{9DF9CC03-E65B-4CD9-AAA9-FE53B63F5886}" srcOrd="0" destOrd="0" presId="urn:microsoft.com/office/officeart/2005/8/layout/hierarchy1"/>
    <dgm:cxn modelId="{D79C41CA-82BA-4874-91F7-483C8ECC39D2}" type="presOf" srcId="{6547FB7E-F153-475B-BFD1-96A25BC1E5D1}" destId="{2EA54108-E125-4CE3-A3C2-12F00F9AF29B}" srcOrd="0" destOrd="0" presId="urn:microsoft.com/office/officeart/2005/8/layout/hierarchy1"/>
    <dgm:cxn modelId="{DB1B01D6-A503-4DC7-9315-1902724E98E2}" type="presOf" srcId="{702AADED-3553-4669-A435-C8395E9E0D59}" destId="{C8F87B48-55E3-4D6E-8A2F-F9D965034B87}" srcOrd="0" destOrd="0" presId="urn:microsoft.com/office/officeart/2005/8/layout/hierarchy1"/>
    <dgm:cxn modelId="{10ABB3DB-320F-412A-A549-5059DD86CE6D}" type="presOf" srcId="{BC10D337-BF21-43F7-8379-5F1F7150F567}" destId="{E97A2DBE-8C6D-4CE9-B9C5-93C2E2D75024}" srcOrd="0" destOrd="0" presId="urn:microsoft.com/office/officeart/2005/8/layout/hierarchy1"/>
    <dgm:cxn modelId="{A2D3D4E0-2FC7-469A-AE0B-963C769EC2B1}" type="presOf" srcId="{C834813C-10BB-4160-94C4-13F42DDB0F59}" destId="{B1656926-7160-443B-A700-BB0E2F225490}" srcOrd="0" destOrd="0" presId="urn:microsoft.com/office/officeart/2005/8/layout/hierarchy1"/>
    <dgm:cxn modelId="{28AD5AE9-6185-420A-9AAF-6F18DC2A2108}" srcId="{BC10D337-BF21-43F7-8379-5F1F7150F567}" destId="{6547FB7E-F153-475B-BFD1-96A25BC1E5D1}" srcOrd="2" destOrd="0" parTransId="{0544E52F-58AD-4713-A368-06C8D0A89672}" sibTransId="{1BD38D40-903F-4FCD-88B1-6627AAFB986D}"/>
    <dgm:cxn modelId="{8EFFE0EA-6E0B-4AD2-8605-8F19EE15C110}" type="presOf" srcId="{2CB290EC-219E-4C6B-BD2A-1725D0ABAAF1}" destId="{6ECB8D1D-5AA4-4787-B04F-C3E73DFAD200}" srcOrd="0" destOrd="0" presId="urn:microsoft.com/office/officeart/2005/8/layout/hierarchy1"/>
    <dgm:cxn modelId="{DD5E2EF9-11FF-4D01-92EA-3CFC6505D614}" srcId="{D1DD1A28-AD2C-4210-81C4-D8D9D1B24AC9}" destId="{232D4E3D-8C52-4EE0-BE37-B9A6E7B164A4}" srcOrd="1" destOrd="0" parTransId="{C834813C-10BB-4160-94C4-13F42DDB0F59}" sibTransId="{283D0413-7FE2-4F6C-B8D6-B75F0699391D}"/>
    <dgm:cxn modelId="{4364DFFE-5CA1-4350-A171-8010E9D9784E}" srcId="{2CB290EC-219E-4C6B-BD2A-1725D0ABAAF1}" destId="{ACCD1797-5E13-464C-80AD-205C0023B0AF}" srcOrd="0" destOrd="0" parTransId="{DD9A6DEE-C270-48C9-BC07-B51D076F794F}" sibTransId="{B64134B4-98E2-4AD1-BED0-53CE335A034B}"/>
    <dgm:cxn modelId="{CFBE1F85-5AF1-43A9-89A9-1D9092489BF8}" type="presParOf" srcId="{6ECB8D1D-5AA4-4787-B04F-C3E73DFAD200}" destId="{91626C4C-E58C-4ED2-8114-1424EDB3E2E6}" srcOrd="0" destOrd="0" presId="urn:microsoft.com/office/officeart/2005/8/layout/hierarchy1"/>
    <dgm:cxn modelId="{60F4169D-82FE-4EA1-BC68-9C0BADE6F9F6}" type="presParOf" srcId="{91626C4C-E58C-4ED2-8114-1424EDB3E2E6}" destId="{BDD4577E-E0D4-4C4A-B434-907746CC19EE}" srcOrd="0" destOrd="0" presId="urn:microsoft.com/office/officeart/2005/8/layout/hierarchy1"/>
    <dgm:cxn modelId="{76DD622E-5772-4D9F-80C1-9FC00BD73077}" type="presParOf" srcId="{BDD4577E-E0D4-4C4A-B434-907746CC19EE}" destId="{B6D89D0E-166E-4854-8687-1E00D4881C6D}" srcOrd="0" destOrd="0" presId="urn:microsoft.com/office/officeart/2005/8/layout/hierarchy1"/>
    <dgm:cxn modelId="{9B566E49-26F3-48E1-88F8-DE406DFC693C}" type="presParOf" srcId="{BDD4577E-E0D4-4C4A-B434-907746CC19EE}" destId="{6D84B26D-DB6D-45D4-A871-E84267C9A8E4}" srcOrd="1" destOrd="0" presId="urn:microsoft.com/office/officeart/2005/8/layout/hierarchy1"/>
    <dgm:cxn modelId="{EAA24503-54DD-4B6D-8A13-0AA153CE3D04}" type="presParOf" srcId="{91626C4C-E58C-4ED2-8114-1424EDB3E2E6}" destId="{6EEAD5FF-3A87-457B-AC8D-82CFA3C7D4BD}" srcOrd="1" destOrd="0" presId="urn:microsoft.com/office/officeart/2005/8/layout/hierarchy1"/>
    <dgm:cxn modelId="{30BF94E4-3135-4667-B036-F86686E22CF2}" type="presParOf" srcId="{6EEAD5FF-3A87-457B-AC8D-82CFA3C7D4BD}" destId="{C8F87B48-55E3-4D6E-8A2F-F9D965034B87}" srcOrd="0" destOrd="0" presId="urn:microsoft.com/office/officeart/2005/8/layout/hierarchy1"/>
    <dgm:cxn modelId="{7788E2C4-7480-4513-8D7F-ABC9DBC5890A}" type="presParOf" srcId="{6EEAD5FF-3A87-457B-AC8D-82CFA3C7D4BD}" destId="{F0780EA7-804B-4CD9-AB11-2F44D4327C6E}" srcOrd="1" destOrd="0" presId="urn:microsoft.com/office/officeart/2005/8/layout/hierarchy1"/>
    <dgm:cxn modelId="{57328564-CDF2-466B-81B8-5E2621149382}" type="presParOf" srcId="{F0780EA7-804B-4CD9-AB11-2F44D4327C6E}" destId="{EC455BAA-E269-4761-B134-A414B897ECC3}" srcOrd="0" destOrd="0" presId="urn:microsoft.com/office/officeart/2005/8/layout/hierarchy1"/>
    <dgm:cxn modelId="{2CA277C4-C7B2-4117-9022-C7B4CFC26B0B}" type="presParOf" srcId="{EC455BAA-E269-4761-B134-A414B897ECC3}" destId="{DC07BC92-AD39-473B-B145-C2D89ABE09CE}" srcOrd="0" destOrd="0" presId="urn:microsoft.com/office/officeart/2005/8/layout/hierarchy1"/>
    <dgm:cxn modelId="{3DBFE77E-15AD-4627-9FEB-6CC5D14549DA}" type="presParOf" srcId="{EC455BAA-E269-4761-B134-A414B897ECC3}" destId="{01C86F2E-4DC1-452F-A7AA-9A753DA5489D}" srcOrd="1" destOrd="0" presId="urn:microsoft.com/office/officeart/2005/8/layout/hierarchy1"/>
    <dgm:cxn modelId="{37F9A1C3-AE9E-4F32-A0A4-6562326950C0}" type="presParOf" srcId="{F0780EA7-804B-4CD9-AB11-2F44D4327C6E}" destId="{0D1C9275-A019-4EFE-B478-7025384C03BE}" srcOrd="1" destOrd="0" presId="urn:microsoft.com/office/officeart/2005/8/layout/hierarchy1"/>
    <dgm:cxn modelId="{89942FA4-5FDF-4C02-871C-56E59B541A5B}" type="presParOf" srcId="{0D1C9275-A019-4EFE-B478-7025384C03BE}" destId="{6E6DFAF6-68C0-43DF-BBB3-A5017E0CF027}" srcOrd="0" destOrd="0" presId="urn:microsoft.com/office/officeart/2005/8/layout/hierarchy1"/>
    <dgm:cxn modelId="{1E649E86-E903-4709-A7D6-28456D189E93}" type="presParOf" srcId="{0D1C9275-A019-4EFE-B478-7025384C03BE}" destId="{B2E36D72-81E8-4FEA-86B4-16F893AFDD1F}" srcOrd="1" destOrd="0" presId="urn:microsoft.com/office/officeart/2005/8/layout/hierarchy1"/>
    <dgm:cxn modelId="{66712757-9E0A-4AB8-9312-F82E85F1B4FD}" type="presParOf" srcId="{B2E36D72-81E8-4FEA-86B4-16F893AFDD1F}" destId="{2E81764F-0BA3-490B-8140-D817F49C301F}" srcOrd="0" destOrd="0" presId="urn:microsoft.com/office/officeart/2005/8/layout/hierarchy1"/>
    <dgm:cxn modelId="{34BCCD70-F459-4A9D-A022-CA4440D96323}" type="presParOf" srcId="{2E81764F-0BA3-490B-8140-D817F49C301F}" destId="{C7D3F8D7-EA23-4835-9014-10227B2127E6}" srcOrd="0" destOrd="0" presId="urn:microsoft.com/office/officeart/2005/8/layout/hierarchy1"/>
    <dgm:cxn modelId="{09FD4CE7-A6E7-4DBA-A263-7051E24A509B}" type="presParOf" srcId="{2E81764F-0BA3-490B-8140-D817F49C301F}" destId="{B7959D60-E7CE-4A68-BF4D-6FA813E70AF7}" srcOrd="1" destOrd="0" presId="urn:microsoft.com/office/officeart/2005/8/layout/hierarchy1"/>
    <dgm:cxn modelId="{B86CF0C3-185E-471D-95EC-DB76FB80AF0C}" type="presParOf" srcId="{B2E36D72-81E8-4FEA-86B4-16F893AFDD1F}" destId="{C914B9D2-B21D-4152-809E-22D0F47BF75F}" srcOrd="1" destOrd="0" presId="urn:microsoft.com/office/officeart/2005/8/layout/hierarchy1"/>
    <dgm:cxn modelId="{6F383980-A3A0-4CC8-9646-D11638A8C1EE}" type="presParOf" srcId="{0D1C9275-A019-4EFE-B478-7025384C03BE}" destId="{B1656926-7160-443B-A700-BB0E2F225490}" srcOrd="2" destOrd="0" presId="urn:microsoft.com/office/officeart/2005/8/layout/hierarchy1"/>
    <dgm:cxn modelId="{3DCB30AC-D18B-43D0-95D1-98CBD0980993}" type="presParOf" srcId="{0D1C9275-A019-4EFE-B478-7025384C03BE}" destId="{31FAD2E1-1CF8-4738-8991-FB4ECC7EF804}" srcOrd="3" destOrd="0" presId="urn:microsoft.com/office/officeart/2005/8/layout/hierarchy1"/>
    <dgm:cxn modelId="{008EB0D8-B6D3-4606-90F5-EE8A3D26A1EA}" type="presParOf" srcId="{31FAD2E1-1CF8-4738-8991-FB4ECC7EF804}" destId="{7BFD1F20-F239-4336-BD2C-830318C4A736}" srcOrd="0" destOrd="0" presId="urn:microsoft.com/office/officeart/2005/8/layout/hierarchy1"/>
    <dgm:cxn modelId="{C493C1E6-44B4-43F8-BA71-DB6592A30ECE}" type="presParOf" srcId="{7BFD1F20-F239-4336-BD2C-830318C4A736}" destId="{4193F000-425D-4C34-81EF-4AB97CED032E}" srcOrd="0" destOrd="0" presId="urn:microsoft.com/office/officeart/2005/8/layout/hierarchy1"/>
    <dgm:cxn modelId="{CDFE8EB4-1AB3-4414-A25C-5520E5E1B865}" type="presParOf" srcId="{7BFD1F20-F239-4336-BD2C-830318C4A736}" destId="{C7536CAE-BA1E-448C-AEFE-66CFEF3575D3}" srcOrd="1" destOrd="0" presId="urn:microsoft.com/office/officeart/2005/8/layout/hierarchy1"/>
    <dgm:cxn modelId="{93DCA086-A018-4F3B-BC48-F15F7E144216}" type="presParOf" srcId="{31FAD2E1-1CF8-4738-8991-FB4ECC7EF804}" destId="{0F016D3A-7956-4C90-B6EC-5B25EB2A74C1}" srcOrd="1" destOrd="0" presId="urn:microsoft.com/office/officeart/2005/8/layout/hierarchy1"/>
    <dgm:cxn modelId="{E43497FE-6899-4BF2-B5A4-F940D90C9D89}" type="presParOf" srcId="{6EEAD5FF-3A87-457B-AC8D-82CFA3C7D4BD}" destId="{9DF9CC03-E65B-4CD9-AAA9-FE53B63F5886}" srcOrd="2" destOrd="0" presId="urn:microsoft.com/office/officeart/2005/8/layout/hierarchy1"/>
    <dgm:cxn modelId="{F55EA802-A2CA-44AB-A788-039675E99A87}" type="presParOf" srcId="{6EEAD5FF-3A87-457B-AC8D-82CFA3C7D4BD}" destId="{DB4D5DE1-8770-454C-A780-43AFEE46A42E}" srcOrd="3" destOrd="0" presId="urn:microsoft.com/office/officeart/2005/8/layout/hierarchy1"/>
    <dgm:cxn modelId="{7F135A4B-28A0-4C92-9F7F-10E3B3148AE6}" type="presParOf" srcId="{DB4D5DE1-8770-454C-A780-43AFEE46A42E}" destId="{1BF0EC25-28BE-4F16-9CEE-EAE3E552378F}" srcOrd="0" destOrd="0" presId="urn:microsoft.com/office/officeart/2005/8/layout/hierarchy1"/>
    <dgm:cxn modelId="{58753C1C-8E2D-4004-B6E2-F9814255606C}" type="presParOf" srcId="{1BF0EC25-28BE-4F16-9CEE-EAE3E552378F}" destId="{9B82823B-3D07-4954-9E8F-2FBE1996B030}" srcOrd="0" destOrd="0" presId="urn:microsoft.com/office/officeart/2005/8/layout/hierarchy1"/>
    <dgm:cxn modelId="{9E11036A-7DF0-4CB1-9B1C-4762F91CA472}" type="presParOf" srcId="{1BF0EC25-28BE-4F16-9CEE-EAE3E552378F}" destId="{E97A2DBE-8C6D-4CE9-B9C5-93C2E2D75024}" srcOrd="1" destOrd="0" presId="urn:microsoft.com/office/officeart/2005/8/layout/hierarchy1"/>
    <dgm:cxn modelId="{3602186B-AF8A-4DEE-851C-B791A391EA4B}" type="presParOf" srcId="{DB4D5DE1-8770-454C-A780-43AFEE46A42E}" destId="{DB9FDBAC-A617-4553-944C-47773C1CA248}" srcOrd="1" destOrd="0" presId="urn:microsoft.com/office/officeart/2005/8/layout/hierarchy1"/>
    <dgm:cxn modelId="{33DF482E-A2EE-4915-8369-87CDB1D73041}" type="presParOf" srcId="{DB9FDBAC-A617-4553-944C-47773C1CA248}" destId="{FBB164BD-E6C4-4065-BADA-C5068DF4D53E}" srcOrd="0" destOrd="0" presId="urn:microsoft.com/office/officeart/2005/8/layout/hierarchy1"/>
    <dgm:cxn modelId="{BB675C9F-6F81-476B-8783-8DE62195B96C}" type="presParOf" srcId="{DB9FDBAC-A617-4553-944C-47773C1CA248}" destId="{B3908F6A-1E45-4118-8AA0-3B91474F70FF}" srcOrd="1" destOrd="0" presId="urn:microsoft.com/office/officeart/2005/8/layout/hierarchy1"/>
    <dgm:cxn modelId="{008C75CC-D8F1-4093-AB88-CD4B7CDE1396}" type="presParOf" srcId="{B3908F6A-1E45-4118-8AA0-3B91474F70FF}" destId="{E3AAF952-BDFC-4A5A-8F9F-E259DF8D28CC}" srcOrd="0" destOrd="0" presId="urn:microsoft.com/office/officeart/2005/8/layout/hierarchy1"/>
    <dgm:cxn modelId="{029BB018-D7F3-4F70-8E01-47AA5C6805BC}" type="presParOf" srcId="{E3AAF952-BDFC-4A5A-8F9F-E259DF8D28CC}" destId="{06F27B61-99E7-4D76-876D-EA9217B0B12C}" srcOrd="0" destOrd="0" presId="urn:microsoft.com/office/officeart/2005/8/layout/hierarchy1"/>
    <dgm:cxn modelId="{AAFC6C5F-D635-4B41-A88C-21606C86C58A}" type="presParOf" srcId="{E3AAF952-BDFC-4A5A-8F9F-E259DF8D28CC}" destId="{033C1F6A-7D68-486A-9B08-CC5FBB51FBAF}" srcOrd="1" destOrd="0" presId="urn:microsoft.com/office/officeart/2005/8/layout/hierarchy1"/>
    <dgm:cxn modelId="{7023F4FD-C868-489A-B6AF-C6748DB8ADA0}" type="presParOf" srcId="{B3908F6A-1E45-4118-8AA0-3B91474F70FF}" destId="{6D3E2EBC-BE70-47CA-BD2A-8B7260E9EBCA}" srcOrd="1" destOrd="0" presId="urn:microsoft.com/office/officeart/2005/8/layout/hierarchy1"/>
    <dgm:cxn modelId="{F40D94F7-A32F-4A68-889F-1F798F34BAE0}" type="presParOf" srcId="{DB9FDBAC-A617-4553-944C-47773C1CA248}" destId="{E1C917A6-DE99-4E02-945F-5622660D7E7F}" srcOrd="2" destOrd="0" presId="urn:microsoft.com/office/officeart/2005/8/layout/hierarchy1"/>
    <dgm:cxn modelId="{1D4F47FD-6C99-4E17-BE37-255657705654}" type="presParOf" srcId="{DB9FDBAC-A617-4553-944C-47773C1CA248}" destId="{42003FBB-F285-4D17-B590-5C009EF7C3DF}" srcOrd="3" destOrd="0" presId="urn:microsoft.com/office/officeart/2005/8/layout/hierarchy1"/>
    <dgm:cxn modelId="{9E74DE06-A5ED-46D5-A78E-901FCC07369E}" type="presParOf" srcId="{42003FBB-F285-4D17-B590-5C009EF7C3DF}" destId="{A14246AF-8201-4F97-AEA1-E67CF36659F3}" srcOrd="0" destOrd="0" presId="urn:microsoft.com/office/officeart/2005/8/layout/hierarchy1"/>
    <dgm:cxn modelId="{41E7B2F7-EF87-47E4-B2C5-AF0A58938555}" type="presParOf" srcId="{A14246AF-8201-4F97-AEA1-E67CF36659F3}" destId="{574EF7F2-350D-48B5-AFD3-3A4CD681978C}" srcOrd="0" destOrd="0" presId="urn:microsoft.com/office/officeart/2005/8/layout/hierarchy1"/>
    <dgm:cxn modelId="{8ED15D1F-CC83-4DA3-81AA-EB69A01DAC04}" type="presParOf" srcId="{A14246AF-8201-4F97-AEA1-E67CF36659F3}" destId="{8AE6304D-515A-4840-9897-B207A4FEEACA}" srcOrd="1" destOrd="0" presId="urn:microsoft.com/office/officeart/2005/8/layout/hierarchy1"/>
    <dgm:cxn modelId="{4475C582-DE71-4DEA-8972-E57D8D9B148B}" type="presParOf" srcId="{42003FBB-F285-4D17-B590-5C009EF7C3DF}" destId="{23BB7EF7-99BC-4832-8B96-84A3D7071D7C}" srcOrd="1" destOrd="0" presId="urn:microsoft.com/office/officeart/2005/8/layout/hierarchy1"/>
    <dgm:cxn modelId="{BA9D1DC5-277A-4BFC-AF05-21C4C4CDE505}" type="presParOf" srcId="{DB9FDBAC-A617-4553-944C-47773C1CA248}" destId="{5D5098FD-45DB-41AF-96A8-908F052607CF}" srcOrd="4" destOrd="0" presId="urn:microsoft.com/office/officeart/2005/8/layout/hierarchy1"/>
    <dgm:cxn modelId="{671F7D60-9718-4D9C-978A-3D671DFF2107}" type="presParOf" srcId="{DB9FDBAC-A617-4553-944C-47773C1CA248}" destId="{58B944BA-EE05-46E3-8AC5-EB52D8E169BB}" srcOrd="5" destOrd="0" presId="urn:microsoft.com/office/officeart/2005/8/layout/hierarchy1"/>
    <dgm:cxn modelId="{1CAC87CA-7C25-4990-A140-DE0A7D26A847}" type="presParOf" srcId="{58B944BA-EE05-46E3-8AC5-EB52D8E169BB}" destId="{B2D87AE5-82BD-43D8-AD6A-B7C856BB352D}" srcOrd="0" destOrd="0" presId="urn:microsoft.com/office/officeart/2005/8/layout/hierarchy1"/>
    <dgm:cxn modelId="{4BB38644-CAC5-4F60-8574-F87268C98584}" type="presParOf" srcId="{B2D87AE5-82BD-43D8-AD6A-B7C856BB352D}" destId="{B4275F17-15D0-4FB9-9212-A77A2E3F6661}" srcOrd="0" destOrd="0" presId="urn:microsoft.com/office/officeart/2005/8/layout/hierarchy1"/>
    <dgm:cxn modelId="{9931294B-AC4D-4948-9D1F-E535F55C84B1}" type="presParOf" srcId="{B2D87AE5-82BD-43D8-AD6A-B7C856BB352D}" destId="{2EA54108-E125-4CE3-A3C2-12F00F9AF29B}" srcOrd="1" destOrd="0" presId="urn:microsoft.com/office/officeart/2005/8/layout/hierarchy1"/>
    <dgm:cxn modelId="{14D4DE62-565F-44DA-836D-933160655EF4}" type="presParOf" srcId="{58B944BA-EE05-46E3-8AC5-EB52D8E169BB}" destId="{E9CB7633-41D4-4756-BFD9-0B4D2E111CC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A7F637-0B5E-48C5-A991-A5A7407A957D}" type="doc">
      <dgm:prSet loTypeId="urn:microsoft.com/office/officeart/2005/8/layout/equation1" loCatId="process" qsTypeId="urn:microsoft.com/office/officeart/2005/8/quickstyle/3d1" qsCatId="3D" csTypeId="urn:microsoft.com/office/officeart/2005/8/colors/accent1_2" csCatId="accent1" phldr="1"/>
      <dgm:spPr/>
    </dgm:pt>
    <dgm:pt modelId="{760DB44D-8D9D-4848-9BFD-D8C5803C3957}">
      <dgm:prSet phldrT="[Text]"/>
      <dgm:spPr/>
      <dgm:t>
        <a:bodyPr/>
        <a:lstStyle/>
        <a:p>
          <a:r>
            <a:rPr lang="en-GB" dirty="0" err="1"/>
            <a:t>Actus</a:t>
          </a:r>
          <a:r>
            <a:rPr lang="en-GB" dirty="0"/>
            <a:t> Reus</a:t>
          </a:r>
        </a:p>
      </dgm:t>
    </dgm:pt>
    <dgm:pt modelId="{71F9D482-7D1D-4F54-B58C-6EDABEE276D9}" type="parTrans" cxnId="{B73BF208-0CA8-4810-B48A-18CCABD09FEB}">
      <dgm:prSet/>
      <dgm:spPr/>
      <dgm:t>
        <a:bodyPr/>
        <a:lstStyle/>
        <a:p>
          <a:endParaRPr lang="en-GB"/>
        </a:p>
      </dgm:t>
    </dgm:pt>
    <dgm:pt modelId="{531BC69A-74EB-4B04-99BF-CEBE9E017BB4}" type="sibTrans" cxnId="{B73BF208-0CA8-4810-B48A-18CCABD09FEB}">
      <dgm:prSet/>
      <dgm:spPr/>
      <dgm:t>
        <a:bodyPr/>
        <a:lstStyle/>
        <a:p>
          <a:endParaRPr lang="en-GB"/>
        </a:p>
      </dgm:t>
    </dgm:pt>
    <dgm:pt modelId="{F96FE8E4-85BE-40F0-BB69-8F153649C9CC}">
      <dgm:prSet phldrT="[Text]"/>
      <dgm:spPr/>
      <dgm:t>
        <a:bodyPr/>
        <a:lstStyle/>
        <a:p>
          <a:r>
            <a:rPr lang="en-GB" dirty="0" err="1"/>
            <a:t>Mens</a:t>
          </a:r>
          <a:r>
            <a:rPr lang="en-GB" dirty="0"/>
            <a:t> Rea</a:t>
          </a:r>
        </a:p>
      </dgm:t>
    </dgm:pt>
    <dgm:pt modelId="{84029D6A-43A7-4AE5-9669-76F2C61D0EC4}" type="parTrans" cxnId="{C7A5C107-A9BB-4CB0-846F-6202BCE8DE83}">
      <dgm:prSet/>
      <dgm:spPr/>
      <dgm:t>
        <a:bodyPr/>
        <a:lstStyle/>
        <a:p>
          <a:endParaRPr lang="en-GB"/>
        </a:p>
      </dgm:t>
    </dgm:pt>
    <dgm:pt modelId="{AF385EF6-825F-454B-8025-D54E117465A7}" type="sibTrans" cxnId="{C7A5C107-A9BB-4CB0-846F-6202BCE8DE83}">
      <dgm:prSet/>
      <dgm:spPr/>
      <dgm:t>
        <a:bodyPr/>
        <a:lstStyle/>
        <a:p>
          <a:endParaRPr lang="en-GB"/>
        </a:p>
      </dgm:t>
    </dgm:pt>
    <dgm:pt modelId="{1D98D84B-2CE7-49E9-BEA3-631D7FEE67CC}">
      <dgm:prSet phldrT="[Text]"/>
      <dgm:spPr/>
      <dgm:t>
        <a:bodyPr/>
        <a:lstStyle/>
        <a:p>
          <a:r>
            <a:rPr lang="en-GB" dirty="0"/>
            <a:t>Criminal Liability</a:t>
          </a:r>
        </a:p>
      </dgm:t>
    </dgm:pt>
    <dgm:pt modelId="{4EA226E8-EB9D-4872-8309-1FDC9B1B047D}" type="parTrans" cxnId="{201E9602-4E3D-46B8-9F94-23A3270F8B06}">
      <dgm:prSet/>
      <dgm:spPr/>
      <dgm:t>
        <a:bodyPr/>
        <a:lstStyle/>
        <a:p>
          <a:endParaRPr lang="en-GB"/>
        </a:p>
      </dgm:t>
    </dgm:pt>
    <dgm:pt modelId="{A51EFB0D-C654-4391-B3EE-1280E5C9ADB0}" type="sibTrans" cxnId="{201E9602-4E3D-46B8-9F94-23A3270F8B06}">
      <dgm:prSet/>
      <dgm:spPr/>
      <dgm:t>
        <a:bodyPr/>
        <a:lstStyle/>
        <a:p>
          <a:endParaRPr lang="en-GB"/>
        </a:p>
      </dgm:t>
    </dgm:pt>
    <dgm:pt modelId="{5A887F7A-18FD-4161-9CFC-E9F3EDE053C9}">
      <dgm:prSet phldrT="[Text]"/>
      <dgm:spPr/>
      <dgm:t>
        <a:bodyPr/>
        <a:lstStyle/>
        <a:p>
          <a:r>
            <a:rPr lang="en-GB" dirty="0"/>
            <a:t>No defence</a:t>
          </a:r>
        </a:p>
        <a:p>
          <a:endParaRPr lang="en-GB" dirty="0"/>
        </a:p>
      </dgm:t>
    </dgm:pt>
    <dgm:pt modelId="{791DDBE3-460C-4A0A-A905-5FE676FEB86A}" type="parTrans" cxnId="{3667E6ED-ED58-4DBF-ADA9-0A4AABA97B7A}">
      <dgm:prSet/>
      <dgm:spPr/>
      <dgm:t>
        <a:bodyPr/>
        <a:lstStyle/>
        <a:p>
          <a:endParaRPr lang="en-GB"/>
        </a:p>
      </dgm:t>
    </dgm:pt>
    <dgm:pt modelId="{89122D7A-BA6A-4A9E-896B-6E825F4FE977}" type="sibTrans" cxnId="{3667E6ED-ED58-4DBF-ADA9-0A4AABA97B7A}">
      <dgm:prSet/>
      <dgm:spPr/>
      <dgm:t>
        <a:bodyPr/>
        <a:lstStyle/>
        <a:p>
          <a:endParaRPr lang="en-GB"/>
        </a:p>
      </dgm:t>
    </dgm:pt>
    <dgm:pt modelId="{EFE1CAD5-95FC-432E-9256-A9FCE4A3B794}" type="pres">
      <dgm:prSet presAssocID="{2BA7F637-0B5E-48C5-A991-A5A7407A957D}" presName="linearFlow" presStyleCnt="0">
        <dgm:presLayoutVars>
          <dgm:dir/>
          <dgm:resizeHandles val="exact"/>
        </dgm:presLayoutVars>
      </dgm:prSet>
      <dgm:spPr/>
    </dgm:pt>
    <dgm:pt modelId="{70186439-3E97-45F9-9C16-508BF3E2E3A4}" type="pres">
      <dgm:prSet presAssocID="{760DB44D-8D9D-4848-9BFD-D8C5803C3957}" presName="node" presStyleLbl="node1" presStyleIdx="0" presStyleCnt="4">
        <dgm:presLayoutVars>
          <dgm:bulletEnabled val="1"/>
        </dgm:presLayoutVars>
      </dgm:prSet>
      <dgm:spPr/>
    </dgm:pt>
    <dgm:pt modelId="{82C74D30-6CCD-4CA9-9DBC-19F2AF370227}" type="pres">
      <dgm:prSet presAssocID="{531BC69A-74EB-4B04-99BF-CEBE9E017BB4}" presName="spacerL" presStyleCnt="0"/>
      <dgm:spPr/>
    </dgm:pt>
    <dgm:pt modelId="{3C46C7AD-2977-4B37-8BEE-176B85A3CB7F}" type="pres">
      <dgm:prSet presAssocID="{531BC69A-74EB-4B04-99BF-CEBE9E017BB4}" presName="sibTrans" presStyleLbl="sibTrans2D1" presStyleIdx="0" presStyleCnt="3"/>
      <dgm:spPr/>
    </dgm:pt>
    <dgm:pt modelId="{2A95B3D8-7AD7-47EF-B1B8-EFFBC47021C2}" type="pres">
      <dgm:prSet presAssocID="{531BC69A-74EB-4B04-99BF-CEBE9E017BB4}" presName="spacerR" presStyleCnt="0"/>
      <dgm:spPr/>
    </dgm:pt>
    <dgm:pt modelId="{CC85F76B-C418-4CFB-B40A-13D12DD0F492}" type="pres">
      <dgm:prSet presAssocID="{F96FE8E4-85BE-40F0-BB69-8F153649C9CC}" presName="node" presStyleLbl="node1" presStyleIdx="1" presStyleCnt="4">
        <dgm:presLayoutVars>
          <dgm:bulletEnabled val="1"/>
        </dgm:presLayoutVars>
      </dgm:prSet>
      <dgm:spPr/>
    </dgm:pt>
    <dgm:pt modelId="{0103E215-3C3A-4430-8D34-AC05D31A2A38}" type="pres">
      <dgm:prSet presAssocID="{AF385EF6-825F-454B-8025-D54E117465A7}" presName="spacerL" presStyleCnt="0"/>
      <dgm:spPr/>
    </dgm:pt>
    <dgm:pt modelId="{220D41AF-4FFA-4B9C-80FF-F2BCE3907C2B}" type="pres">
      <dgm:prSet presAssocID="{AF385EF6-825F-454B-8025-D54E117465A7}" presName="sibTrans" presStyleLbl="sibTrans2D1" presStyleIdx="1" presStyleCnt="3"/>
      <dgm:spPr/>
    </dgm:pt>
    <dgm:pt modelId="{54DD1BF3-E604-4113-AE8F-A44DF936ADFD}" type="pres">
      <dgm:prSet presAssocID="{AF385EF6-825F-454B-8025-D54E117465A7}" presName="spacerR" presStyleCnt="0"/>
      <dgm:spPr/>
    </dgm:pt>
    <dgm:pt modelId="{CFCEA9AB-6508-4CDE-962F-D9C5F605A18B}" type="pres">
      <dgm:prSet presAssocID="{5A887F7A-18FD-4161-9CFC-E9F3EDE053C9}" presName="node" presStyleLbl="node1" presStyleIdx="2" presStyleCnt="4">
        <dgm:presLayoutVars>
          <dgm:bulletEnabled val="1"/>
        </dgm:presLayoutVars>
      </dgm:prSet>
      <dgm:spPr/>
    </dgm:pt>
    <dgm:pt modelId="{B940F933-DCC1-44CB-80F6-02033BD0F0D1}" type="pres">
      <dgm:prSet presAssocID="{89122D7A-BA6A-4A9E-896B-6E825F4FE977}" presName="spacerL" presStyleCnt="0"/>
      <dgm:spPr/>
    </dgm:pt>
    <dgm:pt modelId="{939C82C9-F2B6-4248-91BA-A3B557C7988D}" type="pres">
      <dgm:prSet presAssocID="{89122D7A-BA6A-4A9E-896B-6E825F4FE977}" presName="sibTrans" presStyleLbl="sibTrans2D1" presStyleIdx="2" presStyleCnt="3"/>
      <dgm:spPr/>
    </dgm:pt>
    <dgm:pt modelId="{091A3206-8137-4815-869D-F62E905DE62F}" type="pres">
      <dgm:prSet presAssocID="{89122D7A-BA6A-4A9E-896B-6E825F4FE977}" presName="spacerR" presStyleCnt="0"/>
      <dgm:spPr/>
    </dgm:pt>
    <dgm:pt modelId="{9684E92E-8A7F-40A3-A6DA-65B2D0D00114}" type="pres">
      <dgm:prSet presAssocID="{1D98D84B-2CE7-49E9-BEA3-631D7FEE67CC}" presName="node" presStyleLbl="node1" presStyleIdx="3" presStyleCnt="4">
        <dgm:presLayoutVars>
          <dgm:bulletEnabled val="1"/>
        </dgm:presLayoutVars>
      </dgm:prSet>
      <dgm:spPr/>
    </dgm:pt>
  </dgm:ptLst>
  <dgm:cxnLst>
    <dgm:cxn modelId="{201E9602-4E3D-46B8-9F94-23A3270F8B06}" srcId="{2BA7F637-0B5E-48C5-A991-A5A7407A957D}" destId="{1D98D84B-2CE7-49E9-BEA3-631D7FEE67CC}" srcOrd="3" destOrd="0" parTransId="{4EA226E8-EB9D-4872-8309-1FDC9B1B047D}" sibTransId="{A51EFB0D-C654-4391-B3EE-1280E5C9ADB0}"/>
    <dgm:cxn modelId="{C7A5C107-A9BB-4CB0-846F-6202BCE8DE83}" srcId="{2BA7F637-0B5E-48C5-A991-A5A7407A957D}" destId="{F96FE8E4-85BE-40F0-BB69-8F153649C9CC}" srcOrd="1" destOrd="0" parTransId="{84029D6A-43A7-4AE5-9669-76F2C61D0EC4}" sibTransId="{AF385EF6-825F-454B-8025-D54E117465A7}"/>
    <dgm:cxn modelId="{B73BF208-0CA8-4810-B48A-18CCABD09FEB}" srcId="{2BA7F637-0B5E-48C5-A991-A5A7407A957D}" destId="{760DB44D-8D9D-4848-9BFD-D8C5803C3957}" srcOrd="0" destOrd="0" parTransId="{71F9D482-7D1D-4F54-B58C-6EDABEE276D9}" sibTransId="{531BC69A-74EB-4B04-99BF-CEBE9E017BB4}"/>
    <dgm:cxn modelId="{EC83E02C-D318-47F0-B6C3-64F11963E199}" type="presOf" srcId="{AF385EF6-825F-454B-8025-D54E117465A7}" destId="{220D41AF-4FFA-4B9C-80FF-F2BCE3907C2B}" srcOrd="0" destOrd="0" presId="urn:microsoft.com/office/officeart/2005/8/layout/equation1"/>
    <dgm:cxn modelId="{FE4ADA6F-F04C-4097-9331-DEBA1C3804A1}" type="presOf" srcId="{F96FE8E4-85BE-40F0-BB69-8F153649C9CC}" destId="{CC85F76B-C418-4CFB-B40A-13D12DD0F492}" srcOrd="0" destOrd="0" presId="urn:microsoft.com/office/officeart/2005/8/layout/equation1"/>
    <dgm:cxn modelId="{A99E377B-3A43-4FA6-8514-017EE8CAD574}" type="presOf" srcId="{89122D7A-BA6A-4A9E-896B-6E825F4FE977}" destId="{939C82C9-F2B6-4248-91BA-A3B557C7988D}" srcOrd="0" destOrd="0" presId="urn:microsoft.com/office/officeart/2005/8/layout/equation1"/>
    <dgm:cxn modelId="{70ADD9B9-7216-47F0-8778-EA542E409FA8}" type="presOf" srcId="{2BA7F637-0B5E-48C5-A991-A5A7407A957D}" destId="{EFE1CAD5-95FC-432E-9256-A9FCE4A3B794}" srcOrd="0" destOrd="0" presId="urn:microsoft.com/office/officeart/2005/8/layout/equation1"/>
    <dgm:cxn modelId="{B80269BE-0500-4EFB-A969-96A399118892}" type="presOf" srcId="{1D98D84B-2CE7-49E9-BEA3-631D7FEE67CC}" destId="{9684E92E-8A7F-40A3-A6DA-65B2D0D00114}" srcOrd="0" destOrd="0" presId="urn:microsoft.com/office/officeart/2005/8/layout/equation1"/>
    <dgm:cxn modelId="{AB79A2D0-AEF7-4A82-B17C-2E5B0CD21A20}" type="presOf" srcId="{760DB44D-8D9D-4848-9BFD-D8C5803C3957}" destId="{70186439-3E97-45F9-9C16-508BF3E2E3A4}" srcOrd="0" destOrd="0" presId="urn:microsoft.com/office/officeart/2005/8/layout/equation1"/>
    <dgm:cxn modelId="{3667E6ED-ED58-4DBF-ADA9-0A4AABA97B7A}" srcId="{2BA7F637-0B5E-48C5-A991-A5A7407A957D}" destId="{5A887F7A-18FD-4161-9CFC-E9F3EDE053C9}" srcOrd="2" destOrd="0" parTransId="{791DDBE3-460C-4A0A-A905-5FE676FEB86A}" sibTransId="{89122D7A-BA6A-4A9E-896B-6E825F4FE977}"/>
    <dgm:cxn modelId="{59A694F5-767B-414F-9159-6E8C02BA728F}" type="presOf" srcId="{5A887F7A-18FD-4161-9CFC-E9F3EDE053C9}" destId="{CFCEA9AB-6508-4CDE-962F-D9C5F605A18B}" srcOrd="0" destOrd="0" presId="urn:microsoft.com/office/officeart/2005/8/layout/equation1"/>
    <dgm:cxn modelId="{958698FA-42A8-4D0A-8897-824E86169478}" type="presOf" srcId="{531BC69A-74EB-4B04-99BF-CEBE9E017BB4}" destId="{3C46C7AD-2977-4B37-8BEE-176B85A3CB7F}" srcOrd="0" destOrd="0" presId="urn:microsoft.com/office/officeart/2005/8/layout/equation1"/>
    <dgm:cxn modelId="{F278D3E7-AFB3-486A-BA9B-E162708E6BB8}" type="presParOf" srcId="{EFE1CAD5-95FC-432E-9256-A9FCE4A3B794}" destId="{70186439-3E97-45F9-9C16-508BF3E2E3A4}" srcOrd="0" destOrd="0" presId="urn:microsoft.com/office/officeart/2005/8/layout/equation1"/>
    <dgm:cxn modelId="{8D39A3F3-3148-46F5-9284-05E1EF34800E}" type="presParOf" srcId="{EFE1CAD5-95FC-432E-9256-A9FCE4A3B794}" destId="{82C74D30-6CCD-4CA9-9DBC-19F2AF370227}" srcOrd="1" destOrd="0" presId="urn:microsoft.com/office/officeart/2005/8/layout/equation1"/>
    <dgm:cxn modelId="{3DD52F73-01A3-4DB8-9F48-7CC3AB31E5BE}" type="presParOf" srcId="{EFE1CAD5-95FC-432E-9256-A9FCE4A3B794}" destId="{3C46C7AD-2977-4B37-8BEE-176B85A3CB7F}" srcOrd="2" destOrd="0" presId="urn:microsoft.com/office/officeart/2005/8/layout/equation1"/>
    <dgm:cxn modelId="{0220947C-E726-4370-928C-341EE01A03D5}" type="presParOf" srcId="{EFE1CAD5-95FC-432E-9256-A9FCE4A3B794}" destId="{2A95B3D8-7AD7-47EF-B1B8-EFFBC47021C2}" srcOrd="3" destOrd="0" presId="urn:microsoft.com/office/officeart/2005/8/layout/equation1"/>
    <dgm:cxn modelId="{AA97412B-5244-4989-B163-94452AEF55E5}" type="presParOf" srcId="{EFE1CAD5-95FC-432E-9256-A9FCE4A3B794}" destId="{CC85F76B-C418-4CFB-B40A-13D12DD0F492}" srcOrd="4" destOrd="0" presId="urn:microsoft.com/office/officeart/2005/8/layout/equation1"/>
    <dgm:cxn modelId="{40876F87-E3A5-43D2-B16A-BFEFC965325B}" type="presParOf" srcId="{EFE1CAD5-95FC-432E-9256-A9FCE4A3B794}" destId="{0103E215-3C3A-4430-8D34-AC05D31A2A38}" srcOrd="5" destOrd="0" presId="urn:microsoft.com/office/officeart/2005/8/layout/equation1"/>
    <dgm:cxn modelId="{97E56717-8D6C-4958-A65E-63A33D8E5FCA}" type="presParOf" srcId="{EFE1CAD5-95FC-432E-9256-A9FCE4A3B794}" destId="{220D41AF-4FFA-4B9C-80FF-F2BCE3907C2B}" srcOrd="6" destOrd="0" presId="urn:microsoft.com/office/officeart/2005/8/layout/equation1"/>
    <dgm:cxn modelId="{19CCA713-47A9-496A-ADCC-5593D2D91F5A}" type="presParOf" srcId="{EFE1CAD5-95FC-432E-9256-A9FCE4A3B794}" destId="{54DD1BF3-E604-4113-AE8F-A44DF936ADFD}" srcOrd="7" destOrd="0" presId="urn:microsoft.com/office/officeart/2005/8/layout/equation1"/>
    <dgm:cxn modelId="{13E4BA87-BC9F-4FF8-B74B-09A630395367}" type="presParOf" srcId="{EFE1CAD5-95FC-432E-9256-A9FCE4A3B794}" destId="{CFCEA9AB-6508-4CDE-962F-D9C5F605A18B}" srcOrd="8" destOrd="0" presId="urn:microsoft.com/office/officeart/2005/8/layout/equation1"/>
    <dgm:cxn modelId="{352B715A-1844-4387-9CB4-ADDC1F26E64E}" type="presParOf" srcId="{EFE1CAD5-95FC-432E-9256-A9FCE4A3B794}" destId="{B940F933-DCC1-44CB-80F6-02033BD0F0D1}" srcOrd="9" destOrd="0" presId="urn:microsoft.com/office/officeart/2005/8/layout/equation1"/>
    <dgm:cxn modelId="{C2FC3550-A710-46B1-9B48-05C241BC59F8}" type="presParOf" srcId="{EFE1CAD5-95FC-432E-9256-A9FCE4A3B794}" destId="{939C82C9-F2B6-4248-91BA-A3B557C7988D}" srcOrd="10" destOrd="0" presId="urn:microsoft.com/office/officeart/2005/8/layout/equation1"/>
    <dgm:cxn modelId="{068184E5-E361-492E-9E59-593C0250551A}" type="presParOf" srcId="{EFE1CAD5-95FC-432E-9256-A9FCE4A3B794}" destId="{091A3206-8137-4815-869D-F62E905DE62F}" srcOrd="11" destOrd="0" presId="urn:microsoft.com/office/officeart/2005/8/layout/equation1"/>
    <dgm:cxn modelId="{4C2934B5-4C27-44B1-BC5F-D9292FAEB25F}" type="presParOf" srcId="{EFE1CAD5-95FC-432E-9256-A9FCE4A3B794}" destId="{9684E92E-8A7F-40A3-A6DA-65B2D0D00114}" srcOrd="12" destOrd="0" presId="urn:microsoft.com/office/officeart/2005/8/layout/equati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762839-28B9-4BA4-9DFE-389ACE1C85CA}"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EA0656B3-F44D-438C-A820-8036897F6C26}">
      <dgm:prSet phldrT="[Text]"/>
      <dgm:spPr/>
      <dgm:t>
        <a:bodyPr/>
        <a:lstStyle/>
        <a:p>
          <a:r>
            <a:rPr lang="en-GB" dirty="0"/>
            <a:t>Actus Reus</a:t>
          </a:r>
        </a:p>
      </dgm:t>
    </dgm:pt>
    <dgm:pt modelId="{68E447B4-858D-4C94-88FA-218F2722D6D9}" type="parTrans" cxnId="{1AF1EFAA-7E62-458F-9A3F-57B8AB082668}">
      <dgm:prSet/>
      <dgm:spPr/>
      <dgm:t>
        <a:bodyPr/>
        <a:lstStyle/>
        <a:p>
          <a:endParaRPr lang="en-GB"/>
        </a:p>
      </dgm:t>
    </dgm:pt>
    <dgm:pt modelId="{A5D75E37-5D9A-405E-93E7-2DFB12239BFC}" type="sibTrans" cxnId="{1AF1EFAA-7E62-458F-9A3F-57B8AB082668}">
      <dgm:prSet/>
      <dgm:spPr/>
      <dgm:t>
        <a:bodyPr/>
        <a:lstStyle/>
        <a:p>
          <a:endParaRPr lang="en-GB"/>
        </a:p>
      </dgm:t>
    </dgm:pt>
    <dgm:pt modelId="{41C8B45B-07D6-4D33-A0BC-B7EEE407926B}">
      <dgm:prSet phldrT="[Text]"/>
      <dgm:spPr/>
      <dgm:t>
        <a:bodyPr/>
        <a:lstStyle/>
        <a:p>
          <a:r>
            <a:rPr lang="en-GB" dirty="0"/>
            <a:t>Prohibited Conduct</a:t>
          </a:r>
        </a:p>
      </dgm:t>
    </dgm:pt>
    <dgm:pt modelId="{5A40A187-3209-438C-AE9F-BDAB598B605A}" type="parTrans" cxnId="{E2569BE9-31CF-4F83-93ED-1C4A312698D8}">
      <dgm:prSet/>
      <dgm:spPr/>
      <dgm:t>
        <a:bodyPr/>
        <a:lstStyle/>
        <a:p>
          <a:endParaRPr lang="en-GB"/>
        </a:p>
      </dgm:t>
    </dgm:pt>
    <dgm:pt modelId="{17CF1DA5-2063-4D3D-A515-97FD25AB3158}" type="sibTrans" cxnId="{E2569BE9-31CF-4F83-93ED-1C4A312698D8}">
      <dgm:prSet/>
      <dgm:spPr/>
      <dgm:t>
        <a:bodyPr/>
        <a:lstStyle/>
        <a:p>
          <a:endParaRPr lang="en-GB"/>
        </a:p>
      </dgm:t>
    </dgm:pt>
    <dgm:pt modelId="{73AF96E4-C25B-4035-8609-720B9379979F}">
      <dgm:prSet phldrT="[Text]"/>
      <dgm:spPr/>
      <dgm:t>
        <a:bodyPr/>
        <a:lstStyle/>
        <a:p>
          <a:r>
            <a:rPr lang="en-GB" dirty="0"/>
            <a:t>Acts</a:t>
          </a:r>
        </a:p>
      </dgm:t>
    </dgm:pt>
    <dgm:pt modelId="{956FF2B6-8942-4515-A2C2-518DBC3FD588}" type="parTrans" cxnId="{798D77DB-D07A-45F8-9B14-6B791C6AC89C}">
      <dgm:prSet/>
      <dgm:spPr/>
      <dgm:t>
        <a:bodyPr/>
        <a:lstStyle/>
        <a:p>
          <a:endParaRPr lang="en-GB"/>
        </a:p>
      </dgm:t>
    </dgm:pt>
    <dgm:pt modelId="{C5761AF1-D0FA-4ACC-8B40-DB90785EBBBC}" type="sibTrans" cxnId="{798D77DB-D07A-45F8-9B14-6B791C6AC89C}">
      <dgm:prSet/>
      <dgm:spPr/>
      <dgm:t>
        <a:bodyPr/>
        <a:lstStyle/>
        <a:p>
          <a:endParaRPr lang="en-GB"/>
        </a:p>
      </dgm:t>
    </dgm:pt>
    <dgm:pt modelId="{1CEADF80-3F4E-4AC7-A062-1E38DEE019B2}">
      <dgm:prSet phldrT="[Text]"/>
      <dgm:spPr/>
      <dgm:t>
        <a:bodyPr/>
        <a:lstStyle/>
        <a:p>
          <a:r>
            <a:rPr lang="en-GB" dirty="0"/>
            <a:t>Omissions</a:t>
          </a:r>
        </a:p>
      </dgm:t>
    </dgm:pt>
    <dgm:pt modelId="{63AC550E-3367-4704-9604-19CA5C0772BD}" type="parTrans" cxnId="{FE08CDC0-96BC-41FB-B386-8A4D86CDEC40}">
      <dgm:prSet/>
      <dgm:spPr/>
      <dgm:t>
        <a:bodyPr/>
        <a:lstStyle/>
        <a:p>
          <a:endParaRPr lang="en-GB"/>
        </a:p>
      </dgm:t>
    </dgm:pt>
    <dgm:pt modelId="{0B4835BF-174E-4358-AD96-E61544438505}" type="sibTrans" cxnId="{FE08CDC0-96BC-41FB-B386-8A4D86CDEC40}">
      <dgm:prSet/>
      <dgm:spPr/>
      <dgm:t>
        <a:bodyPr/>
        <a:lstStyle/>
        <a:p>
          <a:endParaRPr lang="en-GB"/>
        </a:p>
      </dgm:t>
    </dgm:pt>
    <dgm:pt modelId="{4B661072-8E86-45FF-89B2-B44590817487}">
      <dgm:prSet phldrT="[Text]"/>
      <dgm:spPr/>
      <dgm:t>
        <a:bodyPr/>
        <a:lstStyle/>
        <a:p>
          <a:r>
            <a:rPr lang="en-GB" dirty="0"/>
            <a:t>Prohibited Circumstances</a:t>
          </a:r>
        </a:p>
      </dgm:t>
    </dgm:pt>
    <dgm:pt modelId="{7C0813F1-1984-4FB8-8EDE-54EFAD4DCDEE}" type="parTrans" cxnId="{70EE33B0-EE7F-4F29-8CE0-6BBA44BABD8B}">
      <dgm:prSet/>
      <dgm:spPr/>
      <dgm:t>
        <a:bodyPr/>
        <a:lstStyle/>
        <a:p>
          <a:endParaRPr lang="en-GB"/>
        </a:p>
      </dgm:t>
    </dgm:pt>
    <dgm:pt modelId="{E92B6238-503B-4C1A-8174-D8BDF68E71C9}" type="sibTrans" cxnId="{70EE33B0-EE7F-4F29-8CE0-6BBA44BABD8B}">
      <dgm:prSet/>
      <dgm:spPr/>
      <dgm:t>
        <a:bodyPr/>
        <a:lstStyle/>
        <a:p>
          <a:endParaRPr lang="en-GB"/>
        </a:p>
      </dgm:t>
    </dgm:pt>
    <dgm:pt modelId="{28670DE6-80D1-4798-8D1C-4674305C8ABB}">
      <dgm:prSet phldrT="[Text]"/>
      <dgm:spPr/>
      <dgm:t>
        <a:bodyPr/>
        <a:lstStyle/>
        <a:p>
          <a:r>
            <a:rPr lang="en-GB" dirty="0"/>
            <a:t>Prohibited consequences</a:t>
          </a:r>
        </a:p>
      </dgm:t>
    </dgm:pt>
    <dgm:pt modelId="{DACAF79F-8286-4AC5-ACE9-3AB66CA546EE}" type="parTrans" cxnId="{24BA3039-1EC6-436E-841A-CA2DBAFDEA5F}">
      <dgm:prSet/>
      <dgm:spPr/>
      <dgm:t>
        <a:bodyPr/>
        <a:lstStyle/>
        <a:p>
          <a:endParaRPr lang="en-GB"/>
        </a:p>
      </dgm:t>
    </dgm:pt>
    <dgm:pt modelId="{D792572B-7244-48E7-834A-F2C07495C945}" type="sibTrans" cxnId="{24BA3039-1EC6-436E-841A-CA2DBAFDEA5F}">
      <dgm:prSet/>
      <dgm:spPr/>
      <dgm:t>
        <a:bodyPr/>
        <a:lstStyle/>
        <a:p>
          <a:endParaRPr lang="en-GB"/>
        </a:p>
      </dgm:t>
    </dgm:pt>
    <dgm:pt modelId="{8A4F74FE-AD08-47FF-B333-3A2F7DB3A860}">
      <dgm:prSet phldrT="[Text]"/>
      <dgm:spPr/>
      <dgm:t>
        <a:bodyPr/>
        <a:lstStyle/>
        <a:p>
          <a:r>
            <a:rPr lang="en-GB" dirty="0"/>
            <a:t>Causation must be </a:t>
          </a:r>
          <a:r>
            <a:rPr lang="en-GB" dirty="0">
              <a:latin typeface="Corbel" panose="020B0503020204020204"/>
            </a:rPr>
            <a:t>established</a:t>
          </a:r>
          <a:endParaRPr lang="en-GB" dirty="0"/>
        </a:p>
      </dgm:t>
    </dgm:pt>
    <dgm:pt modelId="{5B3EB530-ECD3-480D-A1AA-311FBD75B3F7}" type="parTrans" cxnId="{9BA657DC-B62B-4E1A-96CE-CE10CFD15E4A}">
      <dgm:prSet/>
      <dgm:spPr/>
      <dgm:t>
        <a:bodyPr/>
        <a:lstStyle/>
        <a:p>
          <a:endParaRPr lang="en-GB"/>
        </a:p>
      </dgm:t>
    </dgm:pt>
    <dgm:pt modelId="{CA7A562A-FBBA-4EF8-962F-96B671F1E98C}" type="sibTrans" cxnId="{9BA657DC-B62B-4E1A-96CE-CE10CFD15E4A}">
      <dgm:prSet/>
      <dgm:spPr/>
      <dgm:t>
        <a:bodyPr/>
        <a:lstStyle/>
        <a:p>
          <a:endParaRPr lang="en-GB"/>
        </a:p>
      </dgm:t>
    </dgm:pt>
    <dgm:pt modelId="{64221035-04F7-4AE1-B555-6DBE058E8F0A}" type="pres">
      <dgm:prSet presAssocID="{B7762839-28B9-4BA4-9DFE-389ACE1C85CA}" presName="diagram" presStyleCnt="0">
        <dgm:presLayoutVars>
          <dgm:chPref val="1"/>
          <dgm:dir/>
          <dgm:animOne val="branch"/>
          <dgm:animLvl val="lvl"/>
          <dgm:resizeHandles val="exact"/>
        </dgm:presLayoutVars>
      </dgm:prSet>
      <dgm:spPr/>
    </dgm:pt>
    <dgm:pt modelId="{60286C5A-C12E-49A7-908A-59528B58B036}" type="pres">
      <dgm:prSet presAssocID="{EA0656B3-F44D-438C-A820-8036897F6C26}" presName="root1" presStyleCnt="0"/>
      <dgm:spPr/>
    </dgm:pt>
    <dgm:pt modelId="{8120CC99-D086-4A43-ACB1-280FC7727B66}" type="pres">
      <dgm:prSet presAssocID="{EA0656B3-F44D-438C-A820-8036897F6C26}" presName="LevelOneTextNode" presStyleLbl="node0" presStyleIdx="0" presStyleCnt="1">
        <dgm:presLayoutVars>
          <dgm:chPref val="3"/>
        </dgm:presLayoutVars>
      </dgm:prSet>
      <dgm:spPr/>
    </dgm:pt>
    <dgm:pt modelId="{1E170702-1453-4672-8307-458E14A463D8}" type="pres">
      <dgm:prSet presAssocID="{EA0656B3-F44D-438C-A820-8036897F6C26}" presName="level2hierChild" presStyleCnt="0"/>
      <dgm:spPr/>
    </dgm:pt>
    <dgm:pt modelId="{3496C78A-8954-4CF3-8109-0913956CF170}" type="pres">
      <dgm:prSet presAssocID="{5A40A187-3209-438C-AE9F-BDAB598B605A}" presName="conn2-1" presStyleLbl="parChTrans1D2" presStyleIdx="0" presStyleCnt="3"/>
      <dgm:spPr/>
    </dgm:pt>
    <dgm:pt modelId="{AFD36E97-8B00-4BC6-99BB-6472705C73E6}" type="pres">
      <dgm:prSet presAssocID="{5A40A187-3209-438C-AE9F-BDAB598B605A}" presName="connTx" presStyleLbl="parChTrans1D2" presStyleIdx="0" presStyleCnt="3"/>
      <dgm:spPr/>
    </dgm:pt>
    <dgm:pt modelId="{E61531D3-45FD-4C2B-9E1A-757580F9E657}" type="pres">
      <dgm:prSet presAssocID="{41C8B45B-07D6-4D33-A0BC-B7EEE407926B}" presName="root2" presStyleCnt="0"/>
      <dgm:spPr/>
    </dgm:pt>
    <dgm:pt modelId="{A3E43139-F2A2-4F88-ACC2-34BE478A4226}" type="pres">
      <dgm:prSet presAssocID="{41C8B45B-07D6-4D33-A0BC-B7EEE407926B}" presName="LevelTwoTextNode" presStyleLbl="node2" presStyleIdx="0" presStyleCnt="3">
        <dgm:presLayoutVars>
          <dgm:chPref val="3"/>
        </dgm:presLayoutVars>
      </dgm:prSet>
      <dgm:spPr/>
    </dgm:pt>
    <dgm:pt modelId="{60C61420-7C06-4712-B557-3428AFD2C753}" type="pres">
      <dgm:prSet presAssocID="{41C8B45B-07D6-4D33-A0BC-B7EEE407926B}" presName="level3hierChild" presStyleCnt="0"/>
      <dgm:spPr/>
    </dgm:pt>
    <dgm:pt modelId="{481B1E4C-B887-4405-AEA6-517708F8BA2F}" type="pres">
      <dgm:prSet presAssocID="{956FF2B6-8942-4515-A2C2-518DBC3FD588}" presName="conn2-1" presStyleLbl="parChTrans1D3" presStyleIdx="0" presStyleCnt="3"/>
      <dgm:spPr/>
    </dgm:pt>
    <dgm:pt modelId="{48B46F74-D560-4AD4-95FA-2413C802FCBD}" type="pres">
      <dgm:prSet presAssocID="{956FF2B6-8942-4515-A2C2-518DBC3FD588}" presName="connTx" presStyleLbl="parChTrans1D3" presStyleIdx="0" presStyleCnt="3"/>
      <dgm:spPr/>
    </dgm:pt>
    <dgm:pt modelId="{2E868BD0-7C8B-4325-90FF-C71A06634A12}" type="pres">
      <dgm:prSet presAssocID="{73AF96E4-C25B-4035-8609-720B9379979F}" presName="root2" presStyleCnt="0"/>
      <dgm:spPr/>
    </dgm:pt>
    <dgm:pt modelId="{E1D580E9-E485-4344-B5D9-F3C62878DBE9}" type="pres">
      <dgm:prSet presAssocID="{73AF96E4-C25B-4035-8609-720B9379979F}" presName="LevelTwoTextNode" presStyleLbl="node3" presStyleIdx="0" presStyleCnt="3">
        <dgm:presLayoutVars>
          <dgm:chPref val="3"/>
        </dgm:presLayoutVars>
      </dgm:prSet>
      <dgm:spPr/>
    </dgm:pt>
    <dgm:pt modelId="{161C0258-D7D7-4BF3-9F00-4A9FEC5D1401}" type="pres">
      <dgm:prSet presAssocID="{73AF96E4-C25B-4035-8609-720B9379979F}" presName="level3hierChild" presStyleCnt="0"/>
      <dgm:spPr/>
    </dgm:pt>
    <dgm:pt modelId="{BC347F99-29F1-423E-B166-3192DE637446}" type="pres">
      <dgm:prSet presAssocID="{63AC550E-3367-4704-9604-19CA5C0772BD}" presName="conn2-1" presStyleLbl="parChTrans1D3" presStyleIdx="1" presStyleCnt="3"/>
      <dgm:spPr/>
    </dgm:pt>
    <dgm:pt modelId="{D10BE372-09EE-4013-BFBD-8674D1073760}" type="pres">
      <dgm:prSet presAssocID="{63AC550E-3367-4704-9604-19CA5C0772BD}" presName="connTx" presStyleLbl="parChTrans1D3" presStyleIdx="1" presStyleCnt="3"/>
      <dgm:spPr/>
    </dgm:pt>
    <dgm:pt modelId="{38F4D026-2C49-4EA7-904A-46754C76F9C7}" type="pres">
      <dgm:prSet presAssocID="{1CEADF80-3F4E-4AC7-A062-1E38DEE019B2}" presName="root2" presStyleCnt="0"/>
      <dgm:spPr/>
    </dgm:pt>
    <dgm:pt modelId="{0B80EA2D-C194-4A29-8C35-E427097F3B2D}" type="pres">
      <dgm:prSet presAssocID="{1CEADF80-3F4E-4AC7-A062-1E38DEE019B2}" presName="LevelTwoTextNode" presStyleLbl="node3" presStyleIdx="1" presStyleCnt="3">
        <dgm:presLayoutVars>
          <dgm:chPref val="3"/>
        </dgm:presLayoutVars>
      </dgm:prSet>
      <dgm:spPr/>
    </dgm:pt>
    <dgm:pt modelId="{42F20E67-EDC0-467D-BC2F-37060CC373AA}" type="pres">
      <dgm:prSet presAssocID="{1CEADF80-3F4E-4AC7-A062-1E38DEE019B2}" presName="level3hierChild" presStyleCnt="0"/>
      <dgm:spPr/>
    </dgm:pt>
    <dgm:pt modelId="{C3794657-66FC-4885-A57A-7C6C6E1331A9}" type="pres">
      <dgm:prSet presAssocID="{7C0813F1-1984-4FB8-8EDE-54EFAD4DCDEE}" presName="conn2-1" presStyleLbl="parChTrans1D2" presStyleIdx="1" presStyleCnt="3"/>
      <dgm:spPr/>
    </dgm:pt>
    <dgm:pt modelId="{51D42926-A45A-4A89-A5E2-214DF1B813A5}" type="pres">
      <dgm:prSet presAssocID="{7C0813F1-1984-4FB8-8EDE-54EFAD4DCDEE}" presName="connTx" presStyleLbl="parChTrans1D2" presStyleIdx="1" presStyleCnt="3"/>
      <dgm:spPr/>
    </dgm:pt>
    <dgm:pt modelId="{4B45FF16-C90D-47CA-9F14-D5DE56CCD2D7}" type="pres">
      <dgm:prSet presAssocID="{4B661072-8E86-45FF-89B2-B44590817487}" presName="root2" presStyleCnt="0"/>
      <dgm:spPr/>
    </dgm:pt>
    <dgm:pt modelId="{DF173682-F3D6-418E-B079-A703E3C80F43}" type="pres">
      <dgm:prSet presAssocID="{4B661072-8E86-45FF-89B2-B44590817487}" presName="LevelTwoTextNode" presStyleLbl="node2" presStyleIdx="1" presStyleCnt="3">
        <dgm:presLayoutVars>
          <dgm:chPref val="3"/>
        </dgm:presLayoutVars>
      </dgm:prSet>
      <dgm:spPr/>
    </dgm:pt>
    <dgm:pt modelId="{DA65E5D7-10EB-484A-AF20-5F8CC3F2A8CA}" type="pres">
      <dgm:prSet presAssocID="{4B661072-8E86-45FF-89B2-B44590817487}" presName="level3hierChild" presStyleCnt="0"/>
      <dgm:spPr/>
    </dgm:pt>
    <dgm:pt modelId="{6C1EABCD-0D17-45DD-96E3-CEB0648522EB}" type="pres">
      <dgm:prSet presAssocID="{DACAF79F-8286-4AC5-ACE9-3AB66CA546EE}" presName="conn2-1" presStyleLbl="parChTrans1D2" presStyleIdx="2" presStyleCnt="3"/>
      <dgm:spPr/>
    </dgm:pt>
    <dgm:pt modelId="{BAB2EF84-C2AC-46AD-97C9-A85A84767180}" type="pres">
      <dgm:prSet presAssocID="{DACAF79F-8286-4AC5-ACE9-3AB66CA546EE}" presName="connTx" presStyleLbl="parChTrans1D2" presStyleIdx="2" presStyleCnt="3"/>
      <dgm:spPr/>
    </dgm:pt>
    <dgm:pt modelId="{5613DAC5-BC6C-4497-88BE-4B8054BA18E3}" type="pres">
      <dgm:prSet presAssocID="{28670DE6-80D1-4798-8D1C-4674305C8ABB}" presName="root2" presStyleCnt="0"/>
      <dgm:spPr/>
    </dgm:pt>
    <dgm:pt modelId="{243AAC52-3B28-4D82-8CE5-922586BC09F3}" type="pres">
      <dgm:prSet presAssocID="{28670DE6-80D1-4798-8D1C-4674305C8ABB}" presName="LevelTwoTextNode" presStyleLbl="node2" presStyleIdx="2" presStyleCnt="3">
        <dgm:presLayoutVars>
          <dgm:chPref val="3"/>
        </dgm:presLayoutVars>
      </dgm:prSet>
      <dgm:spPr/>
    </dgm:pt>
    <dgm:pt modelId="{095E17DE-3899-4A2B-A13B-98CF44F2C516}" type="pres">
      <dgm:prSet presAssocID="{28670DE6-80D1-4798-8D1C-4674305C8ABB}" presName="level3hierChild" presStyleCnt="0"/>
      <dgm:spPr/>
    </dgm:pt>
    <dgm:pt modelId="{7A0E7EE6-B497-44A3-BC19-F8777000A058}" type="pres">
      <dgm:prSet presAssocID="{5B3EB530-ECD3-480D-A1AA-311FBD75B3F7}" presName="conn2-1" presStyleLbl="parChTrans1D3" presStyleIdx="2" presStyleCnt="3"/>
      <dgm:spPr/>
    </dgm:pt>
    <dgm:pt modelId="{2C5EB405-4F43-4A0D-9DB7-E72E006A8A20}" type="pres">
      <dgm:prSet presAssocID="{5B3EB530-ECD3-480D-A1AA-311FBD75B3F7}" presName="connTx" presStyleLbl="parChTrans1D3" presStyleIdx="2" presStyleCnt="3"/>
      <dgm:spPr/>
    </dgm:pt>
    <dgm:pt modelId="{2DE07582-5FBA-4848-B93C-1BB95E0D4DBB}" type="pres">
      <dgm:prSet presAssocID="{8A4F74FE-AD08-47FF-B333-3A2F7DB3A860}" presName="root2" presStyleCnt="0"/>
      <dgm:spPr/>
    </dgm:pt>
    <dgm:pt modelId="{F6C44748-5E46-4E02-910D-635E5339FC89}" type="pres">
      <dgm:prSet presAssocID="{8A4F74FE-AD08-47FF-B333-3A2F7DB3A860}" presName="LevelTwoTextNode" presStyleLbl="node3" presStyleIdx="2" presStyleCnt="3">
        <dgm:presLayoutVars>
          <dgm:chPref val="3"/>
        </dgm:presLayoutVars>
      </dgm:prSet>
      <dgm:spPr/>
    </dgm:pt>
    <dgm:pt modelId="{0CD0DF6B-860F-44AC-B6CF-40D827A05E6D}" type="pres">
      <dgm:prSet presAssocID="{8A4F74FE-AD08-47FF-B333-3A2F7DB3A860}" presName="level3hierChild" presStyleCnt="0"/>
      <dgm:spPr/>
    </dgm:pt>
  </dgm:ptLst>
  <dgm:cxnLst>
    <dgm:cxn modelId="{F3D87004-6A08-437D-9A0D-118FCB16F5C8}" type="presOf" srcId="{8A4F74FE-AD08-47FF-B333-3A2F7DB3A860}" destId="{F6C44748-5E46-4E02-910D-635E5339FC89}" srcOrd="0" destOrd="0" presId="urn:microsoft.com/office/officeart/2005/8/layout/hierarchy2"/>
    <dgm:cxn modelId="{F2427F08-0B76-4983-849D-D79A506BDB95}" type="presOf" srcId="{5A40A187-3209-438C-AE9F-BDAB598B605A}" destId="{AFD36E97-8B00-4BC6-99BB-6472705C73E6}" srcOrd="1" destOrd="0" presId="urn:microsoft.com/office/officeart/2005/8/layout/hierarchy2"/>
    <dgm:cxn modelId="{D9FE7029-1958-4AF4-AF56-3238AEB8EC09}" type="presOf" srcId="{DACAF79F-8286-4AC5-ACE9-3AB66CA546EE}" destId="{6C1EABCD-0D17-45DD-96E3-CEB0648522EB}" srcOrd="0" destOrd="0" presId="urn:microsoft.com/office/officeart/2005/8/layout/hierarchy2"/>
    <dgm:cxn modelId="{4237BE2C-7238-4C6D-A62A-FD76BA2990DD}" type="presOf" srcId="{1CEADF80-3F4E-4AC7-A062-1E38DEE019B2}" destId="{0B80EA2D-C194-4A29-8C35-E427097F3B2D}" srcOrd="0" destOrd="0" presId="urn:microsoft.com/office/officeart/2005/8/layout/hierarchy2"/>
    <dgm:cxn modelId="{8B462833-77B5-4052-B5FB-583B73842A00}" type="presOf" srcId="{63AC550E-3367-4704-9604-19CA5C0772BD}" destId="{BC347F99-29F1-423E-B166-3192DE637446}" srcOrd="0" destOrd="0" presId="urn:microsoft.com/office/officeart/2005/8/layout/hierarchy2"/>
    <dgm:cxn modelId="{24BA3039-1EC6-436E-841A-CA2DBAFDEA5F}" srcId="{EA0656B3-F44D-438C-A820-8036897F6C26}" destId="{28670DE6-80D1-4798-8D1C-4674305C8ABB}" srcOrd="2" destOrd="0" parTransId="{DACAF79F-8286-4AC5-ACE9-3AB66CA546EE}" sibTransId="{D792572B-7244-48E7-834A-F2C07495C945}"/>
    <dgm:cxn modelId="{BBB32B49-914D-4C89-BB70-5592F317B470}" type="presOf" srcId="{DACAF79F-8286-4AC5-ACE9-3AB66CA546EE}" destId="{BAB2EF84-C2AC-46AD-97C9-A85A84767180}" srcOrd="1" destOrd="0" presId="urn:microsoft.com/office/officeart/2005/8/layout/hierarchy2"/>
    <dgm:cxn modelId="{25A0146F-D854-4227-BF21-460C2D95AB38}" type="presOf" srcId="{B7762839-28B9-4BA4-9DFE-389ACE1C85CA}" destId="{64221035-04F7-4AE1-B555-6DBE058E8F0A}" srcOrd="0" destOrd="0" presId="urn:microsoft.com/office/officeart/2005/8/layout/hierarchy2"/>
    <dgm:cxn modelId="{E4CA2956-B39E-45D5-AC4E-2DBAFAD12F50}" type="presOf" srcId="{7C0813F1-1984-4FB8-8EDE-54EFAD4DCDEE}" destId="{51D42926-A45A-4A89-A5E2-214DF1B813A5}" srcOrd="1" destOrd="0" presId="urn:microsoft.com/office/officeart/2005/8/layout/hierarchy2"/>
    <dgm:cxn modelId="{40A8AA7E-4767-45EA-8E7B-9447DAF259BC}" type="presOf" srcId="{7C0813F1-1984-4FB8-8EDE-54EFAD4DCDEE}" destId="{C3794657-66FC-4885-A57A-7C6C6E1331A9}" srcOrd="0" destOrd="0" presId="urn:microsoft.com/office/officeart/2005/8/layout/hierarchy2"/>
    <dgm:cxn modelId="{D0F33981-E3E0-43C2-B7F1-9424E91CB721}" type="presOf" srcId="{5A40A187-3209-438C-AE9F-BDAB598B605A}" destId="{3496C78A-8954-4CF3-8109-0913956CF170}" srcOrd="0" destOrd="0" presId="urn:microsoft.com/office/officeart/2005/8/layout/hierarchy2"/>
    <dgm:cxn modelId="{984B2C8A-D391-4BF5-8BAC-3C1EB1A2EAD7}" type="presOf" srcId="{4B661072-8E86-45FF-89B2-B44590817487}" destId="{DF173682-F3D6-418E-B079-A703E3C80F43}" srcOrd="0" destOrd="0" presId="urn:microsoft.com/office/officeart/2005/8/layout/hierarchy2"/>
    <dgm:cxn modelId="{0E5AB68A-2B4B-4BB0-A985-CED072716E37}" type="presOf" srcId="{28670DE6-80D1-4798-8D1C-4674305C8ABB}" destId="{243AAC52-3B28-4D82-8CE5-922586BC09F3}" srcOrd="0" destOrd="0" presId="urn:microsoft.com/office/officeart/2005/8/layout/hierarchy2"/>
    <dgm:cxn modelId="{C85BF28D-F563-4C12-A0D6-64E9F039BC85}" type="presOf" srcId="{5B3EB530-ECD3-480D-A1AA-311FBD75B3F7}" destId="{2C5EB405-4F43-4A0D-9DB7-E72E006A8A20}" srcOrd="1" destOrd="0" presId="urn:microsoft.com/office/officeart/2005/8/layout/hierarchy2"/>
    <dgm:cxn modelId="{14B11C93-EB84-4AE2-8171-CFF96A6B6A7E}" type="presOf" srcId="{41C8B45B-07D6-4D33-A0BC-B7EEE407926B}" destId="{A3E43139-F2A2-4F88-ACC2-34BE478A4226}" srcOrd="0" destOrd="0" presId="urn:microsoft.com/office/officeart/2005/8/layout/hierarchy2"/>
    <dgm:cxn modelId="{1AF1EFAA-7E62-458F-9A3F-57B8AB082668}" srcId="{B7762839-28B9-4BA4-9DFE-389ACE1C85CA}" destId="{EA0656B3-F44D-438C-A820-8036897F6C26}" srcOrd="0" destOrd="0" parTransId="{68E447B4-858D-4C94-88FA-218F2722D6D9}" sibTransId="{A5D75E37-5D9A-405E-93E7-2DFB12239BFC}"/>
    <dgm:cxn modelId="{70EE33B0-EE7F-4F29-8CE0-6BBA44BABD8B}" srcId="{EA0656B3-F44D-438C-A820-8036897F6C26}" destId="{4B661072-8E86-45FF-89B2-B44590817487}" srcOrd="1" destOrd="0" parTransId="{7C0813F1-1984-4FB8-8EDE-54EFAD4DCDEE}" sibTransId="{E92B6238-503B-4C1A-8174-D8BDF68E71C9}"/>
    <dgm:cxn modelId="{CA3E45B3-CD2E-4FAB-96AE-3CF6C41BA065}" type="presOf" srcId="{63AC550E-3367-4704-9604-19CA5C0772BD}" destId="{D10BE372-09EE-4013-BFBD-8674D1073760}" srcOrd="1" destOrd="0" presId="urn:microsoft.com/office/officeart/2005/8/layout/hierarchy2"/>
    <dgm:cxn modelId="{C8773DB4-6E1C-40F9-BA91-B2CAAE3BEADF}" type="presOf" srcId="{EA0656B3-F44D-438C-A820-8036897F6C26}" destId="{8120CC99-D086-4A43-ACB1-280FC7727B66}" srcOrd="0" destOrd="0" presId="urn:microsoft.com/office/officeart/2005/8/layout/hierarchy2"/>
    <dgm:cxn modelId="{F454B6C0-74D2-4759-B4AA-EEF50583CA10}" type="presOf" srcId="{73AF96E4-C25B-4035-8609-720B9379979F}" destId="{E1D580E9-E485-4344-B5D9-F3C62878DBE9}" srcOrd="0" destOrd="0" presId="urn:microsoft.com/office/officeart/2005/8/layout/hierarchy2"/>
    <dgm:cxn modelId="{FE08CDC0-96BC-41FB-B386-8A4D86CDEC40}" srcId="{41C8B45B-07D6-4D33-A0BC-B7EEE407926B}" destId="{1CEADF80-3F4E-4AC7-A062-1E38DEE019B2}" srcOrd="1" destOrd="0" parTransId="{63AC550E-3367-4704-9604-19CA5C0772BD}" sibTransId="{0B4835BF-174E-4358-AD96-E61544438505}"/>
    <dgm:cxn modelId="{798D77DB-D07A-45F8-9B14-6B791C6AC89C}" srcId="{41C8B45B-07D6-4D33-A0BC-B7EEE407926B}" destId="{73AF96E4-C25B-4035-8609-720B9379979F}" srcOrd="0" destOrd="0" parTransId="{956FF2B6-8942-4515-A2C2-518DBC3FD588}" sibTransId="{C5761AF1-D0FA-4ACC-8B40-DB90785EBBBC}"/>
    <dgm:cxn modelId="{9BA657DC-B62B-4E1A-96CE-CE10CFD15E4A}" srcId="{28670DE6-80D1-4798-8D1C-4674305C8ABB}" destId="{8A4F74FE-AD08-47FF-B333-3A2F7DB3A860}" srcOrd="0" destOrd="0" parTransId="{5B3EB530-ECD3-480D-A1AA-311FBD75B3F7}" sibTransId="{CA7A562A-FBBA-4EF8-962F-96B671F1E98C}"/>
    <dgm:cxn modelId="{A9D1C7DF-8F81-4181-861C-79DA3640FF59}" type="presOf" srcId="{956FF2B6-8942-4515-A2C2-518DBC3FD588}" destId="{48B46F74-D560-4AD4-95FA-2413C802FCBD}" srcOrd="1" destOrd="0" presId="urn:microsoft.com/office/officeart/2005/8/layout/hierarchy2"/>
    <dgm:cxn modelId="{C16A18E2-FC1F-4E72-9B7E-8E8D3C999B9E}" type="presOf" srcId="{5B3EB530-ECD3-480D-A1AA-311FBD75B3F7}" destId="{7A0E7EE6-B497-44A3-BC19-F8777000A058}" srcOrd="0" destOrd="0" presId="urn:microsoft.com/office/officeart/2005/8/layout/hierarchy2"/>
    <dgm:cxn modelId="{E2569BE9-31CF-4F83-93ED-1C4A312698D8}" srcId="{EA0656B3-F44D-438C-A820-8036897F6C26}" destId="{41C8B45B-07D6-4D33-A0BC-B7EEE407926B}" srcOrd="0" destOrd="0" parTransId="{5A40A187-3209-438C-AE9F-BDAB598B605A}" sibTransId="{17CF1DA5-2063-4D3D-A515-97FD25AB3158}"/>
    <dgm:cxn modelId="{15C51AF9-DC5C-42C2-8E1D-4A829145C4B7}" type="presOf" srcId="{956FF2B6-8942-4515-A2C2-518DBC3FD588}" destId="{481B1E4C-B887-4405-AEA6-517708F8BA2F}" srcOrd="0" destOrd="0" presId="urn:microsoft.com/office/officeart/2005/8/layout/hierarchy2"/>
    <dgm:cxn modelId="{149DD147-48C3-478F-B931-2732161AD1C0}" type="presParOf" srcId="{64221035-04F7-4AE1-B555-6DBE058E8F0A}" destId="{60286C5A-C12E-49A7-908A-59528B58B036}" srcOrd="0" destOrd="0" presId="urn:microsoft.com/office/officeart/2005/8/layout/hierarchy2"/>
    <dgm:cxn modelId="{72AE897E-A92E-4DDD-BA6C-7C64907262C8}" type="presParOf" srcId="{60286C5A-C12E-49A7-908A-59528B58B036}" destId="{8120CC99-D086-4A43-ACB1-280FC7727B66}" srcOrd="0" destOrd="0" presId="urn:microsoft.com/office/officeart/2005/8/layout/hierarchy2"/>
    <dgm:cxn modelId="{E8E670FE-7CF8-4AF8-A727-2772381D1E1E}" type="presParOf" srcId="{60286C5A-C12E-49A7-908A-59528B58B036}" destId="{1E170702-1453-4672-8307-458E14A463D8}" srcOrd="1" destOrd="0" presId="urn:microsoft.com/office/officeart/2005/8/layout/hierarchy2"/>
    <dgm:cxn modelId="{E215BF9B-81A2-43A3-9033-070233E23DA3}" type="presParOf" srcId="{1E170702-1453-4672-8307-458E14A463D8}" destId="{3496C78A-8954-4CF3-8109-0913956CF170}" srcOrd="0" destOrd="0" presId="urn:microsoft.com/office/officeart/2005/8/layout/hierarchy2"/>
    <dgm:cxn modelId="{9F6A242E-D426-4A24-BFED-4A561E4590F6}" type="presParOf" srcId="{3496C78A-8954-4CF3-8109-0913956CF170}" destId="{AFD36E97-8B00-4BC6-99BB-6472705C73E6}" srcOrd="0" destOrd="0" presId="urn:microsoft.com/office/officeart/2005/8/layout/hierarchy2"/>
    <dgm:cxn modelId="{E33486AE-9D32-4668-BCB5-2D0D412B071C}" type="presParOf" srcId="{1E170702-1453-4672-8307-458E14A463D8}" destId="{E61531D3-45FD-4C2B-9E1A-757580F9E657}" srcOrd="1" destOrd="0" presId="urn:microsoft.com/office/officeart/2005/8/layout/hierarchy2"/>
    <dgm:cxn modelId="{7748B7E4-AB92-4B45-BF83-32C567E7AF61}" type="presParOf" srcId="{E61531D3-45FD-4C2B-9E1A-757580F9E657}" destId="{A3E43139-F2A2-4F88-ACC2-34BE478A4226}" srcOrd="0" destOrd="0" presId="urn:microsoft.com/office/officeart/2005/8/layout/hierarchy2"/>
    <dgm:cxn modelId="{58BE3EF2-D4DD-428B-9609-2DEE980A4EFA}" type="presParOf" srcId="{E61531D3-45FD-4C2B-9E1A-757580F9E657}" destId="{60C61420-7C06-4712-B557-3428AFD2C753}" srcOrd="1" destOrd="0" presId="urn:microsoft.com/office/officeart/2005/8/layout/hierarchy2"/>
    <dgm:cxn modelId="{B539FE81-E923-4EAA-8613-FF9374474FDF}" type="presParOf" srcId="{60C61420-7C06-4712-B557-3428AFD2C753}" destId="{481B1E4C-B887-4405-AEA6-517708F8BA2F}" srcOrd="0" destOrd="0" presId="urn:microsoft.com/office/officeart/2005/8/layout/hierarchy2"/>
    <dgm:cxn modelId="{6DC472DE-E44D-4330-86AE-596D5EEEBBB2}" type="presParOf" srcId="{481B1E4C-B887-4405-AEA6-517708F8BA2F}" destId="{48B46F74-D560-4AD4-95FA-2413C802FCBD}" srcOrd="0" destOrd="0" presId="urn:microsoft.com/office/officeart/2005/8/layout/hierarchy2"/>
    <dgm:cxn modelId="{4F157B03-0504-49EE-8320-45414D60FA4C}" type="presParOf" srcId="{60C61420-7C06-4712-B557-3428AFD2C753}" destId="{2E868BD0-7C8B-4325-90FF-C71A06634A12}" srcOrd="1" destOrd="0" presId="urn:microsoft.com/office/officeart/2005/8/layout/hierarchy2"/>
    <dgm:cxn modelId="{E8EC7EA2-CC92-4812-8596-9FF7D66608DE}" type="presParOf" srcId="{2E868BD0-7C8B-4325-90FF-C71A06634A12}" destId="{E1D580E9-E485-4344-B5D9-F3C62878DBE9}" srcOrd="0" destOrd="0" presId="urn:microsoft.com/office/officeart/2005/8/layout/hierarchy2"/>
    <dgm:cxn modelId="{4012F3CC-8D91-4D52-B080-729C176ABC36}" type="presParOf" srcId="{2E868BD0-7C8B-4325-90FF-C71A06634A12}" destId="{161C0258-D7D7-4BF3-9F00-4A9FEC5D1401}" srcOrd="1" destOrd="0" presId="urn:microsoft.com/office/officeart/2005/8/layout/hierarchy2"/>
    <dgm:cxn modelId="{58FA52CE-1AC5-4300-BC4F-05FADED24C5F}" type="presParOf" srcId="{60C61420-7C06-4712-B557-3428AFD2C753}" destId="{BC347F99-29F1-423E-B166-3192DE637446}" srcOrd="2" destOrd="0" presId="urn:microsoft.com/office/officeart/2005/8/layout/hierarchy2"/>
    <dgm:cxn modelId="{43250ADD-4CB3-47E4-A335-835C65B5491B}" type="presParOf" srcId="{BC347F99-29F1-423E-B166-3192DE637446}" destId="{D10BE372-09EE-4013-BFBD-8674D1073760}" srcOrd="0" destOrd="0" presId="urn:microsoft.com/office/officeart/2005/8/layout/hierarchy2"/>
    <dgm:cxn modelId="{D066D8DB-D14D-4FEB-A06C-6C3E8B517A94}" type="presParOf" srcId="{60C61420-7C06-4712-B557-3428AFD2C753}" destId="{38F4D026-2C49-4EA7-904A-46754C76F9C7}" srcOrd="3" destOrd="0" presId="urn:microsoft.com/office/officeart/2005/8/layout/hierarchy2"/>
    <dgm:cxn modelId="{C43458BF-CD7B-4F73-95B8-8D62AC6288AB}" type="presParOf" srcId="{38F4D026-2C49-4EA7-904A-46754C76F9C7}" destId="{0B80EA2D-C194-4A29-8C35-E427097F3B2D}" srcOrd="0" destOrd="0" presId="urn:microsoft.com/office/officeart/2005/8/layout/hierarchy2"/>
    <dgm:cxn modelId="{34DB41DC-A0C1-423B-A3EA-A328EAF16165}" type="presParOf" srcId="{38F4D026-2C49-4EA7-904A-46754C76F9C7}" destId="{42F20E67-EDC0-467D-BC2F-37060CC373AA}" srcOrd="1" destOrd="0" presId="urn:microsoft.com/office/officeart/2005/8/layout/hierarchy2"/>
    <dgm:cxn modelId="{D7F4692A-0445-4F26-97DB-D71BF19F2A6F}" type="presParOf" srcId="{1E170702-1453-4672-8307-458E14A463D8}" destId="{C3794657-66FC-4885-A57A-7C6C6E1331A9}" srcOrd="2" destOrd="0" presId="urn:microsoft.com/office/officeart/2005/8/layout/hierarchy2"/>
    <dgm:cxn modelId="{0278D095-83D8-4AC8-A801-DD7B9992D601}" type="presParOf" srcId="{C3794657-66FC-4885-A57A-7C6C6E1331A9}" destId="{51D42926-A45A-4A89-A5E2-214DF1B813A5}" srcOrd="0" destOrd="0" presId="urn:microsoft.com/office/officeart/2005/8/layout/hierarchy2"/>
    <dgm:cxn modelId="{49425B71-C179-486E-9213-635CBE69E319}" type="presParOf" srcId="{1E170702-1453-4672-8307-458E14A463D8}" destId="{4B45FF16-C90D-47CA-9F14-D5DE56CCD2D7}" srcOrd="3" destOrd="0" presId="urn:microsoft.com/office/officeart/2005/8/layout/hierarchy2"/>
    <dgm:cxn modelId="{D8B16B01-AB6B-4879-BDCC-B37277C82489}" type="presParOf" srcId="{4B45FF16-C90D-47CA-9F14-D5DE56CCD2D7}" destId="{DF173682-F3D6-418E-B079-A703E3C80F43}" srcOrd="0" destOrd="0" presId="urn:microsoft.com/office/officeart/2005/8/layout/hierarchy2"/>
    <dgm:cxn modelId="{87AE796F-B161-4CE5-A19A-68A51B31022D}" type="presParOf" srcId="{4B45FF16-C90D-47CA-9F14-D5DE56CCD2D7}" destId="{DA65E5D7-10EB-484A-AF20-5F8CC3F2A8CA}" srcOrd="1" destOrd="0" presId="urn:microsoft.com/office/officeart/2005/8/layout/hierarchy2"/>
    <dgm:cxn modelId="{0EDD6AF3-C080-4662-9FCB-358EDBB2FF0A}" type="presParOf" srcId="{1E170702-1453-4672-8307-458E14A463D8}" destId="{6C1EABCD-0D17-45DD-96E3-CEB0648522EB}" srcOrd="4" destOrd="0" presId="urn:microsoft.com/office/officeart/2005/8/layout/hierarchy2"/>
    <dgm:cxn modelId="{FAAA0A0B-8DFD-4BA0-A86E-380C1ABD309E}" type="presParOf" srcId="{6C1EABCD-0D17-45DD-96E3-CEB0648522EB}" destId="{BAB2EF84-C2AC-46AD-97C9-A85A84767180}" srcOrd="0" destOrd="0" presId="urn:microsoft.com/office/officeart/2005/8/layout/hierarchy2"/>
    <dgm:cxn modelId="{136EA8E6-038C-4E42-B957-025BD2BED43D}" type="presParOf" srcId="{1E170702-1453-4672-8307-458E14A463D8}" destId="{5613DAC5-BC6C-4497-88BE-4B8054BA18E3}" srcOrd="5" destOrd="0" presId="urn:microsoft.com/office/officeart/2005/8/layout/hierarchy2"/>
    <dgm:cxn modelId="{F04DD51F-C247-491B-9110-82F1609C1654}" type="presParOf" srcId="{5613DAC5-BC6C-4497-88BE-4B8054BA18E3}" destId="{243AAC52-3B28-4D82-8CE5-922586BC09F3}" srcOrd="0" destOrd="0" presId="urn:microsoft.com/office/officeart/2005/8/layout/hierarchy2"/>
    <dgm:cxn modelId="{1F2FDDEA-D67E-4668-B649-66A7F119EA0C}" type="presParOf" srcId="{5613DAC5-BC6C-4497-88BE-4B8054BA18E3}" destId="{095E17DE-3899-4A2B-A13B-98CF44F2C516}" srcOrd="1" destOrd="0" presId="urn:microsoft.com/office/officeart/2005/8/layout/hierarchy2"/>
    <dgm:cxn modelId="{3D1D8A7E-40B9-45C8-8D86-9DD956902C2F}" type="presParOf" srcId="{095E17DE-3899-4A2B-A13B-98CF44F2C516}" destId="{7A0E7EE6-B497-44A3-BC19-F8777000A058}" srcOrd="0" destOrd="0" presId="urn:microsoft.com/office/officeart/2005/8/layout/hierarchy2"/>
    <dgm:cxn modelId="{66C9F81C-652D-4C9B-A8DF-771E9A973319}" type="presParOf" srcId="{7A0E7EE6-B497-44A3-BC19-F8777000A058}" destId="{2C5EB405-4F43-4A0D-9DB7-E72E006A8A20}" srcOrd="0" destOrd="0" presId="urn:microsoft.com/office/officeart/2005/8/layout/hierarchy2"/>
    <dgm:cxn modelId="{3BD16A0F-54CB-4949-B381-EDD68287739A}" type="presParOf" srcId="{095E17DE-3899-4A2B-A13B-98CF44F2C516}" destId="{2DE07582-5FBA-4848-B93C-1BB95E0D4DBB}" srcOrd="1" destOrd="0" presId="urn:microsoft.com/office/officeart/2005/8/layout/hierarchy2"/>
    <dgm:cxn modelId="{0B094E01-EEB4-4E5A-8FD1-E3CEE22C8AC3}" type="presParOf" srcId="{2DE07582-5FBA-4848-B93C-1BB95E0D4DBB}" destId="{F6C44748-5E46-4E02-910D-635E5339FC89}" srcOrd="0" destOrd="0" presId="urn:microsoft.com/office/officeart/2005/8/layout/hierarchy2"/>
    <dgm:cxn modelId="{7A205441-5957-4D0B-A969-D687B69022E6}" type="presParOf" srcId="{2DE07582-5FBA-4848-B93C-1BB95E0D4DBB}" destId="{0CD0DF6B-860F-44AC-B6CF-40D827A05E6D}"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E03CBF-EE89-49DE-834B-82A504ACDA66}"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EDDE0F31-18DA-46C3-995C-ABDD86731E78}">
      <dgm:prSet/>
      <dgm:spPr/>
      <dgm:t>
        <a:bodyPr/>
        <a:lstStyle/>
        <a:p>
          <a:r>
            <a:rPr lang="en-GB"/>
            <a:t>‘Sexual’</a:t>
          </a:r>
          <a:endParaRPr lang="en-US"/>
        </a:p>
      </dgm:t>
    </dgm:pt>
    <dgm:pt modelId="{53E9B426-3919-4DA9-AEC8-92ADA98BAC06}" type="parTrans" cxnId="{24CA8BF7-481E-4B75-BF6A-43FFA8BDA35C}">
      <dgm:prSet/>
      <dgm:spPr/>
      <dgm:t>
        <a:bodyPr/>
        <a:lstStyle/>
        <a:p>
          <a:endParaRPr lang="en-US"/>
        </a:p>
      </dgm:t>
    </dgm:pt>
    <dgm:pt modelId="{462812C4-F995-4F17-9A91-26ADB5A3CA8B}" type="sibTrans" cxnId="{24CA8BF7-481E-4B75-BF6A-43FFA8BDA35C}">
      <dgm:prSet/>
      <dgm:spPr/>
      <dgm:t>
        <a:bodyPr/>
        <a:lstStyle/>
        <a:p>
          <a:endParaRPr lang="en-US"/>
        </a:p>
      </dgm:t>
    </dgm:pt>
    <dgm:pt modelId="{9B65804E-60F1-4201-8B97-259219B590BE}">
      <dgm:prSet/>
      <dgm:spPr/>
      <dgm:t>
        <a:bodyPr/>
        <a:lstStyle/>
        <a:p>
          <a:r>
            <a:rPr lang="en-GB"/>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endParaRPr lang="en-US"/>
        </a:p>
      </dgm:t>
    </dgm:pt>
    <dgm:pt modelId="{3D2227F1-417B-45A2-842F-F6D1D2725F91}" type="parTrans" cxnId="{9F65A9ED-4B85-43F5-8377-FABA75443AF4}">
      <dgm:prSet/>
      <dgm:spPr/>
      <dgm:t>
        <a:bodyPr/>
        <a:lstStyle/>
        <a:p>
          <a:endParaRPr lang="en-US"/>
        </a:p>
      </dgm:t>
    </dgm:pt>
    <dgm:pt modelId="{E82B087F-CBF0-4E0D-A8DB-AEE2FB43A50A}" type="sibTrans" cxnId="{9F65A9ED-4B85-43F5-8377-FABA75443AF4}">
      <dgm:prSet/>
      <dgm:spPr/>
      <dgm:t>
        <a:bodyPr/>
        <a:lstStyle/>
        <a:p>
          <a:endParaRPr lang="en-US"/>
        </a:p>
      </dgm:t>
    </dgm:pt>
    <dgm:pt modelId="{3084D598-1562-4079-86BA-DED121E77C07}" type="pres">
      <dgm:prSet presAssocID="{ACE03CBF-EE89-49DE-834B-82A504ACDA66}" presName="Name0" presStyleCnt="0">
        <dgm:presLayoutVars>
          <dgm:dir/>
          <dgm:animLvl val="lvl"/>
          <dgm:resizeHandles val="exact"/>
        </dgm:presLayoutVars>
      </dgm:prSet>
      <dgm:spPr/>
    </dgm:pt>
    <dgm:pt modelId="{930D6E3E-13CE-42D7-B629-14B01593886C}" type="pres">
      <dgm:prSet presAssocID="{9B65804E-60F1-4201-8B97-259219B590BE}" presName="boxAndChildren" presStyleCnt="0"/>
      <dgm:spPr/>
    </dgm:pt>
    <dgm:pt modelId="{1C0218A9-0CDB-4EF0-9579-2B1D37EB81D9}" type="pres">
      <dgm:prSet presAssocID="{9B65804E-60F1-4201-8B97-259219B590BE}" presName="parentTextBox" presStyleLbl="node1" presStyleIdx="0" presStyleCnt="2"/>
      <dgm:spPr/>
    </dgm:pt>
    <dgm:pt modelId="{F5B8FAAF-77D2-4205-AC2D-394F76233DE5}" type="pres">
      <dgm:prSet presAssocID="{462812C4-F995-4F17-9A91-26ADB5A3CA8B}" presName="sp" presStyleCnt="0"/>
      <dgm:spPr/>
    </dgm:pt>
    <dgm:pt modelId="{A85CDAEC-EFFE-498D-9CFB-E4809A5D0915}" type="pres">
      <dgm:prSet presAssocID="{EDDE0F31-18DA-46C3-995C-ABDD86731E78}" presName="arrowAndChildren" presStyleCnt="0"/>
      <dgm:spPr/>
    </dgm:pt>
    <dgm:pt modelId="{8FBFC1E3-5604-4FC1-A9E3-ACBABBE6A74E}" type="pres">
      <dgm:prSet presAssocID="{EDDE0F31-18DA-46C3-995C-ABDD86731E78}" presName="parentTextArrow" presStyleLbl="node1" presStyleIdx="1" presStyleCnt="2"/>
      <dgm:spPr/>
    </dgm:pt>
  </dgm:ptLst>
  <dgm:cxnLst>
    <dgm:cxn modelId="{334F6417-DB3B-440E-8D55-CEF04549901B}" type="presOf" srcId="{9B65804E-60F1-4201-8B97-259219B590BE}" destId="{1C0218A9-0CDB-4EF0-9579-2B1D37EB81D9}" srcOrd="0" destOrd="0" presId="urn:microsoft.com/office/officeart/2005/8/layout/process4"/>
    <dgm:cxn modelId="{5C94969C-50F4-47F1-A784-AF354E5A5486}" type="presOf" srcId="{EDDE0F31-18DA-46C3-995C-ABDD86731E78}" destId="{8FBFC1E3-5604-4FC1-A9E3-ACBABBE6A74E}" srcOrd="0" destOrd="0" presId="urn:microsoft.com/office/officeart/2005/8/layout/process4"/>
    <dgm:cxn modelId="{9F65A9ED-4B85-43F5-8377-FABA75443AF4}" srcId="{ACE03CBF-EE89-49DE-834B-82A504ACDA66}" destId="{9B65804E-60F1-4201-8B97-259219B590BE}" srcOrd="1" destOrd="0" parTransId="{3D2227F1-417B-45A2-842F-F6D1D2725F91}" sibTransId="{E82B087F-CBF0-4E0D-A8DB-AEE2FB43A50A}"/>
    <dgm:cxn modelId="{DDFE27F4-4DF0-4237-AF4A-B17F502401B3}" type="presOf" srcId="{ACE03CBF-EE89-49DE-834B-82A504ACDA66}" destId="{3084D598-1562-4079-86BA-DED121E77C07}" srcOrd="0" destOrd="0" presId="urn:microsoft.com/office/officeart/2005/8/layout/process4"/>
    <dgm:cxn modelId="{24CA8BF7-481E-4B75-BF6A-43FFA8BDA35C}" srcId="{ACE03CBF-EE89-49DE-834B-82A504ACDA66}" destId="{EDDE0F31-18DA-46C3-995C-ABDD86731E78}" srcOrd="0" destOrd="0" parTransId="{53E9B426-3919-4DA9-AEC8-92ADA98BAC06}" sibTransId="{462812C4-F995-4F17-9A91-26ADB5A3CA8B}"/>
    <dgm:cxn modelId="{8A78118B-3A62-4E06-8041-0282490FB4B8}" type="presParOf" srcId="{3084D598-1562-4079-86BA-DED121E77C07}" destId="{930D6E3E-13CE-42D7-B629-14B01593886C}" srcOrd="0" destOrd="0" presId="urn:microsoft.com/office/officeart/2005/8/layout/process4"/>
    <dgm:cxn modelId="{AB4A7721-66C7-4184-BE86-4102ABF08161}" type="presParOf" srcId="{930D6E3E-13CE-42D7-B629-14B01593886C}" destId="{1C0218A9-0CDB-4EF0-9579-2B1D37EB81D9}" srcOrd="0" destOrd="0" presId="urn:microsoft.com/office/officeart/2005/8/layout/process4"/>
    <dgm:cxn modelId="{C96C7B2E-634A-4044-AA94-7EDA11A42E61}" type="presParOf" srcId="{3084D598-1562-4079-86BA-DED121E77C07}" destId="{F5B8FAAF-77D2-4205-AC2D-394F76233DE5}" srcOrd="1" destOrd="0" presId="urn:microsoft.com/office/officeart/2005/8/layout/process4"/>
    <dgm:cxn modelId="{B8C65F52-3A47-4537-8077-F5AD4DD207E6}" type="presParOf" srcId="{3084D598-1562-4079-86BA-DED121E77C07}" destId="{A85CDAEC-EFFE-498D-9CFB-E4809A5D0915}" srcOrd="2" destOrd="0" presId="urn:microsoft.com/office/officeart/2005/8/layout/process4"/>
    <dgm:cxn modelId="{B9E5EE80-C15E-4E4D-AF11-0AD332EA60F5}" type="presParOf" srcId="{A85CDAEC-EFFE-498D-9CFB-E4809A5D0915}" destId="{8FBFC1E3-5604-4FC1-A9E3-ACBABBE6A74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92C3DD5-612E-4CAF-BCD0-4F6A517AF35E}" type="doc">
      <dgm:prSet loTypeId="urn:microsoft.com/office/officeart/2005/8/layout/hProcess4" loCatId="process" qsTypeId="urn:microsoft.com/office/officeart/2005/8/quickstyle/simple5" qsCatId="simple" csTypeId="urn:microsoft.com/office/officeart/2005/8/colors/accent1_2" csCatId="accent1" phldr="1"/>
      <dgm:spPr/>
      <dgm:t>
        <a:bodyPr/>
        <a:lstStyle/>
        <a:p>
          <a:endParaRPr lang="en-GB"/>
        </a:p>
      </dgm:t>
    </dgm:pt>
    <dgm:pt modelId="{32B3CA67-354F-4F66-9DDC-9251BFB51AC9}">
      <dgm:prSet phldrT="[Text]"/>
      <dgm:spPr/>
      <dgm:t>
        <a:bodyPr/>
        <a:lstStyle/>
        <a:p>
          <a:r>
            <a:rPr lang="en-GB" dirty="0"/>
            <a:t>Conduct</a:t>
          </a:r>
        </a:p>
      </dgm:t>
    </dgm:pt>
    <dgm:pt modelId="{3D0BEBB5-34FD-46B1-9505-746DD7E03D08}" type="parTrans" cxnId="{1381ACBD-E773-48CF-B3F8-410ABF7E5A88}">
      <dgm:prSet/>
      <dgm:spPr/>
      <dgm:t>
        <a:bodyPr/>
        <a:lstStyle/>
        <a:p>
          <a:endParaRPr lang="en-GB"/>
        </a:p>
      </dgm:t>
    </dgm:pt>
    <dgm:pt modelId="{748530B2-5517-4760-8238-6B356097772D}" type="sibTrans" cxnId="{1381ACBD-E773-48CF-B3F8-410ABF7E5A88}">
      <dgm:prSet/>
      <dgm:spPr/>
      <dgm:t>
        <a:bodyPr/>
        <a:lstStyle/>
        <a:p>
          <a:endParaRPr lang="en-GB"/>
        </a:p>
      </dgm:t>
    </dgm:pt>
    <dgm:pt modelId="{23D02709-C858-428B-94B2-C58EAB50FC1F}">
      <dgm:prSet phldrT="[Text]"/>
      <dgm:spPr/>
      <dgm:t>
        <a:bodyPr/>
        <a:lstStyle/>
        <a:p>
          <a:r>
            <a:rPr lang="en-GB" dirty="0"/>
            <a:t>Act</a:t>
          </a:r>
        </a:p>
      </dgm:t>
    </dgm:pt>
    <dgm:pt modelId="{20940670-2181-4F95-9EA3-1F69304BE36A}" type="parTrans" cxnId="{E6BE0873-1C5F-4595-977F-4FB67E305C54}">
      <dgm:prSet/>
      <dgm:spPr/>
      <dgm:t>
        <a:bodyPr/>
        <a:lstStyle/>
        <a:p>
          <a:endParaRPr lang="en-GB"/>
        </a:p>
      </dgm:t>
    </dgm:pt>
    <dgm:pt modelId="{003EFAE0-3822-42F6-9717-1A228F345876}" type="sibTrans" cxnId="{E6BE0873-1C5F-4595-977F-4FB67E305C54}">
      <dgm:prSet/>
      <dgm:spPr/>
      <dgm:t>
        <a:bodyPr/>
        <a:lstStyle/>
        <a:p>
          <a:endParaRPr lang="en-GB"/>
        </a:p>
      </dgm:t>
    </dgm:pt>
    <dgm:pt modelId="{B9C04D44-C9C7-4A57-9BF0-3D78884C5A19}">
      <dgm:prSet phldrT="[Text]"/>
      <dgm:spPr/>
      <dgm:t>
        <a:bodyPr/>
        <a:lstStyle/>
        <a:p>
          <a:r>
            <a:rPr lang="en-GB" dirty="0"/>
            <a:t>Omission</a:t>
          </a:r>
        </a:p>
      </dgm:t>
    </dgm:pt>
    <dgm:pt modelId="{7C21616D-C657-4CC6-A57C-A77B33D29C22}" type="parTrans" cxnId="{52C07BB6-DB0B-4E3F-836B-F41601A44FA8}">
      <dgm:prSet/>
      <dgm:spPr/>
      <dgm:t>
        <a:bodyPr/>
        <a:lstStyle/>
        <a:p>
          <a:endParaRPr lang="en-GB"/>
        </a:p>
      </dgm:t>
    </dgm:pt>
    <dgm:pt modelId="{0D988822-DA73-4118-B83A-FDFB2EE54562}" type="sibTrans" cxnId="{52C07BB6-DB0B-4E3F-836B-F41601A44FA8}">
      <dgm:prSet/>
      <dgm:spPr/>
      <dgm:t>
        <a:bodyPr/>
        <a:lstStyle/>
        <a:p>
          <a:endParaRPr lang="en-GB"/>
        </a:p>
      </dgm:t>
    </dgm:pt>
    <dgm:pt modelId="{C93C53FF-4700-4A41-9915-3B366DE527A7}">
      <dgm:prSet phldrT="[Text]"/>
      <dgm:spPr/>
      <dgm:t>
        <a:bodyPr/>
        <a:lstStyle/>
        <a:p>
          <a:r>
            <a:rPr lang="en-GB" dirty="0"/>
            <a:t>Causes damage</a:t>
          </a:r>
        </a:p>
      </dgm:t>
    </dgm:pt>
    <dgm:pt modelId="{98325149-E91A-4CAD-A575-285D0718B941}" type="parTrans" cxnId="{1DA5B66E-2888-4DD7-8E4A-63CFBF060B48}">
      <dgm:prSet/>
      <dgm:spPr/>
      <dgm:t>
        <a:bodyPr/>
        <a:lstStyle/>
        <a:p>
          <a:endParaRPr lang="en-GB"/>
        </a:p>
      </dgm:t>
    </dgm:pt>
    <dgm:pt modelId="{DB9DFDD7-882B-461D-A413-429158EFA179}" type="sibTrans" cxnId="{1DA5B66E-2888-4DD7-8E4A-63CFBF060B48}">
      <dgm:prSet/>
      <dgm:spPr/>
      <dgm:t>
        <a:bodyPr/>
        <a:lstStyle/>
        <a:p>
          <a:endParaRPr lang="en-GB"/>
        </a:p>
      </dgm:t>
    </dgm:pt>
    <dgm:pt modelId="{110C82EF-1FAD-45D0-BCBF-6836349E0E40}">
      <dgm:prSet phldrT="[Text]"/>
      <dgm:spPr/>
      <dgm:t>
        <a:bodyPr/>
        <a:lstStyle/>
        <a:p>
          <a:r>
            <a:rPr lang="en-GB" dirty="0"/>
            <a:t>Circumstance</a:t>
          </a:r>
        </a:p>
      </dgm:t>
    </dgm:pt>
    <dgm:pt modelId="{9E74799E-45F3-4FA8-A8EA-8FD44E7A331F}" type="parTrans" cxnId="{6740DE17-19B1-4C5A-8ACB-4B29DEAF9B1E}">
      <dgm:prSet/>
      <dgm:spPr/>
      <dgm:t>
        <a:bodyPr/>
        <a:lstStyle/>
        <a:p>
          <a:endParaRPr lang="en-GB"/>
        </a:p>
      </dgm:t>
    </dgm:pt>
    <dgm:pt modelId="{6EF19F86-E18C-4DC5-BFAD-0283F142AAB3}" type="sibTrans" cxnId="{6740DE17-19B1-4C5A-8ACB-4B29DEAF9B1E}">
      <dgm:prSet/>
      <dgm:spPr/>
      <dgm:t>
        <a:bodyPr/>
        <a:lstStyle/>
        <a:p>
          <a:endParaRPr lang="en-GB"/>
        </a:p>
      </dgm:t>
    </dgm:pt>
    <dgm:pt modelId="{0F4FD7C1-04A6-409D-982B-211102C86667}">
      <dgm:prSet phldrT="[Text]"/>
      <dgm:spPr/>
      <dgm:t>
        <a:bodyPr/>
        <a:lstStyle/>
        <a:p>
          <a:r>
            <a:rPr lang="en-GB" dirty="0"/>
            <a:t>Property belongs to another</a:t>
          </a:r>
        </a:p>
      </dgm:t>
    </dgm:pt>
    <dgm:pt modelId="{765AFF36-1E72-42A8-A818-03CEDE50386F}" type="parTrans" cxnId="{D441F4B5-948F-4097-8219-687AE84148B1}">
      <dgm:prSet/>
      <dgm:spPr/>
      <dgm:t>
        <a:bodyPr/>
        <a:lstStyle/>
        <a:p>
          <a:endParaRPr lang="en-GB"/>
        </a:p>
      </dgm:t>
    </dgm:pt>
    <dgm:pt modelId="{29DA35B3-D8A8-48B2-99F2-54E176B8CEBE}" type="sibTrans" cxnId="{D441F4B5-948F-4097-8219-687AE84148B1}">
      <dgm:prSet/>
      <dgm:spPr/>
      <dgm:t>
        <a:bodyPr/>
        <a:lstStyle/>
        <a:p>
          <a:endParaRPr lang="en-GB"/>
        </a:p>
      </dgm:t>
    </dgm:pt>
    <dgm:pt modelId="{FAD779DE-3373-454F-A04E-065A78FAC633}">
      <dgm:prSet phldrT="[Text]"/>
      <dgm:spPr/>
      <dgm:t>
        <a:bodyPr/>
        <a:lstStyle/>
        <a:p>
          <a:r>
            <a:rPr lang="en-GB" dirty="0"/>
            <a:t>Consequence</a:t>
          </a:r>
        </a:p>
      </dgm:t>
    </dgm:pt>
    <dgm:pt modelId="{62CA5405-9801-4285-B2AF-874A97CF1DEC}" type="sibTrans" cxnId="{D845B1CD-5A0C-4236-A531-3BE442877716}">
      <dgm:prSet/>
      <dgm:spPr/>
      <dgm:t>
        <a:bodyPr/>
        <a:lstStyle/>
        <a:p>
          <a:endParaRPr lang="en-GB"/>
        </a:p>
      </dgm:t>
    </dgm:pt>
    <dgm:pt modelId="{1611963B-5DCC-4B85-A291-1833D240D58B}" type="parTrans" cxnId="{D845B1CD-5A0C-4236-A531-3BE442877716}">
      <dgm:prSet/>
      <dgm:spPr/>
      <dgm:t>
        <a:bodyPr/>
        <a:lstStyle/>
        <a:p>
          <a:endParaRPr lang="en-GB"/>
        </a:p>
      </dgm:t>
    </dgm:pt>
    <dgm:pt modelId="{33592389-B6D2-4119-9855-F3E424F6FE4C}" type="pres">
      <dgm:prSet presAssocID="{292C3DD5-612E-4CAF-BCD0-4F6A517AF35E}" presName="Name0" presStyleCnt="0">
        <dgm:presLayoutVars>
          <dgm:dir/>
          <dgm:animLvl val="lvl"/>
          <dgm:resizeHandles val="exact"/>
        </dgm:presLayoutVars>
      </dgm:prSet>
      <dgm:spPr/>
    </dgm:pt>
    <dgm:pt modelId="{7AE17228-338D-4832-9EC2-1883BC414E80}" type="pres">
      <dgm:prSet presAssocID="{292C3DD5-612E-4CAF-BCD0-4F6A517AF35E}" presName="tSp" presStyleCnt="0"/>
      <dgm:spPr/>
    </dgm:pt>
    <dgm:pt modelId="{6F3A18CC-A73A-4416-91CF-A06F21F30354}" type="pres">
      <dgm:prSet presAssocID="{292C3DD5-612E-4CAF-BCD0-4F6A517AF35E}" presName="bSp" presStyleCnt="0"/>
      <dgm:spPr/>
    </dgm:pt>
    <dgm:pt modelId="{F1F6DD24-A506-44F0-BF48-235816F75E52}" type="pres">
      <dgm:prSet presAssocID="{292C3DD5-612E-4CAF-BCD0-4F6A517AF35E}" presName="process" presStyleCnt="0"/>
      <dgm:spPr/>
    </dgm:pt>
    <dgm:pt modelId="{12562E57-8B10-4AC0-9DD4-52075444A488}" type="pres">
      <dgm:prSet presAssocID="{32B3CA67-354F-4F66-9DDC-9251BFB51AC9}" presName="composite1" presStyleCnt="0"/>
      <dgm:spPr/>
    </dgm:pt>
    <dgm:pt modelId="{0CBEBB1F-A66F-4BA5-9230-CD6E917ED227}" type="pres">
      <dgm:prSet presAssocID="{32B3CA67-354F-4F66-9DDC-9251BFB51AC9}" presName="dummyNode1" presStyleLbl="node1" presStyleIdx="0" presStyleCnt="3"/>
      <dgm:spPr/>
    </dgm:pt>
    <dgm:pt modelId="{74A3EB10-42A7-4DD6-BA2D-8E9EC130ADD2}" type="pres">
      <dgm:prSet presAssocID="{32B3CA67-354F-4F66-9DDC-9251BFB51AC9}" presName="childNode1" presStyleLbl="bgAcc1" presStyleIdx="0" presStyleCnt="3">
        <dgm:presLayoutVars>
          <dgm:bulletEnabled val="1"/>
        </dgm:presLayoutVars>
      </dgm:prSet>
      <dgm:spPr/>
    </dgm:pt>
    <dgm:pt modelId="{B33FA574-AD62-4847-8C5A-B13F538D2BD9}" type="pres">
      <dgm:prSet presAssocID="{32B3CA67-354F-4F66-9DDC-9251BFB51AC9}" presName="childNode1tx" presStyleLbl="bgAcc1" presStyleIdx="0" presStyleCnt="3">
        <dgm:presLayoutVars>
          <dgm:bulletEnabled val="1"/>
        </dgm:presLayoutVars>
      </dgm:prSet>
      <dgm:spPr/>
    </dgm:pt>
    <dgm:pt modelId="{84182517-CFB1-4002-8E35-634D7C4EA73A}" type="pres">
      <dgm:prSet presAssocID="{32B3CA67-354F-4F66-9DDC-9251BFB51AC9}" presName="parentNode1" presStyleLbl="node1" presStyleIdx="0" presStyleCnt="3">
        <dgm:presLayoutVars>
          <dgm:chMax val="1"/>
          <dgm:bulletEnabled val="1"/>
        </dgm:presLayoutVars>
      </dgm:prSet>
      <dgm:spPr/>
    </dgm:pt>
    <dgm:pt modelId="{D0C35A05-4EC6-4708-A101-58E65CB67F43}" type="pres">
      <dgm:prSet presAssocID="{32B3CA67-354F-4F66-9DDC-9251BFB51AC9}" presName="connSite1" presStyleCnt="0"/>
      <dgm:spPr/>
    </dgm:pt>
    <dgm:pt modelId="{E160CF9F-AFB0-4966-805B-EEE89CE48467}" type="pres">
      <dgm:prSet presAssocID="{748530B2-5517-4760-8238-6B356097772D}" presName="Name9" presStyleLbl="sibTrans2D1" presStyleIdx="0" presStyleCnt="2"/>
      <dgm:spPr/>
    </dgm:pt>
    <dgm:pt modelId="{796C551F-F683-4FAC-8022-1B1CBA60FD9E}" type="pres">
      <dgm:prSet presAssocID="{FAD779DE-3373-454F-A04E-065A78FAC633}" presName="composite2" presStyleCnt="0"/>
      <dgm:spPr/>
    </dgm:pt>
    <dgm:pt modelId="{9982E197-2790-4347-A8D9-D9D9D7493B68}" type="pres">
      <dgm:prSet presAssocID="{FAD779DE-3373-454F-A04E-065A78FAC633}" presName="dummyNode2" presStyleLbl="node1" presStyleIdx="0" presStyleCnt="3"/>
      <dgm:spPr/>
    </dgm:pt>
    <dgm:pt modelId="{7D05BC3D-244B-4FE5-91D9-3B02369D186A}" type="pres">
      <dgm:prSet presAssocID="{FAD779DE-3373-454F-A04E-065A78FAC633}" presName="childNode2" presStyleLbl="bgAcc1" presStyleIdx="1" presStyleCnt="3">
        <dgm:presLayoutVars>
          <dgm:bulletEnabled val="1"/>
        </dgm:presLayoutVars>
      </dgm:prSet>
      <dgm:spPr/>
    </dgm:pt>
    <dgm:pt modelId="{F2962F0E-F41F-4ED0-8216-0594D88DF342}" type="pres">
      <dgm:prSet presAssocID="{FAD779DE-3373-454F-A04E-065A78FAC633}" presName="childNode2tx" presStyleLbl="bgAcc1" presStyleIdx="1" presStyleCnt="3">
        <dgm:presLayoutVars>
          <dgm:bulletEnabled val="1"/>
        </dgm:presLayoutVars>
      </dgm:prSet>
      <dgm:spPr/>
    </dgm:pt>
    <dgm:pt modelId="{1B2192EB-EF4E-4A95-8E8B-6C02985C8DDA}" type="pres">
      <dgm:prSet presAssocID="{FAD779DE-3373-454F-A04E-065A78FAC633}" presName="parentNode2" presStyleLbl="node1" presStyleIdx="1" presStyleCnt="3">
        <dgm:presLayoutVars>
          <dgm:chMax val="0"/>
          <dgm:bulletEnabled val="1"/>
        </dgm:presLayoutVars>
      </dgm:prSet>
      <dgm:spPr/>
    </dgm:pt>
    <dgm:pt modelId="{9B4E0C87-B0D2-47B6-9545-D0D22A817E8B}" type="pres">
      <dgm:prSet presAssocID="{FAD779DE-3373-454F-A04E-065A78FAC633}" presName="connSite2" presStyleCnt="0"/>
      <dgm:spPr/>
    </dgm:pt>
    <dgm:pt modelId="{1C786DF2-CF0C-4C1D-83FB-09CAEB268C23}" type="pres">
      <dgm:prSet presAssocID="{62CA5405-9801-4285-B2AF-874A97CF1DEC}" presName="Name18" presStyleLbl="sibTrans2D1" presStyleIdx="1" presStyleCnt="2"/>
      <dgm:spPr/>
    </dgm:pt>
    <dgm:pt modelId="{737501B0-8741-4273-B484-941B929677C3}" type="pres">
      <dgm:prSet presAssocID="{110C82EF-1FAD-45D0-BCBF-6836349E0E40}" presName="composite1" presStyleCnt="0"/>
      <dgm:spPr/>
    </dgm:pt>
    <dgm:pt modelId="{2FA1BDBE-BD51-4F3D-9FCE-7B30FE54FED6}" type="pres">
      <dgm:prSet presAssocID="{110C82EF-1FAD-45D0-BCBF-6836349E0E40}" presName="dummyNode1" presStyleLbl="node1" presStyleIdx="1" presStyleCnt="3"/>
      <dgm:spPr/>
    </dgm:pt>
    <dgm:pt modelId="{7AB87C1C-27DE-4151-A161-B3E29E77563B}" type="pres">
      <dgm:prSet presAssocID="{110C82EF-1FAD-45D0-BCBF-6836349E0E40}" presName="childNode1" presStyleLbl="bgAcc1" presStyleIdx="2" presStyleCnt="3">
        <dgm:presLayoutVars>
          <dgm:bulletEnabled val="1"/>
        </dgm:presLayoutVars>
      </dgm:prSet>
      <dgm:spPr/>
    </dgm:pt>
    <dgm:pt modelId="{9B74D127-A3D9-4705-8A6D-8C99B4889DFC}" type="pres">
      <dgm:prSet presAssocID="{110C82EF-1FAD-45D0-BCBF-6836349E0E40}" presName="childNode1tx" presStyleLbl="bgAcc1" presStyleIdx="2" presStyleCnt="3">
        <dgm:presLayoutVars>
          <dgm:bulletEnabled val="1"/>
        </dgm:presLayoutVars>
      </dgm:prSet>
      <dgm:spPr/>
    </dgm:pt>
    <dgm:pt modelId="{01ECFCB9-41DB-4015-98B2-A9AA2FBDB90C}" type="pres">
      <dgm:prSet presAssocID="{110C82EF-1FAD-45D0-BCBF-6836349E0E40}" presName="parentNode1" presStyleLbl="node1" presStyleIdx="2" presStyleCnt="3">
        <dgm:presLayoutVars>
          <dgm:chMax val="1"/>
          <dgm:bulletEnabled val="1"/>
        </dgm:presLayoutVars>
      </dgm:prSet>
      <dgm:spPr/>
    </dgm:pt>
    <dgm:pt modelId="{AD886A20-162B-4DF9-B900-DBCA808F4869}" type="pres">
      <dgm:prSet presAssocID="{110C82EF-1FAD-45D0-BCBF-6836349E0E40}" presName="connSite1" presStyleCnt="0"/>
      <dgm:spPr/>
    </dgm:pt>
  </dgm:ptLst>
  <dgm:cxnLst>
    <dgm:cxn modelId="{35597D03-1D69-48B8-9BA6-47E66783EA2C}" type="presOf" srcId="{748530B2-5517-4760-8238-6B356097772D}" destId="{E160CF9F-AFB0-4966-805B-EEE89CE48467}" srcOrd="0" destOrd="0" presId="urn:microsoft.com/office/officeart/2005/8/layout/hProcess4"/>
    <dgm:cxn modelId="{11D71A06-B187-47F4-AEB6-D321E23CE0AE}" type="presOf" srcId="{C93C53FF-4700-4A41-9915-3B366DE527A7}" destId="{F2962F0E-F41F-4ED0-8216-0594D88DF342}" srcOrd="1" destOrd="0" presId="urn:microsoft.com/office/officeart/2005/8/layout/hProcess4"/>
    <dgm:cxn modelId="{6740DE17-19B1-4C5A-8ACB-4B29DEAF9B1E}" srcId="{292C3DD5-612E-4CAF-BCD0-4F6A517AF35E}" destId="{110C82EF-1FAD-45D0-BCBF-6836349E0E40}" srcOrd="2" destOrd="0" parTransId="{9E74799E-45F3-4FA8-A8EA-8FD44E7A331F}" sibTransId="{6EF19F86-E18C-4DC5-BFAD-0283F142AAB3}"/>
    <dgm:cxn modelId="{CFE8C728-6712-483B-B579-54D999208792}" type="presOf" srcId="{23D02709-C858-428B-94B2-C58EAB50FC1F}" destId="{74A3EB10-42A7-4DD6-BA2D-8E9EC130ADD2}" srcOrd="0" destOrd="0" presId="urn:microsoft.com/office/officeart/2005/8/layout/hProcess4"/>
    <dgm:cxn modelId="{97AFF928-265C-4F4B-B37D-A8FCECC25279}" type="presOf" srcId="{0F4FD7C1-04A6-409D-982B-211102C86667}" destId="{9B74D127-A3D9-4705-8A6D-8C99B4889DFC}" srcOrd="1" destOrd="0" presId="urn:microsoft.com/office/officeart/2005/8/layout/hProcess4"/>
    <dgm:cxn modelId="{C42EC22E-0A9C-43BB-86A7-5F3539484F30}" type="presOf" srcId="{62CA5405-9801-4285-B2AF-874A97CF1DEC}" destId="{1C786DF2-CF0C-4C1D-83FB-09CAEB268C23}" srcOrd="0" destOrd="0" presId="urn:microsoft.com/office/officeart/2005/8/layout/hProcess4"/>
    <dgm:cxn modelId="{FBA2F466-BD7E-4470-8D67-03002DD0C983}" type="presOf" srcId="{110C82EF-1FAD-45D0-BCBF-6836349E0E40}" destId="{01ECFCB9-41DB-4015-98B2-A9AA2FBDB90C}" srcOrd="0" destOrd="0" presId="urn:microsoft.com/office/officeart/2005/8/layout/hProcess4"/>
    <dgm:cxn modelId="{33F1416A-C830-4837-8615-94149D126B3B}" type="presOf" srcId="{23D02709-C858-428B-94B2-C58EAB50FC1F}" destId="{B33FA574-AD62-4847-8C5A-B13F538D2BD9}" srcOrd="1" destOrd="0" presId="urn:microsoft.com/office/officeart/2005/8/layout/hProcess4"/>
    <dgm:cxn modelId="{636DDB6C-2C7D-4CA1-8ECF-9F2E76A1CC7C}" type="presOf" srcId="{C93C53FF-4700-4A41-9915-3B366DE527A7}" destId="{7D05BC3D-244B-4FE5-91D9-3B02369D186A}" srcOrd="0" destOrd="0" presId="urn:microsoft.com/office/officeart/2005/8/layout/hProcess4"/>
    <dgm:cxn modelId="{1DA5B66E-2888-4DD7-8E4A-63CFBF060B48}" srcId="{FAD779DE-3373-454F-A04E-065A78FAC633}" destId="{C93C53FF-4700-4A41-9915-3B366DE527A7}" srcOrd="0" destOrd="0" parTransId="{98325149-E91A-4CAD-A575-285D0718B941}" sibTransId="{DB9DFDD7-882B-461D-A413-429158EFA179}"/>
    <dgm:cxn modelId="{E6BE0873-1C5F-4595-977F-4FB67E305C54}" srcId="{32B3CA67-354F-4F66-9DDC-9251BFB51AC9}" destId="{23D02709-C858-428B-94B2-C58EAB50FC1F}" srcOrd="0" destOrd="0" parTransId="{20940670-2181-4F95-9EA3-1F69304BE36A}" sibTransId="{003EFAE0-3822-42F6-9717-1A228F345876}"/>
    <dgm:cxn modelId="{057D4276-A4A8-494B-A108-989C85668A87}" type="presOf" srcId="{32B3CA67-354F-4F66-9DDC-9251BFB51AC9}" destId="{84182517-CFB1-4002-8E35-634D7C4EA73A}" srcOrd="0" destOrd="0" presId="urn:microsoft.com/office/officeart/2005/8/layout/hProcess4"/>
    <dgm:cxn modelId="{CE105C7A-6359-4DF2-8330-200F5F1298ED}" type="presOf" srcId="{B9C04D44-C9C7-4A57-9BF0-3D78884C5A19}" destId="{74A3EB10-42A7-4DD6-BA2D-8E9EC130ADD2}" srcOrd="0" destOrd="1" presId="urn:microsoft.com/office/officeart/2005/8/layout/hProcess4"/>
    <dgm:cxn modelId="{D441F4B5-948F-4097-8219-687AE84148B1}" srcId="{110C82EF-1FAD-45D0-BCBF-6836349E0E40}" destId="{0F4FD7C1-04A6-409D-982B-211102C86667}" srcOrd="0" destOrd="0" parTransId="{765AFF36-1E72-42A8-A818-03CEDE50386F}" sibTransId="{29DA35B3-D8A8-48B2-99F2-54E176B8CEBE}"/>
    <dgm:cxn modelId="{52C07BB6-DB0B-4E3F-836B-F41601A44FA8}" srcId="{32B3CA67-354F-4F66-9DDC-9251BFB51AC9}" destId="{B9C04D44-C9C7-4A57-9BF0-3D78884C5A19}" srcOrd="1" destOrd="0" parTransId="{7C21616D-C657-4CC6-A57C-A77B33D29C22}" sibTransId="{0D988822-DA73-4118-B83A-FDFB2EE54562}"/>
    <dgm:cxn modelId="{1381ACBD-E773-48CF-B3F8-410ABF7E5A88}" srcId="{292C3DD5-612E-4CAF-BCD0-4F6A517AF35E}" destId="{32B3CA67-354F-4F66-9DDC-9251BFB51AC9}" srcOrd="0" destOrd="0" parTransId="{3D0BEBB5-34FD-46B1-9505-746DD7E03D08}" sibTransId="{748530B2-5517-4760-8238-6B356097772D}"/>
    <dgm:cxn modelId="{CF59E0BE-9B04-4935-B270-B8A9CDD2ACFF}" type="presOf" srcId="{B9C04D44-C9C7-4A57-9BF0-3D78884C5A19}" destId="{B33FA574-AD62-4847-8C5A-B13F538D2BD9}" srcOrd="1" destOrd="1" presId="urn:microsoft.com/office/officeart/2005/8/layout/hProcess4"/>
    <dgm:cxn modelId="{D845B1CD-5A0C-4236-A531-3BE442877716}" srcId="{292C3DD5-612E-4CAF-BCD0-4F6A517AF35E}" destId="{FAD779DE-3373-454F-A04E-065A78FAC633}" srcOrd="1" destOrd="0" parTransId="{1611963B-5DCC-4B85-A291-1833D240D58B}" sibTransId="{62CA5405-9801-4285-B2AF-874A97CF1DEC}"/>
    <dgm:cxn modelId="{B8FAD9CF-7C18-48C2-8169-E45974489ECD}" type="presOf" srcId="{292C3DD5-612E-4CAF-BCD0-4F6A517AF35E}" destId="{33592389-B6D2-4119-9855-F3E424F6FE4C}" srcOrd="0" destOrd="0" presId="urn:microsoft.com/office/officeart/2005/8/layout/hProcess4"/>
    <dgm:cxn modelId="{E3F841DA-E6E4-4CD6-AF6A-37D159FAA7C6}" type="presOf" srcId="{FAD779DE-3373-454F-A04E-065A78FAC633}" destId="{1B2192EB-EF4E-4A95-8E8B-6C02985C8DDA}" srcOrd="0" destOrd="0" presId="urn:microsoft.com/office/officeart/2005/8/layout/hProcess4"/>
    <dgm:cxn modelId="{4D75E8E4-E29B-46E3-8462-40BFD8376867}" type="presOf" srcId="{0F4FD7C1-04A6-409D-982B-211102C86667}" destId="{7AB87C1C-27DE-4151-A161-B3E29E77563B}" srcOrd="0" destOrd="0" presId="urn:microsoft.com/office/officeart/2005/8/layout/hProcess4"/>
    <dgm:cxn modelId="{9FF8DEAF-D181-4EF5-836A-6835F4637AE9}" type="presParOf" srcId="{33592389-B6D2-4119-9855-F3E424F6FE4C}" destId="{7AE17228-338D-4832-9EC2-1883BC414E80}" srcOrd="0" destOrd="0" presId="urn:microsoft.com/office/officeart/2005/8/layout/hProcess4"/>
    <dgm:cxn modelId="{C5C56F12-B283-4E2D-B110-61BE6A9719BB}" type="presParOf" srcId="{33592389-B6D2-4119-9855-F3E424F6FE4C}" destId="{6F3A18CC-A73A-4416-91CF-A06F21F30354}" srcOrd="1" destOrd="0" presId="urn:microsoft.com/office/officeart/2005/8/layout/hProcess4"/>
    <dgm:cxn modelId="{7BC88B71-CE21-4FC8-AEB5-403063796309}" type="presParOf" srcId="{33592389-B6D2-4119-9855-F3E424F6FE4C}" destId="{F1F6DD24-A506-44F0-BF48-235816F75E52}" srcOrd="2" destOrd="0" presId="urn:microsoft.com/office/officeart/2005/8/layout/hProcess4"/>
    <dgm:cxn modelId="{C069427C-2216-4F22-8996-6D0FB9E60D35}" type="presParOf" srcId="{F1F6DD24-A506-44F0-BF48-235816F75E52}" destId="{12562E57-8B10-4AC0-9DD4-52075444A488}" srcOrd="0" destOrd="0" presId="urn:microsoft.com/office/officeart/2005/8/layout/hProcess4"/>
    <dgm:cxn modelId="{BEFDC7B4-2648-48EC-8D38-A502BCCE38A6}" type="presParOf" srcId="{12562E57-8B10-4AC0-9DD4-52075444A488}" destId="{0CBEBB1F-A66F-4BA5-9230-CD6E917ED227}" srcOrd="0" destOrd="0" presId="urn:microsoft.com/office/officeart/2005/8/layout/hProcess4"/>
    <dgm:cxn modelId="{E7C03E82-9F4D-4803-B4A5-13F7F7B9346D}" type="presParOf" srcId="{12562E57-8B10-4AC0-9DD4-52075444A488}" destId="{74A3EB10-42A7-4DD6-BA2D-8E9EC130ADD2}" srcOrd="1" destOrd="0" presId="urn:microsoft.com/office/officeart/2005/8/layout/hProcess4"/>
    <dgm:cxn modelId="{0B308B9F-A5B7-49E6-91A3-609EAA3EAEF3}" type="presParOf" srcId="{12562E57-8B10-4AC0-9DD4-52075444A488}" destId="{B33FA574-AD62-4847-8C5A-B13F538D2BD9}" srcOrd="2" destOrd="0" presId="urn:microsoft.com/office/officeart/2005/8/layout/hProcess4"/>
    <dgm:cxn modelId="{D0E1BBF7-8B53-417A-86DA-CB6E1537C438}" type="presParOf" srcId="{12562E57-8B10-4AC0-9DD4-52075444A488}" destId="{84182517-CFB1-4002-8E35-634D7C4EA73A}" srcOrd="3" destOrd="0" presId="urn:microsoft.com/office/officeart/2005/8/layout/hProcess4"/>
    <dgm:cxn modelId="{349DE3ED-472C-4D36-B179-0466727BA1C2}" type="presParOf" srcId="{12562E57-8B10-4AC0-9DD4-52075444A488}" destId="{D0C35A05-4EC6-4708-A101-58E65CB67F43}" srcOrd="4" destOrd="0" presId="urn:microsoft.com/office/officeart/2005/8/layout/hProcess4"/>
    <dgm:cxn modelId="{F72567FD-2E34-46F5-95BB-738043854BD4}" type="presParOf" srcId="{F1F6DD24-A506-44F0-BF48-235816F75E52}" destId="{E160CF9F-AFB0-4966-805B-EEE89CE48467}" srcOrd="1" destOrd="0" presId="urn:microsoft.com/office/officeart/2005/8/layout/hProcess4"/>
    <dgm:cxn modelId="{6FCD86E8-D092-4D99-A441-5763A0841823}" type="presParOf" srcId="{F1F6DD24-A506-44F0-BF48-235816F75E52}" destId="{796C551F-F683-4FAC-8022-1B1CBA60FD9E}" srcOrd="2" destOrd="0" presId="urn:microsoft.com/office/officeart/2005/8/layout/hProcess4"/>
    <dgm:cxn modelId="{3BC32E21-3ABE-459A-B96B-DEABC24BDC30}" type="presParOf" srcId="{796C551F-F683-4FAC-8022-1B1CBA60FD9E}" destId="{9982E197-2790-4347-A8D9-D9D9D7493B68}" srcOrd="0" destOrd="0" presId="urn:microsoft.com/office/officeart/2005/8/layout/hProcess4"/>
    <dgm:cxn modelId="{995101B9-169B-468E-8D0E-CE49A04A9F2B}" type="presParOf" srcId="{796C551F-F683-4FAC-8022-1B1CBA60FD9E}" destId="{7D05BC3D-244B-4FE5-91D9-3B02369D186A}" srcOrd="1" destOrd="0" presId="urn:microsoft.com/office/officeart/2005/8/layout/hProcess4"/>
    <dgm:cxn modelId="{A0D53A02-994A-494F-B1F4-C7F6D3690D05}" type="presParOf" srcId="{796C551F-F683-4FAC-8022-1B1CBA60FD9E}" destId="{F2962F0E-F41F-4ED0-8216-0594D88DF342}" srcOrd="2" destOrd="0" presId="urn:microsoft.com/office/officeart/2005/8/layout/hProcess4"/>
    <dgm:cxn modelId="{357000F2-E94C-457B-B4D1-C74FEC9D06FA}" type="presParOf" srcId="{796C551F-F683-4FAC-8022-1B1CBA60FD9E}" destId="{1B2192EB-EF4E-4A95-8E8B-6C02985C8DDA}" srcOrd="3" destOrd="0" presId="urn:microsoft.com/office/officeart/2005/8/layout/hProcess4"/>
    <dgm:cxn modelId="{C404B19E-03A8-4BE2-8189-EB35FC9D2BD5}" type="presParOf" srcId="{796C551F-F683-4FAC-8022-1B1CBA60FD9E}" destId="{9B4E0C87-B0D2-47B6-9545-D0D22A817E8B}" srcOrd="4" destOrd="0" presId="urn:microsoft.com/office/officeart/2005/8/layout/hProcess4"/>
    <dgm:cxn modelId="{0108F4EB-1D22-48F8-ADCD-85A561391FC2}" type="presParOf" srcId="{F1F6DD24-A506-44F0-BF48-235816F75E52}" destId="{1C786DF2-CF0C-4C1D-83FB-09CAEB268C23}" srcOrd="3" destOrd="0" presId="urn:microsoft.com/office/officeart/2005/8/layout/hProcess4"/>
    <dgm:cxn modelId="{516C1669-1931-4FB9-9A20-573F2BD891A0}" type="presParOf" srcId="{F1F6DD24-A506-44F0-BF48-235816F75E52}" destId="{737501B0-8741-4273-B484-941B929677C3}" srcOrd="4" destOrd="0" presId="urn:microsoft.com/office/officeart/2005/8/layout/hProcess4"/>
    <dgm:cxn modelId="{F8EC1A43-9502-404D-B5B7-7E8FF8D7F200}" type="presParOf" srcId="{737501B0-8741-4273-B484-941B929677C3}" destId="{2FA1BDBE-BD51-4F3D-9FCE-7B30FE54FED6}" srcOrd="0" destOrd="0" presId="urn:microsoft.com/office/officeart/2005/8/layout/hProcess4"/>
    <dgm:cxn modelId="{3C30FB3C-2994-4C67-8C9B-D0C331777B94}" type="presParOf" srcId="{737501B0-8741-4273-B484-941B929677C3}" destId="{7AB87C1C-27DE-4151-A161-B3E29E77563B}" srcOrd="1" destOrd="0" presId="urn:microsoft.com/office/officeart/2005/8/layout/hProcess4"/>
    <dgm:cxn modelId="{B05D1B2B-2D72-4090-832A-D9F209063026}" type="presParOf" srcId="{737501B0-8741-4273-B484-941B929677C3}" destId="{9B74D127-A3D9-4705-8A6D-8C99B4889DFC}" srcOrd="2" destOrd="0" presId="urn:microsoft.com/office/officeart/2005/8/layout/hProcess4"/>
    <dgm:cxn modelId="{37E68A85-08A5-4CE9-8A99-67EACCFA8F47}" type="presParOf" srcId="{737501B0-8741-4273-B484-941B929677C3}" destId="{01ECFCB9-41DB-4015-98B2-A9AA2FBDB90C}" srcOrd="3" destOrd="0" presId="urn:microsoft.com/office/officeart/2005/8/layout/hProcess4"/>
    <dgm:cxn modelId="{38678FCB-B7DE-4683-95C7-7BD0E5595EA3}" type="presParOf" srcId="{737501B0-8741-4273-B484-941B929677C3}" destId="{AD886A20-162B-4DF9-B900-DBCA808F4869}"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9890B3C-0FB5-4E73-8405-0B81397312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6EF45B8-8A35-4E90-B8E1-9FF5DB9D38DA}">
      <dgm:prSet phldrT="[Text]"/>
      <dgm:spPr/>
      <dgm:t>
        <a:bodyPr/>
        <a:lstStyle/>
        <a:p>
          <a:endParaRPr lang="en-GB" dirty="0"/>
        </a:p>
        <a:p>
          <a:r>
            <a:rPr lang="en-GB" dirty="0"/>
            <a:t>Prohibited Act</a:t>
          </a:r>
        </a:p>
        <a:p>
          <a:endParaRPr lang="en-GB" dirty="0"/>
        </a:p>
      </dgm:t>
    </dgm:pt>
    <dgm:pt modelId="{934FD1DB-EBD0-4227-8557-A3E3E24FF078}" type="parTrans" cxnId="{4D9BBC34-E410-483A-AC73-13C886BC0E27}">
      <dgm:prSet/>
      <dgm:spPr/>
      <dgm:t>
        <a:bodyPr/>
        <a:lstStyle/>
        <a:p>
          <a:endParaRPr lang="en-GB"/>
        </a:p>
      </dgm:t>
    </dgm:pt>
    <dgm:pt modelId="{021EA394-1714-48E3-8377-277CCA354A03}" type="sibTrans" cxnId="{4D9BBC34-E410-483A-AC73-13C886BC0E27}">
      <dgm:prSet/>
      <dgm:spPr/>
      <dgm:t>
        <a:bodyPr/>
        <a:lstStyle/>
        <a:p>
          <a:endParaRPr lang="en-GB"/>
        </a:p>
      </dgm:t>
    </dgm:pt>
    <dgm:pt modelId="{91F43BCD-F175-4CA1-AB21-ECF217938DE8}">
      <dgm:prSet phldrT="[Text]"/>
      <dgm:spPr/>
      <dgm:t>
        <a:bodyPr/>
        <a:lstStyle/>
        <a:p>
          <a:r>
            <a:rPr lang="en-GB" dirty="0"/>
            <a:t>Words</a:t>
          </a:r>
        </a:p>
      </dgm:t>
    </dgm:pt>
    <dgm:pt modelId="{B87626C9-B2F9-4ED9-8CA7-656F3903E332}" type="parTrans" cxnId="{6E53FE79-8309-4E1D-9F16-90A722CEE215}">
      <dgm:prSet/>
      <dgm:spPr/>
      <dgm:t>
        <a:bodyPr/>
        <a:lstStyle/>
        <a:p>
          <a:endParaRPr lang="en-GB"/>
        </a:p>
      </dgm:t>
    </dgm:pt>
    <dgm:pt modelId="{530C64FB-1A16-42B1-80E1-7842DC127A99}" type="sibTrans" cxnId="{6E53FE79-8309-4E1D-9F16-90A722CEE215}">
      <dgm:prSet/>
      <dgm:spPr/>
      <dgm:t>
        <a:bodyPr/>
        <a:lstStyle/>
        <a:p>
          <a:endParaRPr lang="en-GB"/>
        </a:p>
      </dgm:t>
    </dgm:pt>
    <dgm:pt modelId="{B3FC0B8D-DCA2-4EF6-9153-E763E536200F}">
      <dgm:prSet phldrT="[Text]"/>
      <dgm:spPr/>
      <dgm:t>
        <a:bodyPr/>
        <a:lstStyle/>
        <a:p>
          <a:endParaRPr lang="en-GB" dirty="0"/>
        </a:p>
        <a:p>
          <a:r>
            <a:rPr lang="en-GB" dirty="0"/>
            <a:t>Silence</a:t>
          </a:r>
        </a:p>
        <a:p>
          <a:endParaRPr lang="en-GB" dirty="0"/>
        </a:p>
      </dgm:t>
    </dgm:pt>
    <dgm:pt modelId="{D34ACA18-1499-4570-8842-01B0699808CB}" type="parTrans" cxnId="{0A1143C5-6E5E-4540-8612-A2F09FD0B586}">
      <dgm:prSet/>
      <dgm:spPr/>
      <dgm:t>
        <a:bodyPr/>
        <a:lstStyle/>
        <a:p>
          <a:endParaRPr lang="en-GB"/>
        </a:p>
      </dgm:t>
    </dgm:pt>
    <dgm:pt modelId="{D3B203AA-AEFA-42AE-83C2-506505B47E0B}" type="sibTrans" cxnId="{0A1143C5-6E5E-4540-8612-A2F09FD0B586}">
      <dgm:prSet/>
      <dgm:spPr/>
      <dgm:t>
        <a:bodyPr/>
        <a:lstStyle/>
        <a:p>
          <a:endParaRPr lang="en-GB"/>
        </a:p>
      </dgm:t>
    </dgm:pt>
    <dgm:pt modelId="{0A3741CE-C7A7-4D2D-B73A-6E57698940F7}">
      <dgm:prSet phldrT="[Text]"/>
      <dgm:spPr/>
      <dgm:t>
        <a:bodyPr/>
        <a:lstStyle/>
        <a:p>
          <a:r>
            <a:rPr lang="en-GB" dirty="0"/>
            <a:t>Voluntary</a:t>
          </a:r>
        </a:p>
      </dgm:t>
    </dgm:pt>
    <dgm:pt modelId="{CA46F1FF-78C2-422C-AC37-3EB06B112C50}" type="parTrans" cxnId="{A3BF3860-E1F2-4F3F-90EC-050E69711793}">
      <dgm:prSet/>
      <dgm:spPr/>
      <dgm:t>
        <a:bodyPr/>
        <a:lstStyle/>
        <a:p>
          <a:endParaRPr lang="en-GB"/>
        </a:p>
      </dgm:t>
    </dgm:pt>
    <dgm:pt modelId="{E6AF7590-1ACA-49CF-881F-2EF924EDDE95}" type="sibTrans" cxnId="{A3BF3860-E1F2-4F3F-90EC-050E69711793}">
      <dgm:prSet/>
      <dgm:spPr/>
      <dgm:t>
        <a:bodyPr/>
        <a:lstStyle/>
        <a:p>
          <a:endParaRPr lang="en-GB"/>
        </a:p>
      </dgm:t>
    </dgm:pt>
    <dgm:pt modelId="{D123B1ED-4E22-4889-BB86-79E6DAD91923}">
      <dgm:prSet/>
      <dgm:spPr/>
      <dgm:t>
        <a:bodyPr/>
        <a:lstStyle/>
        <a:p>
          <a:r>
            <a:rPr lang="en-GB"/>
            <a:t>Omission</a:t>
          </a:r>
          <a:endParaRPr lang="en-GB" dirty="0"/>
        </a:p>
      </dgm:t>
    </dgm:pt>
    <dgm:pt modelId="{793D2493-D740-4BE6-B41F-58AFF08CE9CD}" type="parTrans" cxnId="{76811467-0DD4-4615-818C-9837D54279A9}">
      <dgm:prSet/>
      <dgm:spPr/>
      <dgm:t>
        <a:bodyPr/>
        <a:lstStyle/>
        <a:p>
          <a:endParaRPr lang="en-GB"/>
        </a:p>
      </dgm:t>
    </dgm:pt>
    <dgm:pt modelId="{01BD86E3-0E6A-4841-BE5B-AB510A1062A7}" type="sibTrans" cxnId="{76811467-0DD4-4615-818C-9837D54279A9}">
      <dgm:prSet/>
      <dgm:spPr/>
      <dgm:t>
        <a:bodyPr/>
        <a:lstStyle/>
        <a:p>
          <a:endParaRPr lang="en-GB"/>
        </a:p>
      </dgm:t>
    </dgm:pt>
    <dgm:pt modelId="{5C41503D-D957-4535-B487-BD7AB827F3F0}" type="pres">
      <dgm:prSet presAssocID="{F9890B3C-0FB5-4E73-8405-0B813973124E}" presName="diagram" presStyleCnt="0">
        <dgm:presLayoutVars>
          <dgm:dir/>
          <dgm:resizeHandles val="exact"/>
        </dgm:presLayoutVars>
      </dgm:prSet>
      <dgm:spPr/>
    </dgm:pt>
    <dgm:pt modelId="{E266DE7D-B662-46D8-A63F-EB6EAAA554A7}" type="pres">
      <dgm:prSet presAssocID="{16EF45B8-8A35-4E90-B8E1-9FF5DB9D38DA}" presName="node" presStyleLbl="node1" presStyleIdx="0" presStyleCnt="5">
        <dgm:presLayoutVars>
          <dgm:bulletEnabled val="1"/>
        </dgm:presLayoutVars>
      </dgm:prSet>
      <dgm:spPr/>
    </dgm:pt>
    <dgm:pt modelId="{14A7BC44-DAD2-4E40-8DDD-61DC3D7A0EF5}" type="pres">
      <dgm:prSet presAssocID="{021EA394-1714-48E3-8377-277CCA354A03}" presName="sibTrans" presStyleCnt="0"/>
      <dgm:spPr/>
    </dgm:pt>
    <dgm:pt modelId="{D5725CEE-CEE3-4D36-B349-4E8B38DA169C}" type="pres">
      <dgm:prSet presAssocID="{91F43BCD-F175-4CA1-AB21-ECF217938DE8}" presName="node" presStyleLbl="node1" presStyleIdx="1" presStyleCnt="5">
        <dgm:presLayoutVars>
          <dgm:bulletEnabled val="1"/>
        </dgm:presLayoutVars>
      </dgm:prSet>
      <dgm:spPr/>
    </dgm:pt>
    <dgm:pt modelId="{DD744A4B-5FA5-465C-BCC0-C252BB264224}" type="pres">
      <dgm:prSet presAssocID="{530C64FB-1A16-42B1-80E1-7842DC127A99}" presName="sibTrans" presStyleCnt="0"/>
      <dgm:spPr/>
    </dgm:pt>
    <dgm:pt modelId="{4147E62A-74B0-48B0-87C0-D054079A8D48}" type="pres">
      <dgm:prSet presAssocID="{B3FC0B8D-DCA2-4EF6-9153-E763E536200F}" presName="node" presStyleLbl="node1" presStyleIdx="2" presStyleCnt="5">
        <dgm:presLayoutVars>
          <dgm:bulletEnabled val="1"/>
        </dgm:presLayoutVars>
      </dgm:prSet>
      <dgm:spPr/>
    </dgm:pt>
    <dgm:pt modelId="{44A9091E-612B-49F1-8DA5-C6F90BE7E407}" type="pres">
      <dgm:prSet presAssocID="{D3B203AA-AEFA-42AE-83C2-506505B47E0B}" presName="sibTrans" presStyleCnt="0"/>
      <dgm:spPr/>
    </dgm:pt>
    <dgm:pt modelId="{5E22659C-70A9-4F31-AC6E-66D79BEAD8ED}" type="pres">
      <dgm:prSet presAssocID="{0A3741CE-C7A7-4D2D-B73A-6E57698940F7}" presName="node" presStyleLbl="node1" presStyleIdx="3" presStyleCnt="5">
        <dgm:presLayoutVars>
          <dgm:bulletEnabled val="1"/>
        </dgm:presLayoutVars>
      </dgm:prSet>
      <dgm:spPr/>
    </dgm:pt>
    <dgm:pt modelId="{23862075-FA5F-4260-A5AB-DD5DAE082D47}" type="pres">
      <dgm:prSet presAssocID="{E6AF7590-1ACA-49CF-881F-2EF924EDDE95}" presName="sibTrans" presStyleCnt="0"/>
      <dgm:spPr/>
    </dgm:pt>
    <dgm:pt modelId="{FE50843F-9FEB-4A43-97B1-469497EB43EE}" type="pres">
      <dgm:prSet presAssocID="{D123B1ED-4E22-4889-BB86-79E6DAD91923}" presName="node" presStyleLbl="node1" presStyleIdx="4" presStyleCnt="5">
        <dgm:presLayoutVars>
          <dgm:bulletEnabled val="1"/>
        </dgm:presLayoutVars>
      </dgm:prSet>
      <dgm:spPr/>
    </dgm:pt>
  </dgm:ptLst>
  <dgm:cxnLst>
    <dgm:cxn modelId="{EB32EF08-5258-49DA-82C0-A1CD378F3C68}" type="presOf" srcId="{0A3741CE-C7A7-4D2D-B73A-6E57698940F7}" destId="{5E22659C-70A9-4F31-AC6E-66D79BEAD8ED}" srcOrd="0" destOrd="0" presId="urn:microsoft.com/office/officeart/2005/8/layout/default"/>
    <dgm:cxn modelId="{1103C113-CF0C-4563-9989-A810810A7000}" type="presOf" srcId="{B3FC0B8D-DCA2-4EF6-9153-E763E536200F}" destId="{4147E62A-74B0-48B0-87C0-D054079A8D48}" srcOrd="0" destOrd="0" presId="urn:microsoft.com/office/officeart/2005/8/layout/default"/>
    <dgm:cxn modelId="{4D9BBC34-E410-483A-AC73-13C886BC0E27}" srcId="{F9890B3C-0FB5-4E73-8405-0B813973124E}" destId="{16EF45B8-8A35-4E90-B8E1-9FF5DB9D38DA}" srcOrd="0" destOrd="0" parTransId="{934FD1DB-EBD0-4227-8557-A3E3E24FF078}" sibTransId="{021EA394-1714-48E3-8377-277CCA354A03}"/>
    <dgm:cxn modelId="{A3BF3860-E1F2-4F3F-90EC-050E69711793}" srcId="{F9890B3C-0FB5-4E73-8405-0B813973124E}" destId="{0A3741CE-C7A7-4D2D-B73A-6E57698940F7}" srcOrd="3" destOrd="0" parTransId="{CA46F1FF-78C2-422C-AC37-3EB06B112C50}" sibTransId="{E6AF7590-1ACA-49CF-881F-2EF924EDDE95}"/>
    <dgm:cxn modelId="{76811467-0DD4-4615-818C-9837D54279A9}" srcId="{F9890B3C-0FB5-4E73-8405-0B813973124E}" destId="{D123B1ED-4E22-4889-BB86-79E6DAD91923}" srcOrd="4" destOrd="0" parTransId="{793D2493-D740-4BE6-B41F-58AFF08CE9CD}" sibTransId="{01BD86E3-0E6A-4841-BE5B-AB510A1062A7}"/>
    <dgm:cxn modelId="{6E53FE79-8309-4E1D-9F16-90A722CEE215}" srcId="{F9890B3C-0FB5-4E73-8405-0B813973124E}" destId="{91F43BCD-F175-4CA1-AB21-ECF217938DE8}" srcOrd="1" destOrd="0" parTransId="{B87626C9-B2F9-4ED9-8CA7-656F3903E332}" sibTransId="{530C64FB-1A16-42B1-80E1-7842DC127A99}"/>
    <dgm:cxn modelId="{F0C1E499-55A9-4A16-B0A7-DF1D9ABCE8A2}" type="presOf" srcId="{16EF45B8-8A35-4E90-B8E1-9FF5DB9D38DA}" destId="{E266DE7D-B662-46D8-A63F-EB6EAAA554A7}" srcOrd="0" destOrd="0" presId="urn:microsoft.com/office/officeart/2005/8/layout/default"/>
    <dgm:cxn modelId="{72955CC2-7E7E-41A2-BF04-04E041F6ECBB}" type="presOf" srcId="{D123B1ED-4E22-4889-BB86-79E6DAD91923}" destId="{FE50843F-9FEB-4A43-97B1-469497EB43EE}" srcOrd="0" destOrd="0" presId="urn:microsoft.com/office/officeart/2005/8/layout/default"/>
    <dgm:cxn modelId="{0A1143C5-6E5E-4540-8612-A2F09FD0B586}" srcId="{F9890B3C-0FB5-4E73-8405-0B813973124E}" destId="{B3FC0B8D-DCA2-4EF6-9153-E763E536200F}" srcOrd="2" destOrd="0" parTransId="{D34ACA18-1499-4570-8842-01B0699808CB}" sibTransId="{D3B203AA-AEFA-42AE-83C2-506505B47E0B}"/>
    <dgm:cxn modelId="{AA322CD0-5060-40AD-B230-7559E869D3E5}" type="presOf" srcId="{F9890B3C-0FB5-4E73-8405-0B813973124E}" destId="{5C41503D-D957-4535-B487-BD7AB827F3F0}" srcOrd="0" destOrd="0" presId="urn:microsoft.com/office/officeart/2005/8/layout/default"/>
    <dgm:cxn modelId="{FF5C11E5-D994-4067-A0AF-393D465BB86B}" type="presOf" srcId="{91F43BCD-F175-4CA1-AB21-ECF217938DE8}" destId="{D5725CEE-CEE3-4D36-B349-4E8B38DA169C}" srcOrd="0" destOrd="0" presId="urn:microsoft.com/office/officeart/2005/8/layout/default"/>
    <dgm:cxn modelId="{2632967B-34AF-4A80-A47B-7E0370D51690}" type="presParOf" srcId="{5C41503D-D957-4535-B487-BD7AB827F3F0}" destId="{E266DE7D-B662-46D8-A63F-EB6EAAA554A7}" srcOrd="0" destOrd="0" presId="urn:microsoft.com/office/officeart/2005/8/layout/default"/>
    <dgm:cxn modelId="{6F94D0B6-5E20-4AA3-A1A3-D1FD28F6E14C}" type="presParOf" srcId="{5C41503D-D957-4535-B487-BD7AB827F3F0}" destId="{14A7BC44-DAD2-4E40-8DDD-61DC3D7A0EF5}" srcOrd="1" destOrd="0" presId="urn:microsoft.com/office/officeart/2005/8/layout/default"/>
    <dgm:cxn modelId="{C3650A5E-1120-4BAA-A76C-065E03E8ED3F}" type="presParOf" srcId="{5C41503D-D957-4535-B487-BD7AB827F3F0}" destId="{D5725CEE-CEE3-4D36-B349-4E8B38DA169C}" srcOrd="2" destOrd="0" presId="urn:microsoft.com/office/officeart/2005/8/layout/default"/>
    <dgm:cxn modelId="{7450E1CE-560E-4F61-B11C-3FD3A853169D}" type="presParOf" srcId="{5C41503D-D957-4535-B487-BD7AB827F3F0}" destId="{DD744A4B-5FA5-465C-BCC0-C252BB264224}" srcOrd="3" destOrd="0" presId="urn:microsoft.com/office/officeart/2005/8/layout/default"/>
    <dgm:cxn modelId="{7E80AAB6-144F-4C0D-AEB7-C2E519800B55}" type="presParOf" srcId="{5C41503D-D957-4535-B487-BD7AB827F3F0}" destId="{4147E62A-74B0-48B0-87C0-D054079A8D48}" srcOrd="4" destOrd="0" presId="urn:microsoft.com/office/officeart/2005/8/layout/default"/>
    <dgm:cxn modelId="{A13664D8-352B-458B-B56D-EAAC5102FEBE}" type="presParOf" srcId="{5C41503D-D957-4535-B487-BD7AB827F3F0}" destId="{44A9091E-612B-49F1-8DA5-C6F90BE7E407}" srcOrd="5" destOrd="0" presId="urn:microsoft.com/office/officeart/2005/8/layout/default"/>
    <dgm:cxn modelId="{55A19E3E-5EE9-469A-8B85-3339DD090845}" type="presParOf" srcId="{5C41503D-D957-4535-B487-BD7AB827F3F0}" destId="{5E22659C-70A9-4F31-AC6E-66D79BEAD8ED}" srcOrd="6" destOrd="0" presId="urn:microsoft.com/office/officeart/2005/8/layout/default"/>
    <dgm:cxn modelId="{A510D9FA-4C4D-4068-BC0F-E8DA1F1D2F85}" type="presParOf" srcId="{5C41503D-D957-4535-B487-BD7AB827F3F0}" destId="{23862075-FA5F-4260-A5AB-DD5DAE082D47}" srcOrd="7" destOrd="0" presId="urn:microsoft.com/office/officeart/2005/8/layout/default"/>
    <dgm:cxn modelId="{31D2D3C7-92C5-44FF-8363-A7EBA29FAD3A}" type="presParOf" srcId="{5C41503D-D957-4535-B487-BD7AB827F3F0}" destId="{FE50843F-9FEB-4A43-97B1-469497EB43E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EE37666-10A4-4F3E-9C7E-DE6705406020}"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GB"/>
        </a:p>
      </dgm:t>
    </dgm:pt>
    <dgm:pt modelId="{F4714994-B1C9-47D0-AE01-251F7028B37D}">
      <dgm:prSet phldrT="[Text]"/>
      <dgm:spPr/>
      <dgm:t>
        <a:bodyPr/>
        <a:lstStyle/>
        <a:p>
          <a:r>
            <a:rPr lang="en-GB" dirty="0"/>
            <a:t>Conduct crimes</a:t>
          </a:r>
        </a:p>
      </dgm:t>
    </dgm:pt>
    <dgm:pt modelId="{8E038BCA-4FC2-4123-BF3F-BF320802DFFA}" type="parTrans" cxnId="{2BAC1B07-59FA-4D21-A496-EE9BE845EA63}">
      <dgm:prSet/>
      <dgm:spPr/>
      <dgm:t>
        <a:bodyPr/>
        <a:lstStyle/>
        <a:p>
          <a:endParaRPr lang="en-GB"/>
        </a:p>
      </dgm:t>
    </dgm:pt>
    <dgm:pt modelId="{0E70DE0D-83A3-45EB-B373-65A6311827C9}" type="sibTrans" cxnId="{2BAC1B07-59FA-4D21-A496-EE9BE845EA63}">
      <dgm:prSet/>
      <dgm:spPr/>
      <dgm:t>
        <a:bodyPr/>
        <a:lstStyle/>
        <a:p>
          <a:endParaRPr lang="en-GB"/>
        </a:p>
      </dgm:t>
    </dgm:pt>
    <dgm:pt modelId="{3AF61CD4-33A7-43E8-89ED-08A1E80AC220}">
      <dgm:prSet phldrT="[Text]"/>
      <dgm:spPr/>
      <dgm:t>
        <a:bodyPr/>
        <a:lstStyle/>
        <a:p>
          <a:r>
            <a:rPr lang="en-GB" dirty="0"/>
            <a:t>Conduct alone</a:t>
          </a:r>
        </a:p>
      </dgm:t>
    </dgm:pt>
    <dgm:pt modelId="{645D6926-C422-446E-A556-1927DEA63511}" type="parTrans" cxnId="{0BE9B33A-1D38-4328-B5AC-BF6A2B240CB5}">
      <dgm:prSet/>
      <dgm:spPr/>
      <dgm:t>
        <a:bodyPr/>
        <a:lstStyle/>
        <a:p>
          <a:endParaRPr lang="en-GB"/>
        </a:p>
      </dgm:t>
    </dgm:pt>
    <dgm:pt modelId="{04599F44-59FD-4FC2-8D78-4F9CE118BDE1}" type="sibTrans" cxnId="{0BE9B33A-1D38-4328-B5AC-BF6A2B240CB5}">
      <dgm:prSet/>
      <dgm:spPr/>
      <dgm:t>
        <a:bodyPr/>
        <a:lstStyle/>
        <a:p>
          <a:endParaRPr lang="en-GB"/>
        </a:p>
      </dgm:t>
    </dgm:pt>
    <dgm:pt modelId="{54A5E74E-9653-4F04-A75F-52142A3A15E7}">
      <dgm:prSet phldrT="[Text]"/>
      <dgm:spPr/>
      <dgm:t>
        <a:bodyPr/>
        <a:lstStyle/>
        <a:p>
          <a:r>
            <a:rPr lang="en-GB" dirty="0"/>
            <a:t>No result required</a:t>
          </a:r>
        </a:p>
      </dgm:t>
    </dgm:pt>
    <dgm:pt modelId="{48D45B83-3192-4646-A912-59D604E38064}" type="parTrans" cxnId="{4B684CE2-06E1-482A-B0F9-69420E85CB4D}">
      <dgm:prSet/>
      <dgm:spPr/>
      <dgm:t>
        <a:bodyPr/>
        <a:lstStyle/>
        <a:p>
          <a:endParaRPr lang="en-GB"/>
        </a:p>
      </dgm:t>
    </dgm:pt>
    <dgm:pt modelId="{0EE3FA99-87D1-4CA1-9EED-AFD0E9D8BA1D}" type="sibTrans" cxnId="{4B684CE2-06E1-482A-B0F9-69420E85CB4D}">
      <dgm:prSet/>
      <dgm:spPr/>
      <dgm:t>
        <a:bodyPr/>
        <a:lstStyle/>
        <a:p>
          <a:endParaRPr lang="en-GB"/>
        </a:p>
      </dgm:t>
    </dgm:pt>
    <dgm:pt modelId="{B568BD3F-7C28-4072-B947-FEA1A0803BA9}">
      <dgm:prSet phldrT="[Text]"/>
      <dgm:spPr/>
      <dgm:t>
        <a:bodyPr/>
        <a:lstStyle/>
        <a:p>
          <a:r>
            <a:rPr lang="en-GB" dirty="0"/>
            <a:t>Result crimes</a:t>
          </a:r>
        </a:p>
      </dgm:t>
    </dgm:pt>
    <dgm:pt modelId="{549319F5-B76E-4031-8E88-F52CA347372B}" type="parTrans" cxnId="{816EF95F-28CF-456C-B0C2-BAC012A8CE08}">
      <dgm:prSet/>
      <dgm:spPr/>
      <dgm:t>
        <a:bodyPr/>
        <a:lstStyle/>
        <a:p>
          <a:endParaRPr lang="en-GB"/>
        </a:p>
      </dgm:t>
    </dgm:pt>
    <dgm:pt modelId="{1CC39373-D378-4F71-844B-65B9845A65BC}" type="sibTrans" cxnId="{816EF95F-28CF-456C-B0C2-BAC012A8CE08}">
      <dgm:prSet/>
      <dgm:spPr/>
      <dgm:t>
        <a:bodyPr/>
        <a:lstStyle/>
        <a:p>
          <a:endParaRPr lang="en-GB"/>
        </a:p>
      </dgm:t>
    </dgm:pt>
    <dgm:pt modelId="{8BB1DF4D-E801-456E-9B2C-B716191F5776}">
      <dgm:prSet phldrT="[Text]"/>
      <dgm:spPr/>
      <dgm:t>
        <a:bodyPr/>
        <a:lstStyle/>
        <a:p>
          <a:r>
            <a:rPr lang="en-GB" dirty="0"/>
            <a:t>Result required</a:t>
          </a:r>
        </a:p>
      </dgm:t>
    </dgm:pt>
    <dgm:pt modelId="{5453B272-9640-4C1F-A520-79CB0F11B278}" type="parTrans" cxnId="{18B33072-9834-4D72-BBFC-7AD592BFC89E}">
      <dgm:prSet/>
      <dgm:spPr/>
      <dgm:t>
        <a:bodyPr/>
        <a:lstStyle/>
        <a:p>
          <a:endParaRPr lang="en-GB"/>
        </a:p>
      </dgm:t>
    </dgm:pt>
    <dgm:pt modelId="{94D75963-2E7F-4C5F-B7EE-93EB25E48287}" type="sibTrans" cxnId="{18B33072-9834-4D72-BBFC-7AD592BFC89E}">
      <dgm:prSet/>
      <dgm:spPr/>
      <dgm:t>
        <a:bodyPr/>
        <a:lstStyle/>
        <a:p>
          <a:endParaRPr lang="en-GB"/>
        </a:p>
      </dgm:t>
    </dgm:pt>
    <dgm:pt modelId="{160758AD-ED58-48C1-B046-70CCDC6A1996}">
      <dgm:prSet phldrT="[Text]"/>
      <dgm:spPr/>
      <dgm:t>
        <a:bodyPr/>
        <a:lstStyle/>
        <a:p>
          <a:r>
            <a:rPr lang="en-GB" dirty="0"/>
            <a:t>Causal link</a:t>
          </a:r>
        </a:p>
      </dgm:t>
    </dgm:pt>
    <dgm:pt modelId="{336B1012-E71E-44E1-95C6-8996BAA820C2}" type="parTrans" cxnId="{7D0DD9AA-1652-452A-BFAF-7F3C37CC7604}">
      <dgm:prSet/>
      <dgm:spPr/>
      <dgm:t>
        <a:bodyPr/>
        <a:lstStyle/>
        <a:p>
          <a:endParaRPr lang="en-GB"/>
        </a:p>
      </dgm:t>
    </dgm:pt>
    <dgm:pt modelId="{765041E4-F29F-430D-919B-D3CF4FC33FCC}" type="sibTrans" cxnId="{7D0DD9AA-1652-452A-BFAF-7F3C37CC7604}">
      <dgm:prSet/>
      <dgm:spPr/>
      <dgm:t>
        <a:bodyPr/>
        <a:lstStyle/>
        <a:p>
          <a:endParaRPr lang="en-GB"/>
        </a:p>
      </dgm:t>
    </dgm:pt>
    <dgm:pt modelId="{A461FAF5-7514-49C0-BB3E-DBB0F7877179}" type="pres">
      <dgm:prSet presAssocID="{6EE37666-10A4-4F3E-9C7E-DE6705406020}" presName="diagram" presStyleCnt="0">
        <dgm:presLayoutVars>
          <dgm:chPref val="1"/>
          <dgm:dir/>
          <dgm:animOne val="branch"/>
          <dgm:animLvl val="lvl"/>
          <dgm:resizeHandles/>
        </dgm:presLayoutVars>
      </dgm:prSet>
      <dgm:spPr/>
    </dgm:pt>
    <dgm:pt modelId="{2207924A-A274-4C87-8B55-959921F91FEA}" type="pres">
      <dgm:prSet presAssocID="{F4714994-B1C9-47D0-AE01-251F7028B37D}" presName="root" presStyleCnt="0"/>
      <dgm:spPr/>
    </dgm:pt>
    <dgm:pt modelId="{202C1275-E57D-4F5B-92AE-712396F9CA6A}" type="pres">
      <dgm:prSet presAssocID="{F4714994-B1C9-47D0-AE01-251F7028B37D}" presName="rootComposite" presStyleCnt="0"/>
      <dgm:spPr/>
    </dgm:pt>
    <dgm:pt modelId="{D7CDBB37-D8BF-4670-BB17-84A7A99806CF}" type="pres">
      <dgm:prSet presAssocID="{F4714994-B1C9-47D0-AE01-251F7028B37D}" presName="rootText" presStyleLbl="node1" presStyleIdx="0" presStyleCnt="2"/>
      <dgm:spPr/>
    </dgm:pt>
    <dgm:pt modelId="{294531CC-2A72-4162-A4D9-BC764C301BAB}" type="pres">
      <dgm:prSet presAssocID="{F4714994-B1C9-47D0-AE01-251F7028B37D}" presName="rootConnector" presStyleLbl="node1" presStyleIdx="0" presStyleCnt="2"/>
      <dgm:spPr/>
    </dgm:pt>
    <dgm:pt modelId="{1D705E98-C634-42CA-BC28-0ED632127B64}" type="pres">
      <dgm:prSet presAssocID="{F4714994-B1C9-47D0-AE01-251F7028B37D}" presName="childShape" presStyleCnt="0"/>
      <dgm:spPr/>
    </dgm:pt>
    <dgm:pt modelId="{D1338C52-8ED4-4D28-99DD-947129F67CDE}" type="pres">
      <dgm:prSet presAssocID="{645D6926-C422-446E-A556-1927DEA63511}" presName="Name13" presStyleLbl="parChTrans1D2" presStyleIdx="0" presStyleCnt="4"/>
      <dgm:spPr/>
    </dgm:pt>
    <dgm:pt modelId="{51C0695D-FF01-4F19-9203-68F8F08C21A9}" type="pres">
      <dgm:prSet presAssocID="{3AF61CD4-33A7-43E8-89ED-08A1E80AC220}" presName="childText" presStyleLbl="bgAcc1" presStyleIdx="0" presStyleCnt="4">
        <dgm:presLayoutVars>
          <dgm:bulletEnabled val="1"/>
        </dgm:presLayoutVars>
      </dgm:prSet>
      <dgm:spPr/>
    </dgm:pt>
    <dgm:pt modelId="{ECD531DC-0CC2-4194-A11B-22A05096E886}" type="pres">
      <dgm:prSet presAssocID="{48D45B83-3192-4646-A912-59D604E38064}" presName="Name13" presStyleLbl="parChTrans1D2" presStyleIdx="1" presStyleCnt="4"/>
      <dgm:spPr/>
    </dgm:pt>
    <dgm:pt modelId="{EE0BE1C9-AA18-446B-9B9D-4FE12F0168B3}" type="pres">
      <dgm:prSet presAssocID="{54A5E74E-9653-4F04-A75F-52142A3A15E7}" presName="childText" presStyleLbl="bgAcc1" presStyleIdx="1" presStyleCnt="4">
        <dgm:presLayoutVars>
          <dgm:bulletEnabled val="1"/>
        </dgm:presLayoutVars>
      </dgm:prSet>
      <dgm:spPr/>
    </dgm:pt>
    <dgm:pt modelId="{3322F7BF-394C-4C51-9356-F6E113C83788}" type="pres">
      <dgm:prSet presAssocID="{B568BD3F-7C28-4072-B947-FEA1A0803BA9}" presName="root" presStyleCnt="0"/>
      <dgm:spPr/>
    </dgm:pt>
    <dgm:pt modelId="{E7E60227-C264-4C54-95A8-7A3D3B2CCA28}" type="pres">
      <dgm:prSet presAssocID="{B568BD3F-7C28-4072-B947-FEA1A0803BA9}" presName="rootComposite" presStyleCnt="0"/>
      <dgm:spPr/>
    </dgm:pt>
    <dgm:pt modelId="{A8E7EADE-9DF9-41D4-B2A2-AE39206357A0}" type="pres">
      <dgm:prSet presAssocID="{B568BD3F-7C28-4072-B947-FEA1A0803BA9}" presName="rootText" presStyleLbl="node1" presStyleIdx="1" presStyleCnt="2"/>
      <dgm:spPr/>
    </dgm:pt>
    <dgm:pt modelId="{8F5F6D29-AF25-48EE-A677-981BE491E112}" type="pres">
      <dgm:prSet presAssocID="{B568BD3F-7C28-4072-B947-FEA1A0803BA9}" presName="rootConnector" presStyleLbl="node1" presStyleIdx="1" presStyleCnt="2"/>
      <dgm:spPr/>
    </dgm:pt>
    <dgm:pt modelId="{B0837FDD-497A-453F-B06B-17D9BC2E58EB}" type="pres">
      <dgm:prSet presAssocID="{B568BD3F-7C28-4072-B947-FEA1A0803BA9}" presName="childShape" presStyleCnt="0"/>
      <dgm:spPr/>
    </dgm:pt>
    <dgm:pt modelId="{6A2261B2-6A66-4F34-AA4D-FB154A8815A5}" type="pres">
      <dgm:prSet presAssocID="{5453B272-9640-4C1F-A520-79CB0F11B278}" presName="Name13" presStyleLbl="parChTrans1D2" presStyleIdx="2" presStyleCnt="4"/>
      <dgm:spPr/>
    </dgm:pt>
    <dgm:pt modelId="{9CA5A246-15FD-42A3-92EF-79619CC99751}" type="pres">
      <dgm:prSet presAssocID="{8BB1DF4D-E801-456E-9B2C-B716191F5776}" presName="childText" presStyleLbl="bgAcc1" presStyleIdx="2" presStyleCnt="4" custLinFactNeighborX="-471" custLinFactNeighborY="-2186">
        <dgm:presLayoutVars>
          <dgm:bulletEnabled val="1"/>
        </dgm:presLayoutVars>
      </dgm:prSet>
      <dgm:spPr/>
    </dgm:pt>
    <dgm:pt modelId="{61A4A30A-58D4-4C8B-83BE-0BD77601294D}" type="pres">
      <dgm:prSet presAssocID="{336B1012-E71E-44E1-95C6-8996BAA820C2}" presName="Name13" presStyleLbl="parChTrans1D2" presStyleIdx="3" presStyleCnt="4"/>
      <dgm:spPr/>
    </dgm:pt>
    <dgm:pt modelId="{BCE5DE18-29BA-43A1-A23B-6E6282E79809}" type="pres">
      <dgm:prSet presAssocID="{160758AD-ED58-48C1-B046-70CCDC6A1996}" presName="childText" presStyleLbl="bgAcc1" presStyleIdx="3" presStyleCnt="4">
        <dgm:presLayoutVars>
          <dgm:bulletEnabled val="1"/>
        </dgm:presLayoutVars>
      </dgm:prSet>
      <dgm:spPr/>
    </dgm:pt>
  </dgm:ptLst>
  <dgm:cxnLst>
    <dgm:cxn modelId="{2BAC1B07-59FA-4D21-A496-EE9BE845EA63}" srcId="{6EE37666-10A4-4F3E-9C7E-DE6705406020}" destId="{F4714994-B1C9-47D0-AE01-251F7028B37D}" srcOrd="0" destOrd="0" parTransId="{8E038BCA-4FC2-4123-BF3F-BF320802DFFA}" sibTransId="{0E70DE0D-83A3-45EB-B373-65A6311827C9}"/>
    <dgm:cxn modelId="{21896A0C-39A4-4DA3-9B6B-762707D50FEB}" type="presOf" srcId="{336B1012-E71E-44E1-95C6-8996BAA820C2}" destId="{61A4A30A-58D4-4C8B-83BE-0BD77601294D}" srcOrd="0" destOrd="0" presId="urn:microsoft.com/office/officeart/2005/8/layout/hierarchy3"/>
    <dgm:cxn modelId="{97CADB1B-6CE0-4D12-AF60-EE67C45DC800}" type="presOf" srcId="{6EE37666-10A4-4F3E-9C7E-DE6705406020}" destId="{A461FAF5-7514-49C0-BB3E-DBB0F7877179}" srcOrd="0" destOrd="0" presId="urn:microsoft.com/office/officeart/2005/8/layout/hierarchy3"/>
    <dgm:cxn modelId="{3653DE28-A6CE-42D9-BCF5-AE8ED082B3A6}" type="presOf" srcId="{F4714994-B1C9-47D0-AE01-251F7028B37D}" destId="{294531CC-2A72-4162-A4D9-BC764C301BAB}" srcOrd="1" destOrd="0" presId="urn:microsoft.com/office/officeart/2005/8/layout/hierarchy3"/>
    <dgm:cxn modelId="{493DBD37-ACDF-4873-9AF0-73BB4F2CE547}" type="presOf" srcId="{F4714994-B1C9-47D0-AE01-251F7028B37D}" destId="{D7CDBB37-D8BF-4670-BB17-84A7A99806CF}" srcOrd="0" destOrd="0" presId="urn:microsoft.com/office/officeart/2005/8/layout/hierarchy3"/>
    <dgm:cxn modelId="{0BE9B33A-1D38-4328-B5AC-BF6A2B240CB5}" srcId="{F4714994-B1C9-47D0-AE01-251F7028B37D}" destId="{3AF61CD4-33A7-43E8-89ED-08A1E80AC220}" srcOrd="0" destOrd="0" parTransId="{645D6926-C422-446E-A556-1927DEA63511}" sibTransId="{04599F44-59FD-4FC2-8D78-4F9CE118BDE1}"/>
    <dgm:cxn modelId="{DDA75B5E-96E4-4863-9504-1DB57370DFD1}" type="presOf" srcId="{645D6926-C422-446E-A556-1927DEA63511}" destId="{D1338C52-8ED4-4D28-99DD-947129F67CDE}" srcOrd="0" destOrd="0" presId="urn:microsoft.com/office/officeart/2005/8/layout/hierarchy3"/>
    <dgm:cxn modelId="{816EF95F-28CF-456C-B0C2-BAC012A8CE08}" srcId="{6EE37666-10A4-4F3E-9C7E-DE6705406020}" destId="{B568BD3F-7C28-4072-B947-FEA1A0803BA9}" srcOrd="1" destOrd="0" parTransId="{549319F5-B76E-4031-8E88-F52CA347372B}" sibTransId="{1CC39373-D378-4F71-844B-65B9845A65BC}"/>
    <dgm:cxn modelId="{AC86354A-5EC7-43BF-9A4B-3B0BEA1228A9}" type="presOf" srcId="{160758AD-ED58-48C1-B046-70CCDC6A1996}" destId="{BCE5DE18-29BA-43A1-A23B-6E6282E79809}" srcOrd="0" destOrd="0" presId="urn:microsoft.com/office/officeart/2005/8/layout/hierarchy3"/>
    <dgm:cxn modelId="{BD2F066D-1DAD-4D80-8ED6-7DC3C2DDCA67}" type="presOf" srcId="{54A5E74E-9653-4F04-A75F-52142A3A15E7}" destId="{EE0BE1C9-AA18-446B-9B9D-4FE12F0168B3}" srcOrd="0" destOrd="0" presId="urn:microsoft.com/office/officeart/2005/8/layout/hierarchy3"/>
    <dgm:cxn modelId="{18B33072-9834-4D72-BBFC-7AD592BFC89E}" srcId="{B568BD3F-7C28-4072-B947-FEA1A0803BA9}" destId="{8BB1DF4D-E801-456E-9B2C-B716191F5776}" srcOrd="0" destOrd="0" parTransId="{5453B272-9640-4C1F-A520-79CB0F11B278}" sibTransId="{94D75963-2E7F-4C5F-B7EE-93EB25E48287}"/>
    <dgm:cxn modelId="{56CEEE74-B265-4FC4-A032-CA1B2D3FBBD7}" type="presOf" srcId="{B568BD3F-7C28-4072-B947-FEA1A0803BA9}" destId="{8F5F6D29-AF25-48EE-A677-981BE491E112}" srcOrd="1" destOrd="0" presId="urn:microsoft.com/office/officeart/2005/8/layout/hierarchy3"/>
    <dgm:cxn modelId="{240D4256-7C1A-4518-A5FD-3A8C7EEA61F2}" type="presOf" srcId="{48D45B83-3192-4646-A912-59D604E38064}" destId="{ECD531DC-0CC2-4194-A11B-22A05096E886}" srcOrd="0" destOrd="0" presId="urn:microsoft.com/office/officeart/2005/8/layout/hierarchy3"/>
    <dgm:cxn modelId="{411F0EA1-CDFF-42D2-B950-8461E43F719D}" type="presOf" srcId="{3AF61CD4-33A7-43E8-89ED-08A1E80AC220}" destId="{51C0695D-FF01-4F19-9203-68F8F08C21A9}" srcOrd="0" destOrd="0" presId="urn:microsoft.com/office/officeart/2005/8/layout/hierarchy3"/>
    <dgm:cxn modelId="{7D0DD9AA-1652-452A-BFAF-7F3C37CC7604}" srcId="{B568BD3F-7C28-4072-B947-FEA1A0803BA9}" destId="{160758AD-ED58-48C1-B046-70CCDC6A1996}" srcOrd="1" destOrd="0" parTransId="{336B1012-E71E-44E1-95C6-8996BAA820C2}" sibTransId="{765041E4-F29F-430D-919B-D3CF4FC33FCC}"/>
    <dgm:cxn modelId="{CA1179B9-A9B1-40EF-8C91-5FCA332D2499}" type="presOf" srcId="{B568BD3F-7C28-4072-B947-FEA1A0803BA9}" destId="{A8E7EADE-9DF9-41D4-B2A2-AE39206357A0}" srcOrd="0" destOrd="0" presId="urn:microsoft.com/office/officeart/2005/8/layout/hierarchy3"/>
    <dgm:cxn modelId="{36E640BF-34B9-428A-98A8-8F7441CA11C5}" type="presOf" srcId="{8BB1DF4D-E801-456E-9B2C-B716191F5776}" destId="{9CA5A246-15FD-42A3-92EF-79619CC99751}" srcOrd="0" destOrd="0" presId="urn:microsoft.com/office/officeart/2005/8/layout/hierarchy3"/>
    <dgm:cxn modelId="{4B684CE2-06E1-482A-B0F9-69420E85CB4D}" srcId="{F4714994-B1C9-47D0-AE01-251F7028B37D}" destId="{54A5E74E-9653-4F04-A75F-52142A3A15E7}" srcOrd="1" destOrd="0" parTransId="{48D45B83-3192-4646-A912-59D604E38064}" sibTransId="{0EE3FA99-87D1-4CA1-9EED-AFD0E9D8BA1D}"/>
    <dgm:cxn modelId="{C7F930E8-51D1-4113-B5D0-B5C85F6DB5C9}" type="presOf" srcId="{5453B272-9640-4C1F-A520-79CB0F11B278}" destId="{6A2261B2-6A66-4F34-AA4D-FB154A8815A5}" srcOrd="0" destOrd="0" presId="urn:microsoft.com/office/officeart/2005/8/layout/hierarchy3"/>
    <dgm:cxn modelId="{345689BE-5A12-4203-981A-2902E7E34621}" type="presParOf" srcId="{A461FAF5-7514-49C0-BB3E-DBB0F7877179}" destId="{2207924A-A274-4C87-8B55-959921F91FEA}" srcOrd="0" destOrd="0" presId="urn:microsoft.com/office/officeart/2005/8/layout/hierarchy3"/>
    <dgm:cxn modelId="{C9F5DACA-CF5E-4748-88E8-23FF60A847C2}" type="presParOf" srcId="{2207924A-A274-4C87-8B55-959921F91FEA}" destId="{202C1275-E57D-4F5B-92AE-712396F9CA6A}" srcOrd="0" destOrd="0" presId="urn:microsoft.com/office/officeart/2005/8/layout/hierarchy3"/>
    <dgm:cxn modelId="{E734D476-A80D-4A69-B3BF-9C7D5BA5C683}" type="presParOf" srcId="{202C1275-E57D-4F5B-92AE-712396F9CA6A}" destId="{D7CDBB37-D8BF-4670-BB17-84A7A99806CF}" srcOrd="0" destOrd="0" presId="urn:microsoft.com/office/officeart/2005/8/layout/hierarchy3"/>
    <dgm:cxn modelId="{725B448B-9D41-4F5F-BBC5-38F921B3D3CE}" type="presParOf" srcId="{202C1275-E57D-4F5B-92AE-712396F9CA6A}" destId="{294531CC-2A72-4162-A4D9-BC764C301BAB}" srcOrd="1" destOrd="0" presId="urn:microsoft.com/office/officeart/2005/8/layout/hierarchy3"/>
    <dgm:cxn modelId="{13D0B25B-511F-4406-8052-56541B2B04D1}" type="presParOf" srcId="{2207924A-A274-4C87-8B55-959921F91FEA}" destId="{1D705E98-C634-42CA-BC28-0ED632127B64}" srcOrd="1" destOrd="0" presId="urn:microsoft.com/office/officeart/2005/8/layout/hierarchy3"/>
    <dgm:cxn modelId="{60D07196-99FA-4ADA-A856-FAFA7FF51527}" type="presParOf" srcId="{1D705E98-C634-42CA-BC28-0ED632127B64}" destId="{D1338C52-8ED4-4D28-99DD-947129F67CDE}" srcOrd="0" destOrd="0" presId="urn:microsoft.com/office/officeart/2005/8/layout/hierarchy3"/>
    <dgm:cxn modelId="{0BADE898-D850-471B-AE41-6027A9C77EEA}" type="presParOf" srcId="{1D705E98-C634-42CA-BC28-0ED632127B64}" destId="{51C0695D-FF01-4F19-9203-68F8F08C21A9}" srcOrd="1" destOrd="0" presId="urn:microsoft.com/office/officeart/2005/8/layout/hierarchy3"/>
    <dgm:cxn modelId="{5C7BA541-4CC8-48C2-93AC-822447366981}" type="presParOf" srcId="{1D705E98-C634-42CA-BC28-0ED632127B64}" destId="{ECD531DC-0CC2-4194-A11B-22A05096E886}" srcOrd="2" destOrd="0" presId="urn:microsoft.com/office/officeart/2005/8/layout/hierarchy3"/>
    <dgm:cxn modelId="{5ED67D42-B971-45E2-96C9-E09BB606BE7A}" type="presParOf" srcId="{1D705E98-C634-42CA-BC28-0ED632127B64}" destId="{EE0BE1C9-AA18-446B-9B9D-4FE12F0168B3}" srcOrd="3" destOrd="0" presId="urn:microsoft.com/office/officeart/2005/8/layout/hierarchy3"/>
    <dgm:cxn modelId="{3EDA0D9D-D5FF-4403-A83A-35CE6AD810B2}" type="presParOf" srcId="{A461FAF5-7514-49C0-BB3E-DBB0F7877179}" destId="{3322F7BF-394C-4C51-9356-F6E113C83788}" srcOrd="1" destOrd="0" presId="urn:microsoft.com/office/officeart/2005/8/layout/hierarchy3"/>
    <dgm:cxn modelId="{3FBBCDC7-1A5D-41F3-894B-B6B248CD1207}" type="presParOf" srcId="{3322F7BF-394C-4C51-9356-F6E113C83788}" destId="{E7E60227-C264-4C54-95A8-7A3D3B2CCA28}" srcOrd="0" destOrd="0" presId="urn:microsoft.com/office/officeart/2005/8/layout/hierarchy3"/>
    <dgm:cxn modelId="{A25C279E-9277-4A57-81DA-B5A9A9017E66}" type="presParOf" srcId="{E7E60227-C264-4C54-95A8-7A3D3B2CCA28}" destId="{A8E7EADE-9DF9-41D4-B2A2-AE39206357A0}" srcOrd="0" destOrd="0" presId="urn:microsoft.com/office/officeart/2005/8/layout/hierarchy3"/>
    <dgm:cxn modelId="{0DD071CC-46F5-40F3-87C2-3E3E2921C592}" type="presParOf" srcId="{E7E60227-C264-4C54-95A8-7A3D3B2CCA28}" destId="{8F5F6D29-AF25-48EE-A677-981BE491E112}" srcOrd="1" destOrd="0" presId="urn:microsoft.com/office/officeart/2005/8/layout/hierarchy3"/>
    <dgm:cxn modelId="{F1C504C7-92D1-4EB5-A8A0-F287B7AE4A2B}" type="presParOf" srcId="{3322F7BF-394C-4C51-9356-F6E113C83788}" destId="{B0837FDD-497A-453F-B06B-17D9BC2E58EB}" srcOrd="1" destOrd="0" presId="urn:microsoft.com/office/officeart/2005/8/layout/hierarchy3"/>
    <dgm:cxn modelId="{9FFF46A0-627F-4B3F-B086-861B5CB9403F}" type="presParOf" srcId="{B0837FDD-497A-453F-B06B-17D9BC2E58EB}" destId="{6A2261B2-6A66-4F34-AA4D-FB154A8815A5}" srcOrd="0" destOrd="0" presId="urn:microsoft.com/office/officeart/2005/8/layout/hierarchy3"/>
    <dgm:cxn modelId="{90342E90-F865-4888-848C-2B9550BD25A4}" type="presParOf" srcId="{B0837FDD-497A-453F-B06B-17D9BC2E58EB}" destId="{9CA5A246-15FD-42A3-92EF-79619CC99751}" srcOrd="1" destOrd="0" presId="urn:microsoft.com/office/officeart/2005/8/layout/hierarchy3"/>
    <dgm:cxn modelId="{F6917F23-02F1-4B60-8113-EC2C82393CFF}" type="presParOf" srcId="{B0837FDD-497A-453F-B06B-17D9BC2E58EB}" destId="{61A4A30A-58D4-4C8B-83BE-0BD77601294D}" srcOrd="2" destOrd="0" presId="urn:microsoft.com/office/officeart/2005/8/layout/hierarchy3"/>
    <dgm:cxn modelId="{18C551DD-14C6-4B15-844D-4DBC60DE8A61}" type="presParOf" srcId="{B0837FDD-497A-453F-B06B-17D9BC2E58EB}" destId="{BCE5DE18-29BA-43A1-A23B-6E6282E79809}"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56276E5-369B-40EF-A7E9-D10A67D241D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FBB87C78-E9DB-42CD-9B2D-A57D865346E6}">
      <dgm:prSet phldrT="[Text]"/>
      <dgm:spPr/>
      <dgm:t>
        <a:bodyPr/>
        <a:lstStyle/>
        <a:p>
          <a:r>
            <a:rPr lang="en-GB" dirty="0"/>
            <a:t>Is D legally to blame?</a:t>
          </a:r>
        </a:p>
      </dgm:t>
    </dgm:pt>
    <dgm:pt modelId="{59E1E797-3DC7-4068-8F1F-366982DCFB1C}" type="parTrans" cxnId="{840E0985-3BD3-4434-851B-31E7011228D4}">
      <dgm:prSet/>
      <dgm:spPr/>
      <dgm:t>
        <a:bodyPr/>
        <a:lstStyle/>
        <a:p>
          <a:endParaRPr lang="en-GB"/>
        </a:p>
      </dgm:t>
    </dgm:pt>
    <dgm:pt modelId="{C7BF0E23-146A-4A87-B7A2-77EBD3116E7E}" type="sibTrans" cxnId="{840E0985-3BD3-4434-851B-31E7011228D4}">
      <dgm:prSet/>
      <dgm:spPr/>
      <dgm:t>
        <a:bodyPr/>
        <a:lstStyle/>
        <a:p>
          <a:endParaRPr lang="en-GB"/>
        </a:p>
      </dgm:t>
    </dgm:pt>
    <dgm:pt modelId="{CB1BB85C-E9F1-44A4-B6DA-0CB462329FFF}">
      <dgm:prSet phldrT="[Text]"/>
      <dgm:spPr/>
      <dgm:t>
        <a:bodyPr/>
        <a:lstStyle/>
        <a:p>
          <a:r>
            <a:rPr lang="en-GB" b="0" dirty="0"/>
            <a:t>chain of causation</a:t>
          </a:r>
        </a:p>
      </dgm:t>
    </dgm:pt>
    <dgm:pt modelId="{CFF9BBE3-91F0-4EC0-9FBF-DD54121B63E3}" type="parTrans" cxnId="{6B263BF5-F8C7-4FD7-8D29-225D0D36232A}">
      <dgm:prSet/>
      <dgm:spPr/>
      <dgm:t>
        <a:bodyPr/>
        <a:lstStyle/>
        <a:p>
          <a:endParaRPr lang="en-GB"/>
        </a:p>
      </dgm:t>
    </dgm:pt>
    <dgm:pt modelId="{17D1758F-58F6-4ACB-840B-965EBFF7174C}" type="sibTrans" cxnId="{6B263BF5-F8C7-4FD7-8D29-225D0D36232A}">
      <dgm:prSet/>
      <dgm:spPr/>
      <dgm:t>
        <a:bodyPr/>
        <a:lstStyle/>
        <a:p>
          <a:endParaRPr lang="en-GB"/>
        </a:p>
      </dgm:t>
    </dgm:pt>
    <dgm:pt modelId="{E237D40F-D7E9-451F-93AF-A0B79E602C53}">
      <dgm:prSet phldrT="[Text]"/>
      <dgm:spPr/>
      <dgm:t>
        <a:bodyPr/>
        <a:lstStyle/>
        <a:p>
          <a:r>
            <a:rPr lang="en-GB" dirty="0"/>
            <a:t>Act must cause result</a:t>
          </a:r>
        </a:p>
      </dgm:t>
    </dgm:pt>
    <dgm:pt modelId="{86BB87F6-4281-423E-859C-345CB8DDF5BC}" type="parTrans" cxnId="{2AE48674-B49F-4B0C-9553-014634DD63E1}">
      <dgm:prSet/>
      <dgm:spPr/>
      <dgm:t>
        <a:bodyPr/>
        <a:lstStyle/>
        <a:p>
          <a:endParaRPr lang="en-GB"/>
        </a:p>
      </dgm:t>
    </dgm:pt>
    <dgm:pt modelId="{759E05E7-AF41-4671-9843-A8D1A3EB0E0C}" type="sibTrans" cxnId="{2AE48674-B49F-4B0C-9553-014634DD63E1}">
      <dgm:prSet/>
      <dgm:spPr/>
      <dgm:t>
        <a:bodyPr/>
        <a:lstStyle/>
        <a:p>
          <a:endParaRPr lang="en-GB"/>
        </a:p>
      </dgm:t>
    </dgm:pt>
    <dgm:pt modelId="{50CDB27C-4747-455E-8E01-94016AA4ADA2}">
      <dgm:prSet phldrT="[Text]"/>
      <dgm:spPr/>
      <dgm:t>
        <a:bodyPr/>
        <a:lstStyle/>
        <a:p>
          <a:r>
            <a:rPr lang="en-GB" dirty="0"/>
            <a:t>More than minimal effect</a:t>
          </a:r>
        </a:p>
      </dgm:t>
    </dgm:pt>
    <dgm:pt modelId="{30386DA7-FB96-48EB-A2F4-90670142991D}" type="parTrans" cxnId="{EACF7B73-F758-457F-A51B-88A1DF485106}">
      <dgm:prSet/>
      <dgm:spPr/>
      <dgm:t>
        <a:bodyPr/>
        <a:lstStyle/>
        <a:p>
          <a:endParaRPr lang="en-GB"/>
        </a:p>
      </dgm:t>
    </dgm:pt>
    <dgm:pt modelId="{D6EFBD0B-351C-45E2-9EE2-2DF32BE6B998}" type="sibTrans" cxnId="{EACF7B73-F758-457F-A51B-88A1DF485106}">
      <dgm:prSet/>
      <dgm:spPr/>
      <dgm:t>
        <a:bodyPr/>
        <a:lstStyle/>
        <a:p>
          <a:endParaRPr lang="en-GB"/>
        </a:p>
      </dgm:t>
    </dgm:pt>
    <dgm:pt modelId="{6935A770-6F1F-4D4E-A0E8-81861F4C4BC8}">
      <dgm:prSet phldrT="[Text]"/>
      <dgm:spPr/>
      <dgm:t>
        <a:bodyPr/>
        <a:lstStyle/>
        <a:p>
          <a:r>
            <a:rPr lang="en-GB" dirty="0"/>
            <a:t>New, intervening act</a:t>
          </a:r>
        </a:p>
      </dgm:t>
    </dgm:pt>
    <dgm:pt modelId="{9DE314EA-D631-4D02-81D7-B65BB761D6A5}" type="parTrans" cxnId="{DDD9F037-95C8-42DE-84B1-82F1B6240639}">
      <dgm:prSet/>
      <dgm:spPr/>
      <dgm:t>
        <a:bodyPr/>
        <a:lstStyle/>
        <a:p>
          <a:endParaRPr lang="en-GB"/>
        </a:p>
      </dgm:t>
    </dgm:pt>
    <dgm:pt modelId="{1B7372DC-4BFC-478F-A6E4-FB174582ACBA}" type="sibTrans" cxnId="{DDD9F037-95C8-42DE-84B1-82F1B6240639}">
      <dgm:prSet/>
      <dgm:spPr/>
      <dgm:t>
        <a:bodyPr/>
        <a:lstStyle/>
        <a:p>
          <a:endParaRPr lang="en-GB"/>
        </a:p>
      </dgm:t>
    </dgm:pt>
    <dgm:pt modelId="{8826A5F1-B87C-4B92-98E1-F5A35866A1B9}" type="pres">
      <dgm:prSet presAssocID="{456276E5-369B-40EF-A7E9-D10A67D241D7}" presName="cycle" presStyleCnt="0">
        <dgm:presLayoutVars>
          <dgm:dir/>
          <dgm:resizeHandles val="exact"/>
        </dgm:presLayoutVars>
      </dgm:prSet>
      <dgm:spPr/>
    </dgm:pt>
    <dgm:pt modelId="{D78ED79C-BAE1-486E-998A-0ACEACC48931}" type="pres">
      <dgm:prSet presAssocID="{FBB87C78-E9DB-42CD-9B2D-A57D865346E6}" presName="node" presStyleLbl="node1" presStyleIdx="0" presStyleCnt="5">
        <dgm:presLayoutVars>
          <dgm:bulletEnabled val="1"/>
        </dgm:presLayoutVars>
      </dgm:prSet>
      <dgm:spPr/>
    </dgm:pt>
    <dgm:pt modelId="{DB606256-FBC1-45C2-8C8D-6BF73927875A}" type="pres">
      <dgm:prSet presAssocID="{FBB87C78-E9DB-42CD-9B2D-A57D865346E6}" presName="spNode" presStyleCnt="0"/>
      <dgm:spPr/>
    </dgm:pt>
    <dgm:pt modelId="{1846E1FD-B84E-4E0E-978F-25EDBBFD6890}" type="pres">
      <dgm:prSet presAssocID="{C7BF0E23-146A-4A87-B7A2-77EBD3116E7E}" presName="sibTrans" presStyleLbl="sibTrans1D1" presStyleIdx="0" presStyleCnt="5"/>
      <dgm:spPr/>
    </dgm:pt>
    <dgm:pt modelId="{8DCD1067-2877-4D7E-8CED-1FE40DB8508D}" type="pres">
      <dgm:prSet presAssocID="{CB1BB85C-E9F1-44A4-B6DA-0CB462329FFF}" presName="node" presStyleLbl="node1" presStyleIdx="1" presStyleCnt="5">
        <dgm:presLayoutVars>
          <dgm:bulletEnabled val="1"/>
        </dgm:presLayoutVars>
      </dgm:prSet>
      <dgm:spPr/>
    </dgm:pt>
    <dgm:pt modelId="{B0263892-A6C5-4CE5-ABEF-A3916AE46C9A}" type="pres">
      <dgm:prSet presAssocID="{CB1BB85C-E9F1-44A4-B6DA-0CB462329FFF}" presName="spNode" presStyleCnt="0"/>
      <dgm:spPr/>
    </dgm:pt>
    <dgm:pt modelId="{B58DED35-5272-475E-8FEA-99484995C92A}" type="pres">
      <dgm:prSet presAssocID="{17D1758F-58F6-4ACB-840B-965EBFF7174C}" presName="sibTrans" presStyleLbl="sibTrans1D1" presStyleIdx="1" presStyleCnt="5"/>
      <dgm:spPr/>
    </dgm:pt>
    <dgm:pt modelId="{6CB84F14-0162-4BDD-B581-13DDBDAF13EB}" type="pres">
      <dgm:prSet presAssocID="{E237D40F-D7E9-451F-93AF-A0B79E602C53}" presName="node" presStyleLbl="node1" presStyleIdx="2" presStyleCnt="5">
        <dgm:presLayoutVars>
          <dgm:bulletEnabled val="1"/>
        </dgm:presLayoutVars>
      </dgm:prSet>
      <dgm:spPr/>
    </dgm:pt>
    <dgm:pt modelId="{7674EAD8-1EFA-460B-B4D9-42CCE877AE2F}" type="pres">
      <dgm:prSet presAssocID="{E237D40F-D7E9-451F-93AF-A0B79E602C53}" presName="spNode" presStyleCnt="0"/>
      <dgm:spPr/>
    </dgm:pt>
    <dgm:pt modelId="{2138CDDC-6CDF-471B-BC36-2FE3BD2EB240}" type="pres">
      <dgm:prSet presAssocID="{759E05E7-AF41-4671-9843-A8D1A3EB0E0C}" presName="sibTrans" presStyleLbl="sibTrans1D1" presStyleIdx="2" presStyleCnt="5"/>
      <dgm:spPr/>
    </dgm:pt>
    <dgm:pt modelId="{BFF59E52-EDC1-4C19-BF4E-53FF61E3A3C1}" type="pres">
      <dgm:prSet presAssocID="{50CDB27C-4747-455E-8E01-94016AA4ADA2}" presName="node" presStyleLbl="node1" presStyleIdx="3" presStyleCnt="5">
        <dgm:presLayoutVars>
          <dgm:bulletEnabled val="1"/>
        </dgm:presLayoutVars>
      </dgm:prSet>
      <dgm:spPr/>
    </dgm:pt>
    <dgm:pt modelId="{056B4CC3-7C48-4E46-9663-06571807B5DB}" type="pres">
      <dgm:prSet presAssocID="{50CDB27C-4747-455E-8E01-94016AA4ADA2}" presName="spNode" presStyleCnt="0"/>
      <dgm:spPr/>
    </dgm:pt>
    <dgm:pt modelId="{C307667A-6E05-4459-8DF2-4C5454DB9B3E}" type="pres">
      <dgm:prSet presAssocID="{D6EFBD0B-351C-45E2-9EE2-2DF32BE6B998}" presName="sibTrans" presStyleLbl="sibTrans1D1" presStyleIdx="3" presStyleCnt="5"/>
      <dgm:spPr/>
    </dgm:pt>
    <dgm:pt modelId="{76DDC1B1-344E-4258-963E-3D0F56909663}" type="pres">
      <dgm:prSet presAssocID="{6935A770-6F1F-4D4E-A0E8-81861F4C4BC8}" presName="node" presStyleLbl="node1" presStyleIdx="4" presStyleCnt="5">
        <dgm:presLayoutVars>
          <dgm:bulletEnabled val="1"/>
        </dgm:presLayoutVars>
      </dgm:prSet>
      <dgm:spPr/>
    </dgm:pt>
    <dgm:pt modelId="{21D007DA-D089-405D-9535-8F61CDE14492}" type="pres">
      <dgm:prSet presAssocID="{6935A770-6F1F-4D4E-A0E8-81861F4C4BC8}" presName="spNode" presStyleCnt="0"/>
      <dgm:spPr/>
    </dgm:pt>
    <dgm:pt modelId="{15F91CB2-537D-4195-910A-0BD647EDE410}" type="pres">
      <dgm:prSet presAssocID="{1B7372DC-4BFC-478F-A6E4-FB174582ACBA}" presName="sibTrans" presStyleLbl="sibTrans1D1" presStyleIdx="4" presStyleCnt="5"/>
      <dgm:spPr/>
    </dgm:pt>
  </dgm:ptLst>
  <dgm:cxnLst>
    <dgm:cxn modelId="{DDD9F037-95C8-42DE-84B1-82F1B6240639}" srcId="{456276E5-369B-40EF-A7E9-D10A67D241D7}" destId="{6935A770-6F1F-4D4E-A0E8-81861F4C4BC8}" srcOrd="4" destOrd="0" parTransId="{9DE314EA-D631-4D02-81D7-B65BB761D6A5}" sibTransId="{1B7372DC-4BFC-478F-A6E4-FB174582ACBA}"/>
    <dgm:cxn modelId="{4CB14A67-EA5D-4B7F-9DA6-188BEC1B7C66}" type="presOf" srcId="{E237D40F-D7E9-451F-93AF-A0B79E602C53}" destId="{6CB84F14-0162-4BDD-B581-13DDBDAF13EB}" srcOrd="0" destOrd="0" presId="urn:microsoft.com/office/officeart/2005/8/layout/cycle5"/>
    <dgm:cxn modelId="{EACF7B73-F758-457F-A51B-88A1DF485106}" srcId="{456276E5-369B-40EF-A7E9-D10A67D241D7}" destId="{50CDB27C-4747-455E-8E01-94016AA4ADA2}" srcOrd="3" destOrd="0" parTransId="{30386DA7-FB96-48EB-A2F4-90670142991D}" sibTransId="{D6EFBD0B-351C-45E2-9EE2-2DF32BE6B998}"/>
    <dgm:cxn modelId="{2AE48674-B49F-4B0C-9553-014634DD63E1}" srcId="{456276E5-369B-40EF-A7E9-D10A67D241D7}" destId="{E237D40F-D7E9-451F-93AF-A0B79E602C53}" srcOrd="2" destOrd="0" parTransId="{86BB87F6-4281-423E-859C-345CB8DDF5BC}" sibTransId="{759E05E7-AF41-4671-9843-A8D1A3EB0E0C}"/>
    <dgm:cxn modelId="{840E0985-3BD3-4434-851B-31E7011228D4}" srcId="{456276E5-369B-40EF-A7E9-D10A67D241D7}" destId="{FBB87C78-E9DB-42CD-9B2D-A57D865346E6}" srcOrd="0" destOrd="0" parTransId="{59E1E797-3DC7-4068-8F1F-366982DCFB1C}" sibTransId="{C7BF0E23-146A-4A87-B7A2-77EBD3116E7E}"/>
    <dgm:cxn modelId="{75F93B86-3453-4B9D-A42C-BCBA36FB58E8}" type="presOf" srcId="{C7BF0E23-146A-4A87-B7A2-77EBD3116E7E}" destId="{1846E1FD-B84E-4E0E-978F-25EDBBFD6890}" srcOrd="0" destOrd="0" presId="urn:microsoft.com/office/officeart/2005/8/layout/cycle5"/>
    <dgm:cxn modelId="{02896C93-4ACB-41FB-B956-CA787306C370}" type="presOf" srcId="{D6EFBD0B-351C-45E2-9EE2-2DF32BE6B998}" destId="{C307667A-6E05-4459-8DF2-4C5454DB9B3E}" srcOrd="0" destOrd="0" presId="urn:microsoft.com/office/officeart/2005/8/layout/cycle5"/>
    <dgm:cxn modelId="{024D0BAD-4980-40FC-B85E-B79D32683244}" type="presOf" srcId="{FBB87C78-E9DB-42CD-9B2D-A57D865346E6}" destId="{D78ED79C-BAE1-486E-998A-0ACEACC48931}" srcOrd="0" destOrd="0" presId="urn:microsoft.com/office/officeart/2005/8/layout/cycle5"/>
    <dgm:cxn modelId="{4A16FFC8-C258-4447-ADFC-8E978E09D464}" type="presOf" srcId="{456276E5-369B-40EF-A7E9-D10A67D241D7}" destId="{8826A5F1-B87C-4B92-98E1-F5A35866A1B9}" srcOrd="0" destOrd="0" presId="urn:microsoft.com/office/officeart/2005/8/layout/cycle5"/>
    <dgm:cxn modelId="{D6E45DD6-0637-47DF-89E6-FD0E6553CCA4}" type="presOf" srcId="{50CDB27C-4747-455E-8E01-94016AA4ADA2}" destId="{BFF59E52-EDC1-4C19-BF4E-53FF61E3A3C1}" srcOrd="0" destOrd="0" presId="urn:microsoft.com/office/officeart/2005/8/layout/cycle5"/>
    <dgm:cxn modelId="{DB6B62D8-A703-41C4-851A-05AABF1A0B54}" type="presOf" srcId="{759E05E7-AF41-4671-9843-A8D1A3EB0E0C}" destId="{2138CDDC-6CDF-471B-BC36-2FE3BD2EB240}" srcOrd="0" destOrd="0" presId="urn:microsoft.com/office/officeart/2005/8/layout/cycle5"/>
    <dgm:cxn modelId="{A9DC50D8-D8CE-41AE-9341-1B1503EEE033}" type="presOf" srcId="{6935A770-6F1F-4D4E-A0E8-81861F4C4BC8}" destId="{76DDC1B1-344E-4258-963E-3D0F56909663}" srcOrd="0" destOrd="0" presId="urn:microsoft.com/office/officeart/2005/8/layout/cycle5"/>
    <dgm:cxn modelId="{51C215F4-7601-472E-B539-566C33E10295}" type="presOf" srcId="{CB1BB85C-E9F1-44A4-B6DA-0CB462329FFF}" destId="{8DCD1067-2877-4D7E-8CED-1FE40DB8508D}" srcOrd="0" destOrd="0" presId="urn:microsoft.com/office/officeart/2005/8/layout/cycle5"/>
    <dgm:cxn modelId="{6B263BF5-F8C7-4FD7-8D29-225D0D36232A}" srcId="{456276E5-369B-40EF-A7E9-D10A67D241D7}" destId="{CB1BB85C-E9F1-44A4-B6DA-0CB462329FFF}" srcOrd="1" destOrd="0" parTransId="{CFF9BBE3-91F0-4EC0-9FBF-DD54121B63E3}" sibTransId="{17D1758F-58F6-4ACB-840B-965EBFF7174C}"/>
    <dgm:cxn modelId="{DA2004F7-57A2-4898-8755-5E49918C2AD5}" type="presOf" srcId="{17D1758F-58F6-4ACB-840B-965EBFF7174C}" destId="{B58DED35-5272-475E-8FEA-99484995C92A}" srcOrd="0" destOrd="0" presId="urn:microsoft.com/office/officeart/2005/8/layout/cycle5"/>
    <dgm:cxn modelId="{82DA17FB-9C27-4CD9-8302-46F91F8262E9}" type="presOf" srcId="{1B7372DC-4BFC-478F-A6E4-FB174582ACBA}" destId="{15F91CB2-537D-4195-910A-0BD647EDE410}" srcOrd="0" destOrd="0" presId="urn:microsoft.com/office/officeart/2005/8/layout/cycle5"/>
    <dgm:cxn modelId="{F453AB09-CDCF-4B4C-BF64-4E112BFA503A}" type="presParOf" srcId="{8826A5F1-B87C-4B92-98E1-F5A35866A1B9}" destId="{D78ED79C-BAE1-486E-998A-0ACEACC48931}" srcOrd="0" destOrd="0" presId="urn:microsoft.com/office/officeart/2005/8/layout/cycle5"/>
    <dgm:cxn modelId="{B686DB94-3F5F-4A6E-8B8F-79ECBFCCE194}" type="presParOf" srcId="{8826A5F1-B87C-4B92-98E1-F5A35866A1B9}" destId="{DB606256-FBC1-45C2-8C8D-6BF73927875A}" srcOrd="1" destOrd="0" presId="urn:microsoft.com/office/officeart/2005/8/layout/cycle5"/>
    <dgm:cxn modelId="{05DC19C1-BBE0-4E26-85AB-2460E7B8357B}" type="presParOf" srcId="{8826A5F1-B87C-4B92-98E1-F5A35866A1B9}" destId="{1846E1FD-B84E-4E0E-978F-25EDBBFD6890}" srcOrd="2" destOrd="0" presId="urn:microsoft.com/office/officeart/2005/8/layout/cycle5"/>
    <dgm:cxn modelId="{4159617E-6D3C-4A41-B5E9-3C6A21E78987}" type="presParOf" srcId="{8826A5F1-B87C-4B92-98E1-F5A35866A1B9}" destId="{8DCD1067-2877-4D7E-8CED-1FE40DB8508D}" srcOrd="3" destOrd="0" presId="urn:microsoft.com/office/officeart/2005/8/layout/cycle5"/>
    <dgm:cxn modelId="{9F3F9C0F-5BED-473F-93F7-EF49468EE994}" type="presParOf" srcId="{8826A5F1-B87C-4B92-98E1-F5A35866A1B9}" destId="{B0263892-A6C5-4CE5-ABEF-A3916AE46C9A}" srcOrd="4" destOrd="0" presId="urn:microsoft.com/office/officeart/2005/8/layout/cycle5"/>
    <dgm:cxn modelId="{566A814A-8C8A-486B-AC9B-BEFE443FA834}" type="presParOf" srcId="{8826A5F1-B87C-4B92-98E1-F5A35866A1B9}" destId="{B58DED35-5272-475E-8FEA-99484995C92A}" srcOrd="5" destOrd="0" presId="urn:microsoft.com/office/officeart/2005/8/layout/cycle5"/>
    <dgm:cxn modelId="{77E9BAC9-5DB6-4A47-A042-195ACF704E9B}" type="presParOf" srcId="{8826A5F1-B87C-4B92-98E1-F5A35866A1B9}" destId="{6CB84F14-0162-4BDD-B581-13DDBDAF13EB}" srcOrd="6" destOrd="0" presId="urn:microsoft.com/office/officeart/2005/8/layout/cycle5"/>
    <dgm:cxn modelId="{FF35E19C-8583-45EE-BC3E-DE1057A78CEC}" type="presParOf" srcId="{8826A5F1-B87C-4B92-98E1-F5A35866A1B9}" destId="{7674EAD8-1EFA-460B-B4D9-42CCE877AE2F}" srcOrd="7" destOrd="0" presId="urn:microsoft.com/office/officeart/2005/8/layout/cycle5"/>
    <dgm:cxn modelId="{65685C82-93A7-42AF-95BC-488C965D84B5}" type="presParOf" srcId="{8826A5F1-B87C-4B92-98E1-F5A35866A1B9}" destId="{2138CDDC-6CDF-471B-BC36-2FE3BD2EB240}" srcOrd="8" destOrd="0" presId="urn:microsoft.com/office/officeart/2005/8/layout/cycle5"/>
    <dgm:cxn modelId="{5D146A97-1D3C-4E3B-B891-E367D0622D4C}" type="presParOf" srcId="{8826A5F1-B87C-4B92-98E1-F5A35866A1B9}" destId="{BFF59E52-EDC1-4C19-BF4E-53FF61E3A3C1}" srcOrd="9" destOrd="0" presId="urn:microsoft.com/office/officeart/2005/8/layout/cycle5"/>
    <dgm:cxn modelId="{CA9F916F-31AA-475A-97AE-548EF0755BBC}" type="presParOf" srcId="{8826A5F1-B87C-4B92-98E1-F5A35866A1B9}" destId="{056B4CC3-7C48-4E46-9663-06571807B5DB}" srcOrd="10" destOrd="0" presId="urn:microsoft.com/office/officeart/2005/8/layout/cycle5"/>
    <dgm:cxn modelId="{0A5EB64A-9E58-449D-8D39-E66C0328479D}" type="presParOf" srcId="{8826A5F1-B87C-4B92-98E1-F5A35866A1B9}" destId="{C307667A-6E05-4459-8DF2-4C5454DB9B3E}" srcOrd="11" destOrd="0" presId="urn:microsoft.com/office/officeart/2005/8/layout/cycle5"/>
    <dgm:cxn modelId="{D8073F34-A958-47CB-A019-B84856D8530A}" type="presParOf" srcId="{8826A5F1-B87C-4B92-98E1-F5A35866A1B9}" destId="{76DDC1B1-344E-4258-963E-3D0F56909663}" srcOrd="12" destOrd="0" presId="urn:microsoft.com/office/officeart/2005/8/layout/cycle5"/>
    <dgm:cxn modelId="{6BAED86F-50F7-40CE-AA03-5BE3794D856D}" type="presParOf" srcId="{8826A5F1-B87C-4B92-98E1-F5A35866A1B9}" destId="{21D007DA-D089-405D-9535-8F61CDE14492}" srcOrd="13" destOrd="0" presId="urn:microsoft.com/office/officeart/2005/8/layout/cycle5"/>
    <dgm:cxn modelId="{A5D04293-85E8-4A2F-9B8A-2BEDB659D67F}" type="presParOf" srcId="{8826A5F1-B87C-4B92-98E1-F5A35866A1B9}" destId="{15F91CB2-537D-4195-910A-0BD647EDE410}"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2C705C1-1486-4688-BAF1-85AED0AD6181}"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C44EDBF8-8F5E-400B-9C58-341D29D1A73E}">
      <dgm:prSet/>
      <dgm:spPr/>
      <dgm:t>
        <a:bodyPr/>
        <a:lstStyle/>
        <a:p>
          <a:r>
            <a:rPr lang="en-GB" dirty="0"/>
            <a:t>Least controversial principle</a:t>
          </a:r>
          <a:endParaRPr lang="en-US" dirty="0"/>
        </a:p>
      </dgm:t>
    </dgm:pt>
    <dgm:pt modelId="{1C4C612F-8D86-4610-A99B-E996A845E3D4}" type="parTrans" cxnId="{1C4BE7DA-2FF4-4457-AC69-7382BDBFACCB}">
      <dgm:prSet/>
      <dgm:spPr/>
      <dgm:t>
        <a:bodyPr/>
        <a:lstStyle/>
        <a:p>
          <a:endParaRPr lang="en-US"/>
        </a:p>
      </dgm:t>
    </dgm:pt>
    <dgm:pt modelId="{A099A556-A281-4FF1-A2A9-6BB8FAA9C4FB}" type="sibTrans" cxnId="{1C4BE7DA-2FF4-4457-AC69-7382BDBFACCB}">
      <dgm:prSet/>
      <dgm:spPr/>
      <dgm:t>
        <a:bodyPr/>
        <a:lstStyle/>
        <a:p>
          <a:endParaRPr lang="en-US"/>
        </a:p>
      </dgm:t>
    </dgm:pt>
    <dgm:pt modelId="{D0DC33BE-72D3-44E6-9E57-DCD2B21EF36B}">
      <dgm:prSet/>
      <dgm:spPr/>
      <dgm:t>
        <a:bodyPr/>
        <a:lstStyle/>
        <a:p>
          <a:r>
            <a:rPr lang="en-GB"/>
            <a:t>Should not imply that D must be the main cause</a:t>
          </a:r>
          <a:endParaRPr lang="en-US"/>
        </a:p>
      </dgm:t>
    </dgm:pt>
    <dgm:pt modelId="{E3E13BAC-DD86-4474-9BAC-9A4FF56D0308}" type="parTrans" cxnId="{FC0A3174-AD86-4593-895B-A1F993D07E95}">
      <dgm:prSet/>
      <dgm:spPr/>
      <dgm:t>
        <a:bodyPr/>
        <a:lstStyle/>
        <a:p>
          <a:endParaRPr lang="en-US"/>
        </a:p>
      </dgm:t>
    </dgm:pt>
    <dgm:pt modelId="{9DF1EBD6-6648-435A-980C-E38CDE6F506D}" type="sibTrans" cxnId="{FC0A3174-AD86-4593-895B-A1F993D07E95}">
      <dgm:prSet/>
      <dgm:spPr/>
      <dgm:t>
        <a:bodyPr/>
        <a:lstStyle/>
        <a:p>
          <a:endParaRPr lang="en-US"/>
        </a:p>
      </dgm:t>
    </dgm:pt>
    <dgm:pt modelId="{640B170A-44A1-495F-893F-4BF07D081CB5}">
      <dgm:prSet/>
      <dgm:spPr/>
      <dgm:t>
        <a:bodyPr/>
        <a:lstStyle/>
        <a:p>
          <a:r>
            <a:rPr lang="en-GB"/>
            <a:t>Defendant's role must be more than ‘slight or trifling’  -</a:t>
          </a:r>
          <a:r>
            <a:rPr lang="en-GB" b="1" i="1"/>
            <a:t>Kimsey [1996]</a:t>
          </a:r>
          <a:endParaRPr lang="en-US"/>
        </a:p>
      </dgm:t>
    </dgm:pt>
    <dgm:pt modelId="{45B206A4-002C-4819-8414-3BF4CCBC6015}" type="parTrans" cxnId="{B3891F30-4C4B-4663-812F-76B74F9AAC2F}">
      <dgm:prSet/>
      <dgm:spPr/>
      <dgm:t>
        <a:bodyPr/>
        <a:lstStyle/>
        <a:p>
          <a:endParaRPr lang="en-US"/>
        </a:p>
      </dgm:t>
    </dgm:pt>
    <dgm:pt modelId="{34ABD04D-44B6-447A-972D-D2FD87C6018D}" type="sibTrans" cxnId="{B3891F30-4C4B-4663-812F-76B74F9AAC2F}">
      <dgm:prSet/>
      <dgm:spPr/>
      <dgm:t>
        <a:bodyPr/>
        <a:lstStyle/>
        <a:p>
          <a:endParaRPr lang="en-US"/>
        </a:p>
      </dgm:t>
    </dgm:pt>
    <dgm:pt modelId="{7DDD02F3-81BC-471A-B611-C1B53E3EEF73}" type="pres">
      <dgm:prSet presAssocID="{B2C705C1-1486-4688-BAF1-85AED0AD6181}" presName="outerComposite" presStyleCnt="0">
        <dgm:presLayoutVars>
          <dgm:chMax val="5"/>
          <dgm:dir/>
          <dgm:resizeHandles val="exact"/>
        </dgm:presLayoutVars>
      </dgm:prSet>
      <dgm:spPr/>
    </dgm:pt>
    <dgm:pt modelId="{8C835819-9EB3-4072-97DA-84975A25FA4C}" type="pres">
      <dgm:prSet presAssocID="{B2C705C1-1486-4688-BAF1-85AED0AD6181}" presName="dummyMaxCanvas" presStyleCnt="0">
        <dgm:presLayoutVars/>
      </dgm:prSet>
      <dgm:spPr/>
    </dgm:pt>
    <dgm:pt modelId="{859D5EBE-DF76-4E15-8A52-81A8086A8ECD}" type="pres">
      <dgm:prSet presAssocID="{B2C705C1-1486-4688-BAF1-85AED0AD6181}" presName="ThreeNodes_1" presStyleLbl="node1" presStyleIdx="0" presStyleCnt="3">
        <dgm:presLayoutVars>
          <dgm:bulletEnabled val="1"/>
        </dgm:presLayoutVars>
      </dgm:prSet>
      <dgm:spPr/>
    </dgm:pt>
    <dgm:pt modelId="{6C0602EF-4845-47CD-8F19-96A45060D662}" type="pres">
      <dgm:prSet presAssocID="{B2C705C1-1486-4688-BAF1-85AED0AD6181}" presName="ThreeNodes_2" presStyleLbl="node1" presStyleIdx="1" presStyleCnt="3">
        <dgm:presLayoutVars>
          <dgm:bulletEnabled val="1"/>
        </dgm:presLayoutVars>
      </dgm:prSet>
      <dgm:spPr/>
    </dgm:pt>
    <dgm:pt modelId="{CA70CD6C-DBA7-4872-AAA3-03B565102301}" type="pres">
      <dgm:prSet presAssocID="{B2C705C1-1486-4688-BAF1-85AED0AD6181}" presName="ThreeNodes_3" presStyleLbl="node1" presStyleIdx="2" presStyleCnt="3">
        <dgm:presLayoutVars>
          <dgm:bulletEnabled val="1"/>
        </dgm:presLayoutVars>
      </dgm:prSet>
      <dgm:spPr/>
    </dgm:pt>
    <dgm:pt modelId="{6CC17CF3-26C8-4057-9B01-49E197A994EB}" type="pres">
      <dgm:prSet presAssocID="{B2C705C1-1486-4688-BAF1-85AED0AD6181}" presName="ThreeConn_1-2" presStyleLbl="fgAccFollowNode1" presStyleIdx="0" presStyleCnt="2">
        <dgm:presLayoutVars>
          <dgm:bulletEnabled val="1"/>
        </dgm:presLayoutVars>
      </dgm:prSet>
      <dgm:spPr/>
    </dgm:pt>
    <dgm:pt modelId="{97EEC658-D612-4992-8738-1F36DE2E058E}" type="pres">
      <dgm:prSet presAssocID="{B2C705C1-1486-4688-BAF1-85AED0AD6181}" presName="ThreeConn_2-3" presStyleLbl="fgAccFollowNode1" presStyleIdx="1" presStyleCnt="2">
        <dgm:presLayoutVars>
          <dgm:bulletEnabled val="1"/>
        </dgm:presLayoutVars>
      </dgm:prSet>
      <dgm:spPr/>
    </dgm:pt>
    <dgm:pt modelId="{BF811404-9B89-4228-AD65-4D7EF0212CE9}" type="pres">
      <dgm:prSet presAssocID="{B2C705C1-1486-4688-BAF1-85AED0AD6181}" presName="ThreeNodes_1_text" presStyleLbl="node1" presStyleIdx="2" presStyleCnt="3">
        <dgm:presLayoutVars>
          <dgm:bulletEnabled val="1"/>
        </dgm:presLayoutVars>
      </dgm:prSet>
      <dgm:spPr/>
    </dgm:pt>
    <dgm:pt modelId="{67A427AA-F084-4BA0-A8AB-6E7722163152}" type="pres">
      <dgm:prSet presAssocID="{B2C705C1-1486-4688-BAF1-85AED0AD6181}" presName="ThreeNodes_2_text" presStyleLbl="node1" presStyleIdx="2" presStyleCnt="3">
        <dgm:presLayoutVars>
          <dgm:bulletEnabled val="1"/>
        </dgm:presLayoutVars>
      </dgm:prSet>
      <dgm:spPr/>
    </dgm:pt>
    <dgm:pt modelId="{26DAD519-3B8D-415E-BBCB-B9CAD6199DE8}" type="pres">
      <dgm:prSet presAssocID="{B2C705C1-1486-4688-BAF1-85AED0AD6181}" presName="ThreeNodes_3_text" presStyleLbl="node1" presStyleIdx="2" presStyleCnt="3">
        <dgm:presLayoutVars>
          <dgm:bulletEnabled val="1"/>
        </dgm:presLayoutVars>
      </dgm:prSet>
      <dgm:spPr/>
    </dgm:pt>
  </dgm:ptLst>
  <dgm:cxnLst>
    <dgm:cxn modelId="{4F8C2510-9E6C-4729-9D6C-173071840D41}" type="presOf" srcId="{640B170A-44A1-495F-893F-4BF07D081CB5}" destId="{26DAD519-3B8D-415E-BBCB-B9CAD6199DE8}" srcOrd="1" destOrd="0" presId="urn:microsoft.com/office/officeart/2005/8/layout/vProcess5"/>
    <dgm:cxn modelId="{3DF31E16-7E6D-463E-81FD-6777C90C4156}" type="presOf" srcId="{640B170A-44A1-495F-893F-4BF07D081CB5}" destId="{CA70CD6C-DBA7-4872-AAA3-03B565102301}" srcOrd="0" destOrd="0" presId="urn:microsoft.com/office/officeart/2005/8/layout/vProcess5"/>
    <dgm:cxn modelId="{FCDF3523-57E9-4A05-9ED8-E97A2BF27DEC}" type="presOf" srcId="{9DF1EBD6-6648-435A-980C-E38CDE6F506D}" destId="{97EEC658-D612-4992-8738-1F36DE2E058E}" srcOrd="0" destOrd="0" presId="urn:microsoft.com/office/officeart/2005/8/layout/vProcess5"/>
    <dgm:cxn modelId="{B3891F30-4C4B-4663-812F-76B74F9AAC2F}" srcId="{B2C705C1-1486-4688-BAF1-85AED0AD6181}" destId="{640B170A-44A1-495F-893F-4BF07D081CB5}" srcOrd="2" destOrd="0" parTransId="{45B206A4-002C-4819-8414-3BF4CCBC6015}" sibTransId="{34ABD04D-44B6-447A-972D-D2FD87C6018D}"/>
    <dgm:cxn modelId="{4CCBA467-B4D9-4488-9C9D-60D57E28619C}" type="presOf" srcId="{D0DC33BE-72D3-44E6-9E57-DCD2B21EF36B}" destId="{6C0602EF-4845-47CD-8F19-96A45060D662}" srcOrd="0" destOrd="0" presId="urn:microsoft.com/office/officeart/2005/8/layout/vProcess5"/>
    <dgm:cxn modelId="{FC0A3174-AD86-4593-895B-A1F993D07E95}" srcId="{B2C705C1-1486-4688-BAF1-85AED0AD6181}" destId="{D0DC33BE-72D3-44E6-9E57-DCD2B21EF36B}" srcOrd="1" destOrd="0" parTransId="{E3E13BAC-DD86-4474-9BAC-9A4FF56D0308}" sibTransId="{9DF1EBD6-6648-435A-980C-E38CDE6F506D}"/>
    <dgm:cxn modelId="{50FE107D-9D70-4343-9B45-56DE2EE3E488}" type="presOf" srcId="{A099A556-A281-4FF1-A2A9-6BB8FAA9C4FB}" destId="{6CC17CF3-26C8-4057-9B01-49E197A994EB}" srcOrd="0" destOrd="0" presId="urn:microsoft.com/office/officeart/2005/8/layout/vProcess5"/>
    <dgm:cxn modelId="{5856F5A3-9588-4946-808D-B2D7E3DE6356}" type="presOf" srcId="{B2C705C1-1486-4688-BAF1-85AED0AD6181}" destId="{7DDD02F3-81BC-471A-B611-C1B53E3EEF73}" srcOrd="0" destOrd="0" presId="urn:microsoft.com/office/officeart/2005/8/layout/vProcess5"/>
    <dgm:cxn modelId="{8E78F5B0-718A-47FD-9E64-E9DC46B8A8B5}" type="presOf" srcId="{D0DC33BE-72D3-44E6-9E57-DCD2B21EF36B}" destId="{67A427AA-F084-4BA0-A8AB-6E7722163152}" srcOrd="1" destOrd="0" presId="urn:microsoft.com/office/officeart/2005/8/layout/vProcess5"/>
    <dgm:cxn modelId="{9D3C59BB-C6EE-4DA0-B808-5C037C29A599}" type="presOf" srcId="{C44EDBF8-8F5E-400B-9C58-341D29D1A73E}" destId="{859D5EBE-DF76-4E15-8A52-81A8086A8ECD}" srcOrd="0" destOrd="0" presId="urn:microsoft.com/office/officeart/2005/8/layout/vProcess5"/>
    <dgm:cxn modelId="{09E8BCBB-F632-415D-AC84-87C74F17270C}" type="presOf" srcId="{C44EDBF8-8F5E-400B-9C58-341D29D1A73E}" destId="{BF811404-9B89-4228-AD65-4D7EF0212CE9}" srcOrd="1" destOrd="0" presId="urn:microsoft.com/office/officeart/2005/8/layout/vProcess5"/>
    <dgm:cxn modelId="{1C4BE7DA-2FF4-4457-AC69-7382BDBFACCB}" srcId="{B2C705C1-1486-4688-BAF1-85AED0AD6181}" destId="{C44EDBF8-8F5E-400B-9C58-341D29D1A73E}" srcOrd="0" destOrd="0" parTransId="{1C4C612F-8D86-4610-A99B-E996A845E3D4}" sibTransId="{A099A556-A281-4FF1-A2A9-6BB8FAA9C4FB}"/>
    <dgm:cxn modelId="{D5D447DC-D33B-4296-9B5F-7175574D01A1}" type="presParOf" srcId="{7DDD02F3-81BC-471A-B611-C1B53E3EEF73}" destId="{8C835819-9EB3-4072-97DA-84975A25FA4C}" srcOrd="0" destOrd="0" presId="urn:microsoft.com/office/officeart/2005/8/layout/vProcess5"/>
    <dgm:cxn modelId="{DB4DA8BB-AFEA-4560-9450-111233E2E236}" type="presParOf" srcId="{7DDD02F3-81BC-471A-B611-C1B53E3EEF73}" destId="{859D5EBE-DF76-4E15-8A52-81A8086A8ECD}" srcOrd="1" destOrd="0" presId="urn:microsoft.com/office/officeart/2005/8/layout/vProcess5"/>
    <dgm:cxn modelId="{9D105C1B-572E-448E-8FD4-D29D400ED639}" type="presParOf" srcId="{7DDD02F3-81BC-471A-B611-C1B53E3EEF73}" destId="{6C0602EF-4845-47CD-8F19-96A45060D662}" srcOrd="2" destOrd="0" presId="urn:microsoft.com/office/officeart/2005/8/layout/vProcess5"/>
    <dgm:cxn modelId="{FF756EDF-9A78-4657-98E3-553F0F542175}" type="presParOf" srcId="{7DDD02F3-81BC-471A-B611-C1B53E3EEF73}" destId="{CA70CD6C-DBA7-4872-AAA3-03B565102301}" srcOrd="3" destOrd="0" presId="urn:microsoft.com/office/officeart/2005/8/layout/vProcess5"/>
    <dgm:cxn modelId="{9547CB49-4097-476E-AF21-2AEF45964E21}" type="presParOf" srcId="{7DDD02F3-81BC-471A-B611-C1B53E3EEF73}" destId="{6CC17CF3-26C8-4057-9B01-49E197A994EB}" srcOrd="4" destOrd="0" presId="urn:microsoft.com/office/officeart/2005/8/layout/vProcess5"/>
    <dgm:cxn modelId="{3C7D7E01-FBCE-4267-841E-F803DAE95547}" type="presParOf" srcId="{7DDD02F3-81BC-471A-B611-C1B53E3EEF73}" destId="{97EEC658-D612-4992-8738-1F36DE2E058E}" srcOrd="5" destOrd="0" presId="urn:microsoft.com/office/officeart/2005/8/layout/vProcess5"/>
    <dgm:cxn modelId="{0A8712E3-D743-47DE-A1C5-3CC774EDFB20}" type="presParOf" srcId="{7DDD02F3-81BC-471A-B611-C1B53E3EEF73}" destId="{BF811404-9B89-4228-AD65-4D7EF0212CE9}" srcOrd="6" destOrd="0" presId="urn:microsoft.com/office/officeart/2005/8/layout/vProcess5"/>
    <dgm:cxn modelId="{F77CB157-3565-4D94-9E66-886D21371F83}" type="presParOf" srcId="{7DDD02F3-81BC-471A-B611-C1B53E3EEF73}" destId="{67A427AA-F084-4BA0-A8AB-6E7722163152}" srcOrd="7" destOrd="0" presId="urn:microsoft.com/office/officeart/2005/8/layout/vProcess5"/>
    <dgm:cxn modelId="{591FE865-6677-43D2-9770-19C1BEDD81D2}" type="presParOf" srcId="{7DDD02F3-81BC-471A-B611-C1B53E3EEF73}" destId="{26DAD519-3B8D-415E-BBCB-B9CAD6199DE8}"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3A803AC-CF9D-472B-8CFC-270153303F04}"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F285FB6-2407-4805-87AA-FB54C96521DC}" type="pres">
      <dgm:prSet presAssocID="{E3A803AC-CF9D-472B-8CFC-270153303F04}" presName="hierChild1" presStyleCnt="0">
        <dgm:presLayoutVars>
          <dgm:orgChart val="1"/>
          <dgm:chPref val="1"/>
          <dgm:dir/>
          <dgm:animOne val="branch"/>
          <dgm:animLvl val="lvl"/>
          <dgm:resizeHandles/>
        </dgm:presLayoutVars>
      </dgm:prSet>
      <dgm:spPr/>
    </dgm:pt>
  </dgm:ptLst>
  <dgm:cxnLst>
    <dgm:cxn modelId="{8409A9D8-7215-4256-A0C8-94C7CB327B23}" type="presOf" srcId="{E3A803AC-CF9D-472B-8CFC-270153303F04}" destId="{CF285FB6-2407-4805-87AA-FB54C96521DC}" srcOrd="0"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AF3C515-3741-447A-A3F6-B6B8FA7EED9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1A96328-8A03-4DE8-BE89-E229EC79EE25}" type="asst">
      <dgm:prSet phldrT="[Text]"/>
      <dgm:spPr/>
      <dgm:t>
        <a:bodyPr/>
        <a:lstStyle/>
        <a:p>
          <a:r>
            <a:rPr lang="en-GB" dirty="0"/>
            <a:t>Offence definition- statute or common law</a:t>
          </a:r>
        </a:p>
      </dgm:t>
    </dgm:pt>
    <dgm:pt modelId="{180897FF-460F-4D0E-9F21-F4AD2CE196DD}" type="parTrans" cxnId="{B5444239-B581-45A0-8766-47C4DA90941C}">
      <dgm:prSet/>
      <dgm:spPr/>
      <dgm:t>
        <a:bodyPr/>
        <a:lstStyle/>
        <a:p>
          <a:endParaRPr lang="en-GB"/>
        </a:p>
      </dgm:t>
    </dgm:pt>
    <dgm:pt modelId="{EA43BDD0-BC92-4B1F-B4EA-A6414F6CB62B}" type="sibTrans" cxnId="{B5444239-B581-45A0-8766-47C4DA90941C}">
      <dgm:prSet/>
      <dgm:spPr/>
      <dgm:t>
        <a:bodyPr/>
        <a:lstStyle/>
        <a:p>
          <a:endParaRPr lang="en-GB"/>
        </a:p>
      </dgm:t>
    </dgm:pt>
    <dgm:pt modelId="{B5730C08-751A-4365-942B-0BA6D14A2A20}">
      <dgm:prSet phldrT="[Text]"/>
      <dgm:spPr/>
      <dgm:t>
        <a:bodyPr/>
        <a:lstStyle/>
        <a:p>
          <a:r>
            <a:rPr lang="en-GB" dirty="0"/>
            <a:t>Elements of offence – AR and MR</a:t>
          </a:r>
        </a:p>
      </dgm:t>
    </dgm:pt>
    <dgm:pt modelId="{A367D895-1B49-4D14-9711-C6F7413E189A}" type="parTrans" cxnId="{6ADD1502-6146-4292-A3F3-D8EC405C85B8}">
      <dgm:prSet/>
      <dgm:spPr/>
      <dgm:t>
        <a:bodyPr/>
        <a:lstStyle/>
        <a:p>
          <a:endParaRPr lang="en-GB"/>
        </a:p>
      </dgm:t>
    </dgm:pt>
    <dgm:pt modelId="{C8BE702A-5D69-45B6-8615-06E30B1C70DF}" type="sibTrans" cxnId="{6ADD1502-6146-4292-A3F3-D8EC405C85B8}">
      <dgm:prSet/>
      <dgm:spPr/>
      <dgm:t>
        <a:bodyPr/>
        <a:lstStyle/>
        <a:p>
          <a:endParaRPr lang="en-GB"/>
        </a:p>
      </dgm:t>
    </dgm:pt>
    <dgm:pt modelId="{942245C3-4EF4-4D68-8ED4-A73B81006FF8}">
      <dgm:prSet phldrT="[Text]"/>
      <dgm:spPr/>
      <dgm:t>
        <a:bodyPr/>
        <a:lstStyle/>
        <a:p>
          <a:r>
            <a:rPr lang="en-GB" dirty="0" err="1"/>
            <a:t>Mens</a:t>
          </a:r>
          <a:r>
            <a:rPr lang="en-GB" dirty="0"/>
            <a:t> Rea.</a:t>
          </a:r>
        </a:p>
        <a:p>
          <a:r>
            <a:rPr lang="en-GB" dirty="0"/>
            <a:t>Some crimes have no MR – strict liability</a:t>
          </a:r>
        </a:p>
      </dgm:t>
    </dgm:pt>
    <dgm:pt modelId="{64294ED0-C7F8-4392-8333-337BD5726DBE}" type="parTrans" cxnId="{31368868-3C99-449A-9974-A7975F809F10}">
      <dgm:prSet/>
      <dgm:spPr/>
      <dgm:t>
        <a:bodyPr/>
        <a:lstStyle/>
        <a:p>
          <a:endParaRPr lang="en-GB"/>
        </a:p>
      </dgm:t>
    </dgm:pt>
    <dgm:pt modelId="{795EF4DC-ADE1-494F-BC0F-FAB54BFCF38E}" type="sibTrans" cxnId="{31368868-3C99-449A-9974-A7975F809F10}">
      <dgm:prSet/>
      <dgm:spPr/>
      <dgm:t>
        <a:bodyPr/>
        <a:lstStyle/>
        <a:p>
          <a:endParaRPr lang="en-GB"/>
        </a:p>
      </dgm:t>
    </dgm:pt>
    <dgm:pt modelId="{30AAF031-F4FF-4A4F-9B66-008C061173C3}">
      <dgm:prSet phldrT="[Text]"/>
      <dgm:spPr/>
      <dgm:t>
        <a:bodyPr/>
        <a:lstStyle/>
        <a:p>
          <a:r>
            <a:rPr lang="en-GB" dirty="0" err="1"/>
            <a:t>Actus</a:t>
          </a:r>
          <a:r>
            <a:rPr lang="en-GB" dirty="0"/>
            <a:t> Reus consists of:</a:t>
          </a:r>
        </a:p>
      </dgm:t>
    </dgm:pt>
    <dgm:pt modelId="{E2AE52FD-C07D-4C62-AE46-B8A10A186908}" type="parTrans" cxnId="{4DF9DB27-588A-414B-8C11-DC0638D19A83}">
      <dgm:prSet/>
      <dgm:spPr/>
      <dgm:t>
        <a:bodyPr/>
        <a:lstStyle/>
        <a:p>
          <a:endParaRPr lang="en-GB"/>
        </a:p>
      </dgm:t>
    </dgm:pt>
    <dgm:pt modelId="{C7A66481-A7F9-48B0-9266-ED9A413F7913}" type="sibTrans" cxnId="{4DF9DB27-588A-414B-8C11-DC0638D19A83}">
      <dgm:prSet/>
      <dgm:spPr/>
      <dgm:t>
        <a:bodyPr/>
        <a:lstStyle/>
        <a:p>
          <a:endParaRPr lang="en-GB"/>
        </a:p>
      </dgm:t>
    </dgm:pt>
    <dgm:pt modelId="{FB3EE5A3-4EB1-49EC-A3A7-AD033ABAF331}">
      <dgm:prSet phldrT="[Text]"/>
      <dgm:spPr/>
      <dgm:t>
        <a:bodyPr/>
        <a:lstStyle/>
        <a:p>
          <a:r>
            <a:rPr lang="en-GB" dirty="0"/>
            <a:t>Prohibited circumstances</a:t>
          </a:r>
        </a:p>
      </dgm:t>
    </dgm:pt>
    <dgm:pt modelId="{EED91A87-C4E8-4B79-A76B-1EEC6128B32C}" type="parTrans" cxnId="{87B5E3FB-DE2E-4E7D-BE36-F972B245E1D2}">
      <dgm:prSet/>
      <dgm:spPr/>
      <dgm:t>
        <a:bodyPr/>
        <a:lstStyle/>
        <a:p>
          <a:endParaRPr lang="en-GB"/>
        </a:p>
      </dgm:t>
    </dgm:pt>
    <dgm:pt modelId="{EF6D0E43-EC83-472D-91CB-590C18427C54}" type="sibTrans" cxnId="{87B5E3FB-DE2E-4E7D-BE36-F972B245E1D2}">
      <dgm:prSet/>
      <dgm:spPr/>
      <dgm:t>
        <a:bodyPr/>
        <a:lstStyle/>
        <a:p>
          <a:endParaRPr lang="en-GB"/>
        </a:p>
      </dgm:t>
    </dgm:pt>
    <dgm:pt modelId="{72D1F846-0510-492F-A93A-42DD42103AC8}">
      <dgm:prSet phldrT="[Text]"/>
      <dgm:spPr/>
      <dgm:t>
        <a:bodyPr/>
        <a:lstStyle/>
        <a:p>
          <a:r>
            <a:rPr lang="en-GB" dirty="0"/>
            <a:t>Prohibited consequences</a:t>
          </a:r>
        </a:p>
      </dgm:t>
    </dgm:pt>
    <dgm:pt modelId="{FA4D7C81-CA95-41FF-87A6-220CFFC8F0AF}" type="parTrans" cxnId="{76DAEF40-F948-4642-9994-3ED03AEE038E}">
      <dgm:prSet/>
      <dgm:spPr/>
      <dgm:t>
        <a:bodyPr/>
        <a:lstStyle/>
        <a:p>
          <a:endParaRPr lang="en-GB"/>
        </a:p>
      </dgm:t>
    </dgm:pt>
    <dgm:pt modelId="{8A54B4A0-51EE-425A-B051-1A4DF6854957}" type="sibTrans" cxnId="{76DAEF40-F948-4642-9994-3ED03AEE038E}">
      <dgm:prSet/>
      <dgm:spPr/>
      <dgm:t>
        <a:bodyPr/>
        <a:lstStyle/>
        <a:p>
          <a:endParaRPr lang="en-GB"/>
        </a:p>
      </dgm:t>
    </dgm:pt>
    <dgm:pt modelId="{A31AE1FE-1706-493D-BB0A-477B6F261723}">
      <dgm:prSet phldrT="[Text]"/>
      <dgm:spPr/>
      <dgm:t>
        <a:bodyPr/>
        <a:lstStyle/>
        <a:p>
          <a:r>
            <a:rPr lang="en-GB" dirty="0"/>
            <a:t>Acts</a:t>
          </a:r>
        </a:p>
      </dgm:t>
    </dgm:pt>
    <dgm:pt modelId="{6E92BC67-D7A5-4570-8A2F-CC2E65CB4C2F}" type="parTrans" cxnId="{1FCC8D40-567F-4E69-8CA1-3BE362658A94}">
      <dgm:prSet/>
      <dgm:spPr/>
      <dgm:t>
        <a:bodyPr/>
        <a:lstStyle/>
        <a:p>
          <a:endParaRPr lang="en-GB"/>
        </a:p>
      </dgm:t>
    </dgm:pt>
    <dgm:pt modelId="{5CE77941-0529-4F3E-8978-251F2909E423}" type="sibTrans" cxnId="{1FCC8D40-567F-4E69-8CA1-3BE362658A94}">
      <dgm:prSet/>
      <dgm:spPr/>
      <dgm:t>
        <a:bodyPr/>
        <a:lstStyle/>
        <a:p>
          <a:endParaRPr lang="en-GB"/>
        </a:p>
      </dgm:t>
    </dgm:pt>
    <dgm:pt modelId="{11CCF338-9EC2-4D95-BF1B-CD01A7022EEF}">
      <dgm:prSet phldrT="[Text]"/>
      <dgm:spPr/>
      <dgm:t>
        <a:bodyPr/>
        <a:lstStyle/>
        <a:p>
          <a:r>
            <a:rPr lang="en-GB" dirty="0"/>
            <a:t>Causation must be established</a:t>
          </a:r>
        </a:p>
      </dgm:t>
    </dgm:pt>
    <dgm:pt modelId="{AF3974C1-CBB2-4B50-839E-AF7E9CD09BB1}" type="parTrans" cxnId="{A7D271B6-A551-4237-B281-81B1FCAC56FB}">
      <dgm:prSet/>
      <dgm:spPr/>
      <dgm:t>
        <a:bodyPr/>
        <a:lstStyle/>
        <a:p>
          <a:endParaRPr lang="en-GB"/>
        </a:p>
      </dgm:t>
    </dgm:pt>
    <dgm:pt modelId="{C9E0F48E-0D98-4F0A-AE6E-C1BE74665B58}" type="sibTrans" cxnId="{A7D271B6-A551-4237-B281-81B1FCAC56FB}">
      <dgm:prSet/>
      <dgm:spPr/>
      <dgm:t>
        <a:bodyPr/>
        <a:lstStyle/>
        <a:p>
          <a:endParaRPr lang="en-GB"/>
        </a:p>
      </dgm:t>
    </dgm:pt>
    <dgm:pt modelId="{4C01C984-D7ED-4D5E-82D6-2F19B4B5CE30}">
      <dgm:prSet phldrT="[Text]"/>
      <dgm:spPr/>
      <dgm:t>
        <a:bodyPr/>
        <a:lstStyle/>
        <a:p>
          <a:r>
            <a:rPr lang="en-GB" dirty="0"/>
            <a:t>Prohibited conduct</a:t>
          </a:r>
        </a:p>
      </dgm:t>
    </dgm:pt>
    <dgm:pt modelId="{DE7FA91F-5139-457B-B5E3-D6503652A9DF}" type="parTrans" cxnId="{A0D0DA8E-4E5E-48F0-BECD-F5FF94FF5561}">
      <dgm:prSet/>
      <dgm:spPr/>
      <dgm:t>
        <a:bodyPr/>
        <a:lstStyle/>
        <a:p>
          <a:endParaRPr lang="en-GB"/>
        </a:p>
      </dgm:t>
    </dgm:pt>
    <dgm:pt modelId="{15499F7C-3860-43EB-BEEB-AC7155C7BC26}" type="sibTrans" cxnId="{A0D0DA8E-4E5E-48F0-BECD-F5FF94FF5561}">
      <dgm:prSet/>
      <dgm:spPr/>
      <dgm:t>
        <a:bodyPr/>
        <a:lstStyle/>
        <a:p>
          <a:endParaRPr lang="en-GB"/>
        </a:p>
      </dgm:t>
    </dgm:pt>
    <dgm:pt modelId="{5C371943-E5DF-48F4-B405-5846F7B64E58}">
      <dgm:prSet phldrT="[Text]"/>
      <dgm:spPr/>
      <dgm:t>
        <a:bodyPr/>
        <a:lstStyle/>
        <a:p>
          <a:r>
            <a:rPr lang="en-GB" dirty="0"/>
            <a:t>Omissions</a:t>
          </a:r>
        </a:p>
      </dgm:t>
    </dgm:pt>
    <dgm:pt modelId="{42FC396D-487B-4F79-B694-0B20DBC1C4BD}" type="parTrans" cxnId="{357F7C1B-DEB0-452F-8F58-B5197E3224AD}">
      <dgm:prSet/>
      <dgm:spPr/>
      <dgm:t>
        <a:bodyPr/>
        <a:lstStyle/>
        <a:p>
          <a:endParaRPr lang="en-GB"/>
        </a:p>
      </dgm:t>
    </dgm:pt>
    <dgm:pt modelId="{BB556627-DCFD-4F49-8B2A-9C8B4A9BDD3F}" type="sibTrans" cxnId="{357F7C1B-DEB0-452F-8F58-B5197E3224AD}">
      <dgm:prSet/>
      <dgm:spPr/>
      <dgm:t>
        <a:bodyPr/>
        <a:lstStyle/>
        <a:p>
          <a:endParaRPr lang="en-GB"/>
        </a:p>
      </dgm:t>
    </dgm:pt>
    <dgm:pt modelId="{27C54EE5-3084-444C-A622-69971141146D}" type="pres">
      <dgm:prSet presAssocID="{FAF3C515-3741-447A-A3F6-B6B8FA7EED92}" presName="hierChild1" presStyleCnt="0">
        <dgm:presLayoutVars>
          <dgm:orgChart val="1"/>
          <dgm:chPref val="1"/>
          <dgm:dir/>
          <dgm:animOne val="branch"/>
          <dgm:animLvl val="lvl"/>
          <dgm:resizeHandles/>
        </dgm:presLayoutVars>
      </dgm:prSet>
      <dgm:spPr/>
    </dgm:pt>
    <dgm:pt modelId="{C7236102-A895-4091-B8CC-9087D34A59DF}" type="pres">
      <dgm:prSet presAssocID="{C1A96328-8A03-4DE8-BE89-E229EC79EE25}" presName="hierRoot1" presStyleCnt="0">
        <dgm:presLayoutVars>
          <dgm:hierBranch val="init"/>
        </dgm:presLayoutVars>
      </dgm:prSet>
      <dgm:spPr/>
    </dgm:pt>
    <dgm:pt modelId="{B5B8CBC8-3368-4E42-9BFE-986AA985888A}" type="pres">
      <dgm:prSet presAssocID="{C1A96328-8A03-4DE8-BE89-E229EC79EE25}" presName="rootComposite1" presStyleCnt="0"/>
      <dgm:spPr/>
    </dgm:pt>
    <dgm:pt modelId="{BE6EF2C8-70A1-4907-A995-24C8663316FB}" type="pres">
      <dgm:prSet presAssocID="{C1A96328-8A03-4DE8-BE89-E229EC79EE25}" presName="rootText1" presStyleLbl="node0" presStyleIdx="0" presStyleCnt="1" custScaleX="169972">
        <dgm:presLayoutVars>
          <dgm:chPref val="3"/>
        </dgm:presLayoutVars>
      </dgm:prSet>
      <dgm:spPr/>
    </dgm:pt>
    <dgm:pt modelId="{A4F52258-E11B-4B65-AA7B-9ADFBF0AECA4}" type="pres">
      <dgm:prSet presAssocID="{C1A96328-8A03-4DE8-BE89-E229EC79EE25}" presName="rootConnector1" presStyleLbl="asst0" presStyleIdx="0" presStyleCnt="0"/>
      <dgm:spPr/>
    </dgm:pt>
    <dgm:pt modelId="{1A1FA929-6F82-40C4-A97D-9A66F9AEECF4}" type="pres">
      <dgm:prSet presAssocID="{C1A96328-8A03-4DE8-BE89-E229EC79EE25}" presName="hierChild2" presStyleCnt="0"/>
      <dgm:spPr/>
    </dgm:pt>
    <dgm:pt modelId="{EF0E4627-2B76-4183-AACB-F868BBEF7419}" type="pres">
      <dgm:prSet presAssocID="{A367D895-1B49-4D14-9711-C6F7413E189A}" presName="Name37" presStyleLbl="parChTrans1D2" presStyleIdx="0" presStyleCnt="1"/>
      <dgm:spPr/>
    </dgm:pt>
    <dgm:pt modelId="{094845C1-C17C-4F16-9A58-C20F0C695315}" type="pres">
      <dgm:prSet presAssocID="{B5730C08-751A-4365-942B-0BA6D14A2A20}" presName="hierRoot2" presStyleCnt="0">
        <dgm:presLayoutVars>
          <dgm:hierBranch val="init"/>
        </dgm:presLayoutVars>
      </dgm:prSet>
      <dgm:spPr/>
    </dgm:pt>
    <dgm:pt modelId="{3C1C3042-CD55-4F65-A2CE-670D1A098499}" type="pres">
      <dgm:prSet presAssocID="{B5730C08-751A-4365-942B-0BA6D14A2A20}" presName="rootComposite" presStyleCnt="0"/>
      <dgm:spPr/>
    </dgm:pt>
    <dgm:pt modelId="{900A375C-65BD-4E04-BAC0-AA0E6CFFAAFF}" type="pres">
      <dgm:prSet presAssocID="{B5730C08-751A-4365-942B-0BA6D14A2A20}" presName="rootText" presStyleLbl="node2" presStyleIdx="0" presStyleCnt="1" custScaleX="169972">
        <dgm:presLayoutVars>
          <dgm:chPref val="3"/>
        </dgm:presLayoutVars>
      </dgm:prSet>
      <dgm:spPr/>
    </dgm:pt>
    <dgm:pt modelId="{42A1B968-5C5A-4DB7-B78A-8738A098D576}" type="pres">
      <dgm:prSet presAssocID="{B5730C08-751A-4365-942B-0BA6D14A2A20}" presName="rootConnector" presStyleLbl="node2" presStyleIdx="0" presStyleCnt="1"/>
      <dgm:spPr/>
    </dgm:pt>
    <dgm:pt modelId="{6DB8F1D1-A6E9-45EF-8B44-D46EB7AA5CF1}" type="pres">
      <dgm:prSet presAssocID="{B5730C08-751A-4365-942B-0BA6D14A2A20}" presName="hierChild4" presStyleCnt="0"/>
      <dgm:spPr/>
    </dgm:pt>
    <dgm:pt modelId="{FCBB9143-6E7A-42D9-8308-A1794890573B}" type="pres">
      <dgm:prSet presAssocID="{64294ED0-C7F8-4392-8333-337BD5726DBE}" presName="Name37" presStyleLbl="parChTrans1D3" presStyleIdx="0" presStyleCnt="2"/>
      <dgm:spPr/>
    </dgm:pt>
    <dgm:pt modelId="{3E40E50D-F596-4D0E-9F35-D272204E0F7E}" type="pres">
      <dgm:prSet presAssocID="{942245C3-4EF4-4D68-8ED4-A73B81006FF8}" presName="hierRoot2" presStyleCnt="0">
        <dgm:presLayoutVars>
          <dgm:hierBranch val="init"/>
        </dgm:presLayoutVars>
      </dgm:prSet>
      <dgm:spPr/>
    </dgm:pt>
    <dgm:pt modelId="{2EDAD826-8FFC-4582-AC31-AC33ABB6E379}" type="pres">
      <dgm:prSet presAssocID="{942245C3-4EF4-4D68-8ED4-A73B81006FF8}" presName="rootComposite" presStyleCnt="0"/>
      <dgm:spPr/>
    </dgm:pt>
    <dgm:pt modelId="{271EDF56-7574-490A-A4E6-41AA85724EE4}" type="pres">
      <dgm:prSet presAssocID="{942245C3-4EF4-4D68-8ED4-A73B81006FF8}" presName="rootText" presStyleLbl="node3" presStyleIdx="0" presStyleCnt="2" custScaleX="147133" custScaleY="142001">
        <dgm:presLayoutVars>
          <dgm:chPref val="3"/>
        </dgm:presLayoutVars>
      </dgm:prSet>
      <dgm:spPr/>
    </dgm:pt>
    <dgm:pt modelId="{329FE3F1-9ED8-4D7E-8EFB-6F7B909168E7}" type="pres">
      <dgm:prSet presAssocID="{942245C3-4EF4-4D68-8ED4-A73B81006FF8}" presName="rootConnector" presStyleLbl="node3" presStyleIdx="0" presStyleCnt="2"/>
      <dgm:spPr/>
    </dgm:pt>
    <dgm:pt modelId="{674FCDD7-2544-4EFA-B64F-4891F82E7B4F}" type="pres">
      <dgm:prSet presAssocID="{942245C3-4EF4-4D68-8ED4-A73B81006FF8}" presName="hierChild4" presStyleCnt="0"/>
      <dgm:spPr/>
    </dgm:pt>
    <dgm:pt modelId="{D5B250A9-6C35-44FD-808A-C4ADA83D5D91}" type="pres">
      <dgm:prSet presAssocID="{942245C3-4EF4-4D68-8ED4-A73B81006FF8}" presName="hierChild5" presStyleCnt="0"/>
      <dgm:spPr/>
    </dgm:pt>
    <dgm:pt modelId="{331B2694-77F3-43D0-AE2B-294122A93598}" type="pres">
      <dgm:prSet presAssocID="{E2AE52FD-C07D-4C62-AE46-B8A10A186908}" presName="Name37" presStyleLbl="parChTrans1D3" presStyleIdx="1" presStyleCnt="2"/>
      <dgm:spPr/>
    </dgm:pt>
    <dgm:pt modelId="{670BE939-88D7-427A-A2EB-110A3D4484D8}" type="pres">
      <dgm:prSet presAssocID="{30AAF031-F4FF-4A4F-9B66-008C061173C3}" presName="hierRoot2" presStyleCnt="0">
        <dgm:presLayoutVars>
          <dgm:hierBranch val="init"/>
        </dgm:presLayoutVars>
      </dgm:prSet>
      <dgm:spPr/>
    </dgm:pt>
    <dgm:pt modelId="{387152DA-0ED8-4B9A-A77C-E6A0B686D00F}" type="pres">
      <dgm:prSet presAssocID="{30AAF031-F4FF-4A4F-9B66-008C061173C3}" presName="rootComposite" presStyleCnt="0"/>
      <dgm:spPr/>
    </dgm:pt>
    <dgm:pt modelId="{EA915ACC-D267-452C-A9A7-61BC7BCF275E}" type="pres">
      <dgm:prSet presAssocID="{30AAF031-F4FF-4A4F-9B66-008C061173C3}" presName="rootText" presStyleLbl="node3" presStyleIdx="1" presStyleCnt="2" custScaleX="133477">
        <dgm:presLayoutVars>
          <dgm:chPref val="3"/>
        </dgm:presLayoutVars>
      </dgm:prSet>
      <dgm:spPr/>
    </dgm:pt>
    <dgm:pt modelId="{D38B0F92-3495-449A-B15B-CFD10CE05185}" type="pres">
      <dgm:prSet presAssocID="{30AAF031-F4FF-4A4F-9B66-008C061173C3}" presName="rootConnector" presStyleLbl="node3" presStyleIdx="1" presStyleCnt="2"/>
      <dgm:spPr/>
    </dgm:pt>
    <dgm:pt modelId="{3B69289B-3CC2-4BF3-8E1C-A27EF4B5DADD}" type="pres">
      <dgm:prSet presAssocID="{30AAF031-F4FF-4A4F-9B66-008C061173C3}" presName="hierChild4" presStyleCnt="0"/>
      <dgm:spPr/>
    </dgm:pt>
    <dgm:pt modelId="{77EC4313-B04A-4349-A2AE-3FF705A2B700}" type="pres">
      <dgm:prSet presAssocID="{DE7FA91F-5139-457B-B5E3-D6503652A9DF}" presName="Name37" presStyleLbl="parChTrans1D4" presStyleIdx="0" presStyleCnt="6"/>
      <dgm:spPr/>
    </dgm:pt>
    <dgm:pt modelId="{EA75921B-28B1-47E7-8F9E-8440B07E8B00}" type="pres">
      <dgm:prSet presAssocID="{4C01C984-D7ED-4D5E-82D6-2F19B4B5CE30}" presName="hierRoot2" presStyleCnt="0">
        <dgm:presLayoutVars>
          <dgm:hierBranch val="init"/>
        </dgm:presLayoutVars>
      </dgm:prSet>
      <dgm:spPr/>
    </dgm:pt>
    <dgm:pt modelId="{946511ED-D604-4DB2-847A-70C09A7D8188}" type="pres">
      <dgm:prSet presAssocID="{4C01C984-D7ED-4D5E-82D6-2F19B4B5CE30}" presName="rootComposite" presStyleCnt="0"/>
      <dgm:spPr/>
    </dgm:pt>
    <dgm:pt modelId="{49502808-BF87-4E1B-AA6D-DD76934C4305}" type="pres">
      <dgm:prSet presAssocID="{4C01C984-D7ED-4D5E-82D6-2F19B4B5CE30}" presName="rootText" presStyleLbl="node4" presStyleIdx="0" presStyleCnt="6" custScaleY="145249">
        <dgm:presLayoutVars>
          <dgm:chPref val="3"/>
        </dgm:presLayoutVars>
      </dgm:prSet>
      <dgm:spPr/>
    </dgm:pt>
    <dgm:pt modelId="{E523AFC8-B3E5-49F4-A7E8-0817291A790E}" type="pres">
      <dgm:prSet presAssocID="{4C01C984-D7ED-4D5E-82D6-2F19B4B5CE30}" presName="rootConnector" presStyleLbl="node4" presStyleIdx="0" presStyleCnt="6"/>
      <dgm:spPr/>
    </dgm:pt>
    <dgm:pt modelId="{FD65C8B4-6CF3-435D-8646-EA44CB127C5A}" type="pres">
      <dgm:prSet presAssocID="{4C01C984-D7ED-4D5E-82D6-2F19B4B5CE30}" presName="hierChild4" presStyleCnt="0"/>
      <dgm:spPr/>
    </dgm:pt>
    <dgm:pt modelId="{14345400-2434-497D-9FE2-3938EFD83226}" type="pres">
      <dgm:prSet presAssocID="{42FC396D-487B-4F79-B694-0B20DBC1C4BD}" presName="Name37" presStyleLbl="parChTrans1D4" presStyleIdx="1" presStyleCnt="6"/>
      <dgm:spPr/>
    </dgm:pt>
    <dgm:pt modelId="{D5CE5DA3-3927-4033-BA58-B35C1F6161D8}" type="pres">
      <dgm:prSet presAssocID="{5C371943-E5DF-48F4-B405-5846F7B64E58}" presName="hierRoot2" presStyleCnt="0">
        <dgm:presLayoutVars>
          <dgm:hierBranch val="init"/>
        </dgm:presLayoutVars>
      </dgm:prSet>
      <dgm:spPr/>
    </dgm:pt>
    <dgm:pt modelId="{9E725C2C-7AE8-42AC-A4A5-E183E2A8A4B8}" type="pres">
      <dgm:prSet presAssocID="{5C371943-E5DF-48F4-B405-5846F7B64E58}" presName="rootComposite" presStyleCnt="0"/>
      <dgm:spPr/>
    </dgm:pt>
    <dgm:pt modelId="{3E09F40B-C29E-4879-81FE-744E5EBA47A9}" type="pres">
      <dgm:prSet presAssocID="{5C371943-E5DF-48F4-B405-5846F7B64E58}" presName="rootText" presStyleLbl="node4" presStyleIdx="1" presStyleCnt="6" custLinFactNeighborX="514" custLinFactNeighborY="9349">
        <dgm:presLayoutVars>
          <dgm:chPref val="3"/>
        </dgm:presLayoutVars>
      </dgm:prSet>
      <dgm:spPr/>
    </dgm:pt>
    <dgm:pt modelId="{C255FB56-00F7-4ACA-BF39-B0F946480ECA}" type="pres">
      <dgm:prSet presAssocID="{5C371943-E5DF-48F4-B405-5846F7B64E58}" presName="rootConnector" presStyleLbl="node4" presStyleIdx="1" presStyleCnt="6"/>
      <dgm:spPr/>
    </dgm:pt>
    <dgm:pt modelId="{E8495F4A-AF59-4916-A5B1-6F708A1D7919}" type="pres">
      <dgm:prSet presAssocID="{5C371943-E5DF-48F4-B405-5846F7B64E58}" presName="hierChild4" presStyleCnt="0"/>
      <dgm:spPr/>
    </dgm:pt>
    <dgm:pt modelId="{4481DB93-5B80-4499-9BF8-BD38821B3DE4}" type="pres">
      <dgm:prSet presAssocID="{5C371943-E5DF-48F4-B405-5846F7B64E58}" presName="hierChild5" presStyleCnt="0"/>
      <dgm:spPr/>
    </dgm:pt>
    <dgm:pt modelId="{AECB83FF-2FBE-4BEC-8ADA-0FCE97CB959B}" type="pres">
      <dgm:prSet presAssocID="{6E92BC67-D7A5-4570-8A2F-CC2E65CB4C2F}" presName="Name37" presStyleLbl="parChTrans1D4" presStyleIdx="2" presStyleCnt="6"/>
      <dgm:spPr/>
    </dgm:pt>
    <dgm:pt modelId="{5A7BF572-5EC5-4AC9-9462-3F265197BFBD}" type="pres">
      <dgm:prSet presAssocID="{A31AE1FE-1706-493D-BB0A-477B6F261723}" presName="hierRoot2" presStyleCnt="0">
        <dgm:presLayoutVars>
          <dgm:hierBranch val="init"/>
        </dgm:presLayoutVars>
      </dgm:prSet>
      <dgm:spPr/>
    </dgm:pt>
    <dgm:pt modelId="{612CC9F6-6E69-4990-AB11-60BC9217648E}" type="pres">
      <dgm:prSet presAssocID="{A31AE1FE-1706-493D-BB0A-477B6F261723}" presName="rootComposite" presStyleCnt="0"/>
      <dgm:spPr/>
    </dgm:pt>
    <dgm:pt modelId="{F490BC0A-2C2F-44BD-ABF8-69FAD74DBA22}" type="pres">
      <dgm:prSet presAssocID="{A31AE1FE-1706-493D-BB0A-477B6F261723}" presName="rootText" presStyleLbl="node4" presStyleIdx="2" presStyleCnt="6" custLinFactX="-43110" custLinFactY="-32651" custLinFactNeighborX="-100000" custLinFactNeighborY="-100000">
        <dgm:presLayoutVars>
          <dgm:chPref val="3"/>
        </dgm:presLayoutVars>
      </dgm:prSet>
      <dgm:spPr/>
    </dgm:pt>
    <dgm:pt modelId="{948D7B1C-7826-404D-A826-37E93E8442BC}" type="pres">
      <dgm:prSet presAssocID="{A31AE1FE-1706-493D-BB0A-477B6F261723}" presName="rootConnector" presStyleLbl="node4" presStyleIdx="2" presStyleCnt="6"/>
      <dgm:spPr/>
    </dgm:pt>
    <dgm:pt modelId="{FEEF1471-7E68-4ABC-B7E3-40F20D7B305E}" type="pres">
      <dgm:prSet presAssocID="{A31AE1FE-1706-493D-BB0A-477B6F261723}" presName="hierChild4" presStyleCnt="0"/>
      <dgm:spPr/>
    </dgm:pt>
    <dgm:pt modelId="{0FE20000-CE13-4FD9-B5CB-46BC7327A6C0}" type="pres">
      <dgm:prSet presAssocID="{A31AE1FE-1706-493D-BB0A-477B6F261723}" presName="hierChild5" presStyleCnt="0"/>
      <dgm:spPr/>
    </dgm:pt>
    <dgm:pt modelId="{987EF3BA-866F-4252-998B-FE587B181C3B}" type="pres">
      <dgm:prSet presAssocID="{4C01C984-D7ED-4D5E-82D6-2F19B4B5CE30}" presName="hierChild5" presStyleCnt="0"/>
      <dgm:spPr/>
    </dgm:pt>
    <dgm:pt modelId="{CDD7A93A-EC7F-4485-A218-7B7ED58135E8}" type="pres">
      <dgm:prSet presAssocID="{EED91A87-C4E8-4B79-A76B-1EEC6128B32C}" presName="Name37" presStyleLbl="parChTrans1D4" presStyleIdx="3" presStyleCnt="6"/>
      <dgm:spPr/>
    </dgm:pt>
    <dgm:pt modelId="{1FBD5D79-CA93-4F5E-8E41-6E268CF5ECB9}" type="pres">
      <dgm:prSet presAssocID="{FB3EE5A3-4EB1-49EC-A3A7-AD033ABAF331}" presName="hierRoot2" presStyleCnt="0">
        <dgm:presLayoutVars>
          <dgm:hierBranch val="init"/>
        </dgm:presLayoutVars>
      </dgm:prSet>
      <dgm:spPr/>
    </dgm:pt>
    <dgm:pt modelId="{43095575-77CD-4181-B079-2EC7E87B2ED3}" type="pres">
      <dgm:prSet presAssocID="{FB3EE5A3-4EB1-49EC-A3A7-AD033ABAF331}" presName="rootComposite" presStyleCnt="0"/>
      <dgm:spPr/>
    </dgm:pt>
    <dgm:pt modelId="{08704775-52D8-48E3-9840-1832AEA570DC}" type="pres">
      <dgm:prSet presAssocID="{FB3EE5A3-4EB1-49EC-A3A7-AD033ABAF331}" presName="rootText" presStyleLbl="node4" presStyleIdx="3" presStyleCnt="6" custScaleY="130328">
        <dgm:presLayoutVars>
          <dgm:chPref val="3"/>
        </dgm:presLayoutVars>
      </dgm:prSet>
      <dgm:spPr/>
    </dgm:pt>
    <dgm:pt modelId="{16B8716C-C28B-4174-8C00-5CD2A77B3B54}" type="pres">
      <dgm:prSet presAssocID="{FB3EE5A3-4EB1-49EC-A3A7-AD033ABAF331}" presName="rootConnector" presStyleLbl="node4" presStyleIdx="3" presStyleCnt="6"/>
      <dgm:spPr/>
    </dgm:pt>
    <dgm:pt modelId="{63DBC147-5927-4024-A0A5-F30397208304}" type="pres">
      <dgm:prSet presAssocID="{FB3EE5A3-4EB1-49EC-A3A7-AD033ABAF331}" presName="hierChild4" presStyleCnt="0"/>
      <dgm:spPr/>
    </dgm:pt>
    <dgm:pt modelId="{9A29F921-F836-44CB-AD68-913E12E3B727}" type="pres">
      <dgm:prSet presAssocID="{FB3EE5A3-4EB1-49EC-A3A7-AD033ABAF331}" presName="hierChild5" presStyleCnt="0"/>
      <dgm:spPr/>
    </dgm:pt>
    <dgm:pt modelId="{4EFF2D21-8C25-4908-87B3-349BB86C5281}" type="pres">
      <dgm:prSet presAssocID="{FA4D7C81-CA95-41FF-87A6-220CFFC8F0AF}" presName="Name37" presStyleLbl="parChTrans1D4" presStyleIdx="4" presStyleCnt="6"/>
      <dgm:spPr/>
    </dgm:pt>
    <dgm:pt modelId="{65B87A9F-8679-4BF6-ABA9-06AD95966FEB}" type="pres">
      <dgm:prSet presAssocID="{72D1F846-0510-492F-A93A-42DD42103AC8}" presName="hierRoot2" presStyleCnt="0">
        <dgm:presLayoutVars>
          <dgm:hierBranch val="init"/>
        </dgm:presLayoutVars>
      </dgm:prSet>
      <dgm:spPr/>
    </dgm:pt>
    <dgm:pt modelId="{C17D44EE-F9C0-4753-8B68-86BA712E201A}" type="pres">
      <dgm:prSet presAssocID="{72D1F846-0510-492F-A93A-42DD42103AC8}" presName="rootComposite" presStyleCnt="0"/>
      <dgm:spPr/>
    </dgm:pt>
    <dgm:pt modelId="{3B1A7F39-6B15-43FF-9321-71EBFD216C56}" type="pres">
      <dgm:prSet presAssocID="{72D1F846-0510-492F-A93A-42DD42103AC8}" presName="rootText" presStyleLbl="node4" presStyleIdx="4" presStyleCnt="6" custScaleY="145877">
        <dgm:presLayoutVars>
          <dgm:chPref val="3"/>
        </dgm:presLayoutVars>
      </dgm:prSet>
      <dgm:spPr/>
    </dgm:pt>
    <dgm:pt modelId="{6183B969-C207-4DA1-AB27-5D4BE4683417}" type="pres">
      <dgm:prSet presAssocID="{72D1F846-0510-492F-A93A-42DD42103AC8}" presName="rootConnector" presStyleLbl="node4" presStyleIdx="4" presStyleCnt="6"/>
      <dgm:spPr/>
    </dgm:pt>
    <dgm:pt modelId="{B567FF25-F646-4FAE-80C8-05176146CE33}" type="pres">
      <dgm:prSet presAssocID="{72D1F846-0510-492F-A93A-42DD42103AC8}" presName="hierChild4" presStyleCnt="0"/>
      <dgm:spPr/>
    </dgm:pt>
    <dgm:pt modelId="{579A1329-9423-42D7-9A22-D47B39E4E3A1}" type="pres">
      <dgm:prSet presAssocID="{AF3974C1-CBB2-4B50-839E-AF7E9CD09BB1}" presName="Name37" presStyleLbl="parChTrans1D4" presStyleIdx="5" presStyleCnt="6"/>
      <dgm:spPr/>
    </dgm:pt>
    <dgm:pt modelId="{B91F903C-7442-4EA1-9B03-45484FEF841A}" type="pres">
      <dgm:prSet presAssocID="{11CCF338-9EC2-4D95-BF1B-CD01A7022EEF}" presName="hierRoot2" presStyleCnt="0">
        <dgm:presLayoutVars>
          <dgm:hierBranch val="init"/>
        </dgm:presLayoutVars>
      </dgm:prSet>
      <dgm:spPr/>
    </dgm:pt>
    <dgm:pt modelId="{889E7DCC-82D4-4DF2-BB1E-3ECB57AA83AF}" type="pres">
      <dgm:prSet presAssocID="{11CCF338-9EC2-4D95-BF1B-CD01A7022EEF}" presName="rootComposite" presStyleCnt="0"/>
      <dgm:spPr/>
    </dgm:pt>
    <dgm:pt modelId="{04C113C1-EEC4-4AAF-AAB9-7FD71952C9AB}" type="pres">
      <dgm:prSet presAssocID="{11CCF338-9EC2-4D95-BF1B-CD01A7022EEF}" presName="rootText" presStyleLbl="node4" presStyleIdx="5" presStyleCnt="6" custScaleY="134064">
        <dgm:presLayoutVars>
          <dgm:chPref val="3"/>
        </dgm:presLayoutVars>
      </dgm:prSet>
      <dgm:spPr/>
    </dgm:pt>
    <dgm:pt modelId="{65205CB2-ADC3-4466-A25F-2F8A589F3D1F}" type="pres">
      <dgm:prSet presAssocID="{11CCF338-9EC2-4D95-BF1B-CD01A7022EEF}" presName="rootConnector" presStyleLbl="node4" presStyleIdx="5" presStyleCnt="6"/>
      <dgm:spPr/>
    </dgm:pt>
    <dgm:pt modelId="{780F3616-007C-462A-87D8-8D872E24EF16}" type="pres">
      <dgm:prSet presAssocID="{11CCF338-9EC2-4D95-BF1B-CD01A7022EEF}" presName="hierChild4" presStyleCnt="0"/>
      <dgm:spPr/>
    </dgm:pt>
    <dgm:pt modelId="{547A9DDE-8A36-42B1-AF6F-1CF1084F18C2}" type="pres">
      <dgm:prSet presAssocID="{11CCF338-9EC2-4D95-BF1B-CD01A7022EEF}" presName="hierChild5" presStyleCnt="0"/>
      <dgm:spPr/>
    </dgm:pt>
    <dgm:pt modelId="{8C18AEB4-1AB6-479C-A586-2AD79631514F}" type="pres">
      <dgm:prSet presAssocID="{72D1F846-0510-492F-A93A-42DD42103AC8}" presName="hierChild5" presStyleCnt="0"/>
      <dgm:spPr/>
    </dgm:pt>
    <dgm:pt modelId="{8389B0D4-3261-4EAD-9A19-07E2ED15C3DD}" type="pres">
      <dgm:prSet presAssocID="{30AAF031-F4FF-4A4F-9B66-008C061173C3}" presName="hierChild5" presStyleCnt="0"/>
      <dgm:spPr/>
    </dgm:pt>
    <dgm:pt modelId="{ED6F21E8-D532-4B79-B7D5-E388122852C3}" type="pres">
      <dgm:prSet presAssocID="{B5730C08-751A-4365-942B-0BA6D14A2A20}" presName="hierChild5" presStyleCnt="0"/>
      <dgm:spPr/>
    </dgm:pt>
    <dgm:pt modelId="{96CD9004-F3C5-45CF-9E49-5F397F40227B}" type="pres">
      <dgm:prSet presAssocID="{C1A96328-8A03-4DE8-BE89-E229EC79EE25}" presName="hierChild3" presStyleCnt="0"/>
      <dgm:spPr/>
    </dgm:pt>
  </dgm:ptLst>
  <dgm:cxnLst>
    <dgm:cxn modelId="{6ADD1502-6146-4292-A3F3-D8EC405C85B8}" srcId="{C1A96328-8A03-4DE8-BE89-E229EC79EE25}" destId="{B5730C08-751A-4365-942B-0BA6D14A2A20}" srcOrd="0" destOrd="0" parTransId="{A367D895-1B49-4D14-9711-C6F7413E189A}" sibTransId="{C8BE702A-5D69-45B6-8615-06E30B1C70DF}"/>
    <dgm:cxn modelId="{E96E7904-873C-4D40-89DD-F98096D8BCF5}" type="presOf" srcId="{C1A96328-8A03-4DE8-BE89-E229EC79EE25}" destId="{BE6EF2C8-70A1-4907-A995-24C8663316FB}" srcOrd="0" destOrd="0" presId="urn:microsoft.com/office/officeart/2005/8/layout/orgChart1"/>
    <dgm:cxn modelId="{C9FDD208-EBF7-4E92-B4E8-5F6955DBE5F4}" type="presOf" srcId="{FB3EE5A3-4EB1-49EC-A3A7-AD033ABAF331}" destId="{16B8716C-C28B-4174-8C00-5CD2A77B3B54}" srcOrd="1" destOrd="0" presId="urn:microsoft.com/office/officeart/2005/8/layout/orgChart1"/>
    <dgm:cxn modelId="{E7B7C611-CC19-4C6B-802D-6CA070E3D8A9}" type="presOf" srcId="{B5730C08-751A-4365-942B-0BA6D14A2A20}" destId="{900A375C-65BD-4E04-BAC0-AA0E6CFFAAFF}" srcOrd="0" destOrd="0" presId="urn:microsoft.com/office/officeart/2005/8/layout/orgChart1"/>
    <dgm:cxn modelId="{3DEC2714-4F79-4DFA-AD9C-ABE75196A4C5}" type="presOf" srcId="{A31AE1FE-1706-493D-BB0A-477B6F261723}" destId="{F490BC0A-2C2F-44BD-ABF8-69FAD74DBA22}" srcOrd="0" destOrd="0" presId="urn:microsoft.com/office/officeart/2005/8/layout/orgChart1"/>
    <dgm:cxn modelId="{2868BE19-7663-4DBA-A0CE-DC961F792878}" type="presOf" srcId="{11CCF338-9EC2-4D95-BF1B-CD01A7022EEF}" destId="{04C113C1-EEC4-4AAF-AAB9-7FD71952C9AB}" srcOrd="0" destOrd="0" presId="urn:microsoft.com/office/officeart/2005/8/layout/orgChart1"/>
    <dgm:cxn modelId="{357F7C1B-DEB0-452F-8F58-B5197E3224AD}" srcId="{4C01C984-D7ED-4D5E-82D6-2F19B4B5CE30}" destId="{5C371943-E5DF-48F4-B405-5846F7B64E58}" srcOrd="0" destOrd="0" parTransId="{42FC396D-487B-4F79-B694-0B20DBC1C4BD}" sibTransId="{BB556627-DCFD-4F49-8B2A-9C8B4A9BDD3F}"/>
    <dgm:cxn modelId="{1CC15F1D-2731-4EEC-8256-E8C813533DBB}" type="presOf" srcId="{5C371943-E5DF-48F4-B405-5846F7B64E58}" destId="{3E09F40B-C29E-4879-81FE-744E5EBA47A9}" srcOrd="0" destOrd="0" presId="urn:microsoft.com/office/officeart/2005/8/layout/orgChart1"/>
    <dgm:cxn modelId="{4DF9DB27-588A-414B-8C11-DC0638D19A83}" srcId="{B5730C08-751A-4365-942B-0BA6D14A2A20}" destId="{30AAF031-F4FF-4A4F-9B66-008C061173C3}" srcOrd="1" destOrd="0" parTransId="{E2AE52FD-C07D-4C62-AE46-B8A10A186908}" sibTransId="{C7A66481-A7F9-48B0-9266-ED9A413F7913}"/>
    <dgm:cxn modelId="{1D20F933-96CC-4447-ADD3-E80652126B56}" type="presOf" srcId="{EED91A87-C4E8-4B79-A76B-1EEC6128B32C}" destId="{CDD7A93A-EC7F-4485-A218-7B7ED58135E8}" srcOrd="0" destOrd="0" presId="urn:microsoft.com/office/officeart/2005/8/layout/orgChart1"/>
    <dgm:cxn modelId="{B5444239-B581-45A0-8766-47C4DA90941C}" srcId="{FAF3C515-3741-447A-A3F6-B6B8FA7EED92}" destId="{C1A96328-8A03-4DE8-BE89-E229EC79EE25}" srcOrd="0" destOrd="0" parTransId="{180897FF-460F-4D0E-9F21-F4AD2CE196DD}" sibTransId="{EA43BDD0-BC92-4B1F-B4EA-A6414F6CB62B}"/>
    <dgm:cxn modelId="{6627F83E-303C-402F-90B4-3E77E3E3622C}" type="presOf" srcId="{A367D895-1B49-4D14-9711-C6F7413E189A}" destId="{EF0E4627-2B76-4183-AACB-F868BBEF7419}" srcOrd="0" destOrd="0" presId="urn:microsoft.com/office/officeart/2005/8/layout/orgChart1"/>
    <dgm:cxn modelId="{1FCC8D40-567F-4E69-8CA1-3BE362658A94}" srcId="{4C01C984-D7ED-4D5E-82D6-2F19B4B5CE30}" destId="{A31AE1FE-1706-493D-BB0A-477B6F261723}" srcOrd="1" destOrd="0" parTransId="{6E92BC67-D7A5-4570-8A2F-CC2E65CB4C2F}" sibTransId="{5CE77941-0529-4F3E-8978-251F2909E423}"/>
    <dgm:cxn modelId="{76DAEF40-F948-4642-9994-3ED03AEE038E}" srcId="{30AAF031-F4FF-4A4F-9B66-008C061173C3}" destId="{72D1F846-0510-492F-A93A-42DD42103AC8}" srcOrd="2" destOrd="0" parTransId="{FA4D7C81-CA95-41FF-87A6-220CFFC8F0AF}" sibTransId="{8A54B4A0-51EE-425A-B051-1A4DF6854957}"/>
    <dgm:cxn modelId="{94FB6861-A2A8-4CA3-9750-552938B08830}" type="presOf" srcId="{4C01C984-D7ED-4D5E-82D6-2F19B4B5CE30}" destId="{E523AFC8-B3E5-49F4-A7E8-0817291A790E}" srcOrd="1" destOrd="0" presId="urn:microsoft.com/office/officeart/2005/8/layout/orgChart1"/>
    <dgm:cxn modelId="{F9496564-0A8F-45AA-88D8-D46468D0C6D1}" type="presOf" srcId="{5C371943-E5DF-48F4-B405-5846F7B64E58}" destId="{C255FB56-00F7-4ACA-BF39-B0F946480ECA}" srcOrd="1" destOrd="0" presId="urn:microsoft.com/office/officeart/2005/8/layout/orgChart1"/>
    <dgm:cxn modelId="{F2BE5B46-B890-419A-9F97-5F8DE871FC0A}" type="presOf" srcId="{FA4D7C81-CA95-41FF-87A6-220CFFC8F0AF}" destId="{4EFF2D21-8C25-4908-87B3-349BB86C5281}" srcOrd="0" destOrd="0" presId="urn:microsoft.com/office/officeart/2005/8/layout/orgChart1"/>
    <dgm:cxn modelId="{D254BF46-4C17-44CC-88B2-607829B8423E}" type="presOf" srcId="{B5730C08-751A-4365-942B-0BA6D14A2A20}" destId="{42A1B968-5C5A-4DB7-B78A-8738A098D576}" srcOrd="1" destOrd="0" presId="urn:microsoft.com/office/officeart/2005/8/layout/orgChart1"/>
    <dgm:cxn modelId="{397AC866-3DDA-43AA-9B82-FC2889D13AC8}" type="presOf" srcId="{C1A96328-8A03-4DE8-BE89-E229EC79EE25}" destId="{A4F52258-E11B-4B65-AA7B-9ADFBF0AECA4}" srcOrd="1" destOrd="0" presId="urn:microsoft.com/office/officeart/2005/8/layout/orgChart1"/>
    <dgm:cxn modelId="{31368868-3C99-449A-9974-A7975F809F10}" srcId="{B5730C08-751A-4365-942B-0BA6D14A2A20}" destId="{942245C3-4EF4-4D68-8ED4-A73B81006FF8}" srcOrd="0" destOrd="0" parTransId="{64294ED0-C7F8-4392-8333-337BD5726DBE}" sibTransId="{795EF4DC-ADE1-494F-BC0F-FAB54BFCF38E}"/>
    <dgm:cxn modelId="{A85A1F4F-A71A-458F-84C8-E2D6A4CCD301}" type="presOf" srcId="{6E92BC67-D7A5-4570-8A2F-CC2E65CB4C2F}" destId="{AECB83FF-2FBE-4BEC-8ADA-0FCE97CB959B}" srcOrd="0" destOrd="0" presId="urn:microsoft.com/office/officeart/2005/8/layout/orgChart1"/>
    <dgm:cxn modelId="{F5C02050-F701-4187-AF5B-8609679C4455}" type="presOf" srcId="{942245C3-4EF4-4D68-8ED4-A73B81006FF8}" destId="{329FE3F1-9ED8-4D7E-8EFB-6F7B909168E7}" srcOrd="1" destOrd="0" presId="urn:microsoft.com/office/officeart/2005/8/layout/orgChart1"/>
    <dgm:cxn modelId="{5C55AA5A-F598-4559-BF2C-FF4B02DF94C7}" type="presOf" srcId="{E2AE52FD-C07D-4C62-AE46-B8A10A186908}" destId="{331B2694-77F3-43D0-AE2B-294122A93598}" srcOrd="0" destOrd="0" presId="urn:microsoft.com/office/officeart/2005/8/layout/orgChart1"/>
    <dgm:cxn modelId="{EAD69E7B-5A6B-437F-B9BE-7E7DDFCF2795}" type="presOf" srcId="{FB3EE5A3-4EB1-49EC-A3A7-AD033ABAF331}" destId="{08704775-52D8-48E3-9840-1832AEA570DC}" srcOrd="0" destOrd="0" presId="urn:microsoft.com/office/officeart/2005/8/layout/orgChart1"/>
    <dgm:cxn modelId="{75C77D83-80FF-48BB-A807-661A0A80F9C2}" type="presOf" srcId="{942245C3-4EF4-4D68-8ED4-A73B81006FF8}" destId="{271EDF56-7574-490A-A4E6-41AA85724EE4}" srcOrd="0" destOrd="0" presId="urn:microsoft.com/office/officeart/2005/8/layout/orgChart1"/>
    <dgm:cxn modelId="{6D1B1F85-F381-45E5-9AF4-C56F40B20B56}" type="presOf" srcId="{30AAF031-F4FF-4A4F-9B66-008C061173C3}" destId="{EA915ACC-D267-452C-A9A7-61BC7BCF275E}" srcOrd="0" destOrd="0" presId="urn:microsoft.com/office/officeart/2005/8/layout/orgChart1"/>
    <dgm:cxn modelId="{8B9A2F89-AA82-4AD2-ABFA-715A774AACD3}" type="presOf" srcId="{4C01C984-D7ED-4D5E-82D6-2F19B4B5CE30}" destId="{49502808-BF87-4E1B-AA6D-DD76934C4305}" srcOrd="0" destOrd="0" presId="urn:microsoft.com/office/officeart/2005/8/layout/orgChart1"/>
    <dgm:cxn modelId="{A0D0DA8E-4E5E-48F0-BECD-F5FF94FF5561}" srcId="{30AAF031-F4FF-4A4F-9B66-008C061173C3}" destId="{4C01C984-D7ED-4D5E-82D6-2F19B4B5CE30}" srcOrd="0" destOrd="0" parTransId="{DE7FA91F-5139-457B-B5E3-D6503652A9DF}" sibTransId="{15499F7C-3860-43EB-BEEB-AC7155C7BC26}"/>
    <dgm:cxn modelId="{72D94DAA-CF5E-4111-8F11-01CC04F9EEAE}" type="presOf" srcId="{64294ED0-C7F8-4392-8333-337BD5726DBE}" destId="{FCBB9143-6E7A-42D9-8308-A1794890573B}" srcOrd="0" destOrd="0" presId="urn:microsoft.com/office/officeart/2005/8/layout/orgChart1"/>
    <dgm:cxn modelId="{7A8C83AF-6AAA-491C-B8B5-53A5B8FA810E}" type="presOf" srcId="{FAF3C515-3741-447A-A3F6-B6B8FA7EED92}" destId="{27C54EE5-3084-444C-A622-69971141146D}" srcOrd="0" destOrd="0" presId="urn:microsoft.com/office/officeart/2005/8/layout/orgChart1"/>
    <dgm:cxn modelId="{A7D271B6-A551-4237-B281-81B1FCAC56FB}" srcId="{72D1F846-0510-492F-A93A-42DD42103AC8}" destId="{11CCF338-9EC2-4D95-BF1B-CD01A7022EEF}" srcOrd="0" destOrd="0" parTransId="{AF3974C1-CBB2-4B50-839E-AF7E9CD09BB1}" sibTransId="{C9E0F48E-0D98-4F0A-AE6E-C1BE74665B58}"/>
    <dgm:cxn modelId="{91FA43BA-E56E-4032-86F2-FFD7E724DA67}" type="presOf" srcId="{72D1F846-0510-492F-A93A-42DD42103AC8}" destId="{6183B969-C207-4DA1-AB27-5D4BE4683417}" srcOrd="1" destOrd="0" presId="urn:microsoft.com/office/officeart/2005/8/layout/orgChart1"/>
    <dgm:cxn modelId="{6AAE75C2-4ACD-453C-929C-5CCC46B48E67}" type="presOf" srcId="{42FC396D-487B-4F79-B694-0B20DBC1C4BD}" destId="{14345400-2434-497D-9FE2-3938EFD83226}" srcOrd="0" destOrd="0" presId="urn:microsoft.com/office/officeart/2005/8/layout/orgChart1"/>
    <dgm:cxn modelId="{01E6C7D1-0B47-47A6-9B1B-6F1793268116}" type="presOf" srcId="{A31AE1FE-1706-493D-BB0A-477B6F261723}" destId="{948D7B1C-7826-404D-A826-37E93E8442BC}" srcOrd="1" destOrd="0" presId="urn:microsoft.com/office/officeart/2005/8/layout/orgChart1"/>
    <dgm:cxn modelId="{CF93CDDA-E9F9-49ED-A11B-9EA6D8770406}" type="presOf" srcId="{72D1F846-0510-492F-A93A-42DD42103AC8}" destId="{3B1A7F39-6B15-43FF-9321-71EBFD216C56}" srcOrd="0" destOrd="0" presId="urn:microsoft.com/office/officeart/2005/8/layout/orgChart1"/>
    <dgm:cxn modelId="{932E80DB-E373-449E-B385-C9C192D05FAA}" type="presOf" srcId="{11CCF338-9EC2-4D95-BF1B-CD01A7022EEF}" destId="{65205CB2-ADC3-4466-A25F-2F8A589F3D1F}" srcOrd="1" destOrd="0" presId="urn:microsoft.com/office/officeart/2005/8/layout/orgChart1"/>
    <dgm:cxn modelId="{E247CBE6-C9C1-4015-A592-58A683FA6845}" type="presOf" srcId="{30AAF031-F4FF-4A4F-9B66-008C061173C3}" destId="{D38B0F92-3495-449A-B15B-CFD10CE05185}" srcOrd="1" destOrd="0" presId="urn:microsoft.com/office/officeart/2005/8/layout/orgChart1"/>
    <dgm:cxn modelId="{9462B9F4-201C-402F-8B28-B5D7F692C034}" type="presOf" srcId="{DE7FA91F-5139-457B-B5E3-D6503652A9DF}" destId="{77EC4313-B04A-4349-A2AE-3FF705A2B700}" srcOrd="0" destOrd="0" presId="urn:microsoft.com/office/officeart/2005/8/layout/orgChart1"/>
    <dgm:cxn modelId="{EDC790F7-6D06-40D8-ACFF-959A6D30DEAD}" type="presOf" srcId="{AF3974C1-CBB2-4B50-839E-AF7E9CD09BB1}" destId="{579A1329-9423-42D7-9A22-D47B39E4E3A1}" srcOrd="0" destOrd="0" presId="urn:microsoft.com/office/officeart/2005/8/layout/orgChart1"/>
    <dgm:cxn modelId="{87B5E3FB-DE2E-4E7D-BE36-F972B245E1D2}" srcId="{30AAF031-F4FF-4A4F-9B66-008C061173C3}" destId="{FB3EE5A3-4EB1-49EC-A3A7-AD033ABAF331}" srcOrd="1" destOrd="0" parTransId="{EED91A87-C4E8-4B79-A76B-1EEC6128B32C}" sibTransId="{EF6D0E43-EC83-472D-91CB-590C18427C54}"/>
    <dgm:cxn modelId="{93B7215E-01EF-4D3E-A9E2-78594863C455}" type="presParOf" srcId="{27C54EE5-3084-444C-A622-69971141146D}" destId="{C7236102-A895-4091-B8CC-9087D34A59DF}" srcOrd="0" destOrd="0" presId="urn:microsoft.com/office/officeart/2005/8/layout/orgChart1"/>
    <dgm:cxn modelId="{AF2BE98C-16BB-4337-A414-D79C05D2DBC0}" type="presParOf" srcId="{C7236102-A895-4091-B8CC-9087D34A59DF}" destId="{B5B8CBC8-3368-4E42-9BFE-986AA985888A}" srcOrd="0" destOrd="0" presId="urn:microsoft.com/office/officeart/2005/8/layout/orgChart1"/>
    <dgm:cxn modelId="{36387F83-6682-431E-A34E-B2F4A5C93407}" type="presParOf" srcId="{B5B8CBC8-3368-4E42-9BFE-986AA985888A}" destId="{BE6EF2C8-70A1-4907-A995-24C8663316FB}" srcOrd="0" destOrd="0" presId="urn:microsoft.com/office/officeart/2005/8/layout/orgChart1"/>
    <dgm:cxn modelId="{6746491E-906D-4CA0-A4BA-21DE273FB9F0}" type="presParOf" srcId="{B5B8CBC8-3368-4E42-9BFE-986AA985888A}" destId="{A4F52258-E11B-4B65-AA7B-9ADFBF0AECA4}" srcOrd="1" destOrd="0" presId="urn:microsoft.com/office/officeart/2005/8/layout/orgChart1"/>
    <dgm:cxn modelId="{3717D2AF-FC5B-45F2-8837-A4CA3211E5DD}" type="presParOf" srcId="{C7236102-A895-4091-B8CC-9087D34A59DF}" destId="{1A1FA929-6F82-40C4-A97D-9A66F9AEECF4}" srcOrd="1" destOrd="0" presId="urn:microsoft.com/office/officeart/2005/8/layout/orgChart1"/>
    <dgm:cxn modelId="{9F3DF21A-CF04-403C-B25E-86E0F2478927}" type="presParOf" srcId="{1A1FA929-6F82-40C4-A97D-9A66F9AEECF4}" destId="{EF0E4627-2B76-4183-AACB-F868BBEF7419}" srcOrd="0" destOrd="0" presId="urn:microsoft.com/office/officeart/2005/8/layout/orgChart1"/>
    <dgm:cxn modelId="{AE5BC3A8-19E3-42B6-A7F9-F6EA17E49003}" type="presParOf" srcId="{1A1FA929-6F82-40C4-A97D-9A66F9AEECF4}" destId="{094845C1-C17C-4F16-9A58-C20F0C695315}" srcOrd="1" destOrd="0" presId="urn:microsoft.com/office/officeart/2005/8/layout/orgChart1"/>
    <dgm:cxn modelId="{8E3D4360-4394-4258-AC27-AD801B30A8F3}" type="presParOf" srcId="{094845C1-C17C-4F16-9A58-C20F0C695315}" destId="{3C1C3042-CD55-4F65-A2CE-670D1A098499}" srcOrd="0" destOrd="0" presId="urn:microsoft.com/office/officeart/2005/8/layout/orgChart1"/>
    <dgm:cxn modelId="{770DB7FF-7E22-48AC-AC5A-0D7EA7AC16EE}" type="presParOf" srcId="{3C1C3042-CD55-4F65-A2CE-670D1A098499}" destId="{900A375C-65BD-4E04-BAC0-AA0E6CFFAAFF}" srcOrd="0" destOrd="0" presId="urn:microsoft.com/office/officeart/2005/8/layout/orgChart1"/>
    <dgm:cxn modelId="{7B6FE226-A9DD-4680-A890-6C2EFA9893AF}" type="presParOf" srcId="{3C1C3042-CD55-4F65-A2CE-670D1A098499}" destId="{42A1B968-5C5A-4DB7-B78A-8738A098D576}" srcOrd="1" destOrd="0" presId="urn:microsoft.com/office/officeart/2005/8/layout/orgChart1"/>
    <dgm:cxn modelId="{7607B9CD-B71E-47DA-AE1A-D38E2BA1FE65}" type="presParOf" srcId="{094845C1-C17C-4F16-9A58-C20F0C695315}" destId="{6DB8F1D1-A6E9-45EF-8B44-D46EB7AA5CF1}" srcOrd="1" destOrd="0" presId="urn:microsoft.com/office/officeart/2005/8/layout/orgChart1"/>
    <dgm:cxn modelId="{C953373C-97D4-466B-AAAD-F3F95575E251}" type="presParOf" srcId="{6DB8F1D1-A6E9-45EF-8B44-D46EB7AA5CF1}" destId="{FCBB9143-6E7A-42D9-8308-A1794890573B}" srcOrd="0" destOrd="0" presId="urn:microsoft.com/office/officeart/2005/8/layout/orgChart1"/>
    <dgm:cxn modelId="{C20EF0ED-8AE9-4FC2-86A5-E69ED422638E}" type="presParOf" srcId="{6DB8F1D1-A6E9-45EF-8B44-D46EB7AA5CF1}" destId="{3E40E50D-F596-4D0E-9F35-D272204E0F7E}" srcOrd="1" destOrd="0" presId="urn:microsoft.com/office/officeart/2005/8/layout/orgChart1"/>
    <dgm:cxn modelId="{FA09FE0E-0588-4CFD-BA92-A865D90B5DA4}" type="presParOf" srcId="{3E40E50D-F596-4D0E-9F35-D272204E0F7E}" destId="{2EDAD826-8FFC-4582-AC31-AC33ABB6E379}" srcOrd="0" destOrd="0" presId="urn:microsoft.com/office/officeart/2005/8/layout/orgChart1"/>
    <dgm:cxn modelId="{D931063D-CD4A-4456-A87B-1124D8B13E0E}" type="presParOf" srcId="{2EDAD826-8FFC-4582-AC31-AC33ABB6E379}" destId="{271EDF56-7574-490A-A4E6-41AA85724EE4}" srcOrd="0" destOrd="0" presId="urn:microsoft.com/office/officeart/2005/8/layout/orgChart1"/>
    <dgm:cxn modelId="{BC389702-CB79-446F-87A1-3313B1F3E267}" type="presParOf" srcId="{2EDAD826-8FFC-4582-AC31-AC33ABB6E379}" destId="{329FE3F1-9ED8-4D7E-8EFB-6F7B909168E7}" srcOrd="1" destOrd="0" presId="urn:microsoft.com/office/officeart/2005/8/layout/orgChart1"/>
    <dgm:cxn modelId="{BD2D3FB5-2E01-424E-A281-3ADC903F84DC}" type="presParOf" srcId="{3E40E50D-F596-4D0E-9F35-D272204E0F7E}" destId="{674FCDD7-2544-4EFA-B64F-4891F82E7B4F}" srcOrd="1" destOrd="0" presId="urn:microsoft.com/office/officeart/2005/8/layout/orgChart1"/>
    <dgm:cxn modelId="{DCEBF333-6AE7-490F-9D52-656AAD95CB0D}" type="presParOf" srcId="{3E40E50D-F596-4D0E-9F35-D272204E0F7E}" destId="{D5B250A9-6C35-44FD-808A-C4ADA83D5D91}" srcOrd="2" destOrd="0" presId="urn:microsoft.com/office/officeart/2005/8/layout/orgChart1"/>
    <dgm:cxn modelId="{CA5CB948-4F13-4E28-9098-D4C26AC7D2CF}" type="presParOf" srcId="{6DB8F1D1-A6E9-45EF-8B44-D46EB7AA5CF1}" destId="{331B2694-77F3-43D0-AE2B-294122A93598}" srcOrd="2" destOrd="0" presId="urn:microsoft.com/office/officeart/2005/8/layout/orgChart1"/>
    <dgm:cxn modelId="{76601D13-FE2F-486F-AB64-890A07A6EE94}" type="presParOf" srcId="{6DB8F1D1-A6E9-45EF-8B44-D46EB7AA5CF1}" destId="{670BE939-88D7-427A-A2EB-110A3D4484D8}" srcOrd="3" destOrd="0" presId="urn:microsoft.com/office/officeart/2005/8/layout/orgChart1"/>
    <dgm:cxn modelId="{293DCD3A-E8BC-43E0-9F8B-C12BD6317751}" type="presParOf" srcId="{670BE939-88D7-427A-A2EB-110A3D4484D8}" destId="{387152DA-0ED8-4B9A-A77C-E6A0B686D00F}" srcOrd="0" destOrd="0" presId="urn:microsoft.com/office/officeart/2005/8/layout/orgChart1"/>
    <dgm:cxn modelId="{153F17D1-D2E8-456A-9EA3-85582CBC5E98}" type="presParOf" srcId="{387152DA-0ED8-4B9A-A77C-E6A0B686D00F}" destId="{EA915ACC-D267-452C-A9A7-61BC7BCF275E}" srcOrd="0" destOrd="0" presId="urn:microsoft.com/office/officeart/2005/8/layout/orgChart1"/>
    <dgm:cxn modelId="{57796F5F-106E-4FA3-B07F-F868BF4254A7}" type="presParOf" srcId="{387152DA-0ED8-4B9A-A77C-E6A0B686D00F}" destId="{D38B0F92-3495-449A-B15B-CFD10CE05185}" srcOrd="1" destOrd="0" presId="urn:microsoft.com/office/officeart/2005/8/layout/orgChart1"/>
    <dgm:cxn modelId="{7F948D42-A883-4547-A2DA-02816437F901}" type="presParOf" srcId="{670BE939-88D7-427A-A2EB-110A3D4484D8}" destId="{3B69289B-3CC2-4BF3-8E1C-A27EF4B5DADD}" srcOrd="1" destOrd="0" presId="urn:microsoft.com/office/officeart/2005/8/layout/orgChart1"/>
    <dgm:cxn modelId="{2E3C1D74-5FCA-42AA-B8AE-798644061BA5}" type="presParOf" srcId="{3B69289B-3CC2-4BF3-8E1C-A27EF4B5DADD}" destId="{77EC4313-B04A-4349-A2AE-3FF705A2B700}" srcOrd="0" destOrd="0" presId="urn:microsoft.com/office/officeart/2005/8/layout/orgChart1"/>
    <dgm:cxn modelId="{8E00C672-DDEC-4DC3-BFB9-4AB8C947F111}" type="presParOf" srcId="{3B69289B-3CC2-4BF3-8E1C-A27EF4B5DADD}" destId="{EA75921B-28B1-47E7-8F9E-8440B07E8B00}" srcOrd="1" destOrd="0" presId="urn:microsoft.com/office/officeart/2005/8/layout/orgChart1"/>
    <dgm:cxn modelId="{59A8F535-2169-4E15-AA46-DD6C7231A563}" type="presParOf" srcId="{EA75921B-28B1-47E7-8F9E-8440B07E8B00}" destId="{946511ED-D604-4DB2-847A-70C09A7D8188}" srcOrd="0" destOrd="0" presId="urn:microsoft.com/office/officeart/2005/8/layout/orgChart1"/>
    <dgm:cxn modelId="{A16EB738-110D-4779-90C4-17F5E75704BD}" type="presParOf" srcId="{946511ED-D604-4DB2-847A-70C09A7D8188}" destId="{49502808-BF87-4E1B-AA6D-DD76934C4305}" srcOrd="0" destOrd="0" presId="urn:microsoft.com/office/officeart/2005/8/layout/orgChart1"/>
    <dgm:cxn modelId="{5DB1C8F2-D68D-41A4-8B93-68AF4D25EF31}" type="presParOf" srcId="{946511ED-D604-4DB2-847A-70C09A7D8188}" destId="{E523AFC8-B3E5-49F4-A7E8-0817291A790E}" srcOrd="1" destOrd="0" presId="urn:microsoft.com/office/officeart/2005/8/layout/orgChart1"/>
    <dgm:cxn modelId="{7A663F84-62E0-4222-A242-1D140CDA565B}" type="presParOf" srcId="{EA75921B-28B1-47E7-8F9E-8440B07E8B00}" destId="{FD65C8B4-6CF3-435D-8646-EA44CB127C5A}" srcOrd="1" destOrd="0" presId="urn:microsoft.com/office/officeart/2005/8/layout/orgChart1"/>
    <dgm:cxn modelId="{63E9F9B6-3A04-48FD-A5EE-8606430829CB}" type="presParOf" srcId="{FD65C8B4-6CF3-435D-8646-EA44CB127C5A}" destId="{14345400-2434-497D-9FE2-3938EFD83226}" srcOrd="0" destOrd="0" presId="urn:microsoft.com/office/officeart/2005/8/layout/orgChart1"/>
    <dgm:cxn modelId="{905B85FB-1FFA-4EA8-AAFC-D1D38AA645DF}" type="presParOf" srcId="{FD65C8B4-6CF3-435D-8646-EA44CB127C5A}" destId="{D5CE5DA3-3927-4033-BA58-B35C1F6161D8}" srcOrd="1" destOrd="0" presId="urn:microsoft.com/office/officeart/2005/8/layout/orgChart1"/>
    <dgm:cxn modelId="{4C26C402-8664-459F-819C-A80D30CBEDFE}" type="presParOf" srcId="{D5CE5DA3-3927-4033-BA58-B35C1F6161D8}" destId="{9E725C2C-7AE8-42AC-A4A5-E183E2A8A4B8}" srcOrd="0" destOrd="0" presId="urn:microsoft.com/office/officeart/2005/8/layout/orgChart1"/>
    <dgm:cxn modelId="{0B02E020-5258-4136-B4FC-0B4BA6123423}" type="presParOf" srcId="{9E725C2C-7AE8-42AC-A4A5-E183E2A8A4B8}" destId="{3E09F40B-C29E-4879-81FE-744E5EBA47A9}" srcOrd="0" destOrd="0" presId="urn:microsoft.com/office/officeart/2005/8/layout/orgChart1"/>
    <dgm:cxn modelId="{D2B2792B-9DB7-4A30-96C9-BD8845BE0619}" type="presParOf" srcId="{9E725C2C-7AE8-42AC-A4A5-E183E2A8A4B8}" destId="{C255FB56-00F7-4ACA-BF39-B0F946480ECA}" srcOrd="1" destOrd="0" presId="urn:microsoft.com/office/officeart/2005/8/layout/orgChart1"/>
    <dgm:cxn modelId="{15A83B7E-9B88-4EC7-AC44-1FA7074DD229}" type="presParOf" srcId="{D5CE5DA3-3927-4033-BA58-B35C1F6161D8}" destId="{E8495F4A-AF59-4916-A5B1-6F708A1D7919}" srcOrd="1" destOrd="0" presId="urn:microsoft.com/office/officeart/2005/8/layout/orgChart1"/>
    <dgm:cxn modelId="{BA202AFC-135D-4300-9181-5AD8F4020FB5}" type="presParOf" srcId="{D5CE5DA3-3927-4033-BA58-B35C1F6161D8}" destId="{4481DB93-5B80-4499-9BF8-BD38821B3DE4}" srcOrd="2" destOrd="0" presId="urn:microsoft.com/office/officeart/2005/8/layout/orgChart1"/>
    <dgm:cxn modelId="{DC66DDE7-ADDA-4D03-AB0C-01DC04767456}" type="presParOf" srcId="{FD65C8B4-6CF3-435D-8646-EA44CB127C5A}" destId="{AECB83FF-2FBE-4BEC-8ADA-0FCE97CB959B}" srcOrd="2" destOrd="0" presId="urn:microsoft.com/office/officeart/2005/8/layout/orgChart1"/>
    <dgm:cxn modelId="{193B0850-7314-496C-9033-3C89C58F75C1}" type="presParOf" srcId="{FD65C8B4-6CF3-435D-8646-EA44CB127C5A}" destId="{5A7BF572-5EC5-4AC9-9462-3F265197BFBD}" srcOrd="3" destOrd="0" presId="urn:microsoft.com/office/officeart/2005/8/layout/orgChart1"/>
    <dgm:cxn modelId="{E5FD1BC8-D627-4BD0-9F3C-5614CB8C511A}" type="presParOf" srcId="{5A7BF572-5EC5-4AC9-9462-3F265197BFBD}" destId="{612CC9F6-6E69-4990-AB11-60BC9217648E}" srcOrd="0" destOrd="0" presId="urn:microsoft.com/office/officeart/2005/8/layout/orgChart1"/>
    <dgm:cxn modelId="{3FFCDCA8-B03F-4AF7-8120-F3BAEFBA6E45}" type="presParOf" srcId="{612CC9F6-6E69-4990-AB11-60BC9217648E}" destId="{F490BC0A-2C2F-44BD-ABF8-69FAD74DBA22}" srcOrd="0" destOrd="0" presId="urn:microsoft.com/office/officeart/2005/8/layout/orgChart1"/>
    <dgm:cxn modelId="{2A3FB7F2-F5FF-4A47-A68E-E32A5D734B86}" type="presParOf" srcId="{612CC9F6-6E69-4990-AB11-60BC9217648E}" destId="{948D7B1C-7826-404D-A826-37E93E8442BC}" srcOrd="1" destOrd="0" presId="urn:microsoft.com/office/officeart/2005/8/layout/orgChart1"/>
    <dgm:cxn modelId="{2C33D2F6-FAD2-45C9-9255-B28144B10DAB}" type="presParOf" srcId="{5A7BF572-5EC5-4AC9-9462-3F265197BFBD}" destId="{FEEF1471-7E68-4ABC-B7E3-40F20D7B305E}" srcOrd="1" destOrd="0" presId="urn:microsoft.com/office/officeart/2005/8/layout/orgChart1"/>
    <dgm:cxn modelId="{B806B8EE-2808-4F2F-9C82-4BE144A0B47A}" type="presParOf" srcId="{5A7BF572-5EC5-4AC9-9462-3F265197BFBD}" destId="{0FE20000-CE13-4FD9-B5CB-46BC7327A6C0}" srcOrd="2" destOrd="0" presId="urn:microsoft.com/office/officeart/2005/8/layout/orgChart1"/>
    <dgm:cxn modelId="{992A24D2-C61D-493C-85D9-2C8E48B793FF}" type="presParOf" srcId="{EA75921B-28B1-47E7-8F9E-8440B07E8B00}" destId="{987EF3BA-866F-4252-998B-FE587B181C3B}" srcOrd="2" destOrd="0" presId="urn:microsoft.com/office/officeart/2005/8/layout/orgChart1"/>
    <dgm:cxn modelId="{F3EE1B0E-AC4E-4750-B2E3-4FCA628A7E10}" type="presParOf" srcId="{3B69289B-3CC2-4BF3-8E1C-A27EF4B5DADD}" destId="{CDD7A93A-EC7F-4485-A218-7B7ED58135E8}" srcOrd="2" destOrd="0" presId="urn:microsoft.com/office/officeart/2005/8/layout/orgChart1"/>
    <dgm:cxn modelId="{D55E584A-D90D-472A-8391-F6C44A6D63C9}" type="presParOf" srcId="{3B69289B-3CC2-4BF3-8E1C-A27EF4B5DADD}" destId="{1FBD5D79-CA93-4F5E-8E41-6E268CF5ECB9}" srcOrd="3" destOrd="0" presId="urn:microsoft.com/office/officeart/2005/8/layout/orgChart1"/>
    <dgm:cxn modelId="{9C247524-3055-49D8-A708-0A9B014E3154}" type="presParOf" srcId="{1FBD5D79-CA93-4F5E-8E41-6E268CF5ECB9}" destId="{43095575-77CD-4181-B079-2EC7E87B2ED3}" srcOrd="0" destOrd="0" presId="urn:microsoft.com/office/officeart/2005/8/layout/orgChart1"/>
    <dgm:cxn modelId="{2AAC9476-6497-4AAA-86C2-CD2E1E7FD38E}" type="presParOf" srcId="{43095575-77CD-4181-B079-2EC7E87B2ED3}" destId="{08704775-52D8-48E3-9840-1832AEA570DC}" srcOrd="0" destOrd="0" presId="urn:microsoft.com/office/officeart/2005/8/layout/orgChart1"/>
    <dgm:cxn modelId="{FB81CE55-C5A5-415C-B045-04B6B50BAEAB}" type="presParOf" srcId="{43095575-77CD-4181-B079-2EC7E87B2ED3}" destId="{16B8716C-C28B-4174-8C00-5CD2A77B3B54}" srcOrd="1" destOrd="0" presId="urn:microsoft.com/office/officeart/2005/8/layout/orgChart1"/>
    <dgm:cxn modelId="{6E7C54B0-DDDC-440E-A320-5757D6D452F7}" type="presParOf" srcId="{1FBD5D79-CA93-4F5E-8E41-6E268CF5ECB9}" destId="{63DBC147-5927-4024-A0A5-F30397208304}" srcOrd="1" destOrd="0" presId="urn:microsoft.com/office/officeart/2005/8/layout/orgChart1"/>
    <dgm:cxn modelId="{EC01BCE8-DDDE-4D35-880C-09C53CDA810A}" type="presParOf" srcId="{1FBD5D79-CA93-4F5E-8E41-6E268CF5ECB9}" destId="{9A29F921-F836-44CB-AD68-913E12E3B727}" srcOrd="2" destOrd="0" presId="urn:microsoft.com/office/officeart/2005/8/layout/orgChart1"/>
    <dgm:cxn modelId="{2879B2AA-2615-4807-930D-57CD4043DBD6}" type="presParOf" srcId="{3B69289B-3CC2-4BF3-8E1C-A27EF4B5DADD}" destId="{4EFF2D21-8C25-4908-87B3-349BB86C5281}" srcOrd="4" destOrd="0" presId="urn:microsoft.com/office/officeart/2005/8/layout/orgChart1"/>
    <dgm:cxn modelId="{CEDBB75B-2964-4426-A47A-FF1FAD59E5F1}" type="presParOf" srcId="{3B69289B-3CC2-4BF3-8E1C-A27EF4B5DADD}" destId="{65B87A9F-8679-4BF6-ABA9-06AD95966FEB}" srcOrd="5" destOrd="0" presId="urn:microsoft.com/office/officeart/2005/8/layout/orgChart1"/>
    <dgm:cxn modelId="{8FF32A7A-B87B-45CB-A83A-BDD339B382EB}" type="presParOf" srcId="{65B87A9F-8679-4BF6-ABA9-06AD95966FEB}" destId="{C17D44EE-F9C0-4753-8B68-86BA712E201A}" srcOrd="0" destOrd="0" presId="urn:microsoft.com/office/officeart/2005/8/layout/orgChart1"/>
    <dgm:cxn modelId="{B50C0F3A-69B0-4FD8-9824-CFDD2BDEBBC5}" type="presParOf" srcId="{C17D44EE-F9C0-4753-8B68-86BA712E201A}" destId="{3B1A7F39-6B15-43FF-9321-71EBFD216C56}" srcOrd="0" destOrd="0" presId="urn:microsoft.com/office/officeart/2005/8/layout/orgChart1"/>
    <dgm:cxn modelId="{8B14725B-6A73-48EC-93EB-9A4A9C3BCDE6}" type="presParOf" srcId="{C17D44EE-F9C0-4753-8B68-86BA712E201A}" destId="{6183B969-C207-4DA1-AB27-5D4BE4683417}" srcOrd="1" destOrd="0" presId="urn:microsoft.com/office/officeart/2005/8/layout/orgChart1"/>
    <dgm:cxn modelId="{918F9AA2-63B4-4AE6-8F44-F307981AA598}" type="presParOf" srcId="{65B87A9F-8679-4BF6-ABA9-06AD95966FEB}" destId="{B567FF25-F646-4FAE-80C8-05176146CE33}" srcOrd="1" destOrd="0" presId="urn:microsoft.com/office/officeart/2005/8/layout/orgChart1"/>
    <dgm:cxn modelId="{69C9A8B2-451F-41FA-95EA-245E9F4F286D}" type="presParOf" srcId="{B567FF25-F646-4FAE-80C8-05176146CE33}" destId="{579A1329-9423-42D7-9A22-D47B39E4E3A1}" srcOrd="0" destOrd="0" presId="urn:microsoft.com/office/officeart/2005/8/layout/orgChart1"/>
    <dgm:cxn modelId="{DC253EE2-E55D-4639-A519-DEFCF7C662A9}" type="presParOf" srcId="{B567FF25-F646-4FAE-80C8-05176146CE33}" destId="{B91F903C-7442-4EA1-9B03-45484FEF841A}" srcOrd="1" destOrd="0" presId="urn:microsoft.com/office/officeart/2005/8/layout/orgChart1"/>
    <dgm:cxn modelId="{810CB77D-C2B4-41FB-B0D0-CD1D92B3D7D4}" type="presParOf" srcId="{B91F903C-7442-4EA1-9B03-45484FEF841A}" destId="{889E7DCC-82D4-4DF2-BB1E-3ECB57AA83AF}" srcOrd="0" destOrd="0" presId="urn:microsoft.com/office/officeart/2005/8/layout/orgChart1"/>
    <dgm:cxn modelId="{51F7946A-1E3D-45C3-8F3D-4CDF9C37325C}" type="presParOf" srcId="{889E7DCC-82D4-4DF2-BB1E-3ECB57AA83AF}" destId="{04C113C1-EEC4-4AAF-AAB9-7FD71952C9AB}" srcOrd="0" destOrd="0" presId="urn:microsoft.com/office/officeart/2005/8/layout/orgChart1"/>
    <dgm:cxn modelId="{95402D6D-A30B-4EFB-B963-3F5A04F3B297}" type="presParOf" srcId="{889E7DCC-82D4-4DF2-BB1E-3ECB57AA83AF}" destId="{65205CB2-ADC3-4466-A25F-2F8A589F3D1F}" srcOrd="1" destOrd="0" presId="urn:microsoft.com/office/officeart/2005/8/layout/orgChart1"/>
    <dgm:cxn modelId="{2EAE6CF4-77B7-4486-82A4-B678A5DE43C1}" type="presParOf" srcId="{B91F903C-7442-4EA1-9B03-45484FEF841A}" destId="{780F3616-007C-462A-87D8-8D872E24EF16}" srcOrd="1" destOrd="0" presId="urn:microsoft.com/office/officeart/2005/8/layout/orgChart1"/>
    <dgm:cxn modelId="{2C6D634B-D46D-4CF0-8804-7D2D3A2DC93F}" type="presParOf" srcId="{B91F903C-7442-4EA1-9B03-45484FEF841A}" destId="{547A9DDE-8A36-42B1-AF6F-1CF1084F18C2}" srcOrd="2" destOrd="0" presId="urn:microsoft.com/office/officeart/2005/8/layout/orgChart1"/>
    <dgm:cxn modelId="{A328EBDF-476E-4299-822F-CECDA533CBEA}" type="presParOf" srcId="{65B87A9F-8679-4BF6-ABA9-06AD95966FEB}" destId="{8C18AEB4-1AB6-479C-A586-2AD79631514F}" srcOrd="2" destOrd="0" presId="urn:microsoft.com/office/officeart/2005/8/layout/orgChart1"/>
    <dgm:cxn modelId="{098475B3-D583-4745-970A-FCA5CF288955}" type="presParOf" srcId="{670BE939-88D7-427A-A2EB-110A3D4484D8}" destId="{8389B0D4-3261-4EAD-9A19-07E2ED15C3DD}" srcOrd="2" destOrd="0" presId="urn:microsoft.com/office/officeart/2005/8/layout/orgChart1"/>
    <dgm:cxn modelId="{642122BD-396B-453C-9363-C0F887A9B2A2}" type="presParOf" srcId="{094845C1-C17C-4F16-9A58-C20F0C695315}" destId="{ED6F21E8-D532-4B79-B7D5-E388122852C3}" srcOrd="2" destOrd="0" presId="urn:microsoft.com/office/officeart/2005/8/layout/orgChart1"/>
    <dgm:cxn modelId="{66E3ECA9-BB15-4DA9-826F-843683A01AC0}" type="presParOf" srcId="{C7236102-A895-4091-B8CC-9087D34A59DF}" destId="{96CD9004-F3C5-45CF-9E49-5F397F40227B}" srcOrd="2" destOrd="0" presId="urn:microsoft.com/office/officeart/2005/8/layout/orgChar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1C0C68F-D7DD-4FFF-98AC-FD00E12CAA24}"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BC0FC61-053D-4A4D-8CA6-C5D024B573DA}">
      <dgm:prSet custT="1"/>
      <dgm:spPr/>
      <dgm:t>
        <a:bodyPr/>
        <a:lstStyle/>
        <a:p>
          <a:pPr>
            <a:lnSpc>
              <a:spcPct val="100000"/>
            </a:lnSpc>
          </a:pPr>
          <a:r>
            <a:rPr lang="en-GB" sz="2000" dirty="0"/>
            <a:t>First thing to consider is whether the offence is one that allows for commission by omission?</a:t>
          </a:r>
          <a:endParaRPr lang="en-US" sz="2000" dirty="0"/>
        </a:p>
      </dgm:t>
    </dgm:pt>
    <dgm:pt modelId="{E5D48C4E-4BAA-486A-90A9-15F4D36EA17E}" type="parTrans" cxnId="{64D2A180-60DB-4D01-A153-E8EF7823EC75}">
      <dgm:prSet/>
      <dgm:spPr/>
      <dgm:t>
        <a:bodyPr/>
        <a:lstStyle/>
        <a:p>
          <a:endParaRPr lang="en-US"/>
        </a:p>
      </dgm:t>
    </dgm:pt>
    <dgm:pt modelId="{B777ED9C-B11B-4716-8805-D484344BF9CF}" type="sibTrans" cxnId="{64D2A180-60DB-4D01-A153-E8EF7823EC75}">
      <dgm:prSet/>
      <dgm:spPr/>
      <dgm:t>
        <a:bodyPr/>
        <a:lstStyle/>
        <a:p>
          <a:endParaRPr lang="en-US"/>
        </a:p>
      </dgm:t>
    </dgm:pt>
    <dgm:pt modelId="{7EA9F256-2493-4A29-B1FE-F0EBE47FA262}">
      <dgm:prSet/>
      <dgm:spPr/>
      <dgm:t>
        <a:bodyPr/>
        <a:lstStyle/>
        <a:p>
          <a:pPr>
            <a:lnSpc>
              <a:spcPct val="100000"/>
            </a:lnSpc>
          </a:pPr>
          <a:r>
            <a:rPr lang="en-GB"/>
            <a:t>Secondly, Are there any duty situations present?</a:t>
          </a:r>
          <a:endParaRPr lang="en-US"/>
        </a:p>
      </dgm:t>
    </dgm:pt>
    <dgm:pt modelId="{2B8072A0-3A7A-44D2-8C98-030D8FBE7B80}" type="parTrans" cxnId="{6D476CF7-66A5-4833-9919-4CF3C95AE492}">
      <dgm:prSet/>
      <dgm:spPr/>
      <dgm:t>
        <a:bodyPr/>
        <a:lstStyle/>
        <a:p>
          <a:endParaRPr lang="en-US"/>
        </a:p>
      </dgm:t>
    </dgm:pt>
    <dgm:pt modelId="{867EF655-FB21-4028-B8F8-4FC120DEF7B3}" type="sibTrans" cxnId="{6D476CF7-66A5-4833-9919-4CF3C95AE492}">
      <dgm:prSet/>
      <dgm:spPr/>
      <dgm:t>
        <a:bodyPr/>
        <a:lstStyle/>
        <a:p>
          <a:endParaRPr lang="en-US"/>
        </a:p>
      </dgm:t>
    </dgm:pt>
    <dgm:pt modelId="{54FF87DE-0B27-43EB-9DE6-FBA91C632465}" type="pres">
      <dgm:prSet presAssocID="{D1C0C68F-D7DD-4FFF-98AC-FD00E12CAA24}" presName="root" presStyleCnt="0">
        <dgm:presLayoutVars>
          <dgm:dir/>
          <dgm:resizeHandles val="exact"/>
        </dgm:presLayoutVars>
      </dgm:prSet>
      <dgm:spPr/>
    </dgm:pt>
    <dgm:pt modelId="{279CB0E7-4B25-4A38-B2DF-9C8384678FDF}" type="pres">
      <dgm:prSet presAssocID="{4BC0FC61-053D-4A4D-8CA6-C5D024B573DA}" presName="compNode" presStyleCnt="0"/>
      <dgm:spPr/>
    </dgm:pt>
    <dgm:pt modelId="{4689D0DB-0CA0-4B3F-A93F-9FEA5A61C41B}" type="pres">
      <dgm:prSet presAssocID="{4BC0FC61-053D-4A4D-8CA6-C5D024B573D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9FE4DE46-3D82-4EC2-AE03-4A97E1CCF2AB}" type="pres">
      <dgm:prSet presAssocID="{4BC0FC61-053D-4A4D-8CA6-C5D024B573DA}" presName="spaceRect" presStyleCnt="0"/>
      <dgm:spPr/>
    </dgm:pt>
    <dgm:pt modelId="{465EA2B9-7934-42C2-9BE5-74C0736C2FF6}" type="pres">
      <dgm:prSet presAssocID="{4BC0FC61-053D-4A4D-8CA6-C5D024B573DA}" presName="textRect" presStyleLbl="revTx" presStyleIdx="0" presStyleCnt="2">
        <dgm:presLayoutVars>
          <dgm:chMax val="1"/>
          <dgm:chPref val="1"/>
        </dgm:presLayoutVars>
      </dgm:prSet>
      <dgm:spPr/>
    </dgm:pt>
    <dgm:pt modelId="{5B0AAAFB-2F62-48CF-99E6-8A5107BA14F6}" type="pres">
      <dgm:prSet presAssocID="{B777ED9C-B11B-4716-8805-D484344BF9CF}" presName="sibTrans" presStyleCnt="0"/>
      <dgm:spPr/>
    </dgm:pt>
    <dgm:pt modelId="{20A871D9-9F9D-4CE8-9853-D347D82C55DF}" type="pres">
      <dgm:prSet presAssocID="{7EA9F256-2493-4A29-B1FE-F0EBE47FA262}" presName="compNode" presStyleCnt="0"/>
      <dgm:spPr/>
    </dgm:pt>
    <dgm:pt modelId="{F2C59288-F58F-4D63-9976-59742E3557F7}" type="pres">
      <dgm:prSet presAssocID="{7EA9F256-2493-4A29-B1FE-F0EBE47FA26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3BD51386-EE2F-4C4C-88C0-58E103FB0042}" type="pres">
      <dgm:prSet presAssocID="{7EA9F256-2493-4A29-B1FE-F0EBE47FA262}" presName="spaceRect" presStyleCnt="0"/>
      <dgm:spPr/>
    </dgm:pt>
    <dgm:pt modelId="{F162F183-7558-4A77-BD6A-28D7C05294E7}" type="pres">
      <dgm:prSet presAssocID="{7EA9F256-2493-4A29-B1FE-F0EBE47FA262}" presName="textRect" presStyleLbl="revTx" presStyleIdx="1" presStyleCnt="2">
        <dgm:presLayoutVars>
          <dgm:chMax val="1"/>
          <dgm:chPref val="1"/>
        </dgm:presLayoutVars>
      </dgm:prSet>
      <dgm:spPr/>
    </dgm:pt>
  </dgm:ptLst>
  <dgm:cxnLst>
    <dgm:cxn modelId="{7CFFCD50-209B-42A3-BC12-DB108979A2E4}" type="presOf" srcId="{4BC0FC61-053D-4A4D-8CA6-C5D024B573DA}" destId="{465EA2B9-7934-42C2-9BE5-74C0736C2FF6}" srcOrd="0" destOrd="0" presId="urn:microsoft.com/office/officeart/2018/2/layout/IconLabelList"/>
    <dgm:cxn modelId="{64D2A180-60DB-4D01-A153-E8EF7823EC75}" srcId="{D1C0C68F-D7DD-4FFF-98AC-FD00E12CAA24}" destId="{4BC0FC61-053D-4A4D-8CA6-C5D024B573DA}" srcOrd="0" destOrd="0" parTransId="{E5D48C4E-4BAA-486A-90A9-15F4D36EA17E}" sibTransId="{B777ED9C-B11B-4716-8805-D484344BF9CF}"/>
    <dgm:cxn modelId="{9AD3C8B6-5D54-4CDB-B987-26A6182F08B8}" type="presOf" srcId="{D1C0C68F-D7DD-4FFF-98AC-FD00E12CAA24}" destId="{54FF87DE-0B27-43EB-9DE6-FBA91C632465}" srcOrd="0" destOrd="0" presId="urn:microsoft.com/office/officeart/2018/2/layout/IconLabelList"/>
    <dgm:cxn modelId="{6D476CF7-66A5-4833-9919-4CF3C95AE492}" srcId="{D1C0C68F-D7DD-4FFF-98AC-FD00E12CAA24}" destId="{7EA9F256-2493-4A29-B1FE-F0EBE47FA262}" srcOrd="1" destOrd="0" parTransId="{2B8072A0-3A7A-44D2-8C98-030D8FBE7B80}" sibTransId="{867EF655-FB21-4028-B8F8-4FC120DEF7B3}"/>
    <dgm:cxn modelId="{B48B0DF8-D23B-4B58-8E14-D2A39203AD02}" type="presOf" srcId="{7EA9F256-2493-4A29-B1FE-F0EBE47FA262}" destId="{F162F183-7558-4A77-BD6A-28D7C05294E7}" srcOrd="0" destOrd="0" presId="urn:microsoft.com/office/officeart/2018/2/layout/IconLabelList"/>
    <dgm:cxn modelId="{028FDAC0-A600-468C-8A55-585761FD6416}" type="presParOf" srcId="{54FF87DE-0B27-43EB-9DE6-FBA91C632465}" destId="{279CB0E7-4B25-4A38-B2DF-9C8384678FDF}" srcOrd="0" destOrd="0" presId="urn:microsoft.com/office/officeart/2018/2/layout/IconLabelList"/>
    <dgm:cxn modelId="{0D3D59D7-B6CB-4359-BB4B-BC96B1250E6A}" type="presParOf" srcId="{279CB0E7-4B25-4A38-B2DF-9C8384678FDF}" destId="{4689D0DB-0CA0-4B3F-A93F-9FEA5A61C41B}" srcOrd="0" destOrd="0" presId="urn:microsoft.com/office/officeart/2018/2/layout/IconLabelList"/>
    <dgm:cxn modelId="{ED9C6282-E7A9-4E5C-9EB8-89D58A24D3F0}" type="presParOf" srcId="{279CB0E7-4B25-4A38-B2DF-9C8384678FDF}" destId="{9FE4DE46-3D82-4EC2-AE03-4A97E1CCF2AB}" srcOrd="1" destOrd="0" presId="urn:microsoft.com/office/officeart/2018/2/layout/IconLabelList"/>
    <dgm:cxn modelId="{E9AF61F4-240C-4079-A458-251A26C06C78}" type="presParOf" srcId="{279CB0E7-4B25-4A38-B2DF-9C8384678FDF}" destId="{465EA2B9-7934-42C2-9BE5-74C0736C2FF6}" srcOrd="2" destOrd="0" presId="urn:microsoft.com/office/officeart/2018/2/layout/IconLabelList"/>
    <dgm:cxn modelId="{13CF9EBC-EDA4-481E-9151-F9A48B23FCE9}" type="presParOf" srcId="{54FF87DE-0B27-43EB-9DE6-FBA91C632465}" destId="{5B0AAAFB-2F62-48CF-99E6-8A5107BA14F6}" srcOrd="1" destOrd="0" presId="urn:microsoft.com/office/officeart/2018/2/layout/IconLabelList"/>
    <dgm:cxn modelId="{F6AB3544-A248-4496-98F9-3D37192212ED}" type="presParOf" srcId="{54FF87DE-0B27-43EB-9DE6-FBA91C632465}" destId="{20A871D9-9F9D-4CE8-9853-D347D82C55DF}" srcOrd="2" destOrd="0" presId="urn:microsoft.com/office/officeart/2018/2/layout/IconLabelList"/>
    <dgm:cxn modelId="{5F354FFF-AD55-4F9D-9D02-5065A32C8DE0}" type="presParOf" srcId="{20A871D9-9F9D-4CE8-9853-D347D82C55DF}" destId="{F2C59288-F58F-4D63-9976-59742E3557F7}" srcOrd="0" destOrd="0" presId="urn:microsoft.com/office/officeart/2018/2/layout/IconLabelList"/>
    <dgm:cxn modelId="{D10E1B25-46FE-40D5-9327-2E3C34223579}" type="presParOf" srcId="{20A871D9-9F9D-4CE8-9853-D347D82C55DF}" destId="{3BD51386-EE2F-4C4C-88C0-58E103FB0042}" srcOrd="1" destOrd="0" presId="urn:microsoft.com/office/officeart/2018/2/layout/IconLabelList"/>
    <dgm:cxn modelId="{0808BF7A-E6F3-4E4A-B255-98120FBA36A4}" type="presParOf" srcId="{20A871D9-9F9D-4CE8-9853-D347D82C55DF}" destId="{F162F183-7558-4A77-BD6A-28D7C05294E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9EDCD7-4275-4AC3-A9A2-31FABC3877DB}">
      <dsp:nvSpPr>
        <dsp:cNvPr id="0" name=""/>
        <dsp:cNvSpPr/>
      </dsp:nvSpPr>
      <dsp:spPr>
        <a:xfrm>
          <a:off x="694132" y="1153021"/>
          <a:ext cx="739050" cy="7390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2DF8E0-DE32-444C-92C2-90CA3E16E872}">
      <dsp:nvSpPr>
        <dsp:cNvPr id="0" name=""/>
        <dsp:cNvSpPr/>
      </dsp:nvSpPr>
      <dsp:spPr>
        <a:xfrm>
          <a:off x="7871" y="1973202"/>
          <a:ext cx="2111572" cy="668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GB" sz="1800" b="1" kern="1200" dirty="0"/>
            <a:t>Module tutor: </a:t>
          </a:r>
        </a:p>
        <a:p>
          <a:pPr marL="0" lvl="0" indent="0" algn="ctr" defTabSz="800100">
            <a:lnSpc>
              <a:spcPct val="100000"/>
            </a:lnSpc>
            <a:spcBef>
              <a:spcPct val="0"/>
            </a:spcBef>
            <a:spcAft>
              <a:spcPct val="35000"/>
            </a:spcAft>
            <a:buNone/>
            <a:defRPr b="1"/>
          </a:pPr>
          <a:r>
            <a:rPr lang="en-GB" sz="1800" b="1" kern="1200" dirty="0"/>
            <a:t>Laura Knight</a:t>
          </a:r>
        </a:p>
      </dsp:txBody>
      <dsp:txXfrm>
        <a:off x="7871" y="1973202"/>
        <a:ext cx="2111572" cy="668250"/>
      </dsp:txXfrm>
    </dsp:sp>
    <dsp:sp modelId="{DCC3C771-3963-432E-AE4D-D38E9FDE6E33}">
      <dsp:nvSpPr>
        <dsp:cNvPr id="0" name=""/>
        <dsp:cNvSpPr/>
      </dsp:nvSpPr>
      <dsp:spPr>
        <a:xfrm>
          <a:off x="7871" y="2679187"/>
          <a:ext cx="2111572" cy="360595"/>
        </a:xfrm>
        <a:prstGeom prst="rect">
          <a:avLst/>
        </a:prstGeom>
        <a:noFill/>
        <a:ln>
          <a:noFill/>
        </a:ln>
        <a:effectLst/>
      </dsp:spPr>
      <dsp:style>
        <a:lnRef idx="0">
          <a:scrgbClr r="0" g="0" b="0"/>
        </a:lnRef>
        <a:fillRef idx="0">
          <a:scrgbClr r="0" g="0" b="0"/>
        </a:fillRef>
        <a:effectRef idx="0">
          <a:scrgbClr r="0" g="0" b="0"/>
        </a:effectRef>
        <a:fontRef idx="minor"/>
      </dsp:style>
    </dsp:sp>
    <dsp:sp modelId="{B8F996E4-5815-40AF-A9DB-FC6681D8D44F}">
      <dsp:nvSpPr>
        <dsp:cNvPr id="0" name=""/>
        <dsp:cNvSpPr/>
      </dsp:nvSpPr>
      <dsp:spPr>
        <a:xfrm>
          <a:off x="3816801" y="1105899"/>
          <a:ext cx="739050" cy="7390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0BFA2E-C2ED-4ACD-8FC3-613239944C3B}">
      <dsp:nvSpPr>
        <dsp:cNvPr id="0" name=""/>
        <dsp:cNvSpPr/>
      </dsp:nvSpPr>
      <dsp:spPr>
        <a:xfrm>
          <a:off x="2764128" y="2036171"/>
          <a:ext cx="2927442" cy="668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b="1"/>
          </a:pPr>
          <a:r>
            <a:rPr lang="en-US" sz="1800" kern="1200" dirty="0"/>
            <a:t>Laura.knight@uwtsd.ac.uk</a:t>
          </a:r>
        </a:p>
      </dsp:txBody>
      <dsp:txXfrm>
        <a:off x="2764128" y="2036171"/>
        <a:ext cx="2927442" cy="668250"/>
      </dsp:txXfrm>
    </dsp:sp>
    <dsp:sp modelId="{58CCA546-2541-4B6D-A3FD-1E6674332BF1}">
      <dsp:nvSpPr>
        <dsp:cNvPr id="0" name=""/>
        <dsp:cNvSpPr/>
      </dsp:nvSpPr>
      <dsp:spPr>
        <a:xfrm>
          <a:off x="2896904" y="2679187"/>
          <a:ext cx="2111572" cy="360595"/>
        </a:xfrm>
        <a:prstGeom prst="rect">
          <a:avLst/>
        </a:prstGeom>
        <a:noFill/>
        <a:ln>
          <a:noFill/>
        </a:ln>
        <a:effectLst/>
      </dsp:spPr>
      <dsp:style>
        <a:lnRef idx="0">
          <a:scrgbClr r="0" g="0" b="0"/>
        </a:lnRef>
        <a:fillRef idx="0">
          <a:scrgbClr r="0" g="0" b="0"/>
        </a:fillRef>
        <a:effectRef idx="0">
          <a:scrgbClr r="0" g="0" b="0"/>
        </a:effectRef>
        <a:fontRef idx="minor"/>
      </dsp:style>
    </dsp:sp>
    <dsp:sp modelId="{23440108-F9AB-4F6C-8652-7F372FD2C0C4}">
      <dsp:nvSpPr>
        <dsp:cNvPr id="0" name=""/>
        <dsp:cNvSpPr/>
      </dsp:nvSpPr>
      <dsp:spPr>
        <a:xfrm>
          <a:off x="6394139" y="1100400"/>
          <a:ext cx="739050" cy="7390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CA4D8C-AA0B-4B38-88CA-F2C3A5CB8AA3}">
      <dsp:nvSpPr>
        <dsp:cNvPr id="0" name=""/>
        <dsp:cNvSpPr/>
      </dsp:nvSpPr>
      <dsp:spPr>
        <a:xfrm>
          <a:off x="5785936" y="1973202"/>
          <a:ext cx="2111572" cy="668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b="1"/>
          </a:pPr>
          <a:endParaRPr lang="en-US" sz="3600" kern="1200"/>
        </a:p>
      </dsp:txBody>
      <dsp:txXfrm>
        <a:off x="5785936" y="1973202"/>
        <a:ext cx="2111572" cy="668250"/>
      </dsp:txXfrm>
    </dsp:sp>
    <dsp:sp modelId="{0A7DF2F2-8085-4449-A2C9-8BA54346040E}">
      <dsp:nvSpPr>
        <dsp:cNvPr id="0" name=""/>
        <dsp:cNvSpPr/>
      </dsp:nvSpPr>
      <dsp:spPr>
        <a:xfrm>
          <a:off x="5785936" y="2679187"/>
          <a:ext cx="2111572" cy="360595"/>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E4464-C6BC-4433-9A4F-709A239F3B84}">
      <dsp:nvSpPr>
        <dsp:cNvPr id="0" name=""/>
        <dsp:cNvSpPr/>
      </dsp:nvSpPr>
      <dsp:spPr>
        <a:xfrm>
          <a:off x="2369600" y="1069158"/>
          <a:ext cx="513376" cy="91440"/>
        </a:xfrm>
        <a:custGeom>
          <a:avLst/>
          <a:gdLst/>
          <a:ahLst/>
          <a:cxnLst/>
          <a:rect l="0" t="0" r="0" b="0"/>
          <a:pathLst>
            <a:path>
              <a:moveTo>
                <a:pt x="0" y="45720"/>
              </a:moveTo>
              <a:lnTo>
                <a:pt x="51337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689" y="1112159"/>
        <a:ext cx="27198" cy="5439"/>
      </dsp:txXfrm>
    </dsp:sp>
    <dsp:sp modelId="{3506D3FF-8E2D-48E8-89E8-99A308538894}">
      <dsp:nvSpPr>
        <dsp:cNvPr id="0" name=""/>
        <dsp:cNvSpPr/>
      </dsp:nvSpPr>
      <dsp:spPr>
        <a:xfrm>
          <a:off x="6282" y="405343"/>
          <a:ext cx="2365117" cy="141907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55650">
            <a:lnSpc>
              <a:spcPct val="90000"/>
            </a:lnSpc>
            <a:spcBef>
              <a:spcPct val="0"/>
            </a:spcBef>
            <a:spcAft>
              <a:spcPct val="35000"/>
            </a:spcAft>
            <a:buNone/>
          </a:pPr>
          <a:r>
            <a:rPr lang="en-GB" sz="1700" b="1" kern="1200"/>
            <a:t>THE INTERNAL AND EXTERNAL ELEMENTS OF A CRIME </a:t>
          </a:r>
          <a:r>
            <a:rPr lang="en-GB" sz="1700" kern="1200"/>
            <a:t>(ACTUS REUS AND MENS REA)</a:t>
          </a:r>
          <a:endParaRPr lang="en-US" sz="1700" kern="1200"/>
        </a:p>
      </dsp:txBody>
      <dsp:txXfrm>
        <a:off x="6282" y="405343"/>
        <a:ext cx="2365117" cy="1419070"/>
      </dsp:txXfrm>
    </dsp:sp>
    <dsp:sp modelId="{218A79AA-ABA4-47A3-A247-1985A140C820}">
      <dsp:nvSpPr>
        <dsp:cNvPr id="0" name=""/>
        <dsp:cNvSpPr/>
      </dsp:nvSpPr>
      <dsp:spPr>
        <a:xfrm>
          <a:off x="5278694" y="1069158"/>
          <a:ext cx="513376" cy="91440"/>
        </a:xfrm>
        <a:custGeom>
          <a:avLst/>
          <a:gdLst/>
          <a:ahLst/>
          <a:cxnLst/>
          <a:rect l="0" t="0" r="0" b="0"/>
          <a:pathLst>
            <a:path>
              <a:moveTo>
                <a:pt x="0" y="45720"/>
              </a:moveTo>
              <a:lnTo>
                <a:pt x="51337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21783" y="1112159"/>
        <a:ext cx="27198" cy="5439"/>
      </dsp:txXfrm>
    </dsp:sp>
    <dsp:sp modelId="{8F66A843-C87D-49DF-8DA8-CDF060FEC5CA}">
      <dsp:nvSpPr>
        <dsp:cNvPr id="0" name=""/>
        <dsp:cNvSpPr/>
      </dsp:nvSpPr>
      <dsp:spPr>
        <a:xfrm>
          <a:off x="2915376" y="405343"/>
          <a:ext cx="2365117" cy="141907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55650">
            <a:lnSpc>
              <a:spcPct val="90000"/>
            </a:lnSpc>
            <a:spcBef>
              <a:spcPct val="0"/>
            </a:spcBef>
            <a:spcAft>
              <a:spcPct val="35000"/>
            </a:spcAft>
            <a:buNone/>
          </a:pPr>
          <a:r>
            <a:rPr lang="en-GB" sz="1700" b="1" kern="1200"/>
            <a:t>HOMICIDE</a:t>
          </a:r>
          <a:r>
            <a:rPr lang="en-GB" sz="1700" kern="1200"/>
            <a:t>: Murder and Manslaughter</a:t>
          </a:r>
          <a:endParaRPr lang="en-US" sz="1700" kern="1200"/>
        </a:p>
      </dsp:txBody>
      <dsp:txXfrm>
        <a:off x="2915376" y="405343"/>
        <a:ext cx="2365117" cy="1419070"/>
      </dsp:txXfrm>
    </dsp:sp>
    <dsp:sp modelId="{E8F90723-E7C7-44B7-835F-EFE3A846CD22}">
      <dsp:nvSpPr>
        <dsp:cNvPr id="0" name=""/>
        <dsp:cNvSpPr/>
      </dsp:nvSpPr>
      <dsp:spPr>
        <a:xfrm>
          <a:off x="1188841" y="1822614"/>
          <a:ext cx="5818187" cy="513376"/>
        </a:xfrm>
        <a:custGeom>
          <a:avLst/>
          <a:gdLst/>
          <a:ahLst/>
          <a:cxnLst/>
          <a:rect l="0" t="0" r="0" b="0"/>
          <a:pathLst>
            <a:path>
              <a:moveTo>
                <a:pt x="5818187" y="0"/>
              </a:moveTo>
              <a:lnTo>
                <a:pt x="5818187" y="273788"/>
              </a:lnTo>
              <a:lnTo>
                <a:pt x="0" y="273788"/>
              </a:lnTo>
              <a:lnTo>
                <a:pt x="0" y="513376"/>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51846" y="2076582"/>
        <a:ext cx="292178" cy="5439"/>
      </dsp:txXfrm>
    </dsp:sp>
    <dsp:sp modelId="{5596F9BF-9554-4459-8592-43402F7DF78F}">
      <dsp:nvSpPr>
        <dsp:cNvPr id="0" name=""/>
        <dsp:cNvSpPr/>
      </dsp:nvSpPr>
      <dsp:spPr>
        <a:xfrm>
          <a:off x="5824470" y="405343"/>
          <a:ext cx="2365117" cy="141907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55650">
            <a:lnSpc>
              <a:spcPct val="90000"/>
            </a:lnSpc>
            <a:spcBef>
              <a:spcPct val="0"/>
            </a:spcBef>
            <a:spcAft>
              <a:spcPct val="35000"/>
            </a:spcAft>
            <a:buNone/>
          </a:pPr>
          <a:r>
            <a:rPr lang="en-GB" sz="1700" b="1" kern="1200"/>
            <a:t>NON- FATAL OFFENCES AGAINST THE PERSON</a:t>
          </a:r>
          <a:r>
            <a:rPr lang="en-GB" sz="1700" kern="1200"/>
            <a:t>: Assault and Battery</a:t>
          </a:r>
          <a:endParaRPr lang="en-US" sz="1700" kern="1200"/>
        </a:p>
      </dsp:txBody>
      <dsp:txXfrm>
        <a:off x="5824470" y="405343"/>
        <a:ext cx="2365117" cy="1419070"/>
      </dsp:txXfrm>
    </dsp:sp>
    <dsp:sp modelId="{1DEE70F5-44B6-4EA0-92BE-F4ADA0223123}">
      <dsp:nvSpPr>
        <dsp:cNvPr id="0" name=""/>
        <dsp:cNvSpPr/>
      </dsp:nvSpPr>
      <dsp:spPr>
        <a:xfrm>
          <a:off x="2369600" y="3032206"/>
          <a:ext cx="513376" cy="91440"/>
        </a:xfrm>
        <a:custGeom>
          <a:avLst/>
          <a:gdLst/>
          <a:ahLst/>
          <a:cxnLst/>
          <a:rect l="0" t="0" r="0" b="0"/>
          <a:pathLst>
            <a:path>
              <a:moveTo>
                <a:pt x="0" y="45720"/>
              </a:moveTo>
              <a:lnTo>
                <a:pt x="51337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689" y="3075206"/>
        <a:ext cx="27198" cy="5439"/>
      </dsp:txXfrm>
    </dsp:sp>
    <dsp:sp modelId="{17C6E481-0ED9-49A3-A20F-8021823C9A8C}">
      <dsp:nvSpPr>
        <dsp:cNvPr id="0" name=""/>
        <dsp:cNvSpPr/>
      </dsp:nvSpPr>
      <dsp:spPr>
        <a:xfrm>
          <a:off x="6282" y="2368390"/>
          <a:ext cx="2365117" cy="141907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55650">
            <a:lnSpc>
              <a:spcPct val="90000"/>
            </a:lnSpc>
            <a:spcBef>
              <a:spcPct val="0"/>
            </a:spcBef>
            <a:spcAft>
              <a:spcPct val="35000"/>
            </a:spcAft>
            <a:buNone/>
          </a:pPr>
          <a:r>
            <a:rPr lang="en-GB" sz="1700" b="1" kern="1200" dirty="0"/>
            <a:t>OFFENCES AGAINST PROPERTY</a:t>
          </a:r>
          <a:r>
            <a:rPr lang="en-GB" sz="1700" kern="1200" dirty="0"/>
            <a:t>: Theft, Burglary and Criminal damage</a:t>
          </a:r>
          <a:endParaRPr lang="en-US" sz="1700" kern="1200" dirty="0"/>
        </a:p>
      </dsp:txBody>
      <dsp:txXfrm>
        <a:off x="6282" y="2368390"/>
        <a:ext cx="2365117" cy="1419070"/>
      </dsp:txXfrm>
    </dsp:sp>
    <dsp:sp modelId="{30B8AD2F-0AD0-4A70-8D67-83290386E31A}">
      <dsp:nvSpPr>
        <dsp:cNvPr id="0" name=""/>
        <dsp:cNvSpPr/>
      </dsp:nvSpPr>
      <dsp:spPr>
        <a:xfrm>
          <a:off x="2915376" y="2368390"/>
          <a:ext cx="2365117" cy="141907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55650">
            <a:lnSpc>
              <a:spcPct val="90000"/>
            </a:lnSpc>
            <a:spcBef>
              <a:spcPct val="0"/>
            </a:spcBef>
            <a:spcAft>
              <a:spcPct val="35000"/>
            </a:spcAft>
            <a:buNone/>
          </a:pPr>
          <a:r>
            <a:rPr lang="en-GB" sz="1700" b="1" kern="1200"/>
            <a:t>DEFENCES</a:t>
          </a:r>
          <a:r>
            <a:rPr lang="en-GB" sz="1700" kern="1200"/>
            <a:t>: Intoxication, Self defence, automatism, diminished responsibility, insanity.</a:t>
          </a:r>
          <a:endParaRPr lang="en-US" sz="1700" kern="1200"/>
        </a:p>
      </dsp:txBody>
      <dsp:txXfrm>
        <a:off x="2915376" y="2368390"/>
        <a:ext cx="2365117" cy="14190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098FD-45DB-41AF-96A8-908F052607CF}">
      <dsp:nvSpPr>
        <dsp:cNvPr id="0" name=""/>
        <dsp:cNvSpPr/>
      </dsp:nvSpPr>
      <dsp:spPr>
        <a:xfrm>
          <a:off x="5699577" y="3048778"/>
          <a:ext cx="1671053" cy="397634"/>
        </a:xfrm>
        <a:custGeom>
          <a:avLst/>
          <a:gdLst/>
          <a:ahLst/>
          <a:cxnLst/>
          <a:rect l="0" t="0" r="0" b="0"/>
          <a:pathLst>
            <a:path>
              <a:moveTo>
                <a:pt x="0" y="0"/>
              </a:moveTo>
              <a:lnTo>
                <a:pt x="0" y="270976"/>
              </a:lnTo>
              <a:lnTo>
                <a:pt x="1671053" y="270976"/>
              </a:lnTo>
              <a:lnTo>
                <a:pt x="1671053" y="39763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1C917A6-DE99-4E02-945F-5622660D7E7F}">
      <dsp:nvSpPr>
        <dsp:cNvPr id="0" name=""/>
        <dsp:cNvSpPr/>
      </dsp:nvSpPr>
      <dsp:spPr>
        <a:xfrm>
          <a:off x="5653857" y="3048778"/>
          <a:ext cx="91440" cy="397634"/>
        </a:xfrm>
        <a:custGeom>
          <a:avLst/>
          <a:gdLst/>
          <a:ahLst/>
          <a:cxnLst/>
          <a:rect l="0" t="0" r="0" b="0"/>
          <a:pathLst>
            <a:path>
              <a:moveTo>
                <a:pt x="45720" y="0"/>
              </a:moveTo>
              <a:lnTo>
                <a:pt x="45720" y="39763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B164BD-E6C4-4065-BADA-C5068DF4D53E}">
      <dsp:nvSpPr>
        <dsp:cNvPr id="0" name=""/>
        <dsp:cNvSpPr/>
      </dsp:nvSpPr>
      <dsp:spPr>
        <a:xfrm>
          <a:off x="4028524" y="3048778"/>
          <a:ext cx="1671053" cy="397634"/>
        </a:xfrm>
        <a:custGeom>
          <a:avLst/>
          <a:gdLst/>
          <a:ahLst/>
          <a:cxnLst/>
          <a:rect l="0" t="0" r="0" b="0"/>
          <a:pathLst>
            <a:path>
              <a:moveTo>
                <a:pt x="1671053" y="0"/>
              </a:moveTo>
              <a:lnTo>
                <a:pt x="1671053" y="270976"/>
              </a:lnTo>
              <a:lnTo>
                <a:pt x="0" y="270976"/>
              </a:lnTo>
              <a:lnTo>
                <a:pt x="0" y="39763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F9CC03-E65B-4CD9-AAA9-FE53B63F5886}">
      <dsp:nvSpPr>
        <dsp:cNvPr id="0" name=""/>
        <dsp:cNvSpPr/>
      </dsp:nvSpPr>
      <dsp:spPr>
        <a:xfrm>
          <a:off x="3610761" y="1782956"/>
          <a:ext cx="2088816" cy="397634"/>
        </a:xfrm>
        <a:custGeom>
          <a:avLst/>
          <a:gdLst/>
          <a:ahLst/>
          <a:cxnLst/>
          <a:rect l="0" t="0" r="0" b="0"/>
          <a:pathLst>
            <a:path>
              <a:moveTo>
                <a:pt x="0" y="0"/>
              </a:moveTo>
              <a:lnTo>
                <a:pt x="0" y="270976"/>
              </a:lnTo>
              <a:lnTo>
                <a:pt x="2088816" y="270976"/>
              </a:lnTo>
              <a:lnTo>
                <a:pt x="2088816" y="39763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1656926-7160-443B-A700-BB0E2F225490}">
      <dsp:nvSpPr>
        <dsp:cNvPr id="0" name=""/>
        <dsp:cNvSpPr/>
      </dsp:nvSpPr>
      <dsp:spPr>
        <a:xfrm>
          <a:off x="1521944" y="3048778"/>
          <a:ext cx="835526" cy="397634"/>
        </a:xfrm>
        <a:custGeom>
          <a:avLst/>
          <a:gdLst/>
          <a:ahLst/>
          <a:cxnLst/>
          <a:rect l="0" t="0" r="0" b="0"/>
          <a:pathLst>
            <a:path>
              <a:moveTo>
                <a:pt x="0" y="0"/>
              </a:moveTo>
              <a:lnTo>
                <a:pt x="0" y="270976"/>
              </a:lnTo>
              <a:lnTo>
                <a:pt x="835526" y="270976"/>
              </a:lnTo>
              <a:lnTo>
                <a:pt x="835526" y="39763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E6DFAF6-68C0-43DF-BBB3-A5017E0CF027}">
      <dsp:nvSpPr>
        <dsp:cNvPr id="0" name=""/>
        <dsp:cNvSpPr/>
      </dsp:nvSpPr>
      <dsp:spPr>
        <a:xfrm>
          <a:off x="686418" y="3048778"/>
          <a:ext cx="835526" cy="397634"/>
        </a:xfrm>
        <a:custGeom>
          <a:avLst/>
          <a:gdLst/>
          <a:ahLst/>
          <a:cxnLst/>
          <a:rect l="0" t="0" r="0" b="0"/>
          <a:pathLst>
            <a:path>
              <a:moveTo>
                <a:pt x="835526" y="0"/>
              </a:moveTo>
              <a:lnTo>
                <a:pt x="835526" y="270976"/>
              </a:lnTo>
              <a:lnTo>
                <a:pt x="0" y="270976"/>
              </a:lnTo>
              <a:lnTo>
                <a:pt x="0" y="39763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8F87B48-55E3-4D6E-8A2F-F9D965034B87}">
      <dsp:nvSpPr>
        <dsp:cNvPr id="0" name=""/>
        <dsp:cNvSpPr/>
      </dsp:nvSpPr>
      <dsp:spPr>
        <a:xfrm>
          <a:off x="1521944" y="1782956"/>
          <a:ext cx="2088816" cy="397634"/>
        </a:xfrm>
        <a:custGeom>
          <a:avLst/>
          <a:gdLst/>
          <a:ahLst/>
          <a:cxnLst/>
          <a:rect l="0" t="0" r="0" b="0"/>
          <a:pathLst>
            <a:path>
              <a:moveTo>
                <a:pt x="2088816" y="0"/>
              </a:moveTo>
              <a:lnTo>
                <a:pt x="2088816" y="270976"/>
              </a:lnTo>
              <a:lnTo>
                <a:pt x="0" y="270976"/>
              </a:lnTo>
              <a:lnTo>
                <a:pt x="0" y="39763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6D89D0E-166E-4854-8687-1E00D4881C6D}">
      <dsp:nvSpPr>
        <dsp:cNvPr id="0" name=""/>
        <dsp:cNvSpPr/>
      </dsp:nvSpPr>
      <dsp:spPr>
        <a:xfrm>
          <a:off x="2927148" y="914768"/>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84B26D-DB6D-45D4-A871-E84267C9A8E4}">
      <dsp:nvSpPr>
        <dsp:cNvPr id="0" name=""/>
        <dsp:cNvSpPr/>
      </dsp:nvSpPr>
      <dsp:spPr>
        <a:xfrm>
          <a:off x="3079062" y="1059086"/>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Criminal Liability</a:t>
          </a:r>
        </a:p>
      </dsp:txBody>
      <dsp:txXfrm>
        <a:off x="3104490" y="1084514"/>
        <a:ext cx="1316369" cy="817332"/>
      </dsp:txXfrm>
    </dsp:sp>
    <dsp:sp modelId="{DC07BC92-AD39-473B-B145-C2D89ABE09CE}">
      <dsp:nvSpPr>
        <dsp:cNvPr id="0" name=""/>
        <dsp:cNvSpPr/>
      </dsp:nvSpPr>
      <dsp:spPr>
        <a:xfrm>
          <a:off x="838332" y="2180590"/>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C86F2E-4DC1-452F-A7AA-9A753DA5489D}">
      <dsp:nvSpPr>
        <dsp:cNvPr id="0" name=""/>
        <dsp:cNvSpPr/>
      </dsp:nvSpPr>
      <dsp:spPr>
        <a:xfrm>
          <a:off x="990246" y="2324909"/>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is about</a:t>
          </a:r>
        </a:p>
      </dsp:txBody>
      <dsp:txXfrm>
        <a:off x="1015674" y="2350337"/>
        <a:ext cx="1316369" cy="817332"/>
      </dsp:txXfrm>
    </dsp:sp>
    <dsp:sp modelId="{C7D3F8D7-EA23-4835-9014-10227B2127E6}">
      <dsp:nvSpPr>
        <dsp:cNvPr id="0" name=""/>
        <dsp:cNvSpPr/>
      </dsp:nvSpPr>
      <dsp:spPr>
        <a:xfrm>
          <a:off x="2805" y="3446413"/>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959D60-E7CE-4A68-BF4D-6FA813E70AF7}">
      <dsp:nvSpPr>
        <dsp:cNvPr id="0" name=""/>
        <dsp:cNvSpPr/>
      </dsp:nvSpPr>
      <dsp:spPr>
        <a:xfrm>
          <a:off x="154719" y="3590731"/>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guilt/innocence</a:t>
          </a:r>
        </a:p>
      </dsp:txBody>
      <dsp:txXfrm>
        <a:off x="180147" y="3616159"/>
        <a:ext cx="1316369" cy="817332"/>
      </dsp:txXfrm>
    </dsp:sp>
    <dsp:sp modelId="{4193F000-425D-4C34-81EF-4AB97CED032E}">
      <dsp:nvSpPr>
        <dsp:cNvPr id="0" name=""/>
        <dsp:cNvSpPr/>
      </dsp:nvSpPr>
      <dsp:spPr>
        <a:xfrm>
          <a:off x="1673858" y="3446413"/>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536CAE-BA1E-448C-AEFE-66CFEF3575D3}">
      <dsp:nvSpPr>
        <dsp:cNvPr id="0" name=""/>
        <dsp:cNvSpPr/>
      </dsp:nvSpPr>
      <dsp:spPr>
        <a:xfrm>
          <a:off x="1825772" y="3590731"/>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what has to be proved and by whom</a:t>
          </a:r>
        </a:p>
      </dsp:txBody>
      <dsp:txXfrm>
        <a:off x="1851200" y="3616159"/>
        <a:ext cx="1316369" cy="817332"/>
      </dsp:txXfrm>
    </dsp:sp>
    <dsp:sp modelId="{9B82823B-3D07-4954-9E8F-2FBE1996B030}">
      <dsp:nvSpPr>
        <dsp:cNvPr id="0" name=""/>
        <dsp:cNvSpPr/>
      </dsp:nvSpPr>
      <dsp:spPr>
        <a:xfrm>
          <a:off x="5015964" y="2180590"/>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7A2DBE-8C6D-4CE9-B9C5-93C2E2D75024}">
      <dsp:nvSpPr>
        <dsp:cNvPr id="0" name=""/>
        <dsp:cNvSpPr/>
      </dsp:nvSpPr>
      <dsp:spPr>
        <a:xfrm>
          <a:off x="5167878" y="2324909"/>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is not about</a:t>
          </a:r>
        </a:p>
      </dsp:txBody>
      <dsp:txXfrm>
        <a:off x="5193306" y="2350337"/>
        <a:ext cx="1316369" cy="817332"/>
      </dsp:txXfrm>
    </dsp:sp>
    <dsp:sp modelId="{06F27B61-99E7-4D76-876D-EA9217B0B12C}">
      <dsp:nvSpPr>
        <dsp:cNvPr id="0" name=""/>
        <dsp:cNvSpPr/>
      </dsp:nvSpPr>
      <dsp:spPr>
        <a:xfrm>
          <a:off x="3344911" y="3446413"/>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3C1F6A-7D68-486A-9B08-CC5FBB51FBAF}">
      <dsp:nvSpPr>
        <dsp:cNvPr id="0" name=""/>
        <dsp:cNvSpPr/>
      </dsp:nvSpPr>
      <dsp:spPr>
        <a:xfrm>
          <a:off x="3496825" y="3590731"/>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charge</a:t>
          </a:r>
        </a:p>
      </dsp:txBody>
      <dsp:txXfrm>
        <a:off x="3522253" y="3616159"/>
        <a:ext cx="1316369" cy="817332"/>
      </dsp:txXfrm>
    </dsp:sp>
    <dsp:sp modelId="{574EF7F2-350D-48B5-AFD3-3A4CD681978C}">
      <dsp:nvSpPr>
        <dsp:cNvPr id="0" name=""/>
        <dsp:cNvSpPr/>
      </dsp:nvSpPr>
      <dsp:spPr>
        <a:xfrm>
          <a:off x="5015964" y="3446413"/>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E6304D-515A-4840-9897-B207A4FEEACA}">
      <dsp:nvSpPr>
        <dsp:cNvPr id="0" name=""/>
        <dsp:cNvSpPr/>
      </dsp:nvSpPr>
      <dsp:spPr>
        <a:xfrm>
          <a:off x="5167878" y="3590731"/>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sentence</a:t>
          </a:r>
        </a:p>
      </dsp:txBody>
      <dsp:txXfrm>
        <a:off x="5193306" y="3616159"/>
        <a:ext cx="1316369" cy="817332"/>
      </dsp:txXfrm>
    </dsp:sp>
    <dsp:sp modelId="{B4275F17-15D0-4FB9-9212-A77A2E3F6661}">
      <dsp:nvSpPr>
        <dsp:cNvPr id="0" name=""/>
        <dsp:cNvSpPr/>
      </dsp:nvSpPr>
      <dsp:spPr>
        <a:xfrm>
          <a:off x="6687018" y="3446413"/>
          <a:ext cx="1367225" cy="8681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A54108-E125-4CE3-A3C2-12F00F9AF29B}">
      <dsp:nvSpPr>
        <dsp:cNvPr id="0" name=""/>
        <dsp:cNvSpPr/>
      </dsp:nvSpPr>
      <dsp:spPr>
        <a:xfrm>
          <a:off x="6838931" y="3590731"/>
          <a:ext cx="1367225" cy="8681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how a fact can be proved</a:t>
          </a:r>
        </a:p>
      </dsp:txBody>
      <dsp:txXfrm>
        <a:off x="6864359" y="3616159"/>
        <a:ext cx="1316369" cy="8173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86439-3E97-45F9-9C16-508BF3E2E3A4}">
      <dsp:nvSpPr>
        <dsp:cNvPr id="0" name=""/>
        <dsp:cNvSpPr/>
      </dsp:nvSpPr>
      <dsp:spPr>
        <a:xfrm>
          <a:off x="4553" y="1543154"/>
          <a:ext cx="1265029" cy="126502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err="1"/>
            <a:t>Actus</a:t>
          </a:r>
          <a:r>
            <a:rPr lang="en-GB" sz="1700" kern="1200" dirty="0"/>
            <a:t> Reus</a:t>
          </a:r>
        </a:p>
      </dsp:txBody>
      <dsp:txXfrm>
        <a:off x="189812" y="1728413"/>
        <a:ext cx="894511" cy="894511"/>
      </dsp:txXfrm>
    </dsp:sp>
    <dsp:sp modelId="{3C46C7AD-2977-4B37-8BEE-176B85A3CB7F}">
      <dsp:nvSpPr>
        <dsp:cNvPr id="0" name=""/>
        <dsp:cNvSpPr/>
      </dsp:nvSpPr>
      <dsp:spPr>
        <a:xfrm>
          <a:off x="1372303" y="1808810"/>
          <a:ext cx="733717" cy="733717"/>
        </a:xfrm>
        <a:prstGeom prst="mathPlus">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469557" y="2089383"/>
        <a:ext cx="539209" cy="172571"/>
      </dsp:txXfrm>
    </dsp:sp>
    <dsp:sp modelId="{CC85F76B-C418-4CFB-B40A-13D12DD0F492}">
      <dsp:nvSpPr>
        <dsp:cNvPr id="0" name=""/>
        <dsp:cNvSpPr/>
      </dsp:nvSpPr>
      <dsp:spPr>
        <a:xfrm>
          <a:off x="2208741" y="1543154"/>
          <a:ext cx="1265029" cy="126502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err="1"/>
            <a:t>Mens</a:t>
          </a:r>
          <a:r>
            <a:rPr lang="en-GB" sz="1700" kern="1200" dirty="0"/>
            <a:t> Rea</a:t>
          </a:r>
        </a:p>
      </dsp:txBody>
      <dsp:txXfrm>
        <a:off x="2394000" y="1728413"/>
        <a:ext cx="894511" cy="894511"/>
      </dsp:txXfrm>
    </dsp:sp>
    <dsp:sp modelId="{220D41AF-4FFA-4B9C-80FF-F2BCE3907C2B}">
      <dsp:nvSpPr>
        <dsp:cNvPr id="0" name=""/>
        <dsp:cNvSpPr/>
      </dsp:nvSpPr>
      <dsp:spPr>
        <a:xfrm>
          <a:off x="3576491" y="1808810"/>
          <a:ext cx="733717" cy="733717"/>
        </a:xfrm>
        <a:prstGeom prst="mathPlus">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673745" y="2089383"/>
        <a:ext cx="539209" cy="172571"/>
      </dsp:txXfrm>
    </dsp:sp>
    <dsp:sp modelId="{CFCEA9AB-6508-4CDE-962F-D9C5F605A18B}">
      <dsp:nvSpPr>
        <dsp:cNvPr id="0" name=""/>
        <dsp:cNvSpPr/>
      </dsp:nvSpPr>
      <dsp:spPr>
        <a:xfrm>
          <a:off x="4412929" y="1543154"/>
          <a:ext cx="1265029" cy="126502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No defence</a:t>
          </a:r>
        </a:p>
        <a:p>
          <a:pPr marL="0" lvl="0" indent="0" algn="ctr" defTabSz="755650">
            <a:lnSpc>
              <a:spcPct val="90000"/>
            </a:lnSpc>
            <a:spcBef>
              <a:spcPct val="0"/>
            </a:spcBef>
            <a:spcAft>
              <a:spcPct val="35000"/>
            </a:spcAft>
            <a:buNone/>
          </a:pPr>
          <a:endParaRPr lang="en-GB" sz="1700" kern="1200" dirty="0"/>
        </a:p>
      </dsp:txBody>
      <dsp:txXfrm>
        <a:off x="4598188" y="1728413"/>
        <a:ext cx="894511" cy="894511"/>
      </dsp:txXfrm>
    </dsp:sp>
    <dsp:sp modelId="{939C82C9-F2B6-4248-91BA-A3B557C7988D}">
      <dsp:nvSpPr>
        <dsp:cNvPr id="0" name=""/>
        <dsp:cNvSpPr/>
      </dsp:nvSpPr>
      <dsp:spPr>
        <a:xfrm>
          <a:off x="5780679" y="1808810"/>
          <a:ext cx="733717" cy="733717"/>
        </a:xfrm>
        <a:prstGeom prst="mathEqual">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877933" y="1959956"/>
        <a:ext cx="539209" cy="431425"/>
      </dsp:txXfrm>
    </dsp:sp>
    <dsp:sp modelId="{9684E92E-8A7F-40A3-A6DA-65B2D0D00114}">
      <dsp:nvSpPr>
        <dsp:cNvPr id="0" name=""/>
        <dsp:cNvSpPr/>
      </dsp:nvSpPr>
      <dsp:spPr>
        <a:xfrm>
          <a:off x="6617116" y="1543154"/>
          <a:ext cx="1265029" cy="126502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Criminal Liability</a:t>
          </a:r>
        </a:p>
      </dsp:txBody>
      <dsp:txXfrm>
        <a:off x="6802375" y="1728413"/>
        <a:ext cx="894511" cy="8945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0CC99-D086-4A43-ACB1-280FC7727B66}">
      <dsp:nvSpPr>
        <dsp:cNvPr id="0" name=""/>
        <dsp:cNvSpPr/>
      </dsp:nvSpPr>
      <dsp:spPr>
        <a:xfrm>
          <a:off x="3349" y="1955340"/>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Actus Reus</a:t>
          </a:r>
        </a:p>
      </dsp:txBody>
      <dsp:txXfrm>
        <a:off x="33717" y="1985708"/>
        <a:ext cx="2012948" cy="976106"/>
      </dsp:txXfrm>
    </dsp:sp>
    <dsp:sp modelId="{3496C78A-8954-4CF3-8109-0913956CF170}">
      <dsp:nvSpPr>
        <dsp:cNvPr id="0" name=""/>
        <dsp:cNvSpPr/>
      </dsp:nvSpPr>
      <dsp:spPr>
        <a:xfrm rot="18289469">
          <a:off x="1765518" y="1856131"/>
          <a:ext cx="1452504" cy="42890"/>
        </a:xfrm>
        <a:custGeom>
          <a:avLst/>
          <a:gdLst/>
          <a:ahLst/>
          <a:cxnLst/>
          <a:rect l="0" t="0" r="0" b="0"/>
          <a:pathLst>
            <a:path>
              <a:moveTo>
                <a:pt x="0" y="21445"/>
              </a:moveTo>
              <a:lnTo>
                <a:pt x="1452504" y="214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55458" y="1841264"/>
        <a:ext cx="72625" cy="72625"/>
      </dsp:txXfrm>
    </dsp:sp>
    <dsp:sp modelId="{A3E43139-F2A2-4F88-ACC2-34BE478A4226}">
      <dsp:nvSpPr>
        <dsp:cNvPr id="0" name=""/>
        <dsp:cNvSpPr/>
      </dsp:nvSpPr>
      <dsp:spPr>
        <a:xfrm>
          <a:off x="2906507" y="762971"/>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Prohibited Conduct</a:t>
          </a:r>
        </a:p>
      </dsp:txBody>
      <dsp:txXfrm>
        <a:off x="2936875" y="793339"/>
        <a:ext cx="2012948" cy="976106"/>
      </dsp:txXfrm>
    </dsp:sp>
    <dsp:sp modelId="{481B1E4C-B887-4405-AEA6-517708F8BA2F}">
      <dsp:nvSpPr>
        <dsp:cNvPr id="0" name=""/>
        <dsp:cNvSpPr/>
      </dsp:nvSpPr>
      <dsp:spPr>
        <a:xfrm rot="19457599">
          <a:off x="4884179" y="961855"/>
          <a:ext cx="1021500" cy="42890"/>
        </a:xfrm>
        <a:custGeom>
          <a:avLst/>
          <a:gdLst/>
          <a:ahLst/>
          <a:cxnLst/>
          <a:rect l="0" t="0" r="0" b="0"/>
          <a:pathLst>
            <a:path>
              <a:moveTo>
                <a:pt x="0" y="21445"/>
              </a:moveTo>
              <a:lnTo>
                <a:pt x="1021500" y="2144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69391" y="957762"/>
        <a:ext cx="51075" cy="51075"/>
      </dsp:txXfrm>
    </dsp:sp>
    <dsp:sp modelId="{E1D580E9-E485-4344-B5D9-F3C62878DBE9}">
      <dsp:nvSpPr>
        <dsp:cNvPr id="0" name=""/>
        <dsp:cNvSpPr/>
      </dsp:nvSpPr>
      <dsp:spPr>
        <a:xfrm>
          <a:off x="5809666" y="166787"/>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Acts</a:t>
          </a:r>
        </a:p>
      </dsp:txBody>
      <dsp:txXfrm>
        <a:off x="5840034" y="197155"/>
        <a:ext cx="2012948" cy="976106"/>
      </dsp:txXfrm>
    </dsp:sp>
    <dsp:sp modelId="{BC347F99-29F1-423E-B166-3192DE637446}">
      <dsp:nvSpPr>
        <dsp:cNvPr id="0" name=""/>
        <dsp:cNvSpPr/>
      </dsp:nvSpPr>
      <dsp:spPr>
        <a:xfrm rot="2142401">
          <a:off x="4884179" y="1558039"/>
          <a:ext cx="1021500" cy="42890"/>
        </a:xfrm>
        <a:custGeom>
          <a:avLst/>
          <a:gdLst/>
          <a:ahLst/>
          <a:cxnLst/>
          <a:rect l="0" t="0" r="0" b="0"/>
          <a:pathLst>
            <a:path>
              <a:moveTo>
                <a:pt x="0" y="21445"/>
              </a:moveTo>
              <a:lnTo>
                <a:pt x="1021500" y="2144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69391" y="1553947"/>
        <a:ext cx="51075" cy="51075"/>
      </dsp:txXfrm>
    </dsp:sp>
    <dsp:sp modelId="{0B80EA2D-C194-4A29-8C35-E427097F3B2D}">
      <dsp:nvSpPr>
        <dsp:cNvPr id="0" name=""/>
        <dsp:cNvSpPr/>
      </dsp:nvSpPr>
      <dsp:spPr>
        <a:xfrm>
          <a:off x="5809666" y="1359155"/>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Omissions</a:t>
          </a:r>
        </a:p>
      </dsp:txBody>
      <dsp:txXfrm>
        <a:off x="5840034" y="1389523"/>
        <a:ext cx="2012948" cy="976106"/>
      </dsp:txXfrm>
    </dsp:sp>
    <dsp:sp modelId="{C3794657-66FC-4885-A57A-7C6C6E1331A9}">
      <dsp:nvSpPr>
        <dsp:cNvPr id="0" name=""/>
        <dsp:cNvSpPr/>
      </dsp:nvSpPr>
      <dsp:spPr>
        <a:xfrm>
          <a:off x="2077033" y="2452315"/>
          <a:ext cx="829473" cy="42890"/>
        </a:xfrm>
        <a:custGeom>
          <a:avLst/>
          <a:gdLst/>
          <a:ahLst/>
          <a:cxnLst/>
          <a:rect l="0" t="0" r="0" b="0"/>
          <a:pathLst>
            <a:path>
              <a:moveTo>
                <a:pt x="0" y="21445"/>
              </a:moveTo>
              <a:lnTo>
                <a:pt x="829473" y="214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71033" y="2453024"/>
        <a:ext cx="41473" cy="41473"/>
      </dsp:txXfrm>
    </dsp:sp>
    <dsp:sp modelId="{DF173682-F3D6-418E-B079-A703E3C80F43}">
      <dsp:nvSpPr>
        <dsp:cNvPr id="0" name=""/>
        <dsp:cNvSpPr/>
      </dsp:nvSpPr>
      <dsp:spPr>
        <a:xfrm>
          <a:off x="2906507" y="1955340"/>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Prohibited Circumstances</a:t>
          </a:r>
        </a:p>
      </dsp:txBody>
      <dsp:txXfrm>
        <a:off x="2936875" y="1985708"/>
        <a:ext cx="2012948" cy="976106"/>
      </dsp:txXfrm>
    </dsp:sp>
    <dsp:sp modelId="{6C1EABCD-0D17-45DD-96E3-CEB0648522EB}">
      <dsp:nvSpPr>
        <dsp:cNvPr id="0" name=""/>
        <dsp:cNvSpPr/>
      </dsp:nvSpPr>
      <dsp:spPr>
        <a:xfrm rot="3310531">
          <a:off x="1765518" y="3048500"/>
          <a:ext cx="1452504" cy="42890"/>
        </a:xfrm>
        <a:custGeom>
          <a:avLst/>
          <a:gdLst/>
          <a:ahLst/>
          <a:cxnLst/>
          <a:rect l="0" t="0" r="0" b="0"/>
          <a:pathLst>
            <a:path>
              <a:moveTo>
                <a:pt x="0" y="21445"/>
              </a:moveTo>
              <a:lnTo>
                <a:pt x="1452504" y="214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55458" y="3033632"/>
        <a:ext cx="72625" cy="72625"/>
      </dsp:txXfrm>
    </dsp:sp>
    <dsp:sp modelId="{243AAC52-3B28-4D82-8CE5-922586BC09F3}">
      <dsp:nvSpPr>
        <dsp:cNvPr id="0" name=""/>
        <dsp:cNvSpPr/>
      </dsp:nvSpPr>
      <dsp:spPr>
        <a:xfrm>
          <a:off x="2906507" y="3147708"/>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Prohibited consequences</a:t>
          </a:r>
        </a:p>
      </dsp:txBody>
      <dsp:txXfrm>
        <a:off x="2936875" y="3178076"/>
        <a:ext cx="2012948" cy="976106"/>
      </dsp:txXfrm>
    </dsp:sp>
    <dsp:sp modelId="{7A0E7EE6-B497-44A3-BC19-F8777000A058}">
      <dsp:nvSpPr>
        <dsp:cNvPr id="0" name=""/>
        <dsp:cNvSpPr/>
      </dsp:nvSpPr>
      <dsp:spPr>
        <a:xfrm>
          <a:off x="4980192" y="3644684"/>
          <a:ext cx="829473" cy="42890"/>
        </a:xfrm>
        <a:custGeom>
          <a:avLst/>
          <a:gdLst/>
          <a:ahLst/>
          <a:cxnLst/>
          <a:rect l="0" t="0" r="0" b="0"/>
          <a:pathLst>
            <a:path>
              <a:moveTo>
                <a:pt x="0" y="21445"/>
              </a:moveTo>
              <a:lnTo>
                <a:pt x="829473" y="2144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74192" y="3645392"/>
        <a:ext cx="41473" cy="41473"/>
      </dsp:txXfrm>
    </dsp:sp>
    <dsp:sp modelId="{F6C44748-5E46-4E02-910D-635E5339FC89}">
      <dsp:nvSpPr>
        <dsp:cNvPr id="0" name=""/>
        <dsp:cNvSpPr/>
      </dsp:nvSpPr>
      <dsp:spPr>
        <a:xfrm>
          <a:off x="5809666" y="3147708"/>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Causation must be </a:t>
          </a:r>
          <a:r>
            <a:rPr lang="en-GB" sz="2400" kern="1200" dirty="0">
              <a:latin typeface="Corbel" panose="020B0503020204020204"/>
            </a:rPr>
            <a:t>established</a:t>
          </a:r>
          <a:endParaRPr lang="en-GB" sz="2400" kern="1200" dirty="0"/>
        </a:p>
      </dsp:txBody>
      <dsp:txXfrm>
        <a:off x="5840034" y="3178076"/>
        <a:ext cx="2012948" cy="9761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0218A9-0CDB-4EF0-9579-2B1D37EB81D9}">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endParaRPr lang="en-US" sz="1700" kern="1200"/>
        </a:p>
      </dsp:txBody>
      <dsp:txXfrm>
        <a:off x="0" y="3291729"/>
        <a:ext cx="5000124" cy="2159731"/>
      </dsp:txXfrm>
    </dsp:sp>
    <dsp:sp modelId="{8FBFC1E3-5604-4FC1-A9E3-ACBABBE6A74E}">
      <dsp:nvSpPr>
        <dsp:cNvPr id="0" name=""/>
        <dsp:cNvSpPr/>
      </dsp:nvSpPr>
      <dsp:spPr>
        <a:xfrm rot="10800000">
          <a:off x="0" y="2459"/>
          <a:ext cx="5000124" cy="3321666"/>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‘Sexual’</a:t>
          </a:r>
          <a:endParaRPr lang="en-US" sz="1700" kern="1200"/>
        </a:p>
      </dsp:txBody>
      <dsp:txXfrm rot="10800000">
        <a:off x="0" y="2459"/>
        <a:ext cx="5000124" cy="21583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3EB10-42A7-4DD6-BA2D-8E9EC130ADD2}">
      <dsp:nvSpPr>
        <dsp:cNvPr id="0" name=""/>
        <dsp:cNvSpPr/>
      </dsp:nvSpPr>
      <dsp:spPr>
        <a:xfrm>
          <a:off x="2907" y="1282412"/>
          <a:ext cx="2166019" cy="178651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Act</a:t>
          </a:r>
        </a:p>
        <a:p>
          <a:pPr marL="285750" lvl="1" indent="-285750" algn="l" defTabSz="1244600">
            <a:lnSpc>
              <a:spcPct val="90000"/>
            </a:lnSpc>
            <a:spcBef>
              <a:spcPct val="0"/>
            </a:spcBef>
            <a:spcAft>
              <a:spcPct val="15000"/>
            </a:spcAft>
            <a:buChar char="•"/>
          </a:pPr>
          <a:r>
            <a:rPr lang="en-GB" sz="2800" kern="1200" dirty="0"/>
            <a:t>Omission</a:t>
          </a:r>
        </a:p>
      </dsp:txBody>
      <dsp:txXfrm>
        <a:off x="44020" y="1323525"/>
        <a:ext cx="2083793" cy="1321462"/>
      </dsp:txXfrm>
    </dsp:sp>
    <dsp:sp modelId="{E160CF9F-AFB0-4966-805B-EEE89CE48467}">
      <dsp:nvSpPr>
        <dsp:cNvPr id="0" name=""/>
        <dsp:cNvSpPr/>
      </dsp:nvSpPr>
      <dsp:spPr>
        <a:xfrm>
          <a:off x="1228743" y="1738752"/>
          <a:ext cx="2343145" cy="2343145"/>
        </a:xfrm>
        <a:prstGeom prst="leftCircularArrow">
          <a:avLst>
            <a:gd name="adj1" fmla="val 2961"/>
            <a:gd name="adj2" fmla="val 362765"/>
            <a:gd name="adj3" fmla="val 2138276"/>
            <a:gd name="adj4" fmla="val 9024489"/>
            <a:gd name="adj5" fmla="val 3455"/>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4182517-CFB1-4002-8E35-634D7C4EA73A}">
      <dsp:nvSpPr>
        <dsp:cNvPr id="0" name=""/>
        <dsp:cNvSpPr/>
      </dsp:nvSpPr>
      <dsp:spPr>
        <a:xfrm>
          <a:off x="484245" y="2686101"/>
          <a:ext cx="1925350" cy="76564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GB" sz="2500" kern="1200" dirty="0"/>
            <a:t>Conduct</a:t>
          </a:r>
        </a:p>
      </dsp:txBody>
      <dsp:txXfrm>
        <a:off x="506670" y="2708526"/>
        <a:ext cx="1880500" cy="720798"/>
      </dsp:txXfrm>
    </dsp:sp>
    <dsp:sp modelId="{7D05BC3D-244B-4FE5-91D9-3B02369D186A}">
      <dsp:nvSpPr>
        <dsp:cNvPr id="0" name=""/>
        <dsp:cNvSpPr/>
      </dsp:nvSpPr>
      <dsp:spPr>
        <a:xfrm>
          <a:off x="2740005" y="1282412"/>
          <a:ext cx="2166019" cy="178651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Causes damage</a:t>
          </a:r>
        </a:p>
      </dsp:txBody>
      <dsp:txXfrm>
        <a:off x="2781118" y="1706349"/>
        <a:ext cx="2083793" cy="1321462"/>
      </dsp:txXfrm>
    </dsp:sp>
    <dsp:sp modelId="{1C786DF2-CF0C-4C1D-83FB-09CAEB268C23}">
      <dsp:nvSpPr>
        <dsp:cNvPr id="0" name=""/>
        <dsp:cNvSpPr/>
      </dsp:nvSpPr>
      <dsp:spPr>
        <a:xfrm>
          <a:off x="3947791" y="199392"/>
          <a:ext cx="2619914" cy="2619914"/>
        </a:xfrm>
        <a:prstGeom prst="circularArrow">
          <a:avLst>
            <a:gd name="adj1" fmla="val 2648"/>
            <a:gd name="adj2" fmla="val 322078"/>
            <a:gd name="adj3" fmla="val 19502412"/>
            <a:gd name="adj4" fmla="val 12575511"/>
            <a:gd name="adj5" fmla="val 309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B2192EB-EF4E-4A95-8E8B-6C02985C8DDA}">
      <dsp:nvSpPr>
        <dsp:cNvPr id="0" name=""/>
        <dsp:cNvSpPr/>
      </dsp:nvSpPr>
      <dsp:spPr>
        <a:xfrm>
          <a:off x="3221343" y="899588"/>
          <a:ext cx="1925350" cy="76564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GB" sz="2500" kern="1200" dirty="0"/>
            <a:t>Consequence</a:t>
          </a:r>
        </a:p>
      </dsp:txBody>
      <dsp:txXfrm>
        <a:off x="3243768" y="922013"/>
        <a:ext cx="1880500" cy="720798"/>
      </dsp:txXfrm>
    </dsp:sp>
    <dsp:sp modelId="{7AB87C1C-27DE-4151-A161-B3E29E77563B}">
      <dsp:nvSpPr>
        <dsp:cNvPr id="0" name=""/>
        <dsp:cNvSpPr/>
      </dsp:nvSpPr>
      <dsp:spPr>
        <a:xfrm>
          <a:off x="5477103" y="1282412"/>
          <a:ext cx="2166019" cy="178651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Property belongs to another</a:t>
          </a:r>
        </a:p>
      </dsp:txBody>
      <dsp:txXfrm>
        <a:off x="5518216" y="1323525"/>
        <a:ext cx="2083793" cy="1321462"/>
      </dsp:txXfrm>
    </dsp:sp>
    <dsp:sp modelId="{01ECFCB9-41DB-4015-98B2-A9AA2FBDB90C}">
      <dsp:nvSpPr>
        <dsp:cNvPr id="0" name=""/>
        <dsp:cNvSpPr/>
      </dsp:nvSpPr>
      <dsp:spPr>
        <a:xfrm>
          <a:off x="5958441" y="2686101"/>
          <a:ext cx="1925350" cy="76564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GB" sz="2500" kern="1200" dirty="0"/>
            <a:t>Circumstance</a:t>
          </a:r>
        </a:p>
      </dsp:txBody>
      <dsp:txXfrm>
        <a:off x="5980866" y="2708526"/>
        <a:ext cx="1880500" cy="72079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6DE7D-B662-46D8-A63F-EB6EAAA554A7}">
      <dsp:nvSpPr>
        <dsp:cNvPr id="0" name=""/>
        <dsp:cNvSpPr/>
      </dsp:nvSpPr>
      <dsp:spPr>
        <a:xfrm>
          <a:off x="916483" y="1984"/>
          <a:ext cx="2030015" cy="12180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Prohibited Act</a:t>
          </a:r>
        </a:p>
        <a:p>
          <a:pPr marL="0" lvl="0" indent="0" algn="ctr" defTabSz="889000">
            <a:lnSpc>
              <a:spcPct val="90000"/>
            </a:lnSpc>
            <a:spcBef>
              <a:spcPct val="0"/>
            </a:spcBef>
            <a:spcAft>
              <a:spcPct val="35000"/>
            </a:spcAft>
            <a:buNone/>
          </a:pPr>
          <a:endParaRPr lang="en-GB" sz="2000" kern="1200" dirty="0"/>
        </a:p>
      </dsp:txBody>
      <dsp:txXfrm>
        <a:off x="916483" y="1984"/>
        <a:ext cx="2030015" cy="1218009"/>
      </dsp:txXfrm>
    </dsp:sp>
    <dsp:sp modelId="{D5725CEE-CEE3-4D36-B349-4E8B38DA169C}">
      <dsp:nvSpPr>
        <dsp:cNvPr id="0" name=""/>
        <dsp:cNvSpPr/>
      </dsp:nvSpPr>
      <dsp:spPr>
        <a:xfrm>
          <a:off x="3149500" y="1984"/>
          <a:ext cx="2030015" cy="12180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Words</a:t>
          </a:r>
        </a:p>
      </dsp:txBody>
      <dsp:txXfrm>
        <a:off x="3149500" y="1984"/>
        <a:ext cx="2030015" cy="1218009"/>
      </dsp:txXfrm>
    </dsp:sp>
    <dsp:sp modelId="{4147E62A-74B0-48B0-87C0-D054079A8D48}">
      <dsp:nvSpPr>
        <dsp:cNvPr id="0" name=""/>
        <dsp:cNvSpPr/>
      </dsp:nvSpPr>
      <dsp:spPr>
        <a:xfrm>
          <a:off x="916483" y="1422995"/>
          <a:ext cx="2030015" cy="12180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Silence</a:t>
          </a:r>
        </a:p>
        <a:p>
          <a:pPr marL="0" lvl="0" indent="0" algn="ctr" defTabSz="889000">
            <a:lnSpc>
              <a:spcPct val="90000"/>
            </a:lnSpc>
            <a:spcBef>
              <a:spcPct val="0"/>
            </a:spcBef>
            <a:spcAft>
              <a:spcPct val="35000"/>
            </a:spcAft>
            <a:buNone/>
          </a:pPr>
          <a:endParaRPr lang="en-GB" sz="2000" kern="1200" dirty="0"/>
        </a:p>
      </dsp:txBody>
      <dsp:txXfrm>
        <a:off x="916483" y="1422995"/>
        <a:ext cx="2030015" cy="1218009"/>
      </dsp:txXfrm>
    </dsp:sp>
    <dsp:sp modelId="{5E22659C-70A9-4F31-AC6E-66D79BEAD8ED}">
      <dsp:nvSpPr>
        <dsp:cNvPr id="0" name=""/>
        <dsp:cNvSpPr/>
      </dsp:nvSpPr>
      <dsp:spPr>
        <a:xfrm>
          <a:off x="3149500" y="1422995"/>
          <a:ext cx="2030015" cy="12180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Voluntary</a:t>
          </a:r>
        </a:p>
      </dsp:txBody>
      <dsp:txXfrm>
        <a:off x="3149500" y="1422995"/>
        <a:ext cx="2030015" cy="1218009"/>
      </dsp:txXfrm>
    </dsp:sp>
    <dsp:sp modelId="{FE50843F-9FEB-4A43-97B1-469497EB43EE}">
      <dsp:nvSpPr>
        <dsp:cNvPr id="0" name=""/>
        <dsp:cNvSpPr/>
      </dsp:nvSpPr>
      <dsp:spPr>
        <a:xfrm>
          <a:off x="2032992" y="2844006"/>
          <a:ext cx="2030015" cy="12180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Omission</a:t>
          </a:r>
          <a:endParaRPr lang="en-GB" sz="2000" kern="1200" dirty="0"/>
        </a:p>
      </dsp:txBody>
      <dsp:txXfrm>
        <a:off x="2032992" y="2844006"/>
        <a:ext cx="2030015" cy="121800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DBB37-D8BF-4670-BB17-84A7A99806CF}">
      <dsp:nvSpPr>
        <dsp:cNvPr id="0" name=""/>
        <dsp:cNvSpPr/>
      </dsp:nvSpPr>
      <dsp:spPr>
        <a:xfrm>
          <a:off x="1149020" y="2301"/>
          <a:ext cx="2483848" cy="12419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Conduct crimes</a:t>
          </a:r>
        </a:p>
      </dsp:txBody>
      <dsp:txXfrm>
        <a:off x="1185395" y="38676"/>
        <a:ext cx="2411098" cy="1169174"/>
      </dsp:txXfrm>
    </dsp:sp>
    <dsp:sp modelId="{D1338C52-8ED4-4D28-99DD-947129F67CDE}">
      <dsp:nvSpPr>
        <dsp:cNvPr id="0" name=""/>
        <dsp:cNvSpPr/>
      </dsp:nvSpPr>
      <dsp:spPr>
        <a:xfrm>
          <a:off x="1397405" y="1244225"/>
          <a:ext cx="248384" cy="931443"/>
        </a:xfrm>
        <a:custGeom>
          <a:avLst/>
          <a:gdLst/>
          <a:ahLst/>
          <a:cxnLst/>
          <a:rect l="0" t="0" r="0" b="0"/>
          <a:pathLst>
            <a:path>
              <a:moveTo>
                <a:pt x="0" y="0"/>
              </a:moveTo>
              <a:lnTo>
                <a:pt x="0" y="931443"/>
              </a:lnTo>
              <a:lnTo>
                <a:pt x="248384" y="93144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1C0695D-FF01-4F19-9203-68F8F08C21A9}">
      <dsp:nvSpPr>
        <dsp:cNvPr id="0" name=""/>
        <dsp:cNvSpPr/>
      </dsp:nvSpPr>
      <dsp:spPr>
        <a:xfrm>
          <a:off x="1645790" y="1554706"/>
          <a:ext cx="1987078" cy="1241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Conduct alone</a:t>
          </a:r>
        </a:p>
      </dsp:txBody>
      <dsp:txXfrm>
        <a:off x="1682165" y="1591081"/>
        <a:ext cx="1914328" cy="1169174"/>
      </dsp:txXfrm>
    </dsp:sp>
    <dsp:sp modelId="{ECD531DC-0CC2-4194-A11B-22A05096E886}">
      <dsp:nvSpPr>
        <dsp:cNvPr id="0" name=""/>
        <dsp:cNvSpPr/>
      </dsp:nvSpPr>
      <dsp:spPr>
        <a:xfrm>
          <a:off x="1397405" y="1244225"/>
          <a:ext cx="248384" cy="2483848"/>
        </a:xfrm>
        <a:custGeom>
          <a:avLst/>
          <a:gdLst/>
          <a:ahLst/>
          <a:cxnLst/>
          <a:rect l="0" t="0" r="0" b="0"/>
          <a:pathLst>
            <a:path>
              <a:moveTo>
                <a:pt x="0" y="0"/>
              </a:moveTo>
              <a:lnTo>
                <a:pt x="0" y="2483848"/>
              </a:lnTo>
              <a:lnTo>
                <a:pt x="248384" y="248384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E0BE1C9-AA18-446B-9B9D-4FE12F0168B3}">
      <dsp:nvSpPr>
        <dsp:cNvPr id="0" name=""/>
        <dsp:cNvSpPr/>
      </dsp:nvSpPr>
      <dsp:spPr>
        <a:xfrm>
          <a:off x="1645790" y="3107112"/>
          <a:ext cx="1987078" cy="1241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No result required</a:t>
          </a:r>
        </a:p>
      </dsp:txBody>
      <dsp:txXfrm>
        <a:off x="1682165" y="3143487"/>
        <a:ext cx="1914328" cy="1169174"/>
      </dsp:txXfrm>
    </dsp:sp>
    <dsp:sp modelId="{A8E7EADE-9DF9-41D4-B2A2-AE39206357A0}">
      <dsp:nvSpPr>
        <dsp:cNvPr id="0" name=""/>
        <dsp:cNvSpPr/>
      </dsp:nvSpPr>
      <dsp:spPr>
        <a:xfrm>
          <a:off x="4253831" y="2301"/>
          <a:ext cx="2483848" cy="12419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Result crimes</a:t>
          </a:r>
        </a:p>
      </dsp:txBody>
      <dsp:txXfrm>
        <a:off x="4290206" y="38676"/>
        <a:ext cx="2411098" cy="1169174"/>
      </dsp:txXfrm>
    </dsp:sp>
    <dsp:sp modelId="{6A2261B2-6A66-4F34-AA4D-FB154A8815A5}">
      <dsp:nvSpPr>
        <dsp:cNvPr id="0" name=""/>
        <dsp:cNvSpPr/>
      </dsp:nvSpPr>
      <dsp:spPr>
        <a:xfrm>
          <a:off x="4502215" y="1244225"/>
          <a:ext cx="239025" cy="904294"/>
        </a:xfrm>
        <a:custGeom>
          <a:avLst/>
          <a:gdLst/>
          <a:ahLst/>
          <a:cxnLst/>
          <a:rect l="0" t="0" r="0" b="0"/>
          <a:pathLst>
            <a:path>
              <a:moveTo>
                <a:pt x="0" y="0"/>
              </a:moveTo>
              <a:lnTo>
                <a:pt x="0" y="904294"/>
              </a:lnTo>
              <a:lnTo>
                <a:pt x="239025" y="9042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CA5A246-15FD-42A3-92EF-79619CC99751}">
      <dsp:nvSpPr>
        <dsp:cNvPr id="0" name=""/>
        <dsp:cNvSpPr/>
      </dsp:nvSpPr>
      <dsp:spPr>
        <a:xfrm>
          <a:off x="4741241" y="1527558"/>
          <a:ext cx="1987078" cy="1241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Result required</a:t>
          </a:r>
        </a:p>
      </dsp:txBody>
      <dsp:txXfrm>
        <a:off x="4777616" y="1563933"/>
        <a:ext cx="1914328" cy="1169174"/>
      </dsp:txXfrm>
    </dsp:sp>
    <dsp:sp modelId="{61A4A30A-58D4-4C8B-83BE-0BD77601294D}">
      <dsp:nvSpPr>
        <dsp:cNvPr id="0" name=""/>
        <dsp:cNvSpPr/>
      </dsp:nvSpPr>
      <dsp:spPr>
        <a:xfrm>
          <a:off x="4502215" y="1244225"/>
          <a:ext cx="248384" cy="2483848"/>
        </a:xfrm>
        <a:custGeom>
          <a:avLst/>
          <a:gdLst/>
          <a:ahLst/>
          <a:cxnLst/>
          <a:rect l="0" t="0" r="0" b="0"/>
          <a:pathLst>
            <a:path>
              <a:moveTo>
                <a:pt x="0" y="0"/>
              </a:moveTo>
              <a:lnTo>
                <a:pt x="0" y="2483848"/>
              </a:lnTo>
              <a:lnTo>
                <a:pt x="248384" y="248384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CE5DE18-29BA-43A1-A23B-6E6282E79809}">
      <dsp:nvSpPr>
        <dsp:cNvPr id="0" name=""/>
        <dsp:cNvSpPr/>
      </dsp:nvSpPr>
      <dsp:spPr>
        <a:xfrm>
          <a:off x="4750600" y="3107112"/>
          <a:ext cx="1987078" cy="1241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Causal link</a:t>
          </a:r>
        </a:p>
      </dsp:txBody>
      <dsp:txXfrm>
        <a:off x="4786975" y="3143487"/>
        <a:ext cx="1914328" cy="116917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ED79C-BAE1-486E-998A-0ACEACC48931}">
      <dsp:nvSpPr>
        <dsp:cNvPr id="0" name=""/>
        <dsp:cNvSpPr/>
      </dsp:nvSpPr>
      <dsp:spPr>
        <a:xfrm>
          <a:off x="2380505" y="2370"/>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Is D legally to blame?</a:t>
          </a:r>
        </a:p>
      </dsp:txBody>
      <dsp:txXfrm>
        <a:off x="2422865" y="44730"/>
        <a:ext cx="1250268" cy="783022"/>
      </dsp:txXfrm>
    </dsp:sp>
    <dsp:sp modelId="{1846E1FD-B84E-4E0E-978F-25EDBBFD6890}">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DCD1067-2877-4D7E-8CED-1FE40DB8508D}">
      <dsp:nvSpPr>
        <dsp:cNvPr id="0" name=""/>
        <dsp:cNvSpPr/>
      </dsp:nvSpPr>
      <dsp:spPr>
        <a:xfrm>
          <a:off x="4028301" y="11995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t>chain of causation</a:t>
          </a:r>
        </a:p>
      </dsp:txBody>
      <dsp:txXfrm>
        <a:off x="4070661" y="1241923"/>
        <a:ext cx="1250268" cy="783022"/>
      </dsp:txXfrm>
    </dsp:sp>
    <dsp:sp modelId="{B58DED35-5272-475E-8FEA-99484995C92A}">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CB84F14-0162-4BDD-B581-13DDBDAF13EB}">
      <dsp:nvSpPr>
        <dsp:cNvPr id="0" name=""/>
        <dsp:cNvSpPr/>
      </dsp:nvSpPr>
      <dsp:spPr>
        <a:xfrm>
          <a:off x="3398899" y="31366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Act must cause result</a:t>
          </a:r>
        </a:p>
      </dsp:txBody>
      <dsp:txXfrm>
        <a:off x="3441259" y="3179023"/>
        <a:ext cx="1250268" cy="783022"/>
      </dsp:txXfrm>
    </dsp:sp>
    <dsp:sp modelId="{2138CDDC-6CDF-471B-BC36-2FE3BD2EB240}">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FF59E52-EDC1-4C19-BF4E-53FF61E3A3C1}">
      <dsp:nvSpPr>
        <dsp:cNvPr id="0" name=""/>
        <dsp:cNvSpPr/>
      </dsp:nvSpPr>
      <dsp:spPr>
        <a:xfrm>
          <a:off x="1362112" y="31366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More than minimal effect</a:t>
          </a:r>
        </a:p>
      </dsp:txBody>
      <dsp:txXfrm>
        <a:off x="1404472" y="3179023"/>
        <a:ext cx="1250268" cy="783022"/>
      </dsp:txXfrm>
    </dsp:sp>
    <dsp:sp modelId="{C307667A-6E05-4459-8DF2-4C5454DB9B3E}">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6DDC1B1-344E-4258-963E-3D0F56909663}">
      <dsp:nvSpPr>
        <dsp:cNvPr id="0" name=""/>
        <dsp:cNvSpPr/>
      </dsp:nvSpPr>
      <dsp:spPr>
        <a:xfrm>
          <a:off x="732710" y="1199563"/>
          <a:ext cx="1334988" cy="8677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New, intervening act</a:t>
          </a:r>
        </a:p>
      </dsp:txBody>
      <dsp:txXfrm>
        <a:off x="775070" y="1241923"/>
        <a:ext cx="1250268" cy="783022"/>
      </dsp:txXfrm>
    </dsp:sp>
    <dsp:sp modelId="{15F91CB2-537D-4195-910A-0BD647EDE410}">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D5EBE-DF76-4E15-8A52-81A8086A8ECD}">
      <dsp:nvSpPr>
        <dsp:cNvPr id="0" name=""/>
        <dsp:cNvSpPr/>
      </dsp:nvSpPr>
      <dsp:spPr>
        <a:xfrm>
          <a:off x="0" y="0"/>
          <a:ext cx="7009643" cy="10610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Least controversial principle</a:t>
          </a:r>
          <a:endParaRPr lang="en-US" sz="2800" kern="1200" dirty="0"/>
        </a:p>
      </dsp:txBody>
      <dsp:txXfrm>
        <a:off x="31079" y="31079"/>
        <a:ext cx="5864633" cy="998941"/>
      </dsp:txXfrm>
    </dsp:sp>
    <dsp:sp modelId="{6C0602EF-4845-47CD-8F19-96A45060D662}">
      <dsp:nvSpPr>
        <dsp:cNvPr id="0" name=""/>
        <dsp:cNvSpPr/>
      </dsp:nvSpPr>
      <dsp:spPr>
        <a:xfrm>
          <a:off x="618497" y="1237949"/>
          <a:ext cx="7009643" cy="106109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Should not imply that D must be the main cause</a:t>
          </a:r>
          <a:endParaRPr lang="en-US" sz="2800" kern="1200"/>
        </a:p>
      </dsp:txBody>
      <dsp:txXfrm>
        <a:off x="649576" y="1269028"/>
        <a:ext cx="5639272" cy="998941"/>
      </dsp:txXfrm>
    </dsp:sp>
    <dsp:sp modelId="{CA70CD6C-DBA7-4872-AAA3-03B565102301}">
      <dsp:nvSpPr>
        <dsp:cNvPr id="0" name=""/>
        <dsp:cNvSpPr/>
      </dsp:nvSpPr>
      <dsp:spPr>
        <a:xfrm>
          <a:off x="1236995" y="2475898"/>
          <a:ext cx="7009643" cy="106109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Defendant's role must be more than ‘slight or trifling’  -</a:t>
          </a:r>
          <a:r>
            <a:rPr lang="en-GB" sz="2800" b="1" i="1" kern="1200"/>
            <a:t>Kimsey [1996]</a:t>
          </a:r>
          <a:endParaRPr lang="en-US" sz="2800" kern="1200"/>
        </a:p>
      </dsp:txBody>
      <dsp:txXfrm>
        <a:off x="1268074" y="2506977"/>
        <a:ext cx="5639272" cy="998941"/>
      </dsp:txXfrm>
    </dsp:sp>
    <dsp:sp modelId="{6CC17CF3-26C8-4057-9B01-49E197A994EB}">
      <dsp:nvSpPr>
        <dsp:cNvPr id="0" name=""/>
        <dsp:cNvSpPr/>
      </dsp:nvSpPr>
      <dsp:spPr>
        <a:xfrm>
          <a:off x="6319928" y="804667"/>
          <a:ext cx="689714" cy="68971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6475114" y="804667"/>
        <a:ext cx="379342" cy="519010"/>
      </dsp:txXfrm>
    </dsp:sp>
    <dsp:sp modelId="{97EEC658-D612-4992-8738-1F36DE2E058E}">
      <dsp:nvSpPr>
        <dsp:cNvPr id="0" name=""/>
        <dsp:cNvSpPr/>
      </dsp:nvSpPr>
      <dsp:spPr>
        <a:xfrm>
          <a:off x="6938426" y="2035542"/>
          <a:ext cx="689714" cy="68971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093612" y="2035542"/>
        <a:ext cx="379342" cy="51901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A1329-9423-42D7-9A22-D47B39E4E3A1}">
      <dsp:nvSpPr>
        <dsp:cNvPr id="0" name=""/>
        <dsp:cNvSpPr/>
      </dsp:nvSpPr>
      <dsp:spPr>
        <a:xfrm>
          <a:off x="4770842" y="3053902"/>
          <a:ext cx="160197" cy="582223"/>
        </a:xfrm>
        <a:custGeom>
          <a:avLst/>
          <a:gdLst/>
          <a:ahLst/>
          <a:cxnLst/>
          <a:rect l="0" t="0" r="0" b="0"/>
          <a:pathLst>
            <a:path>
              <a:moveTo>
                <a:pt x="0" y="0"/>
              </a:moveTo>
              <a:lnTo>
                <a:pt x="0" y="582223"/>
              </a:lnTo>
              <a:lnTo>
                <a:pt x="160197" y="582223"/>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EFF2D21-8C25-4908-87B3-349BB86C5281}">
      <dsp:nvSpPr>
        <dsp:cNvPr id="0" name=""/>
        <dsp:cNvSpPr/>
      </dsp:nvSpPr>
      <dsp:spPr>
        <a:xfrm>
          <a:off x="3905773" y="2050651"/>
          <a:ext cx="1292263" cy="224277"/>
        </a:xfrm>
        <a:custGeom>
          <a:avLst/>
          <a:gdLst/>
          <a:ahLst/>
          <a:cxnLst/>
          <a:rect l="0" t="0" r="0" b="0"/>
          <a:pathLst>
            <a:path>
              <a:moveTo>
                <a:pt x="0" y="0"/>
              </a:moveTo>
              <a:lnTo>
                <a:pt x="0" y="112138"/>
              </a:lnTo>
              <a:lnTo>
                <a:pt x="1292263" y="112138"/>
              </a:lnTo>
              <a:lnTo>
                <a:pt x="1292263" y="22427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DD7A93A-EC7F-4485-A218-7B7ED58135E8}">
      <dsp:nvSpPr>
        <dsp:cNvPr id="0" name=""/>
        <dsp:cNvSpPr/>
      </dsp:nvSpPr>
      <dsp:spPr>
        <a:xfrm>
          <a:off x="3860053" y="2050651"/>
          <a:ext cx="91440" cy="224277"/>
        </a:xfrm>
        <a:custGeom>
          <a:avLst/>
          <a:gdLst/>
          <a:ahLst/>
          <a:cxnLst/>
          <a:rect l="0" t="0" r="0" b="0"/>
          <a:pathLst>
            <a:path>
              <a:moveTo>
                <a:pt x="45720" y="0"/>
              </a:moveTo>
              <a:lnTo>
                <a:pt x="45720" y="22427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CB83FF-2FBE-4BEC-8ADA-0FCE97CB959B}">
      <dsp:nvSpPr>
        <dsp:cNvPr id="0" name=""/>
        <dsp:cNvSpPr/>
      </dsp:nvSpPr>
      <dsp:spPr>
        <a:xfrm>
          <a:off x="1886103" y="3050548"/>
          <a:ext cx="300210" cy="541196"/>
        </a:xfrm>
        <a:custGeom>
          <a:avLst/>
          <a:gdLst/>
          <a:ahLst/>
          <a:cxnLst/>
          <a:rect l="0" t="0" r="0" b="0"/>
          <a:pathLst>
            <a:path>
              <a:moveTo>
                <a:pt x="300210" y="0"/>
              </a:moveTo>
              <a:lnTo>
                <a:pt x="300210" y="541196"/>
              </a:lnTo>
              <a:lnTo>
                <a:pt x="0" y="54119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4345400-2434-497D-9FE2-3938EFD83226}">
      <dsp:nvSpPr>
        <dsp:cNvPr id="0" name=""/>
        <dsp:cNvSpPr/>
      </dsp:nvSpPr>
      <dsp:spPr>
        <a:xfrm>
          <a:off x="2186314" y="3050548"/>
          <a:ext cx="165687" cy="541196"/>
        </a:xfrm>
        <a:custGeom>
          <a:avLst/>
          <a:gdLst/>
          <a:ahLst/>
          <a:cxnLst/>
          <a:rect l="0" t="0" r="0" b="0"/>
          <a:pathLst>
            <a:path>
              <a:moveTo>
                <a:pt x="0" y="0"/>
              </a:moveTo>
              <a:lnTo>
                <a:pt x="0" y="541196"/>
              </a:lnTo>
              <a:lnTo>
                <a:pt x="165687" y="54119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7EC4313-B04A-4349-A2AE-3FF705A2B700}">
      <dsp:nvSpPr>
        <dsp:cNvPr id="0" name=""/>
        <dsp:cNvSpPr/>
      </dsp:nvSpPr>
      <dsp:spPr>
        <a:xfrm>
          <a:off x="2613509" y="2050651"/>
          <a:ext cx="1292263" cy="224277"/>
        </a:xfrm>
        <a:custGeom>
          <a:avLst/>
          <a:gdLst/>
          <a:ahLst/>
          <a:cxnLst/>
          <a:rect l="0" t="0" r="0" b="0"/>
          <a:pathLst>
            <a:path>
              <a:moveTo>
                <a:pt x="1292263" y="0"/>
              </a:moveTo>
              <a:lnTo>
                <a:pt x="1292263" y="112138"/>
              </a:lnTo>
              <a:lnTo>
                <a:pt x="0" y="112138"/>
              </a:lnTo>
              <a:lnTo>
                <a:pt x="0" y="22427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31B2694-77F3-43D0-AE2B-294122A93598}">
      <dsp:nvSpPr>
        <dsp:cNvPr id="0" name=""/>
        <dsp:cNvSpPr/>
      </dsp:nvSpPr>
      <dsp:spPr>
        <a:xfrm>
          <a:off x="2451204" y="1292381"/>
          <a:ext cx="1454568" cy="224277"/>
        </a:xfrm>
        <a:custGeom>
          <a:avLst/>
          <a:gdLst/>
          <a:ahLst/>
          <a:cxnLst/>
          <a:rect l="0" t="0" r="0" b="0"/>
          <a:pathLst>
            <a:path>
              <a:moveTo>
                <a:pt x="0" y="0"/>
              </a:moveTo>
              <a:lnTo>
                <a:pt x="0" y="112138"/>
              </a:lnTo>
              <a:lnTo>
                <a:pt x="1454568" y="112138"/>
              </a:lnTo>
              <a:lnTo>
                <a:pt x="1454568" y="22427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BB9143-6E7A-42D9-8308-A1794890573B}">
      <dsp:nvSpPr>
        <dsp:cNvPr id="0" name=""/>
        <dsp:cNvSpPr/>
      </dsp:nvSpPr>
      <dsp:spPr>
        <a:xfrm>
          <a:off x="1069558" y="1292381"/>
          <a:ext cx="1381646" cy="224277"/>
        </a:xfrm>
        <a:custGeom>
          <a:avLst/>
          <a:gdLst/>
          <a:ahLst/>
          <a:cxnLst/>
          <a:rect l="0" t="0" r="0" b="0"/>
          <a:pathLst>
            <a:path>
              <a:moveTo>
                <a:pt x="1381646" y="0"/>
              </a:moveTo>
              <a:lnTo>
                <a:pt x="1381646" y="112138"/>
              </a:lnTo>
              <a:lnTo>
                <a:pt x="0" y="112138"/>
              </a:lnTo>
              <a:lnTo>
                <a:pt x="0" y="22427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0E4627-2B76-4183-AACB-F868BBEF7419}">
      <dsp:nvSpPr>
        <dsp:cNvPr id="0" name=""/>
        <dsp:cNvSpPr/>
      </dsp:nvSpPr>
      <dsp:spPr>
        <a:xfrm>
          <a:off x="2405484" y="534110"/>
          <a:ext cx="91440" cy="224277"/>
        </a:xfrm>
        <a:custGeom>
          <a:avLst/>
          <a:gdLst/>
          <a:ahLst/>
          <a:cxnLst/>
          <a:rect l="0" t="0" r="0" b="0"/>
          <a:pathLst>
            <a:path>
              <a:moveTo>
                <a:pt x="45720" y="0"/>
              </a:moveTo>
              <a:lnTo>
                <a:pt x="45720" y="22427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E6EF2C8-70A1-4907-A995-24C8663316FB}">
      <dsp:nvSpPr>
        <dsp:cNvPr id="0" name=""/>
        <dsp:cNvSpPr/>
      </dsp:nvSpPr>
      <dsp:spPr>
        <a:xfrm>
          <a:off x="1543565" y="117"/>
          <a:ext cx="1815277" cy="5339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Offence definition- statute or common law</a:t>
          </a:r>
        </a:p>
      </dsp:txBody>
      <dsp:txXfrm>
        <a:off x="1543565" y="117"/>
        <a:ext cx="1815277" cy="533993"/>
      </dsp:txXfrm>
    </dsp:sp>
    <dsp:sp modelId="{900A375C-65BD-4E04-BAC0-AA0E6CFFAAFF}">
      <dsp:nvSpPr>
        <dsp:cNvPr id="0" name=""/>
        <dsp:cNvSpPr/>
      </dsp:nvSpPr>
      <dsp:spPr>
        <a:xfrm>
          <a:off x="1543565" y="758387"/>
          <a:ext cx="1815277" cy="5339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Elements of offence – AR and MR</a:t>
          </a:r>
        </a:p>
      </dsp:txBody>
      <dsp:txXfrm>
        <a:off x="1543565" y="758387"/>
        <a:ext cx="1815277" cy="533993"/>
      </dsp:txXfrm>
    </dsp:sp>
    <dsp:sp modelId="{271EDF56-7574-490A-A4E6-41AA85724EE4}">
      <dsp:nvSpPr>
        <dsp:cNvPr id="0" name=""/>
        <dsp:cNvSpPr/>
      </dsp:nvSpPr>
      <dsp:spPr>
        <a:xfrm>
          <a:off x="283878" y="1516658"/>
          <a:ext cx="1571360" cy="7582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err="1"/>
            <a:t>Mens</a:t>
          </a:r>
          <a:r>
            <a:rPr lang="en-GB" sz="1400" kern="1200" dirty="0"/>
            <a:t> Rea.</a:t>
          </a:r>
        </a:p>
        <a:p>
          <a:pPr marL="0" lvl="0" indent="0" algn="ctr" defTabSz="622300">
            <a:lnSpc>
              <a:spcPct val="90000"/>
            </a:lnSpc>
            <a:spcBef>
              <a:spcPct val="0"/>
            </a:spcBef>
            <a:spcAft>
              <a:spcPct val="35000"/>
            </a:spcAft>
            <a:buNone/>
          </a:pPr>
          <a:r>
            <a:rPr lang="en-GB" sz="1400" kern="1200" dirty="0"/>
            <a:t>Some crimes have no MR – strict liability</a:t>
          </a:r>
        </a:p>
      </dsp:txBody>
      <dsp:txXfrm>
        <a:off x="283878" y="1516658"/>
        <a:ext cx="1571360" cy="758275"/>
      </dsp:txXfrm>
    </dsp:sp>
    <dsp:sp modelId="{EA915ACC-D267-452C-A9A7-61BC7BCF275E}">
      <dsp:nvSpPr>
        <dsp:cNvPr id="0" name=""/>
        <dsp:cNvSpPr/>
      </dsp:nvSpPr>
      <dsp:spPr>
        <a:xfrm>
          <a:off x="3193014" y="1516658"/>
          <a:ext cx="1425516" cy="5339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err="1"/>
            <a:t>Actus</a:t>
          </a:r>
          <a:r>
            <a:rPr lang="en-GB" sz="1400" kern="1200" dirty="0"/>
            <a:t> Reus consists of:</a:t>
          </a:r>
        </a:p>
      </dsp:txBody>
      <dsp:txXfrm>
        <a:off x="3193014" y="1516658"/>
        <a:ext cx="1425516" cy="533993"/>
      </dsp:txXfrm>
    </dsp:sp>
    <dsp:sp modelId="{49502808-BF87-4E1B-AA6D-DD76934C4305}">
      <dsp:nvSpPr>
        <dsp:cNvPr id="0" name=""/>
        <dsp:cNvSpPr/>
      </dsp:nvSpPr>
      <dsp:spPr>
        <a:xfrm>
          <a:off x="2079516" y="2274928"/>
          <a:ext cx="1067986" cy="77561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Prohibited conduct</a:t>
          </a:r>
        </a:p>
      </dsp:txBody>
      <dsp:txXfrm>
        <a:off x="2079516" y="2274928"/>
        <a:ext cx="1067986" cy="775619"/>
      </dsp:txXfrm>
    </dsp:sp>
    <dsp:sp modelId="{3E09F40B-C29E-4879-81FE-744E5EBA47A9}">
      <dsp:nvSpPr>
        <dsp:cNvPr id="0" name=""/>
        <dsp:cNvSpPr/>
      </dsp:nvSpPr>
      <dsp:spPr>
        <a:xfrm>
          <a:off x="2352002" y="3324748"/>
          <a:ext cx="1067986" cy="5339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Omissions</a:t>
          </a:r>
        </a:p>
      </dsp:txBody>
      <dsp:txXfrm>
        <a:off x="2352002" y="3324748"/>
        <a:ext cx="1067986" cy="533993"/>
      </dsp:txXfrm>
    </dsp:sp>
    <dsp:sp modelId="{F490BC0A-2C2F-44BD-ABF8-69FAD74DBA22}">
      <dsp:nvSpPr>
        <dsp:cNvPr id="0" name=""/>
        <dsp:cNvSpPr/>
      </dsp:nvSpPr>
      <dsp:spPr>
        <a:xfrm>
          <a:off x="818117" y="3324748"/>
          <a:ext cx="1067986" cy="5339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Acts</a:t>
          </a:r>
        </a:p>
      </dsp:txBody>
      <dsp:txXfrm>
        <a:off x="818117" y="3324748"/>
        <a:ext cx="1067986" cy="533993"/>
      </dsp:txXfrm>
    </dsp:sp>
    <dsp:sp modelId="{08704775-52D8-48E3-9840-1832AEA570DC}">
      <dsp:nvSpPr>
        <dsp:cNvPr id="0" name=""/>
        <dsp:cNvSpPr/>
      </dsp:nvSpPr>
      <dsp:spPr>
        <a:xfrm>
          <a:off x="3371779" y="2274928"/>
          <a:ext cx="1067986" cy="69594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Prohibited circumstances</a:t>
          </a:r>
        </a:p>
      </dsp:txBody>
      <dsp:txXfrm>
        <a:off x="3371779" y="2274928"/>
        <a:ext cx="1067986" cy="695942"/>
      </dsp:txXfrm>
    </dsp:sp>
    <dsp:sp modelId="{3B1A7F39-6B15-43FF-9321-71EBFD216C56}">
      <dsp:nvSpPr>
        <dsp:cNvPr id="0" name=""/>
        <dsp:cNvSpPr/>
      </dsp:nvSpPr>
      <dsp:spPr>
        <a:xfrm>
          <a:off x="4664043" y="2274928"/>
          <a:ext cx="1067986" cy="7789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Prohibited consequences</a:t>
          </a:r>
        </a:p>
      </dsp:txBody>
      <dsp:txXfrm>
        <a:off x="4664043" y="2274928"/>
        <a:ext cx="1067986" cy="778973"/>
      </dsp:txXfrm>
    </dsp:sp>
    <dsp:sp modelId="{04C113C1-EEC4-4AAF-AAB9-7FD71952C9AB}">
      <dsp:nvSpPr>
        <dsp:cNvPr id="0" name=""/>
        <dsp:cNvSpPr/>
      </dsp:nvSpPr>
      <dsp:spPr>
        <a:xfrm>
          <a:off x="4931040" y="3278179"/>
          <a:ext cx="1067986" cy="71589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Causation must be established</a:t>
          </a:r>
        </a:p>
      </dsp:txBody>
      <dsp:txXfrm>
        <a:off x="4931040" y="3278179"/>
        <a:ext cx="1067986" cy="71589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9D0DB-0CA0-4B3F-A93F-9FEA5A61C41B}">
      <dsp:nvSpPr>
        <dsp:cNvPr id="0" name=""/>
        <dsp:cNvSpPr/>
      </dsp:nvSpPr>
      <dsp:spPr>
        <a:xfrm>
          <a:off x="1099810" y="563703"/>
          <a:ext cx="1660500" cy="1660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5EA2B9-7934-42C2-9BE5-74C0736C2FF6}">
      <dsp:nvSpPr>
        <dsp:cNvPr id="0" name=""/>
        <dsp:cNvSpPr/>
      </dsp:nvSpPr>
      <dsp:spPr>
        <a:xfrm>
          <a:off x="85060" y="2684101"/>
          <a:ext cx="369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First thing to consider is whether the offence is one that allows for commission by omission?</a:t>
          </a:r>
          <a:endParaRPr lang="en-US" sz="2000" kern="1200" dirty="0"/>
        </a:p>
      </dsp:txBody>
      <dsp:txXfrm>
        <a:off x="85060" y="2684101"/>
        <a:ext cx="3690000" cy="945000"/>
      </dsp:txXfrm>
    </dsp:sp>
    <dsp:sp modelId="{F2C59288-F58F-4D63-9976-59742E3557F7}">
      <dsp:nvSpPr>
        <dsp:cNvPr id="0" name=""/>
        <dsp:cNvSpPr/>
      </dsp:nvSpPr>
      <dsp:spPr>
        <a:xfrm>
          <a:off x="5435560" y="563703"/>
          <a:ext cx="1660500" cy="1660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62F183-7558-4A77-BD6A-28D7C05294E7}">
      <dsp:nvSpPr>
        <dsp:cNvPr id="0" name=""/>
        <dsp:cNvSpPr/>
      </dsp:nvSpPr>
      <dsp:spPr>
        <a:xfrm>
          <a:off x="4420810" y="2684101"/>
          <a:ext cx="369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100000"/>
            </a:lnSpc>
            <a:spcBef>
              <a:spcPct val="0"/>
            </a:spcBef>
            <a:spcAft>
              <a:spcPct val="35000"/>
            </a:spcAft>
            <a:buNone/>
          </a:pPr>
          <a:r>
            <a:rPr lang="en-GB" sz="2900" kern="1200"/>
            <a:t>Secondly, Are there any duty situations present?</a:t>
          </a:r>
          <a:endParaRPr lang="en-US" sz="2900" kern="1200"/>
        </a:p>
      </dsp:txBody>
      <dsp:txXfrm>
        <a:off x="4420810" y="2684101"/>
        <a:ext cx="3690000" cy="945000"/>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C61BD912-FB48-4357-95F4-80A45AE11D23}" type="datetimeFigureOut">
              <a:rPr lang="en-GB" smtClean="0"/>
              <a:t>19/01/2024</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A27DEDD-19EF-42D9-A101-62D86A805F2D}" type="slidenum">
              <a:rPr lang="en-GB" smtClean="0"/>
              <a:t>‹#›</a:t>
            </a:fld>
            <a:endParaRPr lang="en-GB"/>
          </a:p>
        </p:txBody>
      </p:sp>
    </p:spTree>
    <p:extLst>
      <p:ext uri="{BB962C8B-B14F-4D97-AF65-F5344CB8AC3E}">
        <p14:creationId xmlns:p14="http://schemas.microsoft.com/office/powerpoint/2010/main" val="922524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a:t>
            </a:fld>
            <a:endParaRPr lang="en-GB" dirty="0"/>
          </a:p>
        </p:txBody>
      </p:sp>
    </p:spTree>
    <p:extLst>
      <p:ext uri="{BB962C8B-B14F-4D97-AF65-F5344CB8AC3E}">
        <p14:creationId xmlns:p14="http://schemas.microsoft.com/office/powerpoint/2010/main" val="231307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27DEDD-19EF-42D9-A101-62D86A805F2D}" type="slidenum">
              <a:rPr lang="en-GB" smtClean="0"/>
              <a:t>2</a:t>
            </a:fld>
            <a:endParaRPr lang="en-GB"/>
          </a:p>
        </p:txBody>
      </p:sp>
    </p:spTree>
    <p:extLst>
      <p:ext uri="{BB962C8B-B14F-4D97-AF65-F5344CB8AC3E}">
        <p14:creationId xmlns:p14="http://schemas.microsoft.com/office/powerpoint/2010/main" val="2946290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4</a:t>
            </a:fld>
            <a:endParaRPr lang="en-GB"/>
          </a:p>
        </p:txBody>
      </p:sp>
    </p:spTree>
    <p:extLst>
      <p:ext uri="{BB962C8B-B14F-4D97-AF65-F5344CB8AC3E}">
        <p14:creationId xmlns:p14="http://schemas.microsoft.com/office/powerpoint/2010/main" val="3491726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I EXPECT</a:t>
            </a:r>
            <a:r>
              <a:rPr lang="en-GB" baseline="0" dirty="0"/>
              <a:t> FROM STUDENTS </a:t>
            </a:r>
          </a:p>
          <a:p>
            <a:endParaRPr lang="en-GB" baseline="0" dirty="0"/>
          </a:p>
          <a:p>
            <a:r>
              <a:rPr lang="en-GB" baseline="0" dirty="0"/>
              <a:t>WHAT SHOULD THEY STUDENTS EXPECT FROM ME</a:t>
            </a:r>
          </a:p>
          <a:p>
            <a:endParaRPr lang="en-GB" baseline="0" dirty="0"/>
          </a:p>
          <a:p>
            <a:r>
              <a:rPr lang="en-GB" baseline="0" dirty="0"/>
              <a:t>HAND OUT ASSIGNMENT BRIEF 1</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6</a:t>
            </a:fld>
            <a:endParaRPr lang="en-GB" dirty="0"/>
          </a:p>
        </p:txBody>
      </p:sp>
    </p:spTree>
    <p:extLst>
      <p:ext uri="{BB962C8B-B14F-4D97-AF65-F5344CB8AC3E}">
        <p14:creationId xmlns:p14="http://schemas.microsoft.com/office/powerpoint/2010/main" val="1871553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8</a:t>
            </a:fld>
            <a:endParaRPr lang="en-GB"/>
          </a:p>
        </p:txBody>
      </p:sp>
    </p:spTree>
    <p:extLst>
      <p:ext uri="{BB962C8B-B14F-4D97-AF65-F5344CB8AC3E}">
        <p14:creationId xmlns:p14="http://schemas.microsoft.com/office/powerpoint/2010/main" val="342292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9</a:t>
            </a:fld>
            <a:endParaRPr lang="en-GB"/>
          </a:p>
        </p:txBody>
      </p:sp>
    </p:spTree>
    <p:extLst>
      <p:ext uri="{BB962C8B-B14F-4D97-AF65-F5344CB8AC3E}">
        <p14:creationId xmlns:p14="http://schemas.microsoft.com/office/powerpoint/2010/main" val="3265510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10</a:t>
            </a:fld>
            <a:endParaRPr lang="en-GB"/>
          </a:p>
        </p:txBody>
      </p:sp>
    </p:spTree>
    <p:extLst>
      <p:ext uri="{BB962C8B-B14F-4D97-AF65-F5344CB8AC3E}">
        <p14:creationId xmlns:p14="http://schemas.microsoft.com/office/powerpoint/2010/main" val="3669093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11</a:t>
            </a:fld>
            <a:endParaRPr lang="en-GB"/>
          </a:p>
        </p:txBody>
      </p:sp>
    </p:spTree>
    <p:extLst>
      <p:ext uri="{BB962C8B-B14F-4D97-AF65-F5344CB8AC3E}">
        <p14:creationId xmlns:p14="http://schemas.microsoft.com/office/powerpoint/2010/main" val="4277611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12</a:t>
            </a:fld>
            <a:endParaRPr lang="en-GB"/>
          </a:p>
        </p:txBody>
      </p:sp>
    </p:spTree>
    <p:extLst>
      <p:ext uri="{BB962C8B-B14F-4D97-AF65-F5344CB8AC3E}">
        <p14:creationId xmlns:p14="http://schemas.microsoft.com/office/powerpoint/2010/main" val="10345972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13</a:t>
            </a:fld>
            <a:endParaRPr lang="en-GB"/>
          </a:p>
        </p:txBody>
      </p:sp>
    </p:spTree>
    <p:extLst>
      <p:ext uri="{BB962C8B-B14F-4D97-AF65-F5344CB8AC3E}">
        <p14:creationId xmlns:p14="http://schemas.microsoft.com/office/powerpoint/2010/main" val="14372021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14</a:t>
            </a:fld>
            <a:endParaRPr lang="en-GB"/>
          </a:p>
        </p:txBody>
      </p:sp>
    </p:spTree>
    <p:extLst>
      <p:ext uri="{BB962C8B-B14F-4D97-AF65-F5344CB8AC3E}">
        <p14:creationId xmlns:p14="http://schemas.microsoft.com/office/powerpoint/2010/main" val="8652756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15</a:t>
            </a:fld>
            <a:endParaRPr lang="en-GB"/>
          </a:p>
        </p:txBody>
      </p:sp>
    </p:spTree>
    <p:extLst>
      <p:ext uri="{BB962C8B-B14F-4D97-AF65-F5344CB8AC3E}">
        <p14:creationId xmlns:p14="http://schemas.microsoft.com/office/powerpoint/2010/main" val="37141526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19</a:t>
            </a:fld>
            <a:endParaRPr lang="en-GB"/>
          </a:p>
        </p:txBody>
      </p:sp>
    </p:spTree>
    <p:extLst>
      <p:ext uri="{BB962C8B-B14F-4D97-AF65-F5344CB8AC3E}">
        <p14:creationId xmlns:p14="http://schemas.microsoft.com/office/powerpoint/2010/main" val="18434776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20</a:t>
            </a:fld>
            <a:endParaRPr lang="en-GB"/>
          </a:p>
        </p:txBody>
      </p:sp>
    </p:spTree>
    <p:extLst>
      <p:ext uri="{BB962C8B-B14F-4D97-AF65-F5344CB8AC3E}">
        <p14:creationId xmlns:p14="http://schemas.microsoft.com/office/powerpoint/2010/main" val="40534956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10"/>
          </p:nvPr>
        </p:nvSpPr>
        <p:spPr/>
        <p:txBody>
          <a:bodyPr/>
          <a:lstStyle/>
          <a:p>
            <a:fld id="{9A27DEDD-19EF-42D9-A101-62D86A805F2D}" type="slidenum">
              <a:rPr lang="en-GB" smtClean="0"/>
              <a:t>21</a:t>
            </a:fld>
            <a:endParaRPr lang="en-GB"/>
          </a:p>
        </p:txBody>
      </p:sp>
    </p:spTree>
    <p:extLst>
      <p:ext uri="{BB962C8B-B14F-4D97-AF65-F5344CB8AC3E}">
        <p14:creationId xmlns:p14="http://schemas.microsoft.com/office/powerpoint/2010/main" val="28895315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22</a:t>
            </a:fld>
            <a:endParaRPr lang="en-GB"/>
          </a:p>
        </p:txBody>
      </p:sp>
    </p:spTree>
    <p:extLst>
      <p:ext uri="{BB962C8B-B14F-4D97-AF65-F5344CB8AC3E}">
        <p14:creationId xmlns:p14="http://schemas.microsoft.com/office/powerpoint/2010/main" val="7632687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24</a:t>
            </a:fld>
            <a:endParaRPr lang="en-GB"/>
          </a:p>
        </p:txBody>
      </p:sp>
    </p:spTree>
    <p:extLst>
      <p:ext uri="{BB962C8B-B14F-4D97-AF65-F5344CB8AC3E}">
        <p14:creationId xmlns:p14="http://schemas.microsoft.com/office/powerpoint/2010/main" val="2189636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8213DA0E-C2A6-4016-8F10-CDA81A9C378D}" type="slidenum">
              <a:rPr lang="en-GB" smtClean="0">
                <a:latin typeface="Times New Roman" pitchFamily="18" charset="0"/>
              </a:rPr>
              <a:pPr/>
              <a:t>25</a:t>
            </a:fld>
            <a:endParaRPr lang="en-GB">
              <a:latin typeface="Times New Roman" pitchFamily="18"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xfrm>
            <a:off x="220862" y="4632245"/>
            <a:ext cx="634474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b="1" u="sng" dirty="0"/>
          </a:p>
        </p:txBody>
      </p:sp>
    </p:spTree>
    <p:extLst>
      <p:ext uri="{BB962C8B-B14F-4D97-AF65-F5344CB8AC3E}">
        <p14:creationId xmlns:p14="http://schemas.microsoft.com/office/powerpoint/2010/main" val="34370198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F2CFFA31-6952-4FC7-B7E7-517684550628}" type="slidenum">
              <a:rPr lang="en-GB" smtClean="0">
                <a:latin typeface="Times New Roman" pitchFamily="18" charset="0"/>
              </a:rPr>
              <a:pPr/>
              <a:t>26</a:t>
            </a:fld>
            <a:endParaRPr lang="en-GB">
              <a:latin typeface="Times New Roman" pitchFamily="18"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220862" y="4632245"/>
            <a:ext cx="644822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Tx/>
              <a:buNone/>
            </a:pPr>
            <a:endParaRPr lang="en-US" dirty="0"/>
          </a:p>
        </p:txBody>
      </p:sp>
    </p:spTree>
    <p:extLst>
      <p:ext uri="{BB962C8B-B14F-4D97-AF65-F5344CB8AC3E}">
        <p14:creationId xmlns:p14="http://schemas.microsoft.com/office/powerpoint/2010/main" val="38021971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27</a:t>
            </a:fld>
            <a:endParaRPr lang="en-GB"/>
          </a:p>
        </p:txBody>
      </p:sp>
    </p:spTree>
    <p:extLst>
      <p:ext uri="{BB962C8B-B14F-4D97-AF65-F5344CB8AC3E}">
        <p14:creationId xmlns:p14="http://schemas.microsoft.com/office/powerpoint/2010/main" val="26146416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28</a:t>
            </a:fld>
            <a:endParaRPr lang="en-GB"/>
          </a:p>
        </p:txBody>
      </p:sp>
    </p:spTree>
    <p:extLst>
      <p:ext uri="{BB962C8B-B14F-4D97-AF65-F5344CB8AC3E}">
        <p14:creationId xmlns:p14="http://schemas.microsoft.com/office/powerpoint/2010/main" val="23927478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29</a:t>
            </a:fld>
            <a:endParaRPr lang="en-GB"/>
          </a:p>
        </p:txBody>
      </p:sp>
    </p:spTree>
    <p:extLst>
      <p:ext uri="{BB962C8B-B14F-4D97-AF65-F5344CB8AC3E}">
        <p14:creationId xmlns:p14="http://schemas.microsoft.com/office/powerpoint/2010/main" val="41863116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30</a:t>
            </a:fld>
            <a:endParaRPr lang="en-GB"/>
          </a:p>
        </p:txBody>
      </p:sp>
    </p:spTree>
    <p:extLst>
      <p:ext uri="{BB962C8B-B14F-4D97-AF65-F5344CB8AC3E}">
        <p14:creationId xmlns:p14="http://schemas.microsoft.com/office/powerpoint/2010/main" val="30212498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31</a:t>
            </a:fld>
            <a:endParaRPr lang="en-GB"/>
          </a:p>
        </p:txBody>
      </p:sp>
    </p:spTree>
    <p:extLst>
      <p:ext uri="{BB962C8B-B14F-4D97-AF65-F5344CB8AC3E}">
        <p14:creationId xmlns:p14="http://schemas.microsoft.com/office/powerpoint/2010/main" val="10205522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32</a:t>
            </a:fld>
            <a:endParaRPr lang="en-GB"/>
          </a:p>
        </p:txBody>
      </p:sp>
    </p:spTree>
    <p:extLst>
      <p:ext uri="{BB962C8B-B14F-4D97-AF65-F5344CB8AC3E}">
        <p14:creationId xmlns:p14="http://schemas.microsoft.com/office/powerpoint/2010/main" val="22016769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33</a:t>
            </a:fld>
            <a:endParaRPr lang="en-GB"/>
          </a:p>
        </p:txBody>
      </p:sp>
    </p:spTree>
    <p:extLst>
      <p:ext uri="{BB962C8B-B14F-4D97-AF65-F5344CB8AC3E}">
        <p14:creationId xmlns:p14="http://schemas.microsoft.com/office/powerpoint/2010/main" val="1168062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34</a:t>
            </a:fld>
            <a:endParaRPr lang="en-GB"/>
          </a:p>
        </p:txBody>
      </p:sp>
    </p:spTree>
    <p:extLst>
      <p:ext uri="{BB962C8B-B14F-4D97-AF65-F5344CB8AC3E}">
        <p14:creationId xmlns:p14="http://schemas.microsoft.com/office/powerpoint/2010/main" val="7123944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35</a:t>
            </a:fld>
            <a:endParaRPr lang="en-GB"/>
          </a:p>
        </p:txBody>
      </p:sp>
    </p:spTree>
    <p:extLst>
      <p:ext uri="{BB962C8B-B14F-4D97-AF65-F5344CB8AC3E}">
        <p14:creationId xmlns:p14="http://schemas.microsoft.com/office/powerpoint/2010/main" val="15370652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A27DEDD-19EF-42D9-A101-62D86A805F2D}" type="slidenum">
              <a:rPr lang="en-GB" smtClean="0"/>
              <a:t>36</a:t>
            </a:fld>
            <a:endParaRPr lang="en-GB"/>
          </a:p>
        </p:txBody>
      </p:sp>
    </p:spTree>
    <p:extLst>
      <p:ext uri="{BB962C8B-B14F-4D97-AF65-F5344CB8AC3E}">
        <p14:creationId xmlns:p14="http://schemas.microsoft.com/office/powerpoint/2010/main" val="42823241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37</a:t>
            </a:fld>
            <a:endParaRPr lang="en-GB"/>
          </a:p>
        </p:txBody>
      </p:sp>
    </p:spTree>
    <p:extLst>
      <p:ext uri="{BB962C8B-B14F-4D97-AF65-F5344CB8AC3E}">
        <p14:creationId xmlns:p14="http://schemas.microsoft.com/office/powerpoint/2010/main" val="38548475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38</a:t>
            </a:fld>
            <a:endParaRPr lang="en-GB"/>
          </a:p>
        </p:txBody>
      </p:sp>
    </p:spTree>
    <p:extLst>
      <p:ext uri="{BB962C8B-B14F-4D97-AF65-F5344CB8AC3E}">
        <p14:creationId xmlns:p14="http://schemas.microsoft.com/office/powerpoint/2010/main" val="34708160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39</a:t>
            </a:fld>
            <a:endParaRPr lang="en-GB"/>
          </a:p>
        </p:txBody>
      </p:sp>
    </p:spTree>
    <p:extLst>
      <p:ext uri="{BB962C8B-B14F-4D97-AF65-F5344CB8AC3E}">
        <p14:creationId xmlns:p14="http://schemas.microsoft.com/office/powerpoint/2010/main" val="1329429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40</a:t>
            </a:fld>
            <a:endParaRPr lang="en-GB"/>
          </a:p>
        </p:txBody>
      </p:sp>
    </p:spTree>
    <p:extLst>
      <p:ext uri="{BB962C8B-B14F-4D97-AF65-F5344CB8AC3E}">
        <p14:creationId xmlns:p14="http://schemas.microsoft.com/office/powerpoint/2010/main" val="49123416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41</a:t>
            </a:fld>
            <a:endParaRPr lang="en-GB"/>
          </a:p>
        </p:txBody>
      </p:sp>
    </p:spTree>
    <p:extLst>
      <p:ext uri="{BB962C8B-B14F-4D97-AF65-F5344CB8AC3E}">
        <p14:creationId xmlns:p14="http://schemas.microsoft.com/office/powerpoint/2010/main" val="12305863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42</a:t>
            </a:fld>
            <a:endParaRPr lang="en-GB"/>
          </a:p>
        </p:txBody>
      </p:sp>
    </p:spTree>
    <p:extLst>
      <p:ext uri="{BB962C8B-B14F-4D97-AF65-F5344CB8AC3E}">
        <p14:creationId xmlns:p14="http://schemas.microsoft.com/office/powerpoint/2010/main" val="28737935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43</a:t>
            </a:fld>
            <a:endParaRPr lang="en-GB"/>
          </a:p>
        </p:txBody>
      </p:sp>
    </p:spTree>
    <p:extLst>
      <p:ext uri="{BB962C8B-B14F-4D97-AF65-F5344CB8AC3E}">
        <p14:creationId xmlns:p14="http://schemas.microsoft.com/office/powerpoint/2010/main" val="23950843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44</a:t>
            </a:fld>
            <a:endParaRPr lang="en-GB"/>
          </a:p>
        </p:txBody>
      </p:sp>
    </p:spTree>
    <p:extLst>
      <p:ext uri="{BB962C8B-B14F-4D97-AF65-F5344CB8AC3E}">
        <p14:creationId xmlns:p14="http://schemas.microsoft.com/office/powerpoint/2010/main" val="13607842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45</a:t>
            </a:fld>
            <a:endParaRPr lang="en-GB"/>
          </a:p>
        </p:txBody>
      </p:sp>
    </p:spTree>
    <p:extLst>
      <p:ext uri="{BB962C8B-B14F-4D97-AF65-F5344CB8AC3E}">
        <p14:creationId xmlns:p14="http://schemas.microsoft.com/office/powerpoint/2010/main" val="5186480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46</a:t>
            </a:fld>
            <a:endParaRPr lang="en-GB"/>
          </a:p>
        </p:txBody>
      </p:sp>
    </p:spTree>
    <p:extLst>
      <p:ext uri="{BB962C8B-B14F-4D97-AF65-F5344CB8AC3E}">
        <p14:creationId xmlns:p14="http://schemas.microsoft.com/office/powerpoint/2010/main" val="35059450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836F7F5-3FF3-4EA2-BF14-818675496691}" type="slidenum">
              <a:rPr lang="en-GB"/>
              <a:t>50</a:t>
            </a:fld>
            <a:endParaRPr lang="en-GB"/>
          </a:p>
        </p:txBody>
      </p:sp>
    </p:spTree>
    <p:extLst>
      <p:ext uri="{BB962C8B-B14F-4D97-AF65-F5344CB8AC3E}">
        <p14:creationId xmlns:p14="http://schemas.microsoft.com/office/powerpoint/2010/main" val="282846335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836F7F5-3FF3-4EA2-BF14-818675496691}" type="slidenum">
              <a:rPr lang="en-GB"/>
              <a:t>52</a:t>
            </a:fld>
            <a:endParaRPr lang="en-GB"/>
          </a:p>
        </p:txBody>
      </p:sp>
    </p:spTree>
    <p:extLst>
      <p:ext uri="{BB962C8B-B14F-4D97-AF65-F5344CB8AC3E}">
        <p14:creationId xmlns:p14="http://schemas.microsoft.com/office/powerpoint/2010/main" val="313916636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https://youtu.be/iIf3D6Rjzj4</a:t>
            </a:r>
          </a:p>
        </p:txBody>
      </p:sp>
      <p:sp>
        <p:nvSpPr>
          <p:cNvPr id="4" name="Slide Number Placeholder 3"/>
          <p:cNvSpPr>
            <a:spLocks noGrp="1"/>
          </p:cNvSpPr>
          <p:nvPr>
            <p:ph type="sldNum" sz="quarter" idx="5"/>
          </p:nvPr>
        </p:nvSpPr>
        <p:spPr/>
        <p:txBody>
          <a:bodyPr/>
          <a:lstStyle/>
          <a:p>
            <a:fld id="{0836F7F5-3FF3-4EA2-BF14-818675496691}" type="slidenum">
              <a:rPr lang="en-GB"/>
              <a:t>53</a:t>
            </a:fld>
            <a:endParaRPr lang="en-GB"/>
          </a:p>
        </p:txBody>
      </p:sp>
    </p:spTree>
    <p:extLst>
      <p:ext uri="{BB962C8B-B14F-4D97-AF65-F5344CB8AC3E}">
        <p14:creationId xmlns:p14="http://schemas.microsoft.com/office/powerpoint/2010/main" val="155493685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Katie – factual causation is established.</a:t>
            </a:r>
          </a:p>
          <a:p>
            <a:r>
              <a:rPr lang="en-US" dirty="0">
                <a:cs typeface="Calibri"/>
              </a:rPr>
              <a:t>The issue with legal causation is the possible intervening act of medical negligence. </a:t>
            </a:r>
          </a:p>
          <a:p>
            <a:r>
              <a:rPr lang="en-US" dirty="0">
                <a:cs typeface="Calibri"/>
              </a:rPr>
              <a:t>Applying Jordan [1956], the treatment would break the chain of causation as Jenna was recovering.</a:t>
            </a:r>
          </a:p>
          <a:p>
            <a:r>
              <a:rPr lang="en-US" dirty="0">
                <a:cs typeface="Calibri"/>
              </a:rPr>
              <a:t>Applying Cheshire [1991], the test is whether Katies conduct was still a significant cause of the result. This would be the case unless the medical negligence was unforeseeable. The nurse broke the chain of causation given that the administration of the drug was a positive act. </a:t>
            </a:r>
          </a:p>
        </p:txBody>
      </p:sp>
      <p:sp>
        <p:nvSpPr>
          <p:cNvPr id="4" name="Slide Number Placeholder 3"/>
          <p:cNvSpPr>
            <a:spLocks noGrp="1"/>
          </p:cNvSpPr>
          <p:nvPr>
            <p:ph type="sldNum" sz="quarter" idx="5"/>
          </p:nvPr>
        </p:nvSpPr>
        <p:spPr/>
        <p:txBody>
          <a:bodyPr/>
          <a:lstStyle/>
          <a:p>
            <a:fld id="{0836F7F5-3FF3-4EA2-BF14-818675496691}" type="slidenum">
              <a:rPr lang="en-GB"/>
              <a:t>56</a:t>
            </a:fld>
            <a:endParaRPr lang="en-GB"/>
          </a:p>
        </p:txBody>
      </p:sp>
    </p:spTree>
    <p:extLst>
      <p:ext uri="{BB962C8B-B14F-4D97-AF65-F5344CB8AC3E}">
        <p14:creationId xmlns:p14="http://schemas.microsoft.com/office/powerpoint/2010/main" val="1925527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BCEB0-1EF9-E32B-67F1-8DA916C299BB}"/>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8D462D5-4851-F332-DA19-BDE3FFF65E9B}"/>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98BEB3-53C6-88BD-7A87-0E8627B9AD2D}"/>
              </a:ext>
            </a:extLst>
          </p:cNvPr>
          <p:cNvSpPr>
            <a:spLocks noGrp="1"/>
          </p:cNvSpPr>
          <p:nvPr>
            <p:ph type="dt" sz="half" idx="10"/>
          </p:nvPr>
        </p:nvSpPr>
        <p:spPr/>
        <p:txBody>
          <a:bodyPr/>
          <a:lstStyle/>
          <a:p>
            <a:fld id="{03048861-2F04-465F-A978-28CE631F892A}" type="datetimeFigureOut">
              <a:rPr lang="en-GB" smtClean="0"/>
              <a:t>19/01/2024</a:t>
            </a:fld>
            <a:endParaRPr lang="en-GB"/>
          </a:p>
        </p:txBody>
      </p:sp>
      <p:sp>
        <p:nvSpPr>
          <p:cNvPr id="5" name="Footer Placeholder 4">
            <a:extLst>
              <a:ext uri="{FF2B5EF4-FFF2-40B4-BE49-F238E27FC236}">
                <a16:creationId xmlns:a16="http://schemas.microsoft.com/office/drawing/2014/main" id="{C013E25A-8EFF-A9EC-8CAE-3D45AB62F9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B56E74-5D0C-9C44-12E9-CC6B4818D229}"/>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489658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D9C56-F491-54F0-5972-029602FDBF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506CD5-3C3E-54AA-44F3-573EE9F3E7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22647C-93E0-CA80-05EE-79521BC1D3B8}"/>
              </a:ext>
            </a:extLst>
          </p:cNvPr>
          <p:cNvSpPr>
            <a:spLocks noGrp="1"/>
          </p:cNvSpPr>
          <p:nvPr>
            <p:ph type="dt" sz="half" idx="10"/>
          </p:nvPr>
        </p:nvSpPr>
        <p:spPr/>
        <p:txBody>
          <a:bodyPr/>
          <a:lstStyle/>
          <a:p>
            <a:fld id="{03048861-2F04-465F-A978-28CE631F892A}" type="datetimeFigureOut">
              <a:rPr lang="en-GB" smtClean="0"/>
              <a:t>19/01/2024</a:t>
            </a:fld>
            <a:endParaRPr lang="en-GB"/>
          </a:p>
        </p:txBody>
      </p:sp>
      <p:sp>
        <p:nvSpPr>
          <p:cNvPr id="5" name="Footer Placeholder 4">
            <a:extLst>
              <a:ext uri="{FF2B5EF4-FFF2-40B4-BE49-F238E27FC236}">
                <a16:creationId xmlns:a16="http://schemas.microsoft.com/office/drawing/2014/main" id="{52078C9E-CCD7-7617-3E09-7A8A9BE65D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D7E505-8033-88CE-6D51-AE77425BCB8E}"/>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61888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28998-932F-AC89-9A07-A66B5FAB1FCA}"/>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554F4C-F5C2-2193-1AE6-1759B68CCB8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D61AAA-D482-1E71-A3C9-59B73A91F629}"/>
              </a:ext>
            </a:extLst>
          </p:cNvPr>
          <p:cNvSpPr>
            <a:spLocks noGrp="1"/>
          </p:cNvSpPr>
          <p:nvPr>
            <p:ph type="dt" sz="half" idx="10"/>
          </p:nvPr>
        </p:nvSpPr>
        <p:spPr/>
        <p:txBody>
          <a:bodyPr/>
          <a:lstStyle/>
          <a:p>
            <a:fld id="{03048861-2F04-465F-A978-28CE631F892A}" type="datetimeFigureOut">
              <a:rPr lang="en-GB" smtClean="0"/>
              <a:t>19/01/2024</a:t>
            </a:fld>
            <a:endParaRPr lang="en-GB"/>
          </a:p>
        </p:txBody>
      </p:sp>
      <p:sp>
        <p:nvSpPr>
          <p:cNvPr id="5" name="Footer Placeholder 4">
            <a:extLst>
              <a:ext uri="{FF2B5EF4-FFF2-40B4-BE49-F238E27FC236}">
                <a16:creationId xmlns:a16="http://schemas.microsoft.com/office/drawing/2014/main" id="{660D68A4-5138-F0E1-BDE5-E938B74D46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93D167-76C1-FC9C-EE82-2D7F4B788BB8}"/>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31563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44065-5B05-7B41-74A1-24D8B7892A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8AC7FD-AEEC-6ABA-48F8-46746A3D4714}"/>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2A7F4D-7CFF-F531-555F-5794335D927C}"/>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2A07F9-899B-3B55-801A-68BD517420C7}"/>
              </a:ext>
            </a:extLst>
          </p:cNvPr>
          <p:cNvSpPr>
            <a:spLocks noGrp="1"/>
          </p:cNvSpPr>
          <p:nvPr>
            <p:ph type="dt" sz="half" idx="10"/>
          </p:nvPr>
        </p:nvSpPr>
        <p:spPr/>
        <p:txBody>
          <a:bodyPr/>
          <a:lstStyle/>
          <a:p>
            <a:fld id="{03048861-2F04-465F-A978-28CE631F892A}" type="datetimeFigureOut">
              <a:rPr lang="en-GB" smtClean="0"/>
              <a:t>19/01/2024</a:t>
            </a:fld>
            <a:endParaRPr lang="en-GB"/>
          </a:p>
        </p:txBody>
      </p:sp>
      <p:sp>
        <p:nvSpPr>
          <p:cNvPr id="6" name="Footer Placeholder 5">
            <a:extLst>
              <a:ext uri="{FF2B5EF4-FFF2-40B4-BE49-F238E27FC236}">
                <a16:creationId xmlns:a16="http://schemas.microsoft.com/office/drawing/2014/main" id="{00B1E4B9-2470-82BA-E55E-1168DDEF12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25B354-4D24-30F1-F224-48E38D2605E3}"/>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91587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85C6D-FACC-B713-16D7-29462CF0EE22}"/>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396076-0223-EE19-FC45-DF0158E5229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7BBEDDD-5843-A7F9-44C2-0A8452DE2C42}"/>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9565A6-3BC1-C429-982D-8CD7979B94FF}"/>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3B6CFC7-759B-FB2E-79E2-4AF5EF1AC265}"/>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399724-0B6C-2633-9EB8-16312BAAE62D}"/>
              </a:ext>
            </a:extLst>
          </p:cNvPr>
          <p:cNvSpPr>
            <a:spLocks noGrp="1"/>
          </p:cNvSpPr>
          <p:nvPr>
            <p:ph type="dt" sz="half" idx="10"/>
          </p:nvPr>
        </p:nvSpPr>
        <p:spPr/>
        <p:txBody>
          <a:bodyPr/>
          <a:lstStyle/>
          <a:p>
            <a:fld id="{03048861-2F04-465F-A978-28CE631F892A}" type="datetimeFigureOut">
              <a:rPr lang="en-GB" smtClean="0"/>
              <a:t>19/01/2024</a:t>
            </a:fld>
            <a:endParaRPr lang="en-GB"/>
          </a:p>
        </p:txBody>
      </p:sp>
      <p:sp>
        <p:nvSpPr>
          <p:cNvPr id="8" name="Footer Placeholder 7">
            <a:extLst>
              <a:ext uri="{FF2B5EF4-FFF2-40B4-BE49-F238E27FC236}">
                <a16:creationId xmlns:a16="http://schemas.microsoft.com/office/drawing/2014/main" id="{3980B9DC-9D47-AE82-F452-A9D515CAE1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A66B63-1D11-C950-8468-51782467ABC8}"/>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571341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FA57-9A7B-0C49-A12A-5C1AAE87B5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5AD4CF-8DD3-E5AE-B9A5-4080AAA47EA0}"/>
              </a:ext>
            </a:extLst>
          </p:cNvPr>
          <p:cNvSpPr>
            <a:spLocks noGrp="1"/>
          </p:cNvSpPr>
          <p:nvPr>
            <p:ph type="dt" sz="half" idx="10"/>
          </p:nvPr>
        </p:nvSpPr>
        <p:spPr/>
        <p:txBody>
          <a:bodyPr/>
          <a:lstStyle/>
          <a:p>
            <a:fld id="{03048861-2F04-465F-A978-28CE631F892A}" type="datetimeFigureOut">
              <a:rPr lang="en-GB" smtClean="0"/>
              <a:t>19/01/2024</a:t>
            </a:fld>
            <a:endParaRPr lang="en-GB"/>
          </a:p>
        </p:txBody>
      </p:sp>
      <p:sp>
        <p:nvSpPr>
          <p:cNvPr id="4" name="Footer Placeholder 3">
            <a:extLst>
              <a:ext uri="{FF2B5EF4-FFF2-40B4-BE49-F238E27FC236}">
                <a16:creationId xmlns:a16="http://schemas.microsoft.com/office/drawing/2014/main" id="{7FF3B1B0-584E-0D37-4B1F-21EFE18164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7C6878-9624-6DF2-2018-808E0671F001}"/>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914489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94122B-F1E8-56A7-8DA4-01C10F76276C}"/>
              </a:ext>
            </a:extLst>
          </p:cNvPr>
          <p:cNvSpPr>
            <a:spLocks noGrp="1"/>
          </p:cNvSpPr>
          <p:nvPr>
            <p:ph type="dt" sz="half" idx="10"/>
          </p:nvPr>
        </p:nvSpPr>
        <p:spPr/>
        <p:txBody>
          <a:bodyPr/>
          <a:lstStyle/>
          <a:p>
            <a:fld id="{03048861-2F04-465F-A978-28CE631F892A}" type="datetimeFigureOut">
              <a:rPr lang="en-GB" smtClean="0"/>
              <a:t>19/01/2024</a:t>
            </a:fld>
            <a:endParaRPr lang="en-GB"/>
          </a:p>
        </p:txBody>
      </p:sp>
      <p:sp>
        <p:nvSpPr>
          <p:cNvPr id="3" name="Footer Placeholder 2">
            <a:extLst>
              <a:ext uri="{FF2B5EF4-FFF2-40B4-BE49-F238E27FC236}">
                <a16:creationId xmlns:a16="http://schemas.microsoft.com/office/drawing/2014/main" id="{D9B383AE-184B-7626-1177-FECC0F1D7BC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29B378-55CF-5FBA-AF15-2096051B73EF}"/>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052043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CCFE8-6C62-B13C-1754-DF2C1222775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6B05F-9E64-729C-E417-EACE00C1379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F69EC8-2938-6CEE-B045-5778847FE79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6EC6660-1A5E-5C10-F4F8-5DE6224D9D07}"/>
              </a:ext>
            </a:extLst>
          </p:cNvPr>
          <p:cNvSpPr>
            <a:spLocks noGrp="1"/>
          </p:cNvSpPr>
          <p:nvPr>
            <p:ph type="dt" sz="half" idx="10"/>
          </p:nvPr>
        </p:nvSpPr>
        <p:spPr/>
        <p:txBody>
          <a:bodyPr/>
          <a:lstStyle/>
          <a:p>
            <a:fld id="{03048861-2F04-465F-A978-28CE631F892A}" type="datetimeFigureOut">
              <a:rPr lang="en-GB" smtClean="0"/>
              <a:t>19/01/2024</a:t>
            </a:fld>
            <a:endParaRPr lang="en-GB"/>
          </a:p>
        </p:txBody>
      </p:sp>
      <p:sp>
        <p:nvSpPr>
          <p:cNvPr id="6" name="Footer Placeholder 5">
            <a:extLst>
              <a:ext uri="{FF2B5EF4-FFF2-40B4-BE49-F238E27FC236}">
                <a16:creationId xmlns:a16="http://schemas.microsoft.com/office/drawing/2014/main" id="{DDA5CF6F-5284-27FD-C8B4-E5DD0D0E72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047628-08A7-3F65-9F61-D9ED20E2390E}"/>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757124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1EA90-4E89-4D97-F272-9BAB34C382C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27CE76-9EE0-2BAD-D01F-695339D97C74}"/>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D92458A2-626E-2374-BF5B-DBC58BC1257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ACF98BB-A734-C3CF-61DF-84975BB0495C}"/>
              </a:ext>
            </a:extLst>
          </p:cNvPr>
          <p:cNvSpPr>
            <a:spLocks noGrp="1"/>
          </p:cNvSpPr>
          <p:nvPr>
            <p:ph type="dt" sz="half" idx="10"/>
          </p:nvPr>
        </p:nvSpPr>
        <p:spPr/>
        <p:txBody>
          <a:bodyPr/>
          <a:lstStyle/>
          <a:p>
            <a:fld id="{03048861-2F04-465F-A978-28CE631F892A}" type="datetimeFigureOut">
              <a:rPr lang="en-GB" smtClean="0"/>
              <a:t>19/01/2024</a:t>
            </a:fld>
            <a:endParaRPr lang="en-GB"/>
          </a:p>
        </p:txBody>
      </p:sp>
      <p:sp>
        <p:nvSpPr>
          <p:cNvPr id="6" name="Footer Placeholder 5">
            <a:extLst>
              <a:ext uri="{FF2B5EF4-FFF2-40B4-BE49-F238E27FC236}">
                <a16:creationId xmlns:a16="http://schemas.microsoft.com/office/drawing/2014/main" id="{D5992261-B750-669F-3844-CA5C3626F8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DC094F-D36D-90B6-10E4-C0D8B942BFA1}"/>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44150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424B2-9081-79FC-4BED-9520F7098B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D67A7A-4290-6657-C8A9-A913AC4BEB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4B54A6-4C3B-6C1A-88AD-549E39E10DAA}"/>
              </a:ext>
            </a:extLst>
          </p:cNvPr>
          <p:cNvSpPr>
            <a:spLocks noGrp="1"/>
          </p:cNvSpPr>
          <p:nvPr>
            <p:ph type="dt" sz="half" idx="10"/>
          </p:nvPr>
        </p:nvSpPr>
        <p:spPr/>
        <p:txBody>
          <a:bodyPr/>
          <a:lstStyle/>
          <a:p>
            <a:fld id="{03048861-2F04-465F-A978-28CE631F892A}" type="datetimeFigureOut">
              <a:rPr lang="en-GB" smtClean="0"/>
              <a:t>19/01/2024</a:t>
            </a:fld>
            <a:endParaRPr lang="en-GB"/>
          </a:p>
        </p:txBody>
      </p:sp>
      <p:sp>
        <p:nvSpPr>
          <p:cNvPr id="5" name="Footer Placeholder 4">
            <a:extLst>
              <a:ext uri="{FF2B5EF4-FFF2-40B4-BE49-F238E27FC236}">
                <a16:creationId xmlns:a16="http://schemas.microsoft.com/office/drawing/2014/main" id="{63374BE5-4981-908B-62B9-BE73C1C2B6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A6E698-1AE1-F8A9-D43A-8AEF266CFAAC}"/>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538564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0A9F24-FFF1-2476-3A86-E36A31C861B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271125-15CD-8EB5-6877-252F7263C3C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492CB5-0302-F5B2-FDBD-5982D656D2F2}"/>
              </a:ext>
            </a:extLst>
          </p:cNvPr>
          <p:cNvSpPr>
            <a:spLocks noGrp="1"/>
          </p:cNvSpPr>
          <p:nvPr>
            <p:ph type="dt" sz="half" idx="10"/>
          </p:nvPr>
        </p:nvSpPr>
        <p:spPr/>
        <p:txBody>
          <a:bodyPr/>
          <a:lstStyle/>
          <a:p>
            <a:fld id="{03048861-2F04-465F-A978-28CE631F892A}" type="datetimeFigureOut">
              <a:rPr lang="en-GB" smtClean="0"/>
              <a:t>19/01/2024</a:t>
            </a:fld>
            <a:endParaRPr lang="en-GB"/>
          </a:p>
        </p:txBody>
      </p:sp>
      <p:sp>
        <p:nvSpPr>
          <p:cNvPr id="5" name="Footer Placeholder 4">
            <a:extLst>
              <a:ext uri="{FF2B5EF4-FFF2-40B4-BE49-F238E27FC236}">
                <a16:creationId xmlns:a16="http://schemas.microsoft.com/office/drawing/2014/main" id="{BDE20111-92FE-CE5B-1597-2923A0E930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E6669-653C-6D83-5704-7655113FED7F}"/>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773019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A2D657-7F4A-5FC8-F391-639F7BE257C4}"/>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AFB8E0-D32F-D068-5237-663DE4A604C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F98D5B-62FA-EA28-7BD8-11CA58C1649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3048861-2F04-465F-A978-28CE631F892A}" type="datetimeFigureOut">
              <a:rPr lang="en-GB" smtClean="0"/>
              <a:t>19/01/2024</a:t>
            </a:fld>
            <a:endParaRPr lang="en-GB"/>
          </a:p>
        </p:txBody>
      </p:sp>
      <p:sp>
        <p:nvSpPr>
          <p:cNvPr id="5" name="Footer Placeholder 4">
            <a:extLst>
              <a:ext uri="{FF2B5EF4-FFF2-40B4-BE49-F238E27FC236}">
                <a16:creationId xmlns:a16="http://schemas.microsoft.com/office/drawing/2014/main" id="{3B8A688D-45E9-3710-26EE-4F99072D10E6}"/>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482909E-70AB-98AD-F5D7-D3C74901571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489B6DD-EAFE-43C8-A980-29CDA8FA6414}" type="slidenum">
              <a:rPr lang="en-GB" smtClean="0"/>
              <a:t>‹#›</a:t>
            </a:fld>
            <a:endParaRPr lang="en-GB"/>
          </a:p>
        </p:txBody>
      </p:sp>
    </p:spTree>
    <p:extLst>
      <p:ext uri="{BB962C8B-B14F-4D97-AF65-F5344CB8AC3E}">
        <p14:creationId xmlns:p14="http://schemas.microsoft.com/office/powerpoint/2010/main" val="3428274269"/>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8.svg"/></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4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diagramData" Target="../diagrams/data13.xml"/><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2" Type="http://schemas.openxmlformats.org/officeDocument/2006/relationships/notesSlide" Target="../notesSlides/notesSlide39.xml"/><Relationship Id="rId1" Type="http://schemas.openxmlformats.org/officeDocument/2006/relationships/slideLayout" Target="../slideLayouts/slideLayout6.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5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xml"/><Relationship Id="rId1" Type="http://schemas.openxmlformats.org/officeDocument/2006/relationships/video" Target="https://www.youtube.com/embed/iIf3D6Rjzj4?feature=oembed" TargetMode="External"/><Relationship Id="rId4" Type="http://schemas.openxmlformats.org/officeDocument/2006/relationships/image" Target="../media/image52.jpeg"/></Relationships>
</file>

<file path=ppt/slides/_rels/slide5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descr="A vintage weighing scales">
            <a:extLst>
              <a:ext uri="{FF2B5EF4-FFF2-40B4-BE49-F238E27FC236}">
                <a16:creationId xmlns:a16="http://schemas.microsoft.com/office/drawing/2014/main" id="{92695F5C-706A-C9F2-635B-44C4E9F87AEC}"/>
              </a:ext>
            </a:extLst>
          </p:cNvPr>
          <p:cNvPicPr>
            <a:picLocks noChangeAspect="1"/>
          </p:cNvPicPr>
          <p:nvPr/>
        </p:nvPicPr>
        <p:blipFill rotWithShape="1">
          <a:blip r:embed="rId3">
            <a:alphaModFix amt="35000"/>
          </a:blip>
          <a:srcRect t="12646" b="37354"/>
          <a:stretch/>
        </p:blipFill>
        <p:spPr>
          <a:xfrm>
            <a:off x="20" y="10"/>
            <a:ext cx="9143980" cy="6857990"/>
          </a:xfrm>
          <a:prstGeom prst="rect">
            <a:avLst/>
          </a:prstGeom>
        </p:spPr>
      </p:pic>
      <p:sp>
        <p:nvSpPr>
          <p:cNvPr id="2" name="Title 1"/>
          <p:cNvSpPr>
            <a:spLocks noGrp="1"/>
          </p:cNvSpPr>
          <p:nvPr>
            <p:ph type="ctrTitle"/>
          </p:nvPr>
        </p:nvSpPr>
        <p:spPr/>
        <p:txBody>
          <a:bodyPr>
            <a:normAutofit/>
          </a:bodyPr>
          <a:lstStyle/>
          <a:p>
            <a:r>
              <a:rPr lang="en-GB">
                <a:solidFill>
                  <a:schemeClr val="tx1"/>
                </a:solidFill>
              </a:rPr>
              <a:t>Criminal Law</a:t>
            </a:r>
          </a:p>
        </p:txBody>
      </p:sp>
      <p:sp>
        <p:nvSpPr>
          <p:cNvPr id="3" name="Subtitle 2"/>
          <p:cNvSpPr>
            <a:spLocks noGrp="1"/>
          </p:cNvSpPr>
          <p:nvPr>
            <p:ph type="subTitle" idx="1"/>
          </p:nvPr>
        </p:nvSpPr>
        <p:spPr/>
        <p:txBody>
          <a:bodyPr>
            <a:normAutofit/>
          </a:bodyPr>
          <a:lstStyle/>
          <a:p>
            <a:endParaRPr lang="en-GB">
              <a:solidFill>
                <a:schemeClr val="tx1"/>
              </a:solidFill>
            </a:endParaRPr>
          </a:p>
          <a:p>
            <a:r>
              <a:rPr lang="en-GB">
                <a:solidFill>
                  <a:schemeClr val="tx1"/>
                </a:solidFill>
              </a:rPr>
              <a:t> </a:t>
            </a:r>
          </a:p>
        </p:txBody>
      </p:sp>
    </p:spTree>
    <p:extLst>
      <p:ext uri="{BB962C8B-B14F-4D97-AF65-F5344CB8AC3E}">
        <p14:creationId xmlns:p14="http://schemas.microsoft.com/office/powerpoint/2010/main" val="26981284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F14692-2579-4FEB-B110-903FF5CAFA90}"/>
              </a:ext>
            </a:extLst>
          </p:cNvPr>
          <p:cNvSpPr>
            <a:spLocks noGrp="1"/>
          </p:cNvSpPr>
          <p:nvPr>
            <p:ph type="title"/>
          </p:nvPr>
        </p:nvSpPr>
        <p:spPr>
          <a:xfrm>
            <a:off x="1028697" y="348865"/>
            <a:ext cx="7533018" cy="877729"/>
          </a:xfrm>
        </p:spPr>
        <p:txBody>
          <a:bodyPr anchor="ctr">
            <a:normAutofit/>
          </a:bodyPr>
          <a:lstStyle/>
          <a:p>
            <a:r>
              <a:rPr lang="en-GB" sz="3500">
                <a:solidFill>
                  <a:srgbClr val="FFFFFF"/>
                </a:solidFill>
              </a:rPr>
              <a:t>Lecturers on the module</a:t>
            </a:r>
          </a:p>
        </p:txBody>
      </p:sp>
      <p:graphicFrame>
        <p:nvGraphicFramePr>
          <p:cNvPr id="5" name="Content Placeholder 2">
            <a:extLst>
              <a:ext uri="{FF2B5EF4-FFF2-40B4-BE49-F238E27FC236}">
                <a16:creationId xmlns:a16="http://schemas.microsoft.com/office/drawing/2014/main" id="{0D11D41A-9A05-642D-8A63-29447962F776}"/>
              </a:ext>
            </a:extLst>
          </p:cNvPr>
          <p:cNvGraphicFramePr>
            <a:graphicFrameLocks noGrp="1"/>
          </p:cNvGraphicFramePr>
          <p:nvPr>
            <p:ph idx="1"/>
            <p:extLst>
              <p:ext uri="{D42A27DB-BD31-4B8C-83A1-F6EECF244321}">
                <p14:modId xmlns:p14="http://schemas.microsoft.com/office/powerpoint/2010/main" val="3247275006"/>
              </p:ext>
            </p:extLst>
          </p:nvPr>
        </p:nvGraphicFramePr>
        <p:xfrm>
          <a:off x="483042" y="2112579"/>
          <a:ext cx="790538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5C7D97B-19ED-92F7-C5C5-27BA2DB068C1}"/>
              </a:ext>
            </a:extLst>
          </p:cNvPr>
          <p:cNvSpPr txBox="1"/>
          <p:nvPr/>
        </p:nvSpPr>
        <p:spPr>
          <a:xfrm>
            <a:off x="6876256" y="4024315"/>
            <a:ext cx="1080120" cy="369332"/>
          </a:xfrm>
          <a:prstGeom prst="rect">
            <a:avLst/>
          </a:prstGeom>
          <a:noFill/>
        </p:spPr>
        <p:txBody>
          <a:bodyPr wrap="square" rtlCol="0">
            <a:spAutoFit/>
          </a:bodyPr>
          <a:lstStyle/>
          <a:p>
            <a:r>
              <a:rPr lang="en-GB" b="1" dirty="0"/>
              <a:t>AS205</a:t>
            </a:r>
          </a:p>
        </p:txBody>
      </p:sp>
    </p:spTree>
    <p:extLst>
      <p:ext uri="{BB962C8B-B14F-4D97-AF65-F5344CB8AC3E}">
        <p14:creationId xmlns:p14="http://schemas.microsoft.com/office/powerpoint/2010/main" val="1614667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1"/>
            <a:ext cx="9143993" cy="168864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FD0714-3212-4B53-BF29-43531BFF711B}"/>
              </a:ext>
            </a:extLst>
          </p:cNvPr>
          <p:cNvSpPr>
            <a:spLocks noGrp="1"/>
          </p:cNvSpPr>
          <p:nvPr>
            <p:ph type="title"/>
          </p:nvPr>
        </p:nvSpPr>
        <p:spPr>
          <a:xfrm>
            <a:off x="867638" y="637762"/>
            <a:ext cx="7416372" cy="900131"/>
          </a:xfrm>
        </p:spPr>
        <p:txBody>
          <a:bodyPr anchor="t">
            <a:normAutofit/>
          </a:bodyPr>
          <a:lstStyle/>
          <a:p>
            <a:r>
              <a:rPr lang="en-GB" sz="3500" dirty="0">
                <a:solidFill>
                  <a:schemeClr val="bg1"/>
                </a:solidFill>
              </a:rPr>
              <a:t>Timetable</a:t>
            </a:r>
          </a:p>
        </p:txBody>
      </p:sp>
      <p:sp>
        <p:nvSpPr>
          <p:cNvPr id="14" name="Rectangle 13">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21546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10;&#10;Description automatically generated">
            <a:extLst>
              <a:ext uri="{FF2B5EF4-FFF2-40B4-BE49-F238E27FC236}">
                <a16:creationId xmlns:a16="http://schemas.microsoft.com/office/drawing/2014/main" id="{F3DB2561-A60D-46EB-B6FE-51DA0AFAAC2C}"/>
              </a:ext>
            </a:extLst>
          </p:cNvPr>
          <p:cNvPicPr>
            <a:picLocks noChangeAspect="1"/>
          </p:cNvPicPr>
          <p:nvPr/>
        </p:nvPicPr>
        <p:blipFill rotWithShape="1">
          <a:blip r:embed="rId2"/>
          <a:srcRect l="-785" t="13023" r="-2094" b="43721"/>
          <a:stretch/>
        </p:blipFill>
        <p:spPr>
          <a:xfrm>
            <a:off x="866668" y="4244696"/>
            <a:ext cx="7417342" cy="1742670"/>
          </a:xfrm>
          <a:prstGeom prst="rect">
            <a:avLst/>
          </a:prstGeom>
        </p:spPr>
      </p:pic>
      <p:sp>
        <p:nvSpPr>
          <p:cNvPr id="5" name="Arrow: Down 4">
            <a:extLst>
              <a:ext uri="{FF2B5EF4-FFF2-40B4-BE49-F238E27FC236}">
                <a16:creationId xmlns:a16="http://schemas.microsoft.com/office/drawing/2014/main" id="{52CA9C76-5FAB-4ABC-8FA7-F0004E224A91}"/>
              </a:ext>
            </a:extLst>
          </p:cNvPr>
          <p:cNvSpPr/>
          <p:nvPr/>
        </p:nvSpPr>
        <p:spPr>
          <a:xfrm>
            <a:off x="3906518" y="3438079"/>
            <a:ext cx="554764" cy="11095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8FDDDEEE-F6AD-4D56-A158-F5045357A611}"/>
              </a:ext>
            </a:extLst>
          </p:cNvPr>
          <p:cNvSpPr txBox="1"/>
          <p:nvPr/>
        </p:nvSpPr>
        <p:spPr>
          <a:xfrm>
            <a:off x="2345492" y="2442784"/>
            <a:ext cx="3113206" cy="13622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1033272">
              <a:spcAft>
                <a:spcPts val="600"/>
              </a:spcAft>
            </a:pPr>
            <a:r>
              <a:rPr lang="en-GB" sz="2034" kern="1200">
                <a:solidFill>
                  <a:schemeClr val="tx1"/>
                </a:solidFill>
                <a:latin typeface="+mn-lt"/>
                <a:ea typeface="+mn-ea"/>
                <a:cs typeface="+mn-cs"/>
              </a:rPr>
              <a:t>Access your timetable via the </a:t>
            </a:r>
            <a:r>
              <a:rPr lang="en-GB" sz="2034" kern="1200" err="1">
                <a:solidFill>
                  <a:schemeClr val="tx1"/>
                </a:solidFill>
                <a:latin typeface="+mn-lt"/>
                <a:ea typeface="+mn-ea"/>
                <a:cs typeface="+mn-cs"/>
              </a:rPr>
              <a:t>hwb</a:t>
            </a:r>
            <a:r>
              <a:rPr lang="en-GB" sz="2034" kern="1200">
                <a:solidFill>
                  <a:schemeClr val="tx1"/>
                </a:solidFill>
                <a:latin typeface="+mn-lt"/>
                <a:ea typeface="+mn-ea"/>
                <a:cs typeface="+mn-cs"/>
              </a:rPr>
              <a:t> app. Remember it is a live document subject to change!</a:t>
            </a:r>
            <a:endParaRPr lang="en-GB"/>
          </a:p>
        </p:txBody>
      </p:sp>
    </p:spTree>
    <p:extLst>
      <p:ext uri="{BB962C8B-B14F-4D97-AF65-F5344CB8AC3E}">
        <p14:creationId xmlns:p14="http://schemas.microsoft.com/office/powerpoint/2010/main" val="3346429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WHAT WILL WE BE LOOKING AT?</a:t>
            </a:r>
          </a:p>
        </p:txBody>
      </p:sp>
      <p:graphicFrame>
        <p:nvGraphicFramePr>
          <p:cNvPr id="26" name="Content Placeholder 2">
            <a:extLst>
              <a:ext uri="{FF2B5EF4-FFF2-40B4-BE49-F238E27FC236}">
                <a16:creationId xmlns:a16="http://schemas.microsoft.com/office/drawing/2014/main" id="{FCFC9BD7-35A5-8E3C-AE28-A31E5BA9FDF9}"/>
              </a:ext>
            </a:extLst>
          </p:cNvPr>
          <p:cNvGraphicFramePr>
            <a:graphicFrameLocks noGrp="1"/>
          </p:cNvGraphicFramePr>
          <p:nvPr>
            <p:ph idx="1"/>
            <p:extLst>
              <p:ext uri="{D42A27DB-BD31-4B8C-83A1-F6EECF244321}">
                <p14:modId xmlns:p14="http://schemas.microsoft.com/office/powerpoint/2010/main" val="398760883"/>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5F4628E2-6EFD-5014-B62C-110DED6B7389}"/>
              </a:ext>
            </a:extLst>
          </p:cNvPr>
          <p:cNvPicPr>
            <a:picLocks noChangeAspect="1"/>
          </p:cNvPicPr>
          <p:nvPr/>
        </p:nvPicPr>
        <p:blipFill rotWithShape="1">
          <a:blip r:embed="rId8"/>
          <a:srcRect l="33463" t="18106" r="31100" b="9838"/>
          <a:stretch/>
        </p:blipFill>
        <p:spPr>
          <a:xfrm>
            <a:off x="6531586" y="4293096"/>
            <a:ext cx="1752982" cy="237626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143238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9" name="Picture 8">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11" name="Freeform: Shape 10">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2" name="Picture 1" descr="A black and white triangle with exclamation mark&#10;&#10;Description automatically generated">
            <a:extLst>
              <a:ext uri="{FF2B5EF4-FFF2-40B4-BE49-F238E27FC236}">
                <a16:creationId xmlns:a16="http://schemas.microsoft.com/office/drawing/2014/main" id="{65B6832B-92BE-5906-49D7-FF1DB37BBE9E}"/>
              </a:ext>
            </a:extLst>
          </p:cNvPr>
          <p:cNvPicPr>
            <a:picLocks noChangeAspect="1"/>
          </p:cNvPicPr>
          <p:nvPr/>
        </p:nvPicPr>
        <p:blipFill>
          <a:blip r:embed="rId3"/>
          <a:stretch>
            <a:fillRect/>
          </a:stretch>
        </p:blipFill>
        <p:spPr>
          <a:xfrm>
            <a:off x="2272619" y="1172029"/>
            <a:ext cx="4513942" cy="4513942"/>
          </a:xfrm>
          <a:prstGeom prst="rect">
            <a:avLst/>
          </a:prstGeom>
        </p:spPr>
      </p:pic>
      <p:sp>
        <p:nvSpPr>
          <p:cNvPr id="4" name="TextBox 3">
            <a:extLst>
              <a:ext uri="{FF2B5EF4-FFF2-40B4-BE49-F238E27FC236}">
                <a16:creationId xmlns:a16="http://schemas.microsoft.com/office/drawing/2014/main" id="{DD7DE27A-7D45-14D7-5683-2D66EADB6348}"/>
              </a:ext>
            </a:extLst>
          </p:cNvPr>
          <p:cNvSpPr txBox="1"/>
          <p:nvPr/>
        </p:nvSpPr>
        <p:spPr>
          <a:xfrm>
            <a:off x="395536" y="5810320"/>
            <a:ext cx="8591638" cy="923330"/>
          </a:xfrm>
          <a:prstGeom prst="rect">
            <a:avLst/>
          </a:prstGeom>
          <a:solidFill>
            <a:schemeClr val="accent1">
              <a:lumMod val="20000"/>
              <a:lumOff val="80000"/>
            </a:schemeClr>
          </a:solidFill>
        </p:spPr>
        <p:txBody>
          <a:bodyPr wrap="square">
            <a:spAutoFit/>
          </a:bodyPr>
          <a:lstStyle/>
          <a:p>
            <a:r>
              <a:rPr lang="en-GB" b="0" i="0" dirty="0">
                <a:solidFill>
                  <a:srgbClr val="000000"/>
                </a:solidFill>
                <a:effectLst/>
                <a:latin typeface="Lato" panose="020F0502020204030203" pitchFamily="34" charset="0"/>
              </a:rPr>
              <a:t>Any UWTSD student can access 24/7 support, including mental health support, by contacting our Student Assistance Programme. Professional staff are on hand to offer you support at any time. Call the Health Assured team on</a:t>
            </a:r>
            <a:r>
              <a:rPr lang="en-GB" b="1" i="0" dirty="0">
                <a:solidFill>
                  <a:srgbClr val="000000"/>
                </a:solidFill>
                <a:effectLst/>
                <a:latin typeface="Lato" panose="020F0502020204030203" pitchFamily="34" charset="0"/>
              </a:rPr>
              <a:t> 0800 028 3766.</a:t>
            </a:r>
            <a:endParaRPr lang="en-GB" dirty="0"/>
          </a:p>
        </p:txBody>
      </p:sp>
    </p:spTree>
    <p:extLst>
      <p:ext uri="{BB962C8B-B14F-4D97-AF65-F5344CB8AC3E}">
        <p14:creationId xmlns:p14="http://schemas.microsoft.com/office/powerpoint/2010/main" val="31668838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vert="horz" lIns="91440" tIns="45720" rIns="91440" bIns="45720" rtlCol="0" anchor="ctr">
            <a:normAutofit/>
          </a:bodyPr>
          <a:lstStyle/>
          <a:p>
            <a:r>
              <a:rPr lang="en-US" sz="3500" spc="-100">
                <a:solidFill>
                  <a:srgbClr val="FFFFFF"/>
                </a:solidFill>
              </a:rPr>
              <a:t>ASSESSMENTS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55539880"/>
              </p:ext>
            </p:extLst>
          </p:nvPr>
        </p:nvGraphicFramePr>
        <p:xfrm>
          <a:off x="956117" y="2112579"/>
          <a:ext cx="7249721" cy="4192806"/>
        </p:xfrm>
        <a:graphic>
          <a:graphicData uri="http://schemas.openxmlformats.org/drawingml/2006/table">
            <a:tbl>
              <a:tblPr firstRow="1" bandRow="1">
                <a:noFill/>
                <a:tableStyleId>{5C22544A-7EE6-4342-B048-85BDC9FD1C3A}</a:tableStyleId>
              </a:tblPr>
              <a:tblGrid>
                <a:gridCol w="3620171">
                  <a:extLst>
                    <a:ext uri="{9D8B030D-6E8A-4147-A177-3AD203B41FA5}">
                      <a16:colId xmlns:a16="http://schemas.microsoft.com/office/drawing/2014/main" val="20000"/>
                    </a:ext>
                  </a:extLst>
                </a:gridCol>
                <a:gridCol w="3629550">
                  <a:extLst>
                    <a:ext uri="{9D8B030D-6E8A-4147-A177-3AD203B41FA5}">
                      <a16:colId xmlns:a16="http://schemas.microsoft.com/office/drawing/2014/main" val="20001"/>
                    </a:ext>
                  </a:extLst>
                </a:gridCol>
              </a:tblGrid>
              <a:tr h="1277540">
                <a:tc>
                  <a:txBody>
                    <a:bodyPr/>
                    <a:lstStyle/>
                    <a:p>
                      <a:r>
                        <a:rPr lang="en-GB" sz="2600" b="0" cap="all" spc="150">
                          <a:solidFill>
                            <a:schemeClr val="lt1"/>
                          </a:solidFill>
                        </a:rPr>
                        <a:t>50 % COURSEWORK 1</a:t>
                      </a:r>
                    </a:p>
                  </a:txBody>
                  <a:tcPr marL="220955" marR="220955" marT="220955" marB="220955">
                    <a:lnL w="12700" cmpd="sng">
                      <a:noFill/>
                    </a:lnL>
                    <a:lnR w="12700" cmpd="sng">
                      <a:noFill/>
                    </a:lnR>
                    <a:lnT w="12700" cmpd="sng">
                      <a:noFill/>
                    </a:lnT>
                    <a:lnB w="38100" cmpd="sng">
                      <a:noFill/>
                    </a:lnB>
                    <a:solidFill>
                      <a:srgbClr val="505356"/>
                    </a:solidFill>
                  </a:tcPr>
                </a:tc>
                <a:tc>
                  <a:txBody>
                    <a:bodyPr/>
                    <a:lstStyle/>
                    <a:p>
                      <a:r>
                        <a:rPr lang="en-GB" sz="2600" b="0" cap="all" spc="150">
                          <a:solidFill>
                            <a:schemeClr val="lt1"/>
                          </a:solidFill>
                        </a:rPr>
                        <a:t>50% COURSEWORK 2</a:t>
                      </a:r>
                    </a:p>
                  </a:txBody>
                  <a:tcPr marL="220955" marR="220955" marT="220955" marB="220955">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0000"/>
                  </a:ext>
                </a:extLst>
              </a:tr>
              <a:tr h="1781800">
                <a:tc>
                  <a:txBody>
                    <a:bodyPr/>
                    <a:lstStyle/>
                    <a:p>
                      <a:r>
                        <a:rPr lang="en-GB" sz="2100" cap="none" spc="0" baseline="0">
                          <a:solidFill>
                            <a:schemeClr val="tx1"/>
                          </a:solidFill>
                        </a:rPr>
                        <a:t>1500 word essay</a:t>
                      </a:r>
                    </a:p>
                    <a:p>
                      <a:endParaRPr lang="en-GB" sz="2100" cap="none" spc="0" baseline="0">
                        <a:solidFill>
                          <a:schemeClr val="tx1"/>
                        </a:solidFill>
                      </a:endParaRPr>
                    </a:p>
                  </a:txBody>
                  <a:tcPr marL="220955" marR="220955" marT="220955" marB="220955">
                    <a:lnL w="12700" cmpd="sng">
                      <a:noFill/>
                      <a:prstDash val="solid"/>
                    </a:lnL>
                    <a:lnR w="12700" cmpd="sng">
                      <a:noFill/>
                      <a:prstDash val="solid"/>
                    </a:lnR>
                    <a:lnT w="38100" cmpd="sng">
                      <a:noFill/>
                    </a:lnT>
                    <a:lnB w="12700" cmpd="sng">
                      <a:noFill/>
                      <a:prstDash val="solid"/>
                    </a:lnB>
                    <a:noFill/>
                  </a:tcPr>
                </a:tc>
                <a:tc>
                  <a:txBody>
                    <a:bodyPr/>
                    <a:lstStyle/>
                    <a:p>
                      <a:r>
                        <a:rPr lang="en-GB" sz="2100" cap="none" spc="0">
                          <a:solidFill>
                            <a:schemeClr val="tx1"/>
                          </a:solidFill>
                        </a:rPr>
                        <a:t>1500 word written assessment </a:t>
                      </a:r>
                    </a:p>
                    <a:p>
                      <a:pPr lvl="0">
                        <a:buNone/>
                      </a:pPr>
                      <a:endParaRPr lang="en-GB" sz="2100" cap="none" spc="0">
                        <a:solidFill>
                          <a:schemeClr val="tx1"/>
                        </a:solidFill>
                      </a:endParaRPr>
                    </a:p>
                    <a:p>
                      <a:pPr lvl="0">
                        <a:buNone/>
                      </a:pPr>
                      <a:r>
                        <a:rPr lang="en-GB" sz="2100" cap="none" spc="0">
                          <a:solidFill>
                            <a:schemeClr val="tx1"/>
                          </a:solidFill>
                        </a:rPr>
                        <a:t>Scenario question</a:t>
                      </a:r>
                    </a:p>
                  </a:txBody>
                  <a:tcPr marL="220955" marR="220955" marT="220955" marB="220955">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0001"/>
                  </a:ext>
                </a:extLst>
              </a:tr>
              <a:tr h="1133466">
                <a:tc>
                  <a:txBody>
                    <a:bodyPr/>
                    <a:lstStyle/>
                    <a:p>
                      <a:r>
                        <a:rPr lang="en-GB" sz="2100" cap="none" spc="0" dirty="0">
                          <a:solidFill>
                            <a:schemeClr val="tx1"/>
                          </a:solidFill>
                        </a:rPr>
                        <a:t>Due: Friday 15</a:t>
                      </a:r>
                      <a:r>
                        <a:rPr lang="en-GB" sz="2100" cap="none" spc="0" baseline="30000" dirty="0">
                          <a:solidFill>
                            <a:schemeClr val="tx1"/>
                          </a:solidFill>
                        </a:rPr>
                        <a:t>th</a:t>
                      </a:r>
                      <a:r>
                        <a:rPr lang="en-GB" sz="2100" cap="none" spc="0" dirty="0">
                          <a:solidFill>
                            <a:schemeClr val="tx1"/>
                          </a:solidFill>
                        </a:rPr>
                        <a:t> March 2024</a:t>
                      </a:r>
                    </a:p>
                  </a:txBody>
                  <a:tcPr marL="220955" marR="220955" marT="220955" marB="220955">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GB" sz="2100" cap="none" spc="0" dirty="0">
                          <a:solidFill>
                            <a:schemeClr val="tx1"/>
                          </a:solidFill>
                        </a:rPr>
                        <a:t>Due: Friday 3</a:t>
                      </a:r>
                      <a:r>
                        <a:rPr lang="en-GB" sz="2100" cap="none" spc="0" baseline="30000" dirty="0">
                          <a:solidFill>
                            <a:schemeClr val="tx1"/>
                          </a:solidFill>
                        </a:rPr>
                        <a:t>rd</a:t>
                      </a:r>
                      <a:r>
                        <a:rPr lang="en-GB" sz="2100" cap="none" spc="0" dirty="0">
                          <a:solidFill>
                            <a:schemeClr val="tx1"/>
                          </a:solidFill>
                        </a:rPr>
                        <a:t> May 2024</a:t>
                      </a:r>
                    </a:p>
                  </a:txBody>
                  <a:tcPr marL="220955" marR="220955" marT="220955" marB="220955">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780173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pen and shading circles on a sheet">
            <a:extLst>
              <a:ext uri="{FF2B5EF4-FFF2-40B4-BE49-F238E27FC236}">
                <a16:creationId xmlns:a16="http://schemas.microsoft.com/office/drawing/2014/main" id="{222E22E5-E44D-F368-6904-623B9C65CB20}"/>
              </a:ext>
            </a:extLst>
          </p:cNvPr>
          <p:cNvPicPr>
            <a:picLocks noChangeAspect="1"/>
          </p:cNvPicPr>
          <p:nvPr/>
        </p:nvPicPr>
        <p:blipFill rotWithShape="1">
          <a:blip r:embed="rId2"/>
          <a:srcRect l="22334" r="-2" b="-2"/>
          <a:stretch/>
        </p:blipFill>
        <p:spPr>
          <a:xfrm>
            <a:off x="20" y="1"/>
            <a:ext cx="9143980" cy="6857999"/>
          </a:xfrm>
          <a:prstGeom prst="rect">
            <a:avLst/>
          </a:prstGeom>
        </p:spPr>
      </p:pic>
      <p:sp useBgFill="1">
        <p:nvSpPr>
          <p:cNvPr id="12" name="Freeform: Shape 11">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924" y="609600"/>
            <a:ext cx="4029076"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94E4575-6D75-4A33-A5AD-56F74D89B74A}"/>
              </a:ext>
            </a:extLst>
          </p:cNvPr>
          <p:cNvSpPr>
            <a:spLocks noGrp="1"/>
          </p:cNvSpPr>
          <p:nvPr>
            <p:ph type="title"/>
          </p:nvPr>
        </p:nvSpPr>
        <p:spPr>
          <a:xfrm>
            <a:off x="778356" y="1071350"/>
            <a:ext cx="3581372" cy="1339382"/>
          </a:xfrm>
        </p:spPr>
        <p:txBody>
          <a:bodyPr>
            <a:normAutofit/>
          </a:bodyPr>
          <a:lstStyle/>
          <a:p>
            <a:pPr algn="ctr"/>
            <a:r>
              <a:rPr lang="en-GB" sz="3100" dirty="0"/>
              <a:t>Assignments</a:t>
            </a:r>
            <a:endParaRPr lang="en-GB" sz="3100"/>
          </a:p>
        </p:txBody>
      </p:sp>
      <p:sp>
        <p:nvSpPr>
          <p:cNvPr id="14"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499" y="399531"/>
            <a:ext cx="1280813"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74A8E5-EACD-4F06-9973-170952BE7DB0}"/>
              </a:ext>
            </a:extLst>
          </p:cNvPr>
          <p:cNvSpPr>
            <a:spLocks noGrp="1"/>
          </p:cNvSpPr>
          <p:nvPr>
            <p:ph idx="1"/>
          </p:nvPr>
        </p:nvSpPr>
        <p:spPr>
          <a:xfrm>
            <a:off x="891989" y="2547257"/>
            <a:ext cx="3343834" cy="3109740"/>
          </a:xfrm>
        </p:spPr>
        <p:txBody>
          <a:bodyPr anchor="ctr">
            <a:normAutofit/>
          </a:bodyPr>
          <a:lstStyle/>
          <a:p>
            <a:pPr marL="0" indent="0">
              <a:buNone/>
            </a:pPr>
            <a:r>
              <a:rPr lang="en-GB" sz="1700" b="1" dirty="0"/>
              <a:t>- Where do I find the assignment briefs?</a:t>
            </a:r>
          </a:p>
          <a:p>
            <a:pPr marL="0" indent="0">
              <a:buNone/>
            </a:pPr>
            <a:r>
              <a:rPr lang="en-GB" sz="1700" b="1" dirty="0"/>
              <a:t>- Why can I only see the first brief?</a:t>
            </a:r>
          </a:p>
          <a:p>
            <a:pPr marL="0" indent="0">
              <a:buNone/>
            </a:pPr>
            <a:r>
              <a:rPr lang="en-GB" sz="1700" b="1" dirty="0"/>
              <a:t>- Will we have taught sessions covering the relevant topic?</a:t>
            </a:r>
          </a:p>
          <a:p>
            <a:pPr>
              <a:buFontTx/>
              <a:buChar char="-"/>
            </a:pPr>
            <a:r>
              <a:rPr lang="en-GB" sz="1700" b="1" dirty="0"/>
              <a:t>Will I be given the opportunity to submit a draft?</a:t>
            </a:r>
          </a:p>
          <a:p>
            <a:pPr marL="0" indent="0">
              <a:buNone/>
            </a:pPr>
            <a:r>
              <a:rPr lang="en-GB" sz="1700" b="1" dirty="0"/>
              <a:t>- How long will it be to get my marks back?</a:t>
            </a:r>
          </a:p>
          <a:p>
            <a:pPr marL="0" indent="0">
              <a:buNone/>
            </a:pPr>
            <a:endParaRPr lang="en-GB" sz="1700" dirty="0"/>
          </a:p>
        </p:txBody>
      </p:sp>
      <p:pic>
        <p:nvPicPr>
          <p:cNvPr id="6" name="Graphic 5" descr="Help with solid fill">
            <a:extLst>
              <a:ext uri="{FF2B5EF4-FFF2-40B4-BE49-F238E27FC236}">
                <a16:creationId xmlns:a16="http://schemas.microsoft.com/office/drawing/2014/main" id="{F47CB392-4481-BE2C-BC38-873C8289596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3568" y="865268"/>
            <a:ext cx="914400" cy="914400"/>
          </a:xfrm>
          <a:prstGeom prst="rect">
            <a:avLst/>
          </a:prstGeom>
        </p:spPr>
      </p:pic>
    </p:spTree>
    <p:extLst>
      <p:ext uri="{BB962C8B-B14F-4D97-AF65-F5344CB8AC3E}">
        <p14:creationId xmlns:p14="http://schemas.microsoft.com/office/powerpoint/2010/main" val="923674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4784" y="248038"/>
            <a:ext cx="5297791" cy="1159200"/>
          </a:xfrm>
        </p:spPr>
        <p:txBody>
          <a:bodyPr vert="horz" lIns="91440" tIns="45720" rIns="91440" bIns="45720" rtlCol="0" anchor="ctr">
            <a:normAutofit/>
          </a:bodyPr>
          <a:lstStyle/>
          <a:p>
            <a:pPr defTabSz="914400"/>
            <a:r>
              <a:rPr lang="en-US" sz="3500" kern="1200">
                <a:solidFill>
                  <a:srgbClr val="FFFFFF"/>
                </a:solidFill>
                <a:latin typeface="+mj-lt"/>
                <a:ea typeface="+mj-ea"/>
                <a:cs typeface="+mj-cs"/>
              </a:rPr>
              <a:t>ESSENTIAL READING </a:t>
            </a:r>
          </a:p>
        </p:txBody>
      </p:sp>
      <p:pic>
        <p:nvPicPr>
          <p:cNvPr id="10" name="Picture 9">
            <a:extLst>
              <a:ext uri="{FF2B5EF4-FFF2-40B4-BE49-F238E27FC236}">
                <a16:creationId xmlns:a16="http://schemas.microsoft.com/office/drawing/2014/main" id="{BEB1BD19-9955-011F-6A15-1717E743B6ED}"/>
              </a:ext>
            </a:extLst>
          </p:cNvPr>
          <p:cNvPicPr>
            <a:picLocks noChangeAspect="1"/>
          </p:cNvPicPr>
          <p:nvPr/>
        </p:nvPicPr>
        <p:blipFill rotWithShape="1">
          <a:blip r:embed="rId3"/>
          <a:srcRect t="19288" r="31888" b="8657"/>
          <a:stretch/>
        </p:blipFill>
        <p:spPr>
          <a:xfrm>
            <a:off x="1419543" y="1966293"/>
            <a:ext cx="6304912" cy="4452160"/>
          </a:xfrm>
          <a:prstGeom prst="rect">
            <a:avLst/>
          </a:prstGeom>
        </p:spPr>
      </p:pic>
    </p:spTree>
    <p:extLst>
      <p:ext uri="{BB962C8B-B14F-4D97-AF65-F5344CB8AC3E}">
        <p14:creationId xmlns:p14="http://schemas.microsoft.com/office/powerpoint/2010/main" val="883368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alphaModFix amt="35000"/>
          </a:blip>
          <a:srcRect r="10999" b="-1"/>
          <a:stretch/>
        </p:blipFill>
        <p:spPr>
          <a:xfrm>
            <a:off x="20" y="10"/>
            <a:ext cx="9143980" cy="6857990"/>
          </a:xfrm>
          <a:prstGeom prst="rect">
            <a:avLst/>
          </a:prstGeom>
        </p:spPr>
      </p:pic>
      <p:sp>
        <p:nvSpPr>
          <p:cNvPr id="2" name="TextBox 1"/>
          <p:cNvSpPr txBox="1"/>
          <p:nvPr/>
        </p:nvSpPr>
        <p:spPr>
          <a:xfrm>
            <a:off x="802386" y="1298448"/>
            <a:ext cx="5486400" cy="325526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900" spc="-100">
                <a:latin typeface="+mj-lt"/>
                <a:ea typeface="+mj-ea"/>
                <a:cs typeface="+mj-cs"/>
              </a:rPr>
              <a:t>WHAT DO YOU THINK CRIMINAL LAW IS?</a:t>
            </a:r>
          </a:p>
        </p:txBody>
      </p:sp>
    </p:spTree>
    <p:extLst>
      <p:ext uri="{BB962C8B-B14F-4D97-AF65-F5344CB8AC3E}">
        <p14:creationId xmlns:p14="http://schemas.microsoft.com/office/powerpoint/2010/main" val="225741305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C4891B63-2104-8DA0-1A3D-9E709DE4A563}"/>
              </a:ext>
            </a:extLst>
          </p:cNvPr>
          <p:cNvPicPr>
            <a:picLocks noChangeAspect="1"/>
          </p:cNvPicPr>
          <p:nvPr/>
        </p:nvPicPr>
        <p:blipFill rotWithShape="1">
          <a:blip r:embed="rId3"/>
          <a:srcRect l="11000" r="-2" b="-2"/>
          <a:stretch/>
        </p:blipFill>
        <p:spPr>
          <a:xfrm>
            <a:off x="20" y="1"/>
            <a:ext cx="914398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924" y="609600"/>
            <a:ext cx="4029076"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778356" y="1071350"/>
            <a:ext cx="3581372" cy="1339382"/>
          </a:xfrm>
        </p:spPr>
        <p:txBody>
          <a:bodyPr>
            <a:normAutofit/>
          </a:bodyPr>
          <a:lstStyle/>
          <a:p>
            <a:pPr algn="ctr"/>
            <a:r>
              <a:rPr lang="en-GB" sz="3100"/>
              <a:t>What is criminal law?</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499" y="399531"/>
            <a:ext cx="1280813"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91989" y="2547257"/>
            <a:ext cx="3343834" cy="3109740"/>
          </a:xfrm>
        </p:spPr>
        <p:txBody>
          <a:bodyPr anchor="ctr">
            <a:normAutofit/>
          </a:bodyPr>
          <a:lstStyle/>
          <a:p>
            <a:r>
              <a:rPr lang="en-US" sz="1800" dirty="0"/>
              <a:t>The rules that make certain conduct criminal or non-criminal.</a:t>
            </a:r>
          </a:p>
          <a:p>
            <a:endParaRPr lang="en-US" sz="1800" dirty="0"/>
          </a:p>
          <a:p>
            <a:r>
              <a:rPr lang="en-US" sz="1800" dirty="0"/>
              <a:t>Complex rules which, when applied, dictate guilty or not guilty.</a:t>
            </a:r>
          </a:p>
          <a:p>
            <a:endParaRPr lang="en-US" sz="1800" dirty="0"/>
          </a:p>
          <a:p>
            <a:r>
              <a:rPr lang="en-US" sz="1800" dirty="0"/>
              <a:t>Whether or not a person can be convicted</a:t>
            </a:r>
          </a:p>
          <a:p>
            <a:pPr marL="0" indent="0">
              <a:buNone/>
            </a:pPr>
            <a:endParaRPr lang="en-US" sz="1700" dirty="0"/>
          </a:p>
          <a:p>
            <a:pPr marL="0" indent="0">
              <a:buNone/>
            </a:pPr>
            <a:endParaRPr lang="en-US" sz="1700" dirty="0"/>
          </a:p>
        </p:txBody>
      </p:sp>
    </p:spTree>
    <p:extLst>
      <p:ext uri="{BB962C8B-B14F-4D97-AF65-F5344CB8AC3E}">
        <p14:creationId xmlns:p14="http://schemas.microsoft.com/office/powerpoint/2010/main" val="123635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ront steps and columns of a majestic city building">
            <a:extLst>
              <a:ext uri="{FF2B5EF4-FFF2-40B4-BE49-F238E27FC236}">
                <a16:creationId xmlns:a16="http://schemas.microsoft.com/office/drawing/2014/main" id="{5E71512C-F8B5-BA51-6874-C23768CAD5C5}"/>
              </a:ext>
            </a:extLst>
          </p:cNvPr>
          <p:cNvPicPr>
            <a:picLocks noChangeAspect="1"/>
          </p:cNvPicPr>
          <p:nvPr/>
        </p:nvPicPr>
        <p:blipFill rotWithShape="1">
          <a:blip r:embed="rId3">
            <a:alphaModFix amt="50000"/>
          </a:blip>
          <a:srcRect l="4325" r="6674" b="-2"/>
          <a:stretch/>
        </p:blipFill>
        <p:spPr>
          <a:xfrm>
            <a:off x="20" y="1"/>
            <a:ext cx="9143980" cy="6857999"/>
          </a:xfrm>
          <a:prstGeom prst="rect">
            <a:avLst/>
          </a:prstGeom>
        </p:spPr>
      </p:pic>
      <p:sp>
        <p:nvSpPr>
          <p:cNvPr id="2" name="TextBox 1"/>
          <p:cNvSpPr txBox="1"/>
          <p:nvPr/>
        </p:nvSpPr>
        <p:spPr>
          <a:xfrm>
            <a:off x="1143000" y="1122362"/>
            <a:ext cx="6858000" cy="290051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spc="-100">
                <a:solidFill>
                  <a:srgbClr val="FFFFFF"/>
                </a:solidFill>
                <a:latin typeface="+mj-lt"/>
                <a:ea typeface="+mj-ea"/>
                <a:cs typeface="+mj-cs"/>
              </a:rPr>
              <a:t>WHAT ARE THE SOURCES OF CRIMINAL LAW?</a:t>
            </a:r>
          </a:p>
        </p:txBody>
      </p:sp>
    </p:spTree>
    <p:extLst>
      <p:ext uri="{BB962C8B-B14F-4D97-AF65-F5344CB8AC3E}">
        <p14:creationId xmlns:p14="http://schemas.microsoft.com/office/powerpoint/2010/main" val="402547191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Statute</a:t>
            </a:r>
          </a:p>
        </p:txBody>
      </p:sp>
      <p:sp>
        <p:nvSpPr>
          <p:cNvPr id="3" name="Content Placeholder 2"/>
          <p:cNvSpPr>
            <a:spLocks noGrp="1"/>
          </p:cNvSpPr>
          <p:nvPr>
            <p:ph idx="1"/>
          </p:nvPr>
        </p:nvSpPr>
        <p:spPr>
          <a:xfrm>
            <a:off x="3436295" y="649480"/>
            <a:ext cx="2268977" cy="5546047"/>
          </a:xfrm>
        </p:spPr>
        <p:txBody>
          <a:bodyPr anchor="ctr">
            <a:normAutofit/>
          </a:bodyPr>
          <a:lstStyle/>
          <a:p>
            <a:pPr marL="0" indent="0">
              <a:buNone/>
            </a:pPr>
            <a:endParaRPr lang="en-GB" sz="1700" dirty="0"/>
          </a:p>
          <a:p>
            <a:endParaRPr lang="en-GB" sz="1700" dirty="0"/>
          </a:p>
          <a:p>
            <a:pPr marL="0" indent="0">
              <a:buNone/>
            </a:pPr>
            <a:r>
              <a:rPr lang="en-GB" sz="1700" dirty="0"/>
              <a:t>TERRORISM ACT [2006]</a:t>
            </a:r>
          </a:p>
          <a:p>
            <a:pPr marL="0" indent="0">
              <a:buNone/>
            </a:pPr>
            <a:r>
              <a:rPr lang="en-GB" sz="1700" dirty="0">
                <a:hlinkClick r:id="rId3"/>
              </a:rPr>
              <a:t>https://www.legislation.gov.uk/ukpga/2006/11/contents</a:t>
            </a:r>
            <a:endParaRPr lang="en-GB" sz="1700" dirty="0"/>
          </a:p>
          <a:p>
            <a:pPr marL="0" indent="0">
              <a:buNone/>
            </a:pPr>
            <a:endParaRPr lang="en-GB" sz="1700" dirty="0"/>
          </a:p>
        </p:txBody>
      </p:sp>
      <p:pic>
        <p:nvPicPr>
          <p:cNvPr id="4" name="Picture 3"/>
          <p:cNvPicPr>
            <a:picLocks noChangeAspect="1"/>
          </p:cNvPicPr>
          <p:nvPr/>
        </p:nvPicPr>
        <p:blipFill rotWithShape="1">
          <a:blip r:embed="rId4"/>
          <a:srcRect l="12948" r="14861" b="-3"/>
          <a:stretch/>
        </p:blipFill>
        <p:spPr>
          <a:xfrm>
            <a:off x="6082126" y="770698"/>
            <a:ext cx="2711832" cy="5328483"/>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4811504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7581" y="921715"/>
            <a:ext cx="3872267" cy="2635993"/>
          </a:xfrm>
        </p:spPr>
        <p:txBody>
          <a:bodyPr vert="horz" lIns="91440" tIns="45720" rIns="91440" bIns="45720" rtlCol="0" anchor="b">
            <a:normAutofit/>
          </a:bodyPr>
          <a:lstStyle/>
          <a:p>
            <a:pPr defTabSz="914400"/>
            <a:r>
              <a:rPr lang="en-US" sz="4200" kern="1200">
                <a:solidFill>
                  <a:schemeClr val="tx1"/>
                </a:solidFill>
                <a:latin typeface="+mj-lt"/>
                <a:ea typeface="+mj-ea"/>
                <a:cs typeface="+mj-cs"/>
              </a:rPr>
              <a:t>Common law:</a:t>
            </a:r>
            <a:br>
              <a:rPr lang="en-US" sz="4200" kern="1200">
                <a:solidFill>
                  <a:schemeClr val="tx1"/>
                </a:solidFill>
                <a:latin typeface="+mj-lt"/>
                <a:ea typeface="+mj-ea"/>
                <a:cs typeface="+mj-cs"/>
              </a:rPr>
            </a:br>
            <a:br>
              <a:rPr lang="en-US" sz="4200" kern="1200">
                <a:solidFill>
                  <a:schemeClr val="tx1"/>
                </a:solidFill>
                <a:latin typeface="+mj-lt"/>
                <a:ea typeface="+mj-ea"/>
                <a:cs typeface="+mj-cs"/>
              </a:rPr>
            </a:br>
            <a:r>
              <a:rPr lang="en-US" sz="4200" kern="1200">
                <a:solidFill>
                  <a:schemeClr val="tx1"/>
                </a:solidFill>
                <a:latin typeface="+mj-lt"/>
                <a:ea typeface="+mj-ea"/>
                <a:cs typeface="+mj-cs"/>
              </a:rPr>
              <a:t>‘Judge made’ law</a:t>
            </a:r>
          </a:p>
        </p:txBody>
      </p:sp>
      <p:sp>
        <p:nvSpPr>
          <p:cNvPr id="11" name="Rectangle 10">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9144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4022220"/>
            <a:ext cx="611504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9190104"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617581" y="4541263"/>
            <a:ext cx="3497218" cy="1395022"/>
          </a:xfrm>
        </p:spPr>
        <p:txBody>
          <a:bodyPr vert="horz" lIns="91440" tIns="45720" rIns="91440" bIns="45720" rtlCol="0" anchor="t">
            <a:normAutofit/>
          </a:bodyPr>
          <a:lstStyle/>
          <a:p>
            <a:pPr marL="0" indent="0" defTabSz="914400">
              <a:spcBef>
                <a:spcPts val="1000"/>
              </a:spcBef>
              <a:buNone/>
            </a:pPr>
            <a:r>
              <a:rPr lang="en-US" sz="2200" kern="1200">
                <a:solidFill>
                  <a:srgbClr val="FFFFFF"/>
                </a:solidFill>
                <a:latin typeface="+mn-lt"/>
                <a:ea typeface="+mn-ea"/>
                <a:cs typeface="+mn-cs"/>
              </a:rPr>
              <a:t>Murder is a common law offence as it has developed by the courts and is not defined in statute.</a:t>
            </a:r>
          </a:p>
        </p:txBody>
      </p:sp>
      <p:pic>
        <p:nvPicPr>
          <p:cNvPr id="4" name="Picture 3"/>
          <p:cNvPicPr>
            <a:picLocks noChangeAspect="1"/>
          </p:cNvPicPr>
          <p:nvPr/>
        </p:nvPicPr>
        <p:blipFill>
          <a:blip r:embed="rId3"/>
          <a:stretch>
            <a:fillRect/>
          </a:stretch>
        </p:blipFill>
        <p:spPr>
          <a:xfrm>
            <a:off x="4930430" y="1951592"/>
            <a:ext cx="3872266" cy="2576817"/>
          </a:xfrm>
          <a:prstGeom prst="rect">
            <a:avLst/>
          </a:prstGeom>
        </p:spPr>
      </p:pic>
      <p:sp>
        <p:nvSpPr>
          <p:cNvPr id="17" name="Rectangle 16">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9143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0353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3341300622"/>
              </p:ext>
            </p:extLst>
          </p:nvPr>
        </p:nvGraphicFramePr>
        <p:xfrm>
          <a:off x="467518" y="742156"/>
          <a:ext cx="8208963" cy="5373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330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6D89D0E-166E-4854-8687-1E00D4881C6D}"/>
                                            </p:graphicEl>
                                          </p:spTgt>
                                        </p:tgtEl>
                                        <p:attrNameLst>
                                          <p:attrName>style.visibility</p:attrName>
                                        </p:attrNameLst>
                                      </p:cBhvr>
                                      <p:to>
                                        <p:strVal val="visible"/>
                                      </p:to>
                                    </p:set>
                                    <p:animEffect transition="in" filter="fade">
                                      <p:cBhvr>
                                        <p:cTn id="7" dur="500"/>
                                        <p:tgtEl>
                                          <p:spTgt spid="4">
                                            <p:graphicEl>
                                              <a:dgm id="{B6D89D0E-166E-4854-8687-1E00D4881C6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6D84B26D-DB6D-45D4-A871-E84267C9A8E4}"/>
                                            </p:graphicEl>
                                          </p:spTgt>
                                        </p:tgtEl>
                                        <p:attrNameLst>
                                          <p:attrName>style.visibility</p:attrName>
                                        </p:attrNameLst>
                                      </p:cBhvr>
                                      <p:to>
                                        <p:strVal val="visible"/>
                                      </p:to>
                                    </p:set>
                                    <p:animEffect transition="in" filter="fade">
                                      <p:cBhvr>
                                        <p:cTn id="10" dur="500"/>
                                        <p:tgtEl>
                                          <p:spTgt spid="4">
                                            <p:graphicEl>
                                              <a:dgm id="{6D84B26D-DB6D-45D4-A871-E84267C9A8E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C8F87B48-55E3-4D6E-8A2F-F9D965034B87}"/>
                                            </p:graphicEl>
                                          </p:spTgt>
                                        </p:tgtEl>
                                        <p:attrNameLst>
                                          <p:attrName>style.visibility</p:attrName>
                                        </p:attrNameLst>
                                      </p:cBhvr>
                                      <p:to>
                                        <p:strVal val="visible"/>
                                      </p:to>
                                    </p:set>
                                    <p:animEffect transition="in" filter="fade">
                                      <p:cBhvr>
                                        <p:cTn id="15" dur="500"/>
                                        <p:tgtEl>
                                          <p:spTgt spid="4">
                                            <p:graphicEl>
                                              <a:dgm id="{C8F87B48-55E3-4D6E-8A2F-F9D965034B87}"/>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DC07BC92-AD39-473B-B145-C2D89ABE09CE}"/>
                                            </p:graphicEl>
                                          </p:spTgt>
                                        </p:tgtEl>
                                        <p:attrNameLst>
                                          <p:attrName>style.visibility</p:attrName>
                                        </p:attrNameLst>
                                      </p:cBhvr>
                                      <p:to>
                                        <p:strVal val="visible"/>
                                      </p:to>
                                    </p:set>
                                    <p:animEffect transition="in" filter="fade">
                                      <p:cBhvr>
                                        <p:cTn id="18" dur="500"/>
                                        <p:tgtEl>
                                          <p:spTgt spid="4">
                                            <p:graphicEl>
                                              <a:dgm id="{DC07BC92-AD39-473B-B145-C2D89ABE09CE}"/>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
                                            <p:graphicEl>
                                              <a:dgm id="{01C86F2E-4DC1-452F-A7AA-9A753DA5489D}"/>
                                            </p:graphicEl>
                                          </p:spTgt>
                                        </p:tgtEl>
                                        <p:attrNameLst>
                                          <p:attrName>style.visibility</p:attrName>
                                        </p:attrNameLst>
                                      </p:cBhvr>
                                      <p:to>
                                        <p:strVal val="visible"/>
                                      </p:to>
                                    </p:set>
                                    <p:animEffect transition="in" filter="fade">
                                      <p:cBhvr>
                                        <p:cTn id="21" dur="500"/>
                                        <p:tgtEl>
                                          <p:spTgt spid="4">
                                            <p:graphicEl>
                                              <a:dgm id="{01C86F2E-4DC1-452F-A7AA-9A753DA5489D}"/>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
                                            <p:graphicEl>
                                              <a:dgm id="{6E6DFAF6-68C0-43DF-BBB3-A5017E0CF027}"/>
                                            </p:graphicEl>
                                          </p:spTgt>
                                        </p:tgtEl>
                                        <p:attrNameLst>
                                          <p:attrName>style.visibility</p:attrName>
                                        </p:attrNameLst>
                                      </p:cBhvr>
                                      <p:to>
                                        <p:strVal val="visible"/>
                                      </p:to>
                                    </p:set>
                                    <p:animEffect transition="in" filter="fade">
                                      <p:cBhvr>
                                        <p:cTn id="26" dur="500"/>
                                        <p:tgtEl>
                                          <p:spTgt spid="4">
                                            <p:graphicEl>
                                              <a:dgm id="{6E6DFAF6-68C0-43DF-BBB3-A5017E0CF027}"/>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graphicEl>
                                              <a:dgm id="{C7D3F8D7-EA23-4835-9014-10227B2127E6}"/>
                                            </p:graphicEl>
                                          </p:spTgt>
                                        </p:tgtEl>
                                        <p:attrNameLst>
                                          <p:attrName>style.visibility</p:attrName>
                                        </p:attrNameLst>
                                      </p:cBhvr>
                                      <p:to>
                                        <p:strVal val="visible"/>
                                      </p:to>
                                    </p:set>
                                    <p:animEffect transition="in" filter="fade">
                                      <p:cBhvr>
                                        <p:cTn id="29" dur="500"/>
                                        <p:tgtEl>
                                          <p:spTgt spid="4">
                                            <p:graphicEl>
                                              <a:dgm id="{C7D3F8D7-EA23-4835-9014-10227B2127E6}"/>
                                            </p:graphic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4">
                                            <p:graphicEl>
                                              <a:dgm id="{B7959D60-E7CE-4A68-BF4D-6FA813E70AF7}"/>
                                            </p:graphicEl>
                                          </p:spTgt>
                                        </p:tgtEl>
                                        <p:attrNameLst>
                                          <p:attrName>style.visibility</p:attrName>
                                        </p:attrNameLst>
                                      </p:cBhvr>
                                      <p:to>
                                        <p:strVal val="visible"/>
                                      </p:to>
                                    </p:set>
                                    <p:animEffect transition="in" filter="fade">
                                      <p:cBhvr>
                                        <p:cTn id="32" dur="500"/>
                                        <p:tgtEl>
                                          <p:spTgt spid="4">
                                            <p:graphicEl>
                                              <a:dgm id="{B7959D60-E7CE-4A68-BF4D-6FA813E70AF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B1656926-7160-443B-A700-BB0E2F225490}"/>
                                            </p:graphicEl>
                                          </p:spTgt>
                                        </p:tgtEl>
                                        <p:attrNameLst>
                                          <p:attrName>style.visibility</p:attrName>
                                        </p:attrNameLst>
                                      </p:cBhvr>
                                      <p:to>
                                        <p:strVal val="visible"/>
                                      </p:to>
                                    </p:set>
                                    <p:animEffect transition="in" filter="fade">
                                      <p:cBhvr>
                                        <p:cTn id="37" dur="500"/>
                                        <p:tgtEl>
                                          <p:spTgt spid="4">
                                            <p:graphicEl>
                                              <a:dgm id="{B1656926-7160-443B-A700-BB0E2F225490}"/>
                                            </p:graphic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4">
                                            <p:graphicEl>
                                              <a:dgm id="{4193F000-425D-4C34-81EF-4AB97CED032E}"/>
                                            </p:graphicEl>
                                          </p:spTgt>
                                        </p:tgtEl>
                                        <p:attrNameLst>
                                          <p:attrName>style.visibility</p:attrName>
                                        </p:attrNameLst>
                                      </p:cBhvr>
                                      <p:to>
                                        <p:strVal val="visible"/>
                                      </p:to>
                                    </p:set>
                                    <p:animEffect transition="in" filter="fade">
                                      <p:cBhvr>
                                        <p:cTn id="40" dur="500"/>
                                        <p:tgtEl>
                                          <p:spTgt spid="4">
                                            <p:graphicEl>
                                              <a:dgm id="{4193F000-425D-4C34-81EF-4AB97CED032E}"/>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
                                            <p:graphicEl>
                                              <a:dgm id="{C7536CAE-BA1E-448C-AEFE-66CFEF3575D3}"/>
                                            </p:graphicEl>
                                          </p:spTgt>
                                        </p:tgtEl>
                                        <p:attrNameLst>
                                          <p:attrName>style.visibility</p:attrName>
                                        </p:attrNameLst>
                                      </p:cBhvr>
                                      <p:to>
                                        <p:strVal val="visible"/>
                                      </p:to>
                                    </p:set>
                                    <p:animEffect transition="in" filter="fade">
                                      <p:cBhvr>
                                        <p:cTn id="43" dur="500"/>
                                        <p:tgtEl>
                                          <p:spTgt spid="4">
                                            <p:graphicEl>
                                              <a:dgm id="{C7536CAE-BA1E-448C-AEFE-66CFEF3575D3}"/>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4">
                                            <p:graphicEl>
                                              <a:dgm id="{9DF9CC03-E65B-4CD9-AAA9-FE53B63F5886}"/>
                                            </p:graphicEl>
                                          </p:spTgt>
                                        </p:tgtEl>
                                        <p:attrNameLst>
                                          <p:attrName>style.visibility</p:attrName>
                                        </p:attrNameLst>
                                      </p:cBhvr>
                                      <p:to>
                                        <p:strVal val="visible"/>
                                      </p:to>
                                    </p:set>
                                    <p:animEffect transition="in" filter="fade">
                                      <p:cBhvr>
                                        <p:cTn id="48" dur="500"/>
                                        <p:tgtEl>
                                          <p:spTgt spid="4">
                                            <p:graphicEl>
                                              <a:dgm id="{9DF9CC03-E65B-4CD9-AAA9-FE53B63F5886}"/>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4">
                                            <p:graphicEl>
                                              <a:dgm id="{9B82823B-3D07-4954-9E8F-2FBE1996B030}"/>
                                            </p:graphicEl>
                                          </p:spTgt>
                                        </p:tgtEl>
                                        <p:attrNameLst>
                                          <p:attrName>style.visibility</p:attrName>
                                        </p:attrNameLst>
                                      </p:cBhvr>
                                      <p:to>
                                        <p:strVal val="visible"/>
                                      </p:to>
                                    </p:set>
                                    <p:animEffect transition="in" filter="fade">
                                      <p:cBhvr>
                                        <p:cTn id="51" dur="500"/>
                                        <p:tgtEl>
                                          <p:spTgt spid="4">
                                            <p:graphicEl>
                                              <a:dgm id="{9B82823B-3D07-4954-9E8F-2FBE1996B030}"/>
                                            </p:graphic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4">
                                            <p:graphicEl>
                                              <a:dgm id="{E97A2DBE-8C6D-4CE9-B9C5-93C2E2D75024}"/>
                                            </p:graphicEl>
                                          </p:spTgt>
                                        </p:tgtEl>
                                        <p:attrNameLst>
                                          <p:attrName>style.visibility</p:attrName>
                                        </p:attrNameLst>
                                      </p:cBhvr>
                                      <p:to>
                                        <p:strVal val="visible"/>
                                      </p:to>
                                    </p:set>
                                    <p:animEffect transition="in" filter="fade">
                                      <p:cBhvr>
                                        <p:cTn id="54" dur="500"/>
                                        <p:tgtEl>
                                          <p:spTgt spid="4">
                                            <p:graphicEl>
                                              <a:dgm id="{E97A2DBE-8C6D-4CE9-B9C5-93C2E2D75024}"/>
                                            </p:graphic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4">
                                            <p:graphicEl>
                                              <a:dgm id="{FBB164BD-E6C4-4065-BADA-C5068DF4D53E}"/>
                                            </p:graphicEl>
                                          </p:spTgt>
                                        </p:tgtEl>
                                        <p:attrNameLst>
                                          <p:attrName>style.visibility</p:attrName>
                                        </p:attrNameLst>
                                      </p:cBhvr>
                                      <p:to>
                                        <p:strVal val="visible"/>
                                      </p:to>
                                    </p:set>
                                    <p:animEffect transition="in" filter="fade">
                                      <p:cBhvr>
                                        <p:cTn id="59" dur="500"/>
                                        <p:tgtEl>
                                          <p:spTgt spid="4">
                                            <p:graphicEl>
                                              <a:dgm id="{FBB164BD-E6C4-4065-BADA-C5068DF4D53E}"/>
                                            </p:graphicEl>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4">
                                            <p:graphicEl>
                                              <a:dgm id="{06F27B61-99E7-4D76-876D-EA9217B0B12C}"/>
                                            </p:graphicEl>
                                          </p:spTgt>
                                        </p:tgtEl>
                                        <p:attrNameLst>
                                          <p:attrName>style.visibility</p:attrName>
                                        </p:attrNameLst>
                                      </p:cBhvr>
                                      <p:to>
                                        <p:strVal val="visible"/>
                                      </p:to>
                                    </p:set>
                                    <p:animEffect transition="in" filter="fade">
                                      <p:cBhvr>
                                        <p:cTn id="62" dur="500"/>
                                        <p:tgtEl>
                                          <p:spTgt spid="4">
                                            <p:graphicEl>
                                              <a:dgm id="{06F27B61-99E7-4D76-876D-EA9217B0B12C}"/>
                                            </p:graphicEl>
                                          </p:spTgt>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4">
                                            <p:graphicEl>
                                              <a:dgm id="{033C1F6A-7D68-486A-9B08-CC5FBB51FBAF}"/>
                                            </p:graphicEl>
                                          </p:spTgt>
                                        </p:tgtEl>
                                        <p:attrNameLst>
                                          <p:attrName>style.visibility</p:attrName>
                                        </p:attrNameLst>
                                      </p:cBhvr>
                                      <p:to>
                                        <p:strVal val="visible"/>
                                      </p:to>
                                    </p:set>
                                    <p:animEffect transition="in" filter="fade">
                                      <p:cBhvr>
                                        <p:cTn id="65" dur="500"/>
                                        <p:tgtEl>
                                          <p:spTgt spid="4">
                                            <p:graphicEl>
                                              <a:dgm id="{033C1F6A-7D68-486A-9B08-CC5FBB51FBAF}"/>
                                            </p:graphic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4">
                                            <p:graphicEl>
                                              <a:dgm id="{E1C917A6-DE99-4E02-945F-5622660D7E7F}"/>
                                            </p:graphicEl>
                                          </p:spTgt>
                                        </p:tgtEl>
                                        <p:attrNameLst>
                                          <p:attrName>style.visibility</p:attrName>
                                        </p:attrNameLst>
                                      </p:cBhvr>
                                      <p:to>
                                        <p:strVal val="visible"/>
                                      </p:to>
                                    </p:set>
                                    <p:animEffect transition="in" filter="fade">
                                      <p:cBhvr>
                                        <p:cTn id="70" dur="500"/>
                                        <p:tgtEl>
                                          <p:spTgt spid="4">
                                            <p:graphicEl>
                                              <a:dgm id="{E1C917A6-DE99-4E02-945F-5622660D7E7F}"/>
                                            </p:graphicEl>
                                          </p:spTgt>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4">
                                            <p:graphicEl>
                                              <a:dgm id="{574EF7F2-350D-48B5-AFD3-3A4CD681978C}"/>
                                            </p:graphicEl>
                                          </p:spTgt>
                                        </p:tgtEl>
                                        <p:attrNameLst>
                                          <p:attrName>style.visibility</p:attrName>
                                        </p:attrNameLst>
                                      </p:cBhvr>
                                      <p:to>
                                        <p:strVal val="visible"/>
                                      </p:to>
                                    </p:set>
                                    <p:animEffect transition="in" filter="fade">
                                      <p:cBhvr>
                                        <p:cTn id="73" dur="500"/>
                                        <p:tgtEl>
                                          <p:spTgt spid="4">
                                            <p:graphicEl>
                                              <a:dgm id="{574EF7F2-350D-48B5-AFD3-3A4CD681978C}"/>
                                            </p:graphicEl>
                                          </p:spTgt>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4">
                                            <p:graphicEl>
                                              <a:dgm id="{8AE6304D-515A-4840-9897-B207A4FEEACA}"/>
                                            </p:graphicEl>
                                          </p:spTgt>
                                        </p:tgtEl>
                                        <p:attrNameLst>
                                          <p:attrName>style.visibility</p:attrName>
                                        </p:attrNameLst>
                                      </p:cBhvr>
                                      <p:to>
                                        <p:strVal val="visible"/>
                                      </p:to>
                                    </p:set>
                                    <p:animEffect transition="in" filter="fade">
                                      <p:cBhvr>
                                        <p:cTn id="76" dur="500"/>
                                        <p:tgtEl>
                                          <p:spTgt spid="4">
                                            <p:graphicEl>
                                              <a:dgm id="{8AE6304D-515A-4840-9897-B207A4FEEACA}"/>
                                            </p:graphicEl>
                                          </p:spTgt>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4">
                                            <p:graphicEl>
                                              <a:dgm id="{5D5098FD-45DB-41AF-96A8-908F052607CF}"/>
                                            </p:graphicEl>
                                          </p:spTgt>
                                        </p:tgtEl>
                                        <p:attrNameLst>
                                          <p:attrName>style.visibility</p:attrName>
                                        </p:attrNameLst>
                                      </p:cBhvr>
                                      <p:to>
                                        <p:strVal val="visible"/>
                                      </p:to>
                                    </p:set>
                                    <p:animEffect transition="in" filter="fade">
                                      <p:cBhvr>
                                        <p:cTn id="81" dur="500"/>
                                        <p:tgtEl>
                                          <p:spTgt spid="4">
                                            <p:graphicEl>
                                              <a:dgm id="{5D5098FD-45DB-41AF-96A8-908F052607CF}"/>
                                            </p:graphicEl>
                                          </p:spTgt>
                                        </p:tgtEl>
                                      </p:cBhvr>
                                    </p:animEffect>
                                  </p:childTnLst>
                                </p:cTn>
                              </p:par>
                              <p:par>
                                <p:cTn id="82" presetID="10" presetClass="entr" presetSubtype="0" fill="hold" grpId="0" nodeType="withEffect">
                                  <p:stCondLst>
                                    <p:cond delay="0"/>
                                  </p:stCondLst>
                                  <p:childTnLst>
                                    <p:set>
                                      <p:cBhvr>
                                        <p:cTn id="83" dur="1" fill="hold">
                                          <p:stCondLst>
                                            <p:cond delay="0"/>
                                          </p:stCondLst>
                                        </p:cTn>
                                        <p:tgtEl>
                                          <p:spTgt spid="4">
                                            <p:graphicEl>
                                              <a:dgm id="{B4275F17-15D0-4FB9-9212-A77A2E3F6661}"/>
                                            </p:graphicEl>
                                          </p:spTgt>
                                        </p:tgtEl>
                                        <p:attrNameLst>
                                          <p:attrName>style.visibility</p:attrName>
                                        </p:attrNameLst>
                                      </p:cBhvr>
                                      <p:to>
                                        <p:strVal val="visible"/>
                                      </p:to>
                                    </p:set>
                                    <p:animEffect transition="in" filter="fade">
                                      <p:cBhvr>
                                        <p:cTn id="84" dur="500"/>
                                        <p:tgtEl>
                                          <p:spTgt spid="4">
                                            <p:graphicEl>
                                              <a:dgm id="{B4275F17-15D0-4FB9-9212-A77A2E3F6661}"/>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4">
                                            <p:graphicEl>
                                              <a:dgm id="{2EA54108-E125-4CE3-A3C2-12F00F9AF29B}"/>
                                            </p:graphicEl>
                                          </p:spTgt>
                                        </p:tgtEl>
                                        <p:attrNameLst>
                                          <p:attrName>style.visibility</p:attrName>
                                        </p:attrNameLst>
                                      </p:cBhvr>
                                      <p:to>
                                        <p:strVal val="visible"/>
                                      </p:to>
                                    </p:set>
                                    <p:animEffect transition="in" filter="fade">
                                      <p:cBhvr>
                                        <p:cTn id="87" dur="500"/>
                                        <p:tgtEl>
                                          <p:spTgt spid="4">
                                            <p:graphicEl>
                                              <a:dgm id="{2EA54108-E125-4CE3-A3C2-12F00F9AF2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Liability</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22491848"/>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29007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background of department store">
            <a:extLst>
              <a:ext uri="{FF2B5EF4-FFF2-40B4-BE49-F238E27FC236}">
                <a16:creationId xmlns:a16="http://schemas.microsoft.com/office/drawing/2014/main" id="{79D585F6-1BA1-1BD2-C185-7F6C833D2383}"/>
              </a:ext>
            </a:extLst>
          </p:cNvPr>
          <p:cNvPicPr>
            <a:picLocks noChangeAspect="1"/>
          </p:cNvPicPr>
          <p:nvPr/>
        </p:nvPicPr>
        <p:blipFill rotWithShape="1">
          <a:blip r:embed="rId2"/>
          <a:srcRect r="10999" b="-2"/>
          <a:stretch/>
        </p:blipFill>
        <p:spPr>
          <a:xfrm>
            <a:off x="20" y="1"/>
            <a:ext cx="914398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924" y="609600"/>
            <a:ext cx="4029076"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1E26046-FB2D-7E91-FBD6-FE0CB3FE3477}"/>
              </a:ext>
            </a:extLst>
          </p:cNvPr>
          <p:cNvSpPr>
            <a:spLocks noGrp="1"/>
          </p:cNvSpPr>
          <p:nvPr>
            <p:ph type="title"/>
          </p:nvPr>
        </p:nvSpPr>
        <p:spPr>
          <a:xfrm>
            <a:off x="778356" y="1071350"/>
            <a:ext cx="3581372" cy="1339382"/>
          </a:xfrm>
        </p:spPr>
        <p:txBody>
          <a:bodyPr>
            <a:normAutofit/>
          </a:bodyPr>
          <a:lstStyle/>
          <a:p>
            <a:pPr algn="ctr"/>
            <a:r>
              <a:rPr lang="en-GB" sz="2900"/>
              <a:t>Now, lets test our knowledge…</a:t>
            </a:r>
            <a:br>
              <a:rPr lang="en-GB" sz="2900"/>
            </a:br>
            <a:r>
              <a:rPr lang="en-GB" sz="2900"/>
              <a:t>Scenario 1</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499" y="399531"/>
            <a:ext cx="1280813"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E8EA0D-ED43-46CE-7F13-86D56044E028}"/>
              </a:ext>
            </a:extLst>
          </p:cNvPr>
          <p:cNvSpPr>
            <a:spLocks noGrp="1"/>
          </p:cNvSpPr>
          <p:nvPr>
            <p:ph idx="1"/>
          </p:nvPr>
        </p:nvSpPr>
        <p:spPr>
          <a:xfrm>
            <a:off x="891989" y="2547257"/>
            <a:ext cx="3343834" cy="3109740"/>
          </a:xfrm>
        </p:spPr>
        <p:txBody>
          <a:bodyPr anchor="ctr">
            <a:normAutofit/>
          </a:bodyPr>
          <a:lstStyle/>
          <a:p>
            <a:r>
              <a:rPr lang="en-GB" sz="1700"/>
              <a:t>Jack enters a department store with the intention to steal makeup for his girlfriend for her birthday. Jack grabs some lipstick and runs from the store without paying.</a:t>
            </a:r>
          </a:p>
          <a:p>
            <a:r>
              <a:rPr lang="en-GB" sz="1700"/>
              <a:t>Identify the AR and MR of this offence</a:t>
            </a:r>
          </a:p>
        </p:txBody>
      </p:sp>
    </p:spTree>
    <p:extLst>
      <p:ext uri="{BB962C8B-B14F-4D97-AF65-F5344CB8AC3E}">
        <p14:creationId xmlns:p14="http://schemas.microsoft.com/office/powerpoint/2010/main" val="2096157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CCEE1BB0-CAAC-BA9F-4F04-01B539DA9B81}"/>
              </a:ext>
            </a:extLst>
          </p:cNvPr>
          <p:cNvPicPr>
            <a:picLocks noChangeAspect="1"/>
          </p:cNvPicPr>
          <p:nvPr/>
        </p:nvPicPr>
        <p:blipFill rotWithShape="1">
          <a:blip r:embed="rId2"/>
          <a:srcRect l="11000" r="-2" b="-2"/>
          <a:stretch/>
        </p:blipFill>
        <p:spPr>
          <a:xfrm>
            <a:off x="20" y="1"/>
            <a:ext cx="914398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924" y="609600"/>
            <a:ext cx="4029076"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B6D5C1D-6E71-CA81-8A27-68B5D71F1A2D}"/>
              </a:ext>
            </a:extLst>
          </p:cNvPr>
          <p:cNvSpPr>
            <a:spLocks noGrp="1"/>
          </p:cNvSpPr>
          <p:nvPr>
            <p:ph type="title"/>
          </p:nvPr>
        </p:nvSpPr>
        <p:spPr>
          <a:xfrm>
            <a:off x="773219" y="348504"/>
            <a:ext cx="3581372" cy="1339382"/>
          </a:xfrm>
        </p:spPr>
        <p:txBody>
          <a:bodyPr>
            <a:normAutofit/>
          </a:bodyPr>
          <a:lstStyle/>
          <a:p>
            <a:pPr algn="ctr"/>
            <a:r>
              <a:rPr lang="en-GB" sz="3100" dirty="0"/>
              <a:t>Scenario 2</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499" y="399531"/>
            <a:ext cx="1280813"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821C77-3C9B-ABE1-884F-37CDD0762245}"/>
              </a:ext>
            </a:extLst>
          </p:cNvPr>
          <p:cNvSpPr>
            <a:spLocks noGrp="1"/>
          </p:cNvSpPr>
          <p:nvPr>
            <p:ph idx="1"/>
          </p:nvPr>
        </p:nvSpPr>
        <p:spPr>
          <a:xfrm>
            <a:off x="773219" y="1438114"/>
            <a:ext cx="3462604" cy="4218883"/>
          </a:xfrm>
        </p:spPr>
        <p:txBody>
          <a:bodyPr anchor="ctr">
            <a:normAutofit/>
          </a:bodyPr>
          <a:lstStyle/>
          <a:p>
            <a:r>
              <a:rPr lang="en-GB" sz="2000" dirty="0"/>
              <a:t>Sarah, who works at her local MP’s office as a cleaner, discovers some documents marked ‘confidential’. Sarah takes the documents in the hope that there may be some information in those papers of monetary value</a:t>
            </a:r>
          </a:p>
          <a:p>
            <a:pPr marL="0" indent="0">
              <a:buNone/>
            </a:pPr>
            <a:endParaRPr lang="en-GB" sz="2000" dirty="0"/>
          </a:p>
          <a:p>
            <a:r>
              <a:rPr lang="en-GB" sz="2000" dirty="0"/>
              <a:t>Identify the AR and MR of this offence.</a:t>
            </a:r>
          </a:p>
          <a:p>
            <a:endParaRPr lang="en-GB" sz="1700" dirty="0"/>
          </a:p>
        </p:txBody>
      </p:sp>
    </p:spTree>
    <p:extLst>
      <p:ext uri="{BB962C8B-B14F-4D97-AF65-F5344CB8AC3E}">
        <p14:creationId xmlns:p14="http://schemas.microsoft.com/office/powerpoint/2010/main" val="714779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Yellow question mark">
            <a:extLst>
              <a:ext uri="{FF2B5EF4-FFF2-40B4-BE49-F238E27FC236}">
                <a16:creationId xmlns:a16="http://schemas.microsoft.com/office/drawing/2014/main" id="{99D11083-C033-A96B-8FA1-FE7E6826DC45}"/>
              </a:ext>
            </a:extLst>
          </p:cNvPr>
          <p:cNvPicPr>
            <a:picLocks noChangeAspect="1"/>
          </p:cNvPicPr>
          <p:nvPr/>
        </p:nvPicPr>
        <p:blipFill rotWithShape="1">
          <a:blip r:embed="rId2"/>
          <a:srcRect l="15877" r="4143"/>
          <a:stretch/>
        </p:blipFill>
        <p:spPr>
          <a:xfrm>
            <a:off x="20" y="-1"/>
            <a:ext cx="9141694" cy="6858000"/>
          </a:xfrm>
          <a:prstGeom prst="rect">
            <a:avLst/>
          </a:prstGeom>
        </p:spPr>
      </p:pic>
      <p:sp>
        <p:nvSpPr>
          <p:cNvPr id="2" name="TextBox 1">
            <a:extLst>
              <a:ext uri="{FF2B5EF4-FFF2-40B4-BE49-F238E27FC236}">
                <a16:creationId xmlns:a16="http://schemas.microsoft.com/office/drawing/2014/main" id="{78401158-A1C4-4434-A2CD-41579ED45237}"/>
              </a:ext>
            </a:extLst>
          </p:cNvPr>
          <p:cNvSpPr txBox="1"/>
          <p:nvPr/>
        </p:nvSpPr>
        <p:spPr>
          <a:xfrm>
            <a:off x="250917" y="1653703"/>
            <a:ext cx="2521465" cy="247048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800" spc="-100">
                <a:solidFill>
                  <a:schemeClr val="bg1"/>
                </a:solidFill>
                <a:latin typeface="+mj-lt"/>
                <a:ea typeface="+mj-ea"/>
                <a:cs typeface="+mj-cs"/>
              </a:rPr>
              <a:t>Any questions?</a:t>
            </a:r>
          </a:p>
        </p:txBody>
      </p:sp>
    </p:spTree>
    <p:extLst>
      <p:ext uri="{BB962C8B-B14F-4D97-AF65-F5344CB8AC3E}">
        <p14:creationId xmlns:p14="http://schemas.microsoft.com/office/powerpoint/2010/main" val="3685327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2693"/>
            <a:ext cx="9143998"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84720" y="-2407841"/>
            <a:ext cx="4374557" cy="9144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55756" y="-2236808"/>
            <a:ext cx="4374128" cy="880235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690"/>
            <a:ext cx="6406863"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4459073" y="-1032053"/>
            <a:ext cx="3742610"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986118" y="735106"/>
            <a:ext cx="7540322" cy="2928470"/>
          </a:xfrm>
        </p:spPr>
        <p:txBody>
          <a:bodyPr anchor="b">
            <a:normAutofit/>
          </a:bodyPr>
          <a:lstStyle/>
          <a:p>
            <a:pPr algn="l"/>
            <a:r>
              <a:rPr lang="en-GB" sz="4200">
                <a:solidFill>
                  <a:srgbClr val="FFFFFF"/>
                </a:solidFill>
              </a:rPr>
              <a:t>ACTUS REUS</a:t>
            </a:r>
          </a:p>
        </p:txBody>
      </p:sp>
      <p:sp>
        <p:nvSpPr>
          <p:cNvPr id="3" name="Subtitle 2"/>
          <p:cNvSpPr>
            <a:spLocks noGrp="1"/>
          </p:cNvSpPr>
          <p:nvPr>
            <p:ph type="subTitle" idx="1"/>
          </p:nvPr>
        </p:nvSpPr>
        <p:spPr>
          <a:xfrm>
            <a:off x="1013011" y="4870824"/>
            <a:ext cx="7504463" cy="1458258"/>
          </a:xfrm>
        </p:spPr>
        <p:txBody>
          <a:bodyPr anchor="ctr">
            <a:normAutofit/>
          </a:bodyPr>
          <a:lstStyle/>
          <a:p>
            <a:pPr algn="l"/>
            <a:r>
              <a:rPr lang="en-GB" dirty="0"/>
              <a:t> Laura Knight</a:t>
            </a:r>
          </a:p>
        </p:txBody>
      </p:sp>
    </p:spTree>
    <p:extLst>
      <p:ext uri="{BB962C8B-B14F-4D97-AF65-F5344CB8AC3E}">
        <p14:creationId xmlns:p14="http://schemas.microsoft.com/office/powerpoint/2010/main" val="29192823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13"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9272" cy="1576446"/>
            <a:chOff x="0" y="0"/>
            <a:chExt cx="12192002" cy="1576446"/>
          </a:xfrm>
        </p:grpSpPr>
        <p:sp>
          <p:nvSpPr>
            <p:cNvPr id="13" name="Rectangle 12">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1028698" y="319314"/>
            <a:ext cx="7108033" cy="1030515"/>
          </a:xfrm>
        </p:spPr>
        <p:txBody>
          <a:bodyPr anchor="ctr">
            <a:normAutofit/>
          </a:bodyPr>
          <a:lstStyle/>
          <a:p>
            <a:r>
              <a:rPr lang="en-GB" sz="3500">
                <a:solidFill>
                  <a:srgbClr val="FFFFFF"/>
                </a:solidFill>
              </a:rPr>
              <a:t>STRUCTURE OF A CRIME</a:t>
            </a:r>
          </a:p>
        </p:txBody>
      </p:sp>
      <p:pic>
        <p:nvPicPr>
          <p:cNvPr id="5" name="Picture 4"/>
          <p:cNvPicPr>
            <a:picLocks noChangeAspect="1"/>
          </p:cNvPicPr>
          <p:nvPr/>
        </p:nvPicPr>
        <p:blipFill>
          <a:blip r:embed="rId3"/>
          <a:stretch>
            <a:fillRect/>
          </a:stretch>
        </p:blipFill>
        <p:spPr>
          <a:xfrm>
            <a:off x="1028698" y="2220040"/>
            <a:ext cx="3423938" cy="2278475"/>
          </a:xfrm>
          <a:prstGeom prst="rect">
            <a:avLst/>
          </a:prstGeom>
        </p:spPr>
      </p:pic>
      <p:pic>
        <p:nvPicPr>
          <p:cNvPr id="4" name="Picture 3"/>
          <p:cNvPicPr>
            <a:picLocks noChangeAspect="1"/>
          </p:cNvPicPr>
          <p:nvPr/>
        </p:nvPicPr>
        <p:blipFill>
          <a:blip r:embed="rId4"/>
          <a:stretch>
            <a:fillRect/>
          </a:stretch>
        </p:blipFill>
        <p:spPr>
          <a:xfrm>
            <a:off x="4700753" y="2287782"/>
            <a:ext cx="3450265" cy="2190061"/>
          </a:xfrm>
          <a:prstGeom prst="rect">
            <a:avLst/>
          </a:prstGeom>
        </p:spPr>
      </p:pic>
      <p:sp>
        <p:nvSpPr>
          <p:cNvPr id="3" name="Content Placeholder 2"/>
          <p:cNvSpPr>
            <a:spLocks noGrp="1"/>
          </p:cNvSpPr>
          <p:nvPr>
            <p:ph idx="1"/>
          </p:nvPr>
        </p:nvSpPr>
        <p:spPr>
          <a:xfrm>
            <a:off x="1028698" y="5070346"/>
            <a:ext cx="7122320" cy="1385266"/>
          </a:xfrm>
        </p:spPr>
        <p:txBody>
          <a:bodyPr>
            <a:noAutofit/>
          </a:bodyPr>
          <a:lstStyle/>
          <a:p>
            <a:pPr marL="0" indent="0" algn="ctr">
              <a:buNone/>
            </a:pPr>
            <a:r>
              <a:rPr lang="en-GB" sz="1800" b="1" dirty="0">
                <a:latin typeface="Arial" panose="020B0604020202020204" pitchFamily="34" charset="0"/>
                <a:cs typeface="Arial" panose="020B0604020202020204" pitchFamily="34" charset="0"/>
              </a:rPr>
              <a:t>EXTERNAL ELEMENTS: ACTUS REUS</a:t>
            </a:r>
          </a:p>
          <a:p>
            <a:pPr marL="0" indent="0" algn="ctr">
              <a:buNone/>
            </a:pPr>
            <a:r>
              <a:rPr lang="en-GB" sz="1800" b="1" dirty="0">
                <a:latin typeface="Arial" panose="020B0604020202020204" pitchFamily="34" charset="0"/>
                <a:cs typeface="Arial" panose="020B0604020202020204" pitchFamily="34" charset="0"/>
              </a:rPr>
              <a:t>‘Guilty Act’</a:t>
            </a:r>
          </a:p>
          <a:p>
            <a:pPr marL="0" indent="0" algn="ctr">
              <a:buNone/>
            </a:pPr>
            <a:endParaRPr lang="en-GB" sz="1800" b="1" dirty="0">
              <a:latin typeface="Arial" panose="020B0604020202020204" pitchFamily="34" charset="0"/>
              <a:cs typeface="Arial" panose="020B0604020202020204" pitchFamily="34" charset="0"/>
            </a:endParaRPr>
          </a:p>
          <a:p>
            <a:pPr marL="0" indent="0" algn="ctr">
              <a:buNone/>
            </a:pPr>
            <a:r>
              <a:rPr lang="en-GB" sz="1800" b="1" dirty="0">
                <a:latin typeface="Arial" panose="020B0604020202020204" pitchFamily="34" charset="0"/>
                <a:cs typeface="Arial" panose="020B0604020202020204" pitchFamily="34" charset="0"/>
              </a:rPr>
              <a:t>INTERNAL ELEMENTS: MENS REA</a:t>
            </a:r>
          </a:p>
          <a:p>
            <a:pPr marL="0" indent="0" algn="ctr">
              <a:buNone/>
            </a:pPr>
            <a:r>
              <a:rPr lang="en-GB" sz="1800" b="1" dirty="0">
                <a:latin typeface="Arial" panose="020B0604020202020204" pitchFamily="34" charset="0"/>
                <a:cs typeface="Arial" panose="020B0604020202020204" pitchFamily="34" charset="0"/>
              </a:rPr>
              <a:t>‘Guilty mind’</a:t>
            </a:r>
          </a:p>
        </p:txBody>
      </p:sp>
    </p:spTree>
    <p:extLst>
      <p:ext uri="{BB962C8B-B14F-4D97-AF65-F5344CB8AC3E}">
        <p14:creationId xmlns:p14="http://schemas.microsoft.com/office/powerpoint/2010/main" val="9485938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a:t>Actus</a:t>
            </a:r>
            <a:r>
              <a:rPr lang="en-GB" dirty="0"/>
              <a:t> Reus </a:t>
            </a:r>
            <a:r>
              <a:rPr lang="en-GB" b="1" i="1" dirty="0"/>
              <a:t>can</a:t>
            </a:r>
            <a:r>
              <a:rPr lang="en-GB" dirty="0"/>
              <a:t> consist of:</a:t>
            </a:r>
          </a:p>
        </p:txBody>
      </p:sp>
      <p:graphicFrame>
        <p:nvGraphicFramePr>
          <p:cNvPr id="2" name="Content Placeholder 1"/>
          <p:cNvGraphicFramePr>
            <a:graphicFrameLocks noGrp="1"/>
          </p:cNvGraphicFramePr>
          <p:nvPr>
            <p:ph idx="1"/>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113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120CC99-D086-4A43-ACB1-280FC7727B66}"/>
                                            </p:graphicEl>
                                          </p:spTgt>
                                        </p:tgtEl>
                                        <p:attrNameLst>
                                          <p:attrName>style.visibility</p:attrName>
                                        </p:attrNameLst>
                                      </p:cBhvr>
                                      <p:to>
                                        <p:strVal val="visible"/>
                                      </p:to>
                                    </p:set>
                                    <p:animEffect transition="in" filter="fade">
                                      <p:cBhvr>
                                        <p:cTn id="7" dur="500"/>
                                        <p:tgtEl>
                                          <p:spTgt spid="2">
                                            <p:graphicEl>
                                              <a:dgm id="{8120CC99-D086-4A43-ACB1-280FC7727B6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496C78A-8954-4CF3-8109-0913956CF170}"/>
                                            </p:graphicEl>
                                          </p:spTgt>
                                        </p:tgtEl>
                                        <p:attrNameLst>
                                          <p:attrName>style.visibility</p:attrName>
                                        </p:attrNameLst>
                                      </p:cBhvr>
                                      <p:to>
                                        <p:strVal val="visible"/>
                                      </p:to>
                                    </p:set>
                                    <p:animEffect transition="in" filter="fade">
                                      <p:cBhvr>
                                        <p:cTn id="12" dur="500"/>
                                        <p:tgtEl>
                                          <p:spTgt spid="2">
                                            <p:graphicEl>
                                              <a:dgm id="{3496C78A-8954-4CF3-8109-0913956CF1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3E43139-F2A2-4F88-ACC2-34BE478A4226}"/>
                                            </p:graphicEl>
                                          </p:spTgt>
                                        </p:tgtEl>
                                        <p:attrNameLst>
                                          <p:attrName>style.visibility</p:attrName>
                                        </p:attrNameLst>
                                      </p:cBhvr>
                                      <p:to>
                                        <p:strVal val="visible"/>
                                      </p:to>
                                    </p:set>
                                    <p:animEffect transition="in" filter="fade">
                                      <p:cBhvr>
                                        <p:cTn id="15" dur="500"/>
                                        <p:tgtEl>
                                          <p:spTgt spid="2">
                                            <p:graphicEl>
                                              <a:dgm id="{A3E43139-F2A2-4F88-ACC2-34BE478A422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81B1E4C-B887-4405-AEA6-517708F8BA2F}"/>
                                            </p:graphicEl>
                                          </p:spTgt>
                                        </p:tgtEl>
                                        <p:attrNameLst>
                                          <p:attrName>style.visibility</p:attrName>
                                        </p:attrNameLst>
                                      </p:cBhvr>
                                      <p:to>
                                        <p:strVal val="visible"/>
                                      </p:to>
                                    </p:set>
                                    <p:animEffect transition="in" filter="fade">
                                      <p:cBhvr>
                                        <p:cTn id="20" dur="500"/>
                                        <p:tgtEl>
                                          <p:spTgt spid="2">
                                            <p:graphicEl>
                                              <a:dgm id="{481B1E4C-B887-4405-AEA6-517708F8BA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1D580E9-E485-4344-B5D9-F3C62878DBE9}"/>
                                            </p:graphicEl>
                                          </p:spTgt>
                                        </p:tgtEl>
                                        <p:attrNameLst>
                                          <p:attrName>style.visibility</p:attrName>
                                        </p:attrNameLst>
                                      </p:cBhvr>
                                      <p:to>
                                        <p:strVal val="visible"/>
                                      </p:to>
                                    </p:set>
                                    <p:animEffect transition="in" filter="fade">
                                      <p:cBhvr>
                                        <p:cTn id="23" dur="500"/>
                                        <p:tgtEl>
                                          <p:spTgt spid="2">
                                            <p:graphicEl>
                                              <a:dgm id="{E1D580E9-E485-4344-B5D9-F3C62878DB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BC347F99-29F1-423E-B166-3192DE637446}"/>
                                            </p:graphicEl>
                                          </p:spTgt>
                                        </p:tgtEl>
                                        <p:attrNameLst>
                                          <p:attrName>style.visibility</p:attrName>
                                        </p:attrNameLst>
                                      </p:cBhvr>
                                      <p:to>
                                        <p:strVal val="visible"/>
                                      </p:to>
                                    </p:set>
                                    <p:animEffect transition="in" filter="fade">
                                      <p:cBhvr>
                                        <p:cTn id="28" dur="500"/>
                                        <p:tgtEl>
                                          <p:spTgt spid="2">
                                            <p:graphicEl>
                                              <a:dgm id="{BC347F99-29F1-423E-B166-3192DE63744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0B80EA2D-C194-4A29-8C35-E427097F3B2D}"/>
                                            </p:graphicEl>
                                          </p:spTgt>
                                        </p:tgtEl>
                                        <p:attrNameLst>
                                          <p:attrName>style.visibility</p:attrName>
                                        </p:attrNameLst>
                                      </p:cBhvr>
                                      <p:to>
                                        <p:strVal val="visible"/>
                                      </p:to>
                                    </p:set>
                                    <p:animEffect transition="in" filter="fade">
                                      <p:cBhvr>
                                        <p:cTn id="31" dur="500"/>
                                        <p:tgtEl>
                                          <p:spTgt spid="2">
                                            <p:graphicEl>
                                              <a:dgm id="{0B80EA2D-C194-4A29-8C35-E427097F3B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C3794657-66FC-4885-A57A-7C6C6E1331A9}"/>
                                            </p:graphicEl>
                                          </p:spTgt>
                                        </p:tgtEl>
                                        <p:attrNameLst>
                                          <p:attrName>style.visibility</p:attrName>
                                        </p:attrNameLst>
                                      </p:cBhvr>
                                      <p:to>
                                        <p:strVal val="visible"/>
                                      </p:to>
                                    </p:set>
                                    <p:animEffect transition="in" filter="fade">
                                      <p:cBhvr>
                                        <p:cTn id="36" dur="500"/>
                                        <p:tgtEl>
                                          <p:spTgt spid="2">
                                            <p:graphicEl>
                                              <a:dgm id="{C3794657-66FC-4885-A57A-7C6C6E1331A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173682-F3D6-418E-B079-A703E3C80F43}"/>
                                            </p:graphicEl>
                                          </p:spTgt>
                                        </p:tgtEl>
                                        <p:attrNameLst>
                                          <p:attrName>style.visibility</p:attrName>
                                        </p:attrNameLst>
                                      </p:cBhvr>
                                      <p:to>
                                        <p:strVal val="visible"/>
                                      </p:to>
                                    </p:set>
                                    <p:animEffect transition="in" filter="fade">
                                      <p:cBhvr>
                                        <p:cTn id="39" dur="500"/>
                                        <p:tgtEl>
                                          <p:spTgt spid="2">
                                            <p:graphicEl>
                                              <a:dgm id="{DF173682-F3D6-418E-B079-A703E3C80F4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6C1EABCD-0D17-45DD-96E3-CEB0648522EB}"/>
                                            </p:graphicEl>
                                          </p:spTgt>
                                        </p:tgtEl>
                                        <p:attrNameLst>
                                          <p:attrName>style.visibility</p:attrName>
                                        </p:attrNameLst>
                                      </p:cBhvr>
                                      <p:to>
                                        <p:strVal val="visible"/>
                                      </p:to>
                                    </p:set>
                                    <p:animEffect transition="in" filter="fade">
                                      <p:cBhvr>
                                        <p:cTn id="44" dur="500"/>
                                        <p:tgtEl>
                                          <p:spTgt spid="2">
                                            <p:graphicEl>
                                              <a:dgm id="{6C1EABCD-0D17-45DD-96E3-CEB0648522E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43AAC52-3B28-4D82-8CE5-922586BC09F3}"/>
                                            </p:graphicEl>
                                          </p:spTgt>
                                        </p:tgtEl>
                                        <p:attrNameLst>
                                          <p:attrName>style.visibility</p:attrName>
                                        </p:attrNameLst>
                                      </p:cBhvr>
                                      <p:to>
                                        <p:strVal val="visible"/>
                                      </p:to>
                                    </p:set>
                                    <p:animEffect transition="in" filter="fade">
                                      <p:cBhvr>
                                        <p:cTn id="47" dur="500"/>
                                        <p:tgtEl>
                                          <p:spTgt spid="2">
                                            <p:graphicEl>
                                              <a:dgm id="{243AAC52-3B28-4D82-8CE5-922586BC09F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7A0E7EE6-B497-44A3-BC19-F8777000A058}"/>
                                            </p:graphicEl>
                                          </p:spTgt>
                                        </p:tgtEl>
                                        <p:attrNameLst>
                                          <p:attrName>style.visibility</p:attrName>
                                        </p:attrNameLst>
                                      </p:cBhvr>
                                      <p:to>
                                        <p:strVal val="visible"/>
                                      </p:to>
                                    </p:set>
                                    <p:animEffect transition="in" filter="fade">
                                      <p:cBhvr>
                                        <p:cTn id="52" dur="500"/>
                                        <p:tgtEl>
                                          <p:spTgt spid="2">
                                            <p:graphicEl>
                                              <a:dgm id="{7A0E7EE6-B497-44A3-BC19-F8777000A058}"/>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F6C44748-5E46-4E02-910D-635E5339FC89}"/>
                                            </p:graphicEl>
                                          </p:spTgt>
                                        </p:tgtEl>
                                        <p:attrNameLst>
                                          <p:attrName>style.visibility</p:attrName>
                                        </p:attrNameLst>
                                      </p:cBhvr>
                                      <p:to>
                                        <p:strVal val="visible"/>
                                      </p:to>
                                    </p:set>
                                    <p:animEffect transition="in" filter="fade">
                                      <p:cBhvr>
                                        <p:cTn id="55" dur="500"/>
                                        <p:tgtEl>
                                          <p:spTgt spid="2">
                                            <p:graphicEl>
                                              <a:dgm id="{F6C44748-5E46-4E02-910D-635E5339FC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Example of Actus Reus</a:t>
            </a:r>
          </a:p>
        </p:txBody>
      </p:sp>
      <p:graphicFrame>
        <p:nvGraphicFramePr>
          <p:cNvPr id="22" name="Content Placeholder 2">
            <a:extLst>
              <a:ext uri="{FF2B5EF4-FFF2-40B4-BE49-F238E27FC236}">
                <a16:creationId xmlns:a16="http://schemas.microsoft.com/office/drawing/2014/main" id="{3C47E82D-E96A-48A6-EAB1-934B89E6851F}"/>
              </a:ext>
            </a:extLst>
          </p:cNvPr>
          <p:cNvGraphicFramePr>
            <a:graphicFrameLocks noGrp="1"/>
          </p:cNvGraphicFramePr>
          <p:nvPr>
            <p:ph idx="1"/>
            <p:extLst>
              <p:ext uri="{D42A27DB-BD31-4B8C-83A1-F6EECF244321}">
                <p14:modId xmlns:p14="http://schemas.microsoft.com/office/powerpoint/2010/main" val="2072626487"/>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55619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53E523-C545-20AA-E9AA-FA1501BC5328}"/>
              </a:ext>
            </a:extLst>
          </p:cNvPr>
          <p:cNvSpPr>
            <a:spLocks noGrp="1"/>
          </p:cNvSpPr>
          <p:nvPr>
            <p:ph type="title"/>
          </p:nvPr>
        </p:nvSpPr>
        <p:spPr>
          <a:xfrm>
            <a:off x="3429000" y="601744"/>
            <a:ext cx="5086350" cy="1338696"/>
          </a:xfrm>
        </p:spPr>
        <p:txBody>
          <a:bodyPr>
            <a:normAutofit/>
          </a:bodyPr>
          <a:lstStyle/>
          <a:p>
            <a:r>
              <a:rPr lang="en-GB" dirty="0"/>
              <a:t>Task:</a:t>
            </a:r>
          </a:p>
        </p:txBody>
      </p:sp>
      <p:pic>
        <p:nvPicPr>
          <p:cNvPr id="5" name="Picture 4" descr="Pen placed on top of a signature line">
            <a:extLst>
              <a:ext uri="{FF2B5EF4-FFF2-40B4-BE49-F238E27FC236}">
                <a16:creationId xmlns:a16="http://schemas.microsoft.com/office/drawing/2014/main" id="{113DC301-B72D-3325-5F20-74FED09FC728}"/>
              </a:ext>
            </a:extLst>
          </p:cNvPr>
          <p:cNvPicPr>
            <a:picLocks noChangeAspect="1"/>
          </p:cNvPicPr>
          <p:nvPr/>
        </p:nvPicPr>
        <p:blipFill rotWithShape="1">
          <a:blip r:embed="rId2"/>
          <a:srcRect l="61243" r="11348"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F77C28FE-21E7-C423-A718-FF08A934F7A2}"/>
              </a:ext>
            </a:extLst>
          </p:cNvPr>
          <p:cNvSpPr>
            <a:spLocks noGrp="1"/>
          </p:cNvSpPr>
          <p:nvPr>
            <p:ph idx="1"/>
          </p:nvPr>
        </p:nvSpPr>
        <p:spPr>
          <a:xfrm>
            <a:off x="3429000" y="2201958"/>
            <a:ext cx="5086350" cy="3900730"/>
          </a:xfrm>
        </p:spPr>
        <p:txBody>
          <a:bodyPr anchor="t">
            <a:normAutofit/>
          </a:bodyPr>
          <a:lstStyle/>
          <a:p>
            <a:r>
              <a:rPr lang="en-GB" sz="3200" dirty="0"/>
              <a:t>What is the definition of basic Criminal damage in England and Wales?</a:t>
            </a:r>
          </a:p>
          <a:p>
            <a:pPr marL="0" indent="0">
              <a:buNone/>
            </a:pPr>
            <a:endParaRPr lang="en-GB" sz="3200" dirty="0"/>
          </a:p>
          <a:p>
            <a:r>
              <a:rPr lang="en-GB" sz="3200" dirty="0"/>
              <a:t>What is the source of this definition?</a:t>
            </a:r>
          </a:p>
        </p:txBody>
      </p:sp>
    </p:spTree>
    <p:extLst>
      <p:ext uri="{BB962C8B-B14F-4D97-AF65-F5344CB8AC3E}">
        <p14:creationId xmlns:p14="http://schemas.microsoft.com/office/powerpoint/2010/main" val="25801500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graphicFrame>
        <p:nvGraphicFramePr>
          <p:cNvPr id="4" name="Content Placeholder 3"/>
          <p:cNvGraphicFramePr>
            <a:graphicFrameLocks noGrp="1"/>
          </p:cNvGraphicFramePr>
          <p:nvPr>
            <p:ph idx="1"/>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4211960" y="358478"/>
            <a:ext cx="4572000" cy="1754326"/>
          </a:xfrm>
          <a:prstGeom prst="rect">
            <a:avLst/>
          </a:prstGeom>
        </p:spPr>
        <p:txBody>
          <a:bodyPr>
            <a:spAutoFit/>
          </a:bodyPr>
          <a:lstStyle/>
          <a:p>
            <a:r>
              <a:rPr lang="en-GB" dirty="0"/>
              <a:t>CONDUCT: D’s physical acts or omissions required for liability</a:t>
            </a:r>
          </a:p>
          <a:p>
            <a:r>
              <a:rPr lang="en-GB" dirty="0"/>
              <a:t>CIRCUMSTANCES: Facts surrounding D’s conduct required for liability</a:t>
            </a:r>
          </a:p>
          <a:p>
            <a:r>
              <a:rPr lang="en-GB" dirty="0"/>
              <a:t>RESULTS: The effects of D’s acts required for liability</a:t>
            </a:r>
          </a:p>
        </p:txBody>
      </p:sp>
    </p:spTree>
    <p:extLst>
      <p:ext uri="{BB962C8B-B14F-4D97-AF65-F5344CB8AC3E}">
        <p14:creationId xmlns:p14="http://schemas.microsoft.com/office/powerpoint/2010/main" val="33347974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pPr eaLnBrk="1" hangingPunct="1">
              <a:defRPr/>
            </a:pPr>
            <a:r>
              <a:rPr lang="en-GB" sz="3200" dirty="0">
                <a:effectLst>
                  <a:outerShdw blurRad="38100" dist="38100" dir="2700000" algn="tl">
                    <a:srgbClr val="C0C0C0"/>
                  </a:outerShdw>
                </a:effectLst>
                <a:latin typeface="Comic Sans MS" pitchFamily="66" charset="0"/>
              </a:rPr>
              <a:t>Elements of </a:t>
            </a:r>
            <a:r>
              <a:rPr lang="en-GB" sz="3200" dirty="0" err="1">
                <a:effectLst>
                  <a:outerShdw blurRad="38100" dist="38100" dir="2700000" algn="tl">
                    <a:srgbClr val="C0C0C0"/>
                  </a:outerShdw>
                </a:effectLst>
                <a:latin typeface="Comic Sans MS" pitchFamily="66" charset="0"/>
              </a:rPr>
              <a:t>Actus</a:t>
            </a:r>
            <a:r>
              <a:rPr lang="en-GB" sz="3200" dirty="0">
                <a:effectLst>
                  <a:outerShdw blurRad="38100" dist="38100" dir="2700000" algn="tl">
                    <a:srgbClr val="C0C0C0"/>
                  </a:outerShdw>
                </a:effectLst>
                <a:latin typeface="Comic Sans MS" pitchFamily="66" charset="0"/>
              </a:rPr>
              <a:t> Reus: Conduct</a:t>
            </a:r>
          </a:p>
        </p:txBody>
      </p:sp>
      <p:sp>
        <p:nvSpPr>
          <p:cNvPr id="2" name="Content Placeholder 1"/>
          <p:cNvSpPr>
            <a:spLocks noGrp="1"/>
          </p:cNvSpPr>
          <p:nvPr>
            <p:ph idx="1"/>
          </p:nvPr>
        </p:nvSpPr>
        <p:spPr/>
        <p:txBody>
          <a:bodyPr>
            <a:normAutofit/>
          </a:bodyPr>
          <a:lstStyle/>
          <a:p>
            <a:pPr marL="0" indent="0">
              <a:buNone/>
            </a:pPr>
            <a:endParaRPr lang="en-GB" dirty="0"/>
          </a:p>
          <a:p>
            <a:endParaRPr lang="en-GB" dirty="0"/>
          </a:p>
        </p:txBody>
      </p:sp>
      <p:sp>
        <p:nvSpPr>
          <p:cNvPr id="8195" name="Slide Number Placeholder 5"/>
          <p:cNvSpPr>
            <a:spLocks noGrp="1"/>
          </p:cNvSpPr>
          <p:nvPr>
            <p:ph type="sldNum" sz="quarter" idx="12"/>
          </p:nvPr>
        </p:nvSpPr>
        <p:spPr/>
        <p:txBody>
          <a:bodyPr/>
          <a:lstStyle/>
          <a:p>
            <a:pPr>
              <a:defRPr/>
            </a:pPr>
            <a:fld id="{48BF36F6-7501-4791-9968-A233A15D0A10}" type="slidenum">
              <a:rPr lang="en-GB" sz="1000"/>
              <a:pPr>
                <a:defRPr/>
              </a:pPr>
              <a:t>25</a:t>
            </a:fld>
            <a:endParaRPr lang="en-GB" sz="1000"/>
          </a:p>
        </p:txBody>
      </p:sp>
      <p:graphicFrame>
        <p:nvGraphicFramePr>
          <p:cNvPr id="3" name="Diagram 2"/>
          <p:cNvGraphicFramePr/>
          <p:nvPr>
            <p:extLst>
              <p:ext uri="{D42A27DB-BD31-4B8C-83A1-F6EECF244321}">
                <p14:modId xmlns:p14="http://schemas.microsoft.com/office/powerpoint/2010/main" val="4009754579"/>
              </p:ext>
            </p:extLst>
          </p:nvPr>
        </p:nvGraphicFramePr>
        <p:xfrm>
          <a:off x="1259632" y="189377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5838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266DE7D-B662-46D8-A63F-EB6EAAA554A7}"/>
                                            </p:graphicEl>
                                          </p:spTgt>
                                        </p:tgtEl>
                                        <p:attrNameLst>
                                          <p:attrName>style.visibility</p:attrName>
                                        </p:attrNameLst>
                                      </p:cBhvr>
                                      <p:to>
                                        <p:strVal val="visible"/>
                                      </p:to>
                                    </p:set>
                                    <p:animEffect transition="in" filter="fade">
                                      <p:cBhvr>
                                        <p:cTn id="7" dur="500"/>
                                        <p:tgtEl>
                                          <p:spTgt spid="3">
                                            <p:graphicEl>
                                              <a:dgm id="{E266DE7D-B662-46D8-A63F-EB6EAAA554A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5725CEE-CEE3-4D36-B349-4E8B38DA169C}"/>
                                            </p:graphicEl>
                                          </p:spTgt>
                                        </p:tgtEl>
                                        <p:attrNameLst>
                                          <p:attrName>style.visibility</p:attrName>
                                        </p:attrNameLst>
                                      </p:cBhvr>
                                      <p:to>
                                        <p:strVal val="visible"/>
                                      </p:to>
                                    </p:set>
                                    <p:animEffect transition="in" filter="fade">
                                      <p:cBhvr>
                                        <p:cTn id="12" dur="500"/>
                                        <p:tgtEl>
                                          <p:spTgt spid="3">
                                            <p:graphicEl>
                                              <a:dgm id="{D5725CEE-CEE3-4D36-B349-4E8B38DA169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147E62A-74B0-48B0-87C0-D054079A8D48}"/>
                                            </p:graphicEl>
                                          </p:spTgt>
                                        </p:tgtEl>
                                        <p:attrNameLst>
                                          <p:attrName>style.visibility</p:attrName>
                                        </p:attrNameLst>
                                      </p:cBhvr>
                                      <p:to>
                                        <p:strVal val="visible"/>
                                      </p:to>
                                    </p:set>
                                    <p:animEffect transition="in" filter="fade">
                                      <p:cBhvr>
                                        <p:cTn id="17" dur="500"/>
                                        <p:tgtEl>
                                          <p:spTgt spid="3">
                                            <p:graphicEl>
                                              <a:dgm id="{4147E62A-74B0-48B0-87C0-D054079A8D4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5E22659C-70A9-4F31-AC6E-66D79BEAD8ED}"/>
                                            </p:graphicEl>
                                          </p:spTgt>
                                        </p:tgtEl>
                                        <p:attrNameLst>
                                          <p:attrName>style.visibility</p:attrName>
                                        </p:attrNameLst>
                                      </p:cBhvr>
                                      <p:to>
                                        <p:strVal val="visible"/>
                                      </p:to>
                                    </p:set>
                                    <p:animEffect transition="in" filter="fade">
                                      <p:cBhvr>
                                        <p:cTn id="22" dur="500"/>
                                        <p:tgtEl>
                                          <p:spTgt spid="3">
                                            <p:graphicEl>
                                              <a:dgm id="{5E22659C-70A9-4F31-AC6E-66D79BEAD8E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FE50843F-9FEB-4A43-97B1-469497EB43EE}"/>
                                            </p:graphicEl>
                                          </p:spTgt>
                                        </p:tgtEl>
                                        <p:attrNameLst>
                                          <p:attrName>style.visibility</p:attrName>
                                        </p:attrNameLst>
                                      </p:cBhvr>
                                      <p:to>
                                        <p:strVal val="visible"/>
                                      </p:to>
                                    </p:set>
                                    <p:animEffect transition="in" filter="fade">
                                      <p:cBhvr>
                                        <p:cTn id="27" dur="500"/>
                                        <p:tgtEl>
                                          <p:spTgt spid="3">
                                            <p:graphicEl>
                                              <a:dgm id="{FE50843F-9FEB-4A43-97B1-469497EB43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p:cNvSpPr>
            <a:spLocks noGrp="1" noRot="1" noChangeArrowheads="1"/>
          </p:cNvSpPr>
          <p:nvPr>
            <p:ph type="title"/>
          </p:nvPr>
        </p:nvSpPr>
        <p:spPr>
          <a:xfrm>
            <a:off x="628650" y="345810"/>
            <a:ext cx="3840421" cy="1325563"/>
          </a:xfrm>
        </p:spPr>
        <p:txBody>
          <a:bodyPr>
            <a:normAutofit/>
          </a:bodyPr>
          <a:lstStyle/>
          <a:p>
            <a:pPr eaLnBrk="1" hangingPunct="1">
              <a:defRPr/>
            </a:pPr>
            <a:r>
              <a:rPr lang="en-GB" u="sng">
                <a:effectLst>
                  <a:outerShdw blurRad="38100" dist="38100" dir="2700000" algn="tl">
                    <a:srgbClr val="C0C0C0"/>
                  </a:outerShdw>
                </a:effectLst>
              </a:rPr>
              <a:t>CONDUCT BY OMISSION</a:t>
            </a:r>
            <a:endParaRPr lang="en-GB" u="sng">
              <a:effectLst>
                <a:outerShdw blurRad="38100" dist="38100" dir="2700000" algn="tl">
                  <a:srgbClr val="C0C0C0"/>
                </a:outerShdw>
              </a:effectLst>
              <a:latin typeface="Comic Sans MS" pitchFamily="66" charset="0"/>
            </a:endParaRPr>
          </a:p>
        </p:txBody>
      </p:sp>
      <p:sp>
        <p:nvSpPr>
          <p:cNvPr id="11267" name="Rectangle 3"/>
          <p:cNvSpPr>
            <a:spLocks noGrp="1" noRot="1" noChangeArrowheads="1"/>
          </p:cNvSpPr>
          <p:nvPr>
            <p:ph idx="1"/>
          </p:nvPr>
        </p:nvSpPr>
        <p:spPr>
          <a:xfrm>
            <a:off x="628650" y="1825625"/>
            <a:ext cx="3819146" cy="4351338"/>
          </a:xfrm>
        </p:spPr>
        <p:txBody>
          <a:bodyPr>
            <a:normAutofit/>
          </a:bodyPr>
          <a:lstStyle/>
          <a:p>
            <a:pPr>
              <a:defRPr/>
            </a:pPr>
            <a:r>
              <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Failure to act</a:t>
            </a:r>
          </a:p>
          <a:p>
            <a:pPr marL="114300" indent="0">
              <a:buNone/>
              <a:defRPr/>
            </a:pPr>
            <a:endPar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defRPr/>
            </a:pPr>
            <a:r>
              <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Liability for a failure to act is the exception, rather than the rule.</a:t>
            </a:r>
          </a:p>
          <a:p>
            <a:pPr>
              <a:defRPr/>
            </a:pPr>
            <a:endPar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defRPr/>
            </a:pPr>
            <a:r>
              <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Liability arises where:-</a:t>
            </a:r>
          </a:p>
          <a:p>
            <a:pPr>
              <a:defRPr/>
            </a:pPr>
            <a:r>
              <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sz="1900" b="1"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i</a:t>
            </a:r>
            <a:r>
              <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	Offence is capable of commission by omission</a:t>
            </a:r>
          </a:p>
          <a:p>
            <a:pPr>
              <a:defRPr/>
            </a:pPr>
            <a:r>
              <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(ii) D under a legal duty to act</a:t>
            </a:r>
          </a:p>
          <a:p>
            <a:pPr>
              <a:defRPr/>
            </a:pPr>
            <a:r>
              <a:rPr lang="en-GB" sz="19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(iii) D unreasonably failed to act on that duty</a:t>
            </a:r>
          </a:p>
          <a:p>
            <a:pPr>
              <a:defRPr/>
            </a:pPr>
            <a:endParaRPr lang="en-GB" sz="1900" b="1">
              <a:effectLst>
                <a:outerShdw blurRad="38100" dist="38100" dir="2700000" algn="tl">
                  <a:srgbClr val="C0C0C0"/>
                </a:outerShdw>
              </a:effectLst>
              <a:latin typeface="Comic Sans MS" pitchFamily="66" charset="0"/>
            </a:endParaRPr>
          </a:p>
          <a:p>
            <a:pPr marL="114300" indent="0">
              <a:buNone/>
              <a:defRPr/>
            </a:pPr>
            <a:endParaRPr lang="en-GB" sz="1900" b="1">
              <a:effectLst>
                <a:outerShdw blurRad="38100" dist="38100" dir="2700000" algn="tl">
                  <a:srgbClr val="C0C0C0"/>
                </a:outerShdw>
              </a:effectLst>
              <a:latin typeface="Comic Sans MS" pitchFamily="66" charset="0"/>
            </a:endParaRPr>
          </a:p>
          <a:p>
            <a:pPr>
              <a:defRPr/>
            </a:pPr>
            <a:endParaRPr lang="en-GB" sz="1900" b="1">
              <a:effectLst>
                <a:outerShdw blurRad="38100" dist="38100" dir="2700000" algn="tl">
                  <a:srgbClr val="C0C0C0"/>
                </a:outerShdw>
              </a:effectLst>
              <a:latin typeface="Comic Sans MS" pitchFamily="66" charset="0"/>
            </a:endParaRPr>
          </a:p>
          <a:p>
            <a:pPr eaLnBrk="1" hangingPunct="1">
              <a:buFontTx/>
              <a:buNone/>
              <a:defRPr/>
            </a:pPr>
            <a:endParaRPr lang="en-GB" sz="1900" b="1">
              <a:effectLst>
                <a:outerShdw blurRad="38100" dist="38100" dir="2700000" algn="tl">
                  <a:srgbClr val="C0C0C0"/>
                </a:outerShdw>
              </a:effectLst>
              <a:latin typeface="Comic Sans MS" pitchFamily="66" charset="0"/>
            </a:endParaRPr>
          </a:p>
          <a:p>
            <a:pPr eaLnBrk="1" hangingPunct="1">
              <a:buFontTx/>
              <a:buNone/>
              <a:defRPr/>
            </a:pPr>
            <a:endParaRPr lang="en-GB" sz="1900" b="1">
              <a:effectLst>
                <a:outerShdw blurRad="38100" dist="38100" dir="2700000" algn="tl">
                  <a:srgbClr val="C0C0C0"/>
                </a:outerShdw>
              </a:effectLst>
              <a:latin typeface="Comic Sans MS" pitchFamily="66" charset="0"/>
            </a:endParaRPr>
          </a:p>
          <a:p>
            <a:pPr eaLnBrk="1" hangingPunct="1">
              <a:buFontTx/>
              <a:buNone/>
              <a:defRPr/>
            </a:pPr>
            <a:endParaRPr lang="en-GB" sz="1900" b="1">
              <a:effectLst>
                <a:outerShdw blurRad="38100" dist="38100" dir="2700000" algn="tl">
                  <a:srgbClr val="C0C0C0"/>
                </a:outerShdw>
              </a:effectLst>
              <a:latin typeface="Comic Sans MS" pitchFamily="66" charset="0"/>
            </a:endParaRPr>
          </a:p>
          <a:p>
            <a:pPr eaLnBrk="1" hangingPunct="1">
              <a:buFontTx/>
              <a:buNone/>
              <a:defRPr/>
            </a:pPr>
            <a:endParaRPr lang="en-GB" sz="1900" b="1">
              <a:effectLst>
                <a:outerShdw blurRad="38100" dist="38100" dir="2700000" algn="tl">
                  <a:srgbClr val="C0C0C0"/>
                </a:outerShdw>
              </a:effectLst>
            </a:endParaRPr>
          </a:p>
        </p:txBody>
      </p:sp>
      <p:sp>
        <p:nvSpPr>
          <p:cNvPr id="13322" name="Oval 1332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5426" y="1364732"/>
            <a:ext cx="710616"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3" name="Picture 2"/>
          <p:cNvPicPr>
            <a:picLocks noChangeAspect="1"/>
          </p:cNvPicPr>
          <p:nvPr/>
        </p:nvPicPr>
        <p:blipFill rotWithShape="1">
          <a:blip r:embed="rId3"/>
          <a:srcRect l="23171" r="35343" b="2"/>
          <a:stretch/>
        </p:blipFill>
        <p:spPr>
          <a:xfrm>
            <a:off x="5925944" y="2727729"/>
            <a:ext cx="3218056"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3324" name="Arc 1332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4022954" y="-170491"/>
            <a:ext cx="4021193" cy="3015895"/>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 name="Picture 1"/>
          <p:cNvPicPr>
            <a:picLocks noChangeAspect="1"/>
          </p:cNvPicPr>
          <p:nvPr/>
        </p:nvPicPr>
        <p:blipFill rotWithShape="1">
          <a:blip r:embed="rId4"/>
          <a:srcRect l="16923" r="24895" b="2"/>
          <a:stretch/>
        </p:blipFill>
        <p:spPr>
          <a:xfrm>
            <a:off x="4696205" y="1"/>
            <a:ext cx="2639484"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13315" name="Slide Number Placeholder 5"/>
          <p:cNvSpPr>
            <a:spLocks noGrp="1"/>
          </p:cNvSpPr>
          <p:nvPr>
            <p:ph type="sldNum" sz="quarter" idx="12"/>
          </p:nvPr>
        </p:nvSpPr>
        <p:spPr>
          <a:xfrm>
            <a:off x="6457950" y="6356349"/>
            <a:ext cx="2057400" cy="365125"/>
          </a:xfrm>
        </p:spPr>
        <p:txBody>
          <a:bodyPr>
            <a:normAutofit/>
          </a:bodyPr>
          <a:lstStyle/>
          <a:p>
            <a:pPr>
              <a:spcAft>
                <a:spcPts val="600"/>
              </a:spcAft>
              <a:defRPr/>
            </a:pPr>
            <a:fld id="{A623C0B1-99FE-474F-BA9D-B94A32860B8E}" type="slidenum">
              <a:rPr lang="en-GB">
                <a:solidFill>
                  <a:srgbClr val="FFFFFF"/>
                </a:solidFill>
              </a:rPr>
              <a:pPr>
                <a:spcAft>
                  <a:spcPts val="600"/>
                </a:spcAft>
                <a:defRPr/>
              </a:pPr>
              <a:t>26</a:t>
            </a:fld>
            <a:endParaRPr lang="en-GB">
              <a:solidFill>
                <a:srgbClr val="FFFFFF"/>
              </a:solidFill>
            </a:endParaRPr>
          </a:p>
        </p:txBody>
      </p:sp>
    </p:spTree>
    <p:extLst>
      <p:ext uri="{BB962C8B-B14F-4D97-AF65-F5344CB8AC3E}">
        <p14:creationId xmlns:p14="http://schemas.microsoft.com/office/powerpoint/2010/main" val="2003120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67">
                                            <p:txEl>
                                              <p:pRg st="2" end="2"/>
                                            </p:txEl>
                                          </p:spTgt>
                                        </p:tgtEl>
                                        <p:attrNameLst>
                                          <p:attrName>style.visibility</p:attrName>
                                        </p:attrNameLst>
                                      </p:cBhvr>
                                      <p:to>
                                        <p:strVal val="visible"/>
                                      </p:to>
                                    </p:set>
                                    <p:animEffect transition="in" filter="fade">
                                      <p:cBhvr>
                                        <p:cTn id="12" dur="500"/>
                                        <p:tgtEl>
                                          <p:spTgt spid="1126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animEffect transition="in" filter="fade">
                                      <p:cBhvr>
                                        <p:cTn id="17" dur="500"/>
                                        <p:tgtEl>
                                          <p:spTgt spid="1126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267">
                                            <p:txEl>
                                              <p:pRg st="5" end="5"/>
                                            </p:txEl>
                                          </p:spTgt>
                                        </p:tgtEl>
                                        <p:attrNameLst>
                                          <p:attrName>style.visibility</p:attrName>
                                        </p:attrNameLst>
                                      </p:cBhvr>
                                      <p:to>
                                        <p:strVal val="visible"/>
                                      </p:to>
                                    </p:set>
                                    <p:animEffect transition="in" filter="fade">
                                      <p:cBhvr>
                                        <p:cTn id="22" dur="500"/>
                                        <p:tgtEl>
                                          <p:spTgt spid="1126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267">
                                            <p:txEl>
                                              <p:pRg st="6" end="6"/>
                                            </p:txEl>
                                          </p:spTgt>
                                        </p:tgtEl>
                                        <p:attrNameLst>
                                          <p:attrName>style.visibility</p:attrName>
                                        </p:attrNameLst>
                                      </p:cBhvr>
                                      <p:to>
                                        <p:strVal val="visible"/>
                                      </p:to>
                                    </p:set>
                                    <p:animEffect transition="in" filter="fade">
                                      <p:cBhvr>
                                        <p:cTn id="27" dur="500"/>
                                        <p:tgtEl>
                                          <p:spTgt spid="11267">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267">
                                            <p:txEl>
                                              <p:pRg st="7" end="7"/>
                                            </p:txEl>
                                          </p:spTgt>
                                        </p:tgtEl>
                                        <p:attrNameLst>
                                          <p:attrName>style.visibility</p:attrName>
                                        </p:attrNameLst>
                                      </p:cBhvr>
                                      <p:to>
                                        <p:strVal val="visible"/>
                                      </p:to>
                                    </p:set>
                                    <p:animEffect transition="in" filter="fade">
                                      <p:cBhvr>
                                        <p:cTn id="32"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Wood human figure">
            <a:extLst>
              <a:ext uri="{FF2B5EF4-FFF2-40B4-BE49-F238E27FC236}">
                <a16:creationId xmlns:a16="http://schemas.microsoft.com/office/drawing/2014/main" id="{4314AD42-4107-126C-A165-9201BC63F213}"/>
              </a:ext>
            </a:extLst>
          </p:cNvPr>
          <p:cNvPicPr>
            <a:picLocks noChangeAspect="1"/>
          </p:cNvPicPr>
          <p:nvPr/>
        </p:nvPicPr>
        <p:blipFill rotWithShape="1">
          <a:blip r:embed="rId3">
            <a:alphaModFix amt="50000"/>
          </a:blip>
          <a:srcRect r="10999" b="-2"/>
          <a:stretch/>
        </p:blipFill>
        <p:spPr>
          <a:xfrm>
            <a:off x="20" y="1"/>
            <a:ext cx="9143980" cy="6857999"/>
          </a:xfrm>
          <a:prstGeom prst="rect">
            <a:avLst/>
          </a:prstGeom>
        </p:spPr>
      </p:pic>
      <p:sp>
        <p:nvSpPr>
          <p:cNvPr id="2" name="Title 1"/>
          <p:cNvSpPr>
            <a:spLocks noGrp="1"/>
          </p:cNvSpPr>
          <p:nvPr>
            <p:ph type="title"/>
          </p:nvPr>
        </p:nvSpPr>
        <p:spPr>
          <a:xfrm>
            <a:off x="1143000" y="1122362"/>
            <a:ext cx="6858000" cy="2900518"/>
          </a:xfrm>
        </p:spPr>
        <p:txBody>
          <a:bodyPr vert="horz" lIns="91440" tIns="45720" rIns="91440" bIns="45720" rtlCol="0" anchor="b">
            <a:normAutofit/>
          </a:bodyPr>
          <a:lstStyle/>
          <a:p>
            <a:pPr algn="ctr" defTabSz="914400"/>
            <a:r>
              <a:rPr lang="en-US" sz="6000">
                <a:solidFill>
                  <a:srgbClr val="FFFFFF"/>
                </a:solidFill>
              </a:rPr>
              <a:t>THINKPOINT</a:t>
            </a:r>
          </a:p>
        </p:txBody>
      </p:sp>
      <p:sp>
        <p:nvSpPr>
          <p:cNvPr id="3" name="Content Placeholder 2"/>
          <p:cNvSpPr>
            <a:spLocks noGrp="1"/>
          </p:cNvSpPr>
          <p:nvPr>
            <p:ph idx="1"/>
          </p:nvPr>
        </p:nvSpPr>
        <p:spPr>
          <a:xfrm>
            <a:off x="1143000" y="4159404"/>
            <a:ext cx="6858000" cy="1098395"/>
          </a:xfrm>
          <a:solidFill>
            <a:schemeClr val="bg1"/>
          </a:solidFill>
        </p:spPr>
        <p:txBody>
          <a:bodyPr vert="horz" lIns="91440" tIns="45720" rIns="91440" bIns="45720" rtlCol="0">
            <a:normAutofit/>
          </a:bodyPr>
          <a:lstStyle/>
          <a:p>
            <a:pPr marL="0" indent="0" algn="ctr" defTabSz="914400">
              <a:spcBef>
                <a:spcPts val="1000"/>
              </a:spcBef>
              <a:buNone/>
            </a:pPr>
            <a:r>
              <a:rPr lang="en-US" sz="2400" b="1" dirty="0">
                <a:solidFill>
                  <a:srgbClr val="FFFFFF"/>
                </a:solidFill>
              </a:rPr>
              <a:t>WHY DO YOU THINK THAT WE DO NOT HAVE A ‘GOOD SAMARITAN’ LAW IN ENGLAND AND WALES?</a:t>
            </a:r>
          </a:p>
        </p:txBody>
      </p:sp>
    </p:spTree>
    <p:extLst>
      <p:ext uri="{BB962C8B-B14F-4D97-AF65-F5344CB8AC3E}">
        <p14:creationId xmlns:p14="http://schemas.microsoft.com/office/powerpoint/2010/main" val="934939556"/>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29000" y="601744"/>
            <a:ext cx="5086350" cy="1338696"/>
          </a:xfrm>
        </p:spPr>
        <p:txBody>
          <a:bodyPr>
            <a:normAutofit/>
          </a:bodyPr>
          <a:lstStyle/>
          <a:p>
            <a:r>
              <a:rPr lang="en-GB"/>
              <a:t>CONDUCT BY OMISSION</a:t>
            </a:r>
          </a:p>
        </p:txBody>
      </p:sp>
      <p:pic>
        <p:nvPicPr>
          <p:cNvPr id="17" name="Picture 16" descr="Stethoscope">
            <a:extLst>
              <a:ext uri="{FF2B5EF4-FFF2-40B4-BE49-F238E27FC236}">
                <a16:creationId xmlns:a16="http://schemas.microsoft.com/office/drawing/2014/main" id="{C9A1937E-E9EE-24B3-DCC5-5BAC88859B4B}"/>
              </a:ext>
            </a:extLst>
          </p:cNvPr>
          <p:cNvPicPr>
            <a:picLocks noChangeAspect="1"/>
          </p:cNvPicPr>
          <p:nvPr/>
        </p:nvPicPr>
        <p:blipFill rotWithShape="1">
          <a:blip r:embed="rId3"/>
          <a:srcRect l="39059" r="33531"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p:cNvSpPr>
            <a:spLocks noGrp="1"/>
          </p:cNvSpPr>
          <p:nvPr>
            <p:ph idx="1"/>
          </p:nvPr>
        </p:nvSpPr>
        <p:spPr>
          <a:xfrm>
            <a:off x="3429000" y="2201958"/>
            <a:ext cx="5086350" cy="3900730"/>
          </a:xfrm>
        </p:spPr>
        <p:txBody>
          <a:bodyPr anchor="t">
            <a:normAutofit lnSpcReduction="10000"/>
          </a:bodyPr>
          <a:lstStyle/>
          <a:p>
            <a:pPr marL="0" indent="0">
              <a:buNone/>
            </a:pPr>
            <a:r>
              <a:rPr lang="en-GB" sz="2400" b="1" u="sng" dirty="0"/>
              <a:t>Criminal liability for omissions may be justified in certain circumstances:</a:t>
            </a:r>
          </a:p>
          <a:p>
            <a:endParaRPr lang="en-GB" sz="2400" dirty="0"/>
          </a:p>
          <a:p>
            <a:pPr>
              <a:buFontTx/>
              <a:buChar char="-"/>
            </a:pPr>
            <a:r>
              <a:rPr lang="en-GB" sz="2400" dirty="0"/>
              <a:t>D will only be liable for failing to act if he is under a </a:t>
            </a:r>
            <a:r>
              <a:rPr lang="en-GB" sz="2400" b="1" dirty="0"/>
              <a:t>legal duty to act</a:t>
            </a:r>
            <a:r>
              <a:rPr lang="en-GB" sz="2400" dirty="0"/>
              <a:t>. This usually requires some sort of relationship, or closeness between D and V</a:t>
            </a:r>
          </a:p>
          <a:p>
            <a:pPr>
              <a:buFontTx/>
              <a:buChar char="-"/>
            </a:pPr>
            <a:r>
              <a:rPr lang="en-GB" sz="2400" dirty="0"/>
              <a:t>In some instances an act is not necessarily more immoral than an omission.</a:t>
            </a:r>
          </a:p>
        </p:txBody>
      </p:sp>
    </p:spTree>
    <p:extLst>
      <p:ext uri="{BB962C8B-B14F-4D97-AF65-F5344CB8AC3E}">
        <p14:creationId xmlns:p14="http://schemas.microsoft.com/office/powerpoint/2010/main" val="17621406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4D85B6A-FF18-4EFD-BD23-77FDE89EC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2"/>
            <a:ext cx="9141714"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8AAB596-4870-4D7C-9F51-06F1F7367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66184" y="3651159"/>
            <a:ext cx="3301410" cy="2525803"/>
          </a:xfrm>
        </p:spPr>
        <p:txBody>
          <a:bodyPr>
            <a:normAutofit/>
          </a:bodyPr>
          <a:lstStyle/>
          <a:p>
            <a:pPr algn="ctr"/>
            <a:r>
              <a:rPr lang="en-GB" sz="3500"/>
              <a:t>Commission by omission</a:t>
            </a:r>
          </a:p>
        </p:txBody>
      </p:sp>
      <p:pic>
        <p:nvPicPr>
          <p:cNvPr id="5" name="Picture 4"/>
          <p:cNvPicPr>
            <a:picLocks noChangeAspect="1"/>
          </p:cNvPicPr>
          <p:nvPr/>
        </p:nvPicPr>
        <p:blipFill rotWithShape="1">
          <a:blip r:embed="rId3"/>
          <a:srcRect l="24668" r="8159" b="-1"/>
          <a:stretch/>
        </p:blipFill>
        <p:spPr>
          <a:xfrm>
            <a:off x="20" y="10"/>
            <a:ext cx="3036253" cy="3385728"/>
          </a:xfrm>
          <a:custGeom>
            <a:avLst/>
            <a:gdLst/>
            <a:ahLst/>
            <a:cxnLst/>
            <a:rect l="l" t="t" r="r" b="b"/>
            <a:pathLst>
              <a:path w="4048364" h="3385738">
                <a:moveTo>
                  <a:pt x="0" y="0"/>
                </a:moveTo>
                <a:lnTo>
                  <a:pt x="4048364" y="0"/>
                </a:lnTo>
                <a:lnTo>
                  <a:pt x="4048364" y="3128862"/>
                </a:lnTo>
                <a:lnTo>
                  <a:pt x="4028354" y="3127605"/>
                </a:lnTo>
                <a:lnTo>
                  <a:pt x="4027052" y="3128074"/>
                </a:lnTo>
                <a:cubicBezTo>
                  <a:pt x="4021308" y="3129081"/>
                  <a:pt x="4017789" y="3128835"/>
                  <a:pt x="4015263" y="3128035"/>
                </a:cubicBezTo>
                <a:lnTo>
                  <a:pt x="4012855" y="3126647"/>
                </a:lnTo>
                <a:cubicBezTo>
                  <a:pt x="4010177" y="3126494"/>
                  <a:pt x="4007499" y="3126340"/>
                  <a:pt x="4004821" y="3126187"/>
                </a:cubicBezTo>
                <a:lnTo>
                  <a:pt x="3989141" y="3124118"/>
                </a:lnTo>
                <a:lnTo>
                  <a:pt x="3986071" y="3124823"/>
                </a:lnTo>
                <a:cubicBezTo>
                  <a:pt x="3978117" y="3124349"/>
                  <a:pt x="3970163" y="3123876"/>
                  <a:pt x="3962210" y="3123402"/>
                </a:cubicBezTo>
                <a:lnTo>
                  <a:pt x="3961815" y="3123900"/>
                </a:lnTo>
                <a:cubicBezTo>
                  <a:pt x="3960390" y="3124987"/>
                  <a:pt x="3958310" y="3125727"/>
                  <a:pt x="3954808" y="3125765"/>
                </a:cubicBezTo>
                <a:cubicBezTo>
                  <a:pt x="3959236" y="3133302"/>
                  <a:pt x="3952279" y="3128699"/>
                  <a:pt x="3941561" y="3128145"/>
                </a:cubicBezTo>
                <a:cubicBezTo>
                  <a:pt x="3946046" y="3139728"/>
                  <a:pt x="3916172" y="3133567"/>
                  <a:pt x="3910218" y="3140049"/>
                </a:cubicBezTo>
                <a:cubicBezTo>
                  <a:pt x="3902241" y="3139380"/>
                  <a:pt x="3893889" y="3138886"/>
                  <a:pt x="3885332" y="3138624"/>
                </a:cubicBezTo>
                <a:cubicBezTo>
                  <a:pt x="3883646" y="3138622"/>
                  <a:pt x="3881962" y="3138621"/>
                  <a:pt x="3880277" y="3138620"/>
                </a:cubicBezTo>
                <a:lnTo>
                  <a:pt x="3880157" y="3138737"/>
                </a:lnTo>
                <a:cubicBezTo>
                  <a:pt x="3879018" y="3138984"/>
                  <a:pt x="3877339" y="3139076"/>
                  <a:pt x="3874788" y="3138963"/>
                </a:cubicBezTo>
                <a:cubicBezTo>
                  <a:pt x="3873545" y="3138846"/>
                  <a:pt x="3872302" y="3138728"/>
                  <a:pt x="3871060" y="3138611"/>
                </a:cubicBezTo>
                <a:cubicBezTo>
                  <a:pt x="3867792" y="3138609"/>
                  <a:pt x="3864523" y="3138606"/>
                  <a:pt x="3861255" y="3138604"/>
                </a:cubicBezTo>
                <a:lnTo>
                  <a:pt x="3857750" y="3139376"/>
                </a:lnTo>
                <a:cubicBezTo>
                  <a:pt x="3846075" y="3144353"/>
                  <a:pt x="3854999" y="3159606"/>
                  <a:pt x="3830684" y="3154005"/>
                </a:cubicBezTo>
                <a:cubicBezTo>
                  <a:pt x="3806135" y="3158310"/>
                  <a:pt x="3796087" y="3168731"/>
                  <a:pt x="3769301" y="3167144"/>
                </a:cubicBezTo>
                <a:cubicBezTo>
                  <a:pt x="3746341" y="3171207"/>
                  <a:pt x="3728802" y="3177834"/>
                  <a:pt x="3707507" y="3178801"/>
                </a:cubicBezTo>
                <a:cubicBezTo>
                  <a:pt x="3701485" y="3182680"/>
                  <a:pt x="3694773" y="3184962"/>
                  <a:pt x="3684642" y="3182365"/>
                </a:cubicBezTo>
                <a:cubicBezTo>
                  <a:pt x="3664039" y="3187250"/>
                  <a:pt x="3662921" y="3193571"/>
                  <a:pt x="3646059" y="3191612"/>
                </a:cubicBezTo>
                <a:cubicBezTo>
                  <a:pt x="3640580" y="3202449"/>
                  <a:pt x="3637332" y="3199208"/>
                  <a:pt x="3629738" y="3197639"/>
                </a:cubicBezTo>
                <a:cubicBezTo>
                  <a:pt x="3629422" y="3197624"/>
                  <a:pt x="3629107" y="3197610"/>
                  <a:pt x="3628792" y="3197595"/>
                </a:cubicBezTo>
                <a:lnTo>
                  <a:pt x="3628083" y="3199132"/>
                </a:lnTo>
                <a:lnTo>
                  <a:pt x="3625096" y="3200289"/>
                </a:lnTo>
                <a:lnTo>
                  <a:pt x="3615459" y="3201481"/>
                </a:lnTo>
                <a:lnTo>
                  <a:pt x="3611591" y="3201604"/>
                </a:lnTo>
                <a:cubicBezTo>
                  <a:pt x="3609016" y="3201810"/>
                  <a:pt x="3607422" y="3202103"/>
                  <a:pt x="3606451" y="3202476"/>
                </a:cubicBezTo>
                <a:cubicBezTo>
                  <a:pt x="3606434" y="3202517"/>
                  <a:pt x="3606416" y="3202558"/>
                  <a:pt x="3606400" y="3202600"/>
                </a:cubicBezTo>
                <a:lnTo>
                  <a:pt x="3601432" y="3203215"/>
                </a:lnTo>
                <a:cubicBezTo>
                  <a:pt x="3592873" y="3204015"/>
                  <a:pt x="3584373" y="3204569"/>
                  <a:pt x="3576144" y="3204914"/>
                </a:cubicBezTo>
                <a:cubicBezTo>
                  <a:pt x="3574128" y="3211763"/>
                  <a:pt x="3541136" y="3209599"/>
                  <a:pt x="3552393" y="3219987"/>
                </a:cubicBezTo>
                <a:cubicBezTo>
                  <a:pt x="3541534" y="3220777"/>
                  <a:pt x="3531979" y="3217280"/>
                  <a:pt x="3540787" y="3223856"/>
                </a:cubicBezTo>
                <a:cubicBezTo>
                  <a:pt x="3537368" y="3224320"/>
                  <a:pt x="3535763" y="3225273"/>
                  <a:pt x="3535004" y="3226474"/>
                </a:cubicBezTo>
                <a:lnTo>
                  <a:pt x="3534913" y="3226993"/>
                </a:lnTo>
                <a:lnTo>
                  <a:pt x="3510631" y="3228569"/>
                </a:lnTo>
                <a:lnTo>
                  <a:pt x="3508032" y="3229611"/>
                </a:lnTo>
                <a:cubicBezTo>
                  <a:pt x="3502489" y="3229598"/>
                  <a:pt x="3496946" y="3217293"/>
                  <a:pt x="3491403" y="3217280"/>
                </a:cubicBezTo>
                <a:lnTo>
                  <a:pt x="3483240" y="3230123"/>
                </a:lnTo>
                <a:lnTo>
                  <a:pt x="3480053" y="3229107"/>
                </a:lnTo>
                <a:cubicBezTo>
                  <a:pt x="3477098" y="3228661"/>
                  <a:pt x="3473497" y="3228859"/>
                  <a:pt x="3468451" y="3230512"/>
                </a:cubicBezTo>
                <a:lnTo>
                  <a:pt x="3467451" y="3231115"/>
                </a:lnTo>
                <a:cubicBezTo>
                  <a:pt x="3463724" y="3230736"/>
                  <a:pt x="3465319" y="3225693"/>
                  <a:pt x="3446095" y="3228240"/>
                </a:cubicBezTo>
                <a:cubicBezTo>
                  <a:pt x="3420782" y="3241826"/>
                  <a:pt x="3385281" y="3239224"/>
                  <a:pt x="3352101" y="3246398"/>
                </a:cubicBezTo>
                <a:cubicBezTo>
                  <a:pt x="3308926" y="3245374"/>
                  <a:pt x="3300141" y="3236748"/>
                  <a:pt x="3271822" y="3247544"/>
                </a:cubicBezTo>
                <a:cubicBezTo>
                  <a:pt x="3258345" y="3251268"/>
                  <a:pt x="3238074" y="3249030"/>
                  <a:pt x="3203831" y="3257844"/>
                </a:cubicBezTo>
                <a:cubicBezTo>
                  <a:pt x="3171582" y="3264392"/>
                  <a:pt x="3141884" y="3266922"/>
                  <a:pt x="3112954" y="3273149"/>
                </a:cubicBezTo>
                <a:cubicBezTo>
                  <a:pt x="3078476" y="3279234"/>
                  <a:pt x="3086597" y="3279502"/>
                  <a:pt x="3066210" y="3283409"/>
                </a:cubicBezTo>
                <a:cubicBezTo>
                  <a:pt x="3062644" y="3284830"/>
                  <a:pt x="3028337" y="3292032"/>
                  <a:pt x="3025254" y="3293851"/>
                </a:cubicBezTo>
                <a:cubicBezTo>
                  <a:pt x="3006685" y="3298201"/>
                  <a:pt x="2983512" y="3305242"/>
                  <a:pt x="2954798" y="3309512"/>
                </a:cubicBezTo>
                <a:cubicBezTo>
                  <a:pt x="2932037" y="3306567"/>
                  <a:pt x="2909137" y="3323699"/>
                  <a:pt x="2880670" y="3319465"/>
                </a:cubicBezTo>
                <a:cubicBezTo>
                  <a:pt x="2870569" y="3318853"/>
                  <a:pt x="2841559" y="3322739"/>
                  <a:pt x="2837450" y="3326994"/>
                </a:cubicBezTo>
                <a:cubicBezTo>
                  <a:pt x="2831684" y="3328529"/>
                  <a:pt x="2824114" y="3328158"/>
                  <a:pt x="2822806" y="3332324"/>
                </a:cubicBezTo>
                <a:cubicBezTo>
                  <a:pt x="2819977" y="3337498"/>
                  <a:pt x="2796022" y="3333071"/>
                  <a:pt x="2801164" y="3338109"/>
                </a:cubicBezTo>
                <a:cubicBezTo>
                  <a:pt x="2784223" y="3335142"/>
                  <a:pt x="2776048" y="3346261"/>
                  <a:pt x="2764344" y="3350228"/>
                </a:cubicBezTo>
                <a:cubicBezTo>
                  <a:pt x="2757478" y="3348562"/>
                  <a:pt x="2751292" y="3350631"/>
                  <a:pt x="2743431" y="3353702"/>
                </a:cubicBezTo>
                <a:lnTo>
                  <a:pt x="2732627" y="3357764"/>
                </a:lnTo>
                <a:cubicBezTo>
                  <a:pt x="2730974" y="3357887"/>
                  <a:pt x="2729319" y="3358011"/>
                  <a:pt x="2727665" y="3358134"/>
                </a:cubicBezTo>
                <a:cubicBezTo>
                  <a:pt x="2718835" y="3359036"/>
                  <a:pt x="2689731" y="3362522"/>
                  <a:pt x="2679642" y="3363177"/>
                </a:cubicBezTo>
                <a:lnTo>
                  <a:pt x="2667138" y="3362068"/>
                </a:lnTo>
                <a:cubicBezTo>
                  <a:pt x="2663221" y="3362857"/>
                  <a:pt x="2659468" y="3367183"/>
                  <a:pt x="2656143" y="3367913"/>
                </a:cubicBezTo>
                <a:lnTo>
                  <a:pt x="2647194" y="3366448"/>
                </a:lnTo>
                <a:cubicBezTo>
                  <a:pt x="2648133" y="3370674"/>
                  <a:pt x="2637589" y="3367195"/>
                  <a:pt x="2629621" y="3367085"/>
                </a:cubicBezTo>
                <a:cubicBezTo>
                  <a:pt x="2613302" y="3367205"/>
                  <a:pt x="2596982" y="3367324"/>
                  <a:pt x="2580663" y="3367443"/>
                </a:cubicBezTo>
                <a:lnTo>
                  <a:pt x="2550440" y="3369943"/>
                </a:lnTo>
                <a:lnTo>
                  <a:pt x="2541181" y="3368444"/>
                </a:lnTo>
                <a:cubicBezTo>
                  <a:pt x="2521017" y="3368085"/>
                  <a:pt x="2498723" y="3374020"/>
                  <a:pt x="2484405" y="3369178"/>
                </a:cubicBezTo>
                <a:cubicBezTo>
                  <a:pt x="2478585" y="3368607"/>
                  <a:pt x="2473319" y="3368738"/>
                  <a:pt x="2468424" y="3369303"/>
                </a:cubicBezTo>
                <a:lnTo>
                  <a:pt x="2455357" y="3371902"/>
                </a:lnTo>
                <a:lnTo>
                  <a:pt x="2429477" y="3378972"/>
                </a:lnTo>
                <a:cubicBezTo>
                  <a:pt x="2428170" y="3366751"/>
                  <a:pt x="2368370" y="3383654"/>
                  <a:pt x="2374910" y="3372826"/>
                </a:cubicBezTo>
                <a:cubicBezTo>
                  <a:pt x="2351003" y="3375026"/>
                  <a:pt x="2328875" y="3353198"/>
                  <a:pt x="2305825" y="3364960"/>
                </a:cubicBezTo>
                <a:cubicBezTo>
                  <a:pt x="2269964" y="3363999"/>
                  <a:pt x="2218889" y="3367921"/>
                  <a:pt x="2183980" y="3367060"/>
                </a:cubicBezTo>
                <a:cubicBezTo>
                  <a:pt x="2190418" y="3372011"/>
                  <a:pt x="2159099" y="3370877"/>
                  <a:pt x="2155235" y="3370737"/>
                </a:cubicBezTo>
                <a:cubicBezTo>
                  <a:pt x="2131791" y="3368260"/>
                  <a:pt x="2111535" y="3369043"/>
                  <a:pt x="2071012" y="3365882"/>
                </a:cubicBezTo>
                <a:cubicBezTo>
                  <a:pt x="2035156" y="3367426"/>
                  <a:pt x="2003987" y="3359257"/>
                  <a:pt x="1970953" y="3368185"/>
                </a:cubicBezTo>
                <a:cubicBezTo>
                  <a:pt x="1968713" y="3366515"/>
                  <a:pt x="1965947" y="3365226"/>
                  <a:pt x="1962822" y="3364213"/>
                </a:cubicBezTo>
                <a:lnTo>
                  <a:pt x="1953120" y="3362020"/>
                </a:lnTo>
                <a:lnTo>
                  <a:pt x="1951768" y="3362436"/>
                </a:lnTo>
                <a:cubicBezTo>
                  <a:pt x="1945920" y="3363208"/>
                  <a:pt x="1942436" y="3362820"/>
                  <a:pt x="1940004" y="3361921"/>
                </a:cubicBezTo>
                <a:lnTo>
                  <a:pt x="1937753" y="3360440"/>
                </a:lnTo>
                <a:cubicBezTo>
                  <a:pt x="1935095" y="3360180"/>
                  <a:pt x="1932438" y="3359919"/>
                  <a:pt x="1929780" y="3359659"/>
                </a:cubicBezTo>
                <a:lnTo>
                  <a:pt x="1887540" y="3355160"/>
                </a:lnTo>
                <a:lnTo>
                  <a:pt x="1887093" y="3355641"/>
                </a:lnTo>
                <a:cubicBezTo>
                  <a:pt x="1885548" y="3356665"/>
                  <a:pt x="1883390" y="3357319"/>
                  <a:pt x="1879887" y="3357216"/>
                </a:cubicBezTo>
                <a:cubicBezTo>
                  <a:pt x="1883470" y="3364909"/>
                  <a:pt x="1877035" y="3360039"/>
                  <a:pt x="1866395" y="3359055"/>
                </a:cubicBezTo>
                <a:cubicBezTo>
                  <a:pt x="1869584" y="3370783"/>
                  <a:pt x="1840440" y="3363434"/>
                  <a:pt x="1833771" y="3369655"/>
                </a:cubicBezTo>
                <a:cubicBezTo>
                  <a:pt x="1825883" y="3368668"/>
                  <a:pt x="1817596" y="3367837"/>
                  <a:pt x="1809081" y="3367230"/>
                </a:cubicBezTo>
                <a:cubicBezTo>
                  <a:pt x="1807399" y="3367161"/>
                  <a:pt x="1805718" y="3367091"/>
                  <a:pt x="1804036" y="3367022"/>
                </a:cubicBezTo>
                <a:cubicBezTo>
                  <a:pt x="1803991" y="3367059"/>
                  <a:pt x="1803946" y="3367097"/>
                  <a:pt x="1803901" y="3367134"/>
                </a:cubicBezTo>
                <a:cubicBezTo>
                  <a:pt x="1802735" y="3367334"/>
                  <a:pt x="1801050" y="3367359"/>
                  <a:pt x="1798514" y="3367143"/>
                </a:cubicBezTo>
                <a:lnTo>
                  <a:pt x="1794832" y="3366642"/>
                </a:lnTo>
                <a:cubicBezTo>
                  <a:pt x="1791569" y="3366507"/>
                  <a:pt x="1788305" y="3366373"/>
                  <a:pt x="1785042" y="3366238"/>
                </a:cubicBezTo>
                <a:lnTo>
                  <a:pt x="1781456" y="3366865"/>
                </a:lnTo>
                <a:lnTo>
                  <a:pt x="1779723" y="3368220"/>
                </a:lnTo>
                <a:cubicBezTo>
                  <a:pt x="1779440" y="3368155"/>
                  <a:pt x="1779156" y="3368091"/>
                  <a:pt x="1778873" y="3368027"/>
                </a:cubicBezTo>
                <a:cubicBezTo>
                  <a:pt x="1772915" y="3365312"/>
                  <a:pt x="1772165" y="3361694"/>
                  <a:pt x="1759487" y="3371174"/>
                </a:cubicBezTo>
                <a:cubicBezTo>
                  <a:pt x="1745189" y="3366602"/>
                  <a:pt x="1739727" y="3372462"/>
                  <a:pt x="1717161" y="3373831"/>
                </a:cubicBezTo>
                <a:cubicBezTo>
                  <a:pt x="1709564" y="3369729"/>
                  <a:pt x="1701729" y="3370835"/>
                  <a:pt x="1693416" y="3373577"/>
                </a:cubicBezTo>
                <a:cubicBezTo>
                  <a:pt x="1672951" y="3371092"/>
                  <a:pt x="1652013" y="3374616"/>
                  <a:pt x="1627833" y="3374823"/>
                </a:cubicBezTo>
                <a:lnTo>
                  <a:pt x="1562462" y="3384313"/>
                </a:lnTo>
                <a:lnTo>
                  <a:pt x="1500041" y="3383500"/>
                </a:lnTo>
                <a:cubicBezTo>
                  <a:pt x="1492272" y="3381880"/>
                  <a:pt x="1484857" y="3380071"/>
                  <a:pt x="1477912" y="3378156"/>
                </a:cubicBezTo>
                <a:cubicBezTo>
                  <a:pt x="1467843" y="3383396"/>
                  <a:pt x="1444391" y="3372727"/>
                  <a:pt x="1440452" y="3384511"/>
                </a:cubicBezTo>
                <a:cubicBezTo>
                  <a:pt x="1430880" y="3382266"/>
                  <a:pt x="1427637" y="3376755"/>
                  <a:pt x="1426476" y="3384665"/>
                </a:cubicBezTo>
                <a:cubicBezTo>
                  <a:pt x="1423197" y="3384140"/>
                  <a:pt x="1420743" y="3384515"/>
                  <a:pt x="1418659" y="3385325"/>
                </a:cubicBezTo>
                <a:lnTo>
                  <a:pt x="1417944" y="3385738"/>
                </a:lnTo>
                <a:lnTo>
                  <a:pt x="1396764" y="3380560"/>
                </a:lnTo>
                <a:cubicBezTo>
                  <a:pt x="1395649" y="3380621"/>
                  <a:pt x="1394534" y="3380681"/>
                  <a:pt x="1393418" y="3380742"/>
                </a:cubicBezTo>
                <a:lnTo>
                  <a:pt x="1380294" y="3376255"/>
                </a:lnTo>
                <a:lnTo>
                  <a:pt x="1351459" y="3367829"/>
                </a:lnTo>
                <a:cubicBezTo>
                  <a:pt x="1349081" y="3366466"/>
                  <a:pt x="1319507" y="3359407"/>
                  <a:pt x="1318363" y="3357511"/>
                </a:cubicBezTo>
                <a:cubicBezTo>
                  <a:pt x="1281509" y="3362193"/>
                  <a:pt x="1312014" y="3347744"/>
                  <a:pt x="1276860" y="3344906"/>
                </a:cubicBezTo>
                <a:cubicBezTo>
                  <a:pt x="1253785" y="3356533"/>
                  <a:pt x="1256695" y="3340712"/>
                  <a:pt x="1204286" y="3337488"/>
                </a:cubicBezTo>
                <a:cubicBezTo>
                  <a:pt x="1177346" y="3330862"/>
                  <a:pt x="1162856" y="3334854"/>
                  <a:pt x="1123710" y="3321651"/>
                </a:cubicBezTo>
                <a:cubicBezTo>
                  <a:pt x="1085454" y="3316709"/>
                  <a:pt x="1005363" y="3310335"/>
                  <a:pt x="974748" y="3307837"/>
                </a:cubicBezTo>
                <a:cubicBezTo>
                  <a:pt x="945739" y="3316478"/>
                  <a:pt x="964147" y="3307413"/>
                  <a:pt x="940014" y="3306660"/>
                </a:cubicBezTo>
                <a:cubicBezTo>
                  <a:pt x="952701" y="3296927"/>
                  <a:pt x="908686" y="3309051"/>
                  <a:pt x="914712" y="3297017"/>
                </a:cubicBezTo>
                <a:cubicBezTo>
                  <a:pt x="910130" y="3297260"/>
                  <a:pt x="905499" y="3297876"/>
                  <a:pt x="900809" y="3298584"/>
                </a:cubicBezTo>
                <a:cubicBezTo>
                  <a:pt x="899990" y="3298705"/>
                  <a:pt x="899172" y="3298828"/>
                  <a:pt x="898353" y="3298949"/>
                </a:cubicBezTo>
                <a:lnTo>
                  <a:pt x="889782" y="3298355"/>
                </a:lnTo>
                <a:lnTo>
                  <a:pt x="885796" y="3300754"/>
                </a:lnTo>
                <a:lnTo>
                  <a:pt x="871773" y="3301699"/>
                </a:lnTo>
                <a:cubicBezTo>
                  <a:pt x="866761" y="3301657"/>
                  <a:pt x="861656" y="3301147"/>
                  <a:pt x="856438" y="3299888"/>
                </a:cubicBezTo>
                <a:cubicBezTo>
                  <a:pt x="842058" y="3291303"/>
                  <a:pt x="802729" y="3299624"/>
                  <a:pt x="785420" y="3288419"/>
                </a:cubicBezTo>
                <a:cubicBezTo>
                  <a:pt x="778178" y="3285195"/>
                  <a:pt x="750397" y="3280699"/>
                  <a:pt x="741879" y="3283188"/>
                </a:cubicBezTo>
                <a:cubicBezTo>
                  <a:pt x="735414" y="3282940"/>
                  <a:pt x="729876" y="3280596"/>
                  <a:pt x="723686" y="3283763"/>
                </a:cubicBezTo>
                <a:cubicBezTo>
                  <a:pt x="715044" y="3287372"/>
                  <a:pt x="701553" y="3277214"/>
                  <a:pt x="699393" y="3282843"/>
                </a:cubicBezTo>
                <a:cubicBezTo>
                  <a:pt x="672713" y="3280073"/>
                  <a:pt x="587034" y="3269505"/>
                  <a:pt x="563609" y="3267140"/>
                </a:cubicBezTo>
                <a:cubicBezTo>
                  <a:pt x="562182" y="3267737"/>
                  <a:pt x="560575" y="3268245"/>
                  <a:pt x="558841" y="3268647"/>
                </a:cubicBezTo>
                <a:cubicBezTo>
                  <a:pt x="548753" y="3270983"/>
                  <a:pt x="536540" y="3269324"/>
                  <a:pt x="531566" y="3264943"/>
                </a:cubicBezTo>
                <a:cubicBezTo>
                  <a:pt x="504471" y="3249476"/>
                  <a:pt x="472712" y="3245273"/>
                  <a:pt x="444697" y="3238795"/>
                </a:cubicBezTo>
                <a:cubicBezTo>
                  <a:pt x="412178" y="3232635"/>
                  <a:pt x="425904" y="3247936"/>
                  <a:pt x="391157" y="3231917"/>
                </a:cubicBezTo>
                <a:cubicBezTo>
                  <a:pt x="383742" y="3235456"/>
                  <a:pt x="378300" y="3234891"/>
                  <a:pt x="370757" y="3231601"/>
                </a:cubicBezTo>
                <a:cubicBezTo>
                  <a:pt x="354739" y="3228921"/>
                  <a:pt x="348695" y="3239635"/>
                  <a:pt x="336665" y="3230937"/>
                </a:cubicBezTo>
                <a:cubicBezTo>
                  <a:pt x="335690" y="3237020"/>
                  <a:pt x="304301" y="3228709"/>
                  <a:pt x="307742" y="3235671"/>
                </a:cubicBezTo>
                <a:cubicBezTo>
                  <a:pt x="293579" y="3239310"/>
                  <a:pt x="294219" y="3230068"/>
                  <a:pt x="280601" y="3233044"/>
                </a:cubicBezTo>
                <a:cubicBezTo>
                  <a:pt x="268012" y="3232391"/>
                  <a:pt x="291593" y="3227968"/>
                  <a:pt x="278749" y="3225671"/>
                </a:cubicBezTo>
                <a:cubicBezTo>
                  <a:pt x="262467" y="3223907"/>
                  <a:pt x="269675" y="3213530"/>
                  <a:pt x="248269" y="3225056"/>
                </a:cubicBezTo>
                <a:cubicBezTo>
                  <a:pt x="233782" y="3219511"/>
                  <a:pt x="226442" y="3225015"/>
                  <a:pt x="201544" y="3224865"/>
                </a:cubicBezTo>
                <a:lnTo>
                  <a:pt x="194948" y="3222950"/>
                </a:lnTo>
                <a:lnTo>
                  <a:pt x="186529" y="3228320"/>
                </a:lnTo>
                <a:cubicBezTo>
                  <a:pt x="181850" y="3230472"/>
                  <a:pt x="176241" y="3231774"/>
                  <a:pt x="168765" y="3231015"/>
                </a:cubicBezTo>
                <a:cubicBezTo>
                  <a:pt x="124081" y="3216459"/>
                  <a:pt x="165980" y="3240734"/>
                  <a:pt x="91518" y="3231445"/>
                </a:cubicBezTo>
                <a:cubicBezTo>
                  <a:pt x="87975" y="3229296"/>
                  <a:pt x="77991" y="3230542"/>
                  <a:pt x="77943" y="3233140"/>
                </a:cubicBezTo>
                <a:cubicBezTo>
                  <a:pt x="73437" y="3232021"/>
                  <a:pt x="63858" y="3226368"/>
                  <a:pt x="61120" y="3230347"/>
                </a:cubicBezTo>
                <a:cubicBezTo>
                  <a:pt x="48916" y="3229750"/>
                  <a:pt x="37022" y="3228445"/>
                  <a:pt x="25722" y="3226477"/>
                </a:cubicBezTo>
                <a:lnTo>
                  <a:pt x="2781" y="3220829"/>
                </a:lnTo>
                <a:lnTo>
                  <a:pt x="0" y="3222232"/>
                </a:lnTo>
                <a:close/>
              </a:path>
            </a:pathLst>
          </a:custGeom>
        </p:spPr>
      </p:pic>
      <p:pic>
        <p:nvPicPr>
          <p:cNvPr id="6" name="Picture 5"/>
          <p:cNvPicPr>
            <a:picLocks noChangeAspect="1"/>
          </p:cNvPicPr>
          <p:nvPr/>
        </p:nvPicPr>
        <p:blipFill rotWithShape="1">
          <a:blip r:embed="rId4"/>
          <a:srcRect l="12438" r="19530" b="3"/>
          <a:stretch/>
        </p:blipFill>
        <p:spPr>
          <a:xfrm>
            <a:off x="3036273" y="10"/>
            <a:ext cx="3035919" cy="3130303"/>
          </a:xfrm>
          <a:custGeom>
            <a:avLst/>
            <a:gdLst/>
            <a:ahLst/>
            <a:cxnLst/>
            <a:rect l="l" t="t" r="r" b="b"/>
            <a:pathLst>
              <a:path w="4047893" h="3130313">
                <a:moveTo>
                  <a:pt x="0" y="0"/>
                </a:moveTo>
                <a:lnTo>
                  <a:pt x="4047893" y="0"/>
                </a:lnTo>
                <a:lnTo>
                  <a:pt x="4047893" y="2992525"/>
                </a:lnTo>
                <a:lnTo>
                  <a:pt x="4044945" y="2992586"/>
                </a:lnTo>
                <a:cubicBezTo>
                  <a:pt x="4013007" y="2983988"/>
                  <a:pt x="4029496" y="3002088"/>
                  <a:pt x="3993923" y="2999580"/>
                </a:cubicBezTo>
                <a:cubicBezTo>
                  <a:pt x="3953690" y="2999973"/>
                  <a:pt x="3925732" y="2991464"/>
                  <a:pt x="3899257" y="2991280"/>
                </a:cubicBezTo>
                <a:cubicBezTo>
                  <a:pt x="3886826" y="2992016"/>
                  <a:pt x="3796118" y="2992410"/>
                  <a:pt x="3803589" y="2988457"/>
                </a:cubicBezTo>
                <a:cubicBezTo>
                  <a:pt x="3771479" y="2987956"/>
                  <a:pt x="3724459" y="2987111"/>
                  <a:pt x="3706605" y="2988270"/>
                </a:cubicBezTo>
                <a:cubicBezTo>
                  <a:pt x="3703225" y="2988426"/>
                  <a:pt x="3699845" y="2995259"/>
                  <a:pt x="3696464" y="2995413"/>
                </a:cubicBezTo>
                <a:cubicBezTo>
                  <a:pt x="3673602" y="2986686"/>
                  <a:pt x="3685958" y="2988536"/>
                  <a:pt x="3662169" y="2987908"/>
                </a:cubicBezTo>
                <a:cubicBezTo>
                  <a:pt x="3644316" y="2989346"/>
                  <a:pt x="3656616" y="2981280"/>
                  <a:pt x="3638764" y="2982720"/>
                </a:cubicBezTo>
                <a:cubicBezTo>
                  <a:pt x="3602893" y="3008058"/>
                  <a:pt x="3578600" y="2986261"/>
                  <a:pt x="3530424" y="2996502"/>
                </a:cubicBezTo>
                <a:lnTo>
                  <a:pt x="3456483" y="2997177"/>
                </a:lnTo>
                <a:cubicBezTo>
                  <a:pt x="3450083" y="2997047"/>
                  <a:pt x="3443320" y="2998716"/>
                  <a:pt x="3439236" y="2995748"/>
                </a:cubicBezTo>
                <a:cubicBezTo>
                  <a:pt x="3425274" y="2994993"/>
                  <a:pt x="3393296" y="2993247"/>
                  <a:pt x="3372711" y="2992647"/>
                </a:cubicBezTo>
                <a:cubicBezTo>
                  <a:pt x="3352114" y="2993339"/>
                  <a:pt x="3350044" y="2997183"/>
                  <a:pt x="3326457" y="2999562"/>
                </a:cubicBezTo>
                <a:cubicBezTo>
                  <a:pt x="3268010" y="2985834"/>
                  <a:pt x="3302346" y="3004193"/>
                  <a:pt x="3274937" y="3010764"/>
                </a:cubicBezTo>
                <a:lnTo>
                  <a:pt x="3247552" y="3008692"/>
                </a:lnTo>
                <a:cubicBezTo>
                  <a:pt x="3239494" y="3005937"/>
                  <a:pt x="3224032" y="3005163"/>
                  <a:pt x="3216589" y="3008563"/>
                </a:cubicBezTo>
                <a:cubicBezTo>
                  <a:pt x="3181100" y="3020067"/>
                  <a:pt x="3210475" y="3004709"/>
                  <a:pt x="3179493" y="3008658"/>
                </a:cubicBezTo>
                <a:lnTo>
                  <a:pt x="3149112" y="3020078"/>
                </a:lnTo>
                <a:cubicBezTo>
                  <a:pt x="3138430" y="3019544"/>
                  <a:pt x="3127747" y="3019009"/>
                  <a:pt x="3117065" y="3018475"/>
                </a:cubicBezTo>
                <a:cubicBezTo>
                  <a:pt x="3100309" y="3015895"/>
                  <a:pt x="3095375" y="3026139"/>
                  <a:pt x="3085852" y="3024583"/>
                </a:cubicBezTo>
                <a:cubicBezTo>
                  <a:pt x="3083205" y="3019193"/>
                  <a:pt x="3077928" y="3019162"/>
                  <a:pt x="3068056" y="3021444"/>
                </a:cubicBezTo>
                <a:cubicBezTo>
                  <a:pt x="3067547" y="3021351"/>
                  <a:pt x="3067037" y="3021259"/>
                  <a:pt x="3066528" y="3021166"/>
                </a:cubicBezTo>
                <a:lnTo>
                  <a:pt x="3051628" y="3025475"/>
                </a:lnTo>
                <a:cubicBezTo>
                  <a:pt x="3054335" y="3020346"/>
                  <a:pt x="3000640" y="3019856"/>
                  <a:pt x="3008147" y="3014221"/>
                </a:cubicBezTo>
                <a:cubicBezTo>
                  <a:pt x="2996636" y="3010443"/>
                  <a:pt x="2991707" y="3018195"/>
                  <a:pt x="2980324" y="3014998"/>
                </a:cubicBezTo>
                <a:cubicBezTo>
                  <a:pt x="2967759" y="3014889"/>
                  <a:pt x="2987908" y="3019812"/>
                  <a:pt x="2974105" y="3021060"/>
                </a:cubicBezTo>
                <a:lnTo>
                  <a:pt x="2898967" y="3017706"/>
                </a:lnTo>
                <a:cubicBezTo>
                  <a:pt x="2889133" y="3021187"/>
                  <a:pt x="2880975" y="3020246"/>
                  <a:pt x="2872906" y="3017913"/>
                </a:cubicBezTo>
                <a:cubicBezTo>
                  <a:pt x="2849600" y="3020012"/>
                  <a:pt x="2847396" y="3018756"/>
                  <a:pt x="2821030" y="3018570"/>
                </a:cubicBezTo>
                <a:cubicBezTo>
                  <a:pt x="2792862" y="3023488"/>
                  <a:pt x="2758404" y="3014645"/>
                  <a:pt x="2730230" y="3014478"/>
                </a:cubicBezTo>
                <a:cubicBezTo>
                  <a:pt x="2702955" y="3023440"/>
                  <a:pt x="2711231" y="3004407"/>
                  <a:pt x="2687628" y="3005991"/>
                </a:cubicBezTo>
                <a:cubicBezTo>
                  <a:pt x="2649605" y="3014731"/>
                  <a:pt x="2688189" y="2999782"/>
                  <a:pt x="2628951" y="3004830"/>
                </a:cubicBezTo>
                <a:cubicBezTo>
                  <a:pt x="2625663" y="3006155"/>
                  <a:pt x="2618407" y="3015266"/>
                  <a:pt x="2619087" y="3013614"/>
                </a:cubicBezTo>
                <a:cubicBezTo>
                  <a:pt x="2606112" y="3014782"/>
                  <a:pt x="2568093" y="2997243"/>
                  <a:pt x="2549635" y="2999983"/>
                </a:cubicBezTo>
                <a:cubicBezTo>
                  <a:pt x="2513091" y="2997030"/>
                  <a:pt x="2495971" y="3005531"/>
                  <a:pt x="2469604" y="3005376"/>
                </a:cubicBezTo>
                <a:cubicBezTo>
                  <a:pt x="2460397" y="2976697"/>
                  <a:pt x="2420737" y="2997007"/>
                  <a:pt x="2366760" y="2987305"/>
                </a:cubicBezTo>
                <a:lnTo>
                  <a:pt x="2184478" y="2961828"/>
                </a:lnTo>
                <a:cubicBezTo>
                  <a:pt x="2115036" y="2937464"/>
                  <a:pt x="2031972" y="2970268"/>
                  <a:pt x="1991474" y="2962283"/>
                </a:cubicBezTo>
                <a:cubicBezTo>
                  <a:pt x="1975906" y="2972633"/>
                  <a:pt x="1961170" y="2963900"/>
                  <a:pt x="1941495" y="2969250"/>
                </a:cubicBezTo>
                <a:cubicBezTo>
                  <a:pt x="1896970" y="2975048"/>
                  <a:pt x="1881450" y="2995138"/>
                  <a:pt x="1822493" y="2993245"/>
                </a:cubicBezTo>
                <a:cubicBezTo>
                  <a:pt x="1799752" y="2992680"/>
                  <a:pt x="1701905" y="3006271"/>
                  <a:pt x="1648275" y="3026984"/>
                </a:cubicBezTo>
                <a:cubicBezTo>
                  <a:pt x="1616403" y="3033006"/>
                  <a:pt x="1600867" y="3023480"/>
                  <a:pt x="1591543" y="3039507"/>
                </a:cubicBezTo>
                <a:cubicBezTo>
                  <a:pt x="1575633" y="3031550"/>
                  <a:pt x="1526767" y="3047631"/>
                  <a:pt x="1510786" y="3050338"/>
                </a:cubicBezTo>
                <a:cubicBezTo>
                  <a:pt x="1497175" y="3045578"/>
                  <a:pt x="1491407" y="3051196"/>
                  <a:pt x="1479840" y="3053327"/>
                </a:cubicBezTo>
                <a:cubicBezTo>
                  <a:pt x="1474089" y="3050164"/>
                  <a:pt x="1464204" y="3051201"/>
                  <a:pt x="1461357" y="3055733"/>
                </a:cubicBezTo>
                <a:cubicBezTo>
                  <a:pt x="1467349" y="3065105"/>
                  <a:pt x="1432334" y="3063173"/>
                  <a:pt x="1430609" y="3070139"/>
                </a:cubicBezTo>
                <a:cubicBezTo>
                  <a:pt x="1410809" y="3073257"/>
                  <a:pt x="1323018" y="3072123"/>
                  <a:pt x="1309663" y="3084181"/>
                </a:cubicBezTo>
                <a:cubicBezTo>
                  <a:pt x="1269914" y="3092768"/>
                  <a:pt x="1209429" y="3080588"/>
                  <a:pt x="1192304" y="3082361"/>
                </a:cubicBezTo>
                <a:cubicBezTo>
                  <a:pt x="1184634" y="3081978"/>
                  <a:pt x="1176965" y="3081596"/>
                  <a:pt x="1169295" y="3081213"/>
                </a:cubicBezTo>
                <a:cubicBezTo>
                  <a:pt x="1168466" y="3081343"/>
                  <a:pt x="1167637" y="3081472"/>
                  <a:pt x="1166808" y="3081602"/>
                </a:cubicBezTo>
                <a:lnTo>
                  <a:pt x="1115657" y="3078399"/>
                </a:lnTo>
                <a:cubicBezTo>
                  <a:pt x="1085018" y="3091808"/>
                  <a:pt x="1079065" y="3095515"/>
                  <a:pt x="1042697" y="3099190"/>
                </a:cubicBezTo>
                <a:cubicBezTo>
                  <a:pt x="1032644" y="3098127"/>
                  <a:pt x="979772" y="3096610"/>
                  <a:pt x="977694" y="3101331"/>
                </a:cubicBezTo>
                <a:cubicBezTo>
                  <a:pt x="961202" y="3095237"/>
                  <a:pt x="940975" y="3100420"/>
                  <a:pt x="924689" y="3093967"/>
                </a:cubicBezTo>
                <a:lnTo>
                  <a:pt x="908550" y="3095950"/>
                </a:lnTo>
                <a:cubicBezTo>
                  <a:pt x="877246" y="3094415"/>
                  <a:pt x="882046" y="3103801"/>
                  <a:pt x="845329" y="3093766"/>
                </a:cubicBezTo>
                <a:cubicBezTo>
                  <a:pt x="837507" y="3090489"/>
                  <a:pt x="824678" y="3090903"/>
                  <a:pt x="816675" y="3094689"/>
                </a:cubicBezTo>
                <a:cubicBezTo>
                  <a:pt x="815297" y="3095340"/>
                  <a:pt x="814119" y="3096069"/>
                  <a:pt x="813174" y="3096853"/>
                </a:cubicBezTo>
                <a:cubicBezTo>
                  <a:pt x="790135" y="3089266"/>
                  <a:pt x="783048" y="3095936"/>
                  <a:pt x="771013" y="3090209"/>
                </a:cubicBezTo>
                <a:cubicBezTo>
                  <a:pt x="742645" y="3091492"/>
                  <a:pt x="725377" y="3101546"/>
                  <a:pt x="714380" y="3096594"/>
                </a:cubicBezTo>
                <a:cubicBezTo>
                  <a:pt x="693975" y="3099397"/>
                  <a:pt x="662383" y="3104717"/>
                  <a:pt x="648585" y="3107030"/>
                </a:cubicBezTo>
                <a:cubicBezTo>
                  <a:pt x="644887" y="3110964"/>
                  <a:pt x="637955" y="3109672"/>
                  <a:pt x="631605" y="3110477"/>
                </a:cubicBezTo>
                <a:cubicBezTo>
                  <a:pt x="625207" y="3114153"/>
                  <a:pt x="595514" y="3114423"/>
                  <a:pt x="586338" y="3112586"/>
                </a:cubicBezTo>
                <a:lnTo>
                  <a:pt x="557969" y="3117189"/>
                </a:lnTo>
                <a:cubicBezTo>
                  <a:pt x="508787" y="3109938"/>
                  <a:pt x="487300" y="3138257"/>
                  <a:pt x="448505" y="3111851"/>
                </a:cubicBezTo>
                <a:cubicBezTo>
                  <a:pt x="430568" y="3111958"/>
                  <a:pt x="443794" y="3120275"/>
                  <a:pt x="425858" y="3120382"/>
                </a:cubicBezTo>
                <a:cubicBezTo>
                  <a:pt x="402271" y="3123546"/>
                  <a:pt x="413517" y="3112174"/>
                  <a:pt x="391847" y="3124849"/>
                </a:cubicBezTo>
                <a:cubicBezTo>
                  <a:pt x="349157" y="3121702"/>
                  <a:pt x="326774" y="3134560"/>
                  <a:pt x="288285" y="3125383"/>
                </a:cubicBezTo>
                <a:cubicBezTo>
                  <a:pt x="295755" y="3130096"/>
                  <a:pt x="205047" y="3129625"/>
                  <a:pt x="192615" y="3128748"/>
                </a:cubicBezTo>
                <a:cubicBezTo>
                  <a:pt x="166142" y="3128967"/>
                  <a:pt x="138184" y="3127169"/>
                  <a:pt x="97952" y="3126700"/>
                </a:cubicBezTo>
                <a:cubicBezTo>
                  <a:pt x="62377" y="3129690"/>
                  <a:pt x="78866" y="3120054"/>
                  <a:pt x="46928" y="3130306"/>
                </a:cubicBezTo>
                <a:cubicBezTo>
                  <a:pt x="37098" y="3130381"/>
                  <a:pt x="21188" y="3129913"/>
                  <a:pt x="7323" y="3129322"/>
                </a:cubicBezTo>
                <a:lnTo>
                  <a:pt x="0" y="3128862"/>
                </a:lnTo>
                <a:close/>
              </a:path>
            </a:pathLst>
          </a:custGeom>
        </p:spPr>
      </p:pic>
      <p:pic>
        <p:nvPicPr>
          <p:cNvPr id="4" name="Picture 3"/>
          <p:cNvPicPr>
            <a:picLocks noChangeAspect="1"/>
          </p:cNvPicPr>
          <p:nvPr/>
        </p:nvPicPr>
        <p:blipFill rotWithShape="1">
          <a:blip r:embed="rId5"/>
          <a:srcRect r="35673" b="-2"/>
          <a:stretch/>
        </p:blipFill>
        <p:spPr>
          <a:xfrm>
            <a:off x="6072192" y="10"/>
            <a:ext cx="3071808" cy="3206832"/>
          </a:xfrm>
          <a:custGeom>
            <a:avLst/>
            <a:gdLst/>
            <a:ahLst/>
            <a:cxnLst/>
            <a:rect l="l" t="t" r="r" b="b"/>
            <a:pathLst>
              <a:path w="4095743" h="3206842">
                <a:moveTo>
                  <a:pt x="0" y="0"/>
                </a:moveTo>
                <a:lnTo>
                  <a:pt x="4095743" y="0"/>
                </a:lnTo>
                <a:lnTo>
                  <a:pt x="4095743" y="136523"/>
                </a:lnTo>
                <a:lnTo>
                  <a:pt x="4095743" y="1701208"/>
                </a:lnTo>
                <a:lnTo>
                  <a:pt x="4095743" y="3071014"/>
                </a:lnTo>
                <a:cubicBezTo>
                  <a:pt x="4095742" y="3071024"/>
                  <a:pt x="4095742" y="3071035"/>
                  <a:pt x="4095741" y="3071045"/>
                </a:cubicBezTo>
                <a:cubicBezTo>
                  <a:pt x="4095657" y="3071040"/>
                  <a:pt x="4095572" y="3071032"/>
                  <a:pt x="4095488" y="3071025"/>
                </a:cubicBezTo>
                <a:lnTo>
                  <a:pt x="4089562" y="3068518"/>
                </a:lnTo>
                <a:lnTo>
                  <a:pt x="4066621" y="3073254"/>
                </a:lnTo>
                <a:cubicBezTo>
                  <a:pt x="4055320" y="3074906"/>
                  <a:pt x="4043427" y="3076001"/>
                  <a:pt x="4031223" y="3076501"/>
                </a:cubicBezTo>
                <a:cubicBezTo>
                  <a:pt x="4028484" y="3073164"/>
                  <a:pt x="4018905" y="3077906"/>
                  <a:pt x="4014400" y="3078843"/>
                </a:cubicBezTo>
                <a:cubicBezTo>
                  <a:pt x="4014351" y="3076664"/>
                  <a:pt x="4004368" y="3075619"/>
                  <a:pt x="4000825" y="3077423"/>
                </a:cubicBezTo>
                <a:cubicBezTo>
                  <a:pt x="3926364" y="3085214"/>
                  <a:pt x="3968261" y="3064853"/>
                  <a:pt x="3923579" y="3077062"/>
                </a:cubicBezTo>
                <a:cubicBezTo>
                  <a:pt x="3916103" y="3077698"/>
                  <a:pt x="3910492" y="3076605"/>
                  <a:pt x="3905815" y="3074801"/>
                </a:cubicBezTo>
                <a:lnTo>
                  <a:pt x="3897396" y="3070297"/>
                </a:lnTo>
                <a:lnTo>
                  <a:pt x="3890800" y="3071903"/>
                </a:lnTo>
                <a:cubicBezTo>
                  <a:pt x="3865901" y="3072029"/>
                  <a:pt x="3858562" y="3067412"/>
                  <a:pt x="3844074" y="3072063"/>
                </a:cubicBezTo>
                <a:cubicBezTo>
                  <a:pt x="3822669" y="3062396"/>
                  <a:pt x="3829876" y="3071099"/>
                  <a:pt x="3813596" y="3072579"/>
                </a:cubicBezTo>
                <a:cubicBezTo>
                  <a:pt x="3800751" y="3074505"/>
                  <a:pt x="3824330" y="3078216"/>
                  <a:pt x="3811743" y="3078763"/>
                </a:cubicBezTo>
                <a:cubicBezTo>
                  <a:pt x="3798124" y="3076266"/>
                  <a:pt x="3798764" y="3084018"/>
                  <a:pt x="3784600" y="3080966"/>
                </a:cubicBezTo>
                <a:cubicBezTo>
                  <a:pt x="3788042" y="3075127"/>
                  <a:pt x="3756652" y="3082098"/>
                  <a:pt x="3755678" y="3076997"/>
                </a:cubicBezTo>
                <a:cubicBezTo>
                  <a:pt x="3743648" y="3084291"/>
                  <a:pt x="3737604" y="3075305"/>
                  <a:pt x="3721587" y="3077553"/>
                </a:cubicBezTo>
                <a:cubicBezTo>
                  <a:pt x="3714042" y="3080313"/>
                  <a:pt x="3708600" y="3080787"/>
                  <a:pt x="3701187" y="3077818"/>
                </a:cubicBezTo>
                <a:cubicBezTo>
                  <a:pt x="3666438" y="3091253"/>
                  <a:pt x="3680164" y="3078420"/>
                  <a:pt x="3647646" y="3083588"/>
                </a:cubicBezTo>
                <a:cubicBezTo>
                  <a:pt x="3619631" y="3089020"/>
                  <a:pt x="3587871" y="3092545"/>
                  <a:pt x="3560777" y="3105520"/>
                </a:cubicBezTo>
                <a:cubicBezTo>
                  <a:pt x="3555802" y="3109193"/>
                  <a:pt x="3543591" y="3110585"/>
                  <a:pt x="3533503" y="3108626"/>
                </a:cubicBezTo>
                <a:cubicBezTo>
                  <a:pt x="3531768" y="3108290"/>
                  <a:pt x="3530162" y="3107864"/>
                  <a:pt x="3528735" y="3107361"/>
                </a:cubicBezTo>
                <a:cubicBezTo>
                  <a:pt x="3505309" y="3109347"/>
                  <a:pt x="3419631" y="3118211"/>
                  <a:pt x="3392949" y="3120534"/>
                </a:cubicBezTo>
                <a:cubicBezTo>
                  <a:pt x="3390791" y="3115813"/>
                  <a:pt x="3377299" y="3124333"/>
                  <a:pt x="3368657" y="3121305"/>
                </a:cubicBezTo>
                <a:cubicBezTo>
                  <a:pt x="3362467" y="3118650"/>
                  <a:pt x="3356930" y="3120616"/>
                  <a:pt x="3350465" y="3120823"/>
                </a:cubicBezTo>
                <a:cubicBezTo>
                  <a:pt x="3341947" y="3118736"/>
                  <a:pt x="3314164" y="3122506"/>
                  <a:pt x="3306922" y="3125212"/>
                </a:cubicBezTo>
                <a:cubicBezTo>
                  <a:pt x="3289615" y="3134610"/>
                  <a:pt x="3250286" y="3127630"/>
                  <a:pt x="3235905" y="3134831"/>
                </a:cubicBezTo>
                <a:cubicBezTo>
                  <a:pt x="3230686" y="3135887"/>
                  <a:pt x="3225583" y="3136314"/>
                  <a:pt x="3220570" y="3136351"/>
                </a:cubicBezTo>
                <a:lnTo>
                  <a:pt x="3206547" y="3135559"/>
                </a:lnTo>
                <a:lnTo>
                  <a:pt x="3202562" y="3133546"/>
                </a:lnTo>
                <a:lnTo>
                  <a:pt x="3193989" y="3134044"/>
                </a:lnTo>
                <a:cubicBezTo>
                  <a:pt x="3193170" y="3133943"/>
                  <a:pt x="3192354" y="3133838"/>
                  <a:pt x="3191535" y="3133737"/>
                </a:cubicBezTo>
                <a:cubicBezTo>
                  <a:pt x="3186844" y="3133143"/>
                  <a:pt x="3182215" y="3132626"/>
                  <a:pt x="3177631" y="3132423"/>
                </a:cubicBezTo>
                <a:cubicBezTo>
                  <a:pt x="3183659" y="3142516"/>
                  <a:pt x="3139642" y="3132347"/>
                  <a:pt x="3152328" y="3140511"/>
                </a:cubicBezTo>
                <a:cubicBezTo>
                  <a:pt x="3128198" y="3141143"/>
                  <a:pt x="3146604" y="3148747"/>
                  <a:pt x="3117596" y="3141499"/>
                </a:cubicBezTo>
                <a:cubicBezTo>
                  <a:pt x="3086979" y="3143595"/>
                  <a:pt x="3006888" y="3148940"/>
                  <a:pt x="2968634" y="3153086"/>
                </a:cubicBezTo>
                <a:cubicBezTo>
                  <a:pt x="2929486" y="3164160"/>
                  <a:pt x="2914998" y="3160811"/>
                  <a:pt x="2888057" y="3166369"/>
                </a:cubicBezTo>
                <a:cubicBezTo>
                  <a:pt x="2835648" y="3169073"/>
                  <a:pt x="2838558" y="3182345"/>
                  <a:pt x="2815482" y="3172591"/>
                </a:cubicBezTo>
                <a:cubicBezTo>
                  <a:pt x="2780330" y="3174973"/>
                  <a:pt x="2810834" y="3187092"/>
                  <a:pt x="2773979" y="3183164"/>
                </a:cubicBezTo>
                <a:cubicBezTo>
                  <a:pt x="2772836" y="3184755"/>
                  <a:pt x="2747271" y="3200694"/>
                  <a:pt x="2744895" y="3201836"/>
                </a:cubicBezTo>
                <a:cubicBezTo>
                  <a:pt x="2729571" y="3202108"/>
                  <a:pt x="2714249" y="3202379"/>
                  <a:pt x="2698926" y="3202651"/>
                </a:cubicBezTo>
                <a:lnTo>
                  <a:pt x="2695579" y="3202498"/>
                </a:lnTo>
                <a:lnTo>
                  <a:pt x="2674400" y="3206842"/>
                </a:lnTo>
                <a:lnTo>
                  <a:pt x="2673684" y="3206495"/>
                </a:lnTo>
                <a:cubicBezTo>
                  <a:pt x="2671600" y="3205816"/>
                  <a:pt x="2669147" y="3205501"/>
                  <a:pt x="2665867" y="3205942"/>
                </a:cubicBezTo>
                <a:cubicBezTo>
                  <a:pt x="2655994" y="3204939"/>
                  <a:pt x="2626692" y="3200644"/>
                  <a:pt x="2614431" y="3200481"/>
                </a:cubicBezTo>
                <a:cubicBezTo>
                  <a:pt x="2607486" y="3202087"/>
                  <a:pt x="2600071" y="3203605"/>
                  <a:pt x="2592303" y="3204964"/>
                </a:cubicBezTo>
                <a:lnTo>
                  <a:pt x="2529882" y="3205645"/>
                </a:lnTo>
                <a:lnTo>
                  <a:pt x="2464509" y="3197687"/>
                </a:lnTo>
                <a:cubicBezTo>
                  <a:pt x="2440330" y="3197513"/>
                  <a:pt x="2419394" y="3194556"/>
                  <a:pt x="2398926" y="3196641"/>
                </a:cubicBezTo>
                <a:cubicBezTo>
                  <a:pt x="2390615" y="3194341"/>
                  <a:pt x="2382779" y="3200091"/>
                  <a:pt x="2375181" y="3203534"/>
                </a:cubicBezTo>
                <a:cubicBezTo>
                  <a:pt x="2352617" y="3202385"/>
                  <a:pt x="2347156" y="3190791"/>
                  <a:pt x="2332855" y="3194625"/>
                </a:cubicBezTo>
                <a:cubicBezTo>
                  <a:pt x="2320177" y="3186674"/>
                  <a:pt x="2319429" y="3189708"/>
                  <a:pt x="2313469" y="3191985"/>
                </a:cubicBezTo>
                <a:cubicBezTo>
                  <a:pt x="2313187" y="3192040"/>
                  <a:pt x="2312903" y="3192094"/>
                  <a:pt x="2312621" y="3192148"/>
                </a:cubicBezTo>
                <a:lnTo>
                  <a:pt x="2310886" y="3191011"/>
                </a:lnTo>
                <a:cubicBezTo>
                  <a:pt x="2309691" y="3190836"/>
                  <a:pt x="2308496" y="3190660"/>
                  <a:pt x="2307301" y="3190485"/>
                </a:cubicBezTo>
                <a:cubicBezTo>
                  <a:pt x="2304038" y="3190598"/>
                  <a:pt x="2300775" y="3190712"/>
                  <a:pt x="2297511" y="3190825"/>
                </a:cubicBezTo>
                <a:cubicBezTo>
                  <a:pt x="2296284" y="3190964"/>
                  <a:pt x="2295057" y="3191105"/>
                  <a:pt x="2293829" y="3191244"/>
                </a:cubicBezTo>
                <a:cubicBezTo>
                  <a:pt x="2291292" y="3191425"/>
                  <a:pt x="2289608" y="3191405"/>
                  <a:pt x="2288442" y="3191236"/>
                </a:cubicBezTo>
                <a:cubicBezTo>
                  <a:pt x="2288397" y="3191205"/>
                  <a:pt x="2288352" y="3191173"/>
                  <a:pt x="2288307" y="3191142"/>
                </a:cubicBezTo>
                <a:cubicBezTo>
                  <a:pt x="2286625" y="3191201"/>
                  <a:pt x="2292966" y="3181241"/>
                  <a:pt x="2291282" y="3181298"/>
                </a:cubicBezTo>
                <a:cubicBezTo>
                  <a:pt x="2282768" y="3181808"/>
                  <a:pt x="2266459" y="3192523"/>
                  <a:pt x="2258572" y="3193351"/>
                </a:cubicBezTo>
                <a:cubicBezTo>
                  <a:pt x="2251903" y="3188132"/>
                  <a:pt x="2222758" y="3194297"/>
                  <a:pt x="2225949" y="3184460"/>
                </a:cubicBezTo>
                <a:cubicBezTo>
                  <a:pt x="2215309" y="3185285"/>
                  <a:pt x="2208874" y="3189370"/>
                  <a:pt x="2212457" y="3182918"/>
                </a:cubicBezTo>
                <a:cubicBezTo>
                  <a:pt x="2208954" y="3183005"/>
                  <a:pt x="2206796" y="3182455"/>
                  <a:pt x="2205250" y="3181596"/>
                </a:cubicBezTo>
                <a:lnTo>
                  <a:pt x="2204802" y="3181191"/>
                </a:lnTo>
                <a:cubicBezTo>
                  <a:pt x="2196360" y="3181862"/>
                  <a:pt x="2165295" y="3184604"/>
                  <a:pt x="2154589" y="3185621"/>
                </a:cubicBezTo>
                <a:lnTo>
                  <a:pt x="2140577" y="3187296"/>
                </a:lnTo>
                <a:lnTo>
                  <a:pt x="2139223" y="3186946"/>
                </a:lnTo>
                <a:lnTo>
                  <a:pt x="2129522" y="3182108"/>
                </a:lnTo>
                <a:cubicBezTo>
                  <a:pt x="2126396" y="3182958"/>
                  <a:pt x="2123631" y="3190717"/>
                  <a:pt x="2121389" y="3192118"/>
                </a:cubicBezTo>
                <a:cubicBezTo>
                  <a:pt x="2088356" y="3184630"/>
                  <a:pt x="2057187" y="3191481"/>
                  <a:pt x="2021332" y="3190187"/>
                </a:cubicBezTo>
                <a:cubicBezTo>
                  <a:pt x="1980808" y="3192837"/>
                  <a:pt x="1960551" y="3192182"/>
                  <a:pt x="1937109" y="3194259"/>
                </a:cubicBezTo>
                <a:cubicBezTo>
                  <a:pt x="1933244" y="3194376"/>
                  <a:pt x="1901924" y="3195327"/>
                  <a:pt x="1908362" y="3191174"/>
                </a:cubicBezTo>
                <a:cubicBezTo>
                  <a:pt x="1873455" y="3191897"/>
                  <a:pt x="1822379" y="3188607"/>
                  <a:pt x="1786518" y="3189413"/>
                </a:cubicBezTo>
                <a:cubicBezTo>
                  <a:pt x="1763469" y="3179547"/>
                  <a:pt x="1741339" y="3197857"/>
                  <a:pt x="1717434" y="3196011"/>
                </a:cubicBezTo>
                <a:cubicBezTo>
                  <a:pt x="1723972" y="3205094"/>
                  <a:pt x="1664175" y="3190915"/>
                  <a:pt x="1662865" y="3201166"/>
                </a:cubicBezTo>
                <a:lnTo>
                  <a:pt x="1636987" y="3195235"/>
                </a:lnTo>
                <a:lnTo>
                  <a:pt x="1623920" y="3183037"/>
                </a:lnTo>
                <a:cubicBezTo>
                  <a:pt x="1619023" y="3182563"/>
                  <a:pt x="1613758" y="3192473"/>
                  <a:pt x="1607939" y="3192950"/>
                </a:cubicBezTo>
                <a:cubicBezTo>
                  <a:pt x="1593621" y="3197013"/>
                  <a:pt x="1571326" y="3192034"/>
                  <a:pt x="1551162" y="3192335"/>
                </a:cubicBezTo>
                <a:lnTo>
                  <a:pt x="1541903" y="3186915"/>
                </a:lnTo>
                <a:lnTo>
                  <a:pt x="1511680" y="3191495"/>
                </a:lnTo>
                <a:cubicBezTo>
                  <a:pt x="1489503" y="3191217"/>
                  <a:pt x="1467326" y="3190938"/>
                  <a:pt x="1445149" y="3190660"/>
                </a:cubicBezTo>
                <a:lnTo>
                  <a:pt x="1436200" y="3191890"/>
                </a:lnTo>
                <a:cubicBezTo>
                  <a:pt x="1432876" y="3191277"/>
                  <a:pt x="1429122" y="3201007"/>
                  <a:pt x="1425206" y="3200344"/>
                </a:cubicBezTo>
                <a:lnTo>
                  <a:pt x="1412701" y="3187919"/>
                </a:lnTo>
                <a:cubicBezTo>
                  <a:pt x="1402612" y="3187367"/>
                  <a:pt x="1373509" y="3184444"/>
                  <a:pt x="1364678" y="3183688"/>
                </a:cubicBezTo>
                <a:cubicBezTo>
                  <a:pt x="1363023" y="3183583"/>
                  <a:pt x="1361370" y="3183479"/>
                  <a:pt x="1359716" y="3183377"/>
                </a:cubicBezTo>
                <a:lnTo>
                  <a:pt x="1327998" y="3173718"/>
                </a:lnTo>
                <a:cubicBezTo>
                  <a:pt x="1303324" y="3168363"/>
                  <a:pt x="1243415" y="3156944"/>
                  <a:pt x="1211674" y="3151252"/>
                </a:cubicBezTo>
                <a:cubicBezTo>
                  <a:pt x="1183206" y="3154805"/>
                  <a:pt x="1160307" y="3140433"/>
                  <a:pt x="1137545" y="3142903"/>
                </a:cubicBezTo>
                <a:cubicBezTo>
                  <a:pt x="1108831" y="3139323"/>
                  <a:pt x="1085657" y="3133417"/>
                  <a:pt x="1067088" y="3129767"/>
                </a:cubicBezTo>
                <a:cubicBezTo>
                  <a:pt x="1064006" y="3128241"/>
                  <a:pt x="1029699" y="3122201"/>
                  <a:pt x="1026132" y="3121008"/>
                </a:cubicBezTo>
                <a:cubicBezTo>
                  <a:pt x="1005747" y="3117732"/>
                  <a:pt x="1013867" y="3117508"/>
                  <a:pt x="979389" y="3112403"/>
                </a:cubicBezTo>
                <a:cubicBezTo>
                  <a:pt x="950459" y="3107178"/>
                  <a:pt x="920762" y="3105056"/>
                  <a:pt x="888511" y="3099565"/>
                </a:cubicBezTo>
                <a:cubicBezTo>
                  <a:pt x="854269" y="3092172"/>
                  <a:pt x="833998" y="3094049"/>
                  <a:pt x="820520" y="3090926"/>
                </a:cubicBezTo>
                <a:cubicBezTo>
                  <a:pt x="792202" y="3081871"/>
                  <a:pt x="783417" y="3082958"/>
                  <a:pt x="740242" y="3083816"/>
                </a:cubicBezTo>
                <a:cubicBezTo>
                  <a:pt x="707061" y="3077800"/>
                  <a:pt x="671560" y="3086129"/>
                  <a:pt x="646247" y="3074734"/>
                </a:cubicBezTo>
                <a:cubicBezTo>
                  <a:pt x="642938" y="3075735"/>
                  <a:pt x="639394" y="3076369"/>
                  <a:pt x="635700" y="3076739"/>
                </a:cubicBezTo>
                <a:cubicBezTo>
                  <a:pt x="632097" y="3076874"/>
                  <a:pt x="628494" y="3077010"/>
                  <a:pt x="624891" y="3077145"/>
                </a:cubicBezTo>
                <a:lnTo>
                  <a:pt x="614671" y="3073567"/>
                </a:lnTo>
                <a:cubicBezTo>
                  <a:pt x="603428" y="3072991"/>
                  <a:pt x="568522" y="3074251"/>
                  <a:pt x="557430" y="3073687"/>
                </a:cubicBezTo>
                <a:lnTo>
                  <a:pt x="557338" y="3073252"/>
                </a:lnTo>
                <a:cubicBezTo>
                  <a:pt x="554424" y="3072272"/>
                  <a:pt x="546805" y="3070825"/>
                  <a:pt x="539949" y="3067812"/>
                </a:cubicBezTo>
                <a:cubicBezTo>
                  <a:pt x="528878" y="3064560"/>
                  <a:pt x="503526" y="3056658"/>
                  <a:pt x="490911" y="3053742"/>
                </a:cubicBezTo>
                <a:lnTo>
                  <a:pt x="468269" y="3040300"/>
                </a:lnTo>
                <a:lnTo>
                  <a:pt x="446284" y="3044010"/>
                </a:lnTo>
                <a:cubicBezTo>
                  <a:pt x="429421" y="3045653"/>
                  <a:pt x="428304" y="3040351"/>
                  <a:pt x="407700" y="3036255"/>
                </a:cubicBezTo>
                <a:cubicBezTo>
                  <a:pt x="397569" y="3038433"/>
                  <a:pt x="390857" y="3046536"/>
                  <a:pt x="384835" y="3043282"/>
                </a:cubicBezTo>
                <a:cubicBezTo>
                  <a:pt x="363540" y="3042472"/>
                  <a:pt x="346002" y="3026895"/>
                  <a:pt x="323041" y="3023486"/>
                </a:cubicBezTo>
                <a:cubicBezTo>
                  <a:pt x="296255" y="3024819"/>
                  <a:pt x="286207" y="3016076"/>
                  <a:pt x="261659" y="3012466"/>
                </a:cubicBezTo>
                <a:cubicBezTo>
                  <a:pt x="237343" y="3017165"/>
                  <a:pt x="246269" y="3004370"/>
                  <a:pt x="234593" y="3000196"/>
                </a:cubicBezTo>
                <a:lnTo>
                  <a:pt x="231087" y="2999548"/>
                </a:lnTo>
                <a:lnTo>
                  <a:pt x="182124" y="3000760"/>
                </a:lnTo>
                <a:cubicBezTo>
                  <a:pt x="176172" y="2995322"/>
                  <a:pt x="146296" y="3000490"/>
                  <a:pt x="150781" y="2990775"/>
                </a:cubicBezTo>
                <a:cubicBezTo>
                  <a:pt x="135014" y="2988838"/>
                  <a:pt x="99403" y="2989342"/>
                  <a:pt x="87521" y="2989133"/>
                </a:cubicBezTo>
                <a:cubicBezTo>
                  <a:pt x="84843" y="2989261"/>
                  <a:pt x="82166" y="2989390"/>
                  <a:pt x="79487" y="2989518"/>
                </a:cubicBezTo>
                <a:lnTo>
                  <a:pt x="77079" y="2990682"/>
                </a:lnTo>
                <a:cubicBezTo>
                  <a:pt x="74554" y="2991354"/>
                  <a:pt x="71035" y="2991559"/>
                  <a:pt x="65291" y="2990716"/>
                </a:cubicBezTo>
                <a:cubicBezTo>
                  <a:pt x="64857" y="2990584"/>
                  <a:pt x="64422" y="2990453"/>
                  <a:pt x="63989" y="2990321"/>
                </a:cubicBezTo>
                <a:cubicBezTo>
                  <a:pt x="62342" y="2990669"/>
                  <a:pt x="50523" y="2991267"/>
                  <a:pt x="36658" y="2991762"/>
                </a:cubicBezTo>
                <a:lnTo>
                  <a:pt x="0" y="2992525"/>
                </a:lnTo>
                <a:close/>
              </a:path>
            </a:pathLst>
          </a:custGeom>
        </p:spPr>
      </p:pic>
      <p:sp>
        <p:nvSpPr>
          <p:cNvPr id="3" name="Content Placeholder 2"/>
          <p:cNvSpPr>
            <a:spLocks noGrp="1"/>
          </p:cNvSpPr>
          <p:nvPr>
            <p:ph idx="1"/>
          </p:nvPr>
        </p:nvSpPr>
        <p:spPr>
          <a:xfrm>
            <a:off x="4214553" y="3651159"/>
            <a:ext cx="4300797" cy="2525803"/>
          </a:xfrm>
        </p:spPr>
        <p:txBody>
          <a:bodyPr anchor="ctr">
            <a:normAutofit fontScale="85000" lnSpcReduction="20000"/>
          </a:bodyPr>
          <a:lstStyle/>
          <a:p>
            <a:endParaRPr lang="en-GB" sz="2600" dirty="0"/>
          </a:p>
          <a:p>
            <a:r>
              <a:rPr lang="en-GB" sz="2600" dirty="0"/>
              <a:t> </a:t>
            </a:r>
            <a:r>
              <a:rPr lang="en-GB" sz="2600" b="1" i="1" dirty="0"/>
              <a:t>Gibbins and Proctor (1918) 13 Cr App R 134</a:t>
            </a:r>
          </a:p>
          <a:p>
            <a:pPr marL="0" indent="0">
              <a:buNone/>
            </a:pPr>
            <a:endParaRPr lang="en-GB" sz="2600" b="1" i="1" dirty="0"/>
          </a:p>
          <a:p>
            <a:r>
              <a:rPr lang="en-GB" sz="2600" b="1" i="1" dirty="0"/>
              <a:t>Santana Bermudez [2004] Crim LR 471</a:t>
            </a:r>
          </a:p>
          <a:p>
            <a:endParaRPr lang="en-GB" sz="2600" dirty="0"/>
          </a:p>
          <a:p>
            <a:r>
              <a:rPr lang="en-GB" sz="2600" b="1" i="1" dirty="0"/>
              <a:t>Miller [1983] 2 AC 161</a:t>
            </a:r>
            <a:endParaRPr lang="en-GB" sz="2600" dirty="0"/>
          </a:p>
          <a:p>
            <a:endParaRPr lang="en-GB" sz="1700" dirty="0"/>
          </a:p>
        </p:txBody>
      </p:sp>
    </p:spTree>
    <p:extLst>
      <p:ext uri="{BB962C8B-B14F-4D97-AF65-F5344CB8AC3E}">
        <p14:creationId xmlns:p14="http://schemas.microsoft.com/office/powerpoint/2010/main" val="28291131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628650" y="365125"/>
            <a:ext cx="4045020" cy="1325563"/>
          </a:xfrm>
        </p:spPr>
        <p:txBody>
          <a:bodyPr>
            <a:normAutofit/>
          </a:bodyPr>
          <a:lstStyle/>
          <a:p>
            <a:r>
              <a:rPr lang="en-GB"/>
              <a:t>Elements of </a:t>
            </a:r>
            <a:r>
              <a:rPr lang="en-GB" err="1"/>
              <a:t>Actus</a:t>
            </a:r>
            <a:r>
              <a:rPr lang="en-GB"/>
              <a:t> Reus: </a:t>
            </a:r>
            <a:r>
              <a:rPr lang="en-GB" b="1"/>
              <a:t>Consequence</a:t>
            </a:r>
          </a:p>
        </p:txBody>
      </p:sp>
      <p:sp>
        <p:nvSpPr>
          <p:cNvPr id="3" name="Content Placeholder 2"/>
          <p:cNvSpPr>
            <a:spLocks noGrp="1"/>
          </p:cNvSpPr>
          <p:nvPr>
            <p:ph idx="1"/>
          </p:nvPr>
        </p:nvSpPr>
        <p:spPr>
          <a:xfrm>
            <a:off x="628650" y="1825625"/>
            <a:ext cx="4045020" cy="4351338"/>
          </a:xfrm>
        </p:spPr>
        <p:txBody>
          <a:bodyPr>
            <a:normAutofit/>
          </a:bodyPr>
          <a:lstStyle/>
          <a:p>
            <a:endParaRPr lang="en-GB"/>
          </a:p>
          <a:p>
            <a:r>
              <a:rPr lang="en-GB"/>
              <a:t>Not every result</a:t>
            </a:r>
          </a:p>
          <a:p>
            <a:endParaRPr lang="en-GB"/>
          </a:p>
          <a:p>
            <a:r>
              <a:rPr lang="en-GB"/>
              <a:t>Only those required for liability</a:t>
            </a:r>
          </a:p>
          <a:p>
            <a:endParaRPr lang="en-GB"/>
          </a:p>
          <a:p>
            <a:r>
              <a:rPr lang="en-GB"/>
              <a:t>Caused by D’s conduct</a:t>
            </a:r>
          </a:p>
          <a:p>
            <a:endParaRPr lang="en-GB"/>
          </a:p>
          <a:p>
            <a:r>
              <a:rPr lang="en-GB" b="1"/>
              <a:t>Not all offences require results</a:t>
            </a:r>
          </a:p>
        </p:txBody>
      </p:sp>
      <p:pic>
        <p:nvPicPr>
          <p:cNvPr id="4" name="Picture 3"/>
          <p:cNvPicPr>
            <a:picLocks noChangeAspect="1"/>
          </p:cNvPicPr>
          <p:nvPr/>
        </p:nvPicPr>
        <p:blipFill rotWithShape="1">
          <a:blip r:embed="rId3"/>
          <a:srcRect l="24137" r="25954" b="-1"/>
          <a:stretch/>
        </p:blipFill>
        <p:spPr>
          <a:xfrm>
            <a:off x="4781190" y="758514"/>
            <a:ext cx="384167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4696411" y="687822"/>
            <a:ext cx="4103360"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6420" y="921125"/>
            <a:ext cx="593266"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92278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0" y="0"/>
            <a:ext cx="9220399" cy="6525344"/>
          </a:xfrm>
          <a:prstGeom prst="rect">
            <a:avLst/>
          </a:prstGeom>
        </p:spPr>
      </p:pic>
    </p:spTree>
    <p:extLst>
      <p:ext uri="{BB962C8B-B14F-4D97-AF65-F5344CB8AC3E}">
        <p14:creationId xmlns:p14="http://schemas.microsoft.com/office/powerpoint/2010/main" val="40441512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a:t>
            </a:r>
          </a:p>
        </p:txBody>
      </p:sp>
      <p:graphicFrame>
        <p:nvGraphicFramePr>
          <p:cNvPr id="4" name="Content Placeholder 3"/>
          <p:cNvGraphicFramePr>
            <a:graphicFrameLocks noGrp="1"/>
          </p:cNvGraphicFramePr>
          <p:nvPr>
            <p:ph idx="1"/>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01950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163" y="538070"/>
            <a:ext cx="2215158" cy="1325563"/>
          </a:xfrm>
        </p:spPr>
        <p:txBody>
          <a:bodyPr/>
          <a:lstStyle/>
          <a:p>
            <a:pPr algn="ctr"/>
            <a:r>
              <a:rPr lang="en-GB" dirty="0"/>
              <a:t>CAUSATION IN FACT</a:t>
            </a:r>
          </a:p>
        </p:txBody>
      </p:sp>
      <p:sp>
        <p:nvSpPr>
          <p:cNvPr id="3" name="Content Placeholder 2"/>
          <p:cNvSpPr>
            <a:spLocks noGrp="1"/>
          </p:cNvSpPr>
          <p:nvPr>
            <p:ph idx="1"/>
          </p:nvPr>
        </p:nvSpPr>
        <p:spPr>
          <a:xfrm>
            <a:off x="3016578" y="620689"/>
            <a:ext cx="5527706" cy="5483849"/>
          </a:xfrm>
        </p:spPr>
        <p:txBody>
          <a:bodyPr>
            <a:normAutofit lnSpcReduction="10000"/>
          </a:bodyPr>
          <a:lstStyle/>
          <a:p>
            <a:r>
              <a:rPr lang="en-GB" dirty="0"/>
              <a:t>Factual causation is always the starting point</a:t>
            </a:r>
          </a:p>
          <a:p>
            <a:r>
              <a:rPr lang="en-GB" b="1" u="sng" dirty="0">
                <a:solidFill>
                  <a:srgbClr val="FF0000"/>
                </a:solidFill>
              </a:rPr>
              <a:t>BUT FOR TEST:</a:t>
            </a:r>
          </a:p>
          <a:p>
            <a:pPr marL="0" indent="0">
              <a:buNone/>
            </a:pPr>
            <a:r>
              <a:rPr lang="en-GB" dirty="0"/>
              <a:t>It must be proved that </a:t>
            </a:r>
            <a:r>
              <a:rPr lang="en-GB" dirty="0">
                <a:solidFill>
                  <a:srgbClr val="FF0000"/>
                </a:solidFill>
              </a:rPr>
              <a:t>‘</a:t>
            </a:r>
            <a:r>
              <a:rPr lang="en-GB" i="1" dirty="0">
                <a:solidFill>
                  <a:srgbClr val="FF0000"/>
                </a:solidFill>
              </a:rPr>
              <a:t>But for’</a:t>
            </a:r>
            <a:r>
              <a:rPr lang="en-GB" i="1" dirty="0"/>
              <a:t> </a:t>
            </a:r>
            <a:r>
              <a:rPr lang="en-GB" dirty="0"/>
              <a:t>the D’s actions , the result would not have come about</a:t>
            </a:r>
          </a:p>
          <a:p>
            <a:pPr marL="0" indent="0">
              <a:buNone/>
            </a:pPr>
            <a:r>
              <a:rPr lang="en-GB" b="1" i="1" dirty="0"/>
              <a:t>R v Pagett [1983]</a:t>
            </a:r>
          </a:p>
          <a:p>
            <a:r>
              <a:rPr lang="en-GB" b="1" i="1" dirty="0"/>
              <a:t>R v White </a:t>
            </a:r>
            <a:r>
              <a:rPr lang="en-GB" b="1" dirty="0"/>
              <a:t>[1910] </a:t>
            </a:r>
          </a:p>
          <a:p>
            <a:pPr marL="0" indent="0">
              <a:buNone/>
            </a:pPr>
            <a:r>
              <a:rPr lang="en-GB" dirty="0"/>
              <a:t>D put poison in his mothers (V’s) drink intending to kill her. V drank some of the poison and died. However, medical evidence demonstrated that the V died due to an unrelated heart condition, not because of the poison.</a:t>
            </a:r>
          </a:p>
          <a:p>
            <a:pPr>
              <a:buFontTx/>
              <a:buChar char="-"/>
            </a:pPr>
            <a:r>
              <a:rPr lang="en-GB" dirty="0"/>
              <a:t>Crown court: D was not guilty of murder (result crime requiring causation), but was guilty of attempted murder (conduct crime not requiring causation).</a:t>
            </a:r>
          </a:p>
          <a:p>
            <a:pPr>
              <a:buFontTx/>
              <a:buChar char="-"/>
            </a:pPr>
            <a:r>
              <a:rPr lang="en-GB" dirty="0"/>
              <a:t> Court of Criminal Appeal: conviction upheld on appeal</a:t>
            </a:r>
          </a:p>
        </p:txBody>
      </p:sp>
      <p:pic>
        <p:nvPicPr>
          <p:cNvPr id="4" name="Picture 3"/>
          <p:cNvPicPr>
            <a:picLocks noChangeAspect="1"/>
          </p:cNvPicPr>
          <p:nvPr/>
        </p:nvPicPr>
        <p:blipFill>
          <a:blip r:embed="rId3"/>
          <a:stretch>
            <a:fillRect/>
          </a:stretch>
        </p:blipFill>
        <p:spPr>
          <a:xfrm>
            <a:off x="289187" y="4437112"/>
            <a:ext cx="2724150" cy="1676400"/>
          </a:xfrm>
          <a:prstGeom prst="rect">
            <a:avLst/>
          </a:prstGeom>
        </p:spPr>
      </p:pic>
    </p:spTree>
    <p:extLst>
      <p:ext uri="{BB962C8B-B14F-4D97-AF65-F5344CB8AC3E}">
        <p14:creationId xmlns:p14="http://schemas.microsoft.com/office/powerpoint/2010/main" val="31756809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26433" r="28630"/>
          <a:stretch/>
        </p:blipFill>
        <p:spPr>
          <a:xfrm>
            <a:off x="179512" y="188640"/>
            <a:ext cx="1224136" cy="1676400"/>
          </a:xfrm>
          <a:prstGeom prst="rect">
            <a:avLst/>
          </a:prstGeom>
        </p:spPr>
      </p:pic>
      <p:pic>
        <p:nvPicPr>
          <p:cNvPr id="4" name="Content Placeholder 3"/>
          <p:cNvPicPr>
            <a:picLocks noGrp="1" noChangeAspect="1"/>
          </p:cNvPicPr>
          <p:nvPr>
            <p:ph idx="4294967295"/>
          </p:nvPr>
        </p:nvPicPr>
        <p:blipFill>
          <a:blip r:embed="rId4"/>
          <a:stretch>
            <a:fillRect/>
          </a:stretch>
        </p:blipFill>
        <p:spPr>
          <a:xfrm>
            <a:off x="1763713" y="909638"/>
            <a:ext cx="7380287" cy="5038725"/>
          </a:xfrm>
          <a:prstGeom prst="rect">
            <a:avLst/>
          </a:prstGeom>
        </p:spPr>
      </p:pic>
    </p:spTree>
    <p:extLst>
      <p:ext uri="{BB962C8B-B14F-4D97-AF65-F5344CB8AC3E}">
        <p14:creationId xmlns:p14="http://schemas.microsoft.com/office/powerpoint/2010/main" val="15102840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08031" y="52996"/>
            <a:ext cx="3733482" cy="1454051"/>
          </a:xfrm>
        </p:spPr>
        <p:txBody>
          <a:bodyPr>
            <a:normAutofit/>
          </a:bodyPr>
          <a:lstStyle/>
          <a:p>
            <a:r>
              <a:rPr lang="en-GB" sz="3100" dirty="0">
                <a:solidFill>
                  <a:schemeClr val="tx2"/>
                </a:solidFill>
              </a:rPr>
              <a:t>CAUSATION IN LAW </a:t>
            </a:r>
          </a:p>
        </p:txBody>
      </p:sp>
      <p:pic>
        <p:nvPicPr>
          <p:cNvPr id="19" name="Graphic 18" descr="Scales of Justice">
            <a:extLst>
              <a:ext uri="{FF2B5EF4-FFF2-40B4-BE49-F238E27FC236}">
                <a16:creationId xmlns:a16="http://schemas.microsoft.com/office/drawing/2014/main" id="{1FE6F916-27E9-416B-388E-CAD649AF68E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9534" y="2230670"/>
            <a:ext cx="2746373" cy="2746373"/>
          </a:xfrm>
          <a:prstGeom prst="rect">
            <a:avLst/>
          </a:prstGeom>
        </p:spPr>
      </p:pic>
      <p:sp>
        <p:nvSpPr>
          <p:cNvPr id="3" name="Content Placeholder 2"/>
          <p:cNvSpPr>
            <a:spLocks noGrp="1"/>
          </p:cNvSpPr>
          <p:nvPr>
            <p:ph idx="1"/>
          </p:nvPr>
        </p:nvSpPr>
        <p:spPr>
          <a:xfrm>
            <a:off x="4581122" y="1495782"/>
            <a:ext cx="3852684" cy="4216147"/>
          </a:xfrm>
          <a:solidFill>
            <a:schemeClr val="accent5">
              <a:lumMod val="20000"/>
              <a:lumOff val="80000"/>
            </a:schemeClr>
          </a:solidFill>
        </p:spPr>
        <p:txBody>
          <a:bodyPr anchor="ctr">
            <a:normAutofit/>
          </a:bodyPr>
          <a:lstStyle/>
          <a:p>
            <a:r>
              <a:rPr lang="en-GB" sz="2000" dirty="0">
                <a:solidFill>
                  <a:schemeClr val="tx2"/>
                </a:solidFill>
              </a:rPr>
              <a:t>Developed to address objectiveness of ‘but for’ test</a:t>
            </a:r>
          </a:p>
          <a:p>
            <a:r>
              <a:rPr lang="en-GB" sz="2000" dirty="0">
                <a:solidFill>
                  <a:schemeClr val="tx2"/>
                </a:solidFill>
              </a:rPr>
              <a:t>Through common law case by case development, several principles of legal causation have been established. These principles have been criticised for being open to mis interpretation.</a:t>
            </a:r>
          </a:p>
          <a:p>
            <a:pPr>
              <a:buAutoNum type="arabicPeriod"/>
            </a:pPr>
            <a:r>
              <a:rPr lang="en-GB" sz="2000" dirty="0">
                <a:solidFill>
                  <a:schemeClr val="tx2"/>
                </a:solidFill>
              </a:rPr>
              <a:t>Legal cause must be </a:t>
            </a:r>
            <a:r>
              <a:rPr lang="en-GB" sz="2000" b="1" dirty="0">
                <a:solidFill>
                  <a:schemeClr val="tx2"/>
                </a:solidFill>
              </a:rPr>
              <a:t>SUBSTANTIAL</a:t>
            </a:r>
          </a:p>
          <a:p>
            <a:pPr>
              <a:buAutoNum type="arabicPeriod"/>
            </a:pPr>
            <a:r>
              <a:rPr lang="en-GB" sz="2000" dirty="0">
                <a:solidFill>
                  <a:schemeClr val="tx2"/>
                </a:solidFill>
              </a:rPr>
              <a:t>Legal cause must be </a:t>
            </a:r>
            <a:r>
              <a:rPr lang="en-GB" sz="2000" b="1" dirty="0">
                <a:solidFill>
                  <a:schemeClr val="tx2"/>
                </a:solidFill>
              </a:rPr>
              <a:t>BLAMEWORTHY</a:t>
            </a:r>
          </a:p>
          <a:p>
            <a:pPr>
              <a:buAutoNum type="arabicPeriod"/>
            </a:pPr>
            <a:r>
              <a:rPr lang="en-GB" sz="2000" dirty="0">
                <a:solidFill>
                  <a:schemeClr val="tx2"/>
                </a:solidFill>
              </a:rPr>
              <a:t>Legal cause must be </a:t>
            </a:r>
            <a:r>
              <a:rPr lang="en-GB" sz="2000" b="1" dirty="0">
                <a:solidFill>
                  <a:schemeClr val="tx2"/>
                </a:solidFill>
              </a:rPr>
              <a:t>OPERATIVE</a:t>
            </a:r>
            <a:r>
              <a:rPr lang="en-GB" sz="2000" dirty="0">
                <a:solidFill>
                  <a:schemeClr val="tx2"/>
                </a:solidFill>
              </a:rPr>
              <a:t> </a:t>
            </a:r>
          </a:p>
        </p:txBody>
      </p:sp>
      <p:grpSp>
        <p:nvGrpSpPr>
          <p:cNvPr id="20" name="Group 19">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976" y="52996"/>
            <a:ext cx="4446455"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128074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 Legal</a:t>
            </a:r>
          </a:p>
        </p:txBody>
      </p:sp>
      <p:sp>
        <p:nvSpPr>
          <p:cNvPr id="3" name="Content Placeholder 2"/>
          <p:cNvSpPr>
            <a:spLocks noGrp="1"/>
          </p:cNvSpPr>
          <p:nvPr>
            <p:ph idx="1"/>
          </p:nvPr>
        </p:nvSpPr>
        <p:spPr/>
        <p:txBody>
          <a:bodyPr/>
          <a:lstStyle/>
          <a:p>
            <a:endParaRPr lang="en-GB" b="1" dirty="0"/>
          </a:p>
          <a:p>
            <a:endParaRPr lang="en-GB" b="1" dirty="0"/>
          </a:p>
        </p:txBody>
      </p:sp>
      <p:graphicFrame>
        <p:nvGraphicFramePr>
          <p:cNvPr id="4" name="Diagram 3"/>
          <p:cNvGraphicFramePr/>
          <p:nvPr/>
        </p:nvGraphicFramePr>
        <p:xfrm>
          <a:off x="2051720" y="1286259"/>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333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78ED79C-BAE1-486E-998A-0ACEACC48931}"/>
                                            </p:graphicEl>
                                          </p:spTgt>
                                        </p:tgtEl>
                                        <p:attrNameLst>
                                          <p:attrName>style.visibility</p:attrName>
                                        </p:attrNameLst>
                                      </p:cBhvr>
                                      <p:to>
                                        <p:strVal val="visible"/>
                                      </p:to>
                                    </p:set>
                                    <p:animEffect transition="in" filter="fade">
                                      <p:cBhvr>
                                        <p:cTn id="7" dur="500"/>
                                        <p:tgtEl>
                                          <p:spTgt spid="4">
                                            <p:graphicEl>
                                              <a:dgm id="{D78ED79C-BAE1-486E-998A-0ACEACC4893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846E1FD-B84E-4E0E-978F-25EDBBFD6890}"/>
                                            </p:graphicEl>
                                          </p:spTgt>
                                        </p:tgtEl>
                                        <p:attrNameLst>
                                          <p:attrName>style.visibility</p:attrName>
                                        </p:attrNameLst>
                                      </p:cBhvr>
                                      <p:to>
                                        <p:strVal val="visible"/>
                                      </p:to>
                                    </p:set>
                                    <p:animEffect transition="in" filter="fade">
                                      <p:cBhvr>
                                        <p:cTn id="12" dur="500"/>
                                        <p:tgtEl>
                                          <p:spTgt spid="4">
                                            <p:graphicEl>
                                              <a:dgm id="{1846E1FD-B84E-4E0E-978F-25EDBBFD68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8DCD1067-2877-4D7E-8CED-1FE40DB8508D}"/>
                                            </p:graphicEl>
                                          </p:spTgt>
                                        </p:tgtEl>
                                        <p:attrNameLst>
                                          <p:attrName>style.visibility</p:attrName>
                                        </p:attrNameLst>
                                      </p:cBhvr>
                                      <p:to>
                                        <p:strVal val="visible"/>
                                      </p:to>
                                    </p:set>
                                    <p:animEffect transition="in" filter="fade">
                                      <p:cBhvr>
                                        <p:cTn id="15" dur="500"/>
                                        <p:tgtEl>
                                          <p:spTgt spid="4">
                                            <p:graphicEl>
                                              <a:dgm id="{8DCD1067-2877-4D7E-8CED-1FE40DB8508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B58DED35-5272-475E-8FEA-99484995C92A}"/>
                                            </p:graphicEl>
                                          </p:spTgt>
                                        </p:tgtEl>
                                        <p:attrNameLst>
                                          <p:attrName>style.visibility</p:attrName>
                                        </p:attrNameLst>
                                      </p:cBhvr>
                                      <p:to>
                                        <p:strVal val="visible"/>
                                      </p:to>
                                    </p:set>
                                    <p:animEffect transition="in" filter="fade">
                                      <p:cBhvr>
                                        <p:cTn id="20" dur="500"/>
                                        <p:tgtEl>
                                          <p:spTgt spid="4">
                                            <p:graphicEl>
                                              <a:dgm id="{B58DED35-5272-475E-8FEA-99484995C92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6CB84F14-0162-4BDD-B581-13DDBDAF13EB}"/>
                                            </p:graphicEl>
                                          </p:spTgt>
                                        </p:tgtEl>
                                        <p:attrNameLst>
                                          <p:attrName>style.visibility</p:attrName>
                                        </p:attrNameLst>
                                      </p:cBhvr>
                                      <p:to>
                                        <p:strVal val="visible"/>
                                      </p:to>
                                    </p:set>
                                    <p:animEffect transition="in" filter="fade">
                                      <p:cBhvr>
                                        <p:cTn id="23" dur="500"/>
                                        <p:tgtEl>
                                          <p:spTgt spid="4">
                                            <p:graphicEl>
                                              <a:dgm id="{6CB84F14-0162-4BDD-B581-13DDBDAF13E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2138CDDC-6CDF-471B-BC36-2FE3BD2EB240}"/>
                                            </p:graphicEl>
                                          </p:spTgt>
                                        </p:tgtEl>
                                        <p:attrNameLst>
                                          <p:attrName>style.visibility</p:attrName>
                                        </p:attrNameLst>
                                      </p:cBhvr>
                                      <p:to>
                                        <p:strVal val="visible"/>
                                      </p:to>
                                    </p:set>
                                    <p:animEffect transition="in" filter="fade">
                                      <p:cBhvr>
                                        <p:cTn id="28" dur="500"/>
                                        <p:tgtEl>
                                          <p:spTgt spid="4">
                                            <p:graphicEl>
                                              <a:dgm id="{2138CDDC-6CDF-471B-BC36-2FE3BD2EB24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BFF59E52-EDC1-4C19-BF4E-53FF61E3A3C1}"/>
                                            </p:graphicEl>
                                          </p:spTgt>
                                        </p:tgtEl>
                                        <p:attrNameLst>
                                          <p:attrName>style.visibility</p:attrName>
                                        </p:attrNameLst>
                                      </p:cBhvr>
                                      <p:to>
                                        <p:strVal val="visible"/>
                                      </p:to>
                                    </p:set>
                                    <p:animEffect transition="in" filter="fade">
                                      <p:cBhvr>
                                        <p:cTn id="31" dur="500"/>
                                        <p:tgtEl>
                                          <p:spTgt spid="4">
                                            <p:graphicEl>
                                              <a:dgm id="{BFF59E52-EDC1-4C19-BF4E-53FF61E3A3C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C307667A-6E05-4459-8DF2-4C5454DB9B3E}"/>
                                            </p:graphicEl>
                                          </p:spTgt>
                                        </p:tgtEl>
                                        <p:attrNameLst>
                                          <p:attrName>style.visibility</p:attrName>
                                        </p:attrNameLst>
                                      </p:cBhvr>
                                      <p:to>
                                        <p:strVal val="visible"/>
                                      </p:to>
                                    </p:set>
                                    <p:animEffect transition="in" filter="fade">
                                      <p:cBhvr>
                                        <p:cTn id="36" dur="500"/>
                                        <p:tgtEl>
                                          <p:spTgt spid="4">
                                            <p:graphicEl>
                                              <a:dgm id="{C307667A-6E05-4459-8DF2-4C5454DB9B3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76DDC1B1-344E-4258-963E-3D0F56909663}"/>
                                            </p:graphicEl>
                                          </p:spTgt>
                                        </p:tgtEl>
                                        <p:attrNameLst>
                                          <p:attrName>style.visibility</p:attrName>
                                        </p:attrNameLst>
                                      </p:cBhvr>
                                      <p:to>
                                        <p:strVal val="visible"/>
                                      </p:to>
                                    </p:set>
                                    <p:animEffect transition="in" filter="fade">
                                      <p:cBhvr>
                                        <p:cTn id="39" dur="500"/>
                                        <p:tgtEl>
                                          <p:spTgt spid="4">
                                            <p:graphicEl>
                                              <a:dgm id="{76DDC1B1-344E-4258-963E-3D0F56909663}"/>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4">
                                            <p:graphicEl>
                                              <a:dgm id="{15F91CB2-537D-4195-910A-0BD647EDE410}"/>
                                            </p:graphicEl>
                                          </p:spTgt>
                                        </p:tgtEl>
                                        <p:attrNameLst>
                                          <p:attrName>style.visibility</p:attrName>
                                        </p:attrNameLst>
                                      </p:cBhvr>
                                      <p:to>
                                        <p:strVal val="visible"/>
                                      </p:to>
                                    </p:set>
                                    <p:animEffect transition="in" filter="fade">
                                      <p:cBhvr>
                                        <p:cTn id="42" dur="500"/>
                                        <p:tgtEl>
                                          <p:spTgt spid="4">
                                            <p:graphicEl>
                                              <a:dgm id="{15F91CB2-537D-4195-910A-0BD647EDE4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1293F9B-599E-4871-A414-757225FA3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21752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565739"/>
            <a:ext cx="7886700" cy="1124949"/>
          </a:xfrm>
        </p:spPr>
        <p:txBody>
          <a:bodyPr>
            <a:normAutofit/>
          </a:bodyPr>
          <a:lstStyle/>
          <a:p>
            <a:r>
              <a:rPr lang="en-GB">
                <a:solidFill>
                  <a:schemeClr val="bg1"/>
                </a:solidFill>
              </a:rPr>
              <a:t>Legal cause must be SUBSTANTIAL </a:t>
            </a:r>
          </a:p>
        </p:txBody>
      </p:sp>
      <p:grpSp>
        <p:nvGrpSpPr>
          <p:cNvPr id="20" name="Graphic 190">
            <a:extLst>
              <a:ext uri="{FF2B5EF4-FFF2-40B4-BE49-F238E27FC236}">
                <a16:creationId xmlns:a16="http://schemas.microsoft.com/office/drawing/2014/main" id="{53883AA7-7F86-41F8-A1D8-06E9886E7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36528"/>
            <a:ext cx="968730" cy="429215"/>
            <a:chOff x="2504802" y="1755501"/>
            <a:chExt cx="1598829" cy="531293"/>
          </a:xfrm>
          <a:solidFill>
            <a:schemeClr val="bg1"/>
          </a:solidFill>
        </p:grpSpPr>
        <p:sp>
          <p:nvSpPr>
            <p:cNvPr id="21" name="Freeform: Shape 20">
              <a:extLst>
                <a:ext uri="{FF2B5EF4-FFF2-40B4-BE49-F238E27FC236}">
                  <a16:creationId xmlns:a16="http://schemas.microsoft.com/office/drawing/2014/main" id="{FC80ACB6-0FE0-4F10-998D-2E8D46375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1C2903D5-FF18-4A00-8E9F-9335FCF1E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4" name="Group 23">
            <a:extLst>
              <a:ext uri="{FF2B5EF4-FFF2-40B4-BE49-F238E27FC236}">
                <a16:creationId xmlns:a16="http://schemas.microsoft.com/office/drawing/2014/main" id="{71A8B53C-ED2D-4081-AC0C-F87A9D4B3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57863" y="681042"/>
            <a:ext cx="1171823" cy="1493465"/>
            <a:chOff x="3121343" y="4864099"/>
            <a:chExt cx="2085971" cy="1993901"/>
          </a:xfrm>
          <a:solidFill>
            <a:schemeClr val="bg1"/>
          </a:solidFill>
        </p:grpSpPr>
        <p:sp>
          <p:nvSpPr>
            <p:cNvPr id="25" name="Freeform: Shape 24">
              <a:extLst>
                <a:ext uri="{FF2B5EF4-FFF2-40B4-BE49-F238E27FC236}">
                  <a16:creationId xmlns:a16="http://schemas.microsoft.com/office/drawing/2014/main" id="{E2C7D52B-9C2A-4BDB-89DC-A89BDB9F8C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6" name="Freeform: Shape 25">
              <a:extLst>
                <a:ext uri="{FF2B5EF4-FFF2-40B4-BE49-F238E27FC236}">
                  <a16:creationId xmlns:a16="http://schemas.microsoft.com/office/drawing/2014/main" id="{C4B951A6-4FAF-4CBA-B55F-3AAD55758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Freeform: Shape 26">
              <a:extLst>
                <a:ext uri="{FF2B5EF4-FFF2-40B4-BE49-F238E27FC236}">
                  <a16:creationId xmlns:a16="http://schemas.microsoft.com/office/drawing/2014/main" id="{FC4DABFE-3395-46F4-95C0-CA58332AA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8" name="Freeform: Shape 27">
              <a:extLst>
                <a:ext uri="{FF2B5EF4-FFF2-40B4-BE49-F238E27FC236}">
                  <a16:creationId xmlns:a16="http://schemas.microsoft.com/office/drawing/2014/main" id="{782225D9-CC2C-4D45-B90F-5EC7DD2652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9" name="Freeform: Shape 28">
              <a:extLst>
                <a:ext uri="{FF2B5EF4-FFF2-40B4-BE49-F238E27FC236}">
                  <a16:creationId xmlns:a16="http://schemas.microsoft.com/office/drawing/2014/main" id="{DDC31B28-21ED-494B-BA30-31CD8F9CD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0" name="Freeform: Shape 29">
              <a:extLst>
                <a:ext uri="{FF2B5EF4-FFF2-40B4-BE49-F238E27FC236}">
                  <a16:creationId xmlns:a16="http://schemas.microsoft.com/office/drawing/2014/main" id="{9BD8A01F-C2B9-47B6-977F-15E31A8C1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1" name="Freeform: Shape 30">
              <a:extLst>
                <a:ext uri="{FF2B5EF4-FFF2-40B4-BE49-F238E27FC236}">
                  <a16:creationId xmlns:a16="http://schemas.microsoft.com/office/drawing/2014/main" id="{5D562CCF-082E-4E33-BC25-3C2F3CB261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2" name="Freeform: Shape 31">
              <a:extLst>
                <a:ext uri="{FF2B5EF4-FFF2-40B4-BE49-F238E27FC236}">
                  <a16:creationId xmlns:a16="http://schemas.microsoft.com/office/drawing/2014/main" id="{A91A36DF-6DC9-4C5F-A16E-BC6DC8429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3" name="Freeform: Shape 32">
              <a:extLst>
                <a:ext uri="{FF2B5EF4-FFF2-40B4-BE49-F238E27FC236}">
                  <a16:creationId xmlns:a16="http://schemas.microsoft.com/office/drawing/2014/main" id="{0DEF31D0-A584-489A-B972-966367742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4" name="Freeform: Shape 33">
              <a:extLst>
                <a:ext uri="{FF2B5EF4-FFF2-40B4-BE49-F238E27FC236}">
                  <a16:creationId xmlns:a16="http://schemas.microsoft.com/office/drawing/2014/main" id="{2706B7B1-0776-4349-9782-39E4AD4E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5" name="Freeform: Shape 34">
              <a:extLst>
                <a:ext uri="{FF2B5EF4-FFF2-40B4-BE49-F238E27FC236}">
                  <a16:creationId xmlns:a16="http://schemas.microsoft.com/office/drawing/2014/main" id="{7ECC02B0-321C-499C-AB67-2DE74D4DED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6" name="Freeform: Shape 35">
              <a:extLst>
                <a:ext uri="{FF2B5EF4-FFF2-40B4-BE49-F238E27FC236}">
                  <a16:creationId xmlns:a16="http://schemas.microsoft.com/office/drawing/2014/main" id="{F5B3F392-AC23-49B8-A36A-D93B0BD76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7" name="Freeform: Shape 36">
              <a:extLst>
                <a:ext uri="{FF2B5EF4-FFF2-40B4-BE49-F238E27FC236}">
                  <a16:creationId xmlns:a16="http://schemas.microsoft.com/office/drawing/2014/main" id="{1A72EA58-66EE-4BA2-923C-2B66CFC42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graphicFrame>
        <p:nvGraphicFramePr>
          <p:cNvPr id="11" name="Content Placeholder 2">
            <a:extLst>
              <a:ext uri="{FF2B5EF4-FFF2-40B4-BE49-F238E27FC236}">
                <a16:creationId xmlns:a16="http://schemas.microsoft.com/office/drawing/2014/main" id="{A7918549-94B2-BE67-BA34-A0CDA3AE0E63}"/>
              </a:ext>
            </a:extLst>
          </p:cNvPr>
          <p:cNvGraphicFramePr>
            <a:graphicFrameLocks noGrp="1"/>
          </p:cNvGraphicFramePr>
          <p:nvPr>
            <p:ph idx="1"/>
            <p:extLst>
              <p:ext uri="{D42A27DB-BD31-4B8C-83A1-F6EECF244321}">
                <p14:modId xmlns:p14="http://schemas.microsoft.com/office/powerpoint/2010/main" val="1522364009"/>
              </p:ext>
            </p:extLst>
          </p:nvPr>
        </p:nvGraphicFramePr>
        <p:xfrm>
          <a:off x="425962" y="2639965"/>
          <a:ext cx="8246639" cy="35369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35539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1"/>
            <a:ext cx="9143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774" y="670559"/>
            <a:ext cx="3512491" cy="2148841"/>
          </a:xfrm>
        </p:spPr>
        <p:txBody>
          <a:bodyPr anchor="t">
            <a:normAutofit/>
          </a:bodyPr>
          <a:lstStyle/>
          <a:p>
            <a:r>
              <a:rPr lang="en-GB" dirty="0"/>
              <a:t>Legal cause must be BLAMEWORTHY</a:t>
            </a:r>
          </a:p>
        </p:txBody>
      </p:sp>
      <p:pic>
        <p:nvPicPr>
          <p:cNvPr id="4" name="Picture 3"/>
          <p:cNvPicPr>
            <a:picLocks noChangeAspect="1"/>
          </p:cNvPicPr>
          <p:nvPr/>
        </p:nvPicPr>
        <p:blipFill rotWithShape="1">
          <a:blip r:embed="rId3"/>
          <a:srcRect l="9260"/>
          <a:stretch/>
        </p:blipFill>
        <p:spPr>
          <a:xfrm>
            <a:off x="20" y="3105151"/>
            <a:ext cx="4836298"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p:cNvSpPr>
            <a:spLocks noGrp="1"/>
          </p:cNvSpPr>
          <p:nvPr>
            <p:ph idx="1"/>
          </p:nvPr>
        </p:nvSpPr>
        <p:spPr>
          <a:xfrm>
            <a:off x="5097753" y="670559"/>
            <a:ext cx="3416836" cy="5445076"/>
          </a:xfrm>
        </p:spPr>
        <p:txBody>
          <a:bodyPr anchor="t">
            <a:normAutofit fontScale="92500"/>
          </a:bodyPr>
          <a:lstStyle/>
          <a:p>
            <a:pPr marL="0" indent="0">
              <a:buNone/>
            </a:pPr>
            <a:r>
              <a:rPr lang="en-GB" sz="3000" b="1" i="1" dirty="0"/>
              <a:t>R v Dalloway [1847]</a:t>
            </a:r>
          </a:p>
          <a:p>
            <a:pPr marL="0" indent="0">
              <a:buNone/>
            </a:pPr>
            <a:r>
              <a:rPr lang="en-GB" sz="2400" dirty="0"/>
              <a:t>D was driving a horse and cart on a highway, whilst negligently allowing the reins to lie on the horses back rather than keeping control of them. As a small child (V) ran into the road a few yards ahead of the cart and was killed. Even if D had control of the reins, he could not have stopped in time to save the V.</a:t>
            </a:r>
          </a:p>
          <a:p>
            <a:pPr marL="0" indent="0">
              <a:buNone/>
            </a:pPr>
            <a:endParaRPr lang="en-GB" sz="2400" dirty="0"/>
          </a:p>
          <a:p>
            <a:pPr marL="0" indent="0">
              <a:buNone/>
            </a:pPr>
            <a:r>
              <a:rPr lang="en-GB" sz="2400" dirty="0"/>
              <a:t>Court: D was guilty of gross negligence manslaughter.</a:t>
            </a:r>
          </a:p>
        </p:txBody>
      </p:sp>
    </p:spTree>
    <p:extLst>
      <p:ext uri="{BB962C8B-B14F-4D97-AF65-F5344CB8AC3E}">
        <p14:creationId xmlns:p14="http://schemas.microsoft.com/office/powerpoint/2010/main" val="27999998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1293F9B-599E-4871-A414-757225FA3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21752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565739"/>
            <a:ext cx="7886700" cy="1124949"/>
          </a:xfrm>
        </p:spPr>
        <p:txBody>
          <a:bodyPr>
            <a:normAutofit/>
          </a:bodyPr>
          <a:lstStyle/>
          <a:p>
            <a:r>
              <a:rPr lang="en-GB">
                <a:solidFill>
                  <a:schemeClr val="bg1"/>
                </a:solidFill>
              </a:rPr>
              <a:t>Legal cause must be OPERATIVE</a:t>
            </a:r>
          </a:p>
        </p:txBody>
      </p:sp>
      <p:grpSp>
        <p:nvGrpSpPr>
          <p:cNvPr id="21" name="Graphic 190">
            <a:extLst>
              <a:ext uri="{FF2B5EF4-FFF2-40B4-BE49-F238E27FC236}">
                <a16:creationId xmlns:a16="http://schemas.microsoft.com/office/drawing/2014/main" id="{53883AA7-7F86-41F8-A1D8-06E9886E7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36528"/>
            <a:ext cx="968730" cy="429215"/>
            <a:chOff x="2504802" y="1755501"/>
            <a:chExt cx="1598829" cy="531293"/>
          </a:xfrm>
          <a:solidFill>
            <a:schemeClr val="bg1"/>
          </a:solidFill>
        </p:grpSpPr>
        <p:sp>
          <p:nvSpPr>
            <p:cNvPr id="22" name="Freeform: Shape 21">
              <a:extLst>
                <a:ext uri="{FF2B5EF4-FFF2-40B4-BE49-F238E27FC236}">
                  <a16:creationId xmlns:a16="http://schemas.microsoft.com/office/drawing/2014/main" id="{FC80ACB6-0FE0-4F10-998D-2E8D46375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1C2903D5-FF18-4A00-8E9F-9335FCF1E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5" name="Group 24">
            <a:extLst>
              <a:ext uri="{FF2B5EF4-FFF2-40B4-BE49-F238E27FC236}">
                <a16:creationId xmlns:a16="http://schemas.microsoft.com/office/drawing/2014/main" id="{71A8B53C-ED2D-4081-AC0C-F87A9D4B3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57863" y="681042"/>
            <a:ext cx="1171823" cy="1493465"/>
            <a:chOff x="3121343" y="4864099"/>
            <a:chExt cx="2085971" cy="1993901"/>
          </a:xfrm>
          <a:solidFill>
            <a:schemeClr val="bg1"/>
          </a:solidFill>
        </p:grpSpPr>
        <p:sp>
          <p:nvSpPr>
            <p:cNvPr id="26" name="Freeform: Shape 25">
              <a:extLst>
                <a:ext uri="{FF2B5EF4-FFF2-40B4-BE49-F238E27FC236}">
                  <a16:creationId xmlns:a16="http://schemas.microsoft.com/office/drawing/2014/main" id="{E2C7D52B-9C2A-4BDB-89DC-A89BDB9F8C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Freeform: Shape 26">
              <a:extLst>
                <a:ext uri="{FF2B5EF4-FFF2-40B4-BE49-F238E27FC236}">
                  <a16:creationId xmlns:a16="http://schemas.microsoft.com/office/drawing/2014/main" id="{C4B951A6-4FAF-4CBA-B55F-3AAD55758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8" name="Freeform: Shape 27">
              <a:extLst>
                <a:ext uri="{FF2B5EF4-FFF2-40B4-BE49-F238E27FC236}">
                  <a16:creationId xmlns:a16="http://schemas.microsoft.com/office/drawing/2014/main" id="{FC4DABFE-3395-46F4-95C0-CA58332AAF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9" name="Freeform: Shape 28">
              <a:extLst>
                <a:ext uri="{FF2B5EF4-FFF2-40B4-BE49-F238E27FC236}">
                  <a16:creationId xmlns:a16="http://schemas.microsoft.com/office/drawing/2014/main" id="{782225D9-CC2C-4D45-B90F-5EC7DD2652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0" name="Freeform: Shape 29">
              <a:extLst>
                <a:ext uri="{FF2B5EF4-FFF2-40B4-BE49-F238E27FC236}">
                  <a16:creationId xmlns:a16="http://schemas.microsoft.com/office/drawing/2014/main" id="{DDC31B28-21ED-494B-BA30-31CD8F9CD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1" name="Freeform: Shape 30">
              <a:extLst>
                <a:ext uri="{FF2B5EF4-FFF2-40B4-BE49-F238E27FC236}">
                  <a16:creationId xmlns:a16="http://schemas.microsoft.com/office/drawing/2014/main" id="{9BD8A01F-C2B9-47B6-977F-15E31A8C1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2" name="Freeform: Shape 31">
              <a:extLst>
                <a:ext uri="{FF2B5EF4-FFF2-40B4-BE49-F238E27FC236}">
                  <a16:creationId xmlns:a16="http://schemas.microsoft.com/office/drawing/2014/main" id="{5D562CCF-082E-4E33-BC25-3C2F3CB261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3" name="Freeform: Shape 32">
              <a:extLst>
                <a:ext uri="{FF2B5EF4-FFF2-40B4-BE49-F238E27FC236}">
                  <a16:creationId xmlns:a16="http://schemas.microsoft.com/office/drawing/2014/main" id="{A91A36DF-6DC9-4C5F-A16E-BC6DC8429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4" name="Freeform: Shape 33">
              <a:extLst>
                <a:ext uri="{FF2B5EF4-FFF2-40B4-BE49-F238E27FC236}">
                  <a16:creationId xmlns:a16="http://schemas.microsoft.com/office/drawing/2014/main" id="{0DEF31D0-A584-489A-B972-966367742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5" name="Freeform: Shape 34">
              <a:extLst>
                <a:ext uri="{FF2B5EF4-FFF2-40B4-BE49-F238E27FC236}">
                  <a16:creationId xmlns:a16="http://schemas.microsoft.com/office/drawing/2014/main" id="{2706B7B1-0776-4349-9782-39E4AD4ED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6" name="Freeform: Shape 35">
              <a:extLst>
                <a:ext uri="{FF2B5EF4-FFF2-40B4-BE49-F238E27FC236}">
                  <a16:creationId xmlns:a16="http://schemas.microsoft.com/office/drawing/2014/main" id="{7ECC02B0-321C-499C-AB67-2DE74D4DED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7" name="Freeform: Shape 36">
              <a:extLst>
                <a:ext uri="{FF2B5EF4-FFF2-40B4-BE49-F238E27FC236}">
                  <a16:creationId xmlns:a16="http://schemas.microsoft.com/office/drawing/2014/main" id="{F5B3F392-AC23-49B8-A36A-D93B0BD76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8" name="Freeform: Shape 37">
              <a:extLst>
                <a:ext uri="{FF2B5EF4-FFF2-40B4-BE49-F238E27FC236}">
                  <a16:creationId xmlns:a16="http://schemas.microsoft.com/office/drawing/2014/main" id="{1A72EA58-66EE-4BA2-923C-2B66CFC42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3" name="Content Placeholder 2"/>
          <p:cNvSpPr>
            <a:spLocks/>
          </p:cNvSpPr>
          <p:nvPr/>
        </p:nvSpPr>
        <p:spPr>
          <a:xfrm>
            <a:off x="2397906" y="2278521"/>
            <a:ext cx="4313013" cy="3768509"/>
          </a:xfrm>
          <a:prstGeom prst="rect">
            <a:avLst/>
          </a:prstGeom>
        </p:spPr>
        <p:txBody>
          <a:bodyPr/>
          <a:lstStyle/>
          <a:p>
            <a:pPr defTabSz="603504">
              <a:spcAft>
                <a:spcPts val="600"/>
              </a:spcAft>
            </a:pPr>
            <a:r>
              <a:rPr lang="en-GB" sz="2400" kern="1200" dirty="0">
                <a:solidFill>
                  <a:schemeClr val="tx1"/>
                </a:solidFill>
                <a:latin typeface="+mn-lt"/>
                <a:ea typeface="+mn-ea"/>
                <a:cs typeface="+mn-cs"/>
              </a:rPr>
              <a:t>Operative: means that the D’s conduct must still be a significant cause of the result at the time it comes about; the chain of causation between conduct and result elements must not be broken.</a:t>
            </a:r>
          </a:p>
          <a:p>
            <a:pPr>
              <a:spcAft>
                <a:spcPts val="600"/>
              </a:spcAft>
            </a:pPr>
            <a:endParaRPr lang="en-GB" dirty="0"/>
          </a:p>
        </p:txBody>
      </p:sp>
      <p:sp>
        <p:nvSpPr>
          <p:cNvPr id="4" name="Oval 3"/>
          <p:cNvSpPr/>
          <p:nvPr/>
        </p:nvSpPr>
        <p:spPr>
          <a:xfrm>
            <a:off x="2629905" y="5421389"/>
            <a:ext cx="774463" cy="75557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Oval 4"/>
          <p:cNvSpPr/>
          <p:nvPr/>
        </p:nvSpPr>
        <p:spPr>
          <a:xfrm>
            <a:off x="5694195" y="5405155"/>
            <a:ext cx="774463" cy="75557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7" name="Straight Arrow Connector 6"/>
          <p:cNvCxnSpPr>
            <a:cxnSpLocks/>
            <a:endCxn id="5" idx="2"/>
          </p:cNvCxnSpPr>
          <p:nvPr/>
        </p:nvCxnSpPr>
        <p:spPr>
          <a:xfrm>
            <a:off x="3414632" y="5781094"/>
            <a:ext cx="2279563" cy="184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Multiply 8"/>
          <p:cNvSpPr/>
          <p:nvPr/>
        </p:nvSpPr>
        <p:spPr>
          <a:xfrm>
            <a:off x="4184117" y="5513829"/>
            <a:ext cx="500568" cy="48167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a:off x="2746419" y="5543431"/>
            <a:ext cx="585569" cy="503599"/>
          </a:xfrm>
          <a:prstGeom prst="rect">
            <a:avLst/>
          </a:prstGeom>
          <a:noFill/>
        </p:spPr>
        <p:txBody>
          <a:bodyPr wrap="square" rtlCol="0">
            <a:spAutoFit/>
          </a:bodyPr>
          <a:lstStyle/>
          <a:p>
            <a:pPr defTabSz="603504">
              <a:spcAft>
                <a:spcPts val="600"/>
              </a:spcAft>
            </a:pPr>
            <a:r>
              <a:rPr lang="en-GB" sz="891" kern="1200" dirty="0">
                <a:solidFill>
                  <a:schemeClr val="tx1"/>
                </a:solidFill>
                <a:latin typeface="+mn-lt"/>
                <a:ea typeface="+mn-ea"/>
                <a:cs typeface="+mn-cs"/>
              </a:rPr>
              <a:t>D’s conduct element</a:t>
            </a:r>
            <a:endParaRPr lang="en-GB" sz="1350" dirty="0"/>
          </a:p>
        </p:txBody>
      </p:sp>
      <p:sp>
        <p:nvSpPr>
          <p:cNvPr id="11" name="TextBox 10"/>
          <p:cNvSpPr txBox="1"/>
          <p:nvPr/>
        </p:nvSpPr>
        <p:spPr>
          <a:xfrm>
            <a:off x="4184117" y="5073285"/>
            <a:ext cx="623348" cy="366511"/>
          </a:xfrm>
          <a:prstGeom prst="rect">
            <a:avLst/>
          </a:prstGeom>
          <a:noFill/>
        </p:spPr>
        <p:txBody>
          <a:bodyPr wrap="square" rtlCol="0">
            <a:spAutoFit/>
          </a:bodyPr>
          <a:lstStyle/>
          <a:p>
            <a:pPr defTabSz="603504">
              <a:spcAft>
                <a:spcPts val="600"/>
              </a:spcAft>
            </a:pPr>
            <a:r>
              <a:rPr lang="en-GB" sz="891" kern="1200">
                <a:solidFill>
                  <a:schemeClr val="tx1"/>
                </a:solidFill>
                <a:latin typeface="+mn-lt"/>
                <a:ea typeface="+mn-ea"/>
                <a:cs typeface="+mn-cs"/>
              </a:rPr>
              <a:t>V’s free conduct </a:t>
            </a:r>
            <a:endParaRPr lang="en-GB" sz="1350"/>
          </a:p>
        </p:txBody>
      </p:sp>
      <p:sp>
        <p:nvSpPr>
          <p:cNvPr id="12" name="TextBox 11"/>
          <p:cNvSpPr txBox="1"/>
          <p:nvPr/>
        </p:nvSpPr>
        <p:spPr>
          <a:xfrm>
            <a:off x="5769336" y="5631327"/>
            <a:ext cx="632793" cy="366511"/>
          </a:xfrm>
          <a:prstGeom prst="rect">
            <a:avLst/>
          </a:prstGeom>
          <a:noFill/>
        </p:spPr>
        <p:txBody>
          <a:bodyPr wrap="square" rtlCol="0">
            <a:spAutoFit/>
          </a:bodyPr>
          <a:lstStyle/>
          <a:p>
            <a:pPr defTabSz="603504">
              <a:spcAft>
                <a:spcPts val="600"/>
              </a:spcAft>
            </a:pPr>
            <a:r>
              <a:rPr lang="en-GB" sz="891" kern="1200">
                <a:solidFill>
                  <a:schemeClr val="tx1"/>
                </a:solidFill>
                <a:latin typeface="+mn-lt"/>
                <a:ea typeface="+mn-ea"/>
                <a:cs typeface="+mn-cs"/>
              </a:rPr>
              <a:t>Result element</a:t>
            </a:r>
            <a:endParaRPr lang="en-GB" sz="1350"/>
          </a:p>
        </p:txBody>
      </p:sp>
    </p:spTree>
    <p:extLst>
      <p:ext uri="{BB962C8B-B14F-4D97-AF65-F5344CB8AC3E}">
        <p14:creationId xmlns:p14="http://schemas.microsoft.com/office/powerpoint/2010/main" val="14063737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0"/>
            <a:ext cx="9143993"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1520377"/>
          </a:xfrm>
        </p:spPr>
        <p:txBody>
          <a:bodyPr anchor="ctr">
            <a:normAutofit/>
          </a:bodyPr>
          <a:lstStyle/>
          <a:p>
            <a:r>
              <a:rPr lang="en-GB">
                <a:solidFill>
                  <a:schemeClr val="bg1"/>
                </a:solidFill>
              </a:rPr>
              <a:t>BREAKING THE CHAIN OF CAUSATION</a:t>
            </a:r>
          </a:p>
        </p:txBody>
      </p:sp>
      <p:sp>
        <p:nvSpPr>
          <p:cNvPr id="15" name="Rectangle 14">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9143992"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893697"/>
            <a:ext cx="3429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66669" y="3100283"/>
            <a:ext cx="7417341" cy="3076679"/>
          </a:xfrm>
        </p:spPr>
        <p:txBody>
          <a:bodyPr>
            <a:normAutofit/>
          </a:bodyPr>
          <a:lstStyle/>
          <a:p>
            <a:r>
              <a:rPr lang="en-GB"/>
              <a:t>	A person charged with a result crime may seek to claim that the chain of causation - the chain of events linking their conduct to the result - was broken and that his conduct ceased to be a significant cause.  The chain may be broken in a number of ways:</a:t>
            </a:r>
            <a:endParaRPr lang="en-US"/>
          </a:p>
          <a:p>
            <a:pPr marL="0" indent="0">
              <a:buNone/>
            </a:pPr>
            <a:r>
              <a:rPr lang="en-GB" b="1"/>
              <a:t>(a)	Unexpected, ‘extraordinary’ event</a:t>
            </a:r>
            <a:endParaRPr lang="en-US"/>
          </a:p>
          <a:p>
            <a:pPr marL="0" indent="0">
              <a:buNone/>
            </a:pPr>
            <a:r>
              <a:rPr lang="en-GB" b="1"/>
              <a:t>(b)	Victim’s behaviour</a:t>
            </a:r>
          </a:p>
          <a:p>
            <a:pPr marL="0" indent="0">
              <a:buNone/>
            </a:pPr>
            <a:r>
              <a:rPr lang="en-GB" b="1"/>
              <a:t>(c)	Actions of third party (usually, but not exclusively, arises in medical cases)</a:t>
            </a:r>
          </a:p>
          <a:p>
            <a:endParaRPr lang="en-GB"/>
          </a:p>
        </p:txBody>
      </p:sp>
    </p:spTree>
    <p:extLst>
      <p:ext uri="{BB962C8B-B14F-4D97-AF65-F5344CB8AC3E}">
        <p14:creationId xmlns:p14="http://schemas.microsoft.com/office/powerpoint/2010/main" val="2296618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380" y="1138265"/>
            <a:ext cx="3488403" cy="1401183"/>
          </a:xfrm>
        </p:spPr>
        <p:txBody>
          <a:bodyPr vert="horz" lIns="91440" tIns="45720" rIns="91440" bIns="45720" rtlCol="0" anchor="t">
            <a:normAutofit/>
          </a:bodyPr>
          <a:lstStyle/>
          <a:p>
            <a:pPr defTabSz="914400"/>
            <a:r>
              <a:rPr lang="en-US" sz="2800"/>
              <a:t>Unexpected, extraordinary event</a:t>
            </a:r>
          </a:p>
        </p:txBody>
      </p:sp>
      <p:cxnSp>
        <p:nvCxnSpPr>
          <p:cNvPr id="11" name="Straight Connector 10">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6096"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571379" y="2551176"/>
            <a:ext cx="3488404" cy="3602935"/>
          </a:xfrm>
          <a:prstGeom prst="rect">
            <a:avLst/>
          </a:prstGeom>
        </p:spPr>
        <p:txBody>
          <a:bodyPr vert="horz" lIns="91440" tIns="45720" rIns="91440" bIns="45720" rtlCol="0">
            <a:normAutofit/>
          </a:bodyPr>
          <a:lstStyle/>
          <a:p>
            <a:pPr>
              <a:lnSpc>
                <a:spcPct val="90000"/>
              </a:lnSpc>
              <a:spcAft>
                <a:spcPts val="600"/>
              </a:spcAft>
            </a:pPr>
            <a:r>
              <a:rPr lang="en-US" sz="1400" dirty="0"/>
              <a:t>E.g. X knocks V unconscious and leaves her in a field.  A lion, which has escaped from someone’s property, attacks and kills V.  X hasn’t legally caused V’s death (though X’s conduct is a ‘but for’ cause)</a:t>
            </a:r>
          </a:p>
          <a:p>
            <a:pPr>
              <a:lnSpc>
                <a:spcPct val="90000"/>
              </a:lnSpc>
              <a:spcAft>
                <a:spcPts val="600"/>
              </a:spcAft>
            </a:pPr>
            <a:endParaRPr lang="en-US" sz="1400" dirty="0"/>
          </a:p>
          <a:p>
            <a:pPr indent="-228600">
              <a:lnSpc>
                <a:spcPct val="90000"/>
              </a:lnSpc>
              <a:spcAft>
                <a:spcPts val="600"/>
              </a:spcAft>
              <a:buFont typeface="Arial" panose="020B0604020202020204" pitchFamily="34" charset="0"/>
              <a:buChar char="•"/>
            </a:pPr>
            <a:r>
              <a:rPr lang="en-US" sz="1400" dirty="0"/>
              <a:t>As Lord Hoffmann puts it in </a:t>
            </a:r>
            <a:r>
              <a:rPr lang="en-US" sz="1400" b="1" dirty="0"/>
              <a:t>Empress Car Co (</a:t>
            </a:r>
            <a:r>
              <a:rPr lang="en-US" sz="1400" b="1" dirty="0" err="1"/>
              <a:t>Abertillery</a:t>
            </a:r>
            <a:r>
              <a:rPr lang="en-US" sz="1400" b="1" dirty="0"/>
              <a:t>) Ltd v National Rivers Authority [1999] </a:t>
            </a:r>
            <a:r>
              <a:rPr lang="en-US" sz="1400" dirty="0"/>
              <a:t>2 AC 22, HL, what is required to relieve X of causal responsibility is “some extraordinary natural event”.  He goes on, “The true…distinction is between acts and events which…are…a normal and familiar fact of life, and acts or events which are abnormal and extraordinary.”</a:t>
            </a:r>
          </a:p>
        </p:txBody>
      </p:sp>
      <p:pic>
        <p:nvPicPr>
          <p:cNvPr id="3" name="Picture 2"/>
          <p:cNvPicPr>
            <a:picLocks noChangeAspect="1"/>
          </p:cNvPicPr>
          <p:nvPr/>
        </p:nvPicPr>
        <p:blipFill rotWithShape="1">
          <a:blip r:embed="rId3"/>
          <a:srcRect l="21624" r="21675" b="-1"/>
          <a:stretch/>
        </p:blipFill>
        <p:spPr>
          <a:xfrm>
            <a:off x="4572000" y="838013"/>
            <a:ext cx="3925903" cy="5186267"/>
          </a:xfrm>
          <a:prstGeom prst="rect">
            <a:avLst/>
          </a:prstGeom>
        </p:spPr>
      </p:pic>
    </p:spTree>
    <p:extLst>
      <p:ext uri="{BB962C8B-B14F-4D97-AF65-F5344CB8AC3E}">
        <p14:creationId xmlns:p14="http://schemas.microsoft.com/office/powerpoint/2010/main" val="15725551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638" y="637762"/>
            <a:ext cx="7416372" cy="900131"/>
          </a:xfrm>
        </p:spPr>
        <p:txBody>
          <a:bodyPr vert="horz" lIns="91440" tIns="45720" rIns="91440" bIns="45720" rtlCol="0" anchor="t">
            <a:normAutofit/>
          </a:bodyPr>
          <a:lstStyle/>
          <a:p>
            <a:pPr defTabSz="914400"/>
            <a:r>
              <a:rPr lang="en-US" sz="3500" kern="1200">
                <a:solidFill>
                  <a:schemeClr val="bg1"/>
                </a:solidFill>
                <a:latin typeface="+mj-lt"/>
                <a:ea typeface="+mj-ea"/>
                <a:cs typeface="+mj-cs"/>
              </a:rPr>
              <a:t>Victims behaviour</a:t>
            </a:r>
          </a:p>
        </p:txBody>
      </p:sp>
      <p:sp>
        <p:nvSpPr>
          <p:cNvPr id="12" name="Rectangle 1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866661" y="2217343"/>
            <a:ext cx="7410669" cy="3959619"/>
          </a:xfrm>
          <a:prstGeom prst="rect">
            <a:avLst/>
          </a:prstGeom>
        </p:spPr>
        <p:txBody>
          <a:bodyPr vert="horz" lIns="91440" tIns="45720" rIns="91440" bIns="45720" rtlCol="0">
            <a:normAutofit/>
          </a:bodyPr>
          <a:lstStyle/>
          <a:p>
            <a:pPr indent="-228600">
              <a:lnSpc>
                <a:spcPct val="90000"/>
              </a:lnSpc>
              <a:spcAft>
                <a:spcPts val="600"/>
              </a:spcAft>
              <a:buClr>
                <a:schemeClr val="accent1"/>
              </a:buClr>
              <a:buFont typeface="Arial" panose="020B0604020202020204" pitchFamily="34" charset="0"/>
              <a:buChar char="•"/>
              <a:defRPr/>
            </a:pPr>
            <a:endParaRPr lang="en-US" sz="2800" dirty="0">
              <a:effectLst>
                <a:outerShdw blurRad="38100" dist="38100" dir="2700000" algn="tl">
                  <a:srgbClr val="C0C0C0"/>
                </a:outerShdw>
              </a:effectLst>
            </a:endParaRPr>
          </a:p>
          <a:p>
            <a:pPr marL="514350" indent="-514350">
              <a:lnSpc>
                <a:spcPct val="90000"/>
              </a:lnSpc>
              <a:spcAft>
                <a:spcPts val="600"/>
              </a:spcAft>
              <a:buClr>
                <a:schemeClr val="accent1"/>
              </a:buClr>
              <a:buAutoNum type="arabicPeriod"/>
              <a:defRPr/>
            </a:pPr>
            <a:r>
              <a:rPr lang="en-US" sz="2800" dirty="0">
                <a:effectLst>
                  <a:outerShdw blurRad="38100" dist="38100" dir="2700000" algn="tl">
                    <a:srgbClr val="C0C0C0"/>
                  </a:outerShdw>
                </a:effectLst>
              </a:rPr>
              <a:t>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is a response to the defendant’s conduct; and</a:t>
            </a:r>
          </a:p>
          <a:p>
            <a:pPr>
              <a:lnSpc>
                <a:spcPct val="90000"/>
              </a:lnSpc>
              <a:spcAft>
                <a:spcPts val="600"/>
              </a:spcAft>
              <a:buClr>
                <a:schemeClr val="accent1"/>
              </a:buClr>
              <a:defRPr/>
            </a:pPr>
            <a:endParaRPr lang="en-US" sz="2800" dirty="0">
              <a:effectLst>
                <a:outerShdw blurRad="38100" dist="38100" dir="2700000" algn="tl">
                  <a:srgbClr val="C0C0C0"/>
                </a:outerShdw>
              </a:effectLst>
            </a:endParaRPr>
          </a:p>
          <a:p>
            <a:pPr>
              <a:lnSpc>
                <a:spcPct val="90000"/>
              </a:lnSpc>
              <a:spcAft>
                <a:spcPts val="600"/>
              </a:spcAft>
              <a:buClr>
                <a:schemeClr val="accent1"/>
              </a:buClr>
              <a:defRPr/>
            </a:pPr>
            <a:r>
              <a:rPr lang="en-US" sz="2800" dirty="0">
                <a:effectLst>
                  <a:outerShdw blurRad="38100" dist="38100" dir="2700000" algn="tl">
                    <a:srgbClr val="C0C0C0"/>
                  </a:outerShdw>
                </a:effectLst>
              </a:rPr>
              <a:t>2. it is a reasonably foreseeable response then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will NOT break the chain of causation between the defendant’s conduct and the victim’s death (provided, of course, the defendant’s conduct is still an operative cause)</a:t>
            </a:r>
          </a:p>
        </p:txBody>
      </p:sp>
    </p:spTree>
    <p:extLst>
      <p:ext uri="{BB962C8B-B14F-4D97-AF65-F5344CB8AC3E}">
        <p14:creationId xmlns:p14="http://schemas.microsoft.com/office/powerpoint/2010/main" val="4152627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91644" y="2227167"/>
            <a:ext cx="3252126"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13" name="Freeform: Shape 12">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Freeform: Shape 13">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Freeform: Shape 14">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Freeform: Shape 15">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8" name="Group 17">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834244" y="0"/>
            <a:ext cx="3512956" cy="3456291"/>
            <a:chOff x="4345582" y="0"/>
            <a:chExt cx="5069918" cy="3741104"/>
          </a:xfrm>
          <a:solidFill>
            <a:schemeClr val="accent5">
              <a:alpha val="5000"/>
            </a:schemeClr>
          </a:solidFill>
        </p:grpSpPr>
        <p:sp>
          <p:nvSpPr>
            <p:cNvPr id="19" name="Freeform: Shape 18">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190882" y="-657022"/>
            <a:ext cx="3858768" cy="1454051"/>
          </a:xfrm>
        </p:spPr>
        <p:txBody>
          <a:bodyPr anchor="b">
            <a:normAutofit/>
          </a:bodyPr>
          <a:lstStyle/>
          <a:p>
            <a:r>
              <a:rPr lang="en-GB" sz="3100" dirty="0">
                <a:solidFill>
                  <a:schemeClr val="tx2"/>
                </a:solidFill>
              </a:rPr>
              <a:t>Actions of third party</a:t>
            </a:r>
          </a:p>
        </p:txBody>
      </p:sp>
      <p:pic>
        <p:nvPicPr>
          <p:cNvPr id="4" name="Picture 3"/>
          <p:cNvPicPr>
            <a:picLocks noChangeAspect="1"/>
          </p:cNvPicPr>
          <p:nvPr/>
        </p:nvPicPr>
        <p:blipFill>
          <a:blip r:embed="rId3"/>
          <a:stretch>
            <a:fillRect/>
          </a:stretch>
        </p:blipFill>
        <p:spPr>
          <a:xfrm>
            <a:off x="4649139" y="784326"/>
            <a:ext cx="1972029" cy="692031"/>
          </a:xfrm>
          <a:prstGeom prst="rect">
            <a:avLst/>
          </a:prstGeom>
        </p:spPr>
      </p:pic>
      <p:sp>
        <p:nvSpPr>
          <p:cNvPr id="3" name="Content Placeholder 2"/>
          <p:cNvSpPr>
            <a:spLocks noGrp="1"/>
          </p:cNvSpPr>
          <p:nvPr>
            <p:ph idx="1"/>
          </p:nvPr>
        </p:nvSpPr>
        <p:spPr>
          <a:xfrm>
            <a:off x="236377" y="988033"/>
            <a:ext cx="4256528" cy="5224259"/>
          </a:xfrm>
        </p:spPr>
        <p:txBody>
          <a:bodyPr anchor="ctr">
            <a:normAutofit fontScale="92500" lnSpcReduction="10000"/>
          </a:bodyPr>
          <a:lstStyle/>
          <a:p>
            <a:r>
              <a:rPr lang="en-GB" sz="1800" dirty="0">
                <a:solidFill>
                  <a:schemeClr val="tx2"/>
                </a:solidFill>
              </a:rPr>
              <a:t>E.g. On the way to hospital, the ambulance carrying V is involved in an accident caused by X which kills V; or at hospital, V is killed by  X, a visitor or another patient.  In neither case is C causally responsible for V ‘s death: X’s action has broken the chain of causation.</a:t>
            </a:r>
          </a:p>
          <a:p>
            <a:r>
              <a:rPr lang="en-GB" sz="1800" dirty="0">
                <a:solidFill>
                  <a:schemeClr val="tx2"/>
                </a:solidFill>
              </a:rPr>
              <a:t>	If, on the other hand, X’s action is C ’s responsibility in the sense that X is responding to what C has done in a predictable way, C remains causally responsible:</a:t>
            </a:r>
          </a:p>
          <a:p>
            <a:endParaRPr lang="en-GB" sz="1800" dirty="0">
              <a:solidFill>
                <a:schemeClr val="tx2"/>
              </a:solidFill>
            </a:endParaRPr>
          </a:p>
          <a:p>
            <a:r>
              <a:rPr lang="en-GB" sz="1800" b="1" i="1" dirty="0">
                <a:solidFill>
                  <a:schemeClr val="tx2"/>
                </a:solidFill>
              </a:rPr>
              <a:t>Pagett (1983) 76 CAR 279</a:t>
            </a:r>
          </a:p>
          <a:p>
            <a:endParaRPr lang="en-GB" sz="1800" dirty="0">
              <a:solidFill>
                <a:schemeClr val="tx2"/>
              </a:solidFill>
            </a:endParaRPr>
          </a:p>
          <a:p>
            <a:r>
              <a:rPr lang="en-GB" sz="1800" b="1" i="1" dirty="0">
                <a:solidFill>
                  <a:schemeClr val="tx2"/>
                </a:solidFill>
              </a:rPr>
              <a:t>Empress Car Co (</a:t>
            </a:r>
            <a:r>
              <a:rPr lang="en-GB" sz="1800" b="1" i="1" dirty="0" err="1">
                <a:solidFill>
                  <a:schemeClr val="tx2"/>
                </a:solidFill>
              </a:rPr>
              <a:t>Abertillery</a:t>
            </a:r>
            <a:r>
              <a:rPr lang="en-GB" sz="1800" b="1" i="1" dirty="0">
                <a:solidFill>
                  <a:schemeClr val="tx2"/>
                </a:solidFill>
              </a:rPr>
              <a:t>) Ltd v National Rivers Authority [1999] 2 AC 22, HL</a:t>
            </a:r>
          </a:p>
          <a:p>
            <a:endParaRPr lang="en-GB" sz="1800" dirty="0">
              <a:solidFill>
                <a:schemeClr val="tx2"/>
              </a:solidFill>
            </a:endParaRPr>
          </a:p>
          <a:p>
            <a:pPr marL="0" indent="0">
              <a:buNone/>
            </a:pPr>
            <a:r>
              <a:rPr lang="en-GB" sz="1800" dirty="0">
                <a:solidFill>
                  <a:schemeClr val="tx2"/>
                </a:solidFill>
              </a:rPr>
              <a:t>The difficult cases are those where X is a doctor or a hospital...</a:t>
            </a:r>
          </a:p>
          <a:p>
            <a:endParaRPr lang="en-GB" sz="1100" dirty="0">
              <a:solidFill>
                <a:schemeClr val="tx2"/>
              </a:solidFill>
            </a:endParaRPr>
          </a:p>
        </p:txBody>
      </p:sp>
      <p:pic>
        <p:nvPicPr>
          <p:cNvPr id="5" name="Picture 4"/>
          <p:cNvPicPr>
            <a:picLocks noChangeAspect="1"/>
          </p:cNvPicPr>
          <p:nvPr/>
        </p:nvPicPr>
        <p:blipFill>
          <a:blip r:embed="rId4"/>
          <a:stretch>
            <a:fillRect/>
          </a:stretch>
        </p:blipFill>
        <p:spPr>
          <a:xfrm>
            <a:off x="6975750" y="3863170"/>
            <a:ext cx="1996361" cy="1996361"/>
          </a:xfrm>
          <a:prstGeom prst="rect">
            <a:avLst/>
          </a:prstGeom>
        </p:spPr>
      </p:pic>
    </p:spTree>
    <p:extLst>
      <p:ext uri="{BB962C8B-B14F-4D97-AF65-F5344CB8AC3E}">
        <p14:creationId xmlns:p14="http://schemas.microsoft.com/office/powerpoint/2010/main" val="37801331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1"/>
            <a:ext cx="9143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774" y="670559"/>
            <a:ext cx="3512491" cy="2148841"/>
          </a:xfrm>
        </p:spPr>
        <p:txBody>
          <a:bodyPr vert="horz" lIns="91440" tIns="45720" rIns="91440" bIns="45720" rtlCol="0" anchor="t">
            <a:normAutofit/>
          </a:bodyPr>
          <a:lstStyle/>
          <a:p>
            <a:pPr defTabSz="914400"/>
            <a:r>
              <a:rPr lang="en-US" sz="4400"/>
              <a:t>Actions of medical third party</a:t>
            </a:r>
          </a:p>
        </p:txBody>
      </p:sp>
      <p:pic>
        <p:nvPicPr>
          <p:cNvPr id="3" name="Picture 2"/>
          <p:cNvPicPr>
            <a:picLocks noChangeAspect="1"/>
          </p:cNvPicPr>
          <p:nvPr/>
        </p:nvPicPr>
        <p:blipFill rotWithShape="1">
          <a:blip r:embed="rId3"/>
          <a:srcRect l="7598" r="2001"/>
          <a:stretch/>
        </p:blipFill>
        <p:spPr>
          <a:xfrm>
            <a:off x="20" y="3105151"/>
            <a:ext cx="4836298"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4" name="Rectangle 3"/>
          <p:cNvSpPr/>
          <p:nvPr/>
        </p:nvSpPr>
        <p:spPr>
          <a:xfrm>
            <a:off x="4365265" y="670559"/>
            <a:ext cx="4149324"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800" dirty="0"/>
              <a:t>The applicable principle is the same as for other </a:t>
            </a:r>
            <a:r>
              <a:rPr lang="en-US" sz="2800" i="1" dirty="0"/>
              <a:t>third party </a:t>
            </a:r>
            <a:r>
              <a:rPr lang="en-US" sz="2800" dirty="0"/>
              <a:t>actions: if the treatment received is C’s responsibility in the sense that X (hospital/doctor) is responding to what C has done in a predictable way, C remains causally responsible (provided, of course, that C’s conduct is still an operative cause).</a:t>
            </a:r>
          </a:p>
        </p:txBody>
      </p:sp>
    </p:spTree>
    <p:extLst>
      <p:ext uri="{BB962C8B-B14F-4D97-AF65-F5344CB8AC3E}">
        <p14:creationId xmlns:p14="http://schemas.microsoft.com/office/powerpoint/2010/main" val="36813820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1"/>
            <a:ext cx="9143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774" y="670559"/>
            <a:ext cx="3512491" cy="2148841"/>
          </a:xfrm>
        </p:spPr>
        <p:txBody>
          <a:bodyPr anchor="t">
            <a:normAutofit/>
          </a:bodyPr>
          <a:lstStyle/>
          <a:p>
            <a:r>
              <a:rPr lang="en-GB"/>
              <a:t>Elements of </a:t>
            </a:r>
            <a:r>
              <a:rPr lang="en-GB" err="1"/>
              <a:t>Actus</a:t>
            </a:r>
            <a:r>
              <a:rPr lang="en-GB"/>
              <a:t> Reus: Circumstances</a:t>
            </a:r>
          </a:p>
        </p:txBody>
      </p:sp>
      <p:pic>
        <p:nvPicPr>
          <p:cNvPr id="5" name="Picture 4"/>
          <p:cNvPicPr>
            <a:picLocks noChangeAspect="1"/>
          </p:cNvPicPr>
          <p:nvPr/>
        </p:nvPicPr>
        <p:blipFill rotWithShape="1">
          <a:blip r:embed="rId3"/>
          <a:srcRect l="20916" r="6593" b="-2"/>
          <a:stretch/>
        </p:blipFill>
        <p:spPr>
          <a:xfrm>
            <a:off x="20" y="3105151"/>
            <a:ext cx="4836298"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p:cNvSpPr>
            <a:spLocks noGrp="1"/>
          </p:cNvSpPr>
          <p:nvPr>
            <p:ph idx="1"/>
          </p:nvPr>
        </p:nvSpPr>
        <p:spPr>
          <a:xfrm>
            <a:off x="5097753" y="670559"/>
            <a:ext cx="3416836" cy="5445076"/>
          </a:xfrm>
        </p:spPr>
        <p:txBody>
          <a:bodyPr anchor="t">
            <a:normAutofit/>
          </a:bodyPr>
          <a:lstStyle/>
          <a:p>
            <a:r>
              <a:rPr lang="en-GB" sz="2400" dirty="0"/>
              <a:t>May be crucial to determine liability</a:t>
            </a:r>
          </a:p>
          <a:p>
            <a:pPr marL="0" indent="0">
              <a:buNone/>
            </a:pPr>
            <a:endParaRPr lang="en-GB" sz="2400" dirty="0"/>
          </a:p>
          <a:p>
            <a:r>
              <a:rPr lang="en-GB" sz="2400" dirty="0"/>
              <a:t>Not ALL circumstances may be crucial </a:t>
            </a:r>
          </a:p>
          <a:p>
            <a:pPr marL="0" indent="0">
              <a:buNone/>
            </a:pPr>
            <a:endParaRPr lang="en-GB" sz="2400" dirty="0"/>
          </a:p>
          <a:p>
            <a:pPr marL="0" indent="0">
              <a:buNone/>
            </a:pPr>
            <a:r>
              <a:rPr lang="en-GB" sz="2400" u="sng" dirty="0"/>
              <a:t>State of affairs</a:t>
            </a:r>
          </a:p>
          <a:p>
            <a:r>
              <a:rPr lang="en-US" sz="2400" b="1" dirty="0"/>
              <a:t>Winzar v Chief Constable of Kent [1983]</a:t>
            </a:r>
          </a:p>
          <a:p>
            <a:r>
              <a:rPr lang="en-US" sz="2400" b="1" dirty="0"/>
              <a:t>R v </a:t>
            </a:r>
            <a:r>
              <a:rPr lang="en-US" sz="2400" b="1" dirty="0" err="1"/>
              <a:t>Larsonneur</a:t>
            </a:r>
            <a:r>
              <a:rPr lang="en-US" sz="2400" b="1" dirty="0"/>
              <a:t> [1933] </a:t>
            </a:r>
          </a:p>
          <a:p>
            <a:pPr marL="0" indent="0">
              <a:buNone/>
            </a:pPr>
            <a:endParaRPr lang="en-GB" sz="1700" dirty="0"/>
          </a:p>
          <a:p>
            <a:endParaRPr lang="en-GB" sz="1700" dirty="0"/>
          </a:p>
          <a:p>
            <a:endParaRPr lang="en-GB" sz="1700" dirty="0"/>
          </a:p>
        </p:txBody>
      </p:sp>
    </p:spTree>
    <p:extLst>
      <p:ext uri="{BB962C8B-B14F-4D97-AF65-F5344CB8AC3E}">
        <p14:creationId xmlns:p14="http://schemas.microsoft.com/office/powerpoint/2010/main" val="34953774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a:t>Overview</a:t>
            </a:r>
          </a:p>
        </p:txBody>
      </p:sp>
      <p:graphicFrame>
        <p:nvGraphicFramePr>
          <p:cNvPr id="8" name="Diagram 7"/>
          <p:cNvGraphicFramePr/>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Diagram 10"/>
          <p:cNvGraphicFramePr/>
          <p:nvPr/>
        </p:nvGraphicFramePr>
        <p:xfrm>
          <a:off x="2400301" y="1333500"/>
          <a:ext cx="6282905" cy="456720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182346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BE6EF2C8-70A1-4907-A995-24C8663316FB}"/>
                                            </p:graphicEl>
                                          </p:spTgt>
                                        </p:tgtEl>
                                        <p:attrNameLst>
                                          <p:attrName>style.visibility</p:attrName>
                                        </p:attrNameLst>
                                      </p:cBhvr>
                                      <p:to>
                                        <p:strVal val="visible"/>
                                      </p:to>
                                    </p:set>
                                    <p:animEffect transition="in" filter="fade">
                                      <p:cBhvr>
                                        <p:cTn id="7" dur="500"/>
                                        <p:tgtEl>
                                          <p:spTgt spid="11">
                                            <p:graphicEl>
                                              <a:dgm id="{BE6EF2C8-70A1-4907-A995-24C8663316F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EF0E4627-2B76-4183-AACB-F868BBEF7419}"/>
                                            </p:graphicEl>
                                          </p:spTgt>
                                        </p:tgtEl>
                                        <p:attrNameLst>
                                          <p:attrName>style.visibility</p:attrName>
                                        </p:attrNameLst>
                                      </p:cBhvr>
                                      <p:to>
                                        <p:strVal val="visible"/>
                                      </p:to>
                                    </p:set>
                                    <p:animEffect transition="in" filter="fade">
                                      <p:cBhvr>
                                        <p:cTn id="12" dur="500"/>
                                        <p:tgtEl>
                                          <p:spTgt spid="11">
                                            <p:graphicEl>
                                              <a:dgm id="{EF0E4627-2B76-4183-AACB-F868BBEF74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graphicEl>
                                              <a:dgm id="{900A375C-65BD-4E04-BAC0-AA0E6CFFAAFF}"/>
                                            </p:graphicEl>
                                          </p:spTgt>
                                        </p:tgtEl>
                                        <p:attrNameLst>
                                          <p:attrName>style.visibility</p:attrName>
                                        </p:attrNameLst>
                                      </p:cBhvr>
                                      <p:to>
                                        <p:strVal val="visible"/>
                                      </p:to>
                                    </p:set>
                                    <p:animEffect transition="in" filter="fade">
                                      <p:cBhvr>
                                        <p:cTn id="15" dur="500"/>
                                        <p:tgtEl>
                                          <p:spTgt spid="11">
                                            <p:graphicEl>
                                              <a:dgm id="{900A375C-65BD-4E04-BAC0-AA0E6CFFAAF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graphicEl>
                                              <a:dgm id="{FCBB9143-6E7A-42D9-8308-A1794890573B}"/>
                                            </p:graphicEl>
                                          </p:spTgt>
                                        </p:tgtEl>
                                        <p:attrNameLst>
                                          <p:attrName>style.visibility</p:attrName>
                                        </p:attrNameLst>
                                      </p:cBhvr>
                                      <p:to>
                                        <p:strVal val="visible"/>
                                      </p:to>
                                    </p:set>
                                    <p:animEffect transition="in" filter="fade">
                                      <p:cBhvr>
                                        <p:cTn id="20" dur="500"/>
                                        <p:tgtEl>
                                          <p:spTgt spid="11">
                                            <p:graphicEl>
                                              <a:dgm id="{FCBB9143-6E7A-42D9-8308-A1794890573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1">
                                            <p:graphicEl>
                                              <a:dgm id="{271EDF56-7574-490A-A4E6-41AA85724EE4}"/>
                                            </p:graphicEl>
                                          </p:spTgt>
                                        </p:tgtEl>
                                        <p:attrNameLst>
                                          <p:attrName>style.visibility</p:attrName>
                                        </p:attrNameLst>
                                      </p:cBhvr>
                                      <p:to>
                                        <p:strVal val="visible"/>
                                      </p:to>
                                    </p:set>
                                    <p:animEffect transition="in" filter="fade">
                                      <p:cBhvr>
                                        <p:cTn id="23" dur="500"/>
                                        <p:tgtEl>
                                          <p:spTgt spid="11">
                                            <p:graphicEl>
                                              <a:dgm id="{271EDF56-7574-490A-A4E6-41AA85724EE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graphicEl>
                                              <a:dgm id="{331B2694-77F3-43D0-AE2B-294122A93598}"/>
                                            </p:graphicEl>
                                          </p:spTgt>
                                        </p:tgtEl>
                                        <p:attrNameLst>
                                          <p:attrName>style.visibility</p:attrName>
                                        </p:attrNameLst>
                                      </p:cBhvr>
                                      <p:to>
                                        <p:strVal val="visible"/>
                                      </p:to>
                                    </p:set>
                                    <p:animEffect transition="in" filter="fade">
                                      <p:cBhvr>
                                        <p:cTn id="28" dur="500"/>
                                        <p:tgtEl>
                                          <p:spTgt spid="11">
                                            <p:graphicEl>
                                              <a:dgm id="{331B2694-77F3-43D0-AE2B-294122A9359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1">
                                            <p:graphicEl>
                                              <a:dgm id="{EA915ACC-D267-452C-A9A7-61BC7BCF275E}"/>
                                            </p:graphicEl>
                                          </p:spTgt>
                                        </p:tgtEl>
                                        <p:attrNameLst>
                                          <p:attrName>style.visibility</p:attrName>
                                        </p:attrNameLst>
                                      </p:cBhvr>
                                      <p:to>
                                        <p:strVal val="visible"/>
                                      </p:to>
                                    </p:set>
                                    <p:animEffect transition="in" filter="fade">
                                      <p:cBhvr>
                                        <p:cTn id="31" dur="500"/>
                                        <p:tgtEl>
                                          <p:spTgt spid="11">
                                            <p:graphicEl>
                                              <a:dgm id="{EA915ACC-D267-452C-A9A7-61BC7BCF275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
                                            <p:graphicEl>
                                              <a:dgm id="{77EC4313-B04A-4349-A2AE-3FF705A2B700}"/>
                                            </p:graphicEl>
                                          </p:spTgt>
                                        </p:tgtEl>
                                        <p:attrNameLst>
                                          <p:attrName>style.visibility</p:attrName>
                                        </p:attrNameLst>
                                      </p:cBhvr>
                                      <p:to>
                                        <p:strVal val="visible"/>
                                      </p:to>
                                    </p:set>
                                    <p:animEffect transition="in" filter="fade">
                                      <p:cBhvr>
                                        <p:cTn id="36" dur="500"/>
                                        <p:tgtEl>
                                          <p:spTgt spid="11">
                                            <p:graphicEl>
                                              <a:dgm id="{77EC4313-B04A-4349-A2AE-3FF705A2B7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1">
                                            <p:graphicEl>
                                              <a:dgm id="{49502808-BF87-4E1B-AA6D-DD76934C4305}"/>
                                            </p:graphicEl>
                                          </p:spTgt>
                                        </p:tgtEl>
                                        <p:attrNameLst>
                                          <p:attrName>style.visibility</p:attrName>
                                        </p:attrNameLst>
                                      </p:cBhvr>
                                      <p:to>
                                        <p:strVal val="visible"/>
                                      </p:to>
                                    </p:set>
                                    <p:animEffect transition="in" filter="fade">
                                      <p:cBhvr>
                                        <p:cTn id="39" dur="500"/>
                                        <p:tgtEl>
                                          <p:spTgt spid="11">
                                            <p:graphicEl>
                                              <a:dgm id="{49502808-BF87-4E1B-AA6D-DD76934C430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1">
                                            <p:graphicEl>
                                              <a:dgm id="{14345400-2434-497D-9FE2-3938EFD83226}"/>
                                            </p:graphicEl>
                                          </p:spTgt>
                                        </p:tgtEl>
                                        <p:attrNameLst>
                                          <p:attrName>style.visibility</p:attrName>
                                        </p:attrNameLst>
                                      </p:cBhvr>
                                      <p:to>
                                        <p:strVal val="visible"/>
                                      </p:to>
                                    </p:set>
                                    <p:animEffect transition="in" filter="fade">
                                      <p:cBhvr>
                                        <p:cTn id="44" dur="500"/>
                                        <p:tgtEl>
                                          <p:spTgt spid="11">
                                            <p:graphicEl>
                                              <a:dgm id="{14345400-2434-497D-9FE2-3938EFD8322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1">
                                            <p:graphicEl>
                                              <a:dgm id="{3E09F40B-C29E-4879-81FE-744E5EBA47A9}"/>
                                            </p:graphicEl>
                                          </p:spTgt>
                                        </p:tgtEl>
                                        <p:attrNameLst>
                                          <p:attrName>style.visibility</p:attrName>
                                        </p:attrNameLst>
                                      </p:cBhvr>
                                      <p:to>
                                        <p:strVal val="visible"/>
                                      </p:to>
                                    </p:set>
                                    <p:animEffect transition="in" filter="fade">
                                      <p:cBhvr>
                                        <p:cTn id="47" dur="500"/>
                                        <p:tgtEl>
                                          <p:spTgt spid="11">
                                            <p:graphicEl>
                                              <a:dgm id="{3E09F40B-C29E-4879-81FE-744E5EBA47A9}"/>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1">
                                            <p:graphicEl>
                                              <a:dgm id="{AECB83FF-2FBE-4BEC-8ADA-0FCE97CB959B}"/>
                                            </p:graphicEl>
                                          </p:spTgt>
                                        </p:tgtEl>
                                        <p:attrNameLst>
                                          <p:attrName>style.visibility</p:attrName>
                                        </p:attrNameLst>
                                      </p:cBhvr>
                                      <p:to>
                                        <p:strVal val="visible"/>
                                      </p:to>
                                    </p:set>
                                    <p:animEffect transition="in" filter="fade">
                                      <p:cBhvr>
                                        <p:cTn id="52" dur="500"/>
                                        <p:tgtEl>
                                          <p:spTgt spid="11">
                                            <p:graphicEl>
                                              <a:dgm id="{AECB83FF-2FBE-4BEC-8ADA-0FCE97CB959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11">
                                            <p:graphicEl>
                                              <a:dgm id="{F490BC0A-2C2F-44BD-ABF8-69FAD74DBA22}"/>
                                            </p:graphicEl>
                                          </p:spTgt>
                                        </p:tgtEl>
                                        <p:attrNameLst>
                                          <p:attrName>style.visibility</p:attrName>
                                        </p:attrNameLst>
                                      </p:cBhvr>
                                      <p:to>
                                        <p:strVal val="visible"/>
                                      </p:to>
                                    </p:set>
                                    <p:animEffect transition="in" filter="fade">
                                      <p:cBhvr>
                                        <p:cTn id="55" dur="500"/>
                                        <p:tgtEl>
                                          <p:spTgt spid="11">
                                            <p:graphicEl>
                                              <a:dgm id="{F490BC0A-2C2F-44BD-ABF8-69FAD74DBA22}"/>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1">
                                            <p:graphicEl>
                                              <a:dgm id="{CDD7A93A-EC7F-4485-A218-7B7ED58135E8}"/>
                                            </p:graphicEl>
                                          </p:spTgt>
                                        </p:tgtEl>
                                        <p:attrNameLst>
                                          <p:attrName>style.visibility</p:attrName>
                                        </p:attrNameLst>
                                      </p:cBhvr>
                                      <p:to>
                                        <p:strVal val="visible"/>
                                      </p:to>
                                    </p:set>
                                    <p:animEffect transition="in" filter="fade">
                                      <p:cBhvr>
                                        <p:cTn id="60" dur="500"/>
                                        <p:tgtEl>
                                          <p:spTgt spid="11">
                                            <p:graphicEl>
                                              <a:dgm id="{CDD7A93A-EC7F-4485-A218-7B7ED58135E8}"/>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1">
                                            <p:graphicEl>
                                              <a:dgm id="{08704775-52D8-48E3-9840-1832AEA570DC}"/>
                                            </p:graphicEl>
                                          </p:spTgt>
                                        </p:tgtEl>
                                        <p:attrNameLst>
                                          <p:attrName>style.visibility</p:attrName>
                                        </p:attrNameLst>
                                      </p:cBhvr>
                                      <p:to>
                                        <p:strVal val="visible"/>
                                      </p:to>
                                    </p:set>
                                    <p:animEffect transition="in" filter="fade">
                                      <p:cBhvr>
                                        <p:cTn id="63" dur="500"/>
                                        <p:tgtEl>
                                          <p:spTgt spid="11">
                                            <p:graphicEl>
                                              <a:dgm id="{08704775-52D8-48E3-9840-1832AEA570DC}"/>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11">
                                            <p:graphicEl>
                                              <a:dgm id="{4EFF2D21-8C25-4908-87B3-349BB86C5281}"/>
                                            </p:graphicEl>
                                          </p:spTgt>
                                        </p:tgtEl>
                                        <p:attrNameLst>
                                          <p:attrName>style.visibility</p:attrName>
                                        </p:attrNameLst>
                                      </p:cBhvr>
                                      <p:to>
                                        <p:strVal val="visible"/>
                                      </p:to>
                                    </p:set>
                                    <p:animEffect transition="in" filter="fade">
                                      <p:cBhvr>
                                        <p:cTn id="68" dur="500"/>
                                        <p:tgtEl>
                                          <p:spTgt spid="11">
                                            <p:graphicEl>
                                              <a:dgm id="{4EFF2D21-8C25-4908-87B3-349BB86C528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11">
                                            <p:graphicEl>
                                              <a:dgm id="{3B1A7F39-6B15-43FF-9321-71EBFD216C56}"/>
                                            </p:graphicEl>
                                          </p:spTgt>
                                        </p:tgtEl>
                                        <p:attrNameLst>
                                          <p:attrName>style.visibility</p:attrName>
                                        </p:attrNameLst>
                                      </p:cBhvr>
                                      <p:to>
                                        <p:strVal val="visible"/>
                                      </p:to>
                                    </p:set>
                                    <p:animEffect transition="in" filter="fade">
                                      <p:cBhvr>
                                        <p:cTn id="71" dur="500"/>
                                        <p:tgtEl>
                                          <p:spTgt spid="11">
                                            <p:graphicEl>
                                              <a:dgm id="{3B1A7F39-6B15-43FF-9321-71EBFD216C56}"/>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11">
                                            <p:graphicEl>
                                              <a:dgm id="{579A1329-9423-42D7-9A22-D47B39E4E3A1}"/>
                                            </p:graphicEl>
                                          </p:spTgt>
                                        </p:tgtEl>
                                        <p:attrNameLst>
                                          <p:attrName>style.visibility</p:attrName>
                                        </p:attrNameLst>
                                      </p:cBhvr>
                                      <p:to>
                                        <p:strVal val="visible"/>
                                      </p:to>
                                    </p:set>
                                    <p:animEffect transition="in" filter="fade">
                                      <p:cBhvr>
                                        <p:cTn id="76" dur="500"/>
                                        <p:tgtEl>
                                          <p:spTgt spid="11">
                                            <p:graphicEl>
                                              <a:dgm id="{579A1329-9423-42D7-9A22-D47B39E4E3A1}"/>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11">
                                            <p:graphicEl>
                                              <a:dgm id="{04C113C1-EEC4-4AAF-AAB9-7FD71952C9AB}"/>
                                            </p:graphicEl>
                                          </p:spTgt>
                                        </p:tgtEl>
                                        <p:attrNameLst>
                                          <p:attrName>style.visibility</p:attrName>
                                        </p:attrNameLst>
                                      </p:cBhvr>
                                      <p:to>
                                        <p:strVal val="visible"/>
                                      </p:to>
                                    </p:set>
                                    <p:animEffect transition="in" filter="fade">
                                      <p:cBhvr>
                                        <p:cTn id="79" dur="500"/>
                                        <p:tgtEl>
                                          <p:spTgt spid="11">
                                            <p:graphicEl>
                                              <a:dgm id="{04C113C1-EEC4-4AAF-AAB9-7FD71952C9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24007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D817EA-620F-420F-81DA-A11CA9951392}"/>
              </a:ext>
            </a:extLst>
          </p:cNvPr>
          <p:cNvSpPr>
            <a:spLocks noGrp="1"/>
          </p:cNvSpPr>
          <p:nvPr>
            <p:ph type="title"/>
          </p:nvPr>
        </p:nvSpPr>
        <p:spPr>
          <a:xfrm>
            <a:off x="628650" y="609600"/>
            <a:ext cx="2804505" cy="1330839"/>
          </a:xfrm>
        </p:spPr>
        <p:txBody>
          <a:bodyPr>
            <a:normAutofit/>
          </a:bodyPr>
          <a:lstStyle/>
          <a:p>
            <a:r>
              <a:rPr lang="en-GB"/>
              <a:t>Recap from lecture 1</a:t>
            </a:r>
          </a:p>
        </p:txBody>
      </p:sp>
      <p:sp>
        <p:nvSpPr>
          <p:cNvPr id="3" name="Content Placeholder 2">
            <a:extLst>
              <a:ext uri="{FF2B5EF4-FFF2-40B4-BE49-F238E27FC236}">
                <a16:creationId xmlns:a16="http://schemas.microsoft.com/office/drawing/2014/main" id="{D97AD253-A719-4901-8C96-BD86EF1F3139}"/>
              </a:ext>
            </a:extLst>
          </p:cNvPr>
          <p:cNvSpPr>
            <a:spLocks noGrp="1"/>
          </p:cNvSpPr>
          <p:nvPr>
            <p:ph idx="1"/>
          </p:nvPr>
        </p:nvSpPr>
        <p:spPr>
          <a:xfrm>
            <a:off x="646774" y="2194102"/>
            <a:ext cx="2570251" cy="3908586"/>
          </a:xfrm>
        </p:spPr>
        <p:txBody>
          <a:bodyPr vert="horz" lIns="68580" tIns="34290" rIns="68580" bIns="34290" rtlCol="0">
            <a:normAutofit fontScale="92500" lnSpcReduction="10000"/>
          </a:bodyPr>
          <a:lstStyle/>
          <a:p>
            <a:pPr marL="269558" indent="-269558"/>
            <a:r>
              <a:rPr lang="en-GB" sz="2800" dirty="0"/>
              <a:t>What is the </a:t>
            </a:r>
            <a:r>
              <a:rPr lang="en-GB" sz="2800" i="1" dirty="0"/>
              <a:t>Actus reus</a:t>
            </a:r>
            <a:r>
              <a:rPr lang="en-GB" sz="2800" dirty="0"/>
              <a:t> of an offence concerned with?</a:t>
            </a:r>
          </a:p>
          <a:p>
            <a:pPr marL="269558" indent="-269558"/>
            <a:r>
              <a:rPr lang="en-GB" sz="2800" dirty="0"/>
              <a:t>How does this differ from the </a:t>
            </a:r>
            <a:r>
              <a:rPr lang="en-GB" sz="2800" i="1" dirty="0" err="1"/>
              <a:t>Mens</a:t>
            </a:r>
            <a:r>
              <a:rPr lang="en-GB" sz="2800" i="1" dirty="0"/>
              <a:t> rea</a:t>
            </a:r>
            <a:r>
              <a:rPr lang="en-GB" sz="2800" dirty="0"/>
              <a:t> of an offence?</a:t>
            </a:r>
          </a:p>
          <a:p>
            <a:pPr marL="269558" indent="-269558"/>
            <a:r>
              <a:rPr lang="en-GB" sz="2800" dirty="0"/>
              <a:t>What do I mean by the '3 C's'?</a:t>
            </a:r>
          </a:p>
          <a:p>
            <a:pPr marL="269558" indent="-269558"/>
            <a:endParaRPr lang="en-GB" sz="1700" dirty="0"/>
          </a:p>
        </p:txBody>
      </p:sp>
      <p:pic>
        <p:nvPicPr>
          <p:cNvPr id="7" name="Picture 4" descr="Question mark on green pastel background">
            <a:extLst>
              <a:ext uri="{FF2B5EF4-FFF2-40B4-BE49-F238E27FC236}">
                <a16:creationId xmlns:a16="http://schemas.microsoft.com/office/drawing/2014/main" id="{88721F76-1D90-418C-B54C-5B182AF89BC9}"/>
              </a:ext>
            </a:extLst>
          </p:cNvPr>
          <p:cNvPicPr>
            <a:picLocks noChangeAspect="1"/>
          </p:cNvPicPr>
          <p:nvPr/>
        </p:nvPicPr>
        <p:blipFill rotWithShape="1">
          <a:blip r:embed="rId2"/>
          <a:srcRect l="25"/>
          <a:stretch/>
        </p:blipFill>
        <p:spPr>
          <a:xfrm>
            <a:off x="4084092" y="1709304"/>
            <a:ext cx="4616356" cy="3463132"/>
          </a:xfrm>
          <a:prstGeom prst="rect">
            <a:avLst/>
          </a:prstGeom>
        </p:spPr>
      </p:pic>
    </p:spTree>
    <p:extLst>
      <p:ext uri="{BB962C8B-B14F-4D97-AF65-F5344CB8AC3E}">
        <p14:creationId xmlns:p14="http://schemas.microsoft.com/office/powerpoint/2010/main" val="39680630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E0F3F3-CCC2-45DD-AFF9-FDD204FC8261}"/>
              </a:ext>
            </a:extLst>
          </p:cNvPr>
          <p:cNvSpPr>
            <a:spLocks noGrp="1"/>
          </p:cNvSpPr>
          <p:nvPr>
            <p:ph type="title" idx="4294967295"/>
          </p:nvPr>
        </p:nvSpPr>
        <p:spPr>
          <a:xfrm>
            <a:off x="1028697" y="348865"/>
            <a:ext cx="7533018" cy="877729"/>
          </a:xfrm>
        </p:spPr>
        <p:txBody>
          <a:bodyPr vert="horz" lIns="91440" tIns="45720" rIns="91440" bIns="45720" rtlCol="0" anchor="ctr">
            <a:normAutofit/>
          </a:bodyPr>
          <a:lstStyle/>
          <a:p>
            <a:pPr defTabSz="914400"/>
            <a:r>
              <a:rPr lang="en-US" sz="3500" kern="1200">
                <a:solidFill>
                  <a:srgbClr val="FFFFFF"/>
                </a:solidFill>
                <a:latin typeface="+mj-lt"/>
                <a:ea typeface="+mj-ea"/>
                <a:cs typeface="+mj-cs"/>
              </a:rPr>
              <a:t>Actus Reus</a:t>
            </a:r>
          </a:p>
        </p:txBody>
      </p:sp>
      <p:sp>
        <p:nvSpPr>
          <p:cNvPr id="5" name="TextBox 4">
            <a:extLst>
              <a:ext uri="{FF2B5EF4-FFF2-40B4-BE49-F238E27FC236}">
                <a16:creationId xmlns:a16="http://schemas.microsoft.com/office/drawing/2014/main" id="{1CDA7A71-53C2-4A3F-A154-0059003522AD}"/>
              </a:ext>
            </a:extLst>
          </p:cNvPr>
          <p:cNvSpPr txBox="1"/>
          <p:nvPr/>
        </p:nvSpPr>
        <p:spPr>
          <a:xfrm>
            <a:off x="544008" y="2555716"/>
            <a:ext cx="2139260" cy="4560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2472" kern="1200">
                <a:solidFill>
                  <a:schemeClr val="dk1"/>
                </a:solidFill>
                <a:latin typeface="+mn-lt"/>
                <a:ea typeface="+mn-ea"/>
                <a:cs typeface="+mn-cs"/>
              </a:rPr>
              <a:t>Conduct</a:t>
            </a:r>
            <a:endParaRPr lang="en-GB" sz="2400"/>
          </a:p>
        </p:txBody>
      </p:sp>
      <p:sp>
        <p:nvSpPr>
          <p:cNvPr id="6" name="TextBox 5">
            <a:extLst>
              <a:ext uri="{FF2B5EF4-FFF2-40B4-BE49-F238E27FC236}">
                <a16:creationId xmlns:a16="http://schemas.microsoft.com/office/drawing/2014/main" id="{16866E04-F5F8-47F9-9204-DCB1CF115448}"/>
              </a:ext>
            </a:extLst>
          </p:cNvPr>
          <p:cNvSpPr txBox="1"/>
          <p:nvPr/>
        </p:nvSpPr>
        <p:spPr>
          <a:xfrm>
            <a:off x="3391169" y="2543803"/>
            <a:ext cx="2453197" cy="4560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2472" kern="1200">
                <a:solidFill>
                  <a:schemeClr val="dk1"/>
                </a:solidFill>
                <a:latin typeface="+mn-lt"/>
                <a:ea typeface="+mn-ea"/>
                <a:cs typeface="+mn-cs"/>
              </a:rPr>
              <a:t>Consequences</a:t>
            </a:r>
            <a:endParaRPr lang="en-GB" sz="2400"/>
          </a:p>
        </p:txBody>
      </p:sp>
      <p:sp>
        <p:nvSpPr>
          <p:cNvPr id="7" name="TextBox 6">
            <a:extLst>
              <a:ext uri="{FF2B5EF4-FFF2-40B4-BE49-F238E27FC236}">
                <a16:creationId xmlns:a16="http://schemas.microsoft.com/office/drawing/2014/main" id="{B036FA3B-D652-4B72-9CAD-D23A4D7D7494}"/>
              </a:ext>
            </a:extLst>
          </p:cNvPr>
          <p:cNvSpPr txBox="1"/>
          <p:nvPr/>
        </p:nvSpPr>
        <p:spPr>
          <a:xfrm>
            <a:off x="6372874" y="2543102"/>
            <a:ext cx="2139260" cy="648046"/>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1854" kern="1200">
                <a:solidFill>
                  <a:schemeClr val="dk1"/>
                </a:solidFill>
                <a:latin typeface="+mn-lt"/>
                <a:ea typeface="+mn-ea"/>
                <a:cs typeface="+mn-cs"/>
              </a:rPr>
              <a:t>Surrounding Circumstances</a:t>
            </a:r>
            <a:endParaRPr lang="en-GB"/>
          </a:p>
        </p:txBody>
      </p:sp>
      <p:sp>
        <p:nvSpPr>
          <p:cNvPr id="13" name="TextBox 12">
            <a:extLst>
              <a:ext uri="{FF2B5EF4-FFF2-40B4-BE49-F238E27FC236}">
                <a16:creationId xmlns:a16="http://schemas.microsoft.com/office/drawing/2014/main" id="{3D5AD0A8-A9A7-4603-91EA-1BDE2F73826D}"/>
              </a:ext>
            </a:extLst>
          </p:cNvPr>
          <p:cNvSpPr txBox="1"/>
          <p:nvPr/>
        </p:nvSpPr>
        <p:spPr>
          <a:xfrm>
            <a:off x="483042" y="3526259"/>
            <a:ext cx="2139260" cy="50403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1391" b="1" kern="1200">
                <a:solidFill>
                  <a:schemeClr val="tx1"/>
                </a:solidFill>
                <a:latin typeface="+mn-lt"/>
                <a:ea typeface="+mn-ea"/>
                <a:cs typeface="+mn-cs"/>
              </a:rPr>
              <a:t>A positive Act </a:t>
            </a:r>
            <a:r>
              <a:rPr lang="en-GB" sz="1391" kern="1200">
                <a:solidFill>
                  <a:schemeClr val="tx1"/>
                </a:solidFill>
                <a:latin typeface="+mn-lt"/>
                <a:ea typeface="+mn-ea"/>
                <a:cs typeface="+mn-cs"/>
              </a:rPr>
              <a:t>– most offences</a:t>
            </a:r>
            <a:endParaRPr lang="en-GB" sz="1350"/>
          </a:p>
        </p:txBody>
      </p:sp>
      <p:sp>
        <p:nvSpPr>
          <p:cNvPr id="3" name="TextBox 2">
            <a:extLst>
              <a:ext uri="{FF2B5EF4-FFF2-40B4-BE49-F238E27FC236}">
                <a16:creationId xmlns:a16="http://schemas.microsoft.com/office/drawing/2014/main" id="{F1B64888-B820-41FD-8E1E-E451B7E549EA}"/>
              </a:ext>
            </a:extLst>
          </p:cNvPr>
          <p:cNvSpPr txBox="1"/>
          <p:nvPr/>
        </p:nvSpPr>
        <p:spPr>
          <a:xfrm>
            <a:off x="488649" y="4518525"/>
            <a:ext cx="2139260" cy="72005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1391" b="1" kern="1200">
                <a:solidFill>
                  <a:schemeClr val="tx1"/>
                </a:solidFill>
                <a:latin typeface="+mn-lt"/>
                <a:ea typeface="+mn-ea"/>
                <a:cs typeface="+mn-cs"/>
              </a:rPr>
              <a:t>An omission</a:t>
            </a:r>
            <a:r>
              <a:rPr lang="en-GB" sz="1391" kern="1200">
                <a:solidFill>
                  <a:schemeClr val="tx1"/>
                </a:solidFill>
                <a:latin typeface="+mn-lt"/>
                <a:ea typeface="+mn-ea"/>
                <a:cs typeface="+mn-cs"/>
              </a:rPr>
              <a:t> – only some offences (there must be a duty of care to act).</a:t>
            </a:r>
            <a:endParaRPr lang="en-GB" sz="1350"/>
          </a:p>
        </p:txBody>
      </p:sp>
      <p:sp>
        <p:nvSpPr>
          <p:cNvPr id="4" name="TextBox 3">
            <a:extLst>
              <a:ext uri="{FF2B5EF4-FFF2-40B4-BE49-F238E27FC236}">
                <a16:creationId xmlns:a16="http://schemas.microsoft.com/office/drawing/2014/main" id="{8C9F43C8-D6E9-41D6-8104-0EB71D8631B2}"/>
              </a:ext>
            </a:extLst>
          </p:cNvPr>
          <p:cNvSpPr txBox="1"/>
          <p:nvPr/>
        </p:nvSpPr>
        <p:spPr>
          <a:xfrm>
            <a:off x="3447930" y="3531165"/>
            <a:ext cx="2139260" cy="72005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1391" b="1" kern="1200">
                <a:solidFill>
                  <a:schemeClr val="tx1"/>
                </a:solidFill>
                <a:latin typeface="+mn-lt"/>
                <a:ea typeface="+mn-ea"/>
                <a:cs typeface="+mn-cs"/>
              </a:rPr>
              <a:t>Factual causation</a:t>
            </a:r>
            <a:r>
              <a:rPr lang="en-GB" sz="1391" kern="1200">
                <a:solidFill>
                  <a:schemeClr val="tx1"/>
                </a:solidFill>
                <a:latin typeface="+mn-lt"/>
                <a:ea typeface="+mn-ea"/>
                <a:cs typeface="+mn-cs"/>
              </a:rPr>
              <a:t> (the 'but for' test). If established consider....</a:t>
            </a:r>
            <a:endParaRPr lang="en-GB" sz="1350"/>
          </a:p>
        </p:txBody>
      </p:sp>
      <p:cxnSp>
        <p:nvCxnSpPr>
          <p:cNvPr id="8" name="Straight Arrow Connector 7">
            <a:extLst>
              <a:ext uri="{FF2B5EF4-FFF2-40B4-BE49-F238E27FC236}">
                <a16:creationId xmlns:a16="http://schemas.microsoft.com/office/drawing/2014/main" id="{A3AA4647-F5CD-46FB-814B-463CEE553427}"/>
              </a:ext>
            </a:extLst>
          </p:cNvPr>
          <p:cNvCxnSpPr/>
          <p:nvPr/>
        </p:nvCxnSpPr>
        <p:spPr>
          <a:xfrm flipH="1">
            <a:off x="4402496" y="3083103"/>
            <a:ext cx="4485" cy="3206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F1B2BC08-B18D-4884-A1B6-1E5B10F74587}"/>
              </a:ext>
            </a:extLst>
          </p:cNvPr>
          <p:cNvCxnSpPr/>
          <p:nvPr/>
        </p:nvCxnSpPr>
        <p:spPr>
          <a:xfrm flipH="1">
            <a:off x="4457856" y="4517544"/>
            <a:ext cx="4485" cy="4215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260F9CCF-D910-4829-858F-24102C591A2C}"/>
              </a:ext>
            </a:extLst>
          </p:cNvPr>
          <p:cNvSpPr txBox="1"/>
          <p:nvPr/>
        </p:nvSpPr>
        <p:spPr>
          <a:xfrm>
            <a:off x="3434615" y="5154810"/>
            <a:ext cx="2139260" cy="72005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1391" b="1" kern="1200">
                <a:solidFill>
                  <a:schemeClr val="tx1"/>
                </a:solidFill>
                <a:latin typeface="+mn-lt"/>
                <a:ea typeface="+mn-ea"/>
                <a:cs typeface="+mn-cs"/>
              </a:rPr>
              <a:t>Legal causation.</a:t>
            </a:r>
            <a:r>
              <a:rPr lang="en-GB" sz="1391" kern="1200">
                <a:solidFill>
                  <a:schemeClr val="tx1"/>
                </a:solidFill>
                <a:latin typeface="+mn-lt"/>
                <a:ea typeface="+mn-ea"/>
                <a:cs typeface="+mn-cs"/>
              </a:rPr>
              <a:t> Consider factors that may prevent legal causation.</a:t>
            </a:r>
            <a:endParaRPr lang="en-GB" sz="1350"/>
          </a:p>
        </p:txBody>
      </p:sp>
      <p:sp>
        <p:nvSpPr>
          <p:cNvPr id="12" name="TextBox 11">
            <a:extLst>
              <a:ext uri="{FF2B5EF4-FFF2-40B4-BE49-F238E27FC236}">
                <a16:creationId xmlns:a16="http://schemas.microsoft.com/office/drawing/2014/main" id="{D49807AD-AC85-47A1-AFBA-F790EB4FDC8E}"/>
              </a:ext>
            </a:extLst>
          </p:cNvPr>
          <p:cNvSpPr txBox="1"/>
          <p:nvPr/>
        </p:nvSpPr>
        <p:spPr>
          <a:xfrm>
            <a:off x="6539653" y="3887147"/>
            <a:ext cx="2139260" cy="71134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941832">
              <a:spcAft>
                <a:spcPts val="600"/>
              </a:spcAft>
            </a:pPr>
            <a:r>
              <a:rPr lang="en-GB" sz="1391" kern="1200">
                <a:solidFill>
                  <a:schemeClr val="tx1"/>
                </a:solidFill>
                <a:latin typeface="+mn-lt"/>
                <a:ea typeface="+mn-ea"/>
                <a:cs typeface="+mn-cs"/>
              </a:rPr>
              <a:t>'State of affairs' offences only require proof of surrounding circumstances.</a:t>
            </a:r>
            <a:endParaRPr lang="en-GB" sz="1350"/>
          </a:p>
        </p:txBody>
      </p:sp>
      <p:cxnSp>
        <p:nvCxnSpPr>
          <p:cNvPr id="14" name="Straight Arrow Connector 13">
            <a:extLst>
              <a:ext uri="{FF2B5EF4-FFF2-40B4-BE49-F238E27FC236}">
                <a16:creationId xmlns:a16="http://schemas.microsoft.com/office/drawing/2014/main" id="{7CE1F1AB-3AD9-4F86-B161-2F35CB8283A9}"/>
              </a:ext>
            </a:extLst>
          </p:cNvPr>
          <p:cNvCxnSpPr/>
          <p:nvPr/>
        </p:nvCxnSpPr>
        <p:spPr>
          <a:xfrm>
            <a:off x="7386583" y="3326964"/>
            <a:ext cx="6727" cy="3991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97025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2145A2-E3F9-4A20-879C-22BBE74BC2DC}"/>
              </a:ext>
            </a:extLst>
          </p:cNvPr>
          <p:cNvSpPr>
            <a:spLocks noGrp="1"/>
          </p:cNvSpPr>
          <p:nvPr>
            <p:ph type="title"/>
          </p:nvPr>
        </p:nvSpPr>
        <p:spPr>
          <a:xfrm>
            <a:off x="1028697" y="348865"/>
            <a:ext cx="7533018" cy="877729"/>
          </a:xfrm>
        </p:spPr>
        <p:txBody>
          <a:bodyPr anchor="ctr">
            <a:normAutofit/>
          </a:bodyPr>
          <a:lstStyle/>
          <a:p>
            <a:r>
              <a:rPr lang="en-US" sz="3000">
                <a:solidFill>
                  <a:srgbClr val="FFFFFF"/>
                </a:solidFill>
              </a:rPr>
              <a:t>TASK 1: Can conduct include an omission to act?</a:t>
            </a:r>
          </a:p>
        </p:txBody>
      </p:sp>
      <p:graphicFrame>
        <p:nvGraphicFramePr>
          <p:cNvPr id="6" name="Content Placeholder 2">
            <a:extLst>
              <a:ext uri="{FF2B5EF4-FFF2-40B4-BE49-F238E27FC236}">
                <a16:creationId xmlns:a16="http://schemas.microsoft.com/office/drawing/2014/main" id="{C07E0869-F45E-4DD7-A533-6703AB27AA44}"/>
              </a:ext>
            </a:extLst>
          </p:cNvPr>
          <p:cNvGraphicFramePr>
            <a:graphicFrameLocks noGrp="1"/>
          </p:cNvGraphicFramePr>
          <p:nvPr>
            <p:ph idx="1"/>
            <p:extLst>
              <p:ext uri="{D42A27DB-BD31-4B8C-83A1-F6EECF244321}">
                <p14:modId xmlns:p14="http://schemas.microsoft.com/office/powerpoint/2010/main" val="2375657795"/>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81204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B0EE6-4099-4D8D-B909-0641230E2EDE}"/>
              </a:ext>
            </a:extLst>
          </p:cNvPr>
          <p:cNvSpPr>
            <a:spLocks noGrp="1"/>
          </p:cNvSpPr>
          <p:nvPr>
            <p:ph type="title"/>
          </p:nvPr>
        </p:nvSpPr>
        <p:spPr>
          <a:xfrm>
            <a:off x="852298" y="502021"/>
            <a:ext cx="4070644" cy="1667997"/>
          </a:xfrm>
        </p:spPr>
        <p:txBody>
          <a:bodyPr vert="horz" lIns="91440" tIns="45720" rIns="91440" bIns="45720" rtlCol="0" anchor="b" anchorCtr="0">
            <a:normAutofit/>
          </a:bodyPr>
          <a:lstStyle/>
          <a:p>
            <a:pPr defTabSz="914400"/>
            <a:r>
              <a:rPr lang="en-US" sz="2200" b="1"/>
              <a:t>TASK 1</a:t>
            </a:r>
            <a:r>
              <a:rPr lang="en-US" sz="2200"/>
              <a:t>: Consider the following scenario where the D has failed to act. Has the D committed an offence by omission and can you identify the duty of care.</a:t>
            </a:r>
          </a:p>
        </p:txBody>
      </p:sp>
      <p:sp>
        <p:nvSpPr>
          <p:cNvPr id="3" name="Content Placeholder 2">
            <a:extLst>
              <a:ext uri="{FF2B5EF4-FFF2-40B4-BE49-F238E27FC236}">
                <a16:creationId xmlns:a16="http://schemas.microsoft.com/office/drawing/2014/main" id="{E48F91A2-20E6-41EE-8694-00940B180F20}"/>
              </a:ext>
            </a:extLst>
          </p:cNvPr>
          <p:cNvSpPr>
            <a:spLocks noGrp="1"/>
          </p:cNvSpPr>
          <p:nvPr>
            <p:ph sz="half" idx="1"/>
          </p:nvPr>
        </p:nvSpPr>
        <p:spPr>
          <a:xfrm>
            <a:off x="852298" y="2405467"/>
            <a:ext cx="4070645" cy="3535083"/>
          </a:xfrm>
        </p:spPr>
        <p:txBody>
          <a:bodyPr vert="horz" lIns="91440" tIns="45720" rIns="91440" bIns="45720" rtlCol="0" anchor="t">
            <a:normAutofit/>
          </a:bodyPr>
          <a:lstStyle/>
          <a:p>
            <a:pPr marL="269558" indent="-228600" defTabSz="914400"/>
            <a:r>
              <a:rPr lang="en-US" sz="1700" b="1"/>
              <a:t>Aaron is an air traffic controller who failed to notify an incoming aircraft that another plane was about to land on the runway. The pilot realised at the last minute and in an attempt to avoid the plane, swerved and hit the crash barriers. The pilot died. Aaron was charged with gross negligence manslaughter.</a:t>
            </a:r>
          </a:p>
        </p:txBody>
      </p:sp>
      <p:pic>
        <p:nvPicPr>
          <p:cNvPr id="4" name="Picture 4" descr="A picture containing outdoor, sitting, dirt, truck&#10;&#10;Description automatically generated">
            <a:extLst>
              <a:ext uri="{FF2B5EF4-FFF2-40B4-BE49-F238E27FC236}">
                <a16:creationId xmlns:a16="http://schemas.microsoft.com/office/drawing/2014/main" id="{AF0F4424-EBAD-4E38-9B42-E28348A69550}"/>
              </a:ext>
            </a:extLst>
          </p:cNvPr>
          <p:cNvPicPr>
            <a:picLocks noGrp="1" noChangeAspect="1"/>
          </p:cNvPicPr>
          <p:nvPr>
            <p:ph sz="half" idx="2"/>
          </p:nvPr>
        </p:nvPicPr>
        <p:blipFill rotWithShape="1">
          <a:blip r:embed="rId3"/>
          <a:srcRect l="23432" r="34568"/>
          <a:stretch/>
        </p:blipFill>
        <p:spPr>
          <a:xfrm>
            <a:off x="5285634" y="975645"/>
            <a:ext cx="3332586"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8" name="Rectangle 7">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809711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7548EB-A1CA-4BFD-917B-56A3BEF6A70D}"/>
              </a:ext>
            </a:extLst>
          </p:cNvPr>
          <p:cNvSpPr>
            <a:spLocks noGrp="1"/>
          </p:cNvSpPr>
          <p:nvPr>
            <p:ph type="title" idx="4294967295"/>
          </p:nvPr>
        </p:nvSpPr>
        <p:spPr>
          <a:xfrm>
            <a:off x="1028697" y="348865"/>
            <a:ext cx="7533018" cy="877729"/>
          </a:xfrm>
        </p:spPr>
        <p:txBody>
          <a:bodyPr vert="horz" lIns="91440" tIns="45720" rIns="91440" bIns="45720" rtlCol="0" anchor="ctr">
            <a:normAutofit/>
          </a:bodyPr>
          <a:lstStyle/>
          <a:p>
            <a:pPr defTabSz="914400"/>
            <a:r>
              <a:rPr lang="en-US" sz="3500" kern="1200">
                <a:solidFill>
                  <a:srgbClr val="FFFFFF"/>
                </a:solidFill>
                <a:latin typeface="+mj-lt"/>
                <a:ea typeface="+mj-ea"/>
                <a:cs typeface="+mj-cs"/>
              </a:rPr>
              <a:t>Factual and legal causation</a:t>
            </a:r>
          </a:p>
        </p:txBody>
      </p:sp>
      <p:sp>
        <p:nvSpPr>
          <p:cNvPr id="28" name="TextBox 27">
            <a:extLst>
              <a:ext uri="{FF2B5EF4-FFF2-40B4-BE49-F238E27FC236}">
                <a16:creationId xmlns:a16="http://schemas.microsoft.com/office/drawing/2014/main" id="{351625FE-0040-48C9-875B-DCDBAA431C45}"/>
              </a:ext>
            </a:extLst>
          </p:cNvPr>
          <p:cNvSpPr txBox="1"/>
          <p:nvPr/>
        </p:nvSpPr>
        <p:spPr>
          <a:xfrm>
            <a:off x="2734276" y="2411259"/>
            <a:ext cx="2363857" cy="25840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kern="1200">
                <a:solidFill>
                  <a:schemeClr val="tx1"/>
                </a:solidFill>
                <a:latin typeface="+mn-lt"/>
                <a:ea typeface="+mn-ea"/>
                <a:cs typeface="+mn-cs"/>
              </a:rPr>
              <a:t>(1) Consider factual causation</a:t>
            </a:r>
            <a:endParaRPr lang="en-GB" sz="1350"/>
          </a:p>
        </p:txBody>
      </p:sp>
      <p:sp>
        <p:nvSpPr>
          <p:cNvPr id="29" name="TextBox 28">
            <a:extLst>
              <a:ext uri="{FF2B5EF4-FFF2-40B4-BE49-F238E27FC236}">
                <a16:creationId xmlns:a16="http://schemas.microsoft.com/office/drawing/2014/main" id="{BF3177DE-FDEC-4992-A602-45B7D888E1B6}"/>
              </a:ext>
            </a:extLst>
          </p:cNvPr>
          <p:cNvSpPr txBox="1"/>
          <p:nvPr/>
        </p:nvSpPr>
        <p:spPr>
          <a:xfrm>
            <a:off x="850855" y="2864093"/>
            <a:ext cx="3605917" cy="4475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b="1" kern="1200">
                <a:solidFill>
                  <a:schemeClr val="tx1"/>
                </a:solidFill>
                <a:latin typeface="+mn-lt"/>
                <a:ea typeface="+mn-ea"/>
                <a:cs typeface="+mn-cs"/>
              </a:rPr>
              <a:t>But for D's conduct the result would not have occurred?</a:t>
            </a:r>
            <a:endParaRPr lang="en-GB" sz="1350" b="1"/>
          </a:p>
        </p:txBody>
      </p:sp>
      <p:cxnSp>
        <p:nvCxnSpPr>
          <p:cNvPr id="30" name="Straight Arrow Connector 29">
            <a:extLst>
              <a:ext uri="{FF2B5EF4-FFF2-40B4-BE49-F238E27FC236}">
                <a16:creationId xmlns:a16="http://schemas.microsoft.com/office/drawing/2014/main" id="{BEC07805-50B5-4C11-91A0-D9DC7EBEEDE1}"/>
              </a:ext>
            </a:extLst>
          </p:cNvPr>
          <p:cNvCxnSpPr/>
          <p:nvPr/>
        </p:nvCxnSpPr>
        <p:spPr>
          <a:xfrm flipH="1">
            <a:off x="1660535" y="3327772"/>
            <a:ext cx="191238" cy="4692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AFA8D469-4270-48F0-B783-5B6E31D59F0A}"/>
              </a:ext>
            </a:extLst>
          </p:cNvPr>
          <p:cNvCxnSpPr/>
          <p:nvPr/>
        </p:nvCxnSpPr>
        <p:spPr>
          <a:xfrm>
            <a:off x="4266273" y="3051142"/>
            <a:ext cx="360788" cy="2227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DBF2AF57-7CE1-479B-84CF-78BF3A00A23A}"/>
              </a:ext>
            </a:extLst>
          </p:cNvPr>
          <p:cNvSpPr txBox="1"/>
          <p:nvPr/>
        </p:nvSpPr>
        <p:spPr>
          <a:xfrm>
            <a:off x="602566" y="3907154"/>
            <a:ext cx="1880834" cy="4475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kern="1200">
                <a:solidFill>
                  <a:schemeClr val="tx1"/>
                </a:solidFill>
                <a:latin typeface="+mn-lt"/>
                <a:ea typeface="+mn-ea"/>
                <a:cs typeface="+mn-cs"/>
              </a:rPr>
              <a:t>The result would have occurred anyway</a:t>
            </a:r>
            <a:endParaRPr lang="en-GB" sz="1350"/>
          </a:p>
        </p:txBody>
      </p:sp>
      <p:cxnSp>
        <p:nvCxnSpPr>
          <p:cNvPr id="33" name="Straight Arrow Connector 32">
            <a:extLst>
              <a:ext uri="{FF2B5EF4-FFF2-40B4-BE49-F238E27FC236}">
                <a16:creationId xmlns:a16="http://schemas.microsoft.com/office/drawing/2014/main" id="{34363FED-1325-4D3D-91BE-538A520D0767}"/>
              </a:ext>
            </a:extLst>
          </p:cNvPr>
          <p:cNvCxnSpPr/>
          <p:nvPr/>
        </p:nvCxnSpPr>
        <p:spPr>
          <a:xfrm>
            <a:off x="1307756" y="4449692"/>
            <a:ext cx="5915" cy="5776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4A5BEAF8-967B-4A75-8864-E8BC5D2235BC}"/>
              </a:ext>
            </a:extLst>
          </p:cNvPr>
          <p:cNvSpPr txBox="1"/>
          <p:nvPr/>
        </p:nvSpPr>
        <p:spPr>
          <a:xfrm>
            <a:off x="483042" y="5374707"/>
            <a:ext cx="1880834" cy="4475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kern="1200">
                <a:solidFill>
                  <a:schemeClr val="tx1"/>
                </a:solidFill>
                <a:latin typeface="+mn-lt"/>
                <a:ea typeface="+mn-ea"/>
                <a:cs typeface="+mn-cs"/>
              </a:rPr>
              <a:t>No factual causation (AR is not established) </a:t>
            </a:r>
            <a:endParaRPr lang="en-GB" sz="1350"/>
          </a:p>
        </p:txBody>
      </p:sp>
      <p:sp>
        <p:nvSpPr>
          <p:cNvPr id="3" name="TextBox 2">
            <a:extLst>
              <a:ext uri="{FF2B5EF4-FFF2-40B4-BE49-F238E27FC236}">
                <a16:creationId xmlns:a16="http://schemas.microsoft.com/office/drawing/2014/main" id="{449F803F-D583-4BFB-AE48-0EA607B531BF}"/>
              </a:ext>
            </a:extLst>
          </p:cNvPr>
          <p:cNvSpPr txBox="1"/>
          <p:nvPr/>
        </p:nvSpPr>
        <p:spPr>
          <a:xfrm>
            <a:off x="4800063" y="3156125"/>
            <a:ext cx="1880834" cy="4475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kern="1200">
                <a:solidFill>
                  <a:schemeClr val="tx1"/>
                </a:solidFill>
                <a:latin typeface="+mn-lt"/>
                <a:ea typeface="+mn-ea"/>
                <a:cs typeface="+mn-cs"/>
              </a:rPr>
              <a:t>The result would not have occurred</a:t>
            </a:r>
            <a:endParaRPr lang="en-GB" sz="1350"/>
          </a:p>
        </p:txBody>
      </p:sp>
      <p:cxnSp>
        <p:nvCxnSpPr>
          <p:cNvPr id="4" name="Straight Arrow Connector 3">
            <a:extLst>
              <a:ext uri="{FF2B5EF4-FFF2-40B4-BE49-F238E27FC236}">
                <a16:creationId xmlns:a16="http://schemas.microsoft.com/office/drawing/2014/main" id="{CC1104CE-7281-4951-A7AD-EAB65EBAE9F7}"/>
              </a:ext>
            </a:extLst>
          </p:cNvPr>
          <p:cNvCxnSpPr/>
          <p:nvPr/>
        </p:nvCxnSpPr>
        <p:spPr>
          <a:xfrm flipH="1">
            <a:off x="5353446" y="3619803"/>
            <a:ext cx="13800" cy="4100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1525337-0D56-44E9-8249-A945F8FC25E5}"/>
              </a:ext>
            </a:extLst>
          </p:cNvPr>
          <p:cNvSpPr txBox="1"/>
          <p:nvPr/>
        </p:nvSpPr>
        <p:spPr>
          <a:xfrm>
            <a:off x="3901788" y="4130799"/>
            <a:ext cx="3586201" cy="4475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b="1" kern="1200">
                <a:solidFill>
                  <a:schemeClr val="tx1"/>
                </a:solidFill>
                <a:latin typeface="+mn-lt"/>
                <a:ea typeface="+mn-ea"/>
                <a:cs typeface="+mn-cs"/>
              </a:rPr>
              <a:t>( 2) Consider legal causation: Are there any factors preventing D from being the legal cause?</a:t>
            </a:r>
            <a:endParaRPr lang="en-GB" sz="1350" b="1"/>
          </a:p>
        </p:txBody>
      </p:sp>
      <p:sp>
        <p:nvSpPr>
          <p:cNvPr id="6" name="TextBox 5">
            <a:extLst>
              <a:ext uri="{FF2B5EF4-FFF2-40B4-BE49-F238E27FC236}">
                <a16:creationId xmlns:a16="http://schemas.microsoft.com/office/drawing/2014/main" id="{43EE1AB8-EB7D-4416-98DA-C140D8201200}"/>
              </a:ext>
            </a:extLst>
          </p:cNvPr>
          <p:cNvSpPr txBox="1"/>
          <p:nvPr/>
        </p:nvSpPr>
        <p:spPr>
          <a:xfrm>
            <a:off x="3073132" y="5244092"/>
            <a:ext cx="1880834" cy="4475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kern="1200">
                <a:solidFill>
                  <a:schemeClr val="tx1"/>
                </a:solidFill>
                <a:latin typeface="+mn-lt"/>
                <a:ea typeface="+mn-ea"/>
                <a:cs typeface="+mn-cs"/>
              </a:rPr>
              <a:t>- D's blameworthy conduct must cause the result</a:t>
            </a:r>
            <a:endParaRPr lang="en-GB" sz="1350"/>
          </a:p>
        </p:txBody>
      </p:sp>
      <p:sp>
        <p:nvSpPr>
          <p:cNvPr id="7" name="TextBox 6">
            <a:extLst>
              <a:ext uri="{FF2B5EF4-FFF2-40B4-BE49-F238E27FC236}">
                <a16:creationId xmlns:a16="http://schemas.microsoft.com/office/drawing/2014/main" id="{E4AF565A-3422-403E-AEE9-A826672CF197}"/>
              </a:ext>
            </a:extLst>
          </p:cNvPr>
          <p:cNvSpPr txBox="1"/>
          <p:nvPr/>
        </p:nvSpPr>
        <p:spPr>
          <a:xfrm>
            <a:off x="4915890" y="5243477"/>
            <a:ext cx="1880834" cy="44755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kern="1200">
                <a:solidFill>
                  <a:schemeClr val="tx1"/>
                </a:solidFill>
                <a:latin typeface="+mn-lt"/>
                <a:ea typeface="+mn-ea"/>
                <a:cs typeface="+mn-cs"/>
              </a:rPr>
              <a:t>D's conduct must be substantial</a:t>
            </a:r>
            <a:endParaRPr lang="en-GB" sz="1350"/>
          </a:p>
        </p:txBody>
      </p:sp>
      <p:sp>
        <p:nvSpPr>
          <p:cNvPr id="8" name="TextBox 7">
            <a:extLst>
              <a:ext uri="{FF2B5EF4-FFF2-40B4-BE49-F238E27FC236}">
                <a16:creationId xmlns:a16="http://schemas.microsoft.com/office/drawing/2014/main" id="{2AC89416-0C10-4131-801C-7C8621D5D8A1}"/>
              </a:ext>
            </a:extLst>
          </p:cNvPr>
          <p:cNvSpPr txBox="1"/>
          <p:nvPr/>
        </p:nvSpPr>
        <p:spPr>
          <a:xfrm>
            <a:off x="6798079" y="5183716"/>
            <a:ext cx="1880834" cy="82298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832104">
              <a:spcAft>
                <a:spcPts val="600"/>
              </a:spcAft>
            </a:pPr>
            <a:r>
              <a:rPr lang="en-GB" sz="1229" kern="1200">
                <a:solidFill>
                  <a:schemeClr val="tx1"/>
                </a:solidFill>
                <a:latin typeface="+mn-lt"/>
                <a:ea typeface="+mn-ea"/>
                <a:cs typeface="+mn-cs"/>
              </a:rPr>
              <a:t>Are there other factors to consider? V's own conduct, third party intervention, acts of nature etc.</a:t>
            </a:r>
            <a:endParaRPr lang="en-GB" sz="1350"/>
          </a:p>
        </p:txBody>
      </p:sp>
      <p:cxnSp>
        <p:nvCxnSpPr>
          <p:cNvPr id="9" name="Straight Arrow Connector 8">
            <a:extLst>
              <a:ext uri="{FF2B5EF4-FFF2-40B4-BE49-F238E27FC236}">
                <a16:creationId xmlns:a16="http://schemas.microsoft.com/office/drawing/2014/main" id="{34644CBD-E248-4C57-8CCE-CA33C5B253DF}"/>
              </a:ext>
            </a:extLst>
          </p:cNvPr>
          <p:cNvCxnSpPr/>
          <p:nvPr/>
        </p:nvCxnSpPr>
        <p:spPr>
          <a:xfrm flipH="1">
            <a:off x="5468655" y="4701062"/>
            <a:ext cx="3943" cy="4002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8B91B00-96CC-4AE6-934E-170DF33604E7}"/>
              </a:ext>
            </a:extLst>
          </p:cNvPr>
          <p:cNvCxnSpPr/>
          <p:nvPr/>
        </p:nvCxnSpPr>
        <p:spPr>
          <a:xfrm>
            <a:off x="7137305" y="4601253"/>
            <a:ext cx="400220" cy="4692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A2D2BE3-9AD8-48DB-9285-C69F8196EBDE}"/>
              </a:ext>
            </a:extLst>
          </p:cNvPr>
          <p:cNvCxnSpPr/>
          <p:nvPr/>
        </p:nvCxnSpPr>
        <p:spPr>
          <a:xfrm flipH="1">
            <a:off x="3958592" y="4847077"/>
            <a:ext cx="250383" cy="3115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85052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7E001-055D-49CD-AD73-64E26D4F2F29}"/>
              </a:ext>
            </a:extLst>
          </p:cNvPr>
          <p:cNvSpPr>
            <a:spLocks noGrp="1"/>
          </p:cNvSpPr>
          <p:nvPr>
            <p:ph type="title"/>
          </p:nvPr>
        </p:nvSpPr>
        <p:spPr>
          <a:xfrm>
            <a:off x="852298" y="502021"/>
            <a:ext cx="4070644" cy="1667997"/>
          </a:xfrm>
        </p:spPr>
        <p:txBody>
          <a:bodyPr anchor="b">
            <a:normAutofit/>
          </a:bodyPr>
          <a:lstStyle/>
          <a:p>
            <a:r>
              <a:rPr lang="en-GB" sz="2700"/>
              <a:t>TASK 2: Is the D the cause of the result required by the AR of the offence?</a:t>
            </a:r>
          </a:p>
        </p:txBody>
      </p:sp>
      <p:sp>
        <p:nvSpPr>
          <p:cNvPr id="3" name="Content Placeholder 2">
            <a:extLst>
              <a:ext uri="{FF2B5EF4-FFF2-40B4-BE49-F238E27FC236}">
                <a16:creationId xmlns:a16="http://schemas.microsoft.com/office/drawing/2014/main" id="{5C3E1CA4-49BB-4A4F-952F-AE43D0DF8AC3}"/>
              </a:ext>
            </a:extLst>
          </p:cNvPr>
          <p:cNvSpPr>
            <a:spLocks noGrp="1"/>
          </p:cNvSpPr>
          <p:nvPr>
            <p:ph idx="1"/>
          </p:nvPr>
        </p:nvSpPr>
        <p:spPr>
          <a:xfrm>
            <a:off x="852298" y="2405467"/>
            <a:ext cx="4070645" cy="3535083"/>
          </a:xfrm>
        </p:spPr>
        <p:txBody>
          <a:bodyPr vert="horz" lIns="68580" tIns="34290" rIns="68580" bIns="34290" rtlCol="0" anchor="t">
            <a:normAutofit/>
          </a:bodyPr>
          <a:lstStyle/>
          <a:p>
            <a:pPr marL="269558" indent="-269558"/>
            <a:r>
              <a:rPr lang="en-GB" sz="1700" b="1"/>
              <a:t>(a) Intending to cause him serious harm, Darren hit Vinnie over the head with a sharp object which caused a large gash. Vinnie was a haemophiliac, and because of this bled so badly that he died from the loss of blood.</a:t>
            </a:r>
          </a:p>
        </p:txBody>
      </p:sp>
      <p:pic>
        <p:nvPicPr>
          <p:cNvPr id="4" name="Picture 4">
            <a:extLst>
              <a:ext uri="{FF2B5EF4-FFF2-40B4-BE49-F238E27FC236}">
                <a16:creationId xmlns:a16="http://schemas.microsoft.com/office/drawing/2014/main" id="{07277FEE-DD13-4221-B5DB-D197B8F006DB}"/>
              </a:ext>
            </a:extLst>
          </p:cNvPr>
          <p:cNvPicPr>
            <a:picLocks noChangeAspect="1"/>
          </p:cNvPicPr>
          <p:nvPr/>
        </p:nvPicPr>
        <p:blipFill rotWithShape="1">
          <a:blip r:embed="rId3"/>
          <a:srcRect l="6815" r="18184" b="-1"/>
          <a:stretch/>
        </p:blipFill>
        <p:spPr>
          <a:xfrm>
            <a:off x="5285634" y="975645"/>
            <a:ext cx="3332586"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809633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8FAB0B7-EE8D-46AE-BC8B-EB02C9B76DCC}"/>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defTabSz="914400"/>
            <a:r>
              <a:rPr lang="en-US" sz="3500" kern="1200">
                <a:solidFill>
                  <a:srgbClr val="FFFFFF"/>
                </a:solidFill>
                <a:latin typeface="+mj-lt"/>
                <a:ea typeface="+mj-ea"/>
                <a:cs typeface="+mj-cs"/>
              </a:rPr>
              <a:t>The thin skull rule</a:t>
            </a:r>
          </a:p>
        </p:txBody>
      </p:sp>
      <p:pic>
        <p:nvPicPr>
          <p:cNvPr id="4" name="Picture 4">
            <a:hlinkClick r:id="" action="ppaction://media"/>
            <a:extLst>
              <a:ext uri="{FF2B5EF4-FFF2-40B4-BE49-F238E27FC236}">
                <a16:creationId xmlns:a16="http://schemas.microsoft.com/office/drawing/2014/main" id="{ADF536D2-C975-47F2-94B0-7EA98F985E47}"/>
              </a:ext>
            </a:extLst>
          </p:cNvPr>
          <p:cNvPicPr>
            <a:picLocks noGrp="1" noRot="1" noChangeAspect="1"/>
          </p:cNvPicPr>
          <p:nvPr>
            <p:ph idx="1"/>
            <a:videoFile r:link="rId1"/>
          </p:nvPr>
        </p:nvPicPr>
        <p:blipFill>
          <a:blip r:embed="rId4"/>
          <a:stretch>
            <a:fillRect/>
          </a:stretch>
        </p:blipFill>
        <p:spPr>
          <a:xfrm>
            <a:off x="3376821" y="1396758"/>
            <a:ext cx="5419311" cy="4064483"/>
          </a:xfrm>
          <a:prstGeom prst="rect">
            <a:avLst/>
          </a:prstGeom>
        </p:spPr>
      </p:pic>
    </p:spTree>
    <p:extLst>
      <p:ext uri="{BB962C8B-B14F-4D97-AF65-F5344CB8AC3E}">
        <p14:creationId xmlns:p14="http://schemas.microsoft.com/office/powerpoint/2010/main" val="311410016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ue ribbon with white text&#10;&#10;Description automatically generated">
            <a:extLst>
              <a:ext uri="{FF2B5EF4-FFF2-40B4-BE49-F238E27FC236}">
                <a16:creationId xmlns:a16="http://schemas.microsoft.com/office/drawing/2014/main" id="{1A8FC226-4211-1EEA-5B51-E29B04C9F62B}"/>
              </a:ext>
            </a:extLst>
          </p:cNvPr>
          <p:cNvPicPr>
            <a:picLocks noChangeAspect="1"/>
          </p:cNvPicPr>
          <p:nvPr/>
        </p:nvPicPr>
        <p:blipFill>
          <a:blip r:embed="rId2"/>
          <a:stretch>
            <a:fillRect/>
          </a:stretch>
        </p:blipFill>
        <p:spPr>
          <a:xfrm>
            <a:off x="609600" y="457200"/>
            <a:ext cx="7924800" cy="5943600"/>
          </a:xfrm>
          <a:prstGeom prst="rect">
            <a:avLst/>
          </a:prstGeom>
        </p:spPr>
      </p:pic>
    </p:spTree>
    <p:extLst>
      <p:ext uri="{BB962C8B-B14F-4D97-AF65-F5344CB8AC3E}">
        <p14:creationId xmlns:p14="http://schemas.microsoft.com/office/powerpoint/2010/main" val="406666725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309D1-ECEB-4C59-92AB-471112A90CC2}"/>
              </a:ext>
            </a:extLst>
          </p:cNvPr>
          <p:cNvSpPr>
            <a:spLocks noGrp="1"/>
          </p:cNvSpPr>
          <p:nvPr>
            <p:ph type="title"/>
          </p:nvPr>
        </p:nvSpPr>
        <p:spPr/>
        <p:txBody>
          <a:bodyPr/>
          <a:lstStyle/>
          <a:p>
            <a:r>
              <a:rPr lang="en-GB" dirty="0"/>
              <a:t>TASK 3: Use Lexis to research the following cases:</a:t>
            </a:r>
          </a:p>
        </p:txBody>
      </p:sp>
      <p:sp>
        <p:nvSpPr>
          <p:cNvPr id="3" name="Content Placeholder 2">
            <a:extLst>
              <a:ext uri="{FF2B5EF4-FFF2-40B4-BE49-F238E27FC236}">
                <a16:creationId xmlns:a16="http://schemas.microsoft.com/office/drawing/2014/main" id="{6669665A-5929-4F03-BC14-5032782F60CA}"/>
              </a:ext>
            </a:extLst>
          </p:cNvPr>
          <p:cNvSpPr>
            <a:spLocks noGrp="1"/>
          </p:cNvSpPr>
          <p:nvPr>
            <p:ph idx="1"/>
          </p:nvPr>
        </p:nvSpPr>
        <p:spPr/>
        <p:txBody>
          <a:bodyPr vert="horz" lIns="68580" tIns="34290" rIns="68580" bIns="34290" rtlCol="0" anchor="t">
            <a:normAutofit/>
          </a:bodyPr>
          <a:lstStyle/>
          <a:p>
            <a:pPr marL="0" indent="0">
              <a:buNone/>
            </a:pPr>
            <a:endParaRPr lang="en-GB" dirty="0">
              <a:solidFill>
                <a:srgbClr val="000000">
                  <a:alpha val="60000"/>
                </a:srgbClr>
              </a:solidFill>
            </a:endParaRPr>
          </a:p>
          <a:p>
            <a:pPr marL="0" indent="0">
              <a:buNone/>
            </a:pPr>
            <a:r>
              <a:rPr lang="en-GB" sz="3000" dirty="0">
                <a:solidFill>
                  <a:srgbClr val="FF0000"/>
                </a:solidFill>
              </a:rPr>
              <a:t>R v Jordan [1956] (James Clinton)</a:t>
            </a:r>
          </a:p>
          <a:p>
            <a:pPr marL="0" indent="0">
              <a:buNone/>
            </a:pPr>
            <a:r>
              <a:rPr lang="en-GB" sz="3000" dirty="0">
                <a:solidFill>
                  <a:srgbClr val="FF0000"/>
                </a:solidFill>
              </a:rPr>
              <a:t>R v Cheshire [1991] (David William)</a:t>
            </a:r>
          </a:p>
          <a:p>
            <a:pPr marL="0" indent="0">
              <a:buNone/>
            </a:pPr>
            <a:r>
              <a:rPr lang="en-GB" sz="3000" dirty="0">
                <a:solidFill>
                  <a:srgbClr val="FF0000"/>
                </a:solidFill>
              </a:rPr>
              <a:t>Field [2021] </a:t>
            </a:r>
            <a:endParaRPr lang="en-GB" sz="2700" dirty="0">
              <a:solidFill>
                <a:srgbClr val="000000">
                  <a:alpha val="60000"/>
                </a:srgbClr>
              </a:solidFill>
            </a:endParaRPr>
          </a:p>
        </p:txBody>
      </p:sp>
      <p:sp>
        <p:nvSpPr>
          <p:cNvPr id="4" name="TextBox 3">
            <a:extLst>
              <a:ext uri="{FF2B5EF4-FFF2-40B4-BE49-F238E27FC236}">
                <a16:creationId xmlns:a16="http://schemas.microsoft.com/office/drawing/2014/main" id="{695F4D50-470E-4C6A-9D2A-2D3847D2AC25}"/>
              </a:ext>
            </a:extLst>
          </p:cNvPr>
          <p:cNvSpPr txBox="1"/>
          <p:nvPr/>
        </p:nvSpPr>
        <p:spPr>
          <a:xfrm>
            <a:off x="3148641" y="4338008"/>
            <a:ext cx="3131389" cy="300082"/>
          </a:xfrm>
          <a:prstGeom prst="rect">
            <a:avLst/>
          </a:prstGeom>
          <a:noFill/>
        </p:spPr>
        <p:txBody>
          <a:bodyPr wrap="square" rtlCol="0">
            <a:spAutoFit/>
          </a:bodyPr>
          <a:lstStyle/>
          <a:p>
            <a:r>
              <a:rPr lang="en-GB" sz="1350" dirty="0"/>
              <a:t>- See Channel 4 series ‘Catching a killer’ </a:t>
            </a:r>
          </a:p>
        </p:txBody>
      </p:sp>
    </p:spTree>
    <p:extLst>
      <p:ext uri="{BB962C8B-B14F-4D97-AF65-F5344CB8AC3E}">
        <p14:creationId xmlns:p14="http://schemas.microsoft.com/office/powerpoint/2010/main" val="70766028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28BDE-3057-46C2-8224-97F4C8B117BC}"/>
              </a:ext>
            </a:extLst>
          </p:cNvPr>
          <p:cNvSpPr>
            <a:spLocks noGrp="1"/>
          </p:cNvSpPr>
          <p:nvPr>
            <p:ph type="title"/>
          </p:nvPr>
        </p:nvSpPr>
        <p:spPr/>
        <p:txBody>
          <a:bodyPr>
            <a:normAutofit/>
          </a:bodyPr>
          <a:lstStyle/>
          <a:p>
            <a:r>
              <a:rPr lang="en-GB" dirty="0">
                <a:ea typeface="+mj-lt"/>
                <a:cs typeface="+mj-lt"/>
              </a:rPr>
              <a:t>TASK 2: Is the D the cause of the result required by the AR of the offence?</a:t>
            </a:r>
            <a:endParaRPr lang="en-US" dirty="0"/>
          </a:p>
        </p:txBody>
      </p:sp>
      <p:sp>
        <p:nvSpPr>
          <p:cNvPr id="3" name="Content Placeholder 2">
            <a:extLst>
              <a:ext uri="{FF2B5EF4-FFF2-40B4-BE49-F238E27FC236}">
                <a16:creationId xmlns:a16="http://schemas.microsoft.com/office/drawing/2014/main" id="{BA79E83B-9480-411A-9215-03F605A6DF3B}"/>
              </a:ext>
            </a:extLst>
          </p:cNvPr>
          <p:cNvSpPr>
            <a:spLocks noGrp="1"/>
          </p:cNvSpPr>
          <p:nvPr>
            <p:ph idx="1"/>
          </p:nvPr>
        </p:nvSpPr>
        <p:spPr>
          <a:xfrm>
            <a:off x="2901950" y="864108"/>
            <a:ext cx="2689418" cy="5120640"/>
          </a:xfrm>
        </p:spPr>
        <p:txBody>
          <a:bodyPr vert="horz" lIns="68580" tIns="34290" rIns="68580" bIns="34290" rtlCol="0">
            <a:normAutofit/>
          </a:bodyPr>
          <a:lstStyle/>
          <a:p>
            <a:pPr marL="0" indent="0">
              <a:buNone/>
            </a:pPr>
            <a:r>
              <a:rPr lang="en-GB"/>
              <a:t>Katie pushed Jenna, who fell over and cut her head on the floor. Jenna was taken to hospital and was given penicillin on discharge to prevent infection to the wound. Jenna was in fact allergic to penicillin, but the nurse had failed to check her notes. Jenna suffered a seizure after taking the penicillin and was hospitalised for a month. </a:t>
            </a:r>
          </a:p>
        </p:txBody>
      </p:sp>
      <p:pic>
        <p:nvPicPr>
          <p:cNvPr id="4" name="Picture 4" descr="A close up of a device&#10;&#10;Description automatically generated">
            <a:extLst>
              <a:ext uri="{FF2B5EF4-FFF2-40B4-BE49-F238E27FC236}">
                <a16:creationId xmlns:a16="http://schemas.microsoft.com/office/drawing/2014/main" id="{A4426122-82A4-4D55-A2CC-476D8A5BB327}"/>
              </a:ext>
            </a:extLst>
          </p:cNvPr>
          <p:cNvPicPr>
            <a:picLocks noChangeAspect="1"/>
          </p:cNvPicPr>
          <p:nvPr/>
        </p:nvPicPr>
        <p:blipFill rotWithShape="1">
          <a:blip r:embed="rId3"/>
          <a:srcRect l="32938" r="33195"/>
          <a:stretch/>
        </p:blipFill>
        <p:spPr>
          <a:xfrm>
            <a:off x="5863590" y="758952"/>
            <a:ext cx="2713074" cy="5330952"/>
          </a:xfrm>
          <a:prstGeom prst="rect">
            <a:avLst/>
          </a:prstGeom>
        </p:spPr>
      </p:pic>
    </p:spTree>
    <p:extLst>
      <p:ext uri="{BB962C8B-B14F-4D97-AF65-F5344CB8AC3E}">
        <p14:creationId xmlns:p14="http://schemas.microsoft.com/office/powerpoint/2010/main" val="19420614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2528</Words>
  <Application>Microsoft Office PowerPoint</Application>
  <PresentationFormat>On-screen Show (4:3)</PresentationFormat>
  <Paragraphs>330</Paragraphs>
  <Slides>56</Slides>
  <Notes>43</Notes>
  <HiddenSlides>2</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56</vt:i4>
      </vt:variant>
    </vt:vector>
  </HeadingPairs>
  <TitlesOfParts>
    <vt:vector size="64" baseType="lpstr">
      <vt:lpstr>Arial</vt:lpstr>
      <vt:lpstr>Calibri</vt:lpstr>
      <vt:lpstr>Calibri Light</vt:lpstr>
      <vt:lpstr>Comic Sans MS</vt:lpstr>
      <vt:lpstr>Corbel</vt:lpstr>
      <vt:lpstr>Lato</vt:lpstr>
      <vt:lpstr>Times New Roman</vt:lpstr>
      <vt:lpstr>Office Theme</vt:lpstr>
      <vt:lpstr>Criminal Law</vt:lpstr>
      <vt:lpstr>Lecturers on the module</vt:lpstr>
      <vt:lpstr>Timetable</vt:lpstr>
      <vt:lpstr>WHAT WILL WE BE LOOKING AT?</vt:lpstr>
      <vt:lpstr>PowerPoint Presentation</vt:lpstr>
      <vt:lpstr>ASSESSMENTS</vt:lpstr>
      <vt:lpstr>Assignments</vt:lpstr>
      <vt:lpstr>ESSENTIAL READING </vt:lpstr>
      <vt:lpstr>PowerPoint Presentation</vt:lpstr>
      <vt:lpstr>What is criminal law?</vt:lpstr>
      <vt:lpstr>PowerPoint Presentation</vt:lpstr>
      <vt:lpstr>Statute</vt:lpstr>
      <vt:lpstr>Common law:  ‘Judge made’ law</vt:lpstr>
      <vt:lpstr>PowerPoint Presentation</vt:lpstr>
      <vt:lpstr>Criminal Liability</vt:lpstr>
      <vt:lpstr>Now, lets test our knowledge… Scenario 1</vt:lpstr>
      <vt:lpstr>Scenario 2</vt:lpstr>
      <vt:lpstr>PowerPoint Presentation</vt:lpstr>
      <vt:lpstr>ACTUS REUS</vt:lpstr>
      <vt:lpstr>STRUCTURE OF A CRIME</vt:lpstr>
      <vt:lpstr>Actus Reus can consist of:</vt:lpstr>
      <vt:lpstr>Example of Actus Reus</vt:lpstr>
      <vt:lpstr>Task:</vt:lpstr>
      <vt:lpstr>Criminal damage</vt:lpstr>
      <vt:lpstr>Elements of Actus Reus: Conduct</vt:lpstr>
      <vt:lpstr>CONDUCT BY OMISSION</vt:lpstr>
      <vt:lpstr>THINKPOINT</vt:lpstr>
      <vt:lpstr>CONDUCT BY OMISSION</vt:lpstr>
      <vt:lpstr>Commission by omission</vt:lpstr>
      <vt:lpstr>Elements of Actus Reus: Consequence</vt:lpstr>
      <vt:lpstr>PowerPoint Presentation</vt:lpstr>
      <vt:lpstr>Causation</vt:lpstr>
      <vt:lpstr>CAUSATION IN FACT</vt:lpstr>
      <vt:lpstr>PowerPoint Presentation</vt:lpstr>
      <vt:lpstr>CAUSATION IN LAW </vt:lpstr>
      <vt:lpstr>Causation - Legal</vt:lpstr>
      <vt:lpstr>Legal cause must be SUBSTANTIAL </vt:lpstr>
      <vt:lpstr>Legal cause must be BLAMEWORTHY</vt:lpstr>
      <vt:lpstr>Legal cause must be OPERATIVE</vt:lpstr>
      <vt:lpstr>BREAKING THE CHAIN OF CAUSATION</vt:lpstr>
      <vt:lpstr>Unexpected, extraordinary event</vt:lpstr>
      <vt:lpstr>Victims behaviour</vt:lpstr>
      <vt:lpstr>Actions of third party</vt:lpstr>
      <vt:lpstr>Actions of medical third party</vt:lpstr>
      <vt:lpstr>Elements of Actus Reus: Circumstances</vt:lpstr>
      <vt:lpstr>Overview</vt:lpstr>
      <vt:lpstr>Recap from lecture 1</vt:lpstr>
      <vt:lpstr>Actus Reus</vt:lpstr>
      <vt:lpstr>TASK 1: Can conduct include an omission to act?</vt:lpstr>
      <vt:lpstr>TASK 1: Consider the following scenario where the D has failed to act. Has the D committed an offence by omission and can you identify the duty of care.</vt:lpstr>
      <vt:lpstr>Factual and legal causation</vt:lpstr>
      <vt:lpstr>TASK 2: Is the D the cause of the result required by the AR of the offence?</vt:lpstr>
      <vt:lpstr>The thin skull rule</vt:lpstr>
      <vt:lpstr>PowerPoint Presentation</vt:lpstr>
      <vt:lpstr>TASK 3: Use Lexis to research the following cases:</vt:lpstr>
      <vt:lpstr>TASK 2: Is the D the cause of the result required by the AR of the offence?</vt:lpstr>
    </vt:vector>
  </TitlesOfParts>
  <Company>Crown Prosecution Service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Law</dc:title>
  <dc:creator>CPS</dc:creator>
  <cp:lastModifiedBy>Laura Knight</cp:lastModifiedBy>
  <cp:revision>261</cp:revision>
  <cp:lastPrinted>2018-09-27T14:34:11Z</cp:lastPrinted>
  <dcterms:created xsi:type="dcterms:W3CDTF">2016-01-14T13:49:28Z</dcterms:created>
  <dcterms:modified xsi:type="dcterms:W3CDTF">2024-01-19T15:28:59Z</dcterms:modified>
  <cp:contentStatus/>
</cp:coreProperties>
</file>