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4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5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92" r:id="rId2"/>
    <p:sldMasterId id="2147483704" r:id="rId3"/>
    <p:sldMasterId id="2147483716" r:id="rId4"/>
    <p:sldMasterId id="2147483728" r:id="rId5"/>
    <p:sldMasterId id="2147483679" r:id="rId6"/>
  </p:sldMasterIdLst>
  <p:notesMasterIdLst>
    <p:notesMasterId r:id="rId15"/>
  </p:notesMasterIdLst>
  <p:handoutMasterIdLst>
    <p:handoutMasterId r:id="rId16"/>
  </p:handoutMasterIdLst>
  <p:sldIdLst>
    <p:sldId id="289" r:id="rId7"/>
    <p:sldId id="257" r:id="rId8"/>
    <p:sldId id="283" r:id="rId9"/>
    <p:sldId id="297" r:id="rId10"/>
    <p:sldId id="298" r:id="rId11"/>
    <p:sldId id="288" r:id="rId12"/>
    <p:sldId id="295" r:id="rId13"/>
    <p:sldId id="300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pos="408" userDrawn="1">
          <p15:clr>
            <a:srgbClr val="A4A3A4"/>
          </p15:clr>
        </p15:guide>
        <p15:guide id="4" orient="horz" pos="432" userDrawn="1">
          <p15:clr>
            <a:srgbClr val="A4A3A4"/>
          </p15:clr>
        </p15:guide>
        <p15:guide id="5" pos="727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3047"/>
    <a:srgbClr val="0B2B41"/>
    <a:srgbClr val="114263"/>
    <a:srgbClr val="401918"/>
    <a:srgbClr val="731F1C"/>
    <a:srgbClr val="AB678E"/>
    <a:srgbClr val="B2606E"/>
    <a:srgbClr val="CA929B"/>
    <a:srgbClr val="248CD2"/>
    <a:srgbClr val="C88E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DED90C-C831-4C65-B6B2-306CF48E774B}" v="37" dt="2025-06-11T21:04:30.799"/>
  </p1510:revLst>
</p1510:revInfo>
</file>

<file path=ppt/tableStyles.xml><?xml version="1.0" encoding="utf-8"?>
<a:tblStyleLst xmlns:a="http://schemas.openxmlformats.org/drawingml/2006/main" def="{E8B1032C-EA38-4F05-BA0D-38AFFFC7BED3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89" autoAdjust="0"/>
  </p:normalViewPr>
  <p:slideViewPr>
    <p:cSldViewPr snapToGrid="0">
      <p:cViewPr>
        <p:scale>
          <a:sx n="70" d="100"/>
          <a:sy n="70" d="100"/>
        </p:scale>
        <p:origin x="1166" y="278"/>
      </p:cViewPr>
      <p:guideLst>
        <p:guide orient="horz" pos="2160"/>
        <p:guide pos="3864"/>
        <p:guide pos="408"/>
        <p:guide orient="horz" pos="432"/>
        <p:guide pos="7272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11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ycja torunska" userId="608b480a222287b0" providerId="LiveId" clId="{30DED90C-C831-4C65-B6B2-306CF48E774B}"/>
    <pc:docChg chg="undo custSel modSld">
      <pc:chgData name="patrycja torunska" userId="608b480a222287b0" providerId="LiveId" clId="{30DED90C-C831-4C65-B6B2-306CF48E774B}" dt="2025-06-11T21:04:30.799" v="41"/>
      <pc:docMkLst>
        <pc:docMk/>
      </pc:docMkLst>
      <pc:sldChg chg="modTransition">
        <pc:chgData name="patrycja torunska" userId="608b480a222287b0" providerId="LiveId" clId="{30DED90C-C831-4C65-B6B2-306CF48E774B}" dt="2025-06-11T21:02:23.307" v="26"/>
        <pc:sldMkLst>
          <pc:docMk/>
          <pc:sldMk cId="3207125036" sldId="257"/>
        </pc:sldMkLst>
      </pc:sldChg>
      <pc:sldChg chg="modTransition">
        <pc:chgData name="patrycja torunska" userId="608b480a222287b0" providerId="LiveId" clId="{30DED90C-C831-4C65-B6B2-306CF48E774B}" dt="2025-06-11T21:01:45.701" v="23"/>
        <pc:sldMkLst>
          <pc:docMk/>
          <pc:sldMk cId="2118823178" sldId="283"/>
        </pc:sldMkLst>
      </pc:sldChg>
      <pc:sldChg chg="modTransition">
        <pc:chgData name="patrycja torunska" userId="608b480a222287b0" providerId="LiveId" clId="{30DED90C-C831-4C65-B6B2-306CF48E774B}" dt="2025-06-11T21:01:36.743" v="20"/>
        <pc:sldMkLst>
          <pc:docMk/>
          <pc:sldMk cId="876529831" sldId="288"/>
        </pc:sldMkLst>
      </pc:sldChg>
      <pc:sldChg chg="modTransition">
        <pc:chgData name="patrycja torunska" userId="608b480a222287b0" providerId="LiveId" clId="{30DED90C-C831-4C65-B6B2-306CF48E774B}" dt="2025-06-11T21:04:30.799" v="41"/>
        <pc:sldMkLst>
          <pc:docMk/>
          <pc:sldMk cId="1624334464" sldId="289"/>
        </pc:sldMkLst>
      </pc:sldChg>
      <pc:sldChg chg="modTransition">
        <pc:chgData name="patrycja torunska" userId="608b480a222287b0" providerId="LiveId" clId="{30DED90C-C831-4C65-B6B2-306CF48E774B}" dt="2025-06-11T21:01:33.177" v="19"/>
        <pc:sldMkLst>
          <pc:docMk/>
          <pc:sldMk cId="2674200297" sldId="295"/>
        </pc:sldMkLst>
      </pc:sldChg>
      <pc:sldChg chg="modTransition">
        <pc:chgData name="patrycja torunska" userId="608b480a222287b0" providerId="LiveId" clId="{30DED90C-C831-4C65-B6B2-306CF48E774B}" dt="2025-06-11T21:01:42.042" v="22"/>
        <pc:sldMkLst>
          <pc:docMk/>
          <pc:sldMk cId="1626733799" sldId="297"/>
        </pc:sldMkLst>
      </pc:sldChg>
      <pc:sldChg chg="modTransition">
        <pc:chgData name="patrycja torunska" userId="608b480a222287b0" providerId="LiveId" clId="{30DED90C-C831-4C65-B6B2-306CF48E774B}" dt="2025-06-11T21:01:39.209" v="21"/>
        <pc:sldMkLst>
          <pc:docMk/>
          <pc:sldMk cId="2314059944" sldId="298"/>
        </pc:sldMkLst>
      </pc:sldChg>
      <pc:sldChg chg="delSp modSp mod modTransition">
        <pc:chgData name="patrycja torunska" userId="608b480a222287b0" providerId="LiveId" clId="{30DED90C-C831-4C65-B6B2-306CF48E774B}" dt="2025-06-11T21:02:00.646" v="25"/>
        <pc:sldMkLst>
          <pc:docMk/>
          <pc:sldMk cId="1748360235" sldId="300"/>
        </pc:sldMkLst>
        <pc:spChg chg="del">
          <ac:chgData name="patrycja torunska" userId="608b480a222287b0" providerId="LiveId" clId="{30DED90C-C831-4C65-B6B2-306CF48E774B}" dt="2025-06-11T20:58:02.602" v="0" actId="21"/>
          <ac:spMkLst>
            <pc:docMk/>
            <pc:sldMk cId="1748360235" sldId="300"/>
            <ac:spMk id="15" creationId="{6140DDC0-FAF8-DF62-895D-5960873F862B}"/>
          </ac:spMkLst>
        </pc:spChg>
        <pc:spChg chg="mod">
          <ac:chgData name="patrycja torunska" userId="608b480a222287b0" providerId="LiveId" clId="{30DED90C-C831-4C65-B6B2-306CF48E774B}" dt="2025-06-11T20:58:45.004" v="4" actId="20577"/>
          <ac:spMkLst>
            <pc:docMk/>
            <pc:sldMk cId="1748360235" sldId="300"/>
            <ac:spMk id="23" creationId="{21CD1254-8B8C-A956-36E4-59CF3E9FFA4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D1D01A-5516-4E1C-9A6D-D9EF8C203FB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087A2D-9F8F-45E9-B127-C2407E79536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66A0256-B740-45FA-83CB-FA22C803897D}" type="datetime1">
              <a:rPr lang="en-GB" smtClean="0"/>
              <a:t>11/06/2025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515058-9F03-4AC5-A723-3D23E277200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E583C-77B5-479A-A9CA-17DC816BC6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F3D57C9-54A6-4BAA-A5CD-C535F9370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655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FC3228-15CC-4646-AD18-517970790646}" type="datetime1">
              <a:rPr lang="en-GB" noProof="0" smtClean="0"/>
              <a:t>11/06/2025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F82289-BCFD-4053-9D06-A9140C63A45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94750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F82289-BCFD-4053-9D06-A9140C63A4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60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F82289-BCFD-4053-9D06-A9140C63A4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118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F82289-BCFD-4053-9D06-A9140C63A4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186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7D648-DB4E-EE36-2583-AFF5B1AF1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FE6F79-A181-79BE-1D94-4915A17C35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1AB6E7-7608-0437-A6F6-382A6D7398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123791-1420-861A-869B-AEE68FD9F3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F82289-BCFD-4053-9D06-A9140C63A45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6945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F080C8-7E5A-01C3-E5EA-7BD435EC0B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D6E3E1-ABBC-F4DE-CEA4-9502F18C48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59C2D9-BD1E-0D60-7A88-25360B60F7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5B361-EA5F-55B6-B61C-13594526F4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F82289-BCFD-4053-9D06-A9140C63A4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08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F82289-BCFD-4053-9D06-A9140C63A45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8128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F82289-BCFD-4053-9D06-A9140C63A45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9806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D4682-B302-8D28-7FE4-C8082E897C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1CC3B1-8918-673F-87C0-9D7924B9E6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D895EC-4085-5675-DFDE-2CF5B0CB1F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14C631-5B4D-371C-1CEA-CFAA615C42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BF82289-BCFD-4053-9D06-A9140C63A4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78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305EBB3-0F16-4B63-82ED-191AB224B8E2}"/>
              </a:ext>
            </a:extLst>
          </p:cNvPr>
          <p:cNvSpPr/>
          <p:nvPr userDrawn="1"/>
        </p:nvSpPr>
        <p:spPr>
          <a:xfrm>
            <a:off x="6676569" y="0"/>
            <a:ext cx="3522381" cy="6858000"/>
          </a:xfrm>
          <a:custGeom>
            <a:avLst/>
            <a:gdLst>
              <a:gd name="connsiteX0" fmla="*/ 0 w 3522381"/>
              <a:gd name="connsiteY0" fmla="*/ 0 h 6858000"/>
              <a:gd name="connsiteX1" fmla="*/ 3522381 w 3522381"/>
              <a:gd name="connsiteY1" fmla="*/ 0 h 6858000"/>
              <a:gd name="connsiteX2" fmla="*/ 51547 w 3522381"/>
              <a:gd name="connsiteY2" fmla="*/ 6858000 h 6858000"/>
              <a:gd name="connsiteX3" fmla="*/ 0 w 352238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22381" h="6858000">
                <a:moveTo>
                  <a:pt x="0" y="0"/>
                </a:moveTo>
                <a:lnTo>
                  <a:pt x="3522381" y="0"/>
                </a:lnTo>
                <a:lnTo>
                  <a:pt x="5154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A440F4A-C2AF-406D-B420-CCF52F447AC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1" y="0"/>
            <a:ext cx="6676568" cy="6858000"/>
          </a:xfrm>
        </p:spPr>
        <p:txBody>
          <a:bodyPr rtlCol="0" anchor="ctr" anchorCtr="1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44DE2-A455-46F2-BE15-959050C87CE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274144" y="1291772"/>
            <a:ext cx="4379976" cy="3611880"/>
          </a:xfrm>
        </p:spPr>
        <p:txBody>
          <a:bodyPr vert="horz" lIns="91440" tIns="45720" rIns="91440" bIns="45720" rtlCol="0" anchor="b" anchorCtr="1">
            <a:noAutofit/>
          </a:bodyPr>
          <a:lstStyle>
            <a:lvl1pPr>
              <a:defRPr lang="en-GB" dirty="0"/>
            </a:lvl1pPr>
          </a:lstStyle>
          <a:p>
            <a:pPr marL="0" lvl="0" algn="ctr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9DE4F3-CE8F-41A0-BFDE-76D0DF1DF43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389079" y="5392401"/>
            <a:ext cx="4178808" cy="521208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 algn="ctr">
              <a:buNone/>
              <a:defRPr lang="en-US" sz="1800" dirty="0">
                <a:solidFill>
                  <a:srgbClr val="B2606E"/>
                </a:solidFill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FDB39AB-B644-434A-9D55-AF3455D468E5}"/>
              </a:ext>
            </a:extLst>
          </p:cNvPr>
          <p:cNvGrpSpPr/>
          <p:nvPr userDrawn="1"/>
        </p:nvGrpSpPr>
        <p:grpSpPr>
          <a:xfrm>
            <a:off x="9140346" y="5054600"/>
            <a:ext cx="676275" cy="114300"/>
            <a:chOff x="9330846" y="5054600"/>
            <a:chExt cx="676275" cy="114300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F14E129-1970-4994-89E5-F7A67128AFE3}"/>
                </a:ext>
              </a:extLst>
            </p:cNvPr>
            <p:cNvSpPr/>
            <p:nvPr/>
          </p:nvSpPr>
          <p:spPr>
            <a:xfrm>
              <a:off x="9330846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93336FA-97B2-4528-88E8-5FF97F86E216}"/>
                </a:ext>
              </a:extLst>
            </p:cNvPr>
            <p:cNvSpPr/>
            <p:nvPr/>
          </p:nvSpPr>
          <p:spPr>
            <a:xfrm>
              <a:off x="9518171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A73C166-FCDF-40AE-8B0D-69C7E2C8573E}"/>
                </a:ext>
              </a:extLst>
            </p:cNvPr>
            <p:cNvSpPr/>
            <p:nvPr/>
          </p:nvSpPr>
          <p:spPr>
            <a:xfrm>
              <a:off x="9705496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F418119-E3DD-44B0-A4AF-F8A98EC5863B}"/>
                </a:ext>
              </a:extLst>
            </p:cNvPr>
            <p:cNvSpPr/>
            <p:nvPr/>
          </p:nvSpPr>
          <p:spPr>
            <a:xfrm>
              <a:off x="9892821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24204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305EBB3-0F16-4B63-82ED-191AB224B8E2}"/>
              </a:ext>
            </a:extLst>
          </p:cNvPr>
          <p:cNvSpPr/>
          <p:nvPr userDrawn="1"/>
        </p:nvSpPr>
        <p:spPr>
          <a:xfrm>
            <a:off x="5512953" y="0"/>
            <a:ext cx="3522381" cy="6858000"/>
          </a:xfrm>
          <a:custGeom>
            <a:avLst/>
            <a:gdLst>
              <a:gd name="connsiteX0" fmla="*/ 0 w 3522381"/>
              <a:gd name="connsiteY0" fmla="*/ 0 h 6858000"/>
              <a:gd name="connsiteX1" fmla="*/ 3522381 w 3522381"/>
              <a:gd name="connsiteY1" fmla="*/ 0 h 6858000"/>
              <a:gd name="connsiteX2" fmla="*/ 51547 w 3522381"/>
              <a:gd name="connsiteY2" fmla="*/ 6858000 h 6858000"/>
              <a:gd name="connsiteX3" fmla="*/ 0 w 352238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22381" h="6858000">
                <a:moveTo>
                  <a:pt x="0" y="0"/>
                </a:moveTo>
                <a:lnTo>
                  <a:pt x="3522381" y="0"/>
                </a:lnTo>
                <a:lnTo>
                  <a:pt x="5154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A440F4A-C2AF-406D-B420-CCF52F447AC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1" y="0"/>
            <a:ext cx="5504688" cy="6858000"/>
          </a:xfrm>
        </p:spPr>
        <p:txBody>
          <a:bodyPr rtlCol="0" anchor="ctr" anchorCtr="1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44DE2-A455-46F2-BE15-959050C87CE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274144" y="1291772"/>
            <a:ext cx="4379976" cy="3611880"/>
          </a:xfrm>
        </p:spPr>
        <p:txBody>
          <a:bodyPr vert="horz" lIns="91440" tIns="45720" rIns="91440" bIns="45720" rtlCol="0" anchor="b" anchorCtr="1">
            <a:noAutofit/>
          </a:bodyPr>
          <a:lstStyle>
            <a:lvl1pPr>
              <a:defRPr lang="en-GB" dirty="0"/>
            </a:lvl1pPr>
          </a:lstStyle>
          <a:p>
            <a:pPr marL="0" lvl="0" algn="ctr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9DE4F3-CE8F-41A0-BFDE-76D0DF1DF43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389079" y="5392401"/>
            <a:ext cx="4178808" cy="521208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 algn="ctr">
              <a:buNone/>
              <a:defRPr lang="en-US" sz="1800" dirty="0">
                <a:solidFill>
                  <a:srgbClr val="B2606E"/>
                </a:solidFill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270854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_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47CEAAF6-CCA9-40F8-8A3D-FAAD92220D1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2" y="0"/>
            <a:ext cx="12192001" cy="6858000"/>
          </a:xfrm>
        </p:spPr>
        <p:txBody>
          <a:bodyPr rtlCol="0" anchor="ctr" anchorCtr="1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44DE2-A455-46F2-BE15-959050C87CE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6020" y="2404234"/>
            <a:ext cx="5330038" cy="1746504"/>
          </a:xfrm>
        </p:spPr>
        <p:txBody>
          <a:bodyPr vert="horz" lIns="0" tIns="45720" rIns="0" bIns="45720" rtlCol="0" anchor="b" anchorCtr="1">
            <a:noAutofit/>
          </a:bodyPr>
          <a:lstStyle>
            <a:lvl1pPr>
              <a:defRPr lang="en-GB" dirty="0">
                <a:solidFill>
                  <a:schemeClr val="bg1"/>
                </a:solidFill>
              </a:defRPr>
            </a:lvl1pPr>
          </a:lstStyle>
          <a:p>
            <a:pPr marL="0"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9DE4F3-CE8F-41A0-BFDE-76D0DF1DF43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53180" y="4553291"/>
            <a:ext cx="5049510" cy="521208"/>
          </a:xfrm>
        </p:spPr>
        <p:txBody>
          <a:bodyPr vert="horz" lIns="0" tIns="0" rIns="0" bIns="0" rtlCol="0" anchor="t" anchorCtr="1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 dirty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477175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AAF32A0B-D38A-4E4A-BD5E-94B67129650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2" y="0"/>
            <a:ext cx="12192001" cy="6858000"/>
          </a:xfrm>
        </p:spPr>
        <p:txBody>
          <a:bodyPr rtlCol="0" anchor="ctr" anchorCtr="1"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D3B46-48AB-439D-A981-D3596F977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0288" y="2313432"/>
            <a:ext cx="6592824" cy="285273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000" dirty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28D712-0D13-4ECD-9BEB-B8EE651FF6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90288" y="5193792"/>
            <a:ext cx="6592824" cy="97840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>
                <a:solidFill>
                  <a:schemeClr val="bg1"/>
                </a:solidFill>
              </a:defRPr>
            </a:lvl1pPr>
          </a:lstStyle>
          <a:p>
            <a:pPr marL="228600" lvl="0" indent="-22860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1308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01 Content_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6D6285-06A8-4297-915D-0A280359C28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836125" y="0"/>
            <a:ext cx="5355875" cy="6858000"/>
          </a:xfrm>
        </p:spPr>
        <p:txBody>
          <a:bodyPr vert="horz" lIns="91440" tIns="45720" rIns="91440" bIns="45720" rtlCol="0" anchor="ctr" anchorCtr="1">
            <a:normAutofit/>
          </a:bodyPr>
          <a:lstStyle>
            <a:lvl1pPr>
              <a:defRPr lang="en-GB" sz="2400">
                <a:solidFill>
                  <a:schemeClr val="tx1"/>
                </a:solidFill>
              </a:defRPr>
            </a:lvl1pPr>
          </a:lstStyle>
          <a:p>
            <a:pPr marL="0" lvl="0" indent="0" rtl="0">
              <a:buNone/>
            </a:pPr>
            <a:r>
              <a:rPr lang="en-GB" noProof="0"/>
              <a:t>Insert Image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C7F0E85E-786D-44FC-A9C8-8853277D7C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86558" y="2717803"/>
            <a:ext cx="2834640" cy="3368675"/>
          </a:xfrm>
        </p:spPr>
        <p:txBody>
          <a:bodyPr vert="horz" wrap="square" lIns="0" tIns="45720" rIns="0" bIns="45720" rtlCol="0" anchor="t">
            <a:noAutofit/>
          </a:bodyPr>
          <a:lstStyle>
            <a:lvl1pPr marL="0" indent="0">
              <a:buNone/>
              <a:defRPr lang="en-US" sz="1400" dirty="0" smtClean="0">
                <a:latin typeface="+mn-lt"/>
                <a:ea typeface="+mj-ea"/>
                <a:cs typeface="+mj-cs"/>
              </a:defRPr>
            </a:lvl1pPr>
          </a:lstStyle>
          <a:p>
            <a:pPr marL="57150" lvl="0" indent="-285750" rtl="0">
              <a:lnSpc>
                <a:spcPct val="100000"/>
              </a:lnSpc>
              <a:spcBef>
                <a:spcPct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48BA177-B717-42B2-884C-04576C2034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700" y="2717803"/>
            <a:ext cx="2834640" cy="3368675"/>
          </a:xfrm>
        </p:spPr>
        <p:txBody>
          <a:bodyPr vert="horz" wrap="square" lIns="0" tIns="45720" rIns="0" bIns="45720" rtlCol="0" anchor="t">
            <a:noAutofit/>
          </a:bodyPr>
          <a:lstStyle>
            <a:lvl1pPr marL="0" indent="0">
              <a:buNone/>
              <a:defRPr lang="en-US" sz="1400" dirty="0" smtClean="0">
                <a:latin typeface="+mn-lt"/>
                <a:ea typeface="+mj-ea"/>
                <a:cs typeface="+mj-cs"/>
              </a:defRPr>
            </a:lvl1pPr>
          </a:lstStyle>
          <a:p>
            <a:pPr marL="57150" lvl="0" indent="-285750" rtl="0">
              <a:lnSpc>
                <a:spcPct val="100000"/>
              </a:lnSpc>
              <a:spcBef>
                <a:spcPct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68915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1ABB07C-6957-412E-9A87-72242AA3EE8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06451" y="1981200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Content Placeholder 15">
            <a:extLst>
              <a:ext uri="{FF2B5EF4-FFF2-40B4-BE49-F238E27FC236}">
                <a16:creationId xmlns:a16="http://schemas.microsoft.com/office/drawing/2014/main" id="{6DF8CB66-232E-4CE3-96FC-CE37C74994E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645309" y="1981200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8" name="Slide Number Placeholder 7">
            <a:extLst>
              <a:ext uri="{FF2B5EF4-FFF2-40B4-BE49-F238E27FC236}">
                <a16:creationId xmlns:a16="http://schemas.microsoft.com/office/drawing/2014/main" id="{8728750D-82C7-4A8D-A7C7-5549346679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>
              <a:defRPr lang="en-GB" sz="1200" smtClean="0">
                <a:solidFill>
                  <a:schemeClr val="bg1"/>
                </a:solidFill>
              </a:defRPr>
            </a:lvl1pPr>
          </a:lstStyle>
          <a:p>
            <a:pPr algn="ctr" rtl="0"/>
            <a:fld id="{817179DE-9BF3-494C-804F-0C7C90AC8700}" type="slidenum">
              <a:rPr lang="en-GB" noProof="0" smtClean="0"/>
              <a:pPr algn="ctr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72049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02 Content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6D6285-06A8-4297-915D-0A280359C28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" y="0"/>
            <a:ext cx="12192000" cy="6858000"/>
          </a:xfrm>
        </p:spPr>
        <p:txBody>
          <a:bodyPr vert="horz" lIns="91440" tIns="45720" rIns="91440" bIns="45720" rtlCol="0" anchor="ctr" anchorCtr="1">
            <a:normAutofit/>
          </a:bodyPr>
          <a:lstStyle>
            <a:lvl1pPr>
              <a:defRPr lang="en-GB" sz="2400">
                <a:solidFill>
                  <a:schemeClr val="tx1"/>
                </a:solidFill>
              </a:defRPr>
            </a:lvl1pPr>
          </a:lstStyle>
          <a:p>
            <a:pPr marL="0" lvl="0" indent="0" rtl="0">
              <a:buNone/>
            </a:pPr>
            <a:r>
              <a:rPr lang="en-GB" noProof="0"/>
              <a:t>Insert Image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C7F0E85E-786D-44FC-A9C8-8853277D7C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888842" y="2717803"/>
            <a:ext cx="2377440" cy="3368675"/>
          </a:xfrm>
        </p:spPr>
        <p:txBody>
          <a:bodyPr vert="horz" wrap="square" lIns="0" tIns="45720" rIns="0" bIns="45720" rtlCol="0" anchor="t">
            <a:noAutofit/>
          </a:bodyPr>
          <a:lstStyle>
            <a:lvl1pPr marL="0" indent="0">
              <a:buNone/>
              <a:defRPr lang="en-US" sz="1400" dirty="0" smtClean="0">
                <a:solidFill>
                  <a:schemeClr val="bg1">
                    <a:lumMod val="9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 marL="57150" lvl="0" indent="-285750" rtl="0">
              <a:lnSpc>
                <a:spcPct val="100000"/>
              </a:lnSpc>
              <a:spcBef>
                <a:spcPct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48BA177-B717-42B2-884C-04576C2034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700" y="2717803"/>
            <a:ext cx="2377440" cy="3368675"/>
          </a:xfrm>
        </p:spPr>
        <p:txBody>
          <a:bodyPr vert="horz" wrap="square" lIns="0" tIns="45720" rIns="0" bIns="45720" rtlCol="0" anchor="t">
            <a:noAutofit/>
          </a:bodyPr>
          <a:lstStyle>
            <a:lvl1pPr marL="0" indent="0">
              <a:buNone/>
              <a:defRPr lang="en-US" sz="1400" dirty="0" smtClean="0">
                <a:solidFill>
                  <a:schemeClr val="bg1">
                    <a:lumMod val="9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 marL="57150" lvl="0" indent="-285750" rtl="0">
              <a:lnSpc>
                <a:spcPct val="100000"/>
              </a:lnSpc>
              <a:spcBef>
                <a:spcPct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102062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solidFill>
                  <a:schemeClr val="bg1">
                    <a:lumMod val="95000"/>
                  </a:schemeClr>
                </a:solidFill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1ABB07C-6957-412E-9A87-72242AA3EE8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2100" y="1981200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Content Placeholder 15">
            <a:extLst>
              <a:ext uri="{FF2B5EF4-FFF2-40B4-BE49-F238E27FC236}">
                <a16:creationId xmlns:a16="http://schemas.microsoft.com/office/drawing/2014/main" id="{6DF8CB66-232E-4CE3-96FC-CE37C74994E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803242" y="1981200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DEF523FD-B1FC-40A7-93AA-389CB38E17C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129985" y="2717803"/>
            <a:ext cx="2377440" cy="3368675"/>
          </a:xfrm>
        </p:spPr>
        <p:txBody>
          <a:bodyPr vert="horz" wrap="square" lIns="0" tIns="45720" rIns="0" bIns="45720" rtlCol="0" anchor="t">
            <a:noAutofit/>
          </a:bodyPr>
          <a:lstStyle>
            <a:lvl1pPr marL="0" indent="0">
              <a:buNone/>
              <a:defRPr lang="en-US" sz="1400" dirty="0" smtClean="0">
                <a:solidFill>
                  <a:schemeClr val="bg1">
                    <a:lumMod val="9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 marL="57150" lvl="0" indent="-285750" rtl="0">
              <a:lnSpc>
                <a:spcPct val="100000"/>
              </a:lnSpc>
              <a:spcBef>
                <a:spcPct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B60C8CC8-C869-4395-B389-D76DF4A56AA1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044385" y="1981200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E10AF5F6-7B7D-4CE6-A1D0-2F46804D3C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>
              <a:defRPr lang="en-GB" sz="1200" smtClean="0">
                <a:solidFill>
                  <a:schemeClr val="bg1"/>
                </a:solidFill>
              </a:defRPr>
            </a:lvl1pPr>
          </a:lstStyle>
          <a:p>
            <a:pPr algn="ctr" rtl="0"/>
            <a:fld id="{817179DE-9BF3-494C-804F-0C7C90AC8700}" type="slidenum">
              <a:rPr lang="en-GB" noProof="0" smtClean="0"/>
              <a:pPr algn="ctr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480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03 Content_2 column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6D6285-06A8-4297-915D-0A280359C28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" y="0"/>
            <a:ext cx="12192000" cy="6858000"/>
          </a:xfrm>
        </p:spPr>
        <p:txBody>
          <a:bodyPr vert="horz" lIns="91440" tIns="45720" rIns="91440" bIns="45720" rtlCol="0" anchor="ctr" anchorCtr="1">
            <a:normAutofit/>
          </a:bodyPr>
          <a:lstStyle>
            <a:lvl1pPr>
              <a:defRPr lang="en-GB" sz="2400">
                <a:solidFill>
                  <a:schemeClr val="tx1"/>
                </a:solidFill>
              </a:defRPr>
            </a:lvl1pPr>
          </a:lstStyle>
          <a:p>
            <a:pPr marL="0" lvl="0" indent="0" rtl="0">
              <a:buNone/>
            </a:pPr>
            <a:r>
              <a:rPr lang="en-GB" noProof="0"/>
              <a:t>Insert Image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48BA177-B717-42B2-884C-04576C2034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09750" y="1847927"/>
            <a:ext cx="7315200" cy="1461613"/>
          </a:xfrm>
        </p:spPr>
        <p:txBody>
          <a:bodyPr vert="horz" wrap="square" lIns="0" tIns="45720" rIns="0" bIns="45720" rtlCol="0" anchor="t">
            <a:noAutofit/>
          </a:bodyPr>
          <a:lstStyle>
            <a:lvl1pPr>
              <a:defRPr lang="en-US" sz="1400" dirty="0" smtClean="0">
                <a:solidFill>
                  <a:schemeClr val="bg1">
                    <a:lumMod val="9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 marL="0" lvl="0" rtl="0">
              <a:lnSpc>
                <a:spcPct val="100000"/>
              </a:lnSpc>
              <a:spcBef>
                <a:spcPct val="0"/>
              </a:spcBef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102062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solidFill>
                  <a:schemeClr val="bg1">
                    <a:lumMod val="95000"/>
                  </a:schemeClr>
                </a:solidFill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1ABB07C-6957-412E-9A87-72242AA3EE8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7700" y="2304413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C3BB8EAB-4266-4938-A8CB-6D18C938017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09750" y="4048520"/>
            <a:ext cx="7315200" cy="1461613"/>
          </a:xfrm>
        </p:spPr>
        <p:txBody>
          <a:bodyPr vert="horz" wrap="square" lIns="0" tIns="45720" rIns="0" bIns="45720" rtlCol="0" anchor="t">
            <a:noAutofit/>
          </a:bodyPr>
          <a:lstStyle>
            <a:lvl1pPr>
              <a:defRPr lang="en-US" sz="1400" dirty="0" smtClean="0">
                <a:solidFill>
                  <a:schemeClr val="bg1">
                    <a:lumMod val="9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 marL="0" lvl="0" rtl="0">
              <a:lnSpc>
                <a:spcPct val="100000"/>
              </a:lnSpc>
              <a:spcBef>
                <a:spcPct val="0"/>
              </a:spcBef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15">
            <a:extLst>
              <a:ext uri="{FF2B5EF4-FFF2-40B4-BE49-F238E27FC236}">
                <a16:creationId xmlns:a16="http://schemas.microsoft.com/office/drawing/2014/main" id="{716D363C-A0A5-4FB1-8CC2-850C0CD9F4E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47700" y="4505006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AAF4A39B-C3C3-4691-BB94-371047ADD5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>
              <a:defRPr lang="en-GB" sz="1200" smtClean="0">
                <a:solidFill>
                  <a:schemeClr val="bg1"/>
                </a:solidFill>
              </a:defRPr>
            </a:lvl1pPr>
          </a:lstStyle>
          <a:p>
            <a:pPr algn="ctr" rtl="0"/>
            <a:fld id="{817179DE-9BF3-494C-804F-0C7C90AC8700}" type="slidenum">
              <a:rPr lang="en-GB" noProof="0" smtClean="0"/>
              <a:pPr algn="ctr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7190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04 Content_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6D6285-06A8-4297-915D-0A280359C28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" y="0"/>
            <a:ext cx="12192000" cy="6858000"/>
          </a:xfrm>
        </p:spPr>
        <p:txBody>
          <a:bodyPr vert="horz" lIns="91440" tIns="45720" rIns="91440" bIns="45720" rtlCol="0" anchor="ctr" anchorCtr="1">
            <a:normAutofit/>
          </a:bodyPr>
          <a:lstStyle>
            <a:lvl1pPr>
              <a:defRPr lang="en-GB" sz="2400">
                <a:solidFill>
                  <a:schemeClr val="tx1"/>
                </a:solidFill>
              </a:defRPr>
            </a:lvl1pPr>
          </a:lstStyle>
          <a:p>
            <a:pPr marL="0" lvl="0" indent="0" rtl="0">
              <a:buNone/>
            </a:pPr>
            <a:r>
              <a:rPr lang="en-GB" noProof="0"/>
              <a:t>Insert Image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48BA177-B717-42B2-884C-04576C2034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62100" y="1733627"/>
            <a:ext cx="2438400" cy="4248073"/>
          </a:xfrm>
        </p:spPr>
        <p:txBody>
          <a:bodyPr vert="horz" wrap="square" lIns="0" tIns="45720" rIns="0" bIns="45720" rtlCol="0" anchor="t">
            <a:noAutofit/>
          </a:bodyPr>
          <a:lstStyle>
            <a:lvl1pPr>
              <a:defRPr lang="en-US" sz="1400" dirty="0" smtClean="0">
                <a:solidFill>
                  <a:schemeClr val="bg1">
                    <a:lumMod val="9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 marL="0" lvl="0" rtl="0">
              <a:lnSpc>
                <a:spcPct val="100000"/>
              </a:lnSpc>
              <a:spcBef>
                <a:spcPct val="0"/>
              </a:spcBef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102062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solidFill>
                  <a:schemeClr val="bg1">
                    <a:lumMod val="95000"/>
                  </a:schemeClr>
                </a:solidFill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1ABB07C-6957-412E-9A87-72242AA3EE8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7700" y="1733627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00F546D-5491-4A19-9725-5C920C5738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>
              <a:defRPr lang="en-GB" sz="1200" smtClean="0">
                <a:solidFill>
                  <a:schemeClr val="bg1"/>
                </a:solidFill>
              </a:defRPr>
            </a:lvl1pPr>
          </a:lstStyle>
          <a:p>
            <a:pPr algn="ctr" rtl="0"/>
            <a:fld id="{817179DE-9BF3-494C-804F-0C7C90AC8700}" type="slidenum">
              <a:rPr lang="en-GB" noProof="0" smtClean="0"/>
              <a:pPr algn="ctr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5973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05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48BA177-B717-42B2-884C-04576C2034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62100" y="1733627"/>
            <a:ext cx="8534400" cy="4248073"/>
          </a:xfrm>
        </p:spPr>
        <p:txBody>
          <a:bodyPr vert="horz" wrap="square" lIns="0" tIns="45720" rIns="0" bIns="45720" rtlCol="0" anchor="t">
            <a:noAutofit/>
          </a:bodyPr>
          <a:lstStyle>
            <a:lvl1pPr>
              <a:defRPr lang="en-US" sz="140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0" lvl="0" rtl="0">
              <a:lnSpc>
                <a:spcPct val="100000"/>
              </a:lnSpc>
              <a:spcBef>
                <a:spcPct val="0"/>
              </a:spcBef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108158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1ABB07C-6957-412E-9A87-72242AA3EE8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7700" y="1733627"/>
            <a:ext cx="548640" cy="54864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Icon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0AC1958-0DCB-4970-ADE3-E64DAAFC501D}"/>
              </a:ext>
            </a:extLst>
          </p:cNvPr>
          <p:cNvGrpSpPr/>
          <p:nvPr userDrawn="1"/>
        </p:nvGrpSpPr>
        <p:grpSpPr>
          <a:xfrm>
            <a:off x="0" y="6086479"/>
            <a:ext cx="12192000" cy="600974"/>
            <a:chOff x="0" y="6086479"/>
            <a:chExt cx="12192000" cy="600974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E71A8D8-5A28-4968-9E80-110E9CB88F92}"/>
                </a:ext>
              </a:extLst>
            </p:cNvPr>
            <p:cNvSpPr/>
            <p:nvPr/>
          </p:nvSpPr>
          <p:spPr>
            <a:xfrm>
              <a:off x="0" y="6355760"/>
              <a:ext cx="12192000" cy="914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239C02C-1FAD-4E73-AB32-5A30A946A447}"/>
                </a:ext>
              </a:extLst>
            </p:cNvPr>
            <p:cNvSpPr/>
            <p:nvPr/>
          </p:nvSpPr>
          <p:spPr>
            <a:xfrm>
              <a:off x="11091210" y="6086479"/>
              <a:ext cx="600974" cy="600974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F40D550-A563-4E50-AEE9-6D9D19499F9F}"/>
              </a:ext>
            </a:extLst>
          </p:cNvPr>
          <p:cNvSpPr txBox="1">
            <a:spLocks/>
          </p:cNvSpPr>
          <p:nvPr userDrawn="1"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noProof="0" smtClean="0">
                <a:solidFill>
                  <a:schemeClr val="bg1"/>
                </a:solidFill>
              </a:rPr>
              <a:pPr algn="ctr"/>
              <a:t>‹#›</a:t>
            </a:fld>
            <a:endParaRPr lang="en-GB" sz="1200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657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108158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59AE304-DA92-45D8-B258-61BEA6C99C0E}"/>
              </a:ext>
            </a:extLst>
          </p:cNvPr>
          <p:cNvGrpSpPr/>
          <p:nvPr userDrawn="1"/>
        </p:nvGrpSpPr>
        <p:grpSpPr>
          <a:xfrm>
            <a:off x="0" y="6086479"/>
            <a:ext cx="12192000" cy="600974"/>
            <a:chOff x="0" y="6086479"/>
            <a:chExt cx="12192000" cy="60097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BF91D02-B4A9-4013-94B6-079A8D06DE11}"/>
                </a:ext>
              </a:extLst>
            </p:cNvPr>
            <p:cNvSpPr/>
            <p:nvPr/>
          </p:nvSpPr>
          <p:spPr>
            <a:xfrm>
              <a:off x="0" y="6355760"/>
              <a:ext cx="12192000" cy="914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74DAC864-782A-48D4-8E15-9B35C60421BB}"/>
                </a:ext>
              </a:extLst>
            </p:cNvPr>
            <p:cNvSpPr/>
            <p:nvPr/>
          </p:nvSpPr>
          <p:spPr>
            <a:xfrm>
              <a:off x="11091210" y="6086479"/>
              <a:ext cx="600974" cy="600974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3B7B0E2-E4FA-4B45-89A6-98E4C4DC1D24}"/>
              </a:ext>
            </a:extLst>
          </p:cNvPr>
          <p:cNvSpPr txBox="1">
            <a:spLocks/>
          </p:cNvSpPr>
          <p:nvPr userDrawn="1"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noProof="0" smtClean="0">
                <a:solidFill>
                  <a:schemeClr val="bg1"/>
                </a:solidFill>
              </a:rPr>
              <a:pPr algn="ctr"/>
              <a:t>‹#›</a:t>
            </a:fld>
            <a:endParaRPr lang="en-GB" sz="1200" noProof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09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Images_Important Tex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3A2DEF1-03FF-475D-994A-6FC6FB1414F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8087304" cy="6858000"/>
          </a:xfrm>
          <a:custGeom>
            <a:avLst/>
            <a:gdLst>
              <a:gd name="connsiteX0" fmla="*/ 0 w 8087304"/>
              <a:gd name="connsiteY0" fmla="*/ 0 h 6858000"/>
              <a:gd name="connsiteX1" fmla="*/ 8087304 w 8087304"/>
              <a:gd name="connsiteY1" fmla="*/ 0 h 6858000"/>
              <a:gd name="connsiteX2" fmla="*/ 8087304 w 8087304"/>
              <a:gd name="connsiteY2" fmla="*/ 7620 h 6858000"/>
              <a:gd name="connsiteX3" fmla="*/ 6368365 w 8087304"/>
              <a:gd name="connsiteY3" fmla="*/ 6858000 h 6858000"/>
              <a:gd name="connsiteX4" fmla="*/ 0 w 8087304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87304" h="6858000">
                <a:moveTo>
                  <a:pt x="0" y="0"/>
                </a:moveTo>
                <a:lnTo>
                  <a:pt x="8087304" y="0"/>
                </a:lnTo>
                <a:lnTo>
                  <a:pt x="8087304" y="7620"/>
                </a:lnTo>
                <a:lnTo>
                  <a:pt x="6368365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 anchor="ctr" anchorCtr="1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/>
            </a:lvl1pPr>
          </a:lstStyle>
          <a:p>
            <a:pPr marL="285750" marR="0" lvl="0" indent="-28575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noProof="0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586" y="4081468"/>
            <a:ext cx="5005614" cy="822960"/>
          </a:xfrm>
        </p:spPr>
        <p:txBody>
          <a:bodyPr vert="horz" wrap="square" lIns="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GB" sz="2400" dirty="0">
                <a:solidFill>
                  <a:schemeClr val="tx1"/>
                </a:solidFill>
                <a:latin typeface="Corbel" panose="020B0503020204020204" pitchFamily="34" charset="0"/>
              </a:defRPr>
            </a:lvl1pPr>
          </a:lstStyle>
          <a:p>
            <a:pPr marL="0"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48BA177-B717-42B2-884C-04576C2034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85586" y="5047107"/>
            <a:ext cx="5005614" cy="1005840"/>
          </a:xfrm>
        </p:spPr>
        <p:txBody>
          <a:bodyPr vert="horz" wrap="square" lIns="0" tIns="45720" rIns="0" bIns="45720" rtlCol="0" anchor="t">
            <a:noAutofit/>
          </a:bodyPr>
          <a:lstStyle>
            <a:lvl1pPr marL="0" indent="0">
              <a:buNone/>
              <a:defRPr lang="en-US" sz="160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pPr marL="57150" lvl="0" indent="-285750" rtl="0">
              <a:lnSpc>
                <a:spcPct val="100000"/>
              </a:lnSpc>
              <a:spcBef>
                <a:spcPct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D935D313-376E-4CA0-9732-D0CACCC07FA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64300" y="0"/>
            <a:ext cx="5727700" cy="6858000"/>
          </a:xfrm>
          <a:custGeom>
            <a:avLst/>
            <a:gdLst>
              <a:gd name="connsiteX0" fmla="*/ 1708150 w 5727700"/>
              <a:gd name="connsiteY0" fmla="*/ 0 h 6858000"/>
              <a:gd name="connsiteX1" fmla="*/ 5727700 w 5727700"/>
              <a:gd name="connsiteY1" fmla="*/ 0 h 6858000"/>
              <a:gd name="connsiteX2" fmla="*/ 5727700 w 5727700"/>
              <a:gd name="connsiteY2" fmla="*/ 6858000 h 6858000"/>
              <a:gd name="connsiteX3" fmla="*/ 0 w 5727700"/>
              <a:gd name="connsiteY3" fmla="*/ 6858000 h 6858000"/>
              <a:gd name="connsiteX4" fmla="*/ 0 w 5727700"/>
              <a:gd name="connsiteY4" fmla="*/ 68326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27700" h="6858000">
                <a:moveTo>
                  <a:pt x="1708150" y="0"/>
                </a:moveTo>
                <a:lnTo>
                  <a:pt x="5727700" y="0"/>
                </a:lnTo>
                <a:lnTo>
                  <a:pt x="5727700" y="6858000"/>
                </a:lnTo>
                <a:lnTo>
                  <a:pt x="0" y="6858000"/>
                </a:lnTo>
                <a:lnTo>
                  <a:pt x="0" y="6832600"/>
                </a:lnTo>
                <a:close/>
              </a:path>
            </a:pathLst>
          </a:custGeom>
        </p:spPr>
        <p:txBody>
          <a:bodyPr vert="horz" wrap="square" lIns="91440" tIns="45720" rIns="91440" bIns="45720" rtlCol="0" anchor="ctr" anchorCtr="1">
            <a:noAutofit/>
          </a:bodyPr>
          <a:lstStyle>
            <a:lvl1pPr marL="0" indent="0">
              <a:buNone/>
              <a:defRPr lang="en-GB" sz="1800"/>
            </a:lvl1pPr>
          </a:lstStyle>
          <a:p>
            <a:pPr marL="228600" lvl="0" indent="-228600" algn="ctr" rtl="0"/>
            <a:r>
              <a:rPr lang="en-GB" noProof="0"/>
              <a:t>Insert Image</a:t>
            </a:r>
          </a:p>
        </p:txBody>
      </p:sp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1CEA3362-50AD-4D98-92C4-DA1D8C857A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>
              <a:defRPr lang="en-GB" sz="1200" smtClean="0">
                <a:solidFill>
                  <a:schemeClr val="bg1"/>
                </a:solidFill>
              </a:defRPr>
            </a:lvl1pPr>
          </a:lstStyle>
          <a:p>
            <a:pPr algn="ctr" rtl="0"/>
            <a:fld id="{817179DE-9BF3-494C-804F-0C7C90AC8700}" type="slidenum">
              <a:rPr lang="en-GB" noProof="0" smtClean="0"/>
              <a:pPr algn="ctr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1417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F3686C7-DF83-47D9-A485-35F4F1D36A69}"/>
              </a:ext>
            </a:extLst>
          </p:cNvPr>
          <p:cNvGrpSpPr/>
          <p:nvPr userDrawn="1"/>
        </p:nvGrpSpPr>
        <p:grpSpPr>
          <a:xfrm>
            <a:off x="0" y="6086479"/>
            <a:ext cx="12192000" cy="600974"/>
            <a:chOff x="0" y="6086479"/>
            <a:chExt cx="12192000" cy="60097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790B36CF-9391-49E9-B599-8B724B6EF267}"/>
                </a:ext>
              </a:extLst>
            </p:cNvPr>
            <p:cNvSpPr/>
            <p:nvPr/>
          </p:nvSpPr>
          <p:spPr>
            <a:xfrm>
              <a:off x="0" y="6355760"/>
              <a:ext cx="12192000" cy="914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468CE156-5D60-42B0-A4F9-33FA85537807}"/>
                </a:ext>
              </a:extLst>
            </p:cNvPr>
            <p:cNvSpPr/>
            <p:nvPr/>
          </p:nvSpPr>
          <p:spPr>
            <a:xfrm>
              <a:off x="11091210" y="6086479"/>
              <a:ext cx="600974" cy="600974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9E4521A1-4C9D-4795-B551-D151E8856A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>
              <a:defRPr lang="en-GB" sz="1200" smtClean="0">
                <a:solidFill>
                  <a:schemeClr val="bg1"/>
                </a:solidFill>
              </a:defRPr>
            </a:lvl1pPr>
          </a:lstStyle>
          <a:p>
            <a:pPr algn="ctr" rtl="0"/>
            <a:fld id="{817179DE-9BF3-494C-804F-0C7C90AC8700}" type="slidenum">
              <a:rPr lang="en-GB" noProof="0" smtClean="0"/>
              <a:pPr algn="ctr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370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6D6285-06A8-4297-915D-0A280359C280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" y="0"/>
            <a:ext cx="12192000" cy="6858000"/>
          </a:xfrm>
        </p:spPr>
        <p:txBody>
          <a:bodyPr vert="horz" lIns="91440" tIns="45720" rIns="91440" bIns="45720" rtlCol="0" anchor="ctr" anchorCtr="1">
            <a:normAutofit/>
          </a:bodyPr>
          <a:lstStyle>
            <a:lvl1pPr>
              <a:defRPr lang="en-GB" sz="2400">
                <a:solidFill>
                  <a:schemeClr val="tx1"/>
                </a:solidFill>
              </a:defRPr>
            </a:lvl1pPr>
          </a:lstStyle>
          <a:p>
            <a:pPr marL="0" lvl="0" indent="0" rtl="0">
              <a:buNone/>
            </a:pPr>
            <a:r>
              <a:rPr lang="en-GB" noProof="0"/>
              <a:t>Insert Image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75C086E-F523-4C77-938F-0DB6203DBC4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1080" y="2139696"/>
            <a:ext cx="5578995" cy="879928"/>
          </a:xfrm>
        </p:spPr>
        <p:txBody>
          <a:bodyPr vert="horz" lIns="91440" tIns="45720" rIns="91440" bIns="45720" rtlCol="0" anchor="ctr" anchorCtr="0">
            <a:noAutofit/>
          </a:bodyPr>
          <a:lstStyle>
            <a:lvl1pPr algn="l">
              <a:defRPr lang="en-GB" b="0" dirty="0">
                <a:solidFill>
                  <a:schemeClr val="bg1"/>
                </a:solidFill>
              </a:defRPr>
            </a:lvl1pPr>
          </a:lstStyle>
          <a:p>
            <a:pPr marL="0" lvl="0" algn="ctr" rtl="0"/>
            <a:r>
              <a:rPr lang="en-GB" noProof="0"/>
              <a:t>TITLE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293AB9F-7C1D-4A06-9F42-4FD67BF2739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59075" y="3653097"/>
            <a:ext cx="3695206" cy="276999"/>
          </a:xfrm>
        </p:spPr>
        <p:txBody>
          <a:bodyPr l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 spc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224AF9FB-5C6E-4050-AE8D-3B218C0F1D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59075" y="4392151"/>
            <a:ext cx="3695206" cy="276999"/>
          </a:xfrm>
        </p:spPr>
        <p:txBody>
          <a:bodyPr l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 spc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Phone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68A48B85-2E0B-42B6-AB4A-1302D3C828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59075" y="5131205"/>
            <a:ext cx="3695206" cy="276999"/>
          </a:xfrm>
        </p:spPr>
        <p:txBody>
          <a:bodyPr l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 spc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Email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9244D33F-3A47-4DE3-8198-7AC5316E31E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59075" y="5870258"/>
            <a:ext cx="3695206" cy="276999"/>
          </a:xfrm>
        </p:spPr>
        <p:txBody>
          <a:bodyPr lIns="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 spc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20C8B-2E18-4D91-A806-6C7C3940B00F}"/>
              </a:ext>
            </a:extLst>
          </p:cNvPr>
          <p:cNvSpPr>
            <a:spLocks noGrp="1" noChangeAspect="1"/>
          </p:cNvSpPr>
          <p:nvPr>
            <p:ph sz="quarter" idx="19" hasCustomPrompt="1"/>
          </p:nvPr>
        </p:nvSpPr>
        <p:spPr>
          <a:xfrm>
            <a:off x="691080" y="4295744"/>
            <a:ext cx="469813" cy="469812"/>
          </a:xfrm>
          <a:prstGeom prst="ellipse">
            <a:avLst/>
          </a:prstGeom>
          <a:noFill/>
          <a:ln>
            <a:noFill/>
          </a:ln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3D1C5933-D103-4989-B652-C7B692341BC3}"/>
              </a:ext>
            </a:extLst>
          </p:cNvPr>
          <p:cNvSpPr>
            <a:spLocks noGrp="1" noChangeAspect="1"/>
          </p:cNvSpPr>
          <p:nvPr>
            <p:ph sz="quarter" idx="20" hasCustomPrompt="1"/>
          </p:nvPr>
        </p:nvSpPr>
        <p:spPr>
          <a:xfrm>
            <a:off x="691080" y="5034798"/>
            <a:ext cx="469813" cy="469812"/>
          </a:xfrm>
          <a:prstGeom prst="ellipse">
            <a:avLst/>
          </a:prstGeom>
          <a:noFill/>
          <a:ln>
            <a:noFill/>
          </a:ln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A80EBF65-A9A1-4724-B962-DB9B79A924AA}"/>
              </a:ext>
            </a:extLst>
          </p:cNvPr>
          <p:cNvSpPr>
            <a:spLocks noGrp="1" noChangeAspect="1"/>
          </p:cNvSpPr>
          <p:nvPr>
            <p:ph sz="quarter" idx="21" hasCustomPrompt="1"/>
          </p:nvPr>
        </p:nvSpPr>
        <p:spPr>
          <a:xfrm>
            <a:off x="691080" y="5773851"/>
            <a:ext cx="469813" cy="469812"/>
          </a:xfrm>
          <a:prstGeom prst="ellipse">
            <a:avLst/>
          </a:prstGeom>
          <a:noFill/>
          <a:ln>
            <a:noFill/>
          </a:ln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06251342-E6E3-4C57-A0A9-C7BB3DCAE115}"/>
              </a:ext>
            </a:extLst>
          </p:cNvPr>
          <p:cNvSpPr>
            <a:spLocks noGrp="1" noChangeAspect="1"/>
          </p:cNvSpPr>
          <p:nvPr>
            <p:ph sz="quarter" idx="22" hasCustomPrompt="1"/>
          </p:nvPr>
        </p:nvSpPr>
        <p:spPr>
          <a:xfrm>
            <a:off x="691080" y="3556690"/>
            <a:ext cx="469813" cy="469812"/>
          </a:xfrm>
          <a:prstGeom prst="ellipse">
            <a:avLst/>
          </a:prstGeom>
          <a:noFill/>
          <a:ln>
            <a:noFill/>
          </a:ln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sz="1050"/>
            </a:lvl1pPr>
          </a:lstStyle>
          <a:p>
            <a:pPr lvl="0" rtl="0"/>
            <a:r>
              <a:rPr lang="en-GB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4169354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44DE2-A455-46F2-BE15-959050C87CE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274144" y="1291772"/>
            <a:ext cx="4379976" cy="3611880"/>
          </a:xfrm>
        </p:spPr>
        <p:txBody>
          <a:bodyPr vert="horz" lIns="91440" tIns="45720" rIns="91440" bIns="45720" rtlCol="0" anchor="b" anchorCtr="1">
            <a:noAutofit/>
          </a:bodyPr>
          <a:lstStyle>
            <a:lvl1pPr>
              <a:defRPr lang="en-GB" dirty="0"/>
            </a:lvl1pPr>
          </a:lstStyle>
          <a:p>
            <a:pPr marL="0" lvl="0" algn="ctr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9DE4F3-CE8F-41A0-BFDE-76D0DF1DF43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389079" y="5392401"/>
            <a:ext cx="4178808" cy="521208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 algn="ctr">
              <a:buNone/>
              <a:defRPr lang="en-US" sz="1800" dirty="0">
                <a:solidFill>
                  <a:srgbClr val="B2606E"/>
                </a:solidFill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FDB39AB-B644-434A-9D55-AF3455D468E5}"/>
              </a:ext>
            </a:extLst>
          </p:cNvPr>
          <p:cNvGrpSpPr/>
          <p:nvPr userDrawn="1"/>
        </p:nvGrpSpPr>
        <p:grpSpPr>
          <a:xfrm>
            <a:off x="9140346" y="5054600"/>
            <a:ext cx="676275" cy="114300"/>
            <a:chOff x="9330846" y="5054600"/>
            <a:chExt cx="676275" cy="114300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F14E129-1970-4994-89E5-F7A67128AFE3}"/>
                </a:ext>
              </a:extLst>
            </p:cNvPr>
            <p:cNvSpPr/>
            <p:nvPr/>
          </p:nvSpPr>
          <p:spPr>
            <a:xfrm>
              <a:off x="9330846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93336FA-97B2-4528-88E8-5FF97F86E216}"/>
                </a:ext>
              </a:extLst>
            </p:cNvPr>
            <p:cNvSpPr/>
            <p:nvPr/>
          </p:nvSpPr>
          <p:spPr>
            <a:xfrm>
              <a:off x="9518171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A73C166-FCDF-40AE-8B0D-69C7E2C8573E}"/>
                </a:ext>
              </a:extLst>
            </p:cNvPr>
            <p:cNvSpPr/>
            <p:nvPr/>
          </p:nvSpPr>
          <p:spPr>
            <a:xfrm>
              <a:off x="9705496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F418119-E3DD-44B0-A4AF-F8A98EC5863B}"/>
                </a:ext>
              </a:extLst>
            </p:cNvPr>
            <p:cNvSpPr/>
            <p:nvPr/>
          </p:nvSpPr>
          <p:spPr>
            <a:xfrm>
              <a:off x="9892821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BE10AC4-CBFC-4ECF-92D5-9CE1874F58D7}"/>
              </a:ext>
            </a:extLst>
          </p:cNvPr>
          <p:cNvSpPr/>
          <p:nvPr userDrawn="1"/>
        </p:nvSpPr>
        <p:spPr>
          <a:xfrm>
            <a:off x="0" y="0"/>
            <a:ext cx="8568965" cy="6858000"/>
          </a:xfrm>
          <a:custGeom>
            <a:avLst/>
            <a:gdLst>
              <a:gd name="connsiteX0" fmla="*/ 0 w 3522381"/>
              <a:gd name="connsiteY0" fmla="*/ 0 h 6858000"/>
              <a:gd name="connsiteX1" fmla="*/ 3522381 w 3522381"/>
              <a:gd name="connsiteY1" fmla="*/ 0 h 6858000"/>
              <a:gd name="connsiteX2" fmla="*/ 51547 w 3522381"/>
              <a:gd name="connsiteY2" fmla="*/ 6858000 h 6858000"/>
              <a:gd name="connsiteX3" fmla="*/ 0 w 352238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22381" h="6858000">
                <a:moveTo>
                  <a:pt x="0" y="0"/>
                </a:moveTo>
                <a:lnTo>
                  <a:pt x="3522381" y="0"/>
                </a:lnTo>
                <a:lnTo>
                  <a:pt x="5154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67344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305EBB3-0F16-4B63-82ED-191AB224B8E2}"/>
              </a:ext>
            </a:extLst>
          </p:cNvPr>
          <p:cNvSpPr/>
          <p:nvPr userDrawn="1"/>
        </p:nvSpPr>
        <p:spPr>
          <a:xfrm>
            <a:off x="4334810" y="0"/>
            <a:ext cx="3522381" cy="6858000"/>
          </a:xfrm>
          <a:custGeom>
            <a:avLst/>
            <a:gdLst>
              <a:gd name="connsiteX0" fmla="*/ 0 w 3522381"/>
              <a:gd name="connsiteY0" fmla="*/ 0 h 6858000"/>
              <a:gd name="connsiteX1" fmla="*/ 3522381 w 3522381"/>
              <a:gd name="connsiteY1" fmla="*/ 0 h 6858000"/>
              <a:gd name="connsiteX2" fmla="*/ 51547 w 3522381"/>
              <a:gd name="connsiteY2" fmla="*/ 6858000 h 6858000"/>
              <a:gd name="connsiteX3" fmla="*/ 0 w 352238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22381" h="6858000">
                <a:moveTo>
                  <a:pt x="0" y="0"/>
                </a:moveTo>
                <a:lnTo>
                  <a:pt x="3522381" y="0"/>
                </a:lnTo>
                <a:lnTo>
                  <a:pt x="5154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  <a:alpha val="7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44DE2-A455-46F2-BE15-959050C87CE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274144" y="1291772"/>
            <a:ext cx="4379976" cy="3611880"/>
          </a:xfrm>
        </p:spPr>
        <p:txBody>
          <a:bodyPr vert="horz" lIns="91440" tIns="45720" rIns="91440" bIns="45720" rtlCol="0" anchor="b" anchorCtr="1">
            <a:noAutofit/>
          </a:bodyPr>
          <a:lstStyle>
            <a:lvl1pPr>
              <a:defRPr lang="en-GB" dirty="0"/>
            </a:lvl1pPr>
          </a:lstStyle>
          <a:p>
            <a:pPr marL="0" lvl="0" algn="ctr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9DE4F3-CE8F-41A0-BFDE-76D0DF1DF43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389079" y="5392401"/>
            <a:ext cx="4178808" cy="521208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 algn="ctr">
              <a:buNone/>
              <a:defRPr lang="en-US" sz="1800" dirty="0">
                <a:solidFill>
                  <a:srgbClr val="B2606E"/>
                </a:solidFill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FDB39AB-B644-434A-9D55-AF3455D468E5}"/>
              </a:ext>
            </a:extLst>
          </p:cNvPr>
          <p:cNvGrpSpPr/>
          <p:nvPr userDrawn="1"/>
        </p:nvGrpSpPr>
        <p:grpSpPr>
          <a:xfrm>
            <a:off x="9140346" y="5054600"/>
            <a:ext cx="676275" cy="114300"/>
            <a:chOff x="9330846" y="5054600"/>
            <a:chExt cx="676275" cy="114300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F14E129-1970-4994-89E5-F7A67128AFE3}"/>
                </a:ext>
              </a:extLst>
            </p:cNvPr>
            <p:cNvSpPr/>
            <p:nvPr/>
          </p:nvSpPr>
          <p:spPr>
            <a:xfrm>
              <a:off x="9330846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93336FA-97B2-4528-88E8-5FF97F86E216}"/>
                </a:ext>
              </a:extLst>
            </p:cNvPr>
            <p:cNvSpPr/>
            <p:nvPr/>
          </p:nvSpPr>
          <p:spPr>
            <a:xfrm>
              <a:off x="9518171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A73C166-FCDF-40AE-8B0D-69C7E2C8573E}"/>
                </a:ext>
              </a:extLst>
            </p:cNvPr>
            <p:cNvSpPr/>
            <p:nvPr/>
          </p:nvSpPr>
          <p:spPr>
            <a:xfrm>
              <a:off x="9705496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F418119-E3DD-44B0-A4AF-F8A98EC5863B}"/>
                </a:ext>
              </a:extLst>
            </p:cNvPr>
            <p:cNvSpPr/>
            <p:nvPr/>
          </p:nvSpPr>
          <p:spPr>
            <a:xfrm>
              <a:off x="9892821" y="5054600"/>
              <a:ext cx="114300" cy="11430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73491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108158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59AE304-DA92-45D8-B258-61BEA6C99C0E}"/>
              </a:ext>
            </a:extLst>
          </p:cNvPr>
          <p:cNvGrpSpPr/>
          <p:nvPr userDrawn="1"/>
        </p:nvGrpSpPr>
        <p:grpSpPr>
          <a:xfrm>
            <a:off x="0" y="6086479"/>
            <a:ext cx="12192000" cy="600974"/>
            <a:chOff x="0" y="6086479"/>
            <a:chExt cx="12192000" cy="60097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BF91D02-B4A9-4013-94B6-079A8D06DE11}"/>
                </a:ext>
              </a:extLst>
            </p:cNvPr>
            <p:cNvSpPr/>
            <p:nvPr/>
          </p:nvSpPr>
          <p:spPr>
            <a:xfrm>
              <a:off x="0" y="6355760"/>
              <a:ext cx="12192000" cy="914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74DAC864-782A-48D4-8E15-9B35C60421BB}"/>
                </a:ext>
              </a:extLst>
            </p:cNvPr>
            <p:cNvSpPr/>
            <p:nvPr/>
          </p:nvSpPr>
          <p:spPr>
            <a:xfrm>
              <a:off x="11091210" y="6086479"/>
              <a:ext cx="600974" cy="600974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3B7B0E2-E4FA-4B45-89A6-98E4C4DC1D24}"/>
              </a:ext>
            </a:extLst>
          </p:cNvPr>
          <p:cNvSpPr txBox="1">
            <a:spLocks/>
          </p:cNvSpPr>
          <p:nvPr userDrawn="1"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noProof="0" smtClean="0">
                <a:solidFill>
                  <a:schemeClr val="bg1"/>
                </a:solidFill>
              </a:rPr>
              <a:pPr algn="ctr"/>
              <a:t>‹#›</a:t>
            </a:fld>
            <a:endParaRPr lang="en-GB" sz="1200" noProof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7BBA6D3-FEB9-412B-8FBB-095FC3A60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186" y="1825625"/>
            <a:ext cx="10815864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10023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108158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59AE304-DA92-45D8-B258-61BEA6C99C0E}"/>
              </a:ext>
            </a:extLst>
          </p:cNvPr>
          <p:cNvGrpSpPr/>
          <p:nvPr userDrawn="1"/>
        </p:nvGrpSpPr>
        <p:grpSpPr>
          <a:xfrm>
            <a:off x="0" y="6086479"/>
            <a:ext cx="12192000" cy="600974"/>
            <a:chOff x="0" y="6086479"/>
            <a:chExt cx="12192000" cy="60097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BF91D02-B4A9-4013-94B6-079A8D06DE11}"/>
                </a:ext>
              </a:extLst>
            </p:cNvPr>
            <p:cNvSpPr/>
            <p:nvPr/>
          </p:nvSpPr>
          <p:spPr>
            <a:xfrm>
              <a:off x="0" y="6355760"/>
              <a:ext cx="12192000" cy="914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74DAC864-782A-48D4-8E15-9B35C60421BB}"/>
                </a:ext>
              </a:extLst>
            </p:cNvPr>
            <p:cNvSpPr/>
            <p:nvPr/>
          </p:nvSpPr>
          <p:spPr>
            <a:xfrm>
              <a:off x="11091210" y="6086479"/>
              <a:ext cx="600974" cy="600974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3B7B0E2-E4FA-4B45-89A6-98E4C4DC1D24}"/>
              </a:ext>
            </a:extLst>
          </p:cNvPr>
          <p:cNvSpPr txBox="1">
            <a:spLocks/>
          </p:cNvSpPr>
          <p:nvPr userDrawn="1"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noProof="0" smtClean="0">
                <a:solidFill>
                  <a:schemeClr val="bg1"/>
                </a:solidFill>
              </a:rPr>
              <a:pPr algn="ctr"/>
              <a:t>‹#›</a:t>
            </a:fld>
            <a:endParaRPr lang="en-GB" sz="1200" noProof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4A4F74B-B2CD-407C-865A-037EDFAC9D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186" y="1825625"/>
            <a:ext cx="5386614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A2548E2E-973A-4D52-ACB9-BF564F4073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27685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510698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8FCDE-8F3F-4E83-B550-DF944B424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10815864" cy="830997"/>
          </a:xfrm>
        </p:spPr>
        <p:txBody>
          <a:bodyPr vert="horz" wrap="square" lIns="0" tIns="45720" rIns="91440" bIns="45720" rtlCol="0" anchor="t">
            <a:noAutofit/>
          </a:bodyPr>
          <a:lstStyle>
            <a:lvl1pPr>
              <a:defRPr lang="en-GB"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</a:lstStyle>
          <a:p>
            <a:pPr lvl="0" rtl="0">
              <a:lnSpc>
                <a:spcPct val="100000"/>
              </a:lnSpc>
            </a:pPr>
            <a:r>
              <a:rPr lang="en-GB" noProof="0"/>
              <a:t>Click to edit Master title style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59AE304-DA92-45D8-B258-61BEA6C99C0E}"/>
              </a:ext>
            </a:extLst>
          </p:cNvPr>
          <p:cNvGrpSpPr/>
          <p:nvPr userDrawn="1"/>
        </p:nvGrpSpPr>
        <p:grpSpPr>
          <a:xfrm>
            <a:off x="0" y="6086479"/>
            <a:ext cx="12192000" cy="600974"/>
            <a:chOff x="0" y="6086479"/>
            <a:chExt cx="12192000" cy="60097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BF91D02-B4A9-4013-94B6-079A8D06DE11}"/>
                </a:ext>
              </a:extLst>
            </p:cNvPr>
            <p:cNvSpPr/>
            <p:nvPr/>
          </p:nvSpPr>
          <p:spPr>
            <a:xfrm>
              <a:off x="0" y="6355760"/>
              <a:ext cx="12192000" cy="914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74DAC864-782A-48D4-8E15-9B35C60421BB}"/>
                </a:ext>
              </a:extLst>
            </p:cNvPr>
            <p:cNvSpPr/>
            <p:nvPr/>
          </p:nvSpPr>
          <p:spPr>
            <a:xfrm>
              <a:off x="11091210" y="6086479"/>
              <a:ext cx="600974" cy="600974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3B7B0E2-E4FA-4B45-89A6-98E4C4DC1D24}"/>
              </a:ext>
            </a:extLst>
          </p:cNvPr>
          <p:cNvSpPr txBox="1">
            <a:spLocks/>
          </p:cNvSpPr>
          <p:nvPr userDrawn="1"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noProof="0" smtClean="0">
                <a:solidFill>
                  <a:schemeClr val="bg1"/>
                </a:solidFill>
              </a:rPr>
              <a:pPr algn="ctr"/>
              <a:t>‹#›</a:t>
            </a:fld>
            <a:endParaRPr lang="en-GB" sz="1200" noProof="0">
              <a:solidFill>
                <a:schemeClr val="bg1"/>
              </a:solidFill>
            </a:endParaRP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0CD1AD0-C8B7-4785-A47D-D822CF4F2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186" y="1681163"/>
            <a:ext cx="533214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A1BBCF-EEF1-4C9A-BA10-9657A79560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27685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79F8415A-57A2-4D5C-97B0-E78499CC7C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186" y="2505075"/>
            <a:ext cx="5332147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37A31490-A10D-455A-B515-E26064D0E1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27685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490708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59AE304-DA92-45D8-B258-61BEA6C99C0E}"/>
              </a:ext>
            </a:extLst>
          </p:cNvPr>
          <p:cNvGrpSpPr/>
          <p:nvPr userDrawn="1"/>
        </p:nvGrpSpPr>
        <p:grpSpPr>
          <a:xfrm>
            <a:off x="0" y="6086479"/>
            <a:ext cx="12192000" cy="600974"/>
            <a:chOff x="0" y="6086479"/>
            <a:chExt cx="12192000" cy="60097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BF91D02-B4A9-4013-94B6-079A8D06DE11}"/>
                </a:ext>
              </a:extLst>
            </p:cNvPr>
            <p:cNvSpPr/>
            <p:nvPr/>
          </p:nvSpPr>
          <p:spPr>
            <a:xfrm>
              <a:off x="0" y="6355760"/>
              <a:ext cx="12192000" cy="914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74DAC864-782A-48D4-8E15-9B35C60421BB}"/>
                </a:ext>
              </a:extLst>
            </p:cNvPr>
            <p:cNvSpPr/>
            <p:nvPr/>
          </p:nvSpPr>
          <p:spPr>
            <a:xfrm>
              <a:off x="11091210" y="6086479"/>
              <a:ext cx="600974" cy="600974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3B7B0E2-E4FA-4B45-89A6-98E4C4DC1D24}"/>
              </a:ext>
            </a:extLst>
          </p:cNvPr>
          <p:cNvSpPr txBox="1">
            <a:spLocks/>
          </p:cNvSpPr>
          <p:nvPr userDrawn="1"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noProof="0" smtClean="0">
                <a:solidFill>
                  <a:schemeClr val="bg1"/>
                </a:solidFill>
              </a:rPr>
              <a:pPr algn="ctr"/>
              <a:t>‹#›</a:t>
            </a:fld>
            <a:endParaRPr lang="en-GB" sz="1200" noProof="0">
              <a:solidFill>
                <a:schemeClr val="bg1"/>
              </a:solidFill>
            </a:endParaRP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F5DF135-B773-4FF0-A198-687768159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D4BA48E-457A-42FA-BC00-3AE386B38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265862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3DF8AE6-3466-400C-B6F1-335DF4DED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769864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59AE304-DA92-45D8-B258-61BEA6C99C0E}"/>
              </a:ext>
            </a:extLst>
          </p:cNvPr>
          <p:cNvGrpSpPr/>
          <p:nvPr userDrawn="1"/>
        </p:nvGrpSpPr>
        <p:grpSpPr>
          <a:xfrm>
            <a:off x="0" y="6086479"/>
            <a:ext cx="12192000" cy="600974"/>
            <a:chOff x="0" y="6086479"/>
            <a:chExt cx="12192000" cy="60097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BF91D02-B4A9-4013-94B6-079A8D06DE11}"/>
                </a:ext>
              </a:extLst>
            </p:cNvPr>
            <p:cNvSpPr/>
            <p:nvPr/>
          </p:nvSpPr>
          <p:spPr>
            <a:xfrm>
              <a:off x="0" y="6355760"/>
              <a:ext cx="12192000" cy="9144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74DAC864-782A-48D4-8E15-9B35C60421BB}"/>
                </a:ext>
              </a:extLst>
            </p:cNvPr>
            <p:cNvSpPr/>
            <p:nvPr/>
          </p:nvSpPr>
          <p:spPr>
            <a:xfrm>
              <a:off x="11091210" y="6086479"/>
              <a:ext cx="600974" cy="600974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3B7B0E2-E4FA-4B45-89A6-98E4C4DC1D24}"/>
              </a:ext>
            </a:extLst>
          </p:cNvPr>
          <p:cNvSpPr txBox="1">
            <a:spLocks/>
          </p:cNvSpPr>
          <p:nvPr userDrawn="1"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noProof="0" smtClean="0">
                <a:solidFill>
                  <a:schemeClr val="bg1"/>
                </a:solidFill>
              </a:rPr>
              <a:pPr algn="ctr"/>
              <a:t>‹#›</a:t>
            </a:fld>
            <a:endParaRPr lang="en-GB" sz="1200" noProof="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3EA16B2-FFAE-4A6E-977D-191BC1DB5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436B2E80-B2B9-4309-8C9B-11D0B83C4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03DB89DF-F372-4E54-9DFD-D53E42A2B8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94346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6EE3D-C59E-C8B1-29B9-B11709374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EFAD70-4BEC-4780-DD0C-1A833448FD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 rtl="0"/>
            <a:fld id="{817179DE-9BF3-494C-804F-0C7C90AC8700}" type="slidenum">
              <a:rPr lang="en-GB" noProof="0" smtClean="0"/>
              <a:pPr algn="ctr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71184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B2510-C678-D088-AEDB-6B09094F8F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F8EE8C-F538-CA6C-2614-CB261B2DC2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70B0A-E151-0F1E-06A7-B496A8259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3B4A7-1944-2EFB-EED4-65C67E063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C5A28-040F-C9BE-1179-53760966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721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0E0EC-8D00-0658-AB6F-8BCA2E9A0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68412-58FF-4D23-C33B-B19121F80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501DDB-32ED-205B-7BE6-0F39846F3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5EDC6-8154-3D86-1B2F-BC2C326A0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181DB-ADC1-F63C-1A3A-C5DDF292F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6352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F4557-F8B0-DACC-447C-8717E8391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C09F87-715E-DAC4-C7E8-C655CC26A5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36A80-B209-4F4B-37EE-ED77C7706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5BD63-9FB2-5EC5-41F8-09AA75F47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C811C-4BD6-46B6-8F9C-638A39B03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7044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D4305-3E49-C3AB-AB8C-8664622AD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D145F-9783-9E27-A6C7-31A6B3542E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0A0488-68BE-A339-FD2D-E8DDDC4DAC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986E8-2442-7AD8-8273-E3525A738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7E470B-7C7B-2CBF-1A49-4D4EAC4BE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56A281-477F-62B4-2AB7-3EAD2DA81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5013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56EBF-5AB9-F164-BCBF-ACFB5F03A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CA14D2-A85E-CAAB-85A0-AAFD09DD3D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70BB17-E98B-4661-95C8-A8EAE0E4DF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2DE2EE-07D3-D42D-7668-607AC83DA6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74A0BB-BFEB-5A0A-1261-0C520CAD94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BEC2EF-2BDB-FDD3-B5BD-D13D43622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B10BD4-E5FF-A63A-721F-4DC86907E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4F64F4-3858-D3C1-6DC4-7BE592953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9903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AE307-B9EA-CF8D-B329-43B96CB20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976FB-B552-276E-B3F0-858D9DA21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87D5FD-A141-4FBB-C62B-0CFE77D33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E02BBB-FD80-EBA0-E200-92F32CFCE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9894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D9DD1B-1819-949B-F42B-FA5E19AC8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7B8911-E204-C846-1879-F61C9BB4B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35A2D8-F5EF-8BAC-F03C-F75EB425A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8036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1624E-453E-26D1-DB70-66ED6E2A4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9BBAF-A2ED-1CAB-B3BB-D334E2E58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52EC49-24AC-A101-38F7-E22B9DEDD2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78F620-C686-675B-780A-D2CF64E71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B596CB-FE94-2666-83C4-3E43CEA68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51A5D6-4E83-0EE2-D47D-C488456AF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7601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604B7-5A1A-E94B-E2D7-D58436886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7C2BCB-5612-FEC1-C244-9539D54ED2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1F31B1-D60A-C78C-930C-D2FF4BD6F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33CC1D-1C31-65B9-0B91-CA0FFBBB9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FA5CB-0452-F296-A704-7779F71A3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DF41D2-F90E-0DF4-078F-FEEFEDEEE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8489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15914-F400-CDA1-5E7C-72779B106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2AA08B-8AA9-0AB0-332D-230E9F30B6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B7942-1629-7A36-F0B1-4BC938399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F3021-5391-C656-8938-8A35FAA4D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1521D-E56A-9903-4272-6F892FECC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225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562D83-F5BD-1602-E657-1E952E28B5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BEF062-3B2E-BB86-ABC4-5A9AC68A0C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82480-FB67-7DA8-F649-4979263D6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29015-6EB7-2F0D-7FB5-EBEA127FD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2FA4C-FDF7-8795-3F49-7E9D64290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4823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73A40-64C1-4895-A185-496540E9E3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C37EFA-DABD-8451-155E-53F7D9CED1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B2945-E1C9-4E83-10D1-C851CEAC8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457AF-C6B6-F9B3-DB23-451CB4965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D5509-55A9-908B-4250-8BC26C177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3765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85A94-11FB-E3E1-EF9E-D3F1A28D0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E4326-7872-E8D3-46CF-1EED19CDAC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22F9E8-7ADB-4B7A-4366-F8401D518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C4C8A-0D0F-8227-2966-51FF3717C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25842-F685-82DC-CAD6-B98880F18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85440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9C080-CE71-C3BD-174A-CCADE1B6B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DD71DD-9084-4752-0223-74778B4610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5D186-9BE8-E46E-3433-40E3EDE27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006D7-C826-31C9-C2B3-D3AEF0DA1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45520-F87C-AFE5-6B9B-F3CFE5DB7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71026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7E504-92F1-0A12-F8D3-552BB45A4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EE8F1-9AB5-7212-F3BB-D2C848FD2F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9B6F9D-0958-81FC-1A45-615C54047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B7E180-5BEB-07C9-9EE9-D38D36A6B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8A369-4532-9951-F9C8-6F902E04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40434-572E-DD83-0971-F7C63F08D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3961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01985-E1AF-F57A-AB6C-55B660A8E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DD2320-E2F5-57C5-F512-FF80CED0F8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AB5786-552C-8738-40DE-DF0D2D2E6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B01AA-7FC2-31EA-D551-AAF7D58F6E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B6A1F6-6010-043B-C386-4F88FED3E3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8FF74F-6ECC-CEF9-0420-B47B9DCBA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86E41B-C85E-4425-E5EA-F00C2D245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5D3997-A45B-E8A8-97F6-DF0223DC8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1152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942EB-404B-DAED-7505-3B1FA5145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96415C-EB19-EFD1-9272-8A5C89D08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9DC1C6-B107-A32C-4197-5B1C79846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FF85A9-9657-4BB8-8B6B-C5F9D2CE9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63206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FDC3E2-00FA-A5A4-ADA6-5181C25F0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C57FD5-ADE6-2224-8CB7-D4F0AC374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41758F-BB0C-DE19-7EA9-346B533A9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21548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D25E8-11F0-2DC4-B16C-72BB2699C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26259-D7D9-1EA9-953F-A31CD68E0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83BE7-F673-B161-4FC2-C09817DB1F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06C55-DF61-7576-51CA-534A1A29D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CCBA6B-383D-24C8-E6FB-1443B4E89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4515F1-641F-CF10-257B-0620D2A24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0045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AA1F5-95BE-094D-0A45-71A09DFE8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5756DE-83C7-C78B-8956-5EFC5FFB94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26B98E-984E-5E7B-F252-05A51F88BF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C3B34-C239-B69E-713E-1E12EDFE4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BF92FA-C244-EC0F-A4F9-FC40C0DEB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C2FA6C-1DC0-D59B-CF85-8047209EF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8567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CA936-FC2A-E2DB-1784-63FBFAA3D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D0589-CB60-6C8B-4225-D4B69A6377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21F26-4EC9-CD20-0E6D-AF36B1F08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CCEB9-6126-1827-B420-8DF7B77D2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99373-081E-8475-110A-7D15D83D7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25293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F57980-3A70-3AF2-ABCA-1B727DB0F4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7B8878-B3D4-44ED-79D0-B6F965AE0A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C2C32-A5BD-CDCE-72F1-447931C57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6DBD5-A438-52EE-F726-010965DB3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226AD-DE06-06EA-21C3-54AA540DA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0610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6DCA3-3E95-4C48-8E4A-E9601030B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9A2C6A-0F9E-BF3E-CD4D-9861220330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B03F7-EA81-7E44-D9C2-5EE053217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C95BE-8B67-B26B-7738-823035063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6EF77-AE25-FDE4-0E11-BF2C1DF57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4930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4722C-7458-4794-B496-C9D595CFE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176E3-039A-B012-FA33-44A62EA27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70F7C-CFEC-E6B4-5DB5-F4A69D681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317616-37EF-D6B7-D570-2E472E65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E1388-33CC-7F4A-7663-FEB90A12C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90433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7F719-B79D-32B8-E795-C608F0B03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F4E457-214D-6107-83FE-D077FE3748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02ACE-BDD9-FD38-0683-810E461FE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FBD90-5AA8-01F3-0647-9E1F0E036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4A4C3-4CCA-D32A-091A-01E4934E0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0707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CD4FB-44A6-63E2-3125-A7636D023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BAD59-9B0C-4F26-6848-CB91A60419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A71F7F-F6B9-55C8-2521-3FA1C54F6D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44D77-8EFC-8678-8FB0-0D76608FC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1BD9AA-BD6E-1663-D3BC-B56959EA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B1CD7-17B6-B68F-E8AA-A5F7B3A62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4472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13840-6ED5-95FA-BB51-9EEF45091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E29CDA-2899-2767-80B9-DEEA75D8FB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F8446A-C046-F123-42A0-4A2FE27AB6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1ED278-F863-E208-A98B-AF1975A866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AEAA03-4077-0A27-0DDE-1FA7C64C50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FA3481-2F44-F127-C538-227FE756E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14517D-CB3C-1940-1EB9-D4DF6FE9E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DECC83-3F95-9599-999E-1B4708496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9600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3B522-A048-EA59-9BC3-A247822EF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8CBD23-62DA-AC38-D746-C2BBFA809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373AB4-1BF9-2FCA-3C02-5617F8754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91EA7E-D5C2-3C32-A73C-CA251A051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431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EF6C33-2103-B6AE-9F5F-ADBB5C0CE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A352E4-6496-F478-981B-7705CA33A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78834-116F-3BC0-16EE-B05AA7EC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6869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F36B3-E351-C122-0EF0-29A5A9F55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3AB2B-FA4C-A617-1A3A-571AFA422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0A60E9-B9A9-CF68-28D4-96707917E6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575CAD-B312-E361-65F7-EAF7671E7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F022ED-600F-4566-96EA-387CC61B4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4EB7F1-90A4-5E6D-3C61-AD76C92FE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5175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82DD6-748D-FBFE-8503-0210A245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ED498B-48E3-4E51-31C3-1A160DABE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D74E9A-3C8C-C195-5478-218D44875E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DF5CA5-07F9-44AD-0466-F6F1B07AC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8681E0-1480-35E9-3768-2127D3F3A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0DD5A0-1418-DC10-6C73-48285BD62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34048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41535-0230-0332-2550-3712661C5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0D5A03-FC02-D0BD-8019-A73E342E14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75CEA-EF0B-433B-0531-1CE3EBD20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78991-A9B3-4DDE-2433-981DA7857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1B51F-8152-973B-C425-CF68F0B37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68139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A1B25C-1D0A-4EE2-0497-B0E4E0289F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D0F2F4-FB7C-531C-9EE3-96006B3ADC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943CE-504A-A26D-6B4B-763428839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D9FC8-A667-B33D-41D2-5E9F6A8CE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8873A-AC1C-D021-5D51-DF412CD34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3476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9D59-23A8-09B6-1BD7-10A5FA5415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1D1AFF-D0A7-E036-A4CC-6B5C7EEDFD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B7A89-202A-87A1-D116-62162EA08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9EABD-A803-A0B7-69EF-025FD4643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A7C8A-7741-4C09-8602-15D9EF759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91977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0866E-1B5A-FD65-365A-6D0AE87F0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8CD66-9A79-191C-BE90-F6CFD6D7D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FB503-A454-B0D4-4FDF-0B31EF985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E8D78-5D58-5E5E-7588-F34E9D766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E26AE5-F178-68FE-C666-876D64975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1383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EA563-0401-C3DA-CBE6-4783C6556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1C5EE0-F178-2B08-B641-B3595EEF66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1204A-EB18-E2E9-E0C6-B0E3DE2FD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9A64A-8B5F-72B4-C4FC-2BE71F623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DFEC6-D670-7090-EE8F-C2BAF7240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8736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3A53B-8CA8-B4B3-34A0-DB1B2CFAA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83EF2-103C-9024-495B-CC961BD126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BA2ED5-A109-FB26-3AE3-A15763060E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D51458-9DC8-0477-5E99-BADF6664D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6BFA3-6C1D-4C56-35B3-813C4BE7C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1B68B4-81A2-D2E6-A140-7173F681E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51392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51256-8AD5-8105-A62E-9AEC0F12E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85AA63-9963-FCED-279C-F1DBCF9EA8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F9EEFA-8673-F70D-DED6-AE7172F06D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FCD2BA-B638-3B69-5096-0751567BEB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B1616E-01A3-08C3-9384-2F2B437386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B7FB30-5CDF-5114-5341-543886807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5D43A9-FF0F-D17D-5067-F6DDA9F91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4EDB69-818F-E6C4-2351-9CF010801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748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89B5-FFBC-548F-8E86-96ECE703F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DB315-DE03-526D-95DA-443CE435A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25CA79-8A6B-435F-88F8-2844755D5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6EBC5-FD27-B59A-0236-A8D56661F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4240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F76EF5-569E-E3B9-D460-6DA6C934E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5B8F06-E79D-0339-C962-7B4CBB5C8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19F94-9E29-6456-286F-DA25AC09A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19112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8A987-DC4E-AA3E-3321-1B38CEEDC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9B9A5-7A94-6718-F2CE-99E4BC080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C1BBF-456B-DE33-6268-126CC3E918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EDFB6-F56B-DAFE-24D6-CEDB8C8A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16CBF4-B0B9-2C4A-DE76-C34CFAFC6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033024-875C-AA93-B05A-D75A55181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18377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9B8BD-F0A5-B799-D105-7AB7A8CF0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234798-5651-AB52-B067-8BFE5018BE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0FF5E4-496A-A864-56D4-262B26A494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B93DE8-D367-DE55-C262-8F6D3D84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8332A6-C8DF-6D1F-1C0F-2D9CEEDAB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EE5277-AEFC-9A61-C1BA-6CC824C89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08894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85FFB-FE2C-ACC0-4C15-1FBD864FA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7E4CD7-584B-69B2-E619-6CDEE3F541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C8EF7-8546-470B-43F9-3C073293C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67599D-0414-D63A-5C6A-0F3AFCCC1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B1FDA-C95B-EC10-40F2-4F22E5D3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91880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5805AB-3AB9-DEE3-3EF8-765A23D045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64CA9F-9B79-EFE0-76B8-624E15D89F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5DD0B-FFB3-9991-C6AE-D49FB03EC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E5800-8115-173D-82AE-D9642CA49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DF562-A94A-AEAA-D0D9-A99E0797E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7525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87781-0356-38A9-C30F-01523BE716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C9FB6F-7968-0227-9916-BAA7DCECD5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2EAB9-1339-ADF1-6038-F92C534A5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42AB7-1328-AC05-BD7A-35D9CEE0C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5EC34-7E42-5DB3-9EE8-615024726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93929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25DCC-3DA4-4E6E-BB6C-1AB2E33A4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3AA97-9D98-D1C4-C400-CFF823BDD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AC1D43-2E4C-481B-64E2-F62DA0DC5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DC807-5D07-7C4B-925A-BCCBA187B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4D00E-5599-23BE-6A2A-CA082E723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3679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A4022-2A7B-2D33-C5CA-80B8C6A88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7DFD6C-1265-C363-8A7D-D7B592A459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717D5-CFE6-0C4B-42FA-9F62E58C6D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AE80E5-AD26-779C-3A6E-90E4322EE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5942C-269E-F46C-E24A-8277EC4FD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6347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72888-C081-BFF4-C22E-7075FC14C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2B0E2-0E9E-C722-20DA-DDEE4ACFB3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2B45BE-EDAA-9665-E40C-59C42FF20D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244002-F9D3-EF40-8056-1A5DF7EEE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B4C80B-E1F2-7650-4F92-65200A12C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6D1C4-6F81-D9A2-E7E9-56E537B92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96796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7A383-061D-2A6F-58BD-4EE9A01CA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E1B85-834B-C20D-BBAF-C7CF7FBD39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08FED8-1D16-6682-65F1-9C63F03A61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D27EC-DD66-D084-1C38-18CC30FC47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2C786E-606F-4D7E-56E5-884180E44A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26FC3-E82C-FD38-CA31-CB3651B5C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CBEC2E-A26B-7BFE-BD22-DD6988525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71B07F-93AC-6AB0-AD28-3829A97BE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77806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566B3-46C5-1436-6549-2B4E25D3E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7F01CD-A63F-B08D-1BF9-547ECB827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13388E-A821-B867-350F-320124A30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4919C4-2A13-1D22-8085-6CC45136E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48826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C0C08A-5BA4-1B21-447A-604D5D245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D88108-C8D0-2910-D5BE-61797A512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1E6E9D-1CA3-C8B3-8CBA-D04770F9E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32138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DAFE4-491B-6E61-EAC1-CD9B7910B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D3EBA-C6AB-57C3-7E00-A1BD4A66D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5588FC-0032-6084-6745-13BF77C74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D0269B-58A3-1D1E-294C-47CFD87D6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1EC97D-7C2D-F491-3964-87507026B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1004EA-A22E-B5F8-78F8-C599E08BC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9619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7D23A-1967-F02B-911C-668CC85A6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7C038B-096A-5E69-C494-14C77BD0E6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F4A7A6-2BFB-31E3-CA88-1252DEFD8C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8965CF-12B1-AB4C-5D92-B5EAEFF93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7C27A8-B6C1-1379-C230-5BEE2174A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F033CB-E715-B2BE-21B5-46C6961E6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49467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6E1EA-295B-8A2E-75FC-4648F6BE6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FB7270-EDB6-0304-0874-ED5333A749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5F6E6-9573-14B4-EACE-DD5549828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08436-3EA7-7CB6-85E0-4368882B8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6F21F-13D1-66B9-060E-7F1CED9E1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46446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AED106-872E-113B-1922-32BC945F7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771CCC-9907-930D-2F41-90A1AE5453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57FD7-B353-1868-10B1-108F355B4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B3CA05-E63F-A8BA-EF99-589F63F85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767559-6857-3D0D-D6BB-D166D670F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59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32.xml"/><Relationship Id="rId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31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5" Type="http://schemas.openxmlformats.org/officeDocument/2006/relationships/slideLayout" Target="../slideLayouts/slideLayout59.xml"/><Relationship Id="rId10" Type="http://schemas.openxmlformats.org/officeDocument/2006/relationships/slideLayout" Target="../slideLayouts/slideLayout64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0F2147C-DDBF-4431-95AC-650CCE32FC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>
              <a:defRPr lang="en-GB" sz="1200" smtClean="0">
                <a:solidFill>
                  <a:schemeClr val="tx1"/>
                </a:solidFill>
              </a:defRPr>
            </a:lvl1pPr>
          </a:lstStyle>
          <a:p>
            <a:pPr algn="ctr" rtl="0"/>
            <a:fld id="{817179DE-9BF3-494C-804F-0C7C90AC8700}" type="slidenum">
              <a:rPr lang="en-GB" noProof="0" smtClean="0"/>
              <a:pPr algn="ctr"/>
              <a:t>‹#›</a:t>
            </a:fld>
            <a:endParaRPr lang="en-GB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4C3681-351A-40D9-8C08-632E9823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CEF16-92A3-4A77-B95D-A9DB52319F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pic>
        <p:nvPicPr>
          <p:cNvPr id="5" name="Picture 4" descr="A logo of a university&#10;&#10;AI-generated content may be incorrect.">
            <a:extLst>
              <a:ext uri="{FF2B5EF4-FFF2-40B4-BE49-F238E27FC236}">
                <a16:creationId xmlns:a16="http://schemas.microsoft.com/office/drawing/2014/main" id="{D8956B8B-A415-5D36-FA85-D0B925DEA15D}"/>
              </a:ext>
            </a:extLst>
          </p:cNvPr>
          <p:cNvPicPr>
            <a:picLocks noChangeAspect="1"/>
          </p:cNvPicPr>
          <p:nvPr userDrawn="1"/>
        </p:nvPicPr>
        <p:blipFill>
          <a:blip r:embed="rId23"/>
          <a:stretch>
            <a:fillRect/>
          </a:stretch>
        </p:blipFill>
        <p:spPr>
          <a:xfrm>
            <a:off x="0" y="5364592"/>
            <a:ext cx="3075709" cy="149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770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70" r:id="rId10"/>
    <p:sldLayoutId id="2147483669" r:id="rId11"/>
    <p:sldLayoutId id="2147483655" r:id="rId12"/>
    <p:sldLayoutId id="2147483671" r:id="rId13"/>
    <p:sldLayoutId id="2147483672" r:id="rId14"/>
    <p:sldLayoutId id="2147483673" r:id="rId15"/>
    <p:sldLayoutId id="2147483674" r:id="rId16"/>
    <p:sldLayoutId id="2147483675" r:id="rId17"/>
    <p:sldLayoutId id="2147483676" r:id="rId18"/>
    <p:sldLayoutId id="2147483677" r:id="rId19"/>
    <p:sldLayoutId id="2147483678" r:id="rId20"/>
    <p:sldLayoutId id="2147483691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BCBFE5-9FAD-B8BC-B89B-829AEE93D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E7474D-83C5-2EB9-E3CB-4F0D73456A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84893-2A3C-A6C4-8B7D-CCE3682AA6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3E19F8-3646-41BE-AB22-C18FD570DDE6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70E2E-81E8-540C-9C89-B7B531B129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CAAF1-A058-399F-2C5D-E9B0BEFD27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1125BA-7726-4DA7-ACF3-3DF1726C5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86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E32EA3-6043-F8A6-A98F-5C749A3DA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97AB8-5B81-C7C2-EAFB-68AB18052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733E7C-4B54-0170-96E3-169270C3BC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713D65-8690-407A-9798-FCB1FBD8C195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91298-FD93-FA4D-08EF-B62770FCF8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A02B5-2562-C34E-EEEA-CEED481A79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E810AC-84F5-4396-A850-8918CA9F3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44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D7DD0C-D798-D832-1EE0-B839FA0E5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5F0613-1D12-6E6D-1C9A-465392DF14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64474-C9A2-6887-FBC5-795CB607E8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85C44A-E9C6-4DE2-9FBA-1D2C8BCB539D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05F04-0DA9-25F4-5A29-9DF4F9B9BA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8178E-17DB-C079-5815-6581457EB7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E39FF6-B22D-4593-BDE5-958BE9A1E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072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EDD65E-65C8-15A6-32E0-7AA548150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189047-4764-EA70-A38E-ED9724B7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89290-4872-BB00-B9D4-DF3715FB9A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7AC1D7-B815-4446-BE1C-5636AEBB5FD1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CB000-0A15-243E-B6DB-24785709FF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FEEF4-BD0A-857F-D023-7FB4ACD380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9931A9-84E4-4A29-B68B-796297CDE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689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10CAD9-8BB1-8E9E-0000-6AB3436A4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481B46-57D2-ADB3-E752-4FA550963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75273-CE09-C658-ACF8-418E8FEB56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00511B-45CD-494A-A88C-591D6069CAE9}" type="datetimeFigureOut">
              <a:rPr lang="en-GB" smtClean="0"/>
              <a:t>11/06/2025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95B12-1B48-9D9E-2685-E4133566C3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925B44-373C-D7C8-AF3E-B5A2EF6C52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3073EF-806C-43B3-BA3A-C34E47532A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9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descr="close up of clock">
            <a:extLst>
              <a:ext uri="{FF2B5EF4-FFF2-40B4-BE49-F238E27FC236}">
                <a16:creationId xmlns:a16="http://schemas.microsoft.com/office/drawing/2014/main" id="{83B20FBB-8217-4FB0-BC35-E49BA925255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64300" y="0"/>
            <a:ext cx="5727700" cy="6858000"/>
          </a:xfrm>
        </p:spPr>
      </p:pic>
      <p:pic>
        <p:nvPicPr>
          <p:cNvPr id="5" name="Picture Placeholder 4" descr="girl with headphones, backpack, and stack of binders/books">
            <a:extLst>
              <a:ext uri="{FF2B5EF4-FFF2-40B4-BE49-F238E27FC236}">
                <a16:creationId xmlns:a16="http://schemas.microsoft.com/office/drawing/2014/main" id="{68B6FFC1-6A21-4DAC-82BC-F2966925C16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8087304" cy="6858000"/>
          </a:xfr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E7969C14-1078-4610-9BC5-74119C9B8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8013" y="1426028"/>
            <a:ext cx="11604171" cy="3156858"/>
            <a:chOff x="0" y="3808320"/>
            <a:chExt cx="7833208" cy="254744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531D018-EFA3-4346-AB80-7CE436393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3808320"/>
              <a:ext cx="7833208" cy="2547440"/>
            </a:xfrm>
            <a:custGeom>
              <a:avLst/>
              <a:gdLst>
                <a:gd name="connsiteX0" fmla="*/ 0 w 7833208"/>
                <a:gd name="connsiteY0" fmla="*/ 0 h 2547440"/>
                <a:gd name="connsiteX1" fmla="*/ 7833208 w 7833208"/>
                <a:gd name="connsiteY1" fmla="*/ 0 h 2547440"/>
                <a:gd name="connsiteX2" fmla="*/ 7135846 w 7833208"/>
                <a:gd name="connsiteY2" fmla="*/ 2547440 h 2547440"/>
                <a:gd name="connsiteX3" fmla="*/ 0 w 7833208"/>
                <a:gd name="connsiteY3" fmla="*/ 2547440 h 2547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33208" h="2547440">
                  <a:moveTo>
                    <a:pt x="0" y="0"/>
                  </a:moveTo>
                  <a:lnTo>
                    <a:pt x="7833208" y="0"/>
                  </a:lnTo>
                  <a:lnTo>
                    <a:pt x="7135846" y="2547440"/>
                  </a:lnTo>
                  <a:lnTo>
                    <a:pt x="0" y="254744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9D7AC8-80D5-49DC-A585-FCFFA6CA4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" y="3808320"/>
              <a:ext cx="7692571" cy="2547440"/>
            </a:xfrm>
            <a:custGeom>
              <a:avLst/>
              <a:gdLst>
                <a:gd name="connsiteX0" fmla="*/ 0 w 7692571"/>
                <a:gd name="connsiteY0" fmla="*/ 0 h 2547440"/>
                <a:gd name="connsiteX1" fmla="*/ 7692571 w 7692571"/>
                <a:gd name="connsiteY1" fmla="*/ 0 h 2547440"/>
                <a:gd name="connsiteX2" fmla="*/ 6995209 w 7692571"/>
                <a:gd name="connsiteY2" fmla="*/ 2547440 h 2547440"/>
                <a:gd name="connsiteX3" fmla="*/ 0 w 7692571"/>
                <a:gd name="connsiteY3" fmla="*/ 2547440 h 2547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92571" h="2547440">
                  <a:moveTo>
                    <a:pt x="0" y="0"/>
                  </a:moveTo>
                  <a:lnTo>
                    <a:pt x="7692571" y="0"/>
                  </a:lnTo>
                  <a:lnTo>
                    <a:pt x="6995209" y="2547440"/>
                  </a:lnTo>
                  <a:lnTo>
                    <a:pt x="0" y="254744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33" name="Title 32" descr="title">
            <a:extLst>
              <a:ext uri="{FF2B5EF4-FFF2-40B4-BE49-F238E27FC236}">
                <a16:creationId xmlns:a16="http://schemas.microsoft.com/office/drawing/2014/main" id="{18CDD97B-6E25-4FB4-B239-493E54AA0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7" y="1513114"/>
            <a:ext cx="10308774" cy="3690257"/>
          </a:xfrm>
        </p:spPr>
        <p:txBody>
          <a:bodyPr rtlCol="0"/>
          <a:lstStyle/>
          <a:p>
            <a:pPr algn="ctr" rtl="0"/>
            <a:r>
              <a:rPr lang="en-GB" sz="4000" dirty="0">
                <a:solidFill>
                  <a:schemeClr val="bg1"/>
                </a:solidFill>
              </a:rPr>
              <a:t>TIME MANAGEMNT </a:t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4" name="Text Placeholder 33" descr="slide content">
            <a:extLst>
              <a:ext uri="{FF2B5EF4-FFF2-40B4-BE49-F238E27FC236}">
                <a16:creationId xmlns:a16="http://schemas.microsoft.com/office/drawing/2014/main" id="{859D862E-AE8E-482F-9E23-3C096FF03E5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 rot="10800000" flipV="1">
            <a:off x="304799" y="2220687"/>
            <a:ext cx="10786410" cy="4466766"/>
          </a:xfrm>
        </p:spPr>
        <p:txBody>
          <a:bodyPr rtlCol="0"/>
          <a:lstStyle/>
          <a:p>
            <a:pPr marL="0" indent="0" algn="ctr" rtl="0">
              <a:buNone/>
            </a:pPr>
            <a:r>
              <a:rPr lang="en-GB" sz="3600" dirty="0">
                <a:solidFill>
                  <a:schemeClr val="bg1"/>
                </a:solidFill>
                <a:latin typeface="+mj-lt"/>
              </a:rPr>
              <a:t>AN ESSENTIAL SKILL FOR STUDENT SUCCESS IN HIGHER EDUCATION.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52937FB-CDE3-46B3-8481-AB5DB8C4B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91210" y="6086479"/>
            <a:ext cx="600974" cy="60097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2" name="Slide Number Placeholder 5" descr="slide number">
            <a:extLst>
              <a:ext uri="{FF2B5EF4-FFF2-40B4-BE49-F238E27FC236}">
                <a16:creationId xmlns:a16="http://schemas.microsoft.com/office/drawing/2014/main" id="{C2827A65-383D-4D68-9F51-F76C2370BF65}"/>
              </a:ext>
            </a:extLst>
          </p:cNvPr>
          <p:cNvSpPr txBox="1">
            <a:spLocks/>
          </p:cNvSpPr>
          <p:nvPr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smtClean="0">
                <a:solidFill>
                  <a:schemeClr val="bg1"/>
                </a:solidFill>
              </a:rPr>
              <a:pPr algn="ctr" rtl="0"/>
              <a:t>1</a:t>
            </a:fld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34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rial view of boy sitting at his laptop">
            <a:extLst>
              <a:ext uri="{FF2B5EF4-FFF2-40B4-BE49-F238E27FC236}">
                <a16:creationId xmlns:a16="http://schemas.microsoft.com/office/drawing/2014/main" id="{3C2A7DCB-B005-424A-8446-ACA533D0BC8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B025618-C830-4992-9CD3-D9E49BC79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633150" y="0"/>
            <a:ext cx="7388298" cy="6858000"/>
            <a:chOff x="1826589" y="0"/>
            <a:chExt cx="7388298" cy="6858000"/>
          </a:xfrm>
        </p:grpSpPr>
        <p:sp>
          <p:nvSpPr>
            <p:cNvPr id="10" name="Parallelogram 9">
              <a:extLst>
                <a:ext uri="{FF2B5EF4-FFF2-40B4-BE49-F238E27FC236}">
                  <a16:creationId xmlns:a16="http://schemas.microsoft.com/office/drawing/2014/main" id="{11E692D4-6AEA-4652-A7AE-A02328258A55}"/>
                </a:ext>
              </a:extLst>
            </p:cNvPr>
            <p:cNvSpPr/>
            <p:nvPr/>
          </p:nvSpPr>
          <p:spPr>
            <a:xfrm>
              <a:off x="2618099" y="0"/>
              <a:ext cx="6596788" cy="6858000"/>
            </a:xfrm>
            <a:prstGeom prst="parallelogram">
              <a:avLst/>
            </a:prstGeom>
            <a:solidFill>
              <a:schemeClr val="bg1">
                <a:alpha val="8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9" name="Parallelogram 8">
              <a:extLst>
                <a:ext uri="{FF2B5EF4-FFF2-40B4-BE49-F238E27FC236}">
                  <a16:creationId xmlns:a16="http://schemas.microsoft.com/office/drawing/2014/main" id="{A134AA32-2418-4A09-9BA8-ED7207AC0D74}"/>
                </a:ext>
              </a:extLst>
            </p:cNvPr>
            <p:cNvSpPr/>
            <p:nvPr/>
          </p:nvSpPr>
          <p:spPr>
            <a:xfrm>
              <a:off x="2340861" y="0"/>
              <a:ext cx="6596788" cy="6858000"/>
            </a:xfrm>
            <a:prstGeom prst="parallelogram">
              <a:avLst/>
            </a:prstGeom>
            <a:solidFill>
              <a:schemeClr val="bg1"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2" name="Parallelogram 21">
              <a:extLst>
                <a:ext uri="{FF2B5EF4-FFF2-40B4-BE49-F238E27FC236}">
                  <a16:creationId xmlns:a16="http://schemas.microsoft.com/office/drawing/2014/main" id="{0051AD99-BC4A-487F-BE1C-486FC5B8E9F2}"/>
                </a:ext>
              </a:extLst>
            </p:cNvPr>
            <p:cNvSpPr/>
            <p:nvPr/>
          </p:nvSpPr>
          <p:spPr>
            <a:xfrm>
              <a:off x="1826589" y="0"/>
              <a:ext cx="6596788" cy="6858000"/>
            </a:xfrm>
            <a:prstGeom prst="parallelogram">
              <a:avLst/>
            </a:prstGeom>
            <a:solidFill>
              <a:schemeClr val="bg1">
                <a:alpha val="84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sp>
        <p:nvSpPr>
          <p:cNvPr id="4" name="Title 3" descr="Title">
            <a:extLst>
              <a:ext uri="{FF2B5EF4-FFF2-40B4-BE49-F238E27FC236}">
                <a16:creationId xmlns:a16="http://schemas.microsoft.com/office/drawing/2014/main" id="{DFF36EE7-AE57-42F4-ACA9-A328C1F4E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6" y="557439"/>
            <a:ext cx="7509328" cy="830997"/>
          </a:xfrm>
        </p:spPr>
        <p:txBody>
          <a:bodyPr rtlCol="0"/>
          <a:lstStyle/>
          <a:p>
            <a:pPr rtl="0"/>
            <a:r>
              <a:rPr lang="en-GB" sz="4000" dirty="0"/>
              <a:t>WHAT IS TIME MANAGEMENT ?</a:t>
            </a:r>
          </a:p>
        </p:txBody>
      </p:sp>
      <p:sp>
        <p:nvSpPr>
          <p:cNvPr id="23" name="Text Placeholder 22" descr="content block 1">
            <a:extLst>
              <a:ext uri="{FF2B5EF4-FFF2-40B4-BE49-F238E27FC236}">
                <a16:creationId xmlns:a16="http://schemas.microsoft.com/office/drawing/2014/main" id="{B88939B0-5B9A-4423-AFD1-CF6B222687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700" y="1621971"/>
            <a:ext cx="7799614" cy="4464507"/>
          </a:xfrm>
        </p:spPr>
        <p:txBody>
          <a:bodyPr rtlCol="0"/>
          <a:lstStyle/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Planning and organising how to balance time between different tasks.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Being disciplined.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Setting goals.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Learn to prioritise task.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endParaRPr lang="en-GB" sz="3200" dirty="0">
              <a:latin typeface="+mj-lt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52937FB-CDE3-46B3-8481-AB5DB8C4B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91210" y="6086479"/>
            <a:ext cx="600974" cy="60097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44" name="Slide Number Placeholder 5" descr="Slide number">
            <a:extLst>
              <a:ext uri="{FF2B5EF4-FFF2-40B4-BE49-F238E27FC236}">
                <a16:creationId xmlns:a16="http://schemas.microsoft.com/office/drawing/2014/main" id="{11457662-C1A5-4B93-8E30-88025E27C46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/>
          </p:cNvSpPr>
          <p:nvPr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smtClean="0">
                <a:solidFill>
                  <a:schemeClr val="bg1"/>
                </a:solidFill>
              </a:rPr>
              <a:pPr algn="ctr" rtl="0"/>
              <a:t>2</a:t>
            </a:fld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12503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AB025618-C830-4992-9CD3-D9E49BC79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95847" y="0"/>
            <a:ext cx="7388298" cy="6858000"/>
            <a:chOff x="1826589" y="0"/>
            <a:chExt cx="7388298" cy="6858000"/>
          </a:xfrm>
        </p:grpSpPr>
        <p:sp>
          <p:nvSpPr>
            <p:cNvPr id="10" name="Parallelogram 9">
              <a:extLst>
                <a:ext uri="{FF2B5EF4-FFF2-40B4-BE49-F238E27FC236}">
                  <a16:creationId xmlns:a16="http://schemas.microsoft.com/office/drawing/2014/main" id="{11E692D4-6AEA-4652-A7AE-A02328258A55}"/>
                </a:ext>
              </a:extLst>
            </p:cNvPr>
            <p:cNvSpPr/>
            <p:nvPr/>
          </p:nvSpPr>
          <p:spPr>
            <a:xfrm>
              <a:off x="2618099" y="0"/>
              <a:ext cx="6596788" cy="6858000"/>
            </a:xfrm>
            <a:prstGeom prst="parallelogram">
              <a:avLst/>
            </a:prstGeom>
            <a:solidFill>
              <a:schemeClr val="bg1">
                <a:alpha val="8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9" name="Parallelogram 8">
              <a:extLst>
                <a:ext uri="{FF2B5EF4-FFF2-40B4-BE49-F238E27FC236}">
                  <a16:creationId xmlns:a16="http://schemas.microsoft.com/office/drawing/2014/main" id="{A134AA32-2418-4A09-9BA8-ED7207AC0D74}"/>
                </a:ext>
              </a:extLst>
            </p:cNvPr>
            <p:cNvSpPr/>
            <p:nvPr/>
          </p:nvSpPr>
          <p:spPr>
            <a:xfrm>
              <a:off x="2340861" y="0"/>
              <a:ext cx="6596788" cy="6858000"/>
            </a:xfrm>
            <a:prstGeom prst="parallelogram">
              <a:avLst/>
            </a:prstGeom>
            <a:solidFill>
              <a:schemeClr val="bg1"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2" name="Parallelogram 21">
              <a:extLst>
                <a:ext uri="{FF2B5EF4-FFF2-40B4-BE49-F238E27FC236}">
                  <a16:creationId xmlns:a16="http://schemas.microsoft.com/office/drawing/2014/main" id="{0051AD99-BC4A-487F-BE1C-486FC5B8E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826589" y="0"/>
              <a:ext cx="6596788" cy="6858000"/>
            </a:xfrm>
            <a:prstGeom prst="parallelogram">
              <a:avLst/>
            </a:prstGeom>
            <a:solidFill>
              <a:schemeClr val="bg1">
                <a:alpha val="84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sp>
        <p:nvSpPr>
          <p:cNvPr id="4" name="Title 3" descr="Title">
            <a:extLst>
              <a:ext uri="{FF2B5EF4-FFF2-40B4-BE49-F238E27FC236}">
                <a16:creationId xmlns:a16="http://schemas.microsoft.com/office/drawing/2014/main" id="{DFF36EE7-AE57-42F4-ACA9-A328C1F4E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sz="4000" dirty="0"/>
              <a:t>WHY IS TIME MANAGEMENT IMPORTANT ?</a:t>
            </a:r>
          </a:p>
        </p:txBody>
      </p:sp>
      <p:sp>
        <p:nvSpPr>
          <p:cNvPr id="23" name="Text Placeholder 22" descr="content block 1">
            <a:extLst>
              <a:ext uri="{FF2B5EF4-FFF2-40B4-BE49-F238E27FC236}">
                <a16:creationId xmlns:a16="http://schemas.microsoft.com/office/drawing/2014/main" id="{B88939B0-5B9A-4423-AFD1-CF6B2226879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699" y="1945875"/>
            <a:ext cx="7908471" cy="4444039"/>
          </a:xfrm>
        </p:spPr>
        <p:txBody>
          <a:bodyPr rtlCol="0"/>
          <a:lstStyle/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It helps to increase work-life balance and improve study success.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It reduce stress and anxiety by allowing better control over task and deadlines.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It helps achieving academic goals.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It improves productivity by providing time for revisions.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52937FB-CDE3-46B3-8481-AB5DB8C4B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91210" y="6086479"/>
            <a:ext cx="600974" cy="60097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7" name="Slide Number Placeholder 5" descr="Slide number">
            <a:extLst>
              <a:ext uri="{FF2B5EF4-FFF2-40B4-BE49-F238E27FC236}">
                <a16:creationId xmlns:a16="http://schemas.microsoft.com/office/drawing/2014/main" id="{79161314-0A22-4109-A2B1-41E87EFE1E1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/>
          </p:cNvSpPr>
          <p:nvPr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smtClean="0">
                <a:solidFill>
                  <a:schemeClr val="bg1"/>
                </a:solidFill>
              </a:rPr>
              <a:pPr algn="ctr" rtl="0"/>
              <a:t>3</a:t>
            </a:fld>
            <a:endParaRPr lang="en-GB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82317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0A4C2-1D56-B649-5D87-68B8299D58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6D6D530-F420-B9AB-7C20-47D3EEAE7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95847" y="0"/>
            <a:ext cx="7388298" cy="6858000"/>
            <a:chOff x="1826589" y="0"/>
            <a:chExt cx="7388298" cy="6858000"/>
          </a:xfrm>
        </p:grpSpPr>
        <p:sp>
          <p:nvSpPr>
            <p:cNvPr id="10" name="Parallelogram 9">
              <a:extLst>
                <a:ext uri="{FF2B5EF4-FFF2-40B4-BE49-F238E27FC236}">
                  <a16:creationId xmlns:a16="http://schemas.microsoft.com/office/drawing/2014/main" id="{A7BEA6F1-9A4A-87C8-BBB4-06CFD5ADC3A2}"/>
                </a:ext>
              </a:extLst>
            </p:cNvPr>
            <p:cNvSpPr/>
            <p:nvPr/>
          </p:nvSpPr>
          <p:spPr>
            <a:xfrm>
              <a:off x="2618099" y="0"/>
              <a:ext cx="6596788" cy="6858000"/>
            </a:xfrm>
            <a:prstGeom prst="parallelogram">
              <a:avLst/>
            </a:prstGeom>
            <a:solidFill>
              <a:schemeClr val="bg1">
                <a:alpha val="8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9" name="Parallelogram 8">
              <a:extLst>
                <a:ext uri="{FF2B5EF4-FFF2-40B4-BE49-F238E27FC236}">
                  <a16:creationId xmlns:a16="http://schemas.microsoft.com/office/drawing/2014/main" id="{C81FFF6F-D94C-0444-5BE0-DD2770D45A3E}"/>
                </a:ext>
              </a:extLst>
            </p:cNvPr>
            <p:cNvSpPr/>
            <p:nvPr/>
          </p:nvSpPr>
          <p:spPr>
            <a:xfrm>
              <a:off x="2340861" y="0"/>
              <a:ext cx="6596788" cy="6858000"/>
            </a:xfrm>
            <a:prstGeom prst="parallelogram">
              <a:avLst/>
            </a:prstGeom>
            <a:solidFill>
              <a:schemeClr val="bg1"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2" name="Parallelogram 21">
              <a:extLst>
                <a:ext uri="{FF2B5EF4-FFF2-40B4-BE49-F238E27FC236}">
                  <a16:creationId xmlns:a16="http://schemas.microsoft.com/office/drawing/2014/main" id="{E25FD271-2C92-EC6E-CFD3-B81550D6F2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826589" y="0"/>
              <a:ext cx="6596788" cy="6858000"/>
            </a:xfrm>
            <a:prstGeom prst="parallelogram">
              <a:avLst/>
            </a:prstGeom>
            <a:solidFill>
              <a:schemeClr val="bg1">
                <a:alpha val="84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sp>
        <p:nvSpPr>
          <p:cNvPr id="4" name="Title 3" descr="Title">
            <a:extLst>
              <a:ext uri="{FF2B5EF4-FFF2-40B4-BE49-F238E27FC236}">
                <a16:creationId xmlns:a16="http://schemas.microsoft.com/office/drawing/2014/main" id="{938BE4D3-AFD4-0274-3077-D89B6A4DA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5" y="557439"/>
            <a:ext cx="11286671" cy="830997"/>
          </a:xfrm>
        </p:spPr>
        <p:txBody>
          <a:bodyPr rtlCol="0"/>
          <a:lstStyle/>
          <a:p>
            <a:pPr rtl="0"/>
            <a:r>
              <a:rPr lang="en-GB" sz="4000" dirty="0"/>
              <a:t>WHAT STRATEGIES CAN STUDENT USE TO IMPROVE TIME MANAGEMENT ?</a:t>
            </a:r>
          </a:p>
        </p:txBody>
      </p:sp>
      <p:sp>
        <p:nvSpPr>
          <p:cNvPr id="23" name="Text Placeholder 22" descr="content block 1">
            <a:extLst>
              <a:ext uri="{FF2B5EF4-FFF2-40B4-BE49-F238E27FC236}">
                <a16:creationId xmlns:a16="http://schemas.microsoft.com/office/drawing/2014/main" id="{34F56ECF-45E1-965B-E075-1BB8A1185BB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699" y="1945875"/>
            <a:ext cx="10531930" cy="4444039"/>
          </a:xfrm>
        </p:spPr>
        <p:txBody>
          <a:bodyPr rtlCol="0"/>
          <a:lstStyle/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Set clear goals.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Use digital calendars, planner apps, reminders.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Pomodoro Technique introduced by Francesco Cirillo,</a:t>
            </a:r>
            <a:br>
              <a:rPr lang="en-GB" sz="3200" dirty="0"/>
            </a:br>
            <a:r>
              <a:rPr lang="en-GB" sz="3200" dirty="0"/>
              <a:t>25-minute sessions followed by short 5-minute breaks.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Eisenhower Matrix Technique to help prioritise what is urgent and non-urgent tasks.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1D7DBD8-B505-5001-365F-3BDC8246C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91210" y="6086479"/>
            <a:ext cx="600974" cy="60097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7" name="Slide Number Placeholder 5" descr="Slide number">
            <a:extLst>
              <a:ext uri="{FF2B5EF4-FFF2-40B4-BE49-F238E27FC236}">
                <a16:creationId xmlns:a16="http://schemas.microsoft.com/office/drawing/2014/main" id="{7136DC0B-DA38-8BCE-BB6E-75B72E8576D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/>
          </p:cNvSpPr>
          <p:nvPr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smtClean="0">
                <a:solidFill>
                  <a:schemeClr val="bg1"/>
                </a:solidFill>
              </a:rPr>
              <a:pPr algn="ctr" rtl="0"/>
              <a:t>4</a:t>
            </a:fld>
            <a:endParaRPr lang="en-GB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73379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FC593B-C0DB-AA8A-CBC6-499F41CF5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5DA2728-6301-0C28-C103-D699F9A5A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95847" y="0"/>
            <a:ext cx="7388298" cy="6858000"/>
            <a:chOff x="1826589" y="0"/>
            <a:chExt cx="7388298" cy="6858000"/>
          </a:xfrm>
        </p:grpSpPr>
        <p:sp>
          <p:nvSpPr>
            <p:cNvPr id="10" name="Parallelogram 9">
              <a:extLst>
                <a:ext uri="{FF2B5EF4-FFF2-40B4-BE49-F238E27FC236}">
                  <a16:creationId xmlns:a16="http://schemas.microsoft.com/office/drawing/2014/main" id="{09B993F1-62BD-EEC5-54E1-983825922ED0}"/>
                </a:ext>
              </a:extLst>
            </p:cNvPr>
            <p:cNvSpPr/>
            <p:nvPr/>
          </p:nvSpPr>
          <p:spPr>
            <a:xfrm>
              <a:off x="2618099" y="0"/>
              <a:ext cx="6596788" cy="6858000"/>
            </a:xfrm>
            <a:prstGeom prst="parallelogram">
              <a:avLst/>
            </a:prstGeom>
            <a:solidFill>
              <a:schemeClr val="bg1">
                <a:alpha val="8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9" name="Parallelogram 8">
              <a:extLst>
                <a:ext uri="{FF2B5EF4-FFF2-40B4-BE49-F238E27FC236}">
                  <a16:creationId xmlns:a16="http://schemas.microsoft.com/office/drawing/2014/main" id="{CA0EC564-7D68-C718-301F-28E610E34C9C}"/>
                </a:ext>
              </a:extLst>
            </p:cNvPr>
            <p:cNvSpPr/>
            <p:nvPr/>
          </p:nvSpPr>
          <p:spPr>
            <a:xfrm>
              <a:off x="2340861" y="0"/>
              <a:ext cx="6596788" cy="6858000"/>
            </a:xfrm>
            <a:prstGeom prst="parallelogram">
              <a:avLst/>
            </a:prstGeom>
            <a:solidFill>
              <a:schemeClr val="bg1"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2" name="Parallelogram 21">
              <a:extLst>
                <a:ext uri="{FF2B5EF4-FFF2-40B4-BE49-F238E27FC236}">
                  <a16:creationId xmlns:a16="http://schemas.microsoft.com/office/drawing/2014/main" id="{982224A2-C66E-50F1-8A56-3F0CD637F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826589" y="0"/>
              <a:ext cx="6596788" cy="6858000"/>
            </a:xfrm>
            <a:prstGeom prst="parallelogram">
              <a:avLst/>
            </a:prstGeom>
            <a:solidFill>
              <a:schemeClr val="bg1">
                <a:alpha val="84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sp>
        <p:nvSpPr>
          <p:cNvPr id="4" name="Title 3" descr="Title">
            <a:extLst>
              <a:ext uri="{FF2B5EF4-FFF2-40B4-BE49-F238E27FC236}">
                <a16:creationId xmlns:a16="http://schemas.microsoft.com/office/drawing/2014/main" id="{3B90631F-E53A-CB2D-5039-AF6CB4D3B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85" y="557439"/>
            <a:ext cx="11286671" cy="830997"/>
          </a:xfrm>
        </p:spPr>
        <p:txBody>
          <a:bodyPr rtlCol="0"/>
          <a:lstStyle/>
          <a:p>
            <a:pPr rtl="0"/>
            <a:r>
              <a:rPr lang="en-GB" sz="4000" dirty="0"/>
              <a:t>WHAT CHALLENGES STUDENTS FACE DURNING STUDY ?</a:t>
            </a:r>
          </a:p>
        </p:txBody>
      </p:sp>
      <p:sp>
        <p:nvSpPr>
          <p:cNvPr id="23" name="Text Placeholder 22" descr="content block 1">
            <a:extLst>
              <a:ext uri="{FF2B5EF4-FFF2-40B4-BE49-F238E27FC236}">
                <a16:creationId xmlns:a16="http://schemas.microsoft.com/office/drawing/2014/main" id="{7AACB33F-A90C-47E0-5B1F-EF2644C7BEF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699" y="1945875"/>
            <a:ext cx="10531930" cy="4444039"/>
          </a:xfrm>
        </p:spPr>
        <p:txBody>
          <a:bodyPr rtlCol="0"/>
          <a:lstStyle/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Balancing study with work and family life.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Having too many deadlines at same time.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Lack of motivation, poor planning.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Digital distraction.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DF1ED07-4DCD-6476-7A01-C17C04A84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91210" y="6086479"/>
            <a:ext cx="600974" cy="60097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7" name="Slide Number Placeholder 5" descr="Slide number">
            <a:extLst>
              <a:ext uri="{FF2B5EF4-FFF2-40B4-BE49-F238E27FC236}">
                <a16:creationId xmlns:a16="http://schemas.microsoft.com/office/drawing/2014/main" id="{4E4AC499-D446-19AC-14FD-F25D3FC257F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/>
          </p:cNvSpPr>
          <p:nvPr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smtClean="0">
                <a:solidFill>
                  <a:schemeClr val="bg1"/>
                </a:solidFill>
              </a:rPr>
              <a:pPr algn="ctr" rtl="0"/>
              <a:t>5</a:t>
            </a:fld>
            <a:endParaRPr lang="en-GB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05994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group of students running">
            <a:extLst>
              <a:ext uri="{FF2B5EF4-FFF2-40B4-BE49-F238E27FC236}">
                <a16:creationId xmlns:a16="http://schemas.microsoft.com/office/drawing/2014/main" id="{AEEE5BA3-06F1-4026-A0BB-B08891F46E8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8087304" cy="6858000"/>
          </a:xfrm>
        </p:spPr>
      </p:pic>
      <p:pic>
        <p:nvPicPr>
          <p:cNvPr id="16" name="Picture Placeholder 15" descr="stack of books on the earth">
            <a:extLst>
              <a:ext uri="{FF2B5EF4-FFF2-40B4-BE49-F238E27FC236}">
                <a16:creationId xmlns:a16="http://schemas.microsoft.com/office/drawing/2014/main" id="{4E408D58-0A21-4D16-A8D8-54C17D5AD4A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E7969C14-1078-4610-9BC5-74119C9B8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" y="3254828"/>
            <a:ext cx="9024258" cy="3603171"/>
            <a:chOff x="0" y="3808320"/>
            <a:chExt cx="7833208" cy="254744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531D018-EFA3-4346-AB80-7CE436393D9E}"/>
                </a:ext>
              </a:extLst>
            </p:cNvPr>
            <p:cNvSpPr/>
            <p:nvPr/>
          </p:nvSpPr>
          <p:spPr>
            <a:xfrm>
              <a:off x="0" y="3808320"/>
              <a:ext cx="7833208" cy="2547440"/>
            </a:xfrm>
            <a:custGeom>
              <a:avLst/>
              <a:gdLst>
                <a:gd name="connsiteX0" fmla="*/ 0 w 7833208"/>
                <a:gd name="connsiteY0" fmla="*/ 0 h 2547440"/>
                <a:gd name="connsiteX1" fmla="*/ 7833208 w 7833208"/>
                <a:gd name="connsiteY1" fmla="*/ 0 h 2547440"/>
                <a:gd name="connsiteX2" fmla="*/ 7135846 w 7833208"/>
                <a:gd name="connsiteY2" fmla="*/ 2547440 h 2547440"/>
                <a:gd name="connsiteX3" fmla="*/ 0 w 7833208"/>
                <a:gd name="connsiteY3" fmla="*/ 2547440 h 2547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33208" h="2547440">
                  <a:moveTo>
                    <a:pt x="0" y="0"/>
                  </a:moveTo>
                  <a:lnTo>
                    <a:pt x="7833208" y="0"/>
                  </a:lnTo>
                  <a:lnTo>
                    <a:pt x="7135846" y="2547440"/>
                  </a:lnTo>
                  <a:lnTo>
                    <a:pt x="0" y="254744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9D7AC8-80D5-49DC-A585-FCFFA6CA4B66}"/>
                </a:ext>
              </a:extLst>
            </p:cNvPr>
            <p:cNvSpPr/>
            <p:nvPr/>
          </p:nvSpPr>
          <p:spPr>
            <a:xfrm>
              <a:off x="1" y="3808320"/>
              <a:ext cx="7692571" cy="2547440"/>
            </a:xfrm>
            <a:custGeom>
              <a:avLst/>
              <a:gdLst>
                <a:gd name="connsiteX0" fmla="*/ 0 w 7692571"/>
                <a:gd name="connsiteY0" fmla="*/ 0 h 2547440"/>
                <a:gd name="connsiteX1" fmla="*/ 7692571 w 7692571"/>
                <a:gd name="connsiteY1" fmla="*/ 0 h 2547440"/>
                <a:gd name="connsiteX2" fmla="*/ 6995209 w 7692571"/>
                <a:gd name="connsiteY2" fmla="*/ 2547440 h 2547440"/>
                <a:gd name="connsiteX3" fmla="*/ 0 w 7692571"/>
                <a:gd name="connsiteY3" fmla="*/ 2547440 h 2547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92571" h="2547440">
                  <a:moveTo>
                    <a:pt x="0" y="0"/>
                  </a:moveTo>
                  <a:lnTo>
                    <a:pt x="7692571" y="0"/>
                  </a:lnTo>
                  <a:lnTo>
                    <a:pt x="6995209" y="2547440"/>
                  </a:lnTo>
                  <a:lnTo>
                    <a:pt x="0" y="254744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3" name="Title 32" descr="title">
            <a:extLst>
              <a:ext uri="{FF2B5EF4-FFF2-40B4-BE49-F238E27FC236}">
                <a16:creationId xmlns:a16="http://schemas.microsoft.com/office/drawing/2014/main" id="{18CDD97B-6E25-4FB4-B239-493E54AA0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343" y="3429000"/>
            <a:ext cx="7692571" cy="1475428"/>
          </a:xfrm>
        </p:spPr>
        <p:txBody>
          <a:bodyPr rtlCol="0"/>
          <a:lstStyle/>
          <a:p>
            <a:pPr rtl="0"/>
            <a:r>
              <a:rPr lang="en-GB" sz="3200" dirty="0"/>
              <a:t>GOOD TIME MANAGENENT = STUDENT SUCCESS !</a:t>
            </a:r>
            <a:br>
              <a:rPr lang="en-GB" sz="3200" dirty="0"/>
            </a:b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34" name="Text Placeholder 33" descr="content">
            <a:extLst>
              <a:ext uri="{FF2B5EF4-FFF2-40B4-BE49-F238E27FC236}">
                <a16:creationId xmlns:a16="http://schemas.microsoft.com/office/drawing/2014/main" id="{859D862E-AE8E-482F-9E23-3C096FF03E5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21342" y="4441371"/>
            <a:ext cx="7235372" cy="1611575"/>
          </a:xfrm>
        </p:spPr>
        <p:txBody>
          <a:bodyPr rtlCol="0"/>
          <a:lstStyle/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Improve organisation and self-discipline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Reduce stress and anxiety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Achieve academic goals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Helps to manage study-work-life balance</a:t>
            </a:r>
            <a:endParaRPr lang="en-GB" sz="3200" dirty="0">
              <a:solidFill>
                <a:schemeClr val="tx1"/>
              </a:solidFill>
            </a:endParaRPr>
          </a:p>
          <a:p>
            <a:pPr marL="457200" indent="-457200" rtl="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tx1"/>
              </a:solidFill>
            </a:endParaRPr>
          </a:p>
          <a:p>
            <a:pPr marL="457200" indent="-457200" rtl="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52937FB-CDE3-46B3-8481-AB5DB8C4B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91210" y="6086479"/>
            <a:ext cx="600974" cy="60097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3" name="Slide Number Placeholder 5" descr="slide number">
            <a:extLst>
              <a:ext uri="{FF2B5EF4-FFF2-40B4-BE49-F238E27FC236}">
                <a16:creationId xmlns:a16="http://schemas.microsoft.com/office/drawing/2014/main" id="{D803F682-0E68-4ECD-A92D-F73743FF2E60}"/>
              </a:ext>
            </a:extLst>
          </p:cNvPr>
          <p:cNvSpPr txBox="1">
            <a:spLocks/>
          </p:cNvSpPr>
          <p:nvPr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smtClean="0">
                <a:solidFill>
                  <a:schemeClr val="bg1"/>
                </a:solidFill>
              </a:rPr>
              <a:pPr algn="ctr" rtl="0"/>
              <a:t>6</a:t>
            </a:fld>
            <a:endParaRPr lang="en-GB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52983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group of people sitting around a wooden table&#10;">
            <a:extLst>
              <a:ext uri="{FF2B5EF4-FFF2-40B4-BE49-F238E27FC236}">
                <a16:creationId xmlns:a16="http://schemas.microsoft.com/office/drawing/2014/main" id="{D48306FF-9A46-43AC-BC11-DE5D9F2D183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31664CF3-C0D1-4769-8E59-8694AF07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5325EDA-7343-463C-83EC-5D799E8B8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621169" y="0"/>
            <a:ext cx="2570831" cy="6858001"/>
            <a:chOff x="9621170" y="0"/>
            <a:chExt cx="2570831" cy="6858001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5DFF88D-A516-4508-BC03-10D68E4034CF}"/>
                </a:ext>
              </a:extLst>
            </p:cNvPr>
            <p:cNvSpPr/>
            <p:nvPr/>
          </p:nvSpPr>
          <p:spPr>
            <a:xfrm>
              <a:off x="9621170" y="0"/>
              <a:ext cx="2570831" cy="6858000"/>
            </a:xfrm>
            <a:custGeom>
              <a:avLst/>
              <a:gdLst>
                <a:gd name="connsiteX0" fmla="*/ 1649197 w 2570831"/>
                <a:gd name="connsiteY0" fmla="*/ 0 h 6858000"/>
                <a:gd name="connsiteX1" fmla="*/ 2570831 w 2570831"/>
                <a:gd name="connsiteY1" fmla="*/ 0 h 6858000"/>
                <a:gd name="connsiteX2" fmla="*/ 2570831 w 2570831"/>
                <a:gd name="connsiteY2" fmla="*/ 6858000 h 6858000"/>
                <a:gd name="connsiteX3" fmla="*/ 0 w 2570831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70831" h="6858000">
                  <a:moveTo>
                    <a:pt x="1649197" y="0"/>
                  </a:moveTo>
                  <a:lnTo>
                    <a:pt x="2570831" y="0"/>
                  </a:lnTo>
                  <a:lnTo>
                    <a:pt x="2570831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accent1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990A05A-2B0C-4EA2-8A33-D5A7D8C1BC4F}"/>
                </a:ext>
              </a:extLst>
            </p:cNvPr>
            <p:cNvSpPr/>
            <p:nvPr/>
          </p:nvSpPr>
          <p:spPr>
            <a:xfrm>
              <a:off x="9754598" y="0"/>
              <a:ext cx="2437402" cy="6858000"/>
            </a:xfrm>
            <a:custGeom>
              <a:avLst/>
              <a:gdLst>
                <a:gd name="connsiteX0" fmla="*/ 1649197 w 2437402"/>
                <a:gd name="connsiteY0" fmla="*/ 0 h 6858000"/>
                <a:gd name="connsiteX1" fmla="*/ 2437402 w 2437402"/>
                <a:gd name="connsiteY1" fmla="*/ 0 h 6858000"/>
                <a:gd name="connsiteX2" fmla="*/ 2437402 w 2437402"/>
                <a:gd name="connsiteY2" fmla="*/ 6858000 h 6858000"/>
                <a:gd name="connsiteX3" fmla="*/ 0 w 2437402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7402" h="6858000">
                  <a:moveTo>
                    <a:pt x="1649197" y="0"/>
                  </a:moveTo>
                  <a:lnTo>
                    <a:pt x="2437402" y="0"/>
                  </a:lnTo>
                  <a:lnTo>
                    <a:pt x="2437402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accent1">
                <a:alpha val="2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9BF84DA-56CC-4319-9B18-B6303F93EF5A}"/>
                </a:ext>
              </a:extLst>
            </p:cNvPr>
            <p:cNvSpPr/>
            <p:nvPr/>
          </p:nvSpPr>
          <p:spPr>
            <a:xfrm>
              <a:off x="10011320" y="0"/>
              <a:ext cx="2180680" cy="6858000"/>
            </a:xfrm>
            <a:custGeom>
              <a:avLst/>
              <a:gdLst>
                <a:gd name="connsiteX0" fmla="*/ 1649197 w 2180680"/>
                <a:gd name="connsiteY0" fmla="*/ 0 h 6858000"/>
                <a:gd name="connsiteX1" fmla="*/ 2180680 w 2180680"/>
                <a:gd name="connsiteY1" fmla="*/ 0 h 6858000"/>
                <a:gd name="connsiteX2" fmla="*/ 2180680 w 2180680"/>
                <a:gd name="connsiteY2" fmla="*/ 6858000 h 6858000"/>
                <a:gd name="connsiteX3" fmla="*/ 0 w 2180680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80680" h="6858000">
                  <a:moveTo>
                    <a:pt x="1649197" y="0"/>
                  </a:moveTo>
                  <a:lnTo>
                    <a:pt x="2180680" y="0"/>
                  </a:lnTo>
                  <a:lnTo>
                    <a:pt x="2180680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3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FE4855B-D7C3-4EA7-8050-5BDDB9E3A78A}"/>
                </a:ext>
              </a:extLst>
            </p:cNvPr>
            <p:cNvSpPr/>
            <p:nvPr/>
          </p:nvSpPr>
          <p:spPr>
            <a:xfrm>
              <a:off x="10544156" y="5626"/>
              <a:ext cx="1647844" cy="6852374"/>
            </a:xfrm>
            <a:custGeom>
              <a:avLst/>
              <a:gdLst>
                <a:gd name="connsiteX0" fmla="*/ 1647844 w 1647844"/>
                <a:gd name="connsiteY0" fmla="*/ 0 h 6852374"/>
                <a:gd name="connsiteX1" fmla="*/ 1647844 w 1647844"/>
                <a:gd name="connsiteY1" fmla="*/ 6852374 h 6852374"/>
                <a:gd name="connsiteX2" fmla="*/ 0 w 1647844"/>
                <a:gd name="connsiteY2" fmla="*/ 6852374 h 685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47844" h="6852374">
                  <a:moveTo>
                    <a:pt x="1647844" y="0"/>
                  </a:moveTo>
                  <a:lnTo>
                    <a:pt x="1647844" y="6852374"/>
                  </a:lnTo>
                  <a:lnTo>
                    <a:pt x="0" y="6852374"/>
                  </a:lnTo>
                  <a:close/>
                </a:path>
              </a:pathLst>
            </a:custGeom>
            <a:solidFill>
              <a:schemeClr val="accent1">
                <a:lumMod val="75000"/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C066EC5-6C2C-4006-B87D-E6C5CFDEF302}"/>
                </a:ext>
              </a:extLst>
            </p:cNvPr>
            <p:cNvSpPr/>
            <p:nvPr/>
          </p:nvSpPr>
          <p:spPr>
            <a:xfrm>
              <a:off x="10803086" y="1082358"/>
              <a:ext cx="1388914" cy="5775643"/>
            </a:xfrm>
            <a:custGeom>
              <a:avLst/>
              <a:gdLst>
                <a:gd name="connsiteX0" fmla="*/ 1388914 w 1388914"/>
                <a:gd name="connsiteY0" fmla="*/ 0 h 5775643"/>
                <a:gd name="connsiteX1" fmla="*/ 1388914 w 1388914"/>
                <a:gd name="connsiteY1" fmla="*/ 5775643 h 5775643"/>
                <a:gd name="connsiteX2" fmla="*/ 0 w 1388914"/>
                <a:gd name="connsiteY2" fmla="*/ 5775643 h 577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88914" h="5775643">
                  <a:moveTo>
                    <a:pt x="1388914" y="0"/>
                  </a:moveTo>
                  <a:lnTo>
                    <a:pt x="1388914" y="5775643"/>
                  </a:lnTo>
                  <a:lnTo>
                    <a:pt x="0" y="5775643"/>
                  </a:lnTo>
                  <a:close/>
                </a:path>
              </a:pathLst>
            </a:custGeom>
            <a:solidFill>
              <a:schemeClr val="accent1">
                <a:lumMod val="75000"/>
                <a:alpha val="8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42" name="Title 41" descr="title">
            <a:extLst>
              <a:ext uri="{FF2B5EF4-FFF2-40B4-BE49-F238E27FC236}">
                <a16:creationId xmlns:a16="http://schemas.microsoft.com/office/drawing/2014/main" id="{72FCEAE4-FA74-4446-B2F5-9AFA2DA139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80" y="2142271"/>
            <a:ext cx="7527634" cy="879928"/>
          </a:xfrm>
        </p:spPr>
        <p:txBody>
          <a:bodyPr rtlCol="0"/>
          <a:lstStyle/>
          <a:p>
            <a:pPr rtl="0"/>
            <a:r>
              <a:rPr lang="en-GB" b="0" dirty="0"/>
              <a:t>THANK YOU  /  QUESTIONS</a:t>
            </a:r>
          </a:p>
        </p:txBody>
      </p: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FF17C705-3351-4B11-BD28-D0CACC12D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22755" y="2930325"/>
            <a:ext cx="469807" cy="79404"/>
            <a:chOff x="9330846" y="5054600"/>
            <a:chExt cx="676275" cy="114300"/>
          </a:xfrm>
          <a:solidFill>
            <a:schemeClr val="bg1"/>
          </a:solidFill>
        </p:grpSpPr>
        <p:sp>
          <p:nvSpPr>
            <p:cNvPr id="155" name="Oval 154">
              <a:extLst>
                <a:ext uri="{FF2B5EF4-FFF2-40B4-BE49-F238E27FC236}">
                  <a16:creationId xmlns:a16="http://schemas.microsoft.com/office/drawing/2014/main" id="{925FEBFE-A26D-4E0B-B884-7E186CD878E5}"/>
                </a:ext>
              </a:extLst>
            </p:cNvPr>
            <p:cNvSpPr/>
            <p:nvPr/>
          </p:nvSpPr>
          <p:spPr>
            <a:xfrm>
              <a:off x="9330846" y="5054600"/>
              <a:ext cx="114300" cy="1143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156" name="Oval 155">
              <a:extLst>
                <a:ext uri="{FF2B5EF4-FFF2-40B4-BE49-F238E27FC236}">
                  <a16:creationId xmlns:a16="http://schemas.microsoft.com/office/drawing/2014/main" id="{2A24665D-D5CF-4F18-A88A-8E4471800E8D}"/>
                </a:ext>
              </a:extLst>
            </p:cNvPr>
            <p:cNvSpPr/>
            <p:nvPr/>
          </p:nvSpPr>
          <p:spPr>
            <a:xfrm>
              <a:off x="9518171" y="5054600"/>
              <a:ext cx="114300" cy="1143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157" name="Oval 156">
              <a:extLst>
                <a:ext uri="{FF2B5EF4-FFF2-40B4-BE49-F238E27FC236}">
                  <a16:creationId xmlns:a16="http://schemas.microsoft.com/office/drawing/2014/main" id="{39F2203F-31BF-4705-AC57-E197602982AA}"/>
                </a:ext>
              </a:extLst>
            </p:cNvPr>
            <p:cNvSpPr/>
            <p:nvPr/>
          </p:nvSpPr>
          <p:spPr>
            <a:xfrm>
              <a:off x="9705496" y="5054600"/>
              <a:ext cx="114300" cy="1143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158" name="Oval 157">
              <a:extLst>
                <a:ext uri="{FF2B5EF4-FFF2-40B4-BE49-F238E27FC236}">
                  <a16:creationId xmlns:a16="http://schemas.microsoft.com/office/drawing/2014/main" id="{D4734E32-080E-49F2-89F3-16F0DBB5D130}"/>
                </a:ext>
              </a:extLst>
            </p:cNvPr>
            <p:cNvSpPr/>
            <p:nvPr/>
          </p:nvSpPr>
          <p:spPr>
            <a:xfrm>
              <a:off x="9892821" y="5054600"/>
              <a:ext cx="114300" cy="1143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pic>
        <p:nvPicPr>
          <p:cNvPr id="94" name="Content Placeholder 93" descr="User">
            <a:extLst>
              <a:ext uri="{FF2B5EF4-FFF2-40B4-BE49-F238E27FC236}">
                <a16:creationId xmlns:a16="http://schemas.microsoft.com/office/drawing/2014/main" id="{5AC6F288-703B-45A1-9B56-079BD755B2CB}"/>
              </a:ext>
            </a:extLst>
          </p:cNvPr>
          <p:cNvPicPr>
            <a:picLocks noGrp="1" noChangeAspect="1"/>
          </p:cNvPicPr>
          <p:nvPr>
            <p:ph sz="quarter" idx="22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/>
      </p:pic>
      <p:sp>
        <p:nvSpPr>
          <p:cNvPr id="80" name="Text Placeholder 79" descr="name of user">
            <a:extLst>
              <a:ext uri="{FF2B5EF4-FFF2-40B4-BE49-F238E27FC236}">
                <a16:creationId xmlns:a16="http://schemas.microsoft.com/office/drawing/2014/main" id="{40F0AA8D-0756-4350-8005-9BCD0DDB3B9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59075" y="3653097"/>
            <a:ext cx="3695206" cy="721418"/>
          </a:xfrm>
        </p:spPr>
        <p:txBody>
          <a:bodyPr rtlCol="0"/>
          <a:lstStyle/>
          <a:p>
            <a:pPr rtl="0"/>
            <a:r>
              <a:rPr lang="en-GB" dirty="0"/>
              <a:t>Patrycja Torunska - 2431559</a:t>
            </a:r>
          </a:p>
          <a:p>
            <a:pPr rtl="0"/>
            <a:endParaRPr lang="en-GB" dirty="0"/>
          </a:p>
        </p:txBody>
      </p:sp>
      <p:cxnSp>
        <p:nvCxnSpPr>
          <p:cNvPr id="131" name="Straight Connector 130">
            <a:extLst>
              <a:ext uri="{FF2B5EF4-FFF2-40B4-BE49-F238E27FC236}">
                <a16:creationId xmlns:a16="http://schemas.microsoft.com/office/drawing/2014/main" id="{8695A66A-1D9E-4D4E-9067-DC97380D3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56601" y="4143058"/>
            <a:ext cx="4297680" cy="0"/>
          </a:xfrm>
          <a:prstGeom prst="line">
            <a:avLst/>
          </a:prstGeom>
          <a:ln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>
            <a:extLst>
              <a:ext uri="{FF2B5EF4-FFF2-40B4-BE49-F238E27FC236}">
                <a16:creationId xmlns:a16="http://schemas.microsoft.com/office/drawing/2014/main" id="{529648F7-20E3-4312-823A-D8265A94A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56601" y="4866958"/>
            <a:ext cx="4297680" cy="0"/>
          </a:xfrm>
          <a:prstGeom prst="line">
            <a:avLst/>
          </a:prstGeom>
          <a:ln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8" name="Content Placeholder 97" descr="Envelope">
            <a:extLst>
              <a:ext uri="{FF2B5EF4-FFF2-40B4-BE49-F238E27FC236}">
                <a16:creationId xmlns:a16="http://schemas.microsoft.com/office/drawing/2014/main" id="{0B9C03E0-6367-44D9-A740-AA6436F075E8}"/>
              </a:ext>
            </a:extLst>
          </p:cNvPr>
          <p:cNvPicPr>
            <a:picLocks noGrp="1" noChangeAspect="1"/>
          </p:cNvPicPr>
          <p:nvPr>
            <p:ph sz="quarter" idx="20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8286" y="4305989"/>
            <a:ext cx="469813" cy="469812"/>
          </a:xfrm>
        </p:spPr>
      </p:pic>
      <p:sp>
        <p:nvSpPr>
          <p:cNvPr id="87" name="Text Placeholder 86" descr="user email">
            <a:extLst>
              <a:ext uri="{FF2B5EF4-FFF2-40B4-BE49-F238E27FC236}">
                <a16:creationId xmlns:a16="http://schemas.microsoft.com/office/drawing/2014/main" id="{DF3FE72B-F9BD-472F-A413-71BEEF95F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359075" y="4405881"/>
            <a:ext cx="3695206" cy="276999"/>
          </a:xfrm>
        </p:spPr>
        <p:txBody>
          <a:bodyPr rtlCol="0"/>
          <a:lstStyle/>
          <a:p>
            <a:pPr rtl="0"/>
            <a:r>
              <a:rPr lang="en-GB" dirty="0"/>
              <a:t>2431559@student.uwtsd.ac.uk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67420029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E05407-9E35-E655-F8EB-B54B77D69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AC8E2FE8-DC5E-0B86-9ED2-E1AAE87DF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95847" y="0"/>
            <a:ext cx="7388298" cy="6858000"/>
            <a:chOff x="1826589" y="0"/>
            <a:chExt cx="7388298" cy="6858000"/>
          </a:xfrm>
        </p:grpSpPr>
        <p:sp>
          <p:nvSpPr>
            <p:cNvPr id="10" name="Parallelogram 9">
              <a:extLst>
                <a:ext uri="{FF2B5EF4-FFF2-40B4-BE49-F238E27FC236}">
                  <a16:creationId xmlns:a16="http://schemas.microsoft.com/office/drawing/2014/main" id="{A3FE4752-FD3F-84E0-E12C-6588E2C38A39}"/>
                </a:ext>
              </a:extLst>
            </p:cNvPr>
            <p:cNvSpPr/>
            <p:nvPr/>
          </p:nvSpPr>
          <p:spPr>
            <a:xfrm>
              <a:off x="2618099" y="0"/>
              <a:ext cx="6596788" cy="6858000"/>
            </a:xfrm>
            <a:prstGeom prst="parallelogram">
              <a:avLst/>
            </a:prstGeom>
            <a:solidFill>
              <a:schemeClr val="bg1">
                <a:alpha val="8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9" name="Parallelogram 8">
              <a:extLst>
                <a:ext uri="{FF2B5EF4-FFF2-40B4-BE49-F238E27FC236}">
                  <a16:creationId xmlns:a16="http://schemas.microsoft.com/office/drawing/2014/main" id="{45E92A29-126D-A363-682F-4388E38E035E}"/>
                </a:ext>
              </a:extLst>
            </p:cNvPr>
            <p:cNvSpPr/>
            <p:nvPr/>
          </p:nvSpPr>
          <p:spPr>
            <a:xfrm>
              <a:off x="2340861" y="0"/>
              <a:ext cx="6596788" cy="6858000"/>
            </a:xfrm>
            <a:prstGeom prst="parallelogram">
              <a:avLst/>
            </a:prstGeom>
            <a:solidFill>
              <a:schemeClr val="bg1">
                <a:alpha val="6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2" name="Parallelogram 21">
              <a:extLst>
                <a:ext uri="{FF2B5EF4-FFF2-40B4-BE49-F238E27FC236}">
                  <a16:creationId xmlns:a16="http://schemas.microsoft.com/office/drawing/2014/main" id="{040A40DC-C0FD-13EC-213B-D34447F98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826589" y="0"/>
              <a:ext cx="6596788" cy="6858000"/>
            </a:xfrm>
            <a:prstGeom prst="parallelogram">
              <a:avLst/>
            </a:prstGeom>
            <a:solidFill>
              <a:schemeClr val="bg1">
                <a:alpha val="84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sp>
        <p:nvSpPr>
          <p:cNvPr id="4" name="Title 3" descr="Title">
            <a:extLst>
              <a:ext uri="{FF2B5EF4-FFF2-40B4-BE49-F238E27FC236}">
                <a16:creationId xmlns:a16="http://schemas.microsoft.com/office/drawing/2014/main" id="{9288E595-C60B-C2BB-B402-A672876F9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886" y="557439"/>
            <a:ext cx="10765970" cy="830997"/>
          </a:xfrm>
        </p:spPr>
        <p:txBody>
          <a:bodyPr rtlCol="0"/>
          <a:lstStyle/>
          <a:p>
            <a:pPr rtl="0"/>
            <a:r>
              <a:rPr lang="en-GB" sz="4000" dirty="0"/>
              <a:t>References:</a:t>
            </a:r>
          </a:p>
        </p:txBody>
      </p:sp>
      <p:sp>
        <p:nvSpPr>
          <p:cNvPr id="23" name="Text Placeholder 22" descr="content block 1">
            <a:extLst>
              <a:ext uri="{FF2B5EF4-FFF2-40B4-BE49-F238E27FC236}">
                <a16:creationId xmlns:a16="http://schemas.microsoft.com/office/drawing/2014/main" id="{21CD1254-8B8C-A956-36E4-59CF3E9FFA4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53143" y="1491302"/>
            <a:ext cx="11179630" cy="4595177"/>
          </a:xfrm>
        </p:spPr>
        <p:txBody>
          <a:bodyPr rtlCol="0"/>
          <a:lstStyle/>
          <a:p>
            <a:pPr rt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Cottrell, S. (2024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) The study skills handbook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Sixth edition. London: Bloomsbury Academic.</a:t>
            </a:r>
          </a:p>
          <a:p>
            <a:pPr rt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Booth, D. (2024) ‘Building Capacity by Applying the Eisenhower Matrix’, Journal of environmental health, 86(8), pp. 42–43.</a:t>
            </a:r>
          </a:p>
          <a:p>
            <a:pPr rt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Kissick, D. (2020) The Pomodoro Technique, The New York times magazine. New York: The New York Times Company, pp. 16–17.</a:t>
            </a:r>
          </a:p>
          <a:p>
            <a:pPr rt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McMillan, K. (2021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) The study skills book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your essential guide to university success. Fourth edition. Harlow, England: Pearson.</a:t>
            </a:r>
          </a:p>
          <a:p>
            <a:pPr rtl="0"/>
            <a:endParaRPr lang="en-GB" sz="3200" dirty="0"/>
          </a:p>
        </p:txBody>
      </p:sp>
      <p:sp>
        <p:nvSpPr>
          <p:cNvPr id="17" name="Slide Number Placeholder 5" descr="Slide number">
            <a:extLst>
              <a:ext uri="{FF2B5EF4-FFF2-40B4-BE49-F238E27FC236}">
                <a16:creationId xmlns:a16="http://schemas.microsoft.com/office/drawing/2014/main" id="{65E9618F-31B7-E694-36D3-5FCBABD6CAA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>
            <a:spLocks/>
          </p:cNvSpPr>
          <p:nvPr/>
        </p:nvSpPr>
        <p:spPr>
          <a:xfrm>
            <a:off x="11091210" y="6189345"/>
            <a:ext cx="600974" cy="39524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fld id="{247A4EEE-49CE-4F6C-BF32-B7FCC5EBBF45}" type="slidenum">
              <a:rPr lang="en-GB" sz="1200" smtClean="0">
                <a:solidFill>
                  <a:schemeClr val="bg1"/>
                </a:solidFill>
              </a:rPr>
              <a:pPr algn="ctr" rtl="0"/>
              <a:t>8</a:t>
            </a:fld>
            <a:endParaRPr lang="en-GB" sz="1200">
              <a:solidFill>
                <a:schemeClr val="bg1"/>
              </a:solidFill>
            </a:endParaRPr>
          </a:p>
        </p:txBody>
      </p:sp>
      <p:pic>
        <p:nvPicPr>
          <p:cNvPr id="2" name="Content Placeholder 79" descr="Open Book">
            <a:extLst>
              <a:ext uri="{FF2B5EF4-FFF2-40B4-BE49-F238E27FC236}">
                <a16:creationId xmlns:a16="http://schemas.microsoft.com/office/drawing/2014/main" id="{82B4C2A6-158C-9627-1D3E-7E54AE6D5C9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5816" y="563389"/>
            <a:ext cx="548640" cy="548640"/>
          </a:xfrm>
        </p:spPr>
      </p:pic>
    </p:spTree>
    <p:extLst>
      <p:ext uri="{BB962C8B-B14F-4D97-AF65-F5344CB8AC3E}">
        <p14:creationId xmlns:p14="http://schemas.microsoft.com/office/powerpoint/2010/main" val="174836023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MSFT_04_Education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2606E"/>
      </a:accent1>
      <a:accent2>
        <a:srgbClr val="0F3955"/>
      </a:accent2>
      <a:accent3>
        <a:srgbClr val="FFC000"/>
      </a:accent3>
      <a:accent4>
        <a:srgbClr val="BF678E"/>
      </a:accent4>
      <a:accent5>
        <a:srgbClr val="731F1C"/>
      </a:accent5>
      <a:accent6>
        <a:srgbClr val="7A9E56"/>
      </a:accent6>
      <a:hlink>
        <a:srgbClr val="00B0F0"/>
      </a:hlink>
      <a:folHlink>
        <a:srgbClr val="595959"/>
      </a:folHlink>
    </a:clrScheme>
    <a:fontScheme name="MSFT_04_Education">
      <a:majorFont>
        <a:latin typeface="Corbel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155088_TF00475556_Win32" id="{41AB0E46-27D6-4A0C-A99C-EE85A1416CC8}" vid="{7722B658-BB20-4642-A646-AE020ADF4393}"/>
    </a:ext>
  </a:extLst>
</a:theme>
</file>

<file path=ppt/theme/theme2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Education presentation</Template>
  <TotalTime>204</TotalTime>
  <Words>334</Words>
  <Application>Microsoft Office PowerPoint</Application>
  <PresentationFormat>Widescreen</PresentationFormat>
  <Paragraphs>50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Calibri Light</vt:lpstr>
      <vt:lpstr>Corbel</vt:lpstr>
      <vt:lpstr>Office Theme</vt:lpstr>
      <vt:lpstr>1_Custom Design</vt:lpstr>
      <vt:lpstr>2_Custom Design</vt:lpstr>
      <vt:lpstr>3_Custom Design</vt:lpstr>
      <vt:lpstr>4_Custom Design</vt:lpstr>
      <vt:lpstr>Custom Design</vt:lpstr>
      <vt:lpstr>TIME MANAGEMNT  </vt:lpstr>
      <vt:lpstr>WHAT IS TIME MANAGEMENT ?</vt:lpstr>
      <vt:lpstr>WHY IS TIME MANAGEMENT IMPORTANT ?</vt:lpstr>
      <vt:lpstr>WHAT STRATEGIES CAN STUDENT USE TO IMPROVE TIME MANAGEMENT ?</vt:lpstr>
      <vt:lpstr>WHAT CHALLENGES STUDENTS FACE DURNING STUDY ?</vt:lpstr>
      <vt:lpstr>GOOD TIME MANAGENENT = STUDENT SUCCESS ! </vt:lpstr>
      <vt:lpstr>THANK YOU  /  QUESTIONS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patrycja torunska</dc:creator>
  <cp:lastModifiedBy>patrycja torunska</cp:lastModifiedBy>
  <cp:revision>1</cp:revision>
  <dcterms:created xsi:type="dcterms:W3CDTF">2025-06-11T17:39:37Z</dcterms:created>
  <dcterms:modified xsi:type="dcterms:W3CDTF">2025-06-11T21:04:34Z</dcterms:modified>
</cp:coreProperties>
</file>