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43"/>
  </p:notesMasterIdLst>
  <p:sldIdLst>
    <p:sldId id="256" r:id="rId4"/>
    <p:sldId id="704" r:id="rId5"/>
    <p:sldId id="683" r:id="rId6"/>
    <p:sldId id="737" r:id="rId7"/>
    <p:sldId id="739" r:id="rId8"/>
    <p:sldId id="741" r:id="rId9"/>
    <p:sldId id="295" r:id="rId10"/>
    <p:sldId id="742" r:id="rId11"/>
    <p:sldId id="731" r:id="rId12"/>
    <p:sldId id="732" r:id="rId13"/>
    <p:sldId id="743" r:id="rId14"/>
    <p:sldId id="733" r:id="rId15"/>
    <p:sldId id="734" r:id="rId16"/>
    <p:sldId id="744" r:id="rId17"/>
    <p:sldId id="735" r:id="rId18"/>
    <p:sldId id="676" r:id="rId19"/>
    <p:sldId id="745" r:id="rId20"/>
    <p:sldId id="756" r:id="rId21"/>
    <p:sldId id="757" r:id="rId22"/>
    <p:sldId id="758" r:id="rId23"/>
    <p:sldId id="725" r:id="rId24"/>
    <p:sldId id="746" r:id="rId25"/>
    <p:sldId id="760" r:id="rId26"/>
    <p:sldId id="747" r:id="rId27"/>
    <p:sldId id="736" r:id="rId28"/>
    <p:sldId id="748" r:id="rId29"/>
    <p:sldId id="749" r:id="rId30"/>
    <p:sldId id="761" r:id="rId31"/>
    <p:sldId id="750" r:id="rId32"/>
    <p:sldId id="759" r:id="rId33"/>
    <p:sldId id="751" r:id="rId34"/>
    <p:sldId id="752" r:id="rId35"/>
    <p:sldId id="753" r:id="rId36"/>
    <p:sldId id="754" r:id="rId37"/>
    <p:sldId id="755" r:id="rId38"/>
    <p:sldId id="694" r:id="rId39"/>
    <p:sldId id="323" r:id="rId40"/>
    <p:sldId id="422" r:id="rId41"/>
    <p:sldId id="72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8B1D25-2D46-ED1A-693D-7EB557D36CEA}" v="2" dt="2026-09-18T10:45:07.236"/>
    <p1510:client id="{C260573D-A706-4107-AD4D-951744BEBE50}" v="17" dt="2026-09-16T12:21:16.4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9-16T12:21:47.070" v="4396" actId="20577"/>
      <pc:docMkLst>
        <pc:docMk/>
      </pc:docMkLst>
      <pc:sldChg chg="addSp delSp modSp add mod modClrScheme chgLayout">
        <pc:chgData name="Rhiannon Akers" userId="fb3c9d12-5c8c-42d7-8dc7-d872d7a3d202" providerId="ADAL" clId="{80AABDCA-A693-4F09-99FD-F26609E442FC}" dt="2026-09-14T14:07:33.335" v="513" actId="26606"/>
        <pc:sldMkLst>
          <pc:docMk/>
          <pc:sldMk cId="2922622423" sldId="295"/>
        </pc:sldMkLst>
        <pc:spChg chg="mod">
          <ac:chgData name="Rhiannon Akers" userId="fb3c9d12-5c8c-42d7-8dc7-d872d7a3d202" providerId="ADAL" clId="{80AABDCA-A693-4F09-99FD-F26609E442FC}" dt="2026-09-14T14:07:33.335" v="513" actId="26606"/>
          <ac:spMkLst>
            <pc:docMk/>
            <pc:sldMk cId="2922622423" sldId="295"/>
            <ac:spMk id="2" creationId="{F731938C-B6F6-A26D-3182-9EAFA89BFDD2}"/>
          </ac:spMkLst>
        </pc:spChg>
        <pc:picChg chg="add mod ord">
          <ac:chgData name="Rhiannon Akers" userId="fb3c9d12-5c8c-42d7-8dc7-d872d7a3d202" providerId="ADAL" clId="{80AABDCA-A693-4F09-99FD-F26609E442FC}" dt="2026-09-14T14:07:33.335" v="513" actId="26606"/>
          <ac:picMkLst>
            <pc:docMk/>
            <pc:sldMk cId="2922622423" sldId="295"/>
            <ac:picMk id="11" creationId="{0B839BE2-790E-222C-852F-4064A13CFA06}"/>
          </ac:picMkLst>
        </pc:picChg>
      </pc:sldChg>
      <pc:sldChg chg="add ord">
        <pc:chgData name="Rhiannon Akers" userId="fb3c9d12-5c8c-42d7-8dc7-d872d7a3d202" providerId="ADAL" clId="{80AABDCA-A693-4F09-99FD-F26609E442FC}" dt="2026-09-14T14:26:41.021" v="1257"/>
        <pc:sldMkLst>
          <pc:docMk/>
          <pc:sldMk cId="2695530292" sldId="676"/>
        </pc:sldMkLst>
      </pc:sldChg>
      <pc:sldChg chg="addSp delSp modSp mod modAnim modNotesTx">
        <pc:chgData name="Rhiannon Akers" userId="fb3c9d12-5c8c-42d7-8dc7-d872d7a3d202" providerId="ADAL" clId="{80AABDCA-A693-4F09-99FD-F26609E442FC}" dt="2026-09-14T13:23:31.857" v="106" actId="5793"/>
        <pc:sldMkLst>
          <pc:docMk/>
          <pc:sldMk cId="3177709330" sldId="683"/>
        </pc:sldMkLst>
        <pc:graphicFrameChg chg="add mod">
          <ac:chgData name="Rhiannon Akers" userId="fb3c9d12-5c8c-42d7-8dc7-d872d7a3d202" providerId="ADAL" clId="{80AABDCA-A693-4F09-99FD-F26609E442FC}" dt="2026-09-14T13:23:15.627" v="57"/>
          <ac:graphicFrameMkLst>
            <pc:docMk/>
            <pc:sldMk cId="3177709330" sldId="683"/>
            <ac:graphicFrameMk id="7" creationId="{4FC56B69-1766-9541-F654-D9169CDFD4B0}"/>
          </ac:graphicFrameMkLst>
        </pc:graphicFrameChg>
      </pc:sldChg>
      <pc:sldChg chg="addSp delSp modSp mod modNotesTx">
        <pc:chgData name="Rhiannon Akers" userId="fb3c9d12-5c8c-42d7-8dc7-d872d7a3d202" providerId="ADAL" clId="{80AABDCA-A693-4F09-99FD-F26609E442FC}" dt="2026-09-16T12:09:19.183" v="4024" actId="113"/>
        <pc:sldMkLst>
          <pc:docMk/>
          <pc:sldMk cId="1839113969" sldId="694"/>
        </pc:sldMkLst>
        <pc:spChg chg="add del mod">
          <ac:chgData name="Rhiannon Akers" userId="fb3c9d12-5c8c-42d7-8dc7-d872d7a3d202" providerId="ADAL" clId="{80AABDCA-A693-4F09-99FD-F26609E442FC}" dt="2026-09-16T12:09:19.183" v="4024" actId="113"/>
          <ac:spMkLst>
            <pc:docMk/>
            <pc:sldMk cId="1839113969" sldId="694"/>
            <ac:spMk id="4" creationId="{29ECE955-7CA9-7DAD-1CAA-803FE8C00CF9}"/>
          </ac:spMkLst>
        </pc:spChg>
      </pc:sldChg>
      <pc:sldChg chg="modSp mod modAnim">
        <pc:chgData name="Rhiannon Akers" userId="fb3c9d12-5c8c-42d7-8dc7-d872d7a3d202" providerId="ADAL" clId="{80AABDCA-A693-4F09-99FD-F26609E442FC}" dt="2026-09-14T13:21:50.231" v="49" actId="20577"/>
        <pc:sldMkLst>
          <pc:docMk/>
          <pc:sldMk cId="1121162679" sldId="704"/>
        </pc:sldMkLst>
        <pc:spChg chg="mod">
          <ac:chgData name="Rhiannon Akers" userId="fb3c9d12-5c8c-42d7-8dc7-d872d7a3d202" providerId="ADAL" clId="{80AABDCA-A693-4F09-99FD-F26609E442FC}" dt="2026-09-14T13:21:50.231" v="49" actId="20577"/>
          <ac:spMkLst>
            <pc:docMk/>
            <pc:sldMk cId="1121162679" sldId="704"/>
            <ac:spMk id="4" creationId="{31B8DA23-30C7-AC36-BB97-A65111D8B9C9}"/>
          </ac:spMkLst>
        </pc:spChg>
        <pc:spChg chg="mod">
          <ac:chgData name="Rhiannon Akers" userId="fb3c9d12-5c8c-42d7-8dc7-d872d7a3d202" providerId="ADAL" clId="{80AABDCA-A693-4F09-99FD-F26609E442FC}" dt="2026-09-14T13:21:47.167" v="47"/>
          <ac:spMkLst>
            <pc:docMk/>
            <pc:sldMk cId="1121162679" sldId="704"/>
            <ac:spMk id="5" creationId="{B228ADF4-82E7-2F9B-4EAE-FA3FE38A9AE0}"/>
          </ac:spMkLst>
        </pc:spChg>
      </pc:sldChg>
      <pc:sldChg chg="addSp delSp modSp add mod ord modClrScheme chgLayout">
        <pc:chgData name="Rhiannon Akers" userId="fb3c9d12-5c8c-42d7-8dc7-d872d7a3d202" providerId="ADAL" clId="{80AABDCA-A693-4F09-99FD-F26609E442FC}" dt="2026-09-16T12:17:53.317" v="4246" actId="20577"/>
        <pc:sldMkLst>
          <pc:docMk/>
          <pc:sldMk cId="3743945422" sldId="725"/>
        </pc:sldMkLst>
        <pc:spChg chg="mod ord">
          <ac:chgData name="Rhiannon Akers" userId="fb3c9d12-5c8c-42d7-8dc7-d872d7a3d202" providerId="ADAL" clId="{80AABDCA-A693-4F09-99FD-F26609E442FC}" dt="2026-09-16T12:17:53.317" v="4246" actId="20577"/>
          <ac:spMkLst>
            <pc:docMk/>
            <pc:sldMk cId="3743945422" sldId="725"/>
            <ac:spMk id="2" creationId="{3B419D09-4F64-A95D-25D4-7EDDC287F232}"/>
          </ac:spMkLst>
        </pc:spChg>
        <pc:graphicFrameChg chg="add mod ord">
          <ac:chgData name="Rhiannon Akers" userId="fb3c9d12-5c8c-42d7-8dc7-d872d7a3d202" providerId="ADAL" clId="{80AABDCA-A693-4F09-99FD-F26609E442FC}" dt="2026-09-16T12:01:46.447" v="3777" actId="700"/>
          <ac:graphicFrameMkLst>
            <pc:docMk/>
            <pc:sldMk cId="3743945422" sldId="725"/>
            <ac:graphicFrameMk id="5" creationId="{A4E763AE-9962-9F1C-1617-C0631AAB8407}"/>
          </ac:graphicFrameMkLst>
        </pc:graphicFrameChg>
      </pc:sldChg>
      <pc:sldChg chg="modSp mod">
        <pc:chgData name="Rhiannon Akers" userId="fb3c9d12-5c8c-42d7-8dc7-d872d7a3d202" providerId="ADAL" clId="{80AABDCA-A693-4F09-99FD-F26609E442FC}" dt="2026-09-16T12:05:21.466" v="4013" actId="20577"/>
        <pc:sldMkLst>
          <pc:docMk/>
          <pc:sldMk cId="267603842" sldId="727"/>
        </pc:sldMkLst>
        <pc:spChg chg="mod">
          <ac:chgData name="Rhiannon Akers" userId="fb3c9d12-5c8c-42d7-8dc7-d872d7a3d202" providerId="ADAL" clId="{80AABDCA-A693-4F09-99FD-F26609E442FC}" dt="2026-09-16T12:05:21.466" v="4013" actId="20577"/>
          <ac:spMkLst>
            <pc:docMk/>
            <pc:sldMk cId="267603842" sldId="727"/>
            <ac:spMk id="5" creationId="{36B30326-EC1B-A052-EAB0-9310DAF94A7E}"/>
          </ac:spMkLst>
        </pc:spChg>
      </pc:sldChg>
      <pc:sldChg chg="addSp delSp modSp add mod modNotesTx">
        <pc:chgData name="Rhiannon Akers" userId="fb3c9d12-5c8c-42d7-8dc7-d872d7a3d202" providerId="ADAL" clId="{80AABDCA-A693-4F09-99FD-F26609E442FC}" dt="2026-09-16T12:10:10.039" v="4085" actId="20577"/>
        <pc:sldMkLst>
          <pc:docMk/>
          <pc:sldMk cId="3263740898" sldId="731"/>
        </pc:sldMkLst>
        <pc:picChg chg="add mod">
          <ac:chgData name="Rhiannon Akers" userId="fb3c9d12-5c8c-42d7-8dc7-d872d7a3d202" providerId="ADAL" clId="{80AABDCA-A693-4F09-99FD-F26609E442FC}" dt="2026-09-14T14:18:32.802" v="978" actId="1076"/>
          <ac:picMkLst>
            <pc:docMk/>
            <pc:sldMk cId="3263740898" sldId="731"/>
            <ac:picMk id="6" creationId="{88E69029-B12B-6FF8-73F4-5788CFFFACFD}"/>
          </ac:picMkLst>
        </pc:picChg>
      </pc:sldChg>
      <pc:sldChg chg="addSp delSp modSp add mod modNotesTx">
        <pc:chgData name="Rhiannon Akers" userId="fb3c9d12-5c8c-42d7-8dc7-d872d7a3d202" providerId="ADAL" clId="{80AABDCA-A693-4F09-99FD-F26609E442FC}" dt="2026-09-16T12:10:21.337" v="4108" actId="20577"/>
        <pc:sldMkLst>
          <pc:docMk/>
          <pc:sldMk cId="1731497346" sldId="732"/>
        </pc:sldMkLst>
        <pc:picChg chg="add mod">
          <ac:chgData name="Rhiannon Akers" userId="fb3c9d12-5c8c-42d7-8dc7-d872d7a3d202" providerId="ADAL" clId="{80AABDCA-A693-4F09-99FD-F26609E442FC}" dt="2026-09-14T14:18:50.370" v="984" actId="1076"/>
          <ac:picMkLst>
            <pc:docMk/>
            <pc:sldMk cId="1731497346" sldId="732"/>
            <ac:picMk id="6" creationId="{CA24F7EA-A05A-A32A-8D40-3DBF3682A921}"/>
          </ac:picMkLst>
        </pc:picChg>
      </pc:sldChg>
      <pc:sldChg chg="addSp delSp modSp add mod modNotesTx">
        <pc:chgData name="Rhiannon Akers" userId="fb3c9d12-5c8c-42d7-8dc7-d872d7a3d202" providerId="ADAL" clId="{80AABDCA-A693-4F09-99FD-F26609E442FC}" dt="2026-09-16T12:10:46.582" v="4147" actId="20577"/>
        <pc:sldMkLst>
          <pc:docMk/>
          <pc:sldMk cId="3026089939" sldId="733"/>
        </pc:sldMkLst>
        <pc:picChg chg="add mod">
          <ac:chgData name="Rhiannon Akers" userId="fb3c9d12-5c8c-42d7-8dc7-d872d7a3d202" providerId="ADAL" clId="{80AABDCA-A693-4F09-99FD-F26609E442FC}" dt="2026-09-14T14:18:59.782" v="989" actId="1076"/>
          <ac:picMkLst>
            <pc:docMk/>
            <pc:sldMk cId="3026089939" sldId="733"/>
            <ac:picMk id="6" creationId="{7F6FC022-5781-A72B-9C21-C16AA62390C1}"/>
          </ac:picMkLst>
        </pc:picChg>
      </pc:sldChg>
      <pc:sldChg chg="addSp delSp modSp add mod modNotesTx">
        <pc:chgData name="Rhiannon Akers" userId="fb3c9d12-5c8c-42d7-8dc7-d872d7a3d202" providerId="ADAL" clId="{80AABDCA-A693-4F09-99FD-F26609E442FC}" dt="2026-09-16T12:11:01.881" v="4166" actId="20577"/>
        <pc:sldMkLst>
          <pc:docMk/>
          <pc:sldMk cId="1627357753" sldId="734"/>
        </pc:sldMkLst>
        <pc:picChg chg="add mod">
          <ac:chgData name="Rhiannon Akers" userId="fb3c9d12-5c8c-42d7-8dc7-d872d7a3d202" providerId="ADAL" clId="{80AABDCA-A693-4F09-99FD-F26609E442FC}" dt="2026-09-14T14:19:07.687" v="993" actId="1076"/>
          <ac:picMkLst>
            <pc:docMk/>
            <pc:sldMk cId="1627357753" sldId="734"/>
            <ac:picMk id="8" creationId="{8B64BB30-C63F-A15E-BDDB-2DE9630AD23A}"/>
          </ac:picMkLst>
        </pc:picChg>
      </pc:sldChg>
      <pc:sldChg chg="add del ord">
        <pc:chgData name="Rhiannon Akers" userId="fb3c9d12-5c8c-42d7-8dc7-d872d7a3d202" providerId="ADAL" clId="{80AABDCA-A693-4F09-99FD-F26609E442FC}" dt="2026-09-14T15:50:55.491" v="3414"/>
        <pc:sldMkLst>
          <pc:docMk/>
          <pc:sldMk cId="2880737577" sldId="735"/>
        </pc:sldMkLst>
      </pc:sldChg>
      <pc:sldChg chg="ord">
        <pc:chgData name="Rhiannon Akers" userId="fb3c9d12-5c8c-42d7-8dc7-d872d7a3d202" providerId="ADAL" clId="{80AABDCA-A693-4F09-99FD-F26609E442FC}" dt="2026-09-14T15:24:44.635" v="2480"/>
        <pc:sldMkLst>
          <pc:docMk/>
          <pc:sldMk cId="3075222504" sldId="736"/>
        </pc:sldMkLst>
      </pc:sldChg>
      <pc:sldChg chg="addSp delSp modSp new mod modClrScheme chgLayout modNotesTx">
        <pc:chgData name="Rhiannon Akers" userId="fb3c9d12-5c8c-42d7-8dc7-d872d7a3d202" providerId="ADAL" clId="{80AABDCA-A693-4F09-99FD-F26609E442FC}" dt="2026-09-14T13:28:25.716" v="420" actId="700"/>
        <pc:sldMkLst>
          <pc:docMk/>
          <pc:sldMk cId="1114302087" sldId="737"/>
        </pc:sldMkLst>
        <pc:spChg chg="mod ord">
          <ac:chgData name="Rhiannon Akers" userId="fb3c9d12-5c8c-42d7-8dc7-d872d7a3d202" providerId="ADAL" clId="{80AABDCA-A693-4F09-99FD-F26609E442FC}" dt="2026-09-14T13:28:25.716" v="420" actId="700"/>
          <ac:spMkLst>
            <pc:docMk/>
            <pc:sldMk cId="1114302087" sldId="737"/>
            <ac:spMk id="2" creationId="{CA61CADD-CA63-A207-A755-B0374F3259F3}"/>
          </ac:spMkLst>
        </pc:spChg>
        <pc:graphicFrameChg chg="add mod ord">
          <ac:chgData name="Rhiannon Akers" userId="fb3c9d12-5c8c-42d7-8dc7-d872d7a3d202" providerId="ADAL" clId="{80AABDCA-A693-4F09-99FD-F26609E442FC}" dt="2026-09-14T13:28:25.716" v="420" actId="700"/>
          <ac:graphicFrameMkLst>
            <pc:docMk/>
            <pc:sldMk cId="1114302087" sldId="737"/>
            <ac:graphicFrameMk id="5" creationId="{CED43443-80F3-E184-4C59-49C484FC6005}"/>
          </ac:graphicFrameMkLst>
        </pc:graphicFrameChg>
      </pc:sldChg>
      <pc:sldChg chg="addSp delSp modSp new mod modClrScheme chgLayout">
        <pc:chgData name="Rhiannon Akers" userId="fb3c9d12-5c8c-42d7-8dc7-d872d7a3d202" providerId="ADAL" clId="{80AABDCA-A693-4F09-99FD-F26609E442FC}" dt="2026-09-14T14:11:28.846" v="575" actId="1076"/>
        <pc:sldMkLst>
          <pc:docMk/>
          <pc:sldMk cId="1909430166" sldId="739"/>
        </pc:sldMkLst>
        <pc:spChg chg="add mod ord">
          <ac:chgData name="Rhiannon Akers" userId="fb3c9d12-5c8c-42d7-8dc7-d872d7a3d202" providerId="ADAL" clId="{80AABDCA-A693-4F09-99FD-F26609E442FC}" dt="2026-09-14T14:09:51.195" v="572" actId="20577"/>
          <ac:spMkLst>
            <pc:docMk/>
            <pc:sldMk cId="1909430166" sldId="739"/>
            <ac:spMk id="4" creationId="{35AF9441-FF98-F0F4-27BF-CD9172AA5E83}"/>
          </ac:spMkLst>
        </pc:spChg>
        <pc:picChg chg="add mod ord">
          <ac:chgData name="Rhiannon Akers" userId="fb3c9d12-5c8c-42d7-8dc7-d872d7a3d202" providerId="ADAL" clId="{80AABDCA-A693-4F09-99FD-F26609E442FC}" dt="2026-09-14T14:11:28.846" v="575" actId="1076"/>
          <ac:picMkLst>
            <pc:docMk/>
            <pc:sldMk cId="1909430166" sldId="739"/>
            <ac:picMk id="7" creationId="{CE82DF67-DFD3-F1E0-C4E0-E1A5065FBDFE}"/>
          </ac:picMkLst>
        </pc:picChg>
      </pc:sldChg>
      <pc:sldChg chg="addSp delSp modSp new mod ord modClrScheme chgLayout">
        <pc:chgData name="Rhiannon Akers" userId="fb3c9d12-5c8c-42d7-8dc7-d872d7a3d202" providerId="ADAL" clId="{80AABDCA-A693-4F09-99FD-F26609E442FC}" dt="2026-09-14T14:16:32.002" v="967" actId="20577"/>
        <pc:sldMkLst>
          <pc:docMk/>
          <pc:sldMk cId="864054516" sldId="741"/>
        </pc:sldMkLst>
        <pc:spChg chg="add mod ord">
          <ac:chgData name="Rhiannon Akers" userId="fb3c9d12-5c8c-42d7-8dc7-d872d7a3d202" providerId="ADAL" clId="{80AABDCA-A693-4F09-99FD-F26609E442FC}" dt="2026-09-14T14:14:59.398" v="760" actId="26606"/>
          <ac:spMkLst>
            <pc:docMk/>
            <pc:sldMk cId="864054516" sldId="741"/>
            <ac:spMk id="4" creationId="{A197243D-BB3D-DF8A-C466-BA899EEC6FE2}"/>
          </ac:spMkLst>
        </pc:spChg>
        <pc:spChg chg="add mod ord">
          <ac:chgData name="Rhiannon Akers" userId="fb3c9d12-5c8c-42d7-8dc7-d872d7a3d202" providerId="ADAL" clId="{80AABDCA-A693-4F09-99FD-F26609E442FC}" dt="2026-09-14T14:16:32.002" v="967" actId="20577"/>
          <ac:spMkLst>
            <pc:docMk/>
            <pc:sldMk cId="864054516" sldId="741"/>
            <ac:spMk id="5" creationId="{E900D34A-413F-C3EE-5BDB-523DA7DFF0EF}"/>
          </ac:spMkLst>
        </pc:spChg>
        <pc:picChg chg="add mod">
          <ac:chgData name="Rhiannon Akers" userId="fb3c9d12-5c8c-42d7-8dc7-d872d7a3d202" providerId="ADAL" clId="{80AABDCA-A693-4F09-99FD-F26609E442FC}" dt="2026-09-14T14:14:59.398" v="760" actId="26606"/>
          <ac:picMkLst>
            <pc:docMk/>
            <pc:sldMk cId="864054516" sldId="741"/>
            <ac:picMk id="7" creationId="{FB8C8EDA-BDF6-D6A8-F2E0-8228C5E34857}"/>
          </ac:picMkLst>
        </pc:picChg>
      </pc:sldChg>
      <pc:sldChg chg="addSp delSp modSp add mod modClrScheme chgLayout">
        <pc:chgData name="Rhiannon Akers" userId="fb3c9d12-5c8c-42d7-8dc7-d872d7a3d202" providerId="ADAL" clId="{80AABDCA-A693-4F09-99FD-F26609E442FC}" dt="2026-09-14T14:26:21.084" v="1254" actId="20577"/>
        <pc:sldMkLst>
          <pc:docMk/>
          <pc:sldMk cId="1583402521" sldId="742"/>
        </pc:sldMkLst>
        <pc:spChg chg="mod">
          <ac:chgData name="Rhiannon Akers" userId="fb3c9d12-5c8c-42d7-8dc7-d872d7a3d202" providerId="ADAL" clId="{80AABDCA-A693-4F09-99FD-F26609E442FC}" dt="2026-09-14T14:26:12.896" v="1226" actId="26606"/>
          <ac:spMkLst>
            <pc:docMk/>
            <pc:sldMk cId="1583402521" sldId="742"/>
            <ac:spMk id="2" creationId="{A1CB89EB-DDC7-7A25-0E9F-7CC26633CBCA}"/>
          </ac:spMkLst>
        </pc:spChg>
        <pc:graphicFrameChg chg="add mod modGraphic">
          <ac:chgData name="Rhiannon Akers" userId="fb3c9d12-5c8c-42d7-8dc7-d872d7a3d202" providerId="ADAL" clId="{80AABDCA-A693-4F09-99FD-F26609E442FC}" dt="2026-09-14T14:26:21.084" v="1254" actId="20577"/>
          <ac:graphicFrameMkLst>
            <pc:docMk/>
            <pc:sldMk cId="1583402521" sldId="742"/>
            <ac:graphicFrameMk id="5" creationId="{9473C9F3-4875-1E43-622B-A064E8A4E416}"/>
          </ac:graphicFrameMkLst>
        </pc:graphicFrameChg>
      </pc:sldChg>
      <pc:sldChg chg="addSp delSp modSp add mod modNotesTx">
        <pc:chgData name="Rhiannon Akers" userId="fb3c9d12-5c8c-42d7-8dc7-d872d7a3d202" providerId="ADAL" clId="{80AABDCA-A693-4F09-99FD-F26609E442FC}" dt="2026-09-16T12:10:38.137" v="4124" actId="20577"/>
        <pc:sldMkLst>
          <pc:docMk/>
          <pc:sldMk cId="1547425604" sldId="743"/>
        </pc:sldMkLst>
        <pc:spChg chg="mod">
          <ac:chgData name="Rhiannon Akers" userId="fb3c9d12-5c8c-42d7-8dc7-d872d7a3d202" providerId="ADAL" clId="{80AABDCA-A693-4F09-99FD-F26609E442FC}" dt="2026-09-14T14:19:17.138" v="996" actId="20577"/>
          <ac:spMkLst>
            <pc:docMk/>
            <pc:sldMk cId="1547425604" sldId="743"/>
            <ac:spMk id="3" creationId="{704D5C80-A7D2-3A09-79FC-39508FDA815F}"/>
          </ac:spMkLst>
        </pc:spChg>
        <pc:picChg chg="add mod">
          <ac:chgData name="Rhiannon Akers" userId="fb3c9d12-5c8c-42d7-8dc7-d872d7a3d202" providerId="ADAL" clId="{80AABDCA-A693-4F09-99FD-F26609E442FC}" dt="2026-09-14T14:18:47.867" v="983" actId="1076"/>
          <ac:picMkLst>
            <pc:docMk/>
            <pc:sldMk cId="1547425604" sldId="743"/>
            <ac:picMk id="6" creationId="{A00AF035-6CDE-F56B-4FCC-F04A840642D1}"/>
          </ac:picMkLst>
        </pc:picChg>
      </pc:sldChg>
      <pc:sldChg chg="addSp delSp modSp new mod modClrScheme chgLayout">
        <pc:chgData name="Rhiannon Akers" userId="fb3c9d12-5c8c-42d7-8dc7-d872d7a3d202" providerId="ADAL" clId="{80AABDCA-A693-4F09-99FD-F26609E442FC}" dt="2026-09-16T12:17:32.592" v="4212" actId="20577"/>
        <pc:sldMkLst>
          <pc:docMk/>
          <pc:sldMk cId="4029262790" sldId="744"/>
        </pc:sldMkLst>
        <pc:spChg chg="add mod ord">
          <ac:chgData name="Rhiannon Akers" userId="fb3c9d12-5c8c-42d7-8dc7-d872d7a3d202" providerId="ADAL" clId="{80AABDCA-A693-4F09-99FD-F26609E442FC}" dt="2026-09-16T12:17:32.592" v="4212" actId="20577"/>
          <ac:spMkLst>
            <pc:docMk/>
            <pc:sldMk cId="4029262790" sldId="744"/>
            <ac:spMk id="4" creationId="{EBB50799-3A9C-90CB-762F-6C5B3199BCBF}"/>
          </ac:spMkLst>
        </pc:spChg>
        <pc:graphicFrameChg chg="add mod">
          <ac:chgData name="Rhiannon Akers" userId="fb3c9d12-5c8c-42d7-8dc7-d872d7a3d202" providerId="ADAL" clId="{80AABDCA-A693-4F09-99FD-F26609E442FC}" dt="2026-09-14T14:26:37.024" v="1255" actId="26606"/>
          <ac:graphicFrameMkLst>
            <pc:docMk/>
            <pc:sldMk cId="4029262790" sldId="744"/>
            <ac:graphicFrameMk id="7" creationId="{9082E69C-6DEB-444A-C243-3987453591CE}"/>
          </ac:graphicFrameMkLst>
        </pc:graphicFrameChg>
      </pc:sldChg>
      <pc:sldChg chg="addSp delSp modSp new mod">
        <pc:chgData name="Rhiannon Akers" userId="fb3c9d12-5c8c-42d7-8dc7-d872d7a3d202" providerId="ADAL" clId="{80AABDCA-A693-4F09-99FD-F26609E442FC}" dt="2026-09-14T14:53:45.967" v="1327" actId="14100"/>
        <pc:sldMkLst>
          <pc:docMk/>
          <pc:sldMk cId="2099868705" sldId="745"/>
        </pc:sldMkLst>
        <pc:spChg chg="add mod">
          <ac:chgData name="Rhiannon Akers" userId="fb3c9d12-5c8c-42d7-8dc7-d872d7a3d202" providerId="ADAL" clId="{80AABDCA-A693-4F09-99FD-F26609E442FC}" dt="2026-09-14T14:28:51.821" v="1317" actId="20577"/>
          <ac:spMkLst>
            <pc:docMk/>
            <pc:sldMk cId="2099868705" sldId="745"/>
            <ac:spMk id="10" creationId="{5E7065DA-49C5-C95F-3A50-1501AFEDE16F}"/>
          </ac:spMkLst>
        </pc:spChg>
        <pc:picChg chg="add mod ord">
          <ac:chgData name="Rhiannon Akers" userId="fb3c9d12-5c8c-42d7-8dc7-d872d7a3d202" providerId="ADAL" clId="{80AABDCA-A693-4F09-99FD-F26609E442FC}" dt="2026-09-14T14:53:45.967" v="1327" actId="14100"/>
          <ac:picMkLst>
            <pc:docMk/>
            <pc:sldMk cId="2099868705" sldId="745"/>
            <ac:picMk id="5" creationId="{5DF303FE-9315-7FD6-1000-2C94396936DA}"/>
          </ac:picMkLst>
        </pc:picChg>
      </pc:sldChg>
      <pc:sldChg chg="addSp delSp modSp new mod modClrScheme chgLayout modNotesTx">
        <pc:chgData name="Rhiannon Akers" userId="fb3c9d12-5c8c-42d7-8dc7-d872d7a3d202" providerId="ADAL" clId="{80AABDCA-A693-4F09-99FD-F26609E442FC}" dt="2026-09-16T11:55:38.359" v="3519" actId="20577"/>
        <pc:sldMkLst>
          <pc:docMk/>
          <pc:sldMk cId="3904853764" sldId="746"/>
        </pc:sldMkLst>
        <pc:spChg chg="add mod ord">
          <ac:chgData name="Rhiannon Akers" userId="fb3c9d12-5c8c-42d7-8dc7-d872d7a3d202" providerId="ADAL" clId="{80AABDCA-A693-4F09-99FD-F26609E442FC}" dt="2026-09-14T14:58:01.755" v="1346" actId="26606"/>
          <ac:spMkLst>
            <pc:docMk/>
            <pc:sldMk cId="3904853764" sldId="746"/>
            <ac:spMk id="6" creationId="{CB1AC550-5829-ADFC-9299-79C2247A998A}"/>
          </ac:spMkLst>
        </pc:spChg>
        <pc:spChg chg="add mod">
          <ac:chgData name="Rhiannon Akers" userId="fb3c9d12-5c8c-42d7-8dc7-d872d7a3d202" providerId="ADAL" clId="{80AABDCA-A693-4F09-99FD-F26609E442FC}" dt="2026-09-14T14:58:01.755" v="1346" actId="26606"/>
          <ac:spMkLst>
            <pc:docMk/>
            <pc:sldMk cId="3904853764" sldId="746"/>
            <ac:spMk id="19" creationId="{394B2965-6951-FECE-D8FE-961171F5DAD4}"/>
          </ac:spMkLst>
        </pc:spChg>
        <pc:picChg chg="add mod">
          <ac:chgData name="Rhiannon Akers" userId="fb3c9d12-5c8c-42d7-8dc7-d872d7a3d202" providerId="ADAL" clId="{80AABDCA-A693-4F09-99FD-F26609E442FC}" dt="2026-09-14T14:58:09.956" v="1349" actId="1076"/>
          <ac:picMkLst>
            <pc:docMk/>
            <pc:sldMk cId="3904853764" sldId="746"/>
            <ac:picMk id="14" creationId="{A98C509E-7625-2980-EBDE-48D985CB71A0}"/>
          </ac:picMkLst>
        </pc:picChg>
      </pc:sldChg>
      <pc:sldChg chg="addSp delSp modSp new mod modClrScheme chgLayout">
        <pc:chgData name="Rhiannon Akers" userId="fb3c9d12-5c8c-42d7-8dc7-d872d7a3d202" providerId="ADAL" clId="{80AABDCA-A693-4F09-99FD-F26609E442FC}" dt="2026-09-16T12:18:10.593" v="4268" actId="20577"/>
        <pc:sldMkLst>
          <pc:docMk/>
          <pc:sldMk cId="2327397" sldId="747"/>
        </pc:sldMkLst>
        <pc:spChg chg="mod">
          <ac:chgData name="Rhiannon Akers" userId="fb3c9d12-5c8c-42d7-8dc7-d872d7a3d202" providerId="ADAL" clId="{80AABDCA-A693-4F09-99FD-F26609E442FC}" dt="2026-09-16T12:18:10.593" v="4268" actId="20577"/>
          <ac:spMkLst>
            <pc:docMk/>
            <pc:sldMk cId="2327397" sldId="747"/>
            <ac:spMk id="2" creationId="{319EE4E5-BF73-8098-F0CC-C133EC314B39}"/>
          </ac:spMkLst>
        </pc:spChg>
        <pc:spChg chg="add mod">
          <ac:chgData name="Rhiannon Akers" userId="fb3c9d12-5c8c-42d7-8dc7-d872d7a3d202" providerId="ADAL" clId="{80AABDCA-A693-4F09-99FD-F26609E442FC}" dt="2026-09-14T15:06:50.750" v="1758" actId="20577"/>
          <ac:spMkLst>
            <pc:docMk/>
            <pc:sldMk cId="2327397" sldId="747"/>
            <ac:spMk id="10" creationId="{0D6A0A2C-9471-269E-D400-43CD964D4812}"/>
          </ac:spMkLst>
        </pc:spChg>
        <pc:picChg chg="add mod">
          <ac:chgData name="Rhiannon Akers" userId="fb3c9d12-5c8c-42d7-8dc7-d872d7a3d202" providerId="ADAL" clId="{80AABDCA-A693-4F09-99FD-F26609E442FC}" dt="2026-09-14T15:03:40.098" v="1602" actId="26606"/>
          <ac:picMkLst>
            <pc:docMk/>
            <pc:sldMk cId="2327397" sldId="747"/>
            <ac:picMk id="5" creationId="{04BEAE72-F95B-DD7B-F95E-029BA6F4770B}"/>
          </ac:picMkLst>
        </pc:picChg>
      </pc:sldChg>
      <pc:sldChg chg="addSp delSp modSp new mod modClrScheme chgLayout">
        <pc:chgData name="Rhiannon Akers" userId="fb3c9d12-5c8c-42d7-8dc7-d872d7a3d202" providerId="ADAL" clId="{80AABDCA-A693-4F09-99FD-F26609E442FC}" dt="2026-09-14T15:09:18.221" v="1818" actId="26606"/>
        <pc:sldMkLst>
          <pc:docMk/>
          <pc:sldMk cId="4116178419" sldId="748"/>
        </pc:sldMkLst>
        <pc:spChg chg="add mod ord">
          <ac:chgData name="Rhiannon Akers" userId="fb3c9d12-5c8c-42d7-8dc7-d872d7a3d202" providerId="ADAL" clId="{80AABDCA-A693-4F09-99FD-F26609E442FC}" dt="2026-09-14T15:09:18.221" v="1818" actId="26606"/>
          <ac:spMkLst>
            <pc:docMk/>
            <pc:sldMk cId="4116178419" sldId="748"/>
            <ac:spMk id="5" creationId="{2C6282B5-0D9C-3C29-960C-F9453A54600A}"/>
          </ac:spMkLst>
        </pc:spChg>
        <pc:graphicFrameChg chg="add mod">
          <ac:chgData name="Rhiannon Akers" userId="fb3c9d12-5c8c-42d7-8dc7-d872d7a3d202" providerId="ADAL" clId="{80AABDCA-A693-4F09-99FD-F26609E442FC}" dt="2026-09-14T15:09:18.221" v="1818" actId="26606"/>
          <ac:graphicFrameMkLst>
            <pc:docMk/>
            <pc:sldMk cId="4116178419" sldId="748"/>
            <ac:graphicFrameMk id="8" creationId="{92309CC6-3BE2-CB62-6DA0-8704C5AD70C1}"/>
          </ac:graphicFrameMkLst>
        </pc:graphicFrameChg>
      </pc:sldChg>
      <pc:sldChg chg="addSp modSp new mod modClrScheme chgLayout modNotesTx">
        <pc:chgData name="Rhiannon Akers" userId="fb3c9d12-5c8c-42d7-8dc7-d872d7a3d202" providerId="ADAL" clId="{80AABDCA-A693-4F09-99FD-F26609E442FC}" dt="2026-09-16T12:18:29.892" v="4303" actId="20577"/>
        <pc:sldMkLst>
          <pc:docMk/>
          <pc:sldMk cId="2536885133" sldId="749"/>
        </pc:sldMkLst>
        <pc:spChg chg="mod">
          <ac:chgData name="Rhiannon Akers" userId="fb3c9d12-5c8c-42d7-8dc7-d872d7a3d202" providerId="ADAL" clId="{80AABDCA-A693-4F09-99FD-F26609E442FC}" dt="2026-09-16T12:18:29.892" v="4303" actId="20577"/>
          <ac:spMkLst>
            <pc:docMk/>
            <pc:sldMk cId="2536885133" sldId="749"/>
            <ac:spMk id="2" creationId="{323E5663-4414-0F31-A28C-DE994E90EABC}"/>
          </ac:spMkLst>
        </pc:spChg>
        <pc:spChg chg="mod">
          <ac:chgData name="Rhiannon Akers" userId="fb3c9d12-5c8c-42d7-8dc7-d872d7a3d202" providerId="ADAL" clId="{80AABDCA-A693-4F09-99FD-F26609E442FC}" dt="2026-09-14T15:11:57.030" v="2069" actId="26606"/>
          <ac:spMkLst>
            <pc:docMk/>
            <pc:sldMk cId="2536885133" sldId="749"/>
            <ac:spMk id="3" creationId="{6150E17C-CDC7-BAD2-8868-B12C4DEFE3EC}"/>
          </ac:spMkLst>
        </pc:spChg>
        <pc:picChg chg="add">
          <ac:chgData name="Rhiannon Akers" userId="fb3c9d12-5c8c-42d7-8dc7-d872d7a3d202" providerId="ADAL" clId="{80AABDCA-A693-4F09-99FD-F26609E442FC}" dt="2026-09-14T15:11:57.030" v="2069" actId="26606"/>
          <ac:picMkLst>
            <pc:docMk/>
            <pc:sldMk cId="2536885133" sldId="749"/>
            <ac:picMk id="5" creationId="{50FE42C1-0CC3-E4ED-55B9-EF22E922989A}"/>
          </ac:picMkLst>
        </pc:picChg>
      </pc:sldChg>
      <pc:sldChg chg="addSp delSp modSp new mod modClrScheme chgLayout">
        <pc:chgData name="Rhiannon Akers" userId="fb3c9d12-5c8c-42d7-8dc7-d872d7a3d202" providerId="ADAL" clId="{80AABDCA-A693-4F09-99FD-F26609E442FC}" dt="2026-09-16T12:18:45.678" v="4334" actId="20577"/>
        <pc:sldMkLst>
          <pc:docMk/>
          <pc:sldMk cId="1541697646" sldId="750"/>
        </pc:sldMkLst>
        <pc:spChg chg="add mod ord">
          <ac:chgData name="Rhiannon Akers" userId="fb3c9d12-5c8c-42d7-8dc7-d872d7a3d202" providerId="ADAL" clId="{80AABDCA-A693-4F09-99FD-F26609E442FC}" dt="2026-09-16T12:18:45.678" v="4334" actId="20577"/>
          <ac:spMkLst>
            <pc:docMk/>
            <pc:sldMk cId="1541697646" sldId="750"/>
            <ac:spMk id="5" creationId="{D51C4598-365A-EBC4-228F-E580FBDA7EFB}"/>
          </ac:spMkLst>
        </pc:spChg>
        <pc:graphicFrameChg chg="add mod">
          <ac:chgData name="Rhiannon Akers" userId="fb3c9d12-5c8c-42d7-8dc7-d872d7a3d202" providerId="ADAL" clId="{80AABDCA-A693-4F09-99FD-F26609E442FC}" dt="2026-09-14T15:13:47.397" v="2287" actId="208"/>
          <ac:graphicFrameMkLst>
            <pc:docMk/>
            <pc:sldMk cId="1541697646" sldId="750"/>
            <ac:graphicFrameMk id="8" creationId="{7278B1BF-94A4-9726-27BD-D46AFEA6A92E}"/>
          </ac:graphicFrameMkLst>
        </pc:graphicFrameChg>
      </pc:sldChg>
      <pc:sldChg chg="modSp new mod modNotesTx">
        <pc:chgData name="Rhiannon Akers" userId="fb3c9d12-5c8c-42d7-8dc7-d872d7a3d202" providerId="ADAL" clId="{80AABDCA-A693-4F09-99FD-F26609E442FC}" dt="2026-09-16T11:59:52.804" v="3731" actId="20577"/>
        <pc:sldMkLst>
          <pc:docMk/>
          <pc:sldMk cId="1612741899" sldId="751"/>
        </pc:sldMkLst>
        <pc:spChg chg="mod">
          <ac:chgData name="Rhiannon Akers" userId="fb3c9d12-5c8c-42d7-8dc7-d872d7a3d202" providerId="ADAL" clId="{80AABDCA-A693-4F09-99FD-F26609E442FC}" dt="2026-09-16T11:59:52.804" v="3731" actId="20577"/>
          <ac:spMkLst>
            <pc:docMk/>
            <pc:sldMk cId="1612741899" sldId="751"/>
            <ac:spMk id="2" creationId="{D59912F2-483A-122D-7F4A-1BD1090894DA}"/>
          </ac:spMkLst>
        </pc:spChg>
        <pc:spChg chg="mod">
          <ac:chgData name="Rhiannon Akers" userId="fb3c9d12-5c8c-42d7-8dc7-d872d7a3d202" providerId="ADAL" clId="{80AABDCA-A693-4F09-99FD-F26609E442FC}" dt="2026-09-14T15:38:15.138" v="2513" actId="5793"/>
          <ac:spMkLst>
            <pc:docMk/>
            <pc:sldMk cId="1612741899" sldId="751"/>
            <ac:spMk id="3" creationId="{21B33596-9919-39FE-7E0A-CA7FF99E931C}"/>
          </ac:spMkLst>
        </pc:spChg>
      </pc:sldChg>
      <pc:sldChg chg="addSp delSp modSp new mod modClrScheme chgLayout modNotesTx">
        <pc:chgData name="Rhiannon Akers" userId="fb3c9d12-5c8c-42d7-8dc7-d872d7a3d202" providerId="ADAL" clId="{80AABDCA-A693-4F09-99FD-F26609E442FC}" dt="2026-09-16T12:00:20.079" v="3733" actId="14100"/>
        <pc:sldMkLst>
          <pc:docMk/>
          <pc:sldMk cId="720412008" sldId="752"/>
        </pc:sldMkLst>
        <pc:spChg chg="mod">
          <ac:chgData name="Rhiannon Akers" userId="fb3c9d12-5c8c-42d7-8dc7-d872d7a3d202" providerId="ADAL" clId="{80AABDCA-A693-4F09-99FD-F26609E442FC}" dt="2026-09-16T12:00:06.350" v="3732" actId="26606"/>
          <ac:spMkLst>
            <pc:docMk/>
            <pc:sldMk cId="720412008" sldId="752"/>
            <ac:spMk id="2" creationId="{E3FE9571-185D-6646-BA15-E49B1E9982B4}"/>
          </ac:spMkLst>
        </pc:spChg>
        <pc:graphicFrameChg chg="add mod">
          <ac:chgData name="Rhiannon Akers" userId="fb3c9d12-5c8c-42d7-8dc7-d872d7a3d202" providerId="ADAL" clId="{80AABDCA-A693-4F09-99FD-F26609E442FC}" dt="2026-09-16T12:00:20.079" v="3733" actId="14100"/>
          <ac:graphicFrameMkLst>
            <pc:docMk/>
            <pc:sldMk cId="720412008" sldId="752"/>
            <ac:graphicFrameMk id="5" creationId="{58F3911A-500C-7295-5AFF-E9E61B059BFA}"/>
          </ac:graphicFrameMkLst>
        </pc:graphicFrameChg>
      </pc:sldChg>
      <pc:sldChg chg="addSp delSp modSp new mod modClrScheme chgLayout">
        <pc:chgData name="Rhiannon Akers" userId="fb3c9d12-5c8c-42d7-8dc7-d872d7a3d202" providerId="ADAL" clId="{80AABDCA-A693-4F09-99FD-F26609E442FC}" dt="2026-09-16T12:00:57.259" v="3773" actId="700"/>
        <pc:sldMkLst>
          <pc:docMk/>
          <pc:sldMk cId="1725722460" sldId="753"/>
        </pc:sldMkLst>
        <pc:spChg chg="mod ord">
          <ac:chgData name="Rhiannon Akers" userId="fb3c9d12-5c8c-42d7-8dc7-d872d7a3d202" providerId="ADAL" clId="{80AABDCA-A693-4F09-99FD-F26609E442FC}" dt="2026-09-16T12:00:57.259" v="3773" actId="700"/>
          <ac:spMkLst>
            <pc:docMk/>
            <pc:sldMk cId="1725722460" sldId="753"/>
            <ac:spMk id="2" creationId="{14235FDC-2DD8-2D60-E0CF-E3F2E978AEC7}"/>
          </ac:spMkLst>
        </pc:spChg>
        <pc:graphicFrameChg chg="add mod ord">
          <ac:chgData name="Rhiannon Akers" userId="fb3c9d12-5c8c-42d7-8dc7-d872d7a3d202" providerId="ADAL" clId="{80AABDCA-A693-4F09-99FD-F26609E442FC}" dt="2026-09-16T12:00:57.259" v="3773" actId="700"/>
          <ac:graphicFrameMkLst>
            <pc:docMk/>
            <pc:sldMk cId="1725722460" sldId="753"/>
            <ac:graphicFrameMk id="5" creationId="{544B8FBB-F0D9-E38F-35E9-B29E05AFE44C}"/>
          </ac:graphicFrameMkLst>
        </pc:graphicFrameChg>
      </pc:sldChg>
      <pc:sldChg chg="addSp delSp modSp new mod modNotesTx">
        <pc:chgData name="Rhiannon Akers" userId="fb3c9d12-5c8c-42d7-8dc7-d872d7a3d202" providerId="ADAL" clId="{80AABDCA-A693-4F09-99FD-F26609E442FC}" dt="2026-09-16T12:01:03.095" v="3774" actId="26606"/>
        <pc:sldMkLst>
          <pc:docMk/>
          <pc:sldMk cId="2738149692" sldId="754"/>
        </pc:sldMkLst>
        <pc:spChg chg="mod">
          <ac:chgData name="Rhiannon Akers" userId="fb3c9d12-5c8c-42d7-8dc7-d872d7a3d202" providerId="ADAL" clId="{80AABDCA-A693-4F09-99FD-F26609E442FC}" dt="2026-09-16T12:01:03.095" v="3774" actId="26606"/>
          <ac:spMkLst>
            <pc:docMk/>
            <pc:sldMk cId="2738149692" sldId="754"/>
            <ac:spMk id="2" creationId="{7CFC5346-A9A3-6EEB-BA30-2246B67514CA}"/>
          </ac:spMkLst>
        </pc:spChg>
        <pc:graphicFrameChg chg="add">
          <ac:chgData name="Rhiannon Akers" userId="fb3c9d12-5c8c-42d7-8dc7-d872d7a3d202" providerId="ADAL" clId="{80AABDCA-A693-4F09-99FD-F26609E442FC}" dt="2026-09-16T12:01:03.095" v="3774" actId="26606"/>
          <ac:graphicFrameMkLst>
            <pc:docMk/>
            <pc:sldMk cId="2738149692" sldId="754"/>
            <ac:graphicFrameMk id="5" creationId="{8339B0C6-3644-8F16-5EF5-47FA9F956B40}"/>
          </ac:graphicFrameMkLst>
        </pc:graphicFrameChg>
      </pc:sldChg>
      <pc:sldChg chg="addSp delSp modSp new mod">
        <pc:chgData name="Rhiannon Akers" userId="fb3c9d12-5c8c-42d7-8dc7-d872d7a3d202" providerId="ADAL" clId="{80AABDCA-A693-4F09-99FD-F26609E442FC}" dt="2026-09-16T12:01:13.888" v="3775" actId="26606"/>
        <pc:sldMkLst>
          <pc:docMk/>
          <pc:sldMk cId="2858894929" sldId="755"/>
        </pc:sldMkLst>
        <pc:spChg chg="mod">
          <ac:chgData name="Rhiannon Akers" userId="fb3c9d12-5c8c-42d7-8dc7-d872d7a3d202" providerId="ADAL" clId="{80AABDCA-A693-4F09-99FD-F26609E442FC}" dt="2026-09-16T12:01:13.888" v="3775" actId="26606"/>
          <ac:spMkLst>
            <pc:docMk/>
            <pc:sldMk cId="2858894929" sldId="755"/>
            <ac:spMk id="2" creationId="{57D9A90F-03C4-EBC7-F012-23DCA7A98A17}"/>
          </ac:spMkLst>
        </pc:spChg>
        <pc:graphicFrameChg chg="add">
          <ac:chgData name="Rhiannon Akers" userId="fb3c9d12-5c8c-42d7-8dc7-d872d7a3d202" providerId="ADAL" clId="{80AABDCA-A693-4F09-99FD-F26609E442FC}" dt="2026-09-16T12:01:13.888" v="3775" actId="26606"/>
          <ac:graphicFrameMkLst>
            <pc:docMk/>
            <pc:sldMk cId="2858894929" sldId="755"/>
            <ac:graphicFrameMk id="5" creationId="{088B8DC7-100A-0ECB-8ED2-460087EC818E}"/>
          </ac:graphicFrameMkLst>
        </pc:graphicFrameChg>
      </pc:sldChg>
      <pc:sldChg chg="addSp delSp modSp new mod">
        <pc:chgData name="Rhiannon Akers" userId="fb3c9d12-5c8c-42d7-8dc7-d872d7a3d202" providerId="ADAL" clId="{80AABDCA-A693-4F09-99FD-F26609E442FC}" dt="2026-09-16T11:56:26.113" v="3541" actId="20577"/>
        <pc:sldMkLst>
          <pc:docMk/>
          <pc:sldMk cId="2682039819" sldId="756"/>
        </pc:sldMkLst>
        <pc:spChg chg="mod">
          <ac:chgData name="Rhiannon Akers" userId="fb3c9d12-5c8c-42d7-8dc7-d872d7a3d202" providerId="ADAL" clId="{80AABDCA-A693-4F09-99FD-F26609E442FC}" dt="2026-09-16T11:56:26.113" v="3541" actId="20577"/>
          <ac:spMkLst>
            <pc:docMk/>
            <pc:sldMk cId="2682039819" sldId="756"/>
            <ac:spMk id="2" creationId="{242C7C01-E979-298C-E9E1-7764B1346A2F}"/>
          </ac:spMkLst>
        </pc:spChg>
        <pc:picChg chg="add mod ord">
          <ac:chgData name="Rhiannon Akers" userId="fb3c9d12-5c8c-42d7-8dc7-d872d7a3d202" providerId="ADAL" clId="{80AABDCA-A693-4F09-99FD-F26609E442FC}" dt="2026-09-16T11:53:25.266" v="3453" actId="22"/>
          <ac:picMkLst>
            <pc:docMk/>
            <pc:sldMk cId="2682039819" sldId="756"/>
            <ac:picMk id="5" creationId="{CD318F1C-3013-A7C3-9E34-2656DD0E99AC}"/>
          </ac:picMkLst>
        </pc:picChg>
      </pc:sldChg>
      <pc:sldChg chg="addSp delSp modSp new mod">
        <pc:chgData name="Rhiannon Akers" userId="fb3c9d12-5c8c-42d7-8dc7-d872d7a3d202" providerId="ADAL" clId="{80AABDCA-A693-4F09-99FD-F26609E442FC}" dt="2026-09-16T11:54:13.745" v="3470" actId="22"/>
        <pc:sldMkLst>
          <pc:docMk/>
          <pc:sldMk cId="4034819366" sldId="757"/>
        </pc:sldMkLst>
        <pc:spChg chg="mod">
          <ac:chgData name="Rhiannon Akers" userId="fb3c9d12-5c8c-42d7-8dc7-d872d7a3d202" providerId="ADAL" clId="{80AABDCA-A693-4F09-99FD-F26609E442FC}" dt="2026-09-16T11:53:35.960" v="3469" actId="20577"/>
          <ac:spMkLst>
            <pc:docMk/>
            <pc:sldMk cId="4034819366" sldId="757"/>
            <ac:spMk id="2" creationId="{E9B1D207-D1FB-E5B9-FCF2-5B4439A26AF6}"/>
          </ac:spMkLst>
        </pc:spChg>
        <pc:picChg chg="add mod ord">
          <ac:chgData name="Rhiannon Akers" userId="fb3c9d12-5c8c-42d7-8dc7-d872d7a3d202" providerId="ADAL" clId="{80AABDCA-A693-4F09-99FD-F26609E442FC}" dt="2026-09-16T11:54:13.745" v="3470" actId="22"/>
          <ac:picMkLst>
            <pc:docMk/>
            <pc:sldMk cId="4034819366" sldId="757"/>
            <ac:picMk id="5" creationId="{794C80E5-11E8-609E-CE59-15004F88C097}"/>
          </ac:picMkLst>
        </pc:picChg>
      </pc:sldChg>
      <pc:sldChg chg="addSp delSp modSp new mod">
        <pc:chgData name="Rhiannon Akers" userId="fb3c9d12-5c8c-42d7-8dc7-d872d7a3d202" providerId="ADAL" clId="{80AABDCA-A693-4F09-99FD-F26609E442FC}" dt="2026-09-16T11:54:45.439" v="3499" actId="22"/>
        <pc:sldMkLst>
          <pc:docMk/>
          <pc:sldMk cId="2334967092" sldId="758"/>
        </pc:sldMkLst>
        <pc:spChg chg="mod">
          <ac:chgData name="Rhiannon Akers" userId="fb3c9d12-5c8c-42d7-8dc7-d872d7a3d202" providerId="ADAL" clId="{80AABDCA-A693-4F09-99FD-F26609E442FC}" dt="2026-09-16T11:54:28.621" v="3498" actId="20577"/>
          <ac:spMkLst>
            <pc:docMk/>
            <pc:sldMk cId="2334967092" sldId="758"/>
            <ac:spMk id="2" creationId="{2D0B4F16-28D2-265C-792E-A1CD5D3990DA}"/>
          </ac:spMkLst>
        </pc:spChg>
        <pc:picChg chg="add mod ord">
          <ac:chgData name="Rhiannon Akers" userId="fb3c9d12-5c8c-42d7-8dc7-d872d7a3d202" providerId="ADAL" clId="{80AABDCA-A693-4F09-99FD-F26609E442FC}" dt="2026-09-16T11:54:45.439" v="3499" actId="22"/>
          <ac:picMkLst>
            <pc:docMk/>
            <pc:sldMk cId="2334967092" sldId="758"/>
            <ac:picMk id="5" creationId="{8F5D020C-B890-E987-4FE2-FD036156C13A}"/>
          </ac:picMkLst>
        </pc:picChg>
      </pc:sldChg>
      <pc:sldChg chg="addSp delSp modSp new mod">
        <pc:chgData name="Rhiannon Akers" userId="fb3c9d12-5c8c-42d7-8dc7-d872d7a3d202" providerId="ADAL" clId="{80AABDCA-A693-4F09-99FD-F26609E442FC}" dt="2026-09-16T11:59:31.131" v="3695" actId="26606"/>
        <pc:sldMkLst>
          <pc:docMk/>
          <pc:sldMk cId="2378474325" sldId="759"/>
        </pc:sldMkLst>
        <pc:spChg chg="mod">
          <ac:chgData name="Rhiannon Akers" userId="fb3c9d12-5c8c-42d7-8dc7-d872d7a3d202" providerId="ADAL" clId="{80AABDCA-A693-4F09-99FD-F26609E442FC}" dt="2026-09-16T11:59:31.131" v="3695" actId="26606"/>
          <ac:spMkLst>
            <pc:docMk/>
            <pc:sldMk cId="2378474325" sldId="759"/>
            <ac:spMk id="2" creationId="{845F5970-B767-492A-4762-A8CEF647599A}"/>
          </ac:spMkLst>
        </pc:spChg>
        <pc:picChg chg="add mod">
          <ac:chgData name="Rhiannon Akers" userId="fb3c9d12-5c8c-42d7-8dc7-d872d7a3d202" providerId="ADAL" clId="{80AABDCA-A693-4F09-99FD-F26609E442FC}" dt="2026-09-16T11:59:31.131" v="3695" actId="26606"/>
          <ac:picMkLst>
            <pc:docMk/>
            <pc:sldMk cId="2378474325" sldId="759"/>
            <ac:picMk id="5" creationId="{13B63E48-C449-BD31-BB7B-DB3B7BB592B7}"/>
          </ac:picMkLst>
        </pc:picChg>
      </pc:sldChg>
      <pc:sldChg chg="addSp modSp new mod">
        <pc:chgData name="Rhiannon Akers" userId="fb3c9d12-5c8c-42d7-8dc7-d872d7a3d202" providerId="ADAL" clId="{80AABDCA-A693-4F09-99FD-F26609E442FC}" dt="2026-09-16T12:04:25.265" v="4007" actId="1076"/>
        <pc:sldMkLst>
          <pc:docMk/>
          <pc:sldMk cId="4191036240" sldId="760"/>
        </pc:sldMkLst>
        <pc:spChg chg="mod">
          <ac:chgData name="Rhiannon Akers" userId="fb3c9d12-5c8c-42d7-8dc7-d872d7a3d202" providerId="ADAL" clId="{80AABDCA-A693-4F09-99FD-F26609E442FC}" dt="2026-09-16T12:03:10.123" v="3837" actId="20577"/>
          <ac:spMkLst>
            <pc:docMk/>
            <pc:sldMk cId="4191036240" sldId="760"/>
            <ac:spMk id="2" creationId="{94A5363D-9B34-994D-D1FA-4C9AAE6DF595}"/>
          </ac:spMkLst>
        </pc:spChg>
        <pc:spChg chg="mod">
          <ac:chgData name="Rhiannon Akers" userId="fb3c9d12-5c8c-42d7-8dc7-d872d7a3d202" providerId="ADAL" clId="{80AABDCA-A693-4F09-99FD-F26609E442FC}" dt="2026-09-16T12:04:04.490" v="4003" actId="15"/>
          <ac:spMkLst>
            <pc:docMk/>
            <pc:sldMk cId="4191036240" sldId="760"/>
            <ac:spMk id="3" creationId="{0C4BF8AF-8B0B-4F44-446F-6C12B88725FA}"/>
          </ac:spMkLst>
        </pc:spChg>
        <pc:picChg chg="add mod">
          <ac:chgData name="Rhiannon Akers" userId="fb3c9d12-5c8c-42d7-8dc7-d872d7a3d202" providerId="ADAL" clId="{80AABDCA-A693-4F09-99FD-F26609E442FC}" dt="2026-09-16T12:04:25.265" v="4007" actId="1076"/>
          <ac:picMkLst>
            <pc:docMk/>
            <pc:sldMk cId="4191036240" sldId="760"/>
            <ac:picMk id="5" creationId="{E853E33C-2AB6-5966-7F78-E6CB05794D45}"/>
          </ac:picMkLst>
        </pc:picChg>
      </pc:sldChg>
      <pc:sldChg chg="addSp delSp modSp new mod modClrScheme chgLayout modNotesTx">
        <pc:chgData name="Rhiannon Akers" userId="fb3c9d12-5c8c-42d7-8dc7-d872d7a3d202" providerId="ADAL" clId="{80AABDCA-A693-4F09-99FD-F26609E442FC}" dt="2026-09-16T12:21:47.070" v="4396" actId="20577"/>
        <pc:sldMkLst>
          <pc:docMk/>
          <pc:sldMk cId="2394829953" sldId="761"/>
        </pc:sldMkLst>
        <pc:spChg chg="add mod ord">
          <ac:chgData name="Rhiannon Akers" userId="fb3c9d12-5c8c-42d7-8dc7-d872d7a3d202" providerId="ADAL" clId="{80AABDCA-A693-4F09-99FD-F26609E442FC}" dt="2026-09-16T12:21:40.123" v="4394" actId="26606"/>
          <ac:spMkLst>
            <pc:docMk/>
            <pc:sldMk cId="2394829953" sldId="761"/>
            <ac:spMk id="5" creationId="{8E817EE0-2EE7-BD74-FC5C-195D99CDD0E8}"/>
          </ac:spMkLst>
        </pc:spChg>
        <pc:graphicFrameChg chg="add modGraphic">
          <ac:chgData name="Rhiannon Akers" userId="fb3c9d12-5c8c-42d7-8dc7-d872d7a3d202" providerId="ADAL" clId="{80AABDCA-A693-4F09-99FD-F26609E442FC}" dt="2026-09-16T12:21:47.070" v="4396" actId="20577"/>
          <ac:graphicFrameMkLst>
            <pc:docMk/>
            <pc:sldMk cId="2394829953" sldId="761"/>
            <ac:graphicFrameMk id="8" creationId="{2258869C-D128-B3DA-DD07-9A782B48AF24}"/>
          </ac:graphicFrameMkLst>
        </pc:graphicFrameChg>
      </pc:sldChg>
    </pc:docChg>
  </pc:docChgLst>
  <pc:docChgLst>
    <pc:chgData name="Giulia Chifari" userId="S::g.chifari@uwtsd.ac.uk::f3c002c7-aee8-45d7-8422-713b64dde0c5" providerId="AD" clId="Web-{28676CD8-A643-F125-C4CD-99669326B6DE}"/>
    <pc:docChg chg="modSld">
      <pc:chgData name="Giulia Chifari" userId="S::g.chifari@uwtsd.ac.uk::f3c002c7-aee8-45d7-8422-713b64dde0c5" providerId="AD" clId="Web-{28676CD8-A643-F125-C4CD-99669326B6DE}" dt="2026-09-15T16:34:30.790" v="19"/>
      <pc:docMkLst>
        <pc:docMk/>
      </pc:docMkLst>
      <pc:sldChg chg="modNotes">
        <pc:chgData name="Giulia Chifari" userId="S::g.chifari@uwtsd.ac.uk::f3c002c7-aee8-45d7-8422-713b64dde0c5" providerId="AD" clId="Web-{28676CD8-A643-F125-C4CD-99669326B6DE}" dt="2026-09-15T16:24:04.746" v="17"/>
        <pc:sldMkLst>
          <pc:docMk/>
          <pc:sldMk cId="2922622423" sldId="295"/>
        </pc:sldMkLst>
      </pc:sldChg>
      <pc:sldChg chg="modNotes">
        <pc:chgData name="Giulia Chifari" userId="S::g.chifari@uwtsd.ac.uk::f3c002c7-aee8-45d7-8422-713b64dde0c5" providerId="AD" clId="Web-{28676CD8-A643-F125-C4CD-99669326B6DE}" dt="2026-09-15T16:15:35.961" v="5"/>
        <pc:sldMkLst>
          <pc:docMk/>
          <pc:sldMk cId="1909430166" sldId="739"/>
        </pc:sldMkLst>
      </pc:sldChg>
      <pc:sldChg chg="modNotes">
        <pc:chgData name="Giulia Chifari" userId="S::g.chifari@uwtsd.ac.uk::f3c002c7-aee8-45d7-8422-713b64dde0c5" providerId="AD" clId="Web-{28676CD8-A643-F125-C4CD-99669326B6DE}" dt="2026-09-15T16:15:42.367" v="7"/>
        <pc:sldMkLst>
          <pc:docMk/>
          <pc:sldMk cId="864054516" sldId="741"/>
        </pc:sldMkLst>
      </pc:sldChg>
      <pc:sldChg chg="modNotes">
        <pc:chgData name="Giulia Chifari" userId="S::g.chifari@uwtsd.ac.uk::f3c002c7-aee8-45d7-8422-713b64dde0c5" providerId="AD" clId="Web-{28676CD8-A643-F125-C4CD-99669326B6DE}" dt="2026-09-15T16:34:30.790" v="19"/>
        <pc:sldMkLst>
          <pc:docMk/>
          <pc:sldMk cId="2099868705" sldId="745"/>
        </pc:sldMkLst>
      </pc:sldChg>
    </pc:docChg>
  </pc:docChgLst>
  <pc:docChgLst>
    <pc:chgData name="Giulia Chifari" userId="S::g.chifari@uwtsd.ac.uk::f3c002c7-aee8-45d7-8422-713b64dde0c5" providerId="AD" clId="Web-{78B451D8-EF89-E998-9616-6AD32BE8C322}"/>
    <pc:docChg chg="modSld">
      <pc:chgData name="Giulia Chifari" userId="S::g.chifari@uwtsd.ac.uk::f3c002c7-aee8-45d7-8422-713b64dde0c5" providerId="AD" clId="Web-{78B451D8-EF89-E998-9616-6AD32BE8C322}" dt="2026-09-16T21:20:43" v="36"/>
      <pc:docMkLst>
        <pc:docMk/>
      </pc:docMkLst>
      <pc:sldChg chg="modNotes">
        <pc:chgData name="Giulia Chifari" userId="S::g.chifari@uwtsd.ac.uk::f3c002c7-aee8-45d7-8422-713b64dde0c5" providerId="AD" clId="Web-{78B451D8-EF89-E998-9616-6AD32BE8C322}" dt="2026-09-16T13:13:20.457" v="24"/>
        <pc:sldMkLst>
          <pc:docMk/>
          <pc:sldMk cId="1121162679" sldId="704"/>
        </pc:sldMkLst>
      </pc:sldChg>
      <pc:sldChg chg="modNotes">
        <pc:chgData name="Giulia Chifari" userId="S::g.chifari@uwtsd.ac.uk::f3c002c7-aee8-45d7-8422-713b64dde0c5" providerId="AD" clId="Web-{78B451D8-EF89-E998-9616-6AD32BE8C322}" dt="2026-09-16T21:20:43" v="36"/>
        <pc:sldMkLst>
          <pc:docMk/>
          <pc:sldMk cId="2099868705" sldId="745"/>
        </pc:sldMkLst>
      </pc:sldChg>
    </pc:docChg>
  </pc:docChgLst>
  <pc:docChgLst>
    <pc:chgData name="Daniel Payne" userId="S::d.payne@uwtsd.ac.uk::a306c00b-3d38-4e4a-b5a4-fe9dd7f49f82" providerId="AD" clId="Web-{528B1D25-2D46-ED1A-693D-7EB557D36CEA}"/>
    <pc:docChg chg="modSld">
      <pc:chgData name="Daniel Payne" userId="S::d.payne@uwtsd.ac.uk::a306c00b-3d38-4e4a-b5a4-fe9dd7f49f82" providerId="AD" clId="Web-{528B1D25-2D46-ED1A-693D-7EB557D36CEA}" dt="2026-09-18T10:45:07.236" v="1" actId="20577"/>
      <pc:docMkLst>
        <pc:docMk/>
      </pc:docMkLst>
      <pc:sldChg chg="modSp">
        <pc:chgData name="Daniel Payne" userId="S::d.payne@uwtsd.ac.uk::a306c00b-3d38-4e4a-b5a4-fe9dd7f49f82" providerId="AD" clId="Web-{528B1D25-2D46-ED1A-693D-7EB557D36CEA}" dt="2026-09-18T10:45:07.236" v="1" actId="20577"/>
        <pc:sldMkLst>
          <pc:docMk/>
          <pc:sldMk cId="1612741899" sldId="751"/>
        </pc:sldMkLst>
        <pc:spChg chg="mod">
          <ac:chgData name="Daniel Payne" userId="S::d.payne@uwtsd.ac.uk::a306c00b-3d38-4e4a-b5a4-fe9dd7f49f82" providerId="AD" clId="Web-{528B1D25-2D46-ED1A-693D-7EB557D36CEA}" dt="2026-09-18T10:45:07.236" v="1" actId="20577"/>
          <ac:spMkLst>
            <pc:docMk/>
            <pc:sldMk cId="1612741899" sldId="751"/>
            <ac:spMk id="3" creationId="{21B33596-9919-39FE-7E0A-CA7FF99E931C}"/>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s>
</file>

<file path=ppt/diagrams/_rels/data7.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4.svg"/><Relationship Id="rId6" Type="http://schemas.openxmlformats.org/officeDocument/2006/relationships/image" Target="../media/image39.svg"/><Relationship Id="rId5" Type="http://schemas.openxmlformats.org/officeDocument/2006/relationships/image" Target="../media/image38.svg"/><Relationship Id="rId4" Type="http://schemas.openxmlformats.org/officeDocument/2006/relationships/image" Target="../media/image37.svg"/></Relationships>
</file>

<file path=ppt/diagrams/_rels/data8.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image" Target="../media/image40.svg"/></Relationships>
</file>

<file path=ppt/diagrams/_rels/data13.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 Id="rId5" Type="http://schemas.openxmlformats.org/officeDocument/2006/relationships/image" Target="../media/image47.svg"/><Relationship Id="rId4" Type="http://schemas.openxmlformats.org/officeDocument/2006/relationships/image" Target="../media/image46.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4.svg"/><Relationship Id="rId6" Type="http://schemas.openxmlformats.org/officeDocument/2006/relationships/image" Target="../media/image39.svg"/><Relationship Id="rId5" Type="http://schemas.openxmlformats.org/officeDocument/2006/relationships/image" Target="../media/image38.svg"/><Relationship Id="rId4" Type="http://schemas.openxmlformats.org/officeDocument/2006/relationships/image" Target="../media/image37.svg"/></Relationships>
</file>

<file path=ppt/diagrams/_rels/drawing8.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image" Target="../media/image40.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 Id="rId5" Type="http://schemas.openxmlformats.org/officeDocument/2006/relationships/image" Target="../media/image47.sv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386251-32D6-424C-A8F9-B9B7E57A28C6}" type="doc">
      <dgm:prSet loTypeId="urn:microsoft.com/office/officeart/2016/7/layout/VerticalHollowActionList" loCatId="List" qsTypeId="urn:microsoft.com/office/officeart/2005/8/quickstyle/simple5" qsCatId="simple" csTypeId="urn:microsoft.com/office/officeart/2005/8/colors/accent2_2" csCatId="accent2"/>
      <dgm:spPr/>
      <dgm:t>
        <a:bodyPr/>
        <a:lstStyle/>
        <a:p>
          <a:endParaRPr lang="en-US"/>
        </a:p>
      </dgm:t>
    </dgm:pt>
    <dgm:pt modelId="{5CAEA41C-3120-4686-9623-FFB7CCCAE325}">
      <dgm:prSet/>
      <dgm:spPr/>
      <dgm:t>
        <a:bodyPr/>
        <a:lstStyle/>
        <a:p>
          <a:r>
            <a:rPr lang="en-US"/>
            <a:t>Explain</a:t>
          </a:r>
        </a:p>
      </dgm:t>
    </dgm:pt>
    <dgm:pt modelId="{8EACE38D-92FE-4A73-B6C2-8DF1988D4AC3}" type="parTrans" cxnId="{7080703E-A5AB-4E24-9E73-F0D2A775E892}">
      <dgm:prSet/>
      <dgm:spPr/>
      <dgm:t>
        <a:bodyPr/>
        <a:lstStyle/>
        <a:p>
          <a:endParaRPr lang="en-US"/>
        </a:p>
      </dgm:t>
    </dgm:pt>
    <dgm:pt modelId="{5EC70A02-9373-4FF3-9CA0-3329823590BC}" type="sibTrans" cxnId="{7080703E-A5AB-4E24-9E73-F0D2A775E892}">
      <dgm:prSet/>
      <dgm:spPr/>
      <dgm:t>
        <a:bodyPr/>
        <a:lstStyle/>
        <a:p>
          <a:endParaRPr lang="en-US"/>
        </a:p>
      </dgm:t>
    </dgm:pt>
    <dgm:pt modelId="{086A2BD2-799A-489D-BAAB-FE801A0126C0}">
      <dgm:prSet/>
      <dgm:spPr/>
      <dgm:t>
        <a:bodyPr/>
        <a:lstStyle/>
        <a:p>
          <a:r>
            <a:rPr lang="en-US"/>
            <a:t>Explain the stages of team development using Tuckman's model.</a:t>
          </a:r>
        </a:p>
      </dgm:t>
    </dgm:pt>
    <dgm:pt modelId="{450CBFEE-D83A-4B32-8C17-E2A662D3D0C7}" type="parTrans" cxnId="{D3157D8A-F3F3-4301-8872-4813CBBDEEAA}">
      <dgm:prSet/>
      <dgm:spPr/>
      <dgm:t>
        <a:bodyPr/>
        <a:lstStyle/>
        <a:p>
          <a:endParaRPr lang="en-US"/>
        </a:p>
      </dgm:t>
    </dgm:pt>
    <dgm:pt modelId="{6C659397-7CF3-4BC0-9C12-58F92F61FBE0}" type="sibTrans" cxnId="{D3157D8A-F3F3-4301-8872-4813CBBDEEAA}">
      <dgm:prSet/>
      <dgm:spPr/>
      <dgm:t>
        <a:bodyPr/>
        <a:lstStyle/>
        <a:p>
          <a:endParaRPr lang="en-US"/>
        </a:p>
      </dgm:t>
    </dgm:pt>
    <dgm:pt modelId="{04E21467-66AD-4C69-9084-80250B2F4D7D}">
      <dgm:prSet/>
      <dgm:spPr/>
      <dgm:t>
        <a:bodyPr/>
        <a:lstStyle/>
        <a:p>
          <a:r>
            <a:rPr lang="en-US"/>
            <a:t>Identify</a:t>
          </a:r>
        </a:p>
      </dgm:t>
    </dgm:pt>
    <dgm:pt modelId="{11FE3C9E-3D07-4552-90C7-FFC9A0B4062C}" type="parTrans" cxnId="{25B44AD2-ADED-4AC0-97FF-3D534DAEE189}">
      <dgm:prSet/>
      <dgm:spPr/>
      <dgm:t>
        <a:bodyPr/>
        <a:lstStyle/>
        <a:p>
          <a:endParaRPr lang="en-US"/>
        </a:p>
      </dgm:t>
    </dgm:pt>
    <dgm:pt modelId="{C13E0B67-106B-45F5-B002-779CFEB980FE}" type="sibTrans" cxnId="{25B44AD2-ADED-4AC0-97FF-3D534DAEE189}">
      <dgm:prSet/>
      <dgm:spPr/>
      <dgm:t>
        <a:bodyPr/>
        <a:lstStyle/>
        <a:p>
          <a:endParaRPr lang="en-US"/>
        </a:p>
      </dgm:t>
    </dgm:pt>
    <dgm:pt modelId="{09DDB25C-B908-4B7A-ABC1-560AA6B84B59}">
      <dgm:prSet/>
      <dgm:spPr/>
      <dgm:t>
        <a:bodyPr/>
        <a:lstStyle/>
        <a:p>
          <a:r>
            <a:rPr lang="en-US"/>
            <a:t>Identify different team roles using Belbin's Team Roles framework.</a:t>
          </a:r>
        </a:p>
      </dgm:t>
    </dgm:pt>
    <dgm:pt modelId="{803D2309-0EBD-4C04-A439-B1DDBF2FA45D}" type="parTrans" cxnId="{5FF06D3B-1FC9-4775-96BC-34B5CD6B96BC}">
      <dgm:prSet/>
      <dgm:spPr/>
      <dgm:t>
        <a:bodyPr/>
        <a:lstStyle/>
        <a:p>
          <a:endParaRPr lang="en-US"/>
        </a:p>
      </dgm:t>
    </dgm:pt>
    <dgm:pt modelId="{AFF74D24-7E58-4BF7-ADB5-71166A1B211E}" type="sibTrans" cxnId="{5FF06D3B-1FC9-4775-96BC-34B5CD6B96BC}">
      <dgm:prSet/>
      <dgm:spPr/>
      <dgm:t>
        <a:bodyPr/>
        <a:lstStyle/>
        <a:p>
          <a:endParaRPr lang="en-US"/>
        </a:p>
      </dgm:t>
    </dgm:pt>
    <dgm:pt modelId="{725ED366-4D58-4F46-AFB3-2A16CE6D8652}">
      <dgm:prSet/>
      <dgm:spPr/>
      <dgm:t>
        <a:bodyPr/>
        <a:lstStyle/>
        <a:p>
          <a:r>
            <a:rPr lang="en-US"/>
            <a:t>Evaluate</a:t>
          </a:r>
        </a:p>
      </dgm:t>
    </dgm:pt>
    <dgm:pt modelId="{8BB6B347-8D67-467D-8410-5DE3286C431F}" type="parTrans" cxnId="{FC00214F-ABBB-4524-B365-0E9A4E5196F5}">
      <dgm:prSet/>
      <dgm:spPr/>
      <dgm:t>
        <a:bodyPr/>
        <a:lstStyle/>
        <a:p>
          <a:endParaRPr lang="en-US"/>
        </a:p>
      </dgm:t>
    </dgm:pt>
    <dgm:pt modelId="{A1271DB0-E11D-41CC-AB9E-12AEFC66114B}" type="sibTrans" cxnId="{FC00214F-ABBB-4524-B365-0E9A4E5196F5}">
      <dgm:prSet/>
      <dgm:spPr/>
      <dgm:t>
        <a:bodyPr/>
        <a:lstStyle/>
        <a:p>
          <a:endParaRPr lang="en-US"/>
        </a:p>
      </dgm:t>
    </dgm:pt>
    <dgm:pt modelId="{3B93F8C6-A444-4A36-A6F7-5810A0B93B33}">
      <dgm:prSet/>
      <dgm:spPr/>
      <dgm:t>
        <a:bodyPr/>
        <a:lstStyle/>
        <a:p>
          <a:r>
            <a:rPr lang="en-US"/>
            <a:t>Evaluate factors that contribute to effective and ineffective team performance.</a:t>
          </a:r>
        </a:p>
      </dgm:t>
    </dgm:pt>
    <dgm:pt modelId="{FF887A39-71DB-49CC-9280-945506D7BF4C}" type="parTrans" cxnId="{8DC6EE5A-99EE-4B75-B637-8159E892AB9C}">
      <dgm:prSet/>
      <dgm:spPr/>
      <dgm:t>
        <a:bodyPr/>
        <a:lstStyle/>
        <a:p>
          <a:endParaRPr lang="en-US"/>
        </a:p>
      </dgm:t>
    </dgm:pt>
    <dgm:pt modelId="{26A51A29-6B7F-4D13-AF9A-A99CE4CDFC16}" type="sibTrans" cxnId="{8DC6EE5A-99EE-4B75-B637-8159E892AB9C}">
      <dgm:prSet/>
      <dgm:spPr/>
      <dgm:t>
        <a:bodyPr/>
        <a:lstStyle/>
        <a:p>
          <a:endParaRPr lang="en-US"/>
        </a:p>
      </dgm:t>
    </dgm:pt>
    <dgm:pt modelId="{864CDA4F-4AFB-4EDA-BBB8-25C73F61D935}">
      <dgm:prSet/>
      <dgm:spPr/>
      <dgm:t>
        <a:bodyPr/>
        <a:lstStyle/>
        <a:p>
          <a:r>
            <a:rPr lang="en-US"/>
            <a:t>Apply</a:t>
          </a:r>
        </a:p>
      </dgm:t>
    </dgm:pt>
    <dgm:pt modelId="{E29AEE24-CCA6-4B83-8DA0-DF26AD97C70C}" type="parTrans" cxnId="{71AA9B77-A7B8-4FE6-AC22-F7105FED2B31}">
      <dgm:prSet/>
      <dgm:spPr/>
      <dgm:t>
        <a:bodyPr/>
        <a:lstStyle/>
        <a:p>
          <a:endParaRPr lang="en-US"/>
        </a:p>
      </dgm:t>
    </dgm:pt>
    <dgm:pt modelId="{43C99CA9-F4A3-4876-9931-663B9A1B0C75}" type="sibTrans" cxnId="{71AA9B77-A7B8-4FE6-AC22-F7105FED2B31}">
      <dgm:prSet/>
      <dgm:spPr/>
      <dgm:t>
        <a:bodyPr/>
        <a:lstStyle/>
        <a:p>
          <a:endParaRPr lang="en-US"/>
        </a:p>
      </dgm:t>
    </dgm:pt>
    <dgm:pt modelId="{016A9EFF-B9B8-4D33-B75A-B6361ECB3E38}">
      <dgm:prSet/>
      <dgm:spPr/>
      <dgm:t>
        <a:bodyPr/>
        <a:lstStyle/>
        <a:p>
          <a:r>
            <a:rPr lang="en-US"/>
            <a:t>Apply team-working principles to a practical group problem-solving activity.</a:t>
          </a:r>
        </a:p>
      </dgm:t>
    </dgm:pt>
    <dgm:pt modelId="{6EDB908F-3D80-4B1E-AEC4-24D76BEE5317}" type="parTrans" cxnId="{A30364D2-06BE-4BD3-B1E2-1A56015CB66D}">
      <dgm:prSet/>
      <dgm:spPr/>
      <dgm:t>
        <a:bodyPr/>
        <a:lstStyle/>
        <a:p>
          <a:endParaRPr lang="en-US"/>
        </a:p>
      </dgm:t>
    </dgm:pt>
    <dgm:pt modelId="{BDDFB92B-EA57-4B5A-B5C9-FB6E8CA5864A}" type="sibTrans" cxnId="{A30364D2-06BE-4BD3-B1E2-1A56015CB66D}">
      <dgm:prSet/>
      <dgm:spPr/>
      <dgm:t>
        <a:bodyPr/>
        <a:lstStyle/>
        <a:p>
          <a:endParaRPr lang="en-US"/>
        </a:p>
      </dgm:t>
    </dgm:pt>
    <dgm:pt modelId="{747DEBC5-F9CC-46F0-BB78-CB96DA574530}">
      <dgm:prSet/>
      <dgm:spPr/>
      <dgm:t>
        <a:bodyPr/>
        <a:lstStyle/>
        <a:p>
          <a:r>
            <a:rPr lang="en-US"/>
            <a:t>Assess</a:t>
          </a:r>
        </a:p>
      </dgm:t>
    </dgm:pt>
    <dgm:pt modelId="{5E2498CA-A12F-4473-96B8-439E90FBC996}" type="parTrans" cxnId="{B5E0F395-AF38-4A54-90B9-8CAF23550D73}">
      <dgm:prSet/>
      <dgm:spPr/>
      <dgm:t>
        <a:bodyPr/>
        <a:lstStyle/>
        <a:p>
          <a:endParaRPr lang="en-US"/>
        </a:p>
      </dgm:t>
    </dgm:pt>
    <dgm:pt modelId="{C2B7EA3C-03FA-41B7-8218-901AAB919565}" type="sibTrans" cxnId="{B5E0F395-AF38-4A54-90B9-8CAF23550D73}">
      <dgm:prSet/>
      <dgm:spPr/>
      <dgm:t>
        <a:bodyPr/>
        <a:lstStyle/>
        <a:p>
          <a:endParaRPr lang="en-US"/>
        </a:p>
      </dgm:t>
    </dgm:pt>
    <dgm:pt modelId="{BC08C5EA-5D33-40F2-9C94-16DD99D16C7D}">
      <dgm:prSet/>
      <dgm:spPr/>
      <dgm:t>
        <a:bodyPr/>
        <a:lstStyle/>
        <a:p>
          <a:r>
            <a:rPr lang="en-US"/>
            <a:t>Assess the importance of psychological safety, communication, trust and shared objectives within teams.</a:t>
          </a:r>
        </a:p>
      </dgm:t>
    </dgm:pt>
    <dgm:pt modelId="{DECCD289-771D-446C-9949-7A4922D1E310}" type="parTrans" cxnId="{6A98A48B-AFED-4EFE-9B68-C35835E548AA}">
      <dgm:prSet/>
      <dgm:spPr/>
      <dgm:t>
        <a:bodyPr/>
        <a:lstStyle/>
        <a:p>
          <a:endParaRPr lang="en-US"/>
        </a:p>
      </dgm:t>
    </dgm:pt>
    <dgm:pt modelId="{8091AC66-E581-452E-A14E-6F51ADFECF66}" type="sibTrans" cxnId="{6A98A48B-AFED-4EFE-9B68-C35835E548AA}">
      <dgm:prSet/>
      <dgm:spPr/>
      <dgm:t>
        <a:bodyPr/>
        <a:lstStyle/>
        <a:p>
          <a:endParaRPr lang="en-US"/>
        </a:p>
      </dgm:t>
    </dgm:pt>
    <dgm:pt modelId="{A96C334B-C276-4BFB-B8C0-E9A6437FE4AC}">
      <dgm:prSet/>
      <dgm:spPr/>
      <dgm:t>
        <a:bodyPr/>
        <a:lstStyle/>
        <a:p>
          <a:r>
            <a:rPr lang="en-US"/>
            <a:t>Prepare</a:t>
          </a:r>
        </a:p>
      </dgm:t>
    </dgm:pt>
    <dgm:pt modelId="{C0C990F7-E5E4-4222-AE0F-029DB17FA533}" type="parTrans" cxnId="{CCD2E28C-37AB-40B6-BB7C-29124879DF80}">
      <dgm:prSet/>
      <dgm:spPr/>
      <dgm:t>
        <a:bodyPr/>
        <a:lstStyle/>
        <a:p>
          <a:endParaRPr lang="en-US"/>
        </a:p>
      </dgm:t>
    </dgm:pt>
    <dgm:pt modelId="{B60E6ED5-EA7A-4169-B433-A0D985F213B8}" type="sibTrans" cxnId="{CCD2E28C-37AB-40B6-BB7C-29124879DF80}">
      <dgm:prSet/>
      <dgm:spPr/>
      <dgm:t>
        <a:bodyPr/>
        <a:lstStyle/>
        <a:p>
          <a:endParaRPr lang="en-US"/>
        </a:p>
      </dgm:t>
    </dgm:pt>
    <dgm:pt modelId="{8FDEAB70-8C8F-455F-8EE9-A0C5FF5B5086}">
      <dgm:prSet/>
      <dgm:spPr/>
      <dgm:t>
        <a:bodyPr/>
        <a:lstStyle/>
        <a:p>
          <a:r>
            <a:rPr lang="en-US"/>
            <a:t>Prepare for assessment by applying theory to workplace and team scenarios.</a:t>
          </a:r>
        </a:p>
      </dgm:t>
    </dgm:pt>
    <dgm:pt modelId="{32A38125-35D7-4D7A-873F-90BC8377CF35}" type="parTrans" cxnId="{16543CBA-DD40-4295-9A4F-04B50854B891}">
      <dgm:prSet/>
      <dgm:spPr/>
      <dgm:t>
        <a:bodyPr/>
        <a:lstStyle/>
        <a:p>
          <a:endParaRPr lang="en-US"/>
        </a:p>
      </dgm:t>
    </dgm:pt>
    <dgm:pt modelId="{AC1842FC-F95F-46DB-BF70-5CA24A98B3C6}" type="sibTrans" cxnId="{16543CBA-DD40-4295-9A4F-04B50854B891}">
      <dgm:prSet/>
      <dgm:spPr/>
      <dgm:t>
        <a:bodyPr/>
        <a:lstStyle/>
        <a:p>
          <a:endParaRPr lang="en-US"/>
        </a:p>
      </dgm:t>
    </dgm:pt>
    <dgm:pt modelId="{D642EF5C-AC74-4D4C-8BBE-082CD32F7331}" type="pres">
      <dgm:prSet presAssocID="{93386251-32D6-424C-A8F9-B9B7E57A28C6}" presName="Name0" presStyleCnt="0">
        <dgm:presLayoutVars>
          <dgm:dir/>
          <dgm:animLvl val="lvl"/>
          <dgm:resizeHandles val="exact"/>
        </dgm:presLayoutVars>
      </dgm:prSet>
      <dgm:spPr/>
    </dgm:pt>
    <dgm:pt modelId="{C2B0B113-F5D8-4971-A2BC-777BCC50483F}" type="pres">
      <dgm:prSet presAssocID="{5CAEA41C-3120-4686-9623-FFB7CCCAE325}" presName="linNode" presStyleCnt="0"/>
      <dgm:spPr/>
    </dgm:pt>
    <dgm:pt modelId="{CF869E33-3F42-44C8-A6E9-486A790A2B10}" type="pres">
      <dgm:prSet presAssocID="{5CAEA41C-3120-4686-9623-FFB7CCCAE325}" presName="parentText" presStyleLbl="solidFgAcc1" presStyleIdx="0" presStyleCnt="6">
        <dgm:presLayoutVars>
          <dgm:chMax val="1"/>
          <dgm:bulletEnabled/>
        </dgm:presLayoutVars>
      </dgm:prSet>
      <dgm:spPr/>
    </dgm:pt>
    <dgm:pt modelId="{6A7B6D5F-8BD4-489A-8AB7-076AE7E6D23D}" type="pres">
      <dgm:prSet presAssocID="{5CAEA41C-3120-4686-9623-FFB7CCCAE325}" presName="descendantText" presStyleLbl="alignNode1" presStyleIdx="0" presStyleCnt="6">
        <dgm:presLayoutVars>
          <dgm:bulletEnabled/>
        </dgm:presLayoutVars>
      </dgm:prSet>
      <dgm:spPr/>
    </dgm:pt>
    <dgm:pt modelId="{05D78B12-86A3-464D-8DE7-AC91ACFD033D}" type="pres">
      <dgm:prSet presAssocID="{5EC70A02-9373-4FF3-9CA0-3329823590BC}" presName="sp" presStyleCnt="0"/>
      <dgm:spPr/>
    </dgm:pt>
    <dgm:pt modelId="{170187D9-A0FC-44B0-A8D5-D882AB136534}" type="pres">
      <dgm:prSet presAssocID="{04E21467-66AD-4C69-9084-80250B2F4D7D}" presName="linNode" presStyleCnt="0"/>
      <dgm:spPr/>
    </dgm:pt>
    <dgm:pt modelId="{D8ACBD16-E68D-4073-99BB-D6B062231F37}" type="pres">
      <dgm:prSet presAssocID="{04E21467-66AD-4C69-9084-80250B2F4D7D}" presName="parentText" presStyleLbl="solidFgAcc1" presStyleIdx="1" presStyleCnt="6">
        <dgm:presLayoutVars>
          <dgm:chMax val="1"/>
          <dgm:bulletEnabled/>
        </dgm:presLayoutVars>
      </dgm:prSet>
      <dgm:spPr/>
    </dgm:pt>
    <dgm:pt modelId="{D3D6DA87-EDA3-43F9-A02B-D642A9727785}" type="pres">
      <dgm:prSet presAssocID="{04E21467-66AD-4C69-9084-80250B2F4D7D}" presName="descendantText" presStyleLbl="alignNode1" presStyleIdx="1" presStyleCnt="6">
        <dgm:presLayoutVars>
          <dgm:bulletEnabled/>
        </dgm:presLayoutVars>
      </dgm:prSet>
      <dgm:spPr/>
    </dgm:pt>
    <dgm:pt modelId="{A41080D9-4FCF-4A57-9664-E1918626626E}" type="pres">
      <dgm:prSet presAssocID="{C13E0B67-106B-45F5-B002-779CFEB980FE}" presName="sp" presStyleCnt="0"/>
      <dgm:spPr/>
    </dgm:pt>
    <dgm:pt modelId="{2FFCE941-1A40-4097-AB3A-A28FA36FA4A2}" type="pres">
      <dgm:prSet presAssocID="{725ED366-4D58-4F46-AFB3-2A16CE6D8652}" presName="linNode" presStyleCnt="0"/>
      <dgm:spPr/>
    </dgm:pt>
    <dgm:pt modelId="{2E84A0FA-3F1C-48B8-B160-3B9E074243EA}" type="pres">
      <dgm:prSet presAssocID="{725ED366-4D58-4F46-AFB3-2A16CE6D8652}" presName="parentText" presStyleLbl="solidFgAcc1" presStyleIdx="2" presStyleCnt="6">
        <dgm:presLayoutVars>
          <dgm:chMax val="1"/>
          <dgm:bulletEnabled/>
        </dgm:presLayoutVars>
      </dgm:prSet>
      <dgm:spPr/>
    </dgm:pt>
    <dgm:pt modelId="{3B5D394C-B50B-4681-9F97-2A9A45E75C92}" type="pres">
      <dgm:prSet presAssocID="{725ED366-4D58-4F46-AFB3-2A16CE6D8652}" presName="descendantText" presStyleLbl="alignNode1" presStyleIdx="2" presStyleCnt="6">
        <dgm:presLayoutVars>
          <dgm:bulletEnabled/>
        </dgm:presLayoutVars>
      </dgm:prSet>
      <dgm:spPr/>
    </dgm:pt>
    <dgm:pt modelId="{0046BA06-F0EF-4379-AC9D-D54BA9C5BCFC}" type="pres">
      <dgm:prSet presAssocID="{A1271DB0-E11D-41CC-AB9E-12AEFC66114B}" presName="sp" presStyleCnt="0"/>
      <dgm:spPr/>
    </dgm:pt>
    <dgm:pt modelId="{221D19FF-7F2F-4AD3-8DA6-C69214556A1E}" type="pres">
      <dgm:prSet presAssocID="{864CDA4F-4AFB-4EDA-BBB8-25C73F61D935}" presName="linNode" presStyleCnt="0"/>
      <dgm:spPr/>
    </dgm:pt>
    <dgm:pt modelId="{F908D08C-D8A9-413E-B9FE-C8AAF38C01EF}" type="pres">
      <dgm:prSet presAssocID="{864CDA4F-4AFB-4EDA-BBB8-25C73F61D935}" presName="parentText" presStyleLbl="solidFgAcc1" presStyleIdx="3" presStyleCnt="6">
        <dgm:presLayoutVars>
          <dgm:chMax val="1"/>
          <dgm:bulletEnabled/>
        </dgm:presLayoutVars>
      </dgm:prSet>
      <dgm:spPr/>
    </dgm:pt>
    <dgm:pt modelId="{BF030043-BCCA-4D40-B43B-2135B12A5FEF}" type="pres">
      <dgm:prSet presAssocID="{864CDA4F-4AFB-4EDA-BBB8-25C73F61D935}" presName="descendantText" presStyleLbl="alignNode1" presStyleIdx="3" presStyleCnt="6">
        <dgm:presLayoutVars>
          <dgm:bulletEnabled/>
        </dgm:presLayoutVars>
      </dgm:prSet>
      <dgm:spPr/>
    </dgm:pt>
    <dgm:pt modelId="{8FF8A350-F000-41BC-834C-7F9C134B0915}" type="pres">
      <dgm:prSet presAssocID="{43C99CA9-F4A3-4876-9931-663B9A1B0C75}" presName="sp" presStyleCnt="0"/>
      <dgm:spPr/>
    </dgm:pt>
    <dgm:pt modelId="{8C089C72-D929-4F79-A66A-9F201D09C702}" type="pres">
      <dgm:prSet presAssocID="{747DEBC5-F9CC-46F0-BB78-CB96DA574530}" presName="linNode" presStyleCnt="0"/>
      <dgm:spPr/>
    </dgm:pt>
    <dgm:pt modelId="{EC518138-C148-4DA6-ADBE-0E5FD9FD1FD1}" type="pres">
      <dgm:prSet presAssocID="{747DEBC5-F9CC-46F0-BB78-CB96DA574530}" presName="parentText" presStyleLbl="solidFgAcc1" presStyleIdx="4" presStyleCnt="6">
        <dgm:presLayoutVars>
          <dgm:chMax val="1"/>
          <dgm:bulletEnabled/>
        </dgm:presLayoutVars>
      </dgm:prSet>
      <dgm:spPr/>
    </dgm:pt>
    <dgm:pt modelId="{07C438CD-EA7A-4812-B557-8576D2809433}" type="pres">
      <dgm:prSet presAssocID="{747DEBC5-F9CC-46F0-BB78-CB96DA574530}" presName="descendantText" presStyleLbl="alignNode1" presStyleIdx="4" presStyleCnt="6">
        <dgm:presLayoutVars>
          <dgm:bulletEnabled/>
        </dgm:presLayoutVars>
      </dgm:prSet>
      <dgm:spPr/>
    </dgm:pt>
    <dgm:pt modelId="{286E88AC-A240-44A6-A179-0169D97DC519}" type="pres">
      <dgm:prSet presAssocID="{C2B7EA3C-03FA-41B7-8218-901AAB919565}" presName="sp" presStyleCnt="0"/>
      <dgm:spPr/>
    </dgm:pt>
    <dgm:pt modelId="{81D66788-48FB-4306-B801-F66C3F3037A4}" type="pres">
      <dgm:prSet presAssocID="{A96C334B-C276-4BFB-B8C0-E9A6437FE4AC}" presName="linNode" presStyleCnt="0"/>
      <dgm:spPr/>
    </dgm:pt>
    <dgm:pt modelId="{29811C7D-760A-46A5-936F-DD8626B89BD9}" type="pres">
      <dgm:prSet presAssocID="{A96C334B-C276-4BFB-B8C0-E9A6437FE4AC}" presName="parentText" presStyleLbl="solidFgAcc1" presStyleIdx="5" presStyleCnt="6">
        <dgm:presLayoutVars>
          <dgm:chMax val="1"/>
          <dgm:bulletEnabled/>
        </dgm:presLayoutVars>
      </dgm:prSet>
      <dgm:spPr/>
    </dgm:pt>
    <dgm:pt modelId="{3D235E3F-5181-4B4F-9454-1908F2638AC2}" type="pres">
      <dgm:prSet presAssocID="{A96C334B-C276-4BFB-B8C0-E9A6437FE4AC}" presName="descendantText" presStyleLbl="alignNode1" presStyleIdx="5" presStyleCnt="6">
        <dgm:presLayoutVars>
          <dgm:bulletEnabled/>
        </dgm:presLayoutVars>
      </dgm:prSet>
      <dgm:spPr/>
    </dgm:pt>
  </dgm:ptLst>
  <dgm:cxnLst>
    <dgm:cxn modelId="{26621C1B-F332-41FB-AE7A-F4E81F5D5D26}" type="presOf" srcId="{864CDA4F-4AFB-4EDA-BBB8-25C73F61D935}" destId="{F908D08C-D8A9-413E-B9FE-C8AAF38C01EF}" srcOrd="0" destOrd="0" presId="urn:microsoft.com/office/officeart/2016/7/layout/VerticalHollowActionList"/>
    <dgm:cxn modelId="{CF847D1C-83DD-4852-A8BD-75D533240202}" type="presOf" srcId="{BC08C5EA-5D33-40F2-9C94-16DD99D16C7D}" destId="{07C438CD-EA7A-4812-B557-8576D2809433}" srcOrd="0" destOrd="0" presId="urn:microsoft.com/office/officeart/2016/7/layout/VerticalHollowActionList"/>
    <dgm:cxn modelId="{5B1EFC28-A980-4821-AC44-CF320EDF1E56}" type="presOf" srcId="{A96C334B-C276-4BFB-B8C0-E9A6437FE4AC}" destId="{29811C7D-760A-46A5-936F-DD8626B89BD9}" srcOrd="0" destOrd="0" presId="urn:microsoft.com/office/officeart/2016/7/layout/VerticalHollowActionList"/>
    <dgm:cxn modelId="{B527A733-2D9B-4463-BAC8-3951F57E8E11}" type="presOf" srcId="{93386251-32D6-424C-A8F9-B9B7E57A28C6}" destId="{D642EF5C-AC74-4D4C-8BBE-082CD32F7331}" srcOrd="0" destOrd="0" presId="urn:microsoft.com/office/officeart/2016/7/layout/VerticalHollowActionList"/>
    <dgm:cxn modelId="{BDFDCC37-C818-439D-B762-7A9B5DD67478}" type="presOf" srcId="{09DDB25C-B908-4B7A-ABC1-560AA6B84B59}" destId="{D3D6DA87-EDA3-43F9-A02B-D642A9727785}" srcOrd="0" destOrd="0" presId="urn:microsoft.com/office/officeart/2016/7/layout/VerticalHollowActionList"/>
    <dgm:cxn modelId="{5FF06D3B-1FC9-4775-96BC-34B5CD6B96BC}" srcId="{04E21467-66AD-4C69-9084-80250B2F4D7D}" destId="{09DDB25C-B908-4B7A-ABC1-560AA6B84B59}" srcOrd="0" destOrd="0" parTransId="{803D2309-0EBD-4C04-A439-B1DDBF2FA45D}" sibTransId="{AFF74D24-7E58-4BF7-ADB5-71166A1B211E}"/>
    <dgm:cxn modelId="{7080703E-A5AB-4E24-9E73-F0D2A775E892}" srcId="{93386251-32D6-424C-A8F9-B9B7E57A28C6}" destId="{5CAEA41C-3120-4686-9623-FFB7CCCAE325}" srcOrd="0" destOrd="0" parTransId="{8EACE38D-92FE-4A73-B6C2-8DF1988D4AC3}" sibTransId="{5EC70A02-9373-4FF3-9CA0-3329823590BC}"/>
    <dgm:cxn modelId="{EE47A844-1E1E-45BD-98DF-1B810CC8DFF8}" type="presOf" srcId="{04E21467-66AD-4C69-9084-80250B2F4D7D}" destId="{D8ACBD16-E68D-4073-99BB-D6B062231F37}" srcOrd="0" destOrd="0" presId="urn:microsoft.com/office/officeart/2016/7/layout/VerticalHollowActionList"/>
    <dgm:cxn modelId="{FC00214F-ABBB-4524-B365-0E9A4E5196F5}" srcId="{93386251-32D6-424C-A8F9-B9B7E57A28C6}" destId="{725ED366-4D58-4F46-AFB3-2A16CE6D8652}" srcOrd="2" destOrd="0" parTransId="{8BB6B347-8D67-467D-8410-5DE3286C431F}" sibTransId="{A1271DB0-E11D-41CC-AB9E-12AEFC66114B}"/>
    <dgm:cxn modelId="{71AA9B77-A7B8-4FE6-AC22-F7105FED2B31}" srcId="{93386251-32D6-424C-A8F9-B9B7E57A28C6}" destId="{864CDA4F-4AFB-4EDA-BBB8-25C73F61D935}" srcOrd="3" destOrd="0" parTransId="{E29AEE24-CCA6-4B83-8DA0-DF26AD97C70C}" sibTransId="{43C99CA9-F4A3-4876-9931-663B9A1B0C75}"/>
    <dgm:cxn modelId="{52178E79-BCF0-4974-838C-0A45EF7C4948}" type="presOf" srcId="{016A9EFF-B9B8-4D33-B75A-B6361ECB3E38}" destId="{BF030043-BCCA-4D40-B43B-2135B12A5FEF}" srcOrd="0" destOrd="0" presId="urn:microsoft.com/office/officeart/2016/7/layout/VerticalHollowActionList"/>
    <dgm:cxn modelId="{8DC6EE5A-99EE-4B75-B637-8159E892AB9C}" srcId="{725ED366-4D58-4F46-AFB3-2A16CE6D8652}" destId="{3B93F8C6-A444-4A36-A6F7-5810A0B93B33}" srcOrd="0" destOrd="0" parTransId="{FF887A39-71DB-49CC-9280-945506D7BF4C}" sibTransId="{26A51A29-6B7F-4D13-AF9A-A99CE4CDFC16}"/>
    <dgm:cxn modelId="{D3157D8A-F3F3-4301-8872-4813CBBDEEAA}" srcId="{5CAEA41C-3120-4686-9623-FFB7CCCAE325}" destId="{086A2BD2-799A-489D-BAAB-FE801A0126C0}" srcOrd="0" destOrd="0" parTransId="{450CBFEE-D83A-4B32-8C17-E2A662D3D0C7}" sibTransId="{6C659397-7CF3-4BC0-9C12-58F92F61FBE0}"/>
    <dgm:cxn modelId="{6A98A48B-AFED-4EFE-9B68-C35835E548AA}" srcId="{747DEBC5-F9CC-46F0-BB78-CB96DA574530}" destId="{BC08C5EA-5D33-40F2-9C94-16DD99D16C7D}" srcOrd="0" destOrd="0" parTransId="{DECCD289-771D-446C-9949-7A4922D1E310}" sibTransId="{8091AC66-E581-452E-A14E-6F51ADFECF66}"/>
    <dgm:cxn modelId="{CCD2E28C-37AB-40B6-BB7C-29124879DF80}" srcId="{93386251-32D6-424C-A8F9-B9B7E57A28C6}" destId="{A96C334B-C276-4BFB-B8C0-E9A6437FE4AC}" srcOrd="5" destOrd="0" parTransId="{C0C990F7-E5E4-4222-AE0F-029DB17FA533}" sibTransId="{B60E6ED5-EA7A-4169-B433-A0D985F213B8}"/>
    <dgm:cxn modelId="{0BF1CE92-548C-442C-9984-E74A60A0AA9D}" type="presOf" srcId="{5CAEA41C-3120-4686-9623-FFB7CCCAE325}" destId="{CF869E33-3F42-44C8-A6E9-486A790A2B10}" srcOrd="0" destOrd="0" presId="urn:microsoft.com/office/officeart/2016/7/layout/VerticalHollowActionList"/>
    <dgm:cxn modelId="{B5E0F395-AF38-4A54-90B9-8CAF23550D73}" srcId="{93386251-32D6-424C-A8F9-B9B7E57A28C6}" destId="{747DEBC5-F9CC-46F0-BB78-CB96DA574530}" srcOrd="4" destOrd="0" parTransId="{5E2498CA-A12F-4473-96B8-439E90FBC996}" sibTransId="{C2B7EA3C-03FA-41B7-8218-901AAB919565}"/>
    <dgm:cxn modelId="{422A59A4-C899-4519-ABD7-1E2DC8B8E7F0}" type="presOf" srcId="{086A2BD2-799A-489D-BAAB-FE801A0126C0}" destId="{6A7B6D5F-8BD4-489A-8AB7-076AE7E6D23D}" srcOrd="0" destOrd="0" presId="urn:microsoft.com/office/officeart/2016/7/layout/VerticalHollowActionList"/>
    <dgm:cxn modelId="{0EECD6A6-EF6C-4E73-911F-15D8DA3398A7}" type="presOf" srcId="{3B93F8C6-A444-4A36-A6F7-5810A0B93B33}" destId="{3B5D394C-B50B-4681-9F97-2A9A45E75C92}" srcOrd="0" destOrd="0" presId="urn:microsoft.com/office/officeart/2016/7/layout/VerticalHollowActionList"/>
    <dgm:cxn modelId="{1DC3F7A9-44E3-46A2-A661-6796B1DD38D9}" type="presOf" srcId="{747DEBC5-F9CC-46F0-BB78-CB96DA574530}" destId="{EC518138-C148-4DA6-ADBE-0E5FD9FD1FD1}" srcOrd="0" destOrd="0" presId="urn:microsoft.com/office/officeart/2016/7/layout/VerticalHollowActionList"/>
    <dgm:cxn modelId="{B2AA2AAC-3963-4C9A-AD1C-108A1CB72939}" type="presOf" srcId="{8FDEAB70-8C8F-455F-8EE9-A0C5FF5B5086}" destId="{3D235E3F-5181-4B4F-9454-1908F2638AC2}" srcOrd="0" destOrd="0" presId="urn:microsoft.com/office/officeart/2016/7/layout/VerticalHollowActionList"/>
    <dgm:cxn modelId="{16543CBA-DD40-4295-9A4F-04B50854B891}" srcId="{A96C334B-C276-4BFB-B8C0-E9A6437FE4AC}" destId="{8FDEAB70-8C8F-455F-8EE9-A0C5FF5B5086}" srcOrd="0" destOrd="0" parTransId="{32A38125-35D7-4D7A-873F-90BC8377CF35}" sibTransId="{AC1842FC-F95F-46DB-BF70-5CA24A98B3C6}"/>
    <dgm:cxn modelId="{A30364D2-06BE-4BD3-B1E2-1A56015CB66D}" srcId="{864CDA4F-4AFB-4EDA-BBB8-25C73F61D935}" destId="{016A9EFF-B9B8-4D33-B75A-B6361ECB3E38}" srcOrd="0" destOrd="0" parTransId="{6EDB908F-3D80-4B1E-AEC4-24D76BEE5317}" sibTransId="{BDDFB92B-EA57-4B5A-B5C9-FB6E8CA5864A}"/>
    <dgm:cxn modelId="{25B44AD2-ADED-4AC0-97FF-3D534DAEE189}" srcId="{93386251-32D6-424C-A8F9-B9B7E57A28C6}" destId="{04E21467-66AD-4C69-9084-80250B2F4D7D}" srcOrd="1" destOrd="0" parTransId="{11FE3C9E-3D07-4552-90C7-FFC9A0B4062C}" sibTransId="{C13E0B67-106B-45F5-B002-779CFEB980FE}"/>
    <dgm:cxn modelId="{72FDC7D6-9D24-4EDE-9044-7F2F0BF1DCFF}" type="presOf" srcId="{725ED366-4D58-4F46-AFB3-2A16CE6D8652}" destId="{2E84A0FA-3F1C-48B8-B160-3B9E074243EA}" srcOrd="0" destOrd="0" presId="urn:microsoft.com/office/officeart/2016/7/layout/VerticalHollowActionList"/>
    <dgm:cxn modelId="{571AA7F6-282A-49C9-8EF2-47DB1E738348}" type="presParOf" srcId="{D642EF5C-AC74-4D4C-8BBE-082CD32F7331}" destId="{C2B0B113-F5D8-4971-A2BC-777BCC50483F}" srcOrd="0" destOrd="0" presId="urn:microsoft.com/office/officeart/2016/7/layout/VerticalHollowActionList"/>
    <dgm:cxn modelId="{B89BD130-B2EA-41C4-B54A-ACF3184C3D37}" type="presParOf" srcId="{C2B0B113-F5D8-4971-A2BC-777BCC50483F}" destId="{CF869E33-3F42-44C8-A6E9-486A790A2B10}" srcOrd="0" destOrd="0" presId="urn:microsoft.com/office/officeart/2016/7/layout/VerticalHollowActionList"/>
    <dgm:cxn modelId="{1E3B9685-B57B-4FF8-BAAC-38E61170D9B3}" type="presParOf" srcId="{C2B0B113-F5D8-4971-A2BC-777BCC50483F}" destId="{6A7B6D5F-8BD4-489A-8AB7-076AE7E6D23D}" srcOrd="1" destOrd="0" presId="urn:microsoft.com/office/officeart/2016/7/layout/VerticalHollowActionList"/>
    <dgm:cxn modelId="{15BC4433-0818-466F-A352-0C2BCA1C5876}" type="presParOf" srcId="{D642EF5C-AC74-4D4C-8BBE-082CD32F7331}" destId="{05D78B12-86A3-464D-8DE7-AC91ACFD033D}" srcOrd="1" destOrd="0" presId="urn:microsoft.com/office/officeart/2016/7/layout/VerticalHollowActionList"/>
    <dgm:cxn modelId="{286E7ADB-F559-40D1-BD76-165A401F39F6}" type="presParOf" srcId="{D642EF5C-AC74-4D4C-8BBE-082CD32F7331}" destId="{170187D9-A0FC-44B0-A8D5-D882AB136534}" srcOrd="2" destOrd="0" presId="urn:microsoft.com/office/officeart/2016/7/layout/VerticalHollowActionList"/>
    <dgm:cxn modelId="{24BA2AC0-C528-4C69-AEFA-61672CC003D2}" type="presParOf" srcId="{170187D9-A0FC-44B0-A8D5-D882AB136534}" destId="{D8ACBD16-E68D-4073-99BB-D6B062231F37}" srcOrd="0" destOrd="0" presId="urn:microsoft.com/office/officeart/2016/7/layout/VerticalHollowActionList"/>
    <dgm:cxn modelId="{5F40AF0A-5C1B-4DD5-97C8-F412ED383A73}" type="presParOf" srcId="{170187D9-A0FC-44B0-A8D5-D882AB136534}" destId="{D3D6DA87-EDA3-43F9-A02B-D642A9727785}" srcOrd="1" destOrd="0" presId="urn:microsoft.com/office/officeart/2016/7/layout/VerticalHollowActionList"/>
    <dgm:cxn modelId="{C3FF37FB-134C-46B3-81E2-6465F7C7E4D3}" type="presParOf" srcId="{D642EF5C-AC74-4D4C-8BBE-082CD32F7331}" destId="{A41080D9-4FCF-4A57-9664-E1918626626E}" srcOrd="3" destOrd="0" presId="urn:microsoft.com/office/officeart/2016/7/layout/VerticalHollowActionList"/>
    <dgm:cxn modelId="{E376326F-1078-41FC-836D-2267A7C62837}" type="presParOf" srcId="{D642EF5C-AC74-4D4C-8BBE-082CD32F7331}" destId="{2FFCE941-1A40-4097-AB3A-A28FA36FA4A2}" srcOrd="4" destOrd="0" presId="urn:microsoft.com/office/officeart/2016/7/layout/VerticalHollowActionList"/>
    <dgm:cxn modelId="{B01A4D85-2EBF-448D-B78F-93F088BF64A1}" type="presParOf" srcId="{2FFCE941-1A40-4097-AB3A-A28FA36FA4A2}" destId="{2E84A0FA-3F1C-48B8-B160-3B9E074243EA}" srcOrd="0" destOrd="0" presId="urn:microsoft.com/office/officeart/2016/7/layout/VerticalHollowActionList"/>
    <dgm:cxn modelId="{BCAE9833-A2C6-4A8A-AEF4-99BAB81DDE79}" type="presParOf" srcId="{2FFCE941-1A40-4097-AB3A-A28FA36FA4A2}" destId="{3B5D394C-B50B-4681-9F97-2A9A45E75C92}" srcOrd="1" destOrd="0" presId="urn:microsoft.com/office/officeart/2016/7/layout/VerticalHollowActionList"/>
    <dgm:cxn modelId="{BD52C16C-23CB-420C-A3C5-A03970E9116A}" type="presParOf" srcId="{D642EF5C-AC74-4D4C-8BBE-082CD32F7331}" destId="{0046BA06-F0EF-4379-AC9D-D54BA9C5BCFC}" srcOrd="5" destOrd="0" presId="urn:microsoft.com/office/officeart/2016/7/layout/VerticalHollowActionList"/>
    <dgm:cxn modelId="{1E2FFB28-8AE7-49ED-909B-1E3F70A7DFC6}" type="presParOf" srcId="{D642EF5C-AC74-4D4C-8BBE-082CD32F7331}" destId="{221D19FF-7F2F-4AD3-8DA6-C69214556A1E}" srcOrd="6" destOrd="0" presId="urn:microsoft.com/office/officeart/2016/7/layout/VerticalHollowActionList"/>
    <dgm:cxn modelId="{5D83CB07-F9DC-4D50-A490-2E16CCC0B484}" type="presParOf" srcId="{221D19FF-7F2F-4AD3-8DA6-C69214556A1E}" destId="{F908D08C-D8A9-413E-B9FE-C8AAF38C01EF}" srcOrd="0" destOrd="0" presId="urn:microsoft.com/office/officeart/2016/7/layout/VerticalHollowActionList"/>
    <dgm:cxn modelId="{4998AB30-9807-4E39-B114-50FD2D89ADF3}" type="presParOf" srcId="{221D19FF-7F2F-4AD3-8DA6-C69214556A1E}" destId="{BF030043-BCCA-4D40-B43B-2135B12A5FEF}" srcOrd="1" destOrd="0" presId="urn:microsoft.com/office/officeart/2016/7/layout/VerticalHollowActionList"/>
    <dgm:cxn modelId="{B4354259-3292-4B45-A5AA-81DF4C9D5300}" type="presParOf" srcId="{D642EF5C-AC74-4D4C-8BBE-082CD32F7331}" destId="{8FF8A350-F000-41BC-834C-7F9C134B0915}" srcOrd="7" destOrd="0" presId="urn:microsoft.com/office/officeart/2016/7/layout/VerticalHollowActionList"/>
    <dgm:cxn modelId="{3A26B36A-22E5-4A7C-80C5-D9F3ADFAE76B}" type="presParOf" srcId="{D642EF5C-AC74-4D4C-8BBE-082CD32F7331}" destId="{8C089C72-D929-4F79-A66A-9F201D09C702}" srcOrd="8" destOrd="0" presId="urn:microsoft.com/office/officeart/2016/7/layout/VerticalHollowActionList"/>
    <dgm:cxn modelId="{BE315513-E86E-4CA7-B043-AAC7A5C7CC06}" type="presParOf" srcId="{8C089C72-D929-4F79-A66A-9F201D09C702}" destId="{EC518138-C148-4DA6-ADBE-0E5FD9FD1FD1}" srcOrd="0" destOrd="0" presId="urn:microsoft.com/office/officeart/2016/7/layout/VerticalHollowActionList"/>
    <dgm:cxn modelId="{C9BAD78D-93F5-41AF-B678-051677E0158E}" type="presParOf" srcId="{8C089C72-D929-4F79-A66A-9F201D09C702}" destId="{07C438CD-EA7A-4812-B557-8576D2809433}" srcOrd="1" destOrd="0" presId="urn:microsoft.com/office/officeart/2016/7/layout/VerticalHollowActionList"/>
    <dgm:cxn modelId="{67570A03-05E1-4D22-A0B4-72A5182DED54}" type="presParOf" srcId="{D642EF5C-AC74-4D4C-8BBE-082CD32F7331}" destId="{286E88AC-A240-44A6-A179-0169D97DC519}" srcOrd="9" destOrd="0" presId="urn:microsoft.com/office/officeart/2016/7/layout/VerticalHollowActionList"/>
    <dgm:cxn modelId="{31C20FCD-6805-41A8-83E9-768A9CC93592}" type="presParOf" srcId="{D642EF5C-AC74-4D4C-8BBE-082CD32F7331}" destId="{81D66788-48FB-4306-B801-F66C3F3037A4}" srcOrd="10" destOrd="0" presId="urn:microsoft.com/office/officeart/2016/7/layout/VerticalHollowActionList"/>
    <dgm:cxn modelId="{B05670FA-E40D-455A-8BFB-2FF2CE635A13}" type="presParOf" srcId="{81D66788-48FB-4306-B801-F66C3F3037A4}" destId="{29811C7D-760A-46A5-936F-DD8626B89BD9}" srcOrd="0" destOrd="0" presId="urn:microsoft.com/office/officeart/2016/7/layout/VerticalHollowActionList"/>
    <dgm:cxn modelId="{099BAE5B-AC71-48B3-A517-DA8FA2E816F5}" type="presParOf" srcId="{81D66788-48FB-4306-B801-F66C3F3037A4}" destId="{3D235E3F-5181-4B4F-9454-1908F2638AC2}"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6CB92B-4157-4165-A803-A94D62F8C3B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AC483CB-7EF6-497B-9B21-AFBE4BD8A701}">
      <dgm:prSet/>
      <dgm:spPr/>
      <dgm:t>
        <a:bodyPr/>
        <a:lstStyle/>
        <a:p>
          <a:r>
            <a:rPr lang="en-GB"/>
            <a:t>Think of the best team you have worked in. What made it successful?</a:t>
          </a:r>
          <a:endParaRPr lang="en-US"/>
        </a:p>
      </dgm:t>
    </dgm:pt>
    <dgm:pt modelId="{7CA14C45-BB51-416A-8669-602465B46ABC}" type="parTrans" cxnId="{63D96AB8-B948-4E09-8506-DD4FAA625522}">
      <dgm:prSet/>
      <dgm:spPr/>
      <dgm:t>
        <a:bodyPr/>
        <a:lstStyle/>
        <a:p>
          <a:endParaRPr lang="en-US"/>
        </a:p>
      </dgm:t>
    </dgm:pt>
    <dgm:pt modelId="{5379AC1B-5D83-4122-8A5C-17E1D8E899EA}" type="sibTrans" cxnId="{63D96AB8-B948-4E09-8506-DD4FAA625522}">
      <dgm:prSet/>
      <dgm:spPr/>
      <dgm:t>
        <a:bodyPr/>
        <a:lstStyle/>
        <a:p>
          <a:endParaRPr lang="en-US"/>
        </a:p>
      </dgm:t>
    </dgm:pt>
    <dgm:pt modelId="{EC724BA4-2303-480A-ABB6-81D1195C904C}">
      <dgm:prSet/>
      <dgm:spPr/>
      <dgm:t>
        <a:bodyPr/>
        <a:lstStyle/>
        <a:p>
          <a:r>
            <a:rPr lang="en-GB"/>
            <a:t>Discuss in groups or pairs and write three characteristics down.</a:t>
          </a:r>
          <a:endParaRPr lang="en-US"/>
        </a:p>
      </dgm:t>
    </dgm:pt>
    <dgm:pt modelId="{CB5CD77E-0F93-48CF-B024-1EB09D7540CD}" type="parTrans" cxnId="{FE008F53-D8D6-44B5-B7A6-86DD20E70DFA}">
      <dgm:prSet/>
      <dgm:spPr/>
      <dgm:t>
        <a:bodyPr/>
        <a:lstStyle/>
        <a:p>
          <a:endParaRPr lang="en-US"/>
        </a:p>
      </dgm:t>
    </dgm:pt>
    <dgm:pt modelId="{135690EA-8FE5-4537-BB5B-E6A6EC3D32EB}" type="sibTrans" cxnId="{FE008F53-D8D6-44B5-B7A6-86DD20E70DFA}">
      <dgm:prSet/>
      <dgm:spPr/>
      <dgm:t>
        <a:bodyPr/>
        <a:lstStyle/>
        <a:p>
          <a:endParaRPr lang="en-US"/>
        </a:p>
      </dgm:t>
    </dgm:pt>
    <dgm:pt modelId="{5BD252F7-C652-4879-92E8-0DFD77F0AB6C}" type="pres">
      <dgm:prSet presAssocID="{F16CB92B-4157-4165-A803-A94D62F8C3BE}" presName="root" presStyleCnt="0">
        <dgm:presLayoutVars>
          <dgm:dir/>
          <dgm:resizeHandles val="exact"/>
        </dgm:presLayoutVars>
      </dgm:prSet>
      <dgm:spPr/>
    </dgm:pt>
    <dgm:pt modelId="{09E36207-BD43-4C2E-A1CF-E7430DB5DCE6}" type="pres">
      <dgm:prSet presAssocID="{BAC483CB-7EF6-497B-9B21-AFBE4BD8A701}" presName="compNode" presStyleCnt="0"/>
      <dgm:spPr/>
    </dgm:pt>
    <dgm:pt modelId="{3E408BEE-27C8-487F-A07A-2074A9218992}" type="pres">
      <dgm:prSet presAssocID="{BAC483CB-7EF6-497B-9B21-AFBE4BD8A70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Success"/>
        </a:ext>
      </dgm:extLst>
    </dgm:pt>
    <dgm:pt modelId="{49F52397-3973-41A2-9BFD-EB56A3A1BB13}" type="pres">
      <dgm:prSet presAssocID="{BAC483CB-7EF6-497B-9B21-AFBE4BD8A701}" presName="spaceRect" presStyleCnt="0"/>
      <dgm:spPr/>
    </dgm:pt>
    <dgm:pt modelId="{6F344A73-D0A8-41FC-BF5E-28203EDF1217}" type="pres">
      <dgm:prSet presAssocID="{BAC483CB-7EF6-497B-9B21-AFBE4BD8A701}" presName="textRect" presStyleLbl="revTx" presStyleIdx="0" presStyleCnt="2">
        <dgm:presLayoutVars>
          <dgm:chMax val="1"/>
          <dgm:chPref val="1"/>
        </dgm:presLayoutVars>
      </dgm:prSet>
      <dgm:spPr/>
    </dgm:pt>
    <dgm:pt modelId="{56E9FAD5-D0CE-4E84-8DC9-69C0CC43B23D}" type="pres">
      <dgm:prSet presAssocID="{5379AC1B-5D83-4122-8A5C-17E1D8E899EA}" presName="sibTrans" presStyleCnt="0"/>
      <dgm:spPr/>
    </dgm:pt>
    <dgm:pt modelId="{96F55CD4-775D-4093-BC1F-6F2934B3FD1C}" type="pres">
      <dgm:prSet presAssocID="{EC724BA4-2303-480A-ABB6-81D1195C904C}" presName="compNode" presStyleCnt="0"/>
      <dgm:spPr/>
    </dgm:pt>
    <dgm:pt modelId="{C6DC410D-E9C9-4156-9700-87CCEF3AB881}" type="pres">
      <dgm:prSet presAssocID="{EC724BA4-2303-480A-ABB6-81D1195C904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CF1FE8C0-B11E-4706-9828-C13A6557EC92}" type="pres">
      <dgm:prSet presAssocID="{EC724BA4-2303-480A-ABB6-81D1195C904C}" presName="spaceRect" presStyleCnt="0"/>
      <dgm:spPr/>
    </dgm:pt>
    <dgm:pt modelId="{416F439B-83F1-43F6-A866-7DD0BB4556D5}" type="pres">
      <dgm:prSet presAssocID="{EC724BA4-2303-480A-ABB6-81D1195C904C}" presName="textRect" presStyleLbl="revTx" presStyleIdx="1" presStyleCnt="2">
        <dgm:presLayoutVars>
          <dgm:chMax val="1"/>
          <dgm:chPref val="1"/>
        </dgm:presLayoutVars>
      </dgm:prSet>
      <dgm:spPr/>
    </dgm:pt>
  </dgm:ptLst>
  <dgm:cxnLst>
    <dgm:cxn modelId="{07FC066C-E566-46F7-88C0-20A072F39CA2}" type="presOf" srcId="{EC724BA4-2303-480A-ABB6-81D1195C904C}" destId="{416F439B-83F1-43F6-A866-7DD0BB4556D5}" srcOrd="0" destOrd="0" presId="urn:microsoft.com/office/officeart/2018/2/layout/IconLabelList"/>
    <dgm:cxn modelId="{FE008F53-D8D6-44B5-B7A6-86DD20E70DFA}" srcId="{F16CB92B-4157-4165-A803-A94D62F8C3BE}" destId="{EC724BA4-2303-480A-ABB6-81D1195C904C}" srcOrd="1" destOrd="0" parTransId="{CB5CD77E-0F93-48CF-B024-1EB09D7540CD}" sibTransId="{135690EA-8FE5-4537-BB5B-E6A6EC3D32EB}"/>
    <dgm:cxn modelId="{11CCFC58-68EF-468B-B9C2-E0F7345FD58F}" type="presOf" srcId="{BAC483CB-7EF6-497B-9B21-AFBE4BD8A701}" destId="{6F344A73-D0A8-41FC-BF5E-28203EDF1217}" srcOrd="0" destOrd="0" presId="urn:microsoft.com/office/officeart/2018/2/layout/IconLabelList"/>
    <dgm:cxn modelId="{63D96AB8-B948-4E09-8506-DD4FAA625522}" srcId="{F16CB92B-4157-4165-A803-A94D62F8C3BE}" destId="{BAC483CB-7EF6-497B-9B21-AFBE4BD8A701}" srcOrd="0" destOrd="0" parTransId="{7CA14C45-BB51-416A-8669-602465B46ABC}" sibTransId="{5379AC1B-5D83-4122-8A5C-17E1D8E899EA}"/>
    <dgm:cxn modelId="{D05E8ACD-0AC7-40C5-B15F-3AFFD443550A}" type="presOf" srcId="{F16CB92B-4157-4165-A803-A94D62F8C3BE}" destId="{5BD252F7-C652-4879-92E8-0DFD77F0AB6C}" srcOrd="0" destOrd="0" presId="urn:microsoft.com/office/officeart/2018/2/layout/IconLabelList"/>
    <dgm:cxn modelId="{06536F56-21B8-48D0-AAD0-92698C70C37E}" type="presParOf" srcId="{5BD252F7-C652-4879-92E8-0DFD77F0AB6C}" destId="{09E36207-BD43-4C2E-A1CF-E7430DB5DCE6}" srcOrd="0" destOrd="0" presId="urn:microsoft.com/office/officeart/2018/2/layout/IconLabelList"/>
    <dgm:cxn modelId="{A45DFB1B-8BF4-41A2-8BCC-C50935DC09B2}" type="presParOf" srcId="{09E36207-BD43-4C2E-A1CF-E7430DB5DCE6}" destId="{3E408BEE-27C8-487F-A07A-2074A9218992}" srcOrd="0" destOrd="0" presId="urn:microsoft.com/office/officeart/2018/2/layout/IconLabelList"/>
    <dgm:cxn modelId="{4C896B67-1E6E-4EC7-913D-159FF890049F}" type="presParOf" srcId="{09E36207-BD43-4C2E-A1CF-E7430DB5DCE6}" destId="{49F52397-3973-41A2-9BFD-EB56A3A1BB13}" srcOrd="1" destOrd="0" presId="urn:microsoft.com/office/officeart/2018/2/layout/IconLabelList"/>
    <dgm:cxn modelId="{2DA5DA17-127C-4A84-A1F0-C9302395FA95}" type="presParOf" srcId="{09E36207-BD43-4C2E-A1CF-E7430DB5DCE6}" destId="{6F344A73-D0A8-41FC-BF5E-28203EDF1217}" srcOrd="2" destOrd="0" presId="urn:microsoft.com/office/officeart/2018/2/layout/IconLabelList"/>
    <dgm:cxn modelId="{B26AA585-8FE8-44CD-92E8-062C67C94C46}" type="presParOf" srcId="{5BD252F7-C652-4879-92E8-0DFD77F0AB6C}" destId="{56E9FAD5-D0CE-4E84-8DC9-69C0CC43B23D}" srcOrd="1" destOrd="0" presId="urn:microsoft.com/office/officeart/2018/2/layout/IconLabelList"/>
    <dgm:cxn modelId="{D2741E37-1A88-4B26-B057-A2DF0F7B9EB1}" type="presParOf" srcId="{5BD252F7-C652-4879-92E8-0DFD77F0AB6C}" destId="{96F55CD4-775D-4093-BC1F-6F2934B3FD1C}" srcOrd="2" destOrd="0" presId="urn:microsoft.com/office/officeart/2018/2/layout/IconLabelList"/>
    <dgm:cxn modelId="{4230EBBF-AB3A-4001-B473-4CBFC45DA08A}" type="presParOf" srcId="{96F55CD4-775D-4093-BC1F-6F2934B3FD1C}" destId="{C6DC410D-E9C9-4156-9700-87CCEF3AB881}" srcOrd="0" destOrd="0" presId="urn:microsoft.com/office/officeart/2018/2/layout/IconLabelList"/>
    <dgm:cxn modelId="{800B94AA-3814-4242-B591-F4563C488DAB}" type="presParOf" srcId="{96F55CD4-775D-4093-BC1F-6F2934B3FD1C}" destId="{CF1FE8C0-B11E-4706-9828-C13A6557EC92}" srcOrd="1" destOrd="0" presId="urn:microsoft.com/office/officeart/2018/2/layout/IconLabelList"/>
    <dgm:cxn modelId="{EE6CCFA7-6573-4A68-8E2C-F0CCD2057726}" type="presParOf" srcId="{96F55CD4-775D-4093-BC1F-6F2934B3FD1C}" destId="{416F439B-83F1-43F6-A866-7DD0BB4556D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F4C941-6177-4330-9F7D-A1D4437CF01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B4AB242-A908-4C84-B03C-52C4C91C327D}">
      <dgm:prSet/>
      <dgm:spPr/>
      <dgm:t>
        <a:bodyPr/>
        <a:lstStyle/>
        <a:p>
          <a:r>
            <a:rPr lang="en-GB"/>
            <a:t>Get into teams and give yourselves a team name.</a:t>
          </a:r>
          <a:endParaRPr lang="en-US"/>
        </a:p>
      </dgm:t>
    </dgm:pt>
    <dgm:pt modelId="{D22DC386-42B3-4C19-8623-CE285628A301}" type="parTrans" cxnId="{C715C055-92A2-44CE-AC47-D98D2828106D}">
      <dgm:prSet/>
      <dgm:spPr/>
      <dgm:t>
        <a:bodyPr/>
        <a:lstStyle/>
        <a:p>
          <a:endParaRPr lang="en-US"/>
        </a:p>
      </dgm:t>
    </dgm:pt>
    <dgm:pt modelId="{E3919E33-D083-4C1C-A70E-46F42621530C}" type="sibTrans" cxnId="{C715C055-92A2-44CE-AC47-D98D2828106D}">
      <dgm:prSet/>
      <dgm:spPr/>
      <dgm:t>
        <a:bodyPr/>
        <a:lstStyle/>
        <a:p>
          <a:endParaRPr lang="en-US"/>
        </a:p>
      </dgm:t>
    </dgm:pt>
    <dgm:pt modelId="{F2E8EE28-2B65-4B7C-9B69-87311188F836}">
      <dgm:prSet/>
      <dgm:spPr/>
      <dgm:t>
        <a:bodyPr/>
        <a:lstStyle/>
        <a:p>
          <a:r>
            <a:rPr lang="en-GB"/>
            <a:t>Appoint a scribe!</a:t>
          </a:r>
          <a:endParaRPr lang="en-US"/>
        </a:p>
      </dgm:t>
    </dgm:pt>
    <dgm:pt modelId="{BE68B15A-BD73-4796-86AE-9F3D3943977F}" type="parTrans" cxnId="{28E29463-7B31-44E1-80FB-8BED5F378712}">
      <dgm:prSet/>
      <dgm:spPr/>
      <dgm:t>
        <a:bodyPr/>
        <a:lstStyle/>
        <a:p>
          <a:endParaRPr lang="en-US"/>
        </a:p>
      </dgm:t>
    </dgm:pt>
    <dgm:pt modelId="{15F6E854-E346-4478-A431-0843548EBF2B}" type="sibTrans" cxnId="{28E29463-7B31-44E1-80FB-8BED5F378712}">
      <dgm:prSet/>
      <dgm:spPr/>
      <dgm:t>
        <a:bodyPr/>
        <a:lstStyle/>
        <a:p>
          <a:endParaRPr lang="en-US"/>
        </a:p>
      </dgm:t>
    </dgm:pt>
    <dgm:pt modelId="{B28A8B8B-22E0-493B-84BB-D1830F200ADB}">
      <dgm:prSet/>
      <dgm:spPr/>
      <dgm:t>
        <a:bodyPr/>
        <a:lstStyle/>
        <a:p>
          <a:r>
            <a:rPr lang="en-GB"/>
            <a:t>For each of the following scenarios, state which stage you think the team are at and what they could do next.</a:t>
          </a:r>
          <a:endParaRPr lang="en-US"/>
        </a:p>
      </dgm:t>
    </dgm:pt>
    <dgm:pt modelId="{79F77536-989D-4316-AA6D-B404BC205A0C}" type="parTrans" cxnId="{6CB3C8B4-4D40-4592-AEEC-186BC3FFA415}">
      <dgm:prSet/>
      <dgm:spPr/>
      <dgm:t>
        <a:bodyPr/>
        <a:lstStyle/>
        <a:p>
          <a:endParaRPr lang="en-US"/>
        </a:p>
      </dgm:t>
    </dgm:pt>
    <dgm:pt modelId="{034C66E1-52CB-42D0-B17A-D825DC2C7A3F}" type="sibTrans" cxnId="{6CB3C8B4-4D40-4592-AEEC-186BC3FFA415}">
      <dgm:prSet/>
      <dgm:spPr/>
      <dgm:t>
        <a:bodyPr/>
        <a:lstStyle/>
        <a:p>
          <a:endParaRPr lang="en-US"/>
        </a:p>
      </dgm:t>
    </dgm:pt>
    <dgm:pt modelId="{1AD7F38F-DCD4-4997-9597-EBCE4816DDDD}">
      <dgm:prSet/>
      <dgm:spPr/>
      <dgm:t>
        <a:bodyPr/>
        <a:lstStyle/>
        <a:p>
          <a:r>
            <a:rPr lang="en-GB"/>
            <a:t>Don’t shout your answers out as we will go through the answers as a class after all 5 scenarios. </a:t>
          </a:r>
          <a:endParaRPr lang="en-US"/>
        </a:p>
      </dgm:t>
    </dgm:pt>
    <dgm:pt modelId="{10F0919F-B1ED-4C23-9EBF-D3E72E0B8B3E}" type="parTrans" cxnId="{3DD92966-9A88-4F5B-8E4D-6D584AA52CE4}">
      <dgm:prSet/>
      <dgm:spPr/>
      <dgm:t>
        <a:bodyPr/>
        <a:lstStyle/>
        <a:p>
          <a:endParaRPr lang="en-US"/>
        </a:p>
      </dgm:t>
    </dgm:pt>
    <dgm:pt modelId="{8BE7FB69-A542-4C04-9618-0072901623C3}" type="sibTrans" cxnId="{3DD92966-9A88-4F5B-8E4D-6D584AA52CE4}">
      <dgm:prSet/>
      <dgm:spPr/>
      <dgm:t>
        <a:bodyPr/>
        <a:lstStyle/>
        <a:p>
          <a:endParaRPr lang="en-US"/>
        </a:p>
      </dgm:t>
    </dgm:pt>
    <dgm:pt modelId="{8FE2ECBC-EA8B-47D6-A770-4D861509860E}" type="pres">
      <dgm:prSet presAssocID="{60F4C941-6177-4330-9F7D-A1D4437CF010}" presName="root" presStyleCnt="0">
        <dgm:presLayoutVars>
          <dgm:dir/>
          <dgm:resizeHandles val="exact"/>
        </dgm:presLayoutVars>
      </dgm:prSet>
      <dgm:spPr/>
    </dgm:pt>
    <dgm:pt modelId="{B03CB843-FE85-4F4A-81F0-4C07665EB675}" type="pres">
      <dgm:prSet presAssocID="{FB4AB242-A908-4C84-B03C-52C4C91C327D}" presName="compNode" presStyleCnt="0"/>
      <dgm:spPr/>
    </dgm:pt>
    <dgm:pt modelId="{FC23735E-9061-4DBD-B96F-22DC121CE0EE}" type="pres">
      <dgm:prSet presAssocID="{FB4AB242-A908-4C84-B03C-52C4C91C327D}" presName="bgRect" presStyleLbl="bgShp" presStyleIdx="0" presStyleCnt="4"/>
      <dgm:spPr/>
    </dgm:pt>
    <dgm:pt modelId="{958D22EA-6857-4D6E-82E0-C14438E87CB5}" type="pres">
      <dgm:prSet presAssocID="{FB4AB242-A908-4C84-B03C-52C4C91C327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of People"/>
        </a:ext>
      </dgm:extLst>
    </dgm:pt>
    <dgm:pt modelId="{C6413FED-4CFB-4436-9538-841B88496E51}" type="pres">
      <dgm:prSet presAssocID="{FB4AB242-A908-4C84-B03C-52C4C91C327D}" presName="spaceRect" presStyleCnt="0"/>
      <dgm:spPr/>
    </dgm:pt>
    <dgm:pt modelId="{3C6A45EE-1FE8-4C47-A342-3D3CEE41C44B}" type="pres">
      <dgm:prSet presAssocID="{FB4AB242-A908-4C84-B03C-52C4C91C327D}" presName="parTx" presStyleLbl="revTx" presStyleIdx="0" presStyleCnt="4">
        <dgm:presLayoutVars>
          <dgm:chMax val="0"/>
          <dgm:chPref val="0"/>
        </dgm:presLayoutVars>
      </dgm:prSet>
      <dgm:spPr/>
    </dgm:pt>
    <dgm:pt modelId="{489E0444-2F60-42AC-AFCB-69AC3017E5BE}" type="pres">
      <dgm:prSet presAssocID="{E3919E33-D083-4C1C-A70E-46F42621530C}" presName="sibTrans" presStyleCnt="0"/>
      <dgm:spPr/>
    </dgm:pt>
    <dgm:pt modelId="{D8DC9366-018A-4107-9EDD-9C8AB8F6C7BF}" type="pres">
      <dgm:prSet presAssocID="{F2E8EE28-2B65-4B7C-9B69-87311188F836}" presName="compNode" presStyleCnt="0"/>
      <dgm:spPr/>
    </dgm:pt>
    <dgm:pt modelId="{5A329593-8251-4C67-BA9F-C2DB4EE415F6}" type="pres">
      <dgm:prSet presAssocID="{F2E8EE28-2B65-4B7C-9B69-87311188F836}" presName="bgRect" presStyleLbl="bgShp" presStyleIdx="1" presStyleCnt="4"/>
      <dgm:spPr/>
    </dgm:pt>
    <dgm:pt modelId="{BC55C913-8D36-4365-9556-06002AFC0F4F}" type="pres">
      <dgm:prSet presAssocID="{F2E8EE28-2B65-4B7C-9B69-87311188F83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6F54A09C-C0AB-48CA-8649-4920157D6EC2}" type="pres">
      <dgm:prSet presAssocID="{F2E8EE28-2B65-4B7C-9B69-87311188F836}" presName="spaceRect" presStyleCnt="0"/>
      <dgm:spPr/>
    </dgm:pt>
    <dgm:pt modelId="{46FE572D-65AD-4465-B1DA-685AFC459365}" type="pres">
      <dgm:prSet presAssocID="{F2E8EE28-2B65-4B7C-9B69-87311188F836}" presName="parTx" presStyleLbl="revTx" presStyleIdx="1" presStyleCnt="4">
        <dgm:presLayoutVars>
          <dgm:chMax val="0"/>
          <dgm:chPref val="0"/>
        </dgm:presLayoutVars>
      </dgm:prSet>
      <dgm:spPr/>
    </dgm:pt>
    <dgm:pt modelId="{E620D95F-F3DE-4E09-938E-F6D93597A8A5}" type="pres">
      <dgm:prSet presAssocID="{15F6E854-E346-4478-A431-0843548EBF2B}" presName="sibTrans" presStyleCnt="0"/>
      <dgm:spPr/>
    </dgm:pt>
    <dgm:pt modelId="{4E6F1DCD-3B61-4CB6-94EB-CB9C5D35D410}" type="pres">
      <dgm:prSet presAssocID="{B28A8B8B-22E0-493B-84BB-D1830F200ADB}" presName="compNode" presStyleCnt="0"/>
      <dgm:spPr/>
    </dgm:pt>
    <dgm:pt modelId="{C388BA71-643C-4502-9037-71C1B007B9BA}" type="pres">
      <dgm:prSet presAssocID="{B28A8B8B-22E0-493B-84BB-D1830F200ADB}" presName="bgRect" presStyleLbl="bgShp" presStyleIdx="2" presStyleCnt="4"/>
      <dgm:spPr/>
    </dgm:pt>
    <dgm:pt modelId="{456C2A61-6594-4947-9878-B1155FA84013}" type="pres">
      <dgm:prSet presAssocID="{B28A8B8B-22E0-493B-84BB-D1830F200AD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eting"/>
        </a:ext>
      </dgm:extLst>
    </dgm:pt>
    <dgm:pt modelId="{93834FC7-46B9-4204-89AA-146790E9292D}" type="pres">
      <dgm:prSet presAssocID="{B28A8B8B-22E0-493B-84BB-D1830F200ADB}" presName="spaceRect" presStyleCnt="0"/>
      <dgm:spPr/>
    </dgm:pt>
    <dgm:pt modelId="{855FF6B5-3CF7-461E-8991-CB45E184064A}" type="pres">
      <dgm:prSet presAssocID="{B28A8B8B-22E0-493B-84BB-D1830F200ADB}" presName="parTx" presStyleLbl="revTx" presStyleIdx="2" presStyleCnt="4">
        <dgm:presLayoutVars>
          <dgm:chMax val="0"/>
          <dgm:chPref val="0"/>
        </dgm:presLayoutVars>
      </dgm:prSet>
      <dgm:spPr/>
    </dgm:pt>
    <dgm:pt modelId="{9B171409-34E1-4BD3-B2F4-07B5306B7284}" type="pres">
      <dgm:prSet presAssocID="{034C66E1-52CB-42D0-B17A-D825DC2C7A3F}" presName="sibTrans" presStyleCnt="0"/>
      <dgm:spPr/>
    </dgm:pt>
    <dgm:pt modelId="{2A36819A-FFA1-4843-8BDF-CA214D55806F}" type="pres">
      <dgm:prSet presAssocID="{1AD7F38F-DCD4-4997-9597-EBCE4816DDDD}" presName="compNode" presStyleCnt="0"/>
      <dgm:spPr/>
    </dgm:pt>
    <dgm:pt modelId="{7FDA88A4-5BC7-4463-9FEA-0778A27926AA}" type="pres">
      <dgm:prSet presAssocID="{1AD7F38F-DCD4-4997-9597-EBCE4816DDDD}" presName="bgRect" presStyleLbl="bgShp" presStyleIdx="3" presStyleCnt="4"/>
      <dgm:spPr/>
    </dgm:pt>
    <dgm:pt modelId="{9BB97AAB-7E89-4AF1-AEB1-CE25685DC3E6}" type="pres">
      <dgm:prSet presAssocID="{1AD7F38F-DCD4-4997-9597-EBCE4816DDD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016D5A5E-894C-4D0D-A8F4-EF7DFB590B84}" type="pres">
      <dgm:prSet presAssocID="{1AD7F38F-DCD4-4997-9597-EBCE4816DDDD}" presName="spaceRect" presStyleCnt="0"/>
      <dgm:spPr/>
    </dgm:pt>
    <dgm:pt modelId="{A3E63649-DE2A-42D4-886E-71595DCC6C6E}" type="pres">
      <dgm:prSet presAssocID="{1AD7F38F-DCD4-4997-9597-EBCE4816DDDD}" presName="parTx" presStyleLbl="revTx" presStyleIdx="3" presStyleCnt="4">
        <dgm:presLayoutVars>
          <dgm:chMax val="0"/>
          <dgm:chPref val="0"/>
        </dgm:presLayoutVars>
      </dgm:prSet>
      <dgm:spPr/>
    </dgm:pt>
  </dgm:ptLst>
  <dgm:cxnLst>
    <dgm:cxn modelId="{B12CCA17-A456-445E-B187-AD55AE93DDEC}" type="presOf" srcId="{B28A8B8B-22E0-493B-84BB-D1830F200ADB}" destId="{855FF6B5-3CF7-461E-8991-CB45E184064A}" srcOrd="0" destOrd="0" presId="urn:microsoft.com/office/officeart/2018/2/layout/IconVerticalSolidList"/>
    <dgm:cxn modelId="{28E29463-7B31-44E1-80FB-8BED5F378712}" srcId="{60F4C941-6177-4330-9F7D-A1D4437CF010}" destId="{F2E8EE28-2B65-4B7C-9B69-87311188F836}" srcOrd="1" destOrd="0" parTransId="{BE68B15A-BD73-4796-86AE-9F3D3943977F}" sibTransId="{15F6E854-E346-4478-A431-0843548EBF2B}"/>
    <dgm:cxn modelId="{3DD92966-9A88-4F5B-8E4D-6D584AA52CE4}" srcId="{60F4C941-6177-4330-9F7D-A1D4437CF010}" destId="{1AD7F38F-DCD4-4997-9597-EBCE4816DDDD}" srcOrd="3" destOrd="0" parTransId="{10F0919F-B1ED-4C23-9EBF-D3E72E0B8B3E}" sibTransId="{8BE7FB69-A542-4C04-9618-0072901623C3}"/>
    <dgm:cxn modelId="{6F6F9867-DA29-483D-919D-ED0DC97F09EC}" type="presOf" srcId="{FB4AB242-A908-4C84-B03C-52C4C91C327D}" destId="{3C6A45EE-1FE8-4C47-A342-3D3CEE41C44B}" srcOrd="0" destOrd="0" presId="urn:microsoft.com/office/officeart/2018/2/layout/IconVerticalSolidList"/>
    <dgm:cxn modelId="{C715C055-92A2-44CE-AC47-D98D2828106D}" srcId="{60F4C941-6177-4330-9F7D-A1D4437CF010}" destId="{FB4AB242-A908-4C84-B03C-52C4C91C327D}" srcOrd="0" destOrd="0" parTransId="{D22DC386-42B3-4C19-8623-CE285628A301}" sibTransId="{E3919E33-D083-4C1C-A70E-46F42621530C}"/>
    <dgm:cxn modelId="{0CC24883-B37E-46F1-B968-89F82F152A8D}" type="presOf" srcId="{F2E8EE28-2B65-4B7C-9B69-87311188F836}" destId="{46FE572D-65AD-4465-B1DA-685AFC459365}" srcOrd="0" destOrd="0" presId="urn:microsoft.com/office/officeart/2018/2/layout/IconVerticalSolidList"/>
    <dgm:cxn modelId="{A85734A3-F38A-4555-BB3B-B9535D176E58}" type="presOf" srcId="{1AD7F38F-DCD4-4997-9597-EBCE4816DDDD}" destId="{A3E63649-DE2A-42D4-886E-71595DCC6C6E}" srcOrd="0" destOrd="0" presId="urn:microsoft.com/office/officeart/2018/2/layout/IconVerticalSolidList"/>
    <dgm:cxn modelId="{6CB3C8B4-4D40-4592-AEEC-186BC3FFA415}" srcId="{60F4C941-6177-4330-9F7D-A1D4437CF010}" destId="{B28A8B8B-22E0-493B-84BB-D1830F200ADB}" srcOrd="2" destOrd="0" parTransId="{79F77536-989D-4316-AA6D-B404BC205A0C}" sibTransId="{034C66E1-52CB-42D0-B17A-D825DC2C7A3F}"/>
    <dgm:cxn modelId="{663370E9-C7F6-43D8-8E18-20B36AF517EA}" type="presOf" srcId="{60F4C941-6177-4330-9F7D-A1D4437CF010}" destId="{8FE2ECBC-EA8B-47D6-A770-4D861509860E}" srcOrd="0" destOrd="0" presId="urn:microsoft.com/office/officeart/2018/2/layout/IconVerticalSolidList"/>
    <dgm:cxn modelId="{D89C5710-069C-4B07-8142-D1543DF99ACF}" type="presParOf" srcId="{8FE2ECBC-EA8B-47D6-A770-4D861509860E}" destId="{B03CB843-FE85-4F4A-81F0-4C07665EB675}" srcOrd="0" destOrd="0" presId="urn:microsoft.com/office/officeart/2018/2/layout/IconVerticalSolidList"/>
    <dgm:cxn modelId="{3BDBE348-FE2F-427A-B6AC-F6F9C0E6253A}" type="presParOf" srcId="{B03CB843-FE85-4F4A-81F0-4C07665EB675}" destId="{FC23735E-9061-4DBD-B96F-22DC121CE0EE}" srcOrd="0" destOrd="0" presId="urn:microsoft.com/office/officeart/2018/2/layout/IconVerticalSolidList"/>
    <dgm:cxn modelId="{5A8C8E8F-5ABE-4FC6-9021-E8A9E39F3FA4}" type="presParOf" srcId="{B03CB843-FE85-4F4A-81F0-4C07665EB675}" destId="{958D22EA-6857-4D6E-82E0-C14438E87CB5}" srcOrd="1" destOrd="0" presId="urn:microsoft.com/office/officeart/2018/2/layout/IconVerticalSolidList"/>
    <dgm:cxn modelId="{8BF08366-2B16-4BCB-86C5-8AD1B9C4BDA3}" type="presParOf" srcId="{B03CB843-FE85-4F4A-81F0-4C07665EB675}" destId="{C6413FED-4CFB-4436-9538-841B88496E51}" srcOrd="2" destOrd="0" presId="urn:microsoft.com/office/officeart/2018/2/layout/IconVerticalSolidList"/>
    <dgm:cxn modelId="{8BEAD8E2-8F6B-400F-9CED-9B30E763C224}" type="presParOf" srcId="{B03CB843-FE85-4F4A-81F0-4C07665EB675}" destId="{3C6A45EE-1FE8-4C47-A342-3D3CEE41C44B}" srcOrd="3" destOrd="0" presId="urn:microsoft.com/office/officeart/2018/2/layout/IconVerticalSolidList"/>
    <dgm:cxn modelId="{E9B98A72-DB63-4268-A523-EF5F0253E64C}" type="presParOf" srcId="{8FE2ECBC-EA8B-47D6-A770-4D861509860E}" destId="{489E0444-2F60-42AC-AFCB-69AC3017E5BE}" srcOrd="1" destOrd="0" presId="urn:microsoft.com/office/officeart/2018/2/layout/IconVerticalSolidList"/>
    <dgm:cxn modelId="{DEF70E53-9978-47A6-B540-B425A3486F82}" type="presParOf" srcId="{8FE2ECBC-EA8B-47D6-A770-4D861509860E}" destId="{D8DC9366-018A-4107-9EDD-9C8AB8F6C7BF}" srcOrd="2" destOrd="0" presId="urn:microsoft.com/office/officeart/2018/2/layout/IconVerticalSolidList"/>
    <dgm:cxn modelId="{18E7531D-DB40-497F-8CE7-E2FC51ADD1B7}" type="presParOf" srcId="{D8DC9366-018A-4107-9EDD-9C8AB8F6C7BF}" destId="{5A329593-8251-4C67-BA9F-C2DB4EE415F6}" srcOrd="0" destOrd="0" presId="urn:microsoft.com/office/officeart/2018/2/layout/IconVerticalSolidList"/>
    <dgm:cxn modelId="{18F0DC1D-30A6-4FEB-8677-0610EBB4DF3A}" type="presParOf" srcId="{D8DC9366-018A-4107-9EDD-9C8AB8F6C7BF}" destId="{BC55C913-8D36-4365-9556-06002AFC0F4F}" srcOrd="1" destOrd="0" presId="urn:microsoft.com/office/officeart/2018/2/layout/IconVerticalSolidList"/>
    <dgm:cxn modelId="{C1B84A4C-87D5-4C32-85DE-FC9B1260F3E7}" type="presParOf" srcId="{D8DC9366-018A-4107-9EDD-9C8AB8F6C7BF}" destId="{6F54A09C-C0AB-48CA-8649-4920157D6EC2}" srcOrd="2" destOrd="0" presId="urn:microsoft.com/office/officeart/2018/2/layout/IconVerticalSolidList"/>
    <dgm:cxn modelId="{32868D03-2310-41E4-A94B-A52CAD108D10}" type="presParOf" srcId="{D8DC9366-018A-4107-9EDD-9C8AB8F6C7BF}" destId="{46FE572D-65AD-4465-B1DA-685AFC459365}" srcOrd="3" destOrd="0" presId="urn:microsoft.com/office/officeart/2018/2/layout/IconVerticalSolidList"/>
    <dgm:cxn modelId="{E6659D1F-CDEE-49F9-B921-70C842E7ADC8}" type="presParOf" srcId="{8FE2ECBC-EA8B-47D6-A770-4D861509860E}" destId="{E620D95F-F3DE-4E09-938E-F6D93597A8A5}" srcOrd="3" destOrd="0" presId="urn:microsoft.com/office/officeart/2018/2/layout/IconVerticalSolidList"/>
    <dgm:cxn modelId="{F1916A9D-4296-49D1-BA15-C448B59CB89E}" type="presParOf" srcId="{8FE2ECBC-EA8B-47D6-A770-4D861509860E}" destId="{4E6F1DCD-3B61-4CB6-94EB-CB9C5D35D410}" srcOrd="4" destOrd="0" presId="urn:microsoft.com/office/officeart/2018/2/layout/IconVerticalSolidList"/>
    <dgm:cxn modelId="{16962FEE-1B4B-43AA-897A-E3AACBF4888C}" type="presParOf" srcId="{4E6F1DCD-3B61-4CB6-94EB-CB9C5D35D410}" destId="{C388BA71-643C-4502-9037-71C1B007B9BA}" srcOrd="0" destOrd="0" presId="urn:microsoft.com/office/officeart/2018/2/layout/IconVerticalSolidList"/>
    <dgm:cxn modelId="{5439CE11-B4B3-4181-B9B0-6898229D2796}" type="presParOf" srcId="{4E6F1DCD-3B61-4CB6-94EB-CB9C5D35D410}" destId="{456C2A61-6594-4947-9878-B1155FA84013}" srcOrd="1" destOrd="0" presId="urn:microsoft.com/office/officeart/2018/2/layout/IconVerticalSolidList"/>
    <dgm:cxn modelId="{DFA02B5D-0109-4AFC-8C7B-07DBFDB4F85E}" type="presParOf" srcId="{4E6F1DCD-3B61-4CB6-94EB-CB9C5D35D410}" destId="{93834FC7-46B9-4204-89AA-146790E9292D}" srcOrd="2" destOrd="0" presId="urn:microsoft.com/office/officeart/2018/2/layout/IconVerticalSolidList"/>
    <dgm:cxn modelId="{90032357-6D67-4B2E-AAB6-9006FF643A92}" type="presParOf" srcId="{4E6F1DCD-3B61-4CB6-94EB-CB9C5D35D410}" destId="{855FF6B5-3CF7-461E-8991-CB45E184064A}" srcOrd="3" destOrd="0" presId="urn:microsoft.com/office/officeart/2018/2/layout/IconVerticalSolidList"/>
    <dgm:cxn modelId="{B5C0A190-73DF-42D1-A8EE-5F7B57AB0D7B}" type="presParOf" srcId="{8FE2ECBC-EA8B-47D6-A770-4D861509860E}" destId="{9B171409-34E1-4BD3-B2F4-07B5306B7284}" srcOrd="5" destOrd="0" presId="urn:microsoft.com/office/officeart/2018/2/layout/IconVerticalSolidList"/>
    <dgm:cxn modelId="{D5D7AEAD-1818-427D-B812-C0DCF2013AC2}" type="presParOf" srcId="{8FE2ECBC-EA8B-47D6-A770-4D861509860E}" destId="{2A36819A-FFA1-4843-8BDF-CA214D55806F}" srcOrd="6" destOrd="0" presId="urn:microsoft.com/office/officeart/2018/2/layout/IconVerticalSolidList"/>
    <dgm:cxn modelId="{AFCBA291-8736-4CA7-84D8-8DA2278E4C1C}" type="presParOf" srcId="{2A36819A-FFA1-4843-8BDF-CA214D55806F}" destId="{7FDA88A4-5BC7-4463-9FEA-0778A27926AA}" srcOrd="0" destOrd="0" presId="urn:microsoft.com/office/officeart/2018/2/layout/IconVerticalSolidList"/>
    <dgm:cxn modelId="{53CB38E8-BBE2-44B6-A32F-ECFF111C6E42}" type="presParOf" srcId="{2A36819A-FFA1-4843-8BDF-CA214D55806F}" destId="{9BB97AAB-7E89-4AF1-AEB1-CE25685DC3E6}" srcOrd="1" destOrd="0" presId="urn:microsoft.com/office/officeart/2018/2/layout/IconVerticalSolidList"/>
    <dgm:cxn modelId="{4F3933F8-DFF1-408A-8FCD-D964E3CBB950}" type="presParOf" srcId="{2A36819A-FFA1-4843-8BDF-CA214D55806F}" destId="{016D5A5E-894C-4D0D-A8F4-EF7DFB590B84}" srcOrd="2" destOrd="0" presId="urn:microsoft.com/office/officeart/2018/2/layout/IconVerticalSolidList"/>
    <dgm:cxn modelId="{F119E5D5-62E7-4ABD-AFEB-2B2EAA05357B}" type="presParOf" srcId="{2A36819A-FFA1-4843-8BDF-CA214D55806F}" destId="{A3E63649-DE2A-42D4-886E-71595DCC6C6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C9BF39-7679-462E-B4B3-B4B9DF7F0646}"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F2E3791F-B6E9-4F83-9FD8-D6532D7C7F2D}">
      <dgm:prSet/>
      <dgm:spPr/>
      <dgm:t>
        <a:bodyPr/>
        <a:lstStyle/>
        <a:p>
          <a:r>
            <a:rPr lang="en-GB"/>
            <a:t>Take a look at the worksheet and answer the 3 questions.</a:t>
          </a:r>
          <a:endParaRPr lang="en-US"/>
        </a:p>
      </dgm:t>
    </dgm:pt>
    <dgm:pt modelId="{57354DC0-57F3-4232-92FE-3B0FDEEA0985}" type="parTrans" cxnId="{DF553954-90CC-4F73-93B2-A875CFCAB82F}">
      <dgm:prSet/>
      <dgm:spPr/>
      <dgm:t>
        <a:bodyPr/>
        <a:lstStyle/>
        <a:p>
          <a:endParaRPr lang="en-US"/>
        </a:p>
      </dgm:t>
    </dgm:pt>
    <dgm:pt modelId="{0D079EFD-E28C-4008-9066-3C1C1EA906CA}" type="sibTrans" cxnId="{DF553954-90CC-4F73-93B2-A875CFCAB82F}">
      <dgm:prSet/>
      <dgm:spPr/>
      <dgm:t>
        <a:bodyPr/>
        <a:lstStyle/>
        <a:p>
          <a:endParaRPr lang="en-US"/>
        </a:p>
      </dgm:t>
    </dgm:pt>
    <dgm:pt modelId="{4630A51C-F623-45BE-BA09-BC646D6345EE}">
      <dgm:prSet/>
      <dgm:spPr/>
      <dgm:t>
        <a:bodyPr/>
        <a:lstStyle/>
        <a:p>
          <a:r>
            <a:rPr lang="en-GB"/>
            <a:t>You can do this individually or in pairs. </a:t>
          </a:r>
          <a:endParaRPr lang="en-US"/>
        </a:p>
      </dgm:t>
    </dgm:pt>
    <dgm:pt modelId="{47280167-3A6C-40A0-9686-5485C76DBA28}" type="parTrans" cxnId="{8CC27D72-7C28-4680-904B-BDB51622F446}">
      <dgm:prSet/>
      <dgm:spPr/>
      <dgm:t>
        <a:bodyPr/>
        <a:lstStyle/>
        <a:p>
          <a:endParaRPr lang="en-US"/>
        </a:p>
      </dgm:t>
    </dgm:pt>
    <dgm:pt modelId="{F59BA1E3-CA4A-4D72-B648-3AA6CFA1DBD1}" type="sibTrans" cxnId="{8CC27D72-7C28-4680-904B-BDB51622F446}">
      <dgm:prSet/>
      <dgm:spPr/>
      <dgm:t>
        <a:bodyPr/>
        <a:lstStyle/>
        <a:p>
          <a:endParaRPr lang="en-US"/>
        </a:p>
      </dgm:t>
    </dgm:pt>
    <dgm:pt modelId="{3EB36F01-9FDA-4A0D-83C3-23AA97A16044}" type="pres">
      <dgm:prSet presAssocID="{12C9BF39-7679-462E-B4B3-B4B9DF7F0646}" presName="hierChild1" presStyleCnt="0">
        <dgm:presLayoutVars>
          <dgm:chPref val="1"/>
          <dgm:dir/>
          <dgm:animOne val="branch"/>
          <dgm:animLvl val="lvl"/>
          <dgm:resizeHandles/>
        </dgm:presLayoutVars>
      </dgm:prSet>
      <dgm:spPr/>
    </dgm:pt>
    <dgm:pt modelId="{7EF077C6-AE20-4F1A-B02B-906FE083929E}" type="pres">
      <dgm:prSet presAssocID="{F2E3791F-B6E9-4F83-9FD8-D6532D7C7F2D}" presName="hierRoot1" presStyleCnt="0"/>
      <dgm:spPr/>
    </dgm:pt>
    <dgm:pt modelId="{79FB39E9-401B-423B-B9A0-A2D0EEFDB618}" type="pres">
      <dgm:prSet presAssocID="{F2E3791F-B6E9-4F83-9FD8-D6532D7C7F2D}" presName="composite" presStyleCnt="0"/>
      <dgm:spPr/>
    </dgm:pt>
    <dgm:pt modelId="{FBC20065-B2B4-4DDF-B073-FC21E8CB36AC}" type="pres">
      <dgm:prSet presAssocID="{F2E3791F-B6E9-4F83-9FD8-D6532D7C7F2D}" presName="background" presStyleLbl="node0" presStyleIdx="0" presStyleCnt="2"/>
      <dgm:spPr/>
    </dgm:pt>
    <dgm:pt modelId="{345B1B51-2007-46D9-9530-69217C32E04F}" type="pres">
      <dgm:prSet presAssocID="{F2E3791F-B6E9-4F83-9FD8-D6532D7C7F2D}" presName="text" presStyleLbl="fgAcc0" presStyleIdx="0" presStyleCnt="2">
        <dgm:presLayoutVars>
          <dgm:chPref val="3"/>
        </dgm:presLayoutVars>
      </dgm:prSet>
      <dgm:spPr/>
    </dgm:pt>
    <dgm:pt modelId="{BFA79552-E53C-42C0-9AC7-C881A8B47CD5}" type="pres">
      <dgm:prSet presAssocID="{F2E3791F-B6E9-4F83-9FD8-D6532D7C7F2D}" presName="hierChild2" presStyleCnt="0"/>
      <dgm:spPr/>
    </dgm:pt>
    <dgm:pt modelId="{2A5E21BF-A59D-4177-B8B9-185256A21A6C}" type="pres">
      <dgm:prSet presAssocID="{4630A51C-F623-45BE-BA09-BC646D6345EE}" presName="hierRoot1" presStyleCnt="0"/>
      <dgm:spPr/>
    </dgm:pt>
    <dgm:pt modelId="{3176C2F3-AED5-45CA-AAE7-5EA089C89AD7}" type="pres">
      <dgm:prSet presAssocID="{4630A51C-F623-45BE-BA09-BC646D6345EE}" presName="composite" presStyleCnt="0"/>
      <dgm:spPr/>
    </dgm:pt>
    <dgm:pt modelId="{66FA4025-2E96-4EF2-8443-8E1400A6EF1D}" type="pres">
      <dgm:prSet presAssocID="{4630A51C-F623-45BE-BA09-BC646D6345EE}" presName="background" presStyleLbl="node0" presStyleIdx="1" presStyleCnt="2"/>
      <dgm:spPr/>
    </dgm:pt>
    <dgm:pt modelId="{7C197832-D2E0-4577-A2DD-B00174D2E805}" type="pres">
      <dgm:prSet presAssocID="{4630A51C-F623-45BE-BA09-BC646D6345EE}" presName="text" presStyleLbl="fgAcc0" presStyleIdx="1" presStyleCnt="2">
        <dgm:presLayoutVars>
          <dgm:chPref val="3"/>
        </dgm:presLayoutVars>
      </dgm:prSet>
      <dgm:spPr/>
    </dgm:pt>
    <dgm:pt modelId="{2C2BEA42-C7AD-4692-A8AB-D04A20D56603}" type="pres">
      <dgm:prSet presAssocID="{4630A51C-F623-45BE-BA09-BC646D6345EE}" presName="hierChild2" presStyleCnt="0"/>
      <dgm:spPr/>
    </dgm:pt>
  </dgm:ptLst>
  <dgm:cxnLst>
    <dgm:cxn modelId="{8CC27D72-7C28-4680-904B-BDB51622F446}" srcId="{12C9BF39-7679-462E-B4B3-B4B9DF7F0646}" destId="{4630A51C-F623-45BE-BA09-BC646D6345EE}" srcOrd="1" destOrd="0" parTransId="{47280167-3A6C-40A0-9686-5485C76DBA28}" sibTransId="{F59BA1E3-CA4A-4D72-B648-3AA6CFA1DBD1}"/>
    <dgm:cxn modelId="{DF553954-90CC-4F73-93B2-A875CFCAB82F}" srcId="{12C9BF39-7679-462E-B4B3-B4B9DF7F0646}" destId="{F2E3791F-B6E9-4F83-9FD8-D6532D7C7F2D}" srcOrd="0" destOrd="0" parTransId="{57354DC0-57F3-4232-92FE-3B0FDEEA0985}" sibTransId="{0D079EFD-E28C-4008-9066-3C1C1EA906CA}"/>
    <dgm:cxn modelId="{FA7F7A7B-4719-4078-80B4-F2E147E62DCB}" type="presOf" srcId="{F2E3791F-B6E9-4F83-9FD8-D6532D7C7F2D}" destId="{345B1B51-2007-46D9-9530-69217C32E04F}" srcOrd="0" destOrd="0" presId="urn:microsoft.com/office/officeart/2005/8/layout/hierarchy1"/>
    <dgm:cxn modelId="{861ED4A9-5B7E-4EAD-B14C-BFF192533E97}" type="presOf" srcId="{4630A51C-F623-45BE-BA09-BC646D6345EE}" destId="{7C197832-D2E0-4577-A2DD-B00174D2E805}" srcOrd="0" destOrd="0" presId="urn:microsoft.com/office/officeart/2005/8/layout/hierarchy1"/>
    <dgm:cxn modelId="{47CE4ED1-85AC-4D54-ACA2-F2EFF9AC94C4}" type="presOf" srcId="{12C9BF39-7679-462E-B4B3-B4B9DF7F0646}" destId="{3EB36F01-9FDA-4A0D-83C3-23AA97A16044}" srcOrd="0" destOrd="0" presId="urn:microsoft.com/office/officeart/2005/8/layout/hierarchy1"/>
    <dgm:cxn modelId="{1779E742-90AB-4F7D-9C8E-21868311F6C8}" type="presParOf" srcId="{3EB36F01-9FDA-4A0D-83C3-23AA97A16044}" destId="{7EF077C6-AE20-4F1A-B02B-906FE083929E}" srcOrd="0" destOrd="0" presId="urn:microsoft.com/office/officeart/2005/8/layout/hierarchy1"/>
    <dgm:cxn modelId="{82258E25-4CC3-4F04-942A-BFD8084DAF98}" type="presParOf" srcId="{7EF077C6-AE20-4F1A-B02B-906FE083929E}" destId="{79FB39E9-401B-423B-B9A0-A2D0EEFDB618}" srcOrd="0" destOrd="0" presId="urn:microsoft.com/office/officeart/2005/8/layout/hierarchy1"/>
    <dgm:cxn modelId="{7B701018-2E72-48BE-851C-7CAA74900996}" type="presParOf" srcId="{79FB39E9-401B-423B-B9A0-A2D0EEFDB618}" destId="{FBC20065-B2B4-4DDF-B073-FC21E8CB36AC}" srcOrd="0" destOrd="0" presId="urn:microsoft.com/office/officeart/2005/8/layout/hierarchy1"/>
    <dgm:cxn modelId="{E40878BF-8F1D-435D-87EC-E4A8446A651B}" type="presParOf" srcId="{79FB39E9-401B-423B-B9A0-A2D0EEFDB618}" destId="{345B1B51-2007-46D9-9530-69217C32E04F}" srcOrd="1" destOrd="0" presId="urn:microsoft.com/office/officeart/2005/8/layout/hierarchy1"/>
    <dgm:cxn modelId="{835A228C-5F16-4252-B435-DCDFC3BCA59A}" type="presParOf" srcId="{7EF077C6-AE20-4F1A-B02B-906FE083929E}" destId="{BFA79552-E53C-42C0-9AC7-C881A8B47CD5}" srcOrd="1" destOrd="0" presId="urn:microsoft.com/office/officeart/2005/8/layout/hierarchy1"/>
    <dgm:cxn modelId="{63A11930-1E35-4853-BBDC-1290A4DCDB29}" type="presParOf" srcId="{3EB36F01-9FDA-4A0D-83C3-23AA97A16044}" destId="{2A5E21BF-A59D-4177-B8B9-185256A21A6C}" srcOrd="1" destOrd="0" presId="urn:microsoft.com/office/officeart/2005/8/layout/hierarchy1"/>
    <dgm:cxn modelId="{715AA4EE-9023-4FDF-BDA3-B59B2DC121D8}" type="presParOf" srcId="{2A5E21BF-A59D-4177-B8B9-185256A21A6C}" destId="{3176C2F3-AED5-45CA-AAE7-5EA089C89AD7}" srcOrd="0" destOrd="0" presId="urn:microsoft.com/office/officeart/2005/8/layout/hierarchy1"/>
    <dgm:cxn modelId="{5D36ADFF-D1E7-4156-AF4D-F79CFE18BF5A}" type="presParOf" srcId="{3176C2F3-AED5-45CA-AAE7-5EA089C89AD7}" destId="{66FA4025-2E96-4EF2-8443-8E1400A6EF1D}" srcOrd="0" destOrd="0" presId="urn:microsoft.com/office/officeart/2005/8/layout/hierarchy1"/>
    <dgm:cxn modelId="{6ABE51B4-A607-4D86-892D-8A85FB6DA338}" type="presParOf" srcId="{3176C2F3-AED5-45CA-AAE7-5EA089C89AD7}" destId="{7C197832-D2E0-4577-A2DD-B00174D2E805}" srcOrd="1" destOrd="0" presId="urn:microsoft.com/office/officeart/2005/8/layout/hierarchy1"/>
    <dgm:cxn modelId="{53E37BD1-E5E4-466E-B96A-6A0719D6DFA1}" type="presParOf" srcId="{2A5E21BF-A59D-4177-B8B9-185256A21A6C}" destId="{2C2BEA42-C7AD-4692-A8AB-D04A20D5660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669533-418A-492B-9F6F-02D8CEA94A38}"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D1F5DD19-F372-4E94-A630-7F7A549B7B94}">
      <dgm:prSet/>
      <dgm:spPr/>
      <dgm:t>
        <a:bodyPr/>
        <a:lstStyle/>
        <a:p>
          <a:r>
            <a:rPr lang="en-GB"/>
            <a:t>Complete the Belbin questionnaire on Moodle to determine which team member role you are most likely to adopt. </a:t>
          </a:r>
          <a:endParaRPr lang="en-US"/>
        </a:p>
      </dgm:t>
    </dgm:pt>
    <dgm:pt modelId="{44B3824F-CFA3-4E36-8176-D934A72840FE}" type="parTrans" cxnId="{987B4FDC-FC0E-45F7-AB8B-B647A5C7B967}">
      <dgm:prSet/>
      <dgm:spPr/>
      <dgm:t>
        <a:bodyPr/>
        <a:lstStyle/>
        <a:p>
          <a:endParaRPr lang="en-US"/>
        </a:p>
      </dgm:t>
    </dgm:pt>
    <dgm:pt modelId="{409F9F51-D31D-466B-8324-7A2FB01A2F19}" type="sibTrans" cxnId="{987B4FDC-FC0E-45F7-AB8B-B647A5C7B967}">
      <dgm:prSet/>
      <dgm:spPr/>
      <dgm:t>
        <a:bodyPr/>
        <a:lstStyle/>
        <a:p>
          <a:endParaRPr lang="en-US"/>
        </a:p>
      </dgm:t>
    </dgm:pt>
    <dgm:pt modelId="{921EA50E-102E-4DF5-B363-25A80F81DB05}">
      <dgm:prSet/>
      <dgm:spPr/>
      <dgm:t>
        <a:bodyPr/>
        <a:lstStyle/>
        <a:p>
          <a:r>
            <a:rPr lang="en-GB"/>
            <a:t>There are seven statements for you to consider and respond to. </a:t>
          </a:r>
          <a:endParaRPr lang="en-US"/>
        </a:p>
      </dgm:t>
    </dgm:pt>
    <dgm:pt modelId="{2C802825-A156-44E9-ADBF-15CE056D6DAE}" type="parTrans" cxnId="{41100639-8D33-4F1C-AAB6-B8AD5B8330F0}">
      <dgm:prSet/>
      <dgm:spPr/>
      <dgm:t>
        <a:bodyPr/>
        <a:lstStyle/>
        <a:p>
          <a:endParaRPr lang="en-US"/>
        </a:p>
      </dgm:t>
    </dgm:pt>
    <dgm:pt modelId="{797866E5-9093-495A-9C2E-0FB903FB29C5}" type="sibTrans" cxnId="{41100639-8D33-4F1C-AAB6-B8AD5B8330F0}">
      <dgm:prSet/>
      <dgm:spPr/>
      <dgm:t>
        <a:bodyPr/>
        <a:lstStyle/>
        <a:p>
          <a:endParaRPr lang="en-US"/>
        </a:p>
      </dgm:t>
    </dgm:pt>
    <dgm:pt modelId="{6DA7A99D-778B-447E-B60D-9C541C73E3C3}">
      <dgm:prSet/>
      <dgm:spPr/>
      <dgm:t>
        <a:bodyPr/>
        <a:lstStyle/>
        <a:p>
          <a:r>
            <a:rPr lang="en-GB"/>
            <a:t>We will help you to work out your results once you have completed and discuss what they mean following this. </a:t>
          </a:r>
          <a:endParaRPr lang="en-US"/>
        </a:p>
      </dgm:t>
    </dgm:pt>
    <dgm:pt modelId="{1B783331-E265-4182-A4E0-1114F2F14E9C}" type="parTrans" cxnId="{636ED11A-E579-4221-903B-D3F5BBBA4DA4}">
      <dgm:prSet/>
      <dgm:spPr/>
      <dgm:t>
        <a:bodyPr/>
        <a:lstStyle/>
        <a:p>
          <a:endParaRPr lang="en-US"/>
        </a:p>
      </dgm:t>
    </dgm:pt>
    <dgm:pt modelId="{FD2DEAA8-2C7B-4F20-91D1-2E576820E52A}" type="sibTrans" cxnId="{636ED11A-E579-4221-903B-D3F5BBBA4DA4}">
      <dgm:prSet/>
      <dgm:spPr/>
      <dgm:t>
        <a:bodyPr/>
        <a:lstStyle/>
        <a:p>
          <a:endParaRPr lang="en-US"/>
        </a:p>
      </dgm:t>
    </dgm:pt>
    <dgm:pt modelId="{CC81CB07-6563-4C43-A1A9-E529610C59AB}" type="pres">
      <dgm:prSet presAssocID="{74669533-418A-492B-9F6F-02D8CEA94A38}" presName="linear" presStyleCnt="0">
        <dgm:presLayoutVars>
          <dgm:animLvl val="lvl"/>
          <dgm:resizeHandles val="exact"/>
        </dgm:presLayoutVars>
      </dgm:prSet>
      <dgm:spPr/>
    </dgm:pt>
    <dgm:pt modelId="{DB6BB3C5-AA82-4CAB-A44B-A7D3146BE39A}" type="pres">
      <dgm:prSet presAssocID="{D1F5DD19-F372-4E94-A630-7F7A549B7B94}" presName="parentText" presStyleLbl="node1" presStyleIdx="0" presStyleCnt="3">
        <dgm:presLayoutVars>
          <dgm:chMax val="0"/>
          <dgm:bulletEnabled val="1"/>
        </dgm:presLayoutVars>
      </dgm:prSet>
      <dgm:spPr/>
    </dgm:pt>
    <dgm:pt modelId="{C756F06E-E032-464A-95CD-FF1794117D1F}" type="pres">
      <dgm:prSet presAssocID="{409F9F51-D31D-466B-8324-7A2FB01A2F19}" presName="spacer" presStyleCnt="0"/>
      <dgm:spPr/>
    </dgm:pt>
    <dgm:pt modelId="{AE29516E-0C33-42B6-8DAB-9B7A100F81C6}" type="pres">
      <dgm:prSet presAssocID="{921EA50E-102E-4DF5-B363-25A80F81DB05}" presName="parentText" presStyleLbl="node1" presStyleIdx="1" presStyleCnt="3">
        <dgm:presLayoutVars>
          <dgm:chMax val="0"/>
          <dgm:bulletEnabled val="1"/>
        </dgm:presLayoutVars>
      </dgm:prSet>
      <dgm:spPr/>
    </dgm:pt>
    <dgm:pt modelId="{FEE73159-4A63-440E-BAE2-8EFFDA5EF246}" type="pres">
      <dgm:prSet presAssocID="{797866E5-9093-495A-9C2E-0FB903FB29C5}" presName="spacer" presStyleCnt="0"/>
      <dgm:spPr/>
    </dgm:pt>
    <dgm:pt modelId="{CD26597E-A3F3-4749-90EE-CF844353AA85}" type="pres">
      <dgm:prSet presAssocID="{6DA7A99D-778B-447E-B60D-9C541C73E3C3}" presName="parentText" presStyleLbl="node1" presStyleIdx="2" presStyleCnt="3">
        <dgm:presLayoutVars>
          <dgm:chMax val="0"/>
          <dgm:bulletEnabled val="1"/>
        </dgm:presLayoutVars>
      </dgm:prSet>
      <dgm:spPr/>
    </dgm:pt>
  </dgm:ptLst>
  <dgm:cxnLst>
    <dgm:cxn modelId="{636ED11A-E579-4221-903B-D3F5BBBA4DA4}" srcId="{74669533-418A-492B-9F6F-02D8CEA94A38}" destId="{6DA7A99D-778B-447E-B60D-9C541C73E3C3}" srcOrd="2" destOrd="0" parTransId="{1B783331-E265-4182-A4E0-1114F2F14E9C}" sibTransId="{FD2DEAA8-2C7B-4F20-91D1-2E576820E52A}"/>
    <dgm:cxn modelId="{41100639-8D33-4F1C-AAB6-B8AD5B8330F0}" srcId="{74669533-418A-492B-9F6F-02D8CEA94A38}" destId="{921EA50E-102E-4DF5-B363-25A80F81DB05}" srcOrd="1" destOrd="0" parTransId="{2C802825-A156-44E9-ADBF-15CE056D6DAE}" sibTransId="{797866E5-9093-495A-9C2E-0FB903FB29C5}"/>
    <dgm:cxn modelId="{E408B39D-5AD0-41B5-B8DF-E473BE6616DB}" type="presOf" srcId="{6DA7A99D-778B-447E-B60D-9C541C73E3C3}" destId="{CD26597E-A3F3-4749-90EE-CF844353AA85}" srcOrd="0" destOrd="0" presId="urn:microsoft.com/office/officeart/2005/8/layout/vList2"/>
    <dgm:cxn modelId="{CE3BBF9D-CAC0-40A1-A86F-227C8B7C8401}" type="presOf" srcId="{74669533-418A-492B-9F6F-02D8CEA94A38}" destId="{CC81CB07-6563-4C43-A1A9-E529610C59AB}" srcOrd="0" destOrd="0" presId="urn:microsoft.com/office/officeart/2005/8/layout/vList2"/>
    <dgm:cxn modelId="{BCEE29B0-D44A-4A94-91E4-5225FAC757D3}" type="presOf" srcId="{D1F5DD19-F372-4E94-A630-7F7A549B7B94}" destId="{DB6BB3C5-AA82-4CAB-A44B-A7D3146BE39A}" srcOrd="0" destOrd="0" presId="urn:microsoft.com/office/officeart/2005/8/layout/vList2"/>
    <dgm:cxn modelId="{987B4FDC-FC0E-45F7-AB8B-B647A5C7B967}" srcId="{74669533-418A-492B-9F6F-02D8CEA94A38}" destId="{D1F5DD19-F372-4E94-A630-7F7A549B7B94}" srcOrd="0" destOrd="0" parTransId="{44B3824F-CFA3-4E36-8176-D934A72840FE}" sibTransId="{409F9F51-D31D-466B-8324-7A2FB01A2F19}"/>
    <dgm:cxn modelId="{2808DBE1-29B3-4366-9D64-67EC7EDB1536}" type="presOf" srcId="{921EA50E-102E-4DF5-B363-25A80F81DB05}" destId="{AE29516E-0C33-42B6-8DAB-9B7A100F81C6}" srcOrd="0" destOrd="0" presId="urn:microsoft.com/office/officeart/2005/8/layout/vList2"/>
    <dgm:cxn modelId="{1F88FAC5-B7BC-4E83-A838-C1D3869D4303}" type="presParOf" srcId="{CC81CB07-6563-4C43-A1A9-E529610C59AB}" destId="{DB6BB3C5-AA82-4CAB-A44B-A7D3146BE39A}" srcOrd="0" destOrd="0" presId="urn:microsoft.com/office/officeart/2005/8/layout/vList2"/>
    <dgm:cxn modelId="{A1D999CF-4D5B-4339-BA76-354C0DB67C36}" type="presParOf" srcId="{CC81CB07-6563-4C43-A1A9-E529610C59AB}" destId="{C756F06E-E032-464A-95CD-FF1794117D1F}" srcOrd="1" destOrd="0" presId="urn:microsoft.com/office/officeart/2005/8/layout/vList2"/>
    <dgm:cxn modelId="{2536A7E3-F0E4-41AC-B409-AD2F1C0671DB}" type="presParOf" srcId="{CC81CB07-6563-4C43-A1A9-E529610C59AB}" destId="{AE29516E-0C33-42B6-8DAB-9B7A100F81C6}" srcOrd="2" destOrd="0" presId="urn:microsoft.com/office/officeart/2005/8/layout/vList2"/>
    <dgm:cxn modelId="{87C5B2B5-0403-47DB-A6C4-37F967E1C6E0}" type="presParOf" srcId="{CC81CB07-6563-4C43-A1A9-E529610C59AB}" destId="{FEE73159-4A63-440E-BAE2-8EFFDA5EF246}" srcOrd="3" destOrd="0" presId="urn:microsoft.com/office/officeart/2005/8/layout/vList2"/>
    <dgm:cxn modelId="{EFFE20B0-56A7-4EC4-B53E-14AE81CF2AD6}" type="presParOf" srcId="{CC81CB07-6563-4C43-A1A9-E529610C59AB}" destId="{CD26597E-A3F3-4749-90EE-CF844353AA8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60EF25-C933-400D-85FA-813874C6F94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C3F4568-CBD6-4596-BA72-1D8D0C4C7A6D}">
      <dgm:prSet/>
      <dgm:spPr/>
      <dgm:t>
        <a:bodyPr/>
        <a:lstStyle/>
        <a:p>
          <a:r>
            <a:rPr lang="en-GB"/>
            <a:t>"Psychological safety" refers to how confident we feel to take appropriate risks at work because of our relationships with colleagues and managers.</a:t>
          </a:r>
          <a:endParaRPr lang="en-US"/>
        </a:p>
      </dgm:t>
    </dgm:pt>
    <dgm:pt modelId="{B1E3F4DD-BEF6-407F-9E78-B3A61D18A8D6}" type="parTrans" cxnId="{6695F393-22D0-4B7E-9039-3077D9453A7C}">
      <dgm:prSet/>
      <dgm:spPr/>
      <dgm:t>
        <a:bodyPr/>
        <a:lstStyle/>
        <a:p>
          <a:endParaRPr lang="en-US"/>
        </a:p>
      </dgm:t>
    </dgm:pt>
    <dgm:pt modelId="{1542724C-1D91-4A22-8ED6-806CBF8A351F}" type="sibTrans" cxnId="{6695F393-22D0-4B7E-9039-3077D9453A7C}">
      <dgm:prSet/>
      <dgm:spPr/>
      <dgm:t>
        <a:bodyPr/>
        <a:lstStyle/>
        <a:p>
          <a:endParaRPr lang="en-US"/>
        </a:p>
      </dgm:t>
    </dgm:pt>
    <dgm:pt modelId="{683E1734-B7E1-4EBB-B113-9EBE982AB24A}">
      <dgm:prSet/>
      <dgm:spPr/>
      <dgm:t>
        <a:bodyPr/>
        <a:lstStyle/>
        <a:p>
          <a:r>
            <a:rPr lang="en-GB"/>
            <a:t>In psychologically safe work environments, people tend to be less defensive and focus on accomplishing team goals and preventing problems, instead of just protecting themselves. </a:t>
          </a:r>
          <a:endParaRPr lang="en-US"/>
        </a:p>
      </dgm:t>
    </dgm:pt>
    <dgm:pt modelId="{0085D9E1-6217-42E0-B1CD-9D5E456F9489}" type="parTrans" cxnId="{899FF62C-D39C-4954-B7AE-DBE2397465E3}">
      <dgm:prSet/>
      <dgm:spPr/>
      <dgm:t>
        <a:bodyPr/>
        <a:lstStyle/>
        <a:p>
          <a:endParaRPr lang="en-US"/>
        </a:p>
      </dgm:t>
    </dgm:pt>
    <dgm:pt modelId="{A977B5E8-556A-4E0E-A5C2-A70E3D588069}" type="sibTrans" cxnId="{899FF62C-D39C-4954-B7AE-DBE2397465E3}">
      <dgm:prSet/>
      <dgm:spPr/>
      <dgm:t>
        <a:bodyPr/>
        <a:lstStyle/>
        <a:p>
          <a:endParaRPr lang="en-US"/>
        </a:p>
      </dgm:t>
    </dgm:pt>
    <dgm:pt modelId="{570E5875-A249-4866-8A17-127E527C2315}">
      <dgm:prSet/>
      <dgm:spPr/>
      <dgm:t>
        <a:bodyPr/>
        <a:lstStyle/>
        <a:p>
          <a:r>
            <a:rPr lang="en-GB"/>
            <a:t>They feel at ease offering original ideas, sharing different viewpoints, asking questions or admitting mistakes, knowing that they won’t face punishment or ridicule from their colleagues.</a:t>
          </a:r>
          <a:endParaRPr lang="en-US"/>
        </a:p>
      </dgm:t>
    </dgm:pt>
    <dgm:pt modelId="{46D8B420-0796-4933-96DB-3D44EFE4F125}" type="parTrans" cxnId="{228A82E3-13CA-43B9-8760-2E2CF0D4D899}">
      <dgm:prSet/>
      <dgm:spPr/>
      <dgm:t>
        <a:bodyPr/>
        <a:lstStyle/>
        <a:p>
          <a:endParaRPr lang="en-US"/>
        </a:p>
      </dgm:t>
    </dgm:pt>
    <dgm:pt modelId="{05776243-CCFB-4606-9706-9B9EDC9D3E11}" type="sibTrans" cxnId="{228A82E3-13CA-43B9-8760-2E2CF0D4D899}">
      <dgm:prSet/>
      <dgm:spPr/>
      <dgm:t>
        <a:bodyPr/>
        <a:lstStyle/>
        <a:p>
          <a:endParaRPr lang="en-US"/>
        </a:p>
      </dgm:t>
    </dgm:pt>
    <dgm:pt modelId="{E0768E67-DC31-4AC1-A432-05B107D85F91}" type="pres">
      <dgm:prSet presAssocID="{AC60EF25-C933-400D-85FA-813874C6F94D}" presName="root" presStyleCnt="0">
        <dgm:presLayoutVars>
          <dgm:dir/>
          <dgm:resizeHandles val="exact"/>
        </dgm:presLayoutVars>
      </dgm:prSet>
      <dgm:spPr/>
    </dgm:pt>
    <dgm:pt modelId="{1580A605-F367-4984-BB98-81AFA4D9ED46}" type="pres">
      <dgm:prSet presAssocID="{DC3F4568-CBD6-4596-BA72-1D8D0C4C7A6D}" presName="compNode" presStyleCnt="0"/>
      <dgm:spPr/>
    </dgm:pt>
    <dgm:pt modelId="{4F40B6EB-DC8D-4F0D-A19F-4D8B800D1930}" type="pres">
      <dgm:prSet presAssocID="{DC3F4568-CBD6-4596-BA72-1D8D0C4C7A6D}" presName="bgRect" presStyleLbl="bgShp" presStyleIdx="0" presStyleCnt="3"/>
      <dgm:spPr/>
    </dgm:pt>
    <dgm:pt modelId="{909F1852-E44E-4D8E-B5AC-F79DEEBE1388}" type="pres">
      <dgm:prSet presAssocID="{DC3F4568-CBD6-4596-BA72-1D8D0C4C7A6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of People"/>
        </a:ext>
      </dgm:extLst>
    </dgm:pt>
    <dgm:pt modelId="{4AF252F0-4B04-47AD-9BB4-452A6DFF325B}" type="pres">
      <dgm:prSet presAssocID="{DC3F4568-CBD6-4596-BA72-1D8D0C4C7A6D}" presName="spaceRect" presStyleCnt="0"/>
      <dgm:spPr/>
    </dgm:pt>
    <dgm:pt modelId="{DEEBCF84-B94F-4ABB-841C-A2D952C0A5E1}" type="pres">
      <dgm:prSet presAssocID="{DC3F4568-CBD6-4596-BA72-1D8D0C4C7A6D}" presName="parTx" presStyleLbl="revTx" presStyleIdx="0" presStyleCnt="3">
        <dgm:presLayoutVars>
          <dgm:chMax val="0"/>
          <dgm:chPref val="0"/>
        </dgm:presLayoutVars>
      </dgm:prSet>
      <dgm:spPr/>
    </dgm:pt>
    <dgm:pt modelId="{3EBE19A1-41E9-4FBA-A2D3-9FE7C22FD016}" type="pres">
      <dgm:prSet presAssocID="{1542724C-1D91-4A22-8ED6-806CBF8A351F}" presName="sibTrans" presStyleCnt="0"/>
      <dgm:spPr/>
    </dgm:pt>
    <dgm:pt modelId="{59B36FF6-0CBA-4BFF-9814-2A2A676EA3DD}" type="pres">
      <dgm:prSet presAssocID="{683E1734-B7E1-4EBB-B113-9EBE982AB24A}" presName="compNode" presStyleCnt="0"/>
      <dgm:spPr/>
    </dgm:pt>
    <dgm:pt modelId="{867AD9C4-1B86-471A-8C6C-88871165F486}" type="pres">
      <dgm:prSet presAssocID="{683E1734-B7E1-4EBB-B113-9EBE982AB24A}" presName="bgRect" presStyleLbl="bgShp" presStyleIdx="1" presStyleCnt="3"/>
      <dgm:spPr/>
    </dgm:pt>
    <dgm:pt modelId="{F3BD57F7-22C1-47A7-B15A-2A44CC7B194D}" type="pres">
      <dgm:prSet presAssocID="{683E1734-B7E1-4EBB-B113-9EBE982AB24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2B9EBE22-F1DE-4A7B-8B73-53EF5BCD18C0}" type="pres">
      <dgm:prSet presAssocID="{683E1734-B7E1-4EBB-B113-9EBE982AB24A}" presName="spaceRect" presStyleCnt="0"/>
      <dgm:spPr/>
    </dgm:pt>
    <dgm:pt modelId="{6394D49A-5033-4ED2-9108-2A5CB087ED8E}" type="pres">
      <dgm:prSet presAssocID="{683E1734-B7E1-4EBB-B113-9EBE982AB24A}" presName="parTx" presStyleLbl="revTx" presStyleIdx="1" presStyleCnt="3">
        <dgm:presLayoutVars>
          <dgm:chMax val="0"/>
          <dgm:chPref val="0"/>
        </dgm:presLayoutVars>
      </dgm:prSet>
      <dgm:spPr/>
    </dgm:pt>
    <dgm:pt modelId="{15F8B6F4-11D5-4E53-BA22-499EE8F7E227}" type="pres">
      <dgm:prSet presAssocID="{A977B5E8-556A-4E0E-A5C2-A70E3D588069}" presName="sibTrans" presStyleCnt="0"/>
      <dgm:spPr/>
    </dgm:pt>
    <dgm:pt modelId="{38E9E391-FBA7-4A96-9E9B-1ABE2F6147AB}" type="pres">
      <dgm:prSet presAssocID="{570E5875-A249-4866-8A17-127E527C2315}" presName="compNode" presStyleCnt="0"/>
      <dgm:spPr/>
    </dgm:pt>
    <dgm:pt modelId="{B547F512-DFAC-49C0-9291-E8A21098A8C3}" type="pres">
      <dgm:prSet presAssocID="{570E5875-A249-4866-8A17-127E527C2315}" presName="bgRect" presStyleLbl="bgShp" presStyleIdx="2" presStyleCnt="3"/>
      <dgm:spPr/>
    </dgm:pt>
    <dgm:pt modelId="{2E56D6A1-2A5A-41C7-98AF-BF2E807AABA2}" type="pres">
      <dgm:prSet presAssocID="{570E5875-A249-4866-8A17-127E527C231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fused Person"/>
        </a:ext>
      </dgm:extLst>
    </dgm:pt>
    <dgm:pt modelId="{9754D50E-6CF9-461C-825E-52A445D87AD5}" type="pres">
      <dgm:prSet presAssocID="{570E5875-A249-4866-8A17-127E527C2315}" presName="spaceRect" presStyleCnt="0"/>
      <dgm:spPr/>
    </dgm:pt>
    <dgm:pt modelId="{F051AF36-B4F2-4A7B-9554-67C8E07EDDAF}" type="pres">
      <dgm:prSet presAssocID="{570E5875-A249-4866-8A17-127E527C2315}" presName="parTx" presStyleLbl="revTx" presStyleIdx="2" presStyleCnt="3">
        <dgm:presLayoutVars>
          <dgm:chMax val="0"/>
          <dgm:chPref val="0"/>
        </dgm:presLayoutVars>
      </dgm:prSet>
      <dgm:spPr/>
    </dgm:pt>
  </dgm:ptLst>
  <dgm:cxnLst>
    <dgm:cxn modelId="{DE8B0426-F42F-4F44-A960-CF7118AF5423}" type="presOf" srcId="{DC3F4568-CBD6-4596-BA72-1D8D0C4C7A6D}" destId="{DEEBCF84-B94F-4ABB-841C-A2D952C0A5E1}" srcOrd="0" destOrd="0" presId="urn:microsoft.com/office/officeart/2018/2/layout/IconVerticalSolidList"/>
    <dgm:cxn modelId="{899FF62C-D39C-4954-B7AE-DBE2397465E3}" srcId="{AC60EF25-C933-400D-85FA-813874C6F94D}" destId="{683E1734-B7E1-4EBB-B113-9EBE982AB24A}" srcOrd="1" destOrd="0" parTransId="{0085D9E1-6217-42E0-B1CD-9D5E456F9489}" sibTransId="{A977B5E8-556A-4E0E-A5C2-A70E3D588069}"/>
    <dgm:cxn modelId="{55538976-86AB-4E84-AD59-4AB9DA2E0B71}" type="presOf" srcId="{683E1734-B7E1-4EBB-B113-9EBE982AB24A}" destId="{6394D49A-5033-4ED2-9108-2A5CB087ED8E}" srcOrd="0" destOrd="0" presId="urn:microsoft.com/office/officeart/2018/2/layout/IconVerticalSolidList"/>
    <dgm:cxn modelId="{6695F393-22D0-4B7E-9039-3077D9453A7C}" srcId="{AC60EF25-C933-400D-85FA-813874C6F94D}" destId="{DC3F4568-CBD6-4596-BA72-1D8D0C4C7A6D}" srcOrd="0" destOrd="0" parTransId="{B1E3F4DD-BEF6-407F-9E78-B3A61D18A8D6}" sibTransId="{1542724C-1D91-4A22-8ED6-806CBF8A351F}"/>
    <dgm:cxn modelId="{64453494-CF21-42AF-AB30-5D466CEF44A4}" type="presOf" srcId="{570E5875-A249-4866-8A17-127E527C2315}" destId="{F051AF36-B4F2-4A7B-9554-67C8E07EDDAF}" srcOrd="0" destOrd="0" presId="urn:microsoft.com/office/officeart/2018/2/layout/IconVerticalSolidList"/>
    <dgm:cxn modelId="{228A82E3-13CA-43B9-8760-2E2CF0D4D899}" srcId="{AC60EF25-C933-400D-85FA-813874C6F94D}" destId="{570E5875-A249-4866-8A17-127E527C2315}" srcOrd="2" destOrd="0" parTransId="{46D8B420-0796-4933-96DB-3D44EFE4F125}" sibTransId="{05776243-CCFB-4606-9706-9B9EDC9D3E11}"/>
    <dgm:cxn modelId="{B80341F2-ECE3-4C1F-87EC-C848980F3BD1}" type="presOf" srcId="{AC60EF25-C933-400D-85FA-813874C6F94D}" destId="{E0768E67-DC31-4AC1-A432-05B107D85F91}" srcOrd="0" destOrd="0" presId="urn:microsoft.com/office/officeart/2018/2/layout/IconVerticalSolidList"/>
    <dgm:cxn modelId="{E166DFBB-C628-4821-B0A4-74F9E9A9A24B}" type="presParOf" srcId="{E0768E67-DC31-4AC1-A432-05B107D85F91}" destId="{1580A605-F367-4984-BB98-81AFA4D9ED46}" srcOrd="0" destOrd="0" presId="urn:microsoft.com/office/officeart/2018/2/layout/IconVerticalSolidList"/>
    <dgm:cxn modelId="{130952A9-1995-4D75-B930-F04CFF066FF0}" type="presParOf" srcId="{1580A605-F367-4984-BB98-81AFA4D9ED46}" destId="{4F40B6EB-DC8D-4F0D-A19F-4D8B800D1930}" srcOrd="0" destOrd="0" presId="urn:microsoft.com/office/officeart/2018/2/layout/IconVerticalSolidList"/>
    <dgm:cxn modelId="{749CE08B-8CAE-442E-AF00-4E6F4C0CC4F2}" type="presParOf" srcId="{1580A605-F367-4984-BB98-81AFA4D9ED46}" destId="{909F1852-E44E-4D8E-B5AC-F79DEEBE1388}" srcOrd="1" destOrd="0" presId="urn:microsoft.com/office/officeart/2018/2/layout/IconVerticalSolidList"/>
    <dgm:cxn modelId="{A9874913-0C61-4813-BB60-A1B40386788D}" type="presParOf" srcId="{1580A605-F367-4984-BB98-81AFA4D9ED46}" destId="{4AF252F0-4B04-47AD-9BB4-452A6DFF325B}" srcOrd="2" destOrd="0" presId="urn:microsoft.com/office/officeart/2018/2/layout/IconVerticalSolidList"/>
    <dgm:cxn modelId="{4A6835D0-928F-4D44-8732-70FEFD2CF7CD}" type="presParOf" srcId="{1580A605-F367-4984-BB98-81AFA4D9ED46}" destId="{DEEBCF84-B94F-4ABB-841C-A2D952C0A5E1}" srcOrd="3" destOrd="0" presId="urn:microsoft.com/office/officeart/2018/2/layout/IconVerticalSolidList"/>
    <dgm:cxn modelId="{8C9AFE4C-D698-4F0B-AE2B-9C8BBF91B182}" type="presParOf" srcId="{E0768E67-DC31-4AC1-A432-05B107D85F91}" destId="{3EBE19A1-41E9-4FBA-A2D3-9FE7C22FD016}" srcOrd="1" destOrd="0" presId="urn:microsoft.com/office/officeart/2018/2/layout/IconVerticalSolidList"/>
    <dgm:cxn modelId="{2C4C9E3B-E350-4D62-BE58-161BB66EDD59}" type="presParOf" srcId="{E0768E67-DC31-4AC1-A432-05B107D85F91}" destId="{59B36FF6-0CBA-4BFF-9814-2A2A676EA3DD}" srcOrd="2" destOrd="0" presId="urn:microsoft.com/office/officeart/2018/2/layout/IconVerticalSolidList"/>
    <dgm:cxn modelId="{A1B20ECD-51D2-43C7-A171-B15B8BC66670}" type="presParOf" srcId="{59B36FF6-0CBA-4BFF-9814-2A2A676EA3DD}" destId="{867AD9C4-1B86-471A-8C6C-88871165F486}" srcOrd="0" destOrd="0" presId="urn:microsoft.com/office/officeart/2018/2/layout/IconVerticalSolidList"/>
    <dgm:cxn modelId="{3B81FB5B-B2B6-4D03-89FB-8031BFFB94B1}" type="presParOf" srcId="{59B36FF6-0CBA-4BFF-9814-2A2A676EA3DD}" destId="{F3BD57F7-22C1-47A7-B15A-2A44CC7B194D}" srcOrd="1" destOrd="0" presId="urn:microsoft.com/office/officeart/2018/2/layout/IconVerticalSolidList"/>
    <dgm:cxn modelId="{DBE3FFB9-B7C3-4A34-9B61-68A4D897B951}" type="presParOf" srcId="{59B36FF6-0CBA-4BFF-9814-2A2A676EA3DD}" destId="{2B9EBE22-F1DE-4A7B-8B73-53EF5BCD18C0}" srcOrd="2" destOrd="0" presId="urn:microsoft.com/office/officeart/2018/2/layout/IconVerticalSolidList"/>
    <dgm:cxn modelId="{19F3C2C3-8F76-43E4-9D1B-3DB9EBC69D74}" type="presParOf" srcId="{59B36FF6-0CBA-4BFF-9814-2A2A676EA3DD}" destId="{6394D49A-5033-4ED2-9108-2A5CB087ED8E}" srcOrd="3" destOrd="0" presId="urn:microsoft.com/office/officeart/2018/2/layout/IconVerticalSolidList"/>
    <dgm:cxn modelId="{9A5E0438-DA94-4EE3-A809-73509772A49B}" type="presParOf" srcId="{E0768E67-DC31-4AC1-A432-05B107D85F91}" destId="{15F8B6F4-11D5-4E53-BA22-499EE8F7E227}" srcOrd="3" destOrd="0" presId="urn:microsoft.com/office/officeart/2018/2/layout/IconVerticalSolidList"/>
    <dgm:cxn modelId="{3F24C005-7BC1-428E-A921-005137927BDB}" type="presParOf" srcId="{E0768E67-DC31-4AC1-A432-05B107D85F91}" destId="{38E9E391-FBA7-4A96-9E9B-1ABE2F6147AB}" srcOrd="4" destOrd="0" presId="urn:microsoft.com/office/officeart/2018/2/layout/IconVerticalSolidList"/>
    <dgm:cxn modelId="{D6620D17-6113-4EAD-BE50-EBB9C6D1FAB5}" type="presParOf" srcId="{38E9E391-FBA7-4A96-9E9B-1ABE2F6147AB}" destId="{B547F512-DFAC-49C0-9291-E8A21098A8C3}" srcOrd="0" destOrd="0" presId="urn:microsoft.com/office/officeart/2018/2/layout/IconVerticalSolidList"/>
    <dgm:cxn modelId="{EC9AABEB-5FCA-4850-B371-08E5861E36C0}" type="presParOf" srcId="{38E9E391-FBA7-4A96-9E9B-1ABE2F6147AB}" destId="{2E56D6A1-2A5A-41C7-98AF-BF2E807AABA2}" srcOrd="1" destOrd="0" presId="urn:microsoft.com/office/officeart/2018/2/layout/IconVerticalSolidList"/>
    <dgm:cxn modelId="{1162D13B-A473-4961-9743-FBD54F2E70BA}" type="presParOf" srcId="{38E9E391-FBA7-4A96-9E9B-1ABE2F6147AB}" destId="{9754D50E-6CF9-461C-825E-52A445D87AD5}" srcOrd="2" destOrd="0" presId="urn:microsoft.com/office/officeart/2018/2/layout/IconVerticalSolidList"/>
    <dgm:cxn modelId="{79DE62BC-DDCE-4E1C-A132-725BE59710BC}" type="presParOf" srcId="{38E9E391-FBA7-4A96-9E9B-1ABE2F6147AB}" destId="{F051AF36-B4F2-4A7B-9554-67C8E07EDDA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273662-3A9A-444F-BACB-7AAD9E7BD57C}"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B471D8CC-00D0-4FB8-A223-0861BA6C1193}">
      <dgm:prSet/>
      <dgm:spPr/>
      <dgm:t>
        <a:bodyPr/>
        <a:lstStyle/>
        <a:p>
          <a:r>
            <a:rPr lang="en-GB"/>
            <a:t>Think about the ideas explored today.</a:t>
          </a:r>
          <a:endParaRPr lang="en-US"/>
        </a:p>
      </dgm:t>
    </dgm:pt>
    <dgm:pt modelId="{BEE20C82-B768-4871-8D90-67D6D8E24CFB}" type="parTrans" cxnId="{308AF3E3-ABFB-40C4-B4CA-D3B70303100C}">
      <dgm:prSet/>
      <dgm:spPr/>
      <dgm:t>
        <a:bodyPr/>
        <a:lstStyle/>
        <a:p>
          <a:endParaRPr lang="en-US"/>
        </a:p>
      </dgm:t>
    </dgm:pt>
    <dgm:pt modelId="{558F3B20-1E77-441E-9D5F-D240F22A10BC}" type="sibTrans" cxnId="{308AF3E3-ABFB-40C4-B4CA-D3B70303100C}">
      <dgm:prSet/>
      <dgm:spPr/>
      <dgm:t>
        <a:bodyPr/>
        <a:lstStyle/>
        <a:p>
          <a:endParaRPr lang="en-US"/>
        </a:p>
      </dgm:t>
    </dgm:pt>
    <dgm:pt modelId="{2D297158-47FE-4DC5-BA03-3E65FE7894C7}">
      <dgm:prSet/>
      <dgm:spPr/>
      <dgm:t>
        <a:bodyPr/>
        <a:lstStyle/>
        <a:p>
          <a:r>
            <a:rPr lang="en-GB"/>
            <a:t>How safely can team members speak up?</a:t>
          </a:r>
          <a:endParaRPr lang="en-US"/>
        </a:p>
      </dgm:t>
    </dgm:pt>
    <dgm:pt modelId="{FFA169DA-81FD-45F6-A3A6-4C176CC46B0A}" type="parTrans" cxnId="{A5702DBC-73B3-493D-BF56-7DE6672DB842}">
      <dgm:prSet/>
      <dgm:spPr/>
      <dgm:t>
        <a:bodyPr/>
        <a:lstStyle/>
        <a:p>
          <a:endParaRPr lang="en-US"/>
        </a:p>
      </dgm:t>
    </dgm:pt>
    <dgm:pt modelId="{49CE5E64-BB31-4E07-87AF-39CA5528FD3B}" type="sibTrans" cxnId="{A5702DBC-73B3-493D-BF56-7DE6672DB842}">
      <dgm:prSet/>
      <dgm:spPr/>
      <dgm:t>
        <a:bodyPr/>
        <a:lstStyle/>
        <a:p>
          <a:endParaRPr lang="en-US"/>
        </a:p>
      </dgm:t>
    </dgm:pt>
    <dgm:pt modelId="{0D832911-3AFD-47B8-B047-930A8CF6915A}">
      <dgm:prSet/>
      <dgm:spPr/>
      <dgm:t>
        <a:bodyPr/>
        <a:lstStyle/>
        <a:p>
          <a:r>
            <a:rPr lang="en-GB"/>
            <a:t>How effectively does the team communicate?</a:t>
          </a:r>
          <a:endParaRPr lang="en-US"/>
        </a:p>
      </dgm:t>
    </dgm:pt>
    <dgm:pt modelId="{F374E1C0-6580-40F3-B5F6-2C5502BD8510}" type="parTrans" cxnId="{AAFD08FA-ED6C-4A93-91DC-CEDC626D268D}">
      <dgm:prSet/>
      <dgm:spPr/>
      <dgm:t>
        <a:bodyPr/>
        <a:lstStyle/>
        <a:p>
          <a:endParaRPr lang="en-US"/>
        </a:p>
      </dgm:t>
    </dgm:pt>
    <dgm:pt modelId="{8A454565-C22C-4CDC-B1AA-CCAC3171A5DF}" type="sibTrans" cxnId="{AAFD08FA-ED6C-4A93-91DC-CEDC626D268D}">
      <dgm:prSet/>
      <dgm:spPr/>
      <dgm:t>
        <a:bodyPr/>
        <a:lstStyle/>
        <a:p>
          <a:endParaRPr lang="en-US"/>
        </a:p>
      </dgm:t>
    </dgm:pt>
    <dgm:pt modelId="{354464C3-8C43-488E-9E0A-AAA4A99AF301}">
      <dgm:prSet/>
      <dgm:spPr/>
      <dgm:t>
        <a:bodyPr/>
        <a:lstStyle/>
        <a:p>
          <a:r>
            <a:rPr lang="en-GB"/>
            <a:t>Are roles and objectives clear?</a:t>
          </a:r>
          <a:endParaRPr lang="en-US"/>
        </a:p>
      </dgm:t>
    </dgm:pt>
    <dgm:pt modelId="{61F1A414-9FCA-4A46-A2E8-084C2F966FBB}" type="parTrans" cxnId="{E32C4128-0B10-43A7-80B3-60AA5489A1F4}">
      <dgm:prSet/>
      <dgm:spPr/>
      <dgm:t>
        <a:bodyPr/>
        <a:lstStyle/>
        <a:p>
          <a:endParaRPr lang="en-US"/>
        </a:p>
      </dgm:t>
    </dgm:pt>
    <dgm:pt modelId="{66995BFF-F46C-465F-A66D-B5AC22687FD5}" type="sibTrans" cxnId="{E32C4128-0B10-43A7-80B3-60AA5489A1F4}">
      <dgm:prSet/>
      <dgm:spPr/>
      <dgm:t>
        <a:bodyPr/>
        <a:lstStyle/>
        <a:p>
          <a:endParaRPr lang="en-US"/>
        </a:p>
      </dgm:t>
    </dgm:pt>
    <dgm:pt modelId="{E2EF7313-D5DE-4189-98A2-F47D13E42612}">
      <dgm:prSet/>
      <dgm:spPr/>
      <dgm:t>
        <a:bodyPr/>
        <a:lstStyle/>
        <a:p>
          <a:r>
            <a:rPr lang="en-GB"/>
            <a:t>How well does the team manage challenges and learn from mistakes?</a:t>
          </a:r>
          <a:endParaRPr lang="en-US"/>
        </a:p>
      </dgm:t>
    </dgm:pt>
    <dgm:pt modelId="{942DB676-5951-4267-A6E5-B027E04013E9}" type="parTrans" cxnId="{6D0D2A62-CB86-48E1-BDDE-DF082D94034C}">
      <dgm:prSet/>
      <dgm:spPr/>
      <dgm:t>
        <a:bodyPr/>
        <a:lstStyle/>
        <a:p>
          <a:endParaRPr lang="en-US"/>
        </a:p>
      </dgm:t>
    </dgm:pt>
    <dgm:pt modelId="{A02F71A7-8C99-48E9-A105-BD32D450980D}" type="sibTrans" cxnId="{6D0D2A62-CB86-48E1-BDDE-DF082D94034C}">
      <dgm:prSet/>
      <dgm:spPr/>
      <dgm:t>
        <a:bodyPr/>
        <a:lstStyle/>
        <a:p>
          <a:endParaRPr lang="en-US"/>
        </a:p>
      </dgm:t>
    </dgm:pt>
    <dgm:pt modelId="{638C82AB-BB65-45A2-9242-98A2949B58DF}">
      <dgm:prSet/>
      <dgm:spPr/>
      <dgm:t>
        <a:bodyPr/>
        <a:lstStyle/>
        <a:p>
          <a:r>
            <a:rPr lang="en-GB" b="1"/>
            <a:t>Let’s now use these questions to assess a team in practice</a:t>
          </a:r>
          <a:endParaRPr lang="en-US"/>
        </a:p>
      </dgm:t>
    </dgm:pt>
    <dgm:pt modelId="{9238BE14-F325-412B-80FE-AA14D0879D42}" type="parTrans" cxnId="{62BE4246-5B4A-4246-9B1A-9252146C3425}">
      <dgm:prSet/>
      <dgm:spPr/>
      <dgm:t>
        <a:bodyPr/>
        <a:lstStyle/>
        <a:p>
          <a:endParaRPr lang="en-US"/>
        </a:p>
      </dgm:t>
    </dgm:pt>
    <dgm:pt modelId="{CE6146D7-D026-4690-8752-9D2584F9F75C}" type="sibTrans" cxnId="{62BE4246-5B4A-4246-9B1A-9252146C3425}">
      <dgm:prSet/>
      <dgm:spPr/>
      <dgm:t>
        <a:bodyPr/>
        <a:lstStyle/>
        <a:p>
          <a:endParaRPr lang="en-US"/>
        </a:p>
      </dgm:t>
    </dgm:pt>
    <dgm:pt modelId="{6902F71F-0B44-4BB6-B4FB-DF05B0131B51}" type="pres">
      <dgm:prSet presAssocID="{8B273662-3A9A-444F-BACB-7AAD9E7BD57C}" presName="root" presStyleCnt="0">
        <dgm:presLayoutVars>
          <dgm:dir/>
          <dgm:resizeHandles val="exact"/>
        </dgm:presLayoutVars>
      </dgm:prSet>
      <dgm:spPr/>
    </dgm:pt>
    <dgm:pt modelId="{3927DF6E-9F83-438D-956B-9574DDB1B702}" type="pres">
      <dgm:prSet presAssocID="{8B273662-3A9A-444F-BACB-7AAD9E7BD57C}" presName="container" presStyleCnt="0">
        <dgm:presLayoutVars>
          <dgm:dir/>
          <dgm:resizeHandles val="exact"/>
        </dgm:presLayoutVars>
      </dgm:prSet>
      <dgm:spPr/>
    </dgm:pt>
    <dgm:pt modelId="{5AD63AB9-8E42-4112-A46D-394CD0DF9157}" type="pres">
      <dgm:prSet presAssocID="{B471D8CC-00D0-4FB8-A223-0861BA6C1193}" presName="compNode" presStyleCnt="0"/>
      <dgm:spPr/>
    </dgm:pt>
    <dgm:pt modelId="{198338CE-F166-48EF-9433-544C8EC5D34A}" type="pres">
      <dgm:prSet presAssocID="{B471D8CC-00D0-4FB8-A223-0861BA6C1193}" presName="iconBgRect" presStyleLbl="bgShp" presStyleIdx="0" presStyleCnt="6"/>
      <dgm:spPr/>
    </dgm:pt>
    <dgm:pt modelId="{A4C9E4A0-6BDD-467B-9D1C-2B063F148557}" type="pres">
      <dgm:prSet presAssocID="{B471D8CC-00D0-4FB8-A223-0861BA6C1193}"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Brainstorm"/>
        </a:ext>
      </dgm:extLst>
    </dgm:pt>
    <dgm:pt modelId="{E70D02D5-CCE7-4184-AEAC-308F8B00A5D3}" type="pres">
      <dgm:prSet presAssocID="{B471D8CC-00D0-4FB8-A223-0861BA6C1193}" presName="spaceRect" presStyleCnt="0"/>
      <dgm:spPr/>
    </dgm:pt>
    <dgm:pt modelId="{FF9BCFB0-DED1-456E-A785-A47296897A12}" type="pres">
      <dgm:prSet presAssocID="{B471D8CC-00D0-4FB8-A223-0861BA6C1193}" presName="textRect" presStyleLbl="revTx" presStyleIdx="0" presStyleCnt="6">
        <dgm:presLayoutVars>
          <dgm:chMax val="1"/>
          <dgm:chPref val="1"/>
        </dgm:presLayoutVars>
      </dgm:prSet>
      <dgm:spPr/>
    </dgm:pt>
    <dgm:pt modelId="{B101DD1D-7E97-4D99-85C7-F4B511CAF20E}" type="pres">
      <dgm:prSet presAssocID="{558F3B20-1E77-441E-9D5F-D240F22A10BC}" presName="sibTrans" presStyleLbl="sibTrans2D1" presStyleIdx="0" presStyleCnt="0"/>
      <dgm:spPr/>
    </dgm:pt>
    <dgm:pt modelId="{C9DFD700-4651-4DCC-834C-721F3A8EB7FB}" type="pres">
      <dgm:prSet presAssocID="{2D297158-47FE-4DC5-BA03-3E65FE7894C7}" presName="compNode" presStyleCnt="0"/>
      <dgm:spPr/>
    </dgm:pt>
    <dgm:pt modelId="{D51A3D87-A194-46B3-A1A4-8E0D6BDF287C}" type="pres">
      <dgm:prSet presAssocID="{2D297158-47FE-4DC5-BA03-3E65FE7894C7}" presName="iconBgRect" presStyleLbl="bgShp" presStyleIdx="1" presStyleCnt="6"/>
      <dgm:spPr/>
    </dgm:pt>
    <dgm:pt modelId="{A90D6212-8E07-4B7D-80A6-CB19859E90BA}" type="pres">
      <dgm:prSet presAssocID="{2D297158-47FE-4DC5-BA03-3E65FE7894C7}"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BCC3A072-B414-41AE-9305-DDBEAA8F42C9}" type="pres">
      <dgm:prSet presAssocID="{2D297158-47FE-4DC5-BA03-3E65FE7894C7}" presName="spaceRect" presStyleCnt="0"/>
      <dgm:spPr/>
    </dgm:pt>
    <dgm:pt modelId="{2F2A3FA2-0257-4D8B-A2C0-4EE5C4375AB1}" type="pres">
      <dgm:prSet presAssocID="{2D297158-47FE-4DC5-BA03-3E65FE7894C7}" presName="textRect" presStyleLbl="revTx" presStyleIdx="1" presStyleCnt="6">
        <dgm:presLayoutVars>
          <dgm:chMax val="1"/>
          <dgm:chPref val="1"/>
        </dgm:presLayoutVars>
      </dgm:prSet>
      <dgm:spPr/>
    </dgm:pt>
    <dgm:pt modelId="{1C4C6F99-26A1-4E98-996E-99BCD71239E0}" type="pres">
      <dgm:prSet presAssocID="{49CE5E64-BB31-4E07-87AF-39CA5528FD3B}" presName="sibTrans" presStyleLbl="sibTrans2D1" presStyleIdx="0" presStyleCnt="0"/>
      <dgm:spPr/>
    </dgm:pt>
    <dgm:pt modelId="{14E33E31-D3DB-41D3-8A17-948FB36C9052}" type="pres">
      <dgm:prSet presAssocID="{0D832911-3AFD-47B8-B047-930A8CF6915A}" presName="compNode" presStyleCnt="0"/>
      <dgm:spPr/>
    </dgm:pt>
    <dgm:pt modelId="{55B61277-2EF4-4A13-B411-9C65B8DE0651}" type="pres">
      <dgm:prSet presAssocID="{0D832911-3AFD-47B8-B047-930A8CF6915A}" presName="iconBgRect" presStyleLbl="bgShp" presStyleIdx="2" presStyleCnt="6"/>
      <dgm:spPr/>
    </dgm:pt>
    <dgm:pt modelId="{6BEF7F8F-FAAC-470A-A35D-B92C59F26E54}" type="pres">
      <dgm:prSet presAssocID="{0D832911-3AFD-47B8-B047-930A8CF6915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E15AB10A-D6BC-406A-909A-9AD42AC4AB7E}" type="pres">
      <dgm:prSet presAssocID="{0D832911-3AFD-47B8-B047-930A8CF6915A}" presName="spaceRect" presStyleCnt="0"/>
      <dgm:spPr/>
    </dgm:pt>
    <dgm:pt modelId="{A7429824-E849-4C0B-854C-12D77B033D91}" type="pres">
      <dgm:prSet presAssocID="{0D832911-3AFD-47B8-B047-930A8CF6915A}" presName="textRect" presStyleLbl="revTx" presStyleIdx="2" presStyleCnt="6">
        <dgm:presLayoutVars>
          <dgm:chMax val="1"/>
          <dgm:chPref val="1"/>
        </dgm:presLayoutVars>
      </dgm:prSet>
      <dgm:spPr/>
    </dgm:pt>
    <dgm:pt modelId="{7FC82E5E-A735-4973-96AB-5D8F80C2C499}" type="pres">
      <dgm:prSet presAssocID="{8A454565-C22C-4CDC-B1AA-CCAC3171A5DF}" presName="sibTrans" presStyleLbl="sibTrans2D1" presStyleIdx="0" presStyleCnt="0"/>
      <dgm:spPr/>
    </dgm:pt>
    <dgm:pt modelId="{D41A6791-EDE9-49AD-A9A4-029D75B997C4}" type="pres">
      <dgm:prSet presAssocID="{354464C3-8C43-488E-9E0A-AAA4A99AF301}" presName="compNode" presStyleCnt="0"/>
      <dgm:spPr/>
    </dgm:pt>
    <dgm:pt modelId="{DDCD2443-0BB2-4BFB-9000-32D75D9465F3}" type="pres">
      <dgm:prSet presAssocID="{354464C3-8C43-488E-9E0A-AAA4A99AF301}" presName="iconBgRect" presStyleLbl="bgShp" presStyleIdx="3" presStyleCnt="6"/>
      <dgm:spPr/>
    </dgm:pt>
    <dgm:pt modelId="{F6C1F5D5-B79B-4484-9E3A-4ECA701B42C4}" type="pres">
      <dgm:prSet presAssocID="{354464C3-8C43-488E-9E0A-AAA4A99AF301}"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8AD76D75-D483-4E9D-ADEE-9D6FE640F312}" type="pres">
      <dgm:prSet presAssocID="{354464C3-8C43-488E-9E0A-AAA4A99AF301}" presName="spaceRect" presStyleCnt="0"/>
      <dgm:spPr/>
    </dgm:pt>
    <dgm:pt modelId="{841894CD-43A4-4054-8324-058F815C2895}" type="pres">
      <dgm:prSet presAssocID="{354464C3-8C43-488E-9E0A-AAA4A99AF301}" presName="textRect" presStyleLbl="revTx" presStyleIdx="3" presStyleCnt="6">
        <dgm:presLayoutVars>
          <dgm:chMax val="1"/>
          <dgm:chPref val="1"/>
        </dgm:presLayoutVars>
      </dgm:prSet>
      <dgm:spPr/>
    </dgm:pt>
    <dgm:pt modelId="{1C0ED6E8-27BB-40AC-822A-35EF188AC7EB}" type="pres">
      <dgm:prSet presAssocID="{66995BFF-F46C-465F-A66D-B5AC22687FD5}" presName="sibTrans" presStyleLbl="sibTrans2D1" presStyleIdx="0" presStyleCnt="0"/>
      <dgm:spPr/>
    </dgm:pt>
    <dgm:pt modelId="{3164EB22-D7F6-4B4E-8B55-12F9D27A3C90}" type="pres">
      <dgm:prSet presAssocID="{E2EF7313-D5DE-4189-98A2-F47D13E42612}" presName="compNode" presStyleCnt="0"/>
      <dgm:spPr/>
    </dgm:pt>
    <dgm:pt modelId="{CDAEC0B2-B96F-4B23-A36E-10069F5BD9D1}" type="pres">
      <dgm:prSet presAssocID="{E2EF7313-D5DE-4189-98A2-F47D13E42612}" presName="iconBgRect" presStyleLbl="bgShp" presStyleIdx="4" presStyleCnt="6"/>
      <dgm:spPr/>
    </dgm:pt>
    <dgm:pt modelId="{4CF225A3-821C-4F3D-A443-A40222920A3F}" type="pres">
      <dgm:prSet presAssocID="{E2EF7313-D5DE-4189-98A2-F47D13E42612}"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E65678C8-A58E-49B6-B410-37B4C11E3F3E}" type="pres">
      <dgm:prSet presAssocID="{E2EF7313-D5DE-4189-98A2-F47D13E42612}" presName="spaceRect" presStyleCnt="0"/>
      <dgm:spPr/>
    </dgm:pt>
    <dgm:pt modelId="{1103C932-0882-41BF-911C-6185068C2247}" type="pres">
      <dgm:prSet presAssocID="{E2EF7313-D5DE-4189-98A2-F47D13E42612}" presName="textRect" presStyleLbl="revTx" presStyleIdx="4" presStyleCnt="6">
        <dgm:presLayoutVars>
          <dgm:chMax val="1"/>
          <dgm:chPref val="1"/>
        </dgm:presLayoutVars>
      </dgm:prSet>
      <dgm:spPr/>
    </dgm:pt>
    <dgm:pt modelId="{2AF9E398-517D-4B3F-89EE-C17FB70ADB20}" type="pres">
      <dgm:prSet presAssocID="{A02F71A7-8C99-48E9-A105-BD32D450980D}" presName="sibTrans" presStyleLbl="sibTrans2D1" presStyleIdx="0" presStyleCnt="0"/>
      <dgm:spPr/>
    </dgm:pt>
    <dgm:pt modelId="{FCE9A968-B7B4-441D-A0A1-C09D2FBE1AA4}" type="pres">
      <dgm:prSet presAssocID="{638C82AB-BB65-45A2-9242-98A2949B58DF}" presName="compNode" presStyleCnt="0"/>
      <dgm:spPr/>
    </dgm:pt>
    <dgm:pt modelId="{46470F3C-230C-4F38-B77A-C5CA4547BD54}" type="pres">
      <dgm:prSet presAssocID="{638C82AB-BB65-45A2-9242-98A2949B58DF}" presName="iconBgRect" presStyleLbl="bgShp" presStyleIdx="5" presStyleCnt="6"/>
      <dgm:spPr/>
    </dgm:pt>
    <dgm:pt modelId="{194F89EF-4330-43A3-9F94-200B3E85DC0D}" type="pres">
      <dgm:prSet presAssocID="{638C82AB-BB65-45A2-9242-98A2949B58DF}"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A577C06D-58CA-45A6-8FB5-E73C0F6E57A8}" type="pres">
      <dgm:prSet presAssocID="{638C82AB-BB65-45A2-9242-98A2949B58DF}" presName="spaceRect" presStyleCnt="0"/>
      <dgm:spPr/>
    </dgm:pt>
    <dgm:pt modelId="{A5796CD8-01C8-4C10-8CB2-75CC211D9E46}" type="pres">
      <dgm:prSet presAssocID="{638C82AB-BB65-45A2-9242-98A2949B58DF}" presName="textRect" presStyleLbl="revTx" presStyleIdx="5" presStyleCnt="6">
        <dgm:presLayoutVars>
          <dgm:chMax val="1"/>
          <dgm:chPref val="1"/>
        </dgm:presLayoutVars>
      </dgm:prSet>
      <dgm:spPr/>
    </dgm:pt>
  </dgm:ptLst>
  <dgm:cxnLst>
    <dgm:cxn modelId="{1CE9F622-F40F-4267-9A88-C014058E8705}" type="presOf" srcId="{8B273662-3A9A-444F-BACB-7AAD9E7BD57C}" destId="{6902F71F-0B44-4BB6-B4FB-DF05B0131B51}" srcOrd="0" destOrd="0" presId="urn:microsoft.com/office/officeart/2018/2/layout/IconCircleList"/>
    <dgm:cxn modelId="{E32C4128-0B10-43A7-80B3-60AA5489A1F4}" srcId="{8B273662-3A9A-444F-BACB-7AAD9E7BD57C}" destId="{354464C3-8C43-488E-9E0A-AAA4A99AF301}" srcOrd="3" destOrd="0" parTransId="{61F1A414-9FCA-4A46-A2E8-084C2F966FBB}" sibTransId="{66995BFF-F46C-465F-A66D-B5AC22687FD5}"/>
    <dgm:cxn modelId="{6D0D2A62-CB86-48E1-BDDE-DF082D94034C}" srcId="{8B273662-3A9A-444F-BACB-7AAD9E7BD57C}" destId="{E2EF7313-D5DE-4189-98A2-F47D13E42612}" srcOrd="4" destOrd="0" parTransId="{942DB676-5951-4267-A6E5-B027E04013E9}" sibTransId="{A02F71A7-8C99-48E9-A105-BD32D450980D}"/>
    <dgm:cxn modelId="{25526043-71C0-4355-8857-19A67755516B}" type="presOf" srcId="{66995BFF-F46C-465F-A66D-B5AC22687FD5}" destId="{1C0ED6E8-27BB-40AC-822A-35EF188AC7EB}" srcOrd="0" destOrd="0" presId="urn:microsoft.com/office/officeart/2018/2/layout/IconCircleList"/>
    <dgm:cxn modelId="{62BE4246-5B4A-4246-9B1A-9252146C3425}" srcId="{8B273662-3A9A-444F-BACB-7AAD9E7BD57C}" destId="{638C82AB-BB65-45A2-9242-98A2949B58DF}" srcOrd="5" destOrd="0" parTransId="{9238BE14-F325-412B-80FE-AA14D0879D42}" sibTransId="{CE6146D7-D026-4690-8752-9D2584F9F75C}"/>
    <dgm:cxn modelId="{3271A946-14EE-4088-AF51-62F07DAFED4D}" type="presOf" srcId="{B471D8CC-00D0-4FB8-A223-0861BA6C1193}" destId="{FF9BCFB0-DED1-456E-A785-A47296897A12}" srcOrd="0" destOrd="0" presId="urn:microsoft.com/office/officeart/2018/2/layout/IconCircleList"/>
    <dgm:cxn modelId="{6EA38048-C606-429E-94FF-FB5D3914BA83}" type="presOf" srcId="{558F3B20-1E77-441E-9D5F-D240F22A10BC}" destId="{B101DD1D-7E97-4D99-85C7-F4B511CAF20E}" srcOrd="0" destOrd="0" presId="urn:microsoft.com/office/officeart/2018/2/layout/IconCircleList"/>
    <dgm:cxn modelId="{59A28649-BD29-4FB9-8F46-E283EA831E6F}" type="presOf" srcId="{49CE5E64-BB31-4E07-87AF-39CA5528FD3B}" destId="{1C4C6F99-26A1-4E98-996E-99BCD71239E0}" srcOrd="0" destOrd="0" presId="urn:microsoft.com/office/officeart/2018/2/layout/IconCircleList"/>
    <dgm:cxn modelId="{102BE96B-258A-46F3-8146-8AE46835A102}" type="presOf" srcId="{8A454565-C22C-4CDC-B1AA-CCAC3171A5DF}" destId="{7FC82E5E-A735-4973-96AB-5D8F80C2C499}" srcOrd="0" destOrd="0" presId="urn:microsoft.com/office/officeart/2018/2/layout/IconCircleList"/>
    <dgm:cxn modelId="{A0338157-1088-4938-916F-56CE900E47B2}" type="presOf" srcId="{354464C3-8C43-488E-9E0A-AAA4A99AF301}" destId="{841894CD-43A4-4054-8324-058F815C2895}" srcOrd="0" destOrd="0" presId="urn:microsoft.com/office/officeart/2018/2/layout/IconCircleList"/>
    <dgm:cxn modelId="{BE027080-F156-4D31-BF00-EB586F56E782}" type="presOf" srcId="{E2EF7313-D5DE-4189-98A2-F47D13E42612}" destId="{1103C932-0882-41BF-911C-6185068C2247}" srcOrd="0" destOrd="0" presId="urn:microsoft.com/office/officeart/2018/2/layout/IconCircleList"/>
    <dgm:cxn modelId="{01B2FD8E-698D-496E-8221-D3AD85EB54B1}" type="presOf" srcId="{638C82AB-BB65-45A2-9242-98A2949B58DF}" destId="{A5796CD8-01C8-4C10-8CB2-75CC211D9E46}" srcOrd="0" destOrd="0" presId="urn:microsoft.com/office/officeart/2018/2/layout/IconCircleList"/>
    <dgm:cxn modelId="{CB2EB6AD-99F1-423D-B9C7-8ACA9EF48367}" type="presOf" srcId="{A02F71A7-8C99-48E9-A105-BD32D450980D}" destId="{2AF9E398-517D-4B3F-89EE-C17FB70ADB20}" srcOrd="0" destOrd="0" presId="urn:microsoft.com/office/officeart/2018/2/layout/IconCircleList"/>
    <dgm:cxn modelId="{A5702DBC-73B3-493D-BF56-7DE6672DB842}" srcId="{8B273662-3A9A-444F-BACB-7AAD9E7BD57C}" destId="{2D297158-47FE-4DC5-BA03-3E65FE7894C7}" srcOrd="1" destOrd="0" parTransId="{FFA169DA-81FD-45F6-A3A6-4C176CC46B0A}" sibTransId="{49CE5E64-BB31-4E07-87AF-39CA5528FD3B}"/>
    <dgm:cxn modelId="{8A899CC9-9501-431A-A2D4-B9FED736D1FE}" type="presOf" srcId="{0D832911-3AFD-47B8-B047-930A8CF6915A}" destId="{A7429824-E849-4C0B-854C-12D77B033D91}" srcOrd="0" destOrd="0" presId="urn:microsoft.com/office/officeart/2018/2/layout/IconCircleList"/>
    <dgm:cxn modelId="{4F84E0E0-2EDA-42F7-A151-77F79A6E773C}" type="presOf" srcId="{2D297158-47FE-4DC5-BA03-3E65FE7894C7}" destId="{2F2A3FA2-0257-4D8B-A2C0-4EE5C4375AB1}" srcOrd="0" destOrd="0" presId="urn:microsoft.com/office/officeart/2018/2/layout/IconCircleList"/>
    <dgm:cxn modelId="{308AF3E3-ABFB-40C4-B4CA-D3B70303100C}" srcId="{8B273662-3A9A-444F-BACB-7AAD9E7BD57C}" destId="{B471D8CC-00D0-4FB8-A223-0861BA6C1193}" srcOrd="0" destOrd="0" parTransId="{BEE20C82-B768-4871-8D90-67D6D8E24CFB}" sibTransId="{558F3B20-1E77-441E-9D5F-D240F22A10BC}"/>
    <dgm:cxn modelId="{AAFD08FA-ED6C-4A93-91DC-CEDC626D268D}" srcId="{8B273662-3A9A-444F-BACB-7AAD9E7BD57C}" destId="{0D832911-3AFD-47B8-B047-930A8CF6915A}" srcOrd="2" destOrd="0" parTransId="{F374E1C0-6580-40F3-B5F6-2C5502BD8510}" sibTransId="{8A454565-C22C-4CDC-B1AA-CCAC3171A5DF}"/>
    <dgm:cxn modelId="{9F2E036E-EE06-4C8A-A65A-CC7311B34D44}" type="presParOf" srcId="{6902F71F-0B44-4BB6-B4FB-DF05B0131B51}" destId="{3927DF6E-9F83-438D-956B-9574DDB1B702}" srcOrd="0" destOrd="0" presId="urn:microsoft.com/office/officeart/2018/2/layout/IconCircleList"/>
    <dgm:cxn modelId="{81E4A8E6-A649-4EF5-A20C-3CFCDE085EF7}" type="presParOf" srcId="{3927DF6E-9F83-438D-956B-9574DDB1B702}" destId="{5AD63AB9-8E42-4112-A46D-394CD0DF9157}" srcOrd="0" destOrd="0" presId="urn:microsoft.com/office/officeart/2018/2/layout/IconCircleList"/>
    <dgm:cxn modelId="{9AFBA82E-8D79-47B0-81A0-D638CB0EC237}" type="presParOf" srcId="{5AD63AB9-8E42-4112-A46D-394CD0DF9157}" destId="{198338CE-F166-48EF-9433-544C8EC5D34A}" srcOrd="0" destOrd="0" presId="urn:microsoft.com/office/officeart/2018/2/layout/IconCircleList"/>
    <dgm:cxn modelId="{75F445D8-846C-4987-9425-B920B3285A2E}" type="presParOf" srcId="{5AD63AB9-8E42-4112-A46D-394CD0DF9157}" destId="{A4C9E4A0-6BDD-467B-9D1C-2B063F148557}" srcOrd="1" destOrd="0" presId="urn:microsoft.com/office/officeart/2018/2/layout/IconCircleList"/>
    <dgm:cxn modelId="{DC0CCB44-AF15-45FC-8F19-4757EC6DE71B}" type="presParOf" srcId="{5AD63AB9-8E42-4112-A46D-394CD0DF9157}" destId="{E70D02D5-CCE7-4184-AEAC-308F8B00A5D3}" srcOrd="2" destOrd="0" presId="urn:microsoft.com/office/officeart/2018/2/layout/IconCircleList"/>
    <dgm:cxn modelId="{F67D553A-A826-43E0-ACE8-EE70D2E5B91B}" type="presParOf" srcId="{5AD63AB9-8E42-4112-A46D-394CD0DF9157}" destId="{FF9BCFB0-DED1-456E-A785-A47296897A12}" srcOrd="3" destOrd="0" presId="urn:microsoft.com/office/officeart/2018/2/layout/IconCircleList"/>
    <dgm:cxn modelId="{AD697AA0-DF91-4A7B-B676-AE9A7D9D4505}" type="presParOf" srcId="{3927DF6E-9F83-438D-956B-9574DDB1B702}" destId="{B101DD1D-7E97-4D99-85C7-F4B511CAF20E}" srcOrd="1" destOrd="0" presId="urn:microsoft.com/office/officeart/2018/2/layout/IconCircleList"/>
    <dgm:cxn modelId="{F1D91E47-257E-4635-B9A9-CDF0E5D574E8}" type="presParOf" srcId="{3927DF6E-9F83-438D-956B-9574DDB1B702}" destId="{C9DFD700-4651-4DCC-834C-721F3A8EB7FB}" srcOrd="2" destOrd="0" presId="urn:microsoft.com/office/officeart/2018/2/layout/IconCircleList"/>
    <dgm:cxn modelId="{E4876C16-627E-4D8A-83C6-8DACA87C319D}" type="presParOf" srcId="{C9DFD700-4651-4DCC-834C-721F3A8EB7FB}" destId="{D51A3D87-A194-46B3-A1A4-8E0D6BDF287C}" srcOrd="0" destOrd="0" presId="urn:microsoft.com/office/officeart/2018/2/layout/IconCircleList"/>
    <dgm:cxn modelId="{3E8AA0D9-79D3-447C-B7E3-7CBC801B13FA}" type="presParOf" srcId="{C9DFD700-4651-4DCC-834C-721F3A8EB7FB}" destId="{A90D6212-8E07-4B7D-80A6-CB19859E90BA}" srcOrd="1" destOrd="0" presId="urn:microsoft.com/office/officeart/2018/2/layout/IconCircleList"/>
    <dgm:cxn modelId="{33B4BE8B-3C7C-490D-BD9C-ADFC19165796}" type="presParOf" srcId="{C9DFD700-4651-4DCC-834C-721F3A8EB7FB}" destId="{BCC3A072-B414-41AE-9305-DDBEAA8F42C9}" srcOrd="2" destOrd="0" presId="urn:microsoft.com/office/officeart/2018/2/layout/IconCircleList"/>
    <dgm:cxn modelId="{719C0AE9-6A71-4C19-9D32-D96D887BFAC1}" type="presParOf" srcId="{C9DFD700-4651-4DCC-834C-721F3A8EB7FB}" destId="{2F2A3FA2-0257-4D8B-A2C0-4EE5C4375AB1}" srcOrd="3" destOrd="0" presId="urn:microsoft.com/office/officeart/2018/2/layout/IconCircleList"/>
    <dgm:cxn modelId="{24D8F44D-D556-4B9C-A7AB-B091B30DD3C5}" type="presParOf" srcId="{3927DF6E-9F83-438D-956B-9574DDB1B702}" destId="{1C4C6F99-26A1-4E98-996E-99BCD71239E0}" srcOrd="3" destOrd="0" presId="urn:microsoft.com/office/officeart/2018/2/layout/IconCircleList"/>
    <dgm:cxn modelId="{2A4D1650-2002-4ECE-8354-80DAEAA9C425}" type="presParOf" srcId="{3927DF6E-9F83-438D-956B-9574DDB1B702}" destId="{14E33E31-D3DB-41D3-8A17-948FB36C9052}" srcOrd="4" destOrd="0" presId="urn:microsoft.com/office/officeart/2018/2/layout/IconCircleList"/>
    <dgm:cxn modelId="{6A560788-9A4F-4DF9-B130-A0B07F92B2E8}" type="presParOf" srcId="{14E33E31-D3DB-41D3-8A17-948FB36C9052}" destId="{55B61277-2EF4-4A13-B411-9C65B8DE0651}" srcOrd="0" destOrd="0" presId="urn:microsoft.com/office/officeart/2018/2/layout/IconCircleList"/>
    <dgm:cxn modelId="{F12D3A49-F1B7-426C-B32F-2A61A06DD1E7}" type="presParOf" srcId="{14E33E31-D3DB-41D3-8A17-948FB36C9052}" destId="{6BEF7F8F-FAAC-470A-A35D-B92C59F26E54}" srcOrd="1" destOrd="0" presId="urn:microsoft.com/office/officeart/2018/2/layout/IconCircleList"/>
    <dgm:cxn modelId="{C9EBDFFF-6DE7-4C55-A964-A7088AAE667E}" type="presParOf" srcId="{14E33E31-D3DB-41D3-8A17-948FB36C9052}" destId="{E15AB10A-D6BC-406A-909A-9AD42AC4AB7E}" srcOrd="2" destOrd="0" presId="urn:microsoft.com/office/officeart/2018/2/layout/IconCircleList"/>
    <dgm:cxn modelId="{FAA4A2AD-C810-4CE4-B639-DBEE94091FC7}" type="presParOf" srcId="{14E33E31-D3DB-41D3-8A17-948FB36C9052}" destId="{A7429824-E849-4C0B-854C-12D77B033D91}" srcOrd="3" destOrd="0" presId="urn:microsoft.com/office/officeart/2018/2/layout/IconCircleList"/>
    <dgm:cxn modelId="{2EBFF177-B2CF-4DC8-B836-C3F5B3908104}" type="presParOf" srcId="{3927DF6E-9F83-438D-956B-9574DDB1B702}" destId="{7FC82E5E-A735-4973-96AB-5D8F80C2C499}" srcOrd="5" destOrd="0" presId="urn:microsoft.com/office/officeart/2018/2/layout/IconCircleList"/>
    <dgm:cxn modelId="{15EF3A1A-8263-4D21-95B3-1510B1121C12}" type="presParOf" srcId="{3927DF6E-9F83-438D-956B-9574DDB1B702}" destId="{D41A6791-EDE9-49AD-A9A4-029D75B997C4}" srcOrd="6" destOrd="0" presId="urn:microsoft.com/office/officeart/2018/2/layout/IconCircleList"/>
    <dgm:cxn modelId="{0E2801A2-4EB7-4C95-AE3A-C2F57F3555F9}" type="presParOf" srcId="{D41A6791-EDE9-49AD-A9A4-029D75B997C4}" destId="{DDCD2443-0BB2-4BFB-9000-32D75D9465F3}" srcOrd="0" destOrd="0" presId="urn:microsoft.com/office/officeart/2018/2/layout/IconCircleList"/>
    <dgm:cxn modelId="{91D0A36C-D98F-4AF5-915D-0624F2D7A774}" type="presParOf" srcId="{D41A6791-EDE9-49AD-A9A4-029D75B997C4}" destId="{F6C1F5D5-B79B-4484-9E3A-4ECA701B42C4}" srcOrd="1" destOrd="0" presId="urn:microsoft.com/office/officeart/2018/2/layout/IconCircleList"/>
    <dgm:cxn modelId="{34729188-BF5C-4DE6-B2AD-650F7737CF89}" type="presParOf" srcId="{D41A6791-EDE9-49AD-A9A4-029D75B997C4}" destId="{8AD76D75-D483-4E9D-ADEE-9D6FE640F312}" srcOrd="2" destOrd="0" presId="urn:microsoft.com/office/officeart/2018/2/layout/IconCircleList"/>
    <dgm:cxn modelId="{173B753C-2C74-465A-9516-8B8DD49425C6}" type="presParOf" srcId="{D41A6791-EDE9-49AD-A9A4-029D75B997C4}" destId="{841894CD-43A4-4054-8324-058F815C2895}" srcOrd="3" destOrd="0" presId="urn:microsoft.com/office/officeart/2018/2/layout/IconCircleList"/>
    <dgm:cxn modelId="{A8F5FEF6-DB32-4BEF-8B54-905B8647F2F1}" type="presParOf" srcId="{3927DF6E-9F83-438D-956B-9574DDB1B702}" destId="{1C0ED6E8-27BB-40AC-822A-35EF188AC7EB}" srcOrd="7" destOrd="0" presId="urn:microsoft.com/office/officeart/2018/2/layout/IconCircleList"/>
    <dgm:cxn modelId="{63E195C6-ED61-4AD2-9539-4E714A81EEDE}" type="presParOf" srcId="{3927DF6E-9F83-438D-956B-9574DDB1B702}" destId="{3164EB22-D7F6-4B4E-8B55-12F9D27A3C90}" srcOrd="8" destOrd="0" presId="urn:microsoft.com/office/officeart/2018/2/layout/IconCircleList"/>
    <dgm:cxn modelId="{8B1EBDB6-8C69-4AAF-B8FC-A50D703D43DF}" type="presParOf" srcId="{3164EB22-D7F6-4B4E-8B55-12F9D27A3C90}" destId="{CDAEC0B2-B96F-4B23-A36E-10069F5BD9D1}" srcOrd="0" destOrd="0" presId="urn:microsoft.com/office/officeart/2018/2/layout/IconCircleList"/>
    <dgm:cxn modelId="{2B439EDC-CB7A-418B-9EB5-AEA5A673AD9B}" type="presParOf" srcId="{3164EB22-D7F6-4B4E-8B55-12F9D27A3C90}" destId="{4CF225A3-821C-4F3D-A443-A40222920A3F}" srcOrd="1" destOrd="0" presId="urn:microsoft.com/office/officeart/2018/2/layout/IconCircleList"/>
    <dgm:cxn modelId="{A2DE4153-6990-4CDB-8C8E-E317BE4033F8}" type="presParOf" srcId="{3164EB22-D7F6-4B4E-8B55-12F9D27A3C90}" destId="{E65678C8-A58E-49B6-B410-37B4C11E3F3E}" srcOrd="2" destOrd="0" presId="urn:microsoft.com/office/officeart/2018/2/layout/IconCircleList"/>
    <dgm:cxn modelId="{5B847BD2-6B86-47CC-ADA4-3724CA4FED64}" type="presParOf" srcId="{3164EB22-D7F6-4B4E-8B55-12F9D27A3C90}" destId="{1103C932-0882-41BF-911C-6185068C2247}" srcOrd="3" destOrd="0" presId="urn:microsoft.com/office/officeart/2018/2/layout/IconCircleList"/>
    <dgm:cxn modelId="{08F32A9F-A12D-4CC6-B8F2-D7BDB378B80C}" type="presParOf" srcId="{3927DF6E-9F83-438D-956B-9574DDB1B702}" destId="{2AF9E398-517D-4B3F-89EE-C17FB70ADB20}" srcOrd="9" destOrd="0" presId="urn:microsoft.com/office/officeart/2018/2/layout/IconCircleList"/>
    <dgm:cxn modelId="{B32B3A8B-805F-4E52-8E72-D9391C2D4B32}" type="presParOf" srcId="{3927DF6E-9F83-438D-956B-9574DDB1B702}" destId="{FCE9A968-B7B4-441D-A0A1-C09D2FBE1AA4}" srcOrd="10" destOrd="0" presId="urn:microsoft.com/office/officeart/2018/2/layout/IconCircleList"/>
    <dgm:cxn modelId="{77308483-4CB2-41DD-B15B-48D62258120D}" type="presParOf" srcId="{FCE9A968-B7B4-441D-A0A1-C09D2FBE1AA4}" destId="{46470F3C-230C-4F38-B77A-C5CA4547BD54}" srcOrd="0" destOrd="0" presId="urn:microsoft.com/office/officeart/2018/2/layout/IconCircleList"/>
    <dgm:cxn modelId="{0E87F558-1117-4438-9C83-455BFCA3215A}" type="presParOf" srcId="{FCE9A968-B7B4-441D-A0A1-C09D2FBE1AA4}" destId="{194F89EF-4330-43A3-9F94-200B3E85DC0D}" srcOrd="1" destOrd="0" presId="urn:microsoft.com/office/officeart/2018/2/layout/IconCircleList"/>
    <dgm:cxn modelId="{0105849B-3EAA-446C-A9AD-FC3D632743D2}" type="presParOf" srcId="{FCE9A968-B7B4-441D-A0A1-C09D2FBE1AA4}" destId="{A577C06D-58CA-45A6-8FB5-E73C0F6E57A8}" srcOrd="2" destOrd="0" presId="urn:microsoft.com/office/officeart/2018/2/layout/IconCircleList"/>
    <dgm:cxn modelId="{F09C4312-2A47-4FF1-9180-C064959CDF72}" type="presParOf" srcId="{FCE9A968-B7B4-441D-A0A1-C09D2FBE1AA4}" destId="{A5796CD8-01C8-4C10-8CB2-75CC211D9E4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BDE9FB2-82BF-491B-8551-E01FF7F21A0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994C981-EAE2-4E7A-A714-9B206B29EB36}">
      <dgm:prSet/>
      <dgm:spPr>
        <a:ln>
          <a:solidFill>
            <a:schemeClr val="accent1">
              <a:lumMod val="40000"/>
              <a:lumOff val="60000"/>
            </a:schemeClr>
          </a:solidFill>
        </a:ln>
      </dgm:spPr>
      <dgm:t>
        <a:bodyPr/>
        <a:lstStyle/>
        <a:p>
          <a:r>
            <a:rPr lang="en-GB"/>
            <a:t>Using the checklist provided, assess a team you know (workplace, sports team, project group).</a:t>
          </a:r>
          <a:endParaRPr lang="en-US"/>
        </a:p>
      </dgm:t>
    </dgm:pt>
    <dgm:pt modelId="{F4ECE74C-453B-4CF5-800D-2A0C169538CD}" type="parTrans" cxnId="{2DFFA027-C09F-4C5A-A728-C79ABB882BFF}">
      <dgm:prSet/>
      <dgm:spPr/>
      <dgm:t>
        <a:bodyPr/>
        <a:lstStyle/>
        <a:p>
          <a:endParaRPr lang="en-US"/>
        </a:p>
      </dgm:t>
    </dgm:pt>
    <dgm:pt modelId="{3A2403F0-1B64-4A86-8E6C-6944955629A1}" type="sibTrans" cxnId="{2DFFA027-C09F-4C5A-A728-C79ABB882BFF}">
      <dgm:prSet/>
      <dgm:spPr/>
      <dgm:t>
        <a:bodyPr/>
        <a:lstStyle/>
        <a:p>
          <a:endParaRPr lang="en-US"/>
        </a:p>
      </dgm:t>
    </dgm:pt>
    <dgm:pt modelId="{27A34D58-98E2-430F-8665-B9A9CC84B56E}">
      <dgm:prSet/>
      <dgm:spPr/>
      <dgm:t>
        <a:bodyPr/>
        <a:lstStyle/>
        <a:p>
          <a:r>
            <a:rPr lang="en-GB"/>
            <a:t>Identify strengths, weaknesses and improvement actions. </a:t>
          </a:r>
          <a:endParaRPr lang="en-US"/>
        </a:p>
      </dgm:t>
    </dgm:pt>
    <dgm:pt modelId="{0FC5C820-53F9-44B4-BB70-A69E35BE8073}" type="parTrans" cxnId="{C21F2050-97CF-4864-8D38-2D0EC262CFDC}">
      <dgm:prSet/>
      <dgm:spPr/>
      <dgm:t>
        <a:bodyPr/>
        <a:lstStyle/>
        <a:p>
          <a:endParaRPr lang="en-US"/>
        </a:p>
      </dgm:t>
    </dgm:pt>
    <dgm:pt modelId="{21E8100F-DAE5-4A8D-AF82-1382F36C7E62}" type="sibTrans" cxnId="{C21F2050-97CF-4864-8D38-2D0EC262CFDC}">
      <dgm:prSet/>
      <dgm:spPr/>
      <dgm:t>
        <a:bodyPr/>
        <a:lstStyle/>
        <a:p>
          <a:endParaRPr lang="en-US"/>
        </a:p>
      </dgm:t>
    </dgm:pt>
    <dgm:pt modelId="{C127BB3F-DCBD-4E19-8486-106C2201E5D4}" type="pres">
      <dgm:prSet presAssocID="{EBDE9FB2-82BF-491B-8551-E01FF7F21A0B}" presName="root" presStyleCnt="0">
        <dgm:presLayoutVars>
          <dgm:dir/>
          <dgm:resizeHandles val="exact"/>
        </dgm:presLayoutVars>
      </dgm:prSet>
      <dgm:spPr/>
    </dgm:pt>
    <dgm:pt modelId="{7CC0E924-08FD-489C-A990-C3204DB37B75}" type="pres">
      <dgm:prSet presAssocID="{F994C981-EAE2-4E7A-A714-9B206B29EB36}" presName="compNode" presStyleCnt="0"/>
      <dgm:spPr/>
    </dgm:pt>
    <dgm:pt modelId="{05713A75-3620-47C6-9BC9-12F35B231D8C}" type="pres">
      <dgm:prSet presAssocID="{F994C981-EAE2-4E7A-A714-9B206B29EB36}" presName="bgRect" presStyleLbl="bgShp" presStyleIdx="0" presStyleCnt="2"/>
      <dgm:spPr/>
    </dgm:pt>
    <dgm:pt modelId="{00E27DF1-1F82-4C0D-8D66-5A7C50E3A8CA}" type="pres">
      <dgm:prSet presAssocID="{F994C981-EAE2-4E7A-A714-9B206B29EB36}"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 List"/>
        </a:ext>
      </dgm:extLst>
    </dgm:pt>
    <dgm:pt modelId="{B8C8DD32-AA51-4788-8B60-DF66B9055E63}" type="pres">
      <dgm:prSet presAssocID="{F994C981-EAE2-4E7A-A714-9B206B29EB36}" presName="spaceRect" presStyleCnt="0"/>
      <dgm:spPr/>
    </dgm:pt>
    <dgm:pt modelId="{256BECE8-EA1D-42CF-9986-7F202B44FBE0}" type="pres">
      <dgm:prSet presAssocID="{F994C981-EAE2-4E7A-A714-9B206B29EB36}" presName="parTx" presStyleLbl="revTx" presStyleIdx="0" presStyleCnt="2">
        <dgm:presLayoutVars>
          <dgm:chMax val="0"/>
          <dgm:chPref val="0"/>
        </dgm:presLayoutVars>
      </dgm:prSet>
      <dgm:spPr/>
    </dgm:pt>
    <dgm:pt modelId="{991B0A3F-424B-43AF-B01F-061134E6ADDA}" type="pres">
      <dgm:prSet presAssocID="{3A2403F0-1B64-4A86-8E6C-6944955629A1}" presName="sibTrans" presStyleCnt="0"/>
      <dgm:spPr/>
    </dgm:pt>
    <dgm:pt modelId="{59D335EA-31C8-4E6D-9524-36A3C8743C73}" type="pres">
      <dgm:prSet presAssocID="{27A34D58-98E2-430F-8665-B9A9CC84B56E}" presName="compNode" presStyleCnt="0"/>
      <dgm:spPr/>
    </dgm:pt>
    <dgm:pt modelId="{DF044082-1BBF-4732-9CD4-284A9058E372}" type="pres">
      <dgm:prSet presAssocID="{27A34D58-98E2-430F-8665-B9A9CC84B56E}" presName="bgRect" presStyleLbl="bgShp" presStyleIdx="1" presStyleCnt="2"/>
      <dgm:spPr/>
    </dgm:pt>
    <dgm:pt modelId="{F2842556-056B-40F3-822C-5CB21982561C}" type="pres">
      <dgm:prSet presAssocID="{27A34D58-98E2-430F-8665-B9A9CC84B56E}"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BA17EB8F-37A1-4937-8776-03D7AAE7B7E0}" type="pres">
      <dgm:prSet presAssocID="{27A34D58-98E2-430F-8665-B9A9CC84B56E}" presName="spaceRect" presStyleCnt="0"/>
      <dgm:spPr/>
    </dgm:pt>
    <dgm:pt modelId="{F404801B-3B7D-4E8E-9DB3-7E07F734E921}" type="pres">
      <dgm:prSet presAssocID="{27A34D58-98E2-430F-8665-B9A9CC84B56E}" presName="parTx" presStyleLbl="revTx" presStyleIdx="1" presStyleCnt="2">
        <dgm:presLayoutVars>
          <dgm:chMax val="0"/>
          <dgm:chPref val="0"/>
        </dgm:presLayoutVars>
      </dgm:prSet>
      <dgm:spPr/>
    </dgm:pt>
  </dgm:ptLst>
  <dgm:cxnLst>
    <dgm:cxn modelId="{2DFFA027-C09F-4C5A-A728-C79ABB882BFF}" srcId="{EBDE9FB2-82BF-491B-8551-E01FF7F21A0B}" destId="{F994C981-EAE2-4E7A-A714-9B206B29EB36}" srcOrd="0" destOrd="0" parTransId="{F4ECE74C-453B-4CF5-800D-2A0C169538CD}" sibTransId="{3A2403F0-1B64-4A86-8E6C-6944955629A1}"/>
    <dgm:cxn modelId="{50CF092B-2352-4E5B-9B7D-6D7F19B94DCD}" type="presOf" srcId="{EBDE9FB2-82BF-491B-8551-E01FF7F21A0B}" destId="{C127BB3F-DCBD-4E19-8486-106C2201E5D4}" srcOrd="0" destOrd="0" presId="urn:microsoft.com/office/officeart/2018/2/layout/IconVerticalSolidList"/>
    <dgm:cxn modelId="{C21F2050-97CF-4864-8D38-2D0EC262CFDC}" srcId="{EBDE9FB2-82BF-491B-8551-E01FF7F21A0B}" destId="{27A34D58-98E2-430F-8665-B9A9CC84B56E}" srcOrd="1" destOrd="0" parTransId="{0FC5C820-53F9-44B4-BB70-A69E35BE8073}" sibTransId="{21E8100F-DAE5-4A8D-AF82-1382F36C7E62}"/>
    <dgm:cxn modelId="{BFD4C492-4AD9-4806-9DC5-9D5375FEC6C7}" type="presOf" srcId="{F994C981-EAE2-4E7A-A714-9B206B29EB36}" destId="{256BECE8-EA1D-42CF-9986-7F202B44FBE0}" srcOrd="0" destOrd="0" presId="urn:microsoft.com/office/officeart/2018/2/layout/IconVerticalSolidList"/>
    <dgm:cxn modelId="{597923C5-46A3-408B-AF08-7F0D8BCE5185}" type="presOf" srcId="{27A34D58-98E2-430F-8665-B9A9CC84B56E}" destId="{F404801B-3B7D-4E8E-9DB3-7E07F734E921}" srcOrd="0" destOrd="0" presId="urn:microsoft.com/office/officeart/2018/2/layout/IconVerticalSolidList"/>
    <dgm:cxn modelId="{518327B1-CE10-4460-85A9-D2AE12FB844C}" type="presParOf" srcId="{C127BB3F-DCBD-4E19-8486-106C2201E5D4}" destId="{7CC0E924-08FD-489C-A990-C3204DB37B75}" srcOrd="0" destOrd="0" presId="urn:microsoft.com/office/officeart/2018/2/layout/IconVerticalSolidList"/>
    <dgm:cxn modelId="{21A9BC45-E0AF-45A7-A1D3-3B3FEFB1C531}" type="presParOf" srcId="{7CC0E924-08FD-489C-A990-C3204DB37B75}" destId="{05713A75-3620-47C6-9BC9-12F35B231D8C}" srcOrd="0" destOrd="0" presId="urn:microsoft.com/office/officeart/2018/2/layout/IconVerticalSolidList"/>
    <dgm:cxn modelId="{467B614C-993D-4EC6-A7D1-FEAF23B51DE3}" type="presParOf" srcId="{7CC0E924-08FD-489C-A990-C3204DB37B75}" destId="{00E27DF1-1F82-4C0D-8D66-5A7C50E3A8CA}" srcOrd="1" destOrd="0" presId="urn:microsoft.com/office/officeart/2018/2/layout/IconVerticalSolidList"/>
    <dgm:cxn modelId="{01C24FC7-97A7-4C0E-A3AE-23A9FF557DA1}" type="presParOf" srcId="{7CC0E924-08FD-489C-A990-C3204DB37B75}" destId="{B8C8DD32-AA51-4788-8B60-DF66B9055E63}" srcOrd="2" destOrd="0" presId="urn:microsoft.com/office/officeart/2018/2/layout/IconVerticalSolidList"/>
    <dgm:cxn modelId="{79A0B5BF-CC61-4DA3-BE92-E2944224B615}" type="presParOf" srcId="{7CC0E924-08FD-489C-A990-C3204DB37B75}" destId="{256BECE8-EA1D-42CF-9986-7F202B44FBE0}" srcOrd="3" destOrd="0" presId="urn:microsoft.com/office/officeart/2018/2/layout/IconVerticalSolidList"/>
    <dgm:cxn modelId="{9FB86A6C-7C11-4403-A8EA-EEA2699B8CEE}" type="presParOf" srcId="{C127BB3F-DCBD-4E19-8486-106C2201E5D4}" destId="{991B0A3F-424B-43AF-B01F-061134E6ADDA}" srcOrd="1" destOrd="0" presId="urn:microsoft.com/office/officeart/2018/2/layout/IconVerticalSolidList"/>
    <dgm:cxn modelId="{60577F76-C7D0-454E-A91B-689C98E136B6}" type="presParOf" srcId="{C127BB3F-DCBD-4E19-8486-106C2201E5D4}" destId="{59D335EA-31C8-4E6D-9524-36A3C8743C73}" srcOrd="2" destOrd="0" presId="urn:microsoft.com/office/officeart/2018/2/layout/IconVerticalSolidList"/>
    <dgm:cxn modelId="{57553691-19CF-49CF-A88F-E5D107DDF33B}" type="presParOf" srcId="{59D335EA-31C8-4E6D-9524-36A3C8743C73}" destId="{DF044082-1BBF-4732-9CD4-284A9058E372}" srcOrd="0" destOrd="0" presId="urn:microsoft.com/office/officeart/2018/2/layout/IconVerticalSolidList"/>
    <dgm:cxn modelId="{DEC412E7-059C-4A03-B463-DFEE5970B3FB}" type="presParOf" srcId="{59D335EA-31C8-4E6D-9524-36A3C8743C73}" destId="{F2842556-056B-40F3-822C-5CB21982561C}" srcOrd="1" destOrd="0" presId="urn:microsoft.com/office/officeart/2018/2/layout/IconVerticalSolidList"/>
    <dgm:cxn modelId="{CA5EEAB1-C5C0-42FE-AB4C-78C2A48B9B23}" type="presParOf" srcId="{59D335EA-31C8-4E6D-9524-36A3C8743C73}" destId="{BA17EB8F-37A1-4937-8776-03D7AAE7B7E0}" srcOrd="2" destOrd="0" presId="urn:microsoft.com/office/officeart/2018/2/layout/IconVerticalSolidList"/>
    <dgm:cxn modelId="{11EA36CE-9B21-4E8E-9926-981A1292F492}" type="presParOf" srcId="{59D335EA-31C8-4E6D-9524-36A3C8743C73}" destId="{F404801B-3B7D-4E8E-9DB3-7E07F734E92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25ECF7C-61FC-4EF7-B753-7EC8D218599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A5CD14B-6891-4F21-B250-315BC028B1DA}">
      <dgm:prSet/>
      <dgm:spPr/>
      <dgm:t>
        <a:bodyPr/>
        <a:lstStyle/>
        <a:p>
          <a:r>
            <a:rPr lang="en-GB" b="1"/>
            <a:t>Role 1: Operations Director</a:t>
          </a:r>
          <a:endParaRPr lang="en-US"/>
        </a:p>
      </dgm:t>
    </dgm:pt>
    <dgm:pt modelId="{4DCB6C35-F707-4810-B928-81F093476A9A}" type="parTrans" cxnId="{DF5C8EDD-89A6-4C25-81F2-29C143FF8532}">
      <dgm:prSet/>
      <dgm:spPr/>
      <dgm:t>
        <a:bodyPr/>
        <a:lstStyle/>
        <a:p>
          <a:endParaRPr lang="en-US"/>
        </a:p>
      </dgm:t>
    </dgm:pt>
    <dgm:pt modelId="{425C22B8-B329-4875-8481-3102F8D38964}" type="sibTrans" cxnId="{DF5C8EDD-89A6-4C25-81F2-29C143FF8532}">
      <dgm:prSet/>
      <dgm:spPr/>
      <dgm:t>
        <a:bodyPr/>
        <a:lstStyle/>
        <a:p>
          <a:endParaRPr lang="en-US"/>
        </a:p>
      </dgm:t>
    </dgm:pt>
    <dgm:pt modelId="{4E934B04-F059-4A30-977C-E2DB7DA45C53}">
      <dgm:prSet/>
      <dgm:spPr/>
      <dgm:t>
        <a:bodyPr/>
        <a:lstStyle/>
        <a:p>
          <a:r>
            <a:rPr lang="en-GB"/>
            <a:t>Focuses on service recovery, operational continuity and customer impact.</a:t>
          </a:r>
          <a:endParaRPr lang="en-US"/>
        </a:p>
      </dgm:t>
    </dgm:pt>
    <dgm:pt modelId="{1E6C8640-E6F5-48A2-99E4-689EF34650B2}" type="parTrans" cxnId="{CE57C0D9-218B-484A-963F-9A8ED50B11BD}">
      <dgm:prSet/>
      <dgm:spPr/>
      <dgm:t>
        <a:bodyPr/>
        <a:lstStyle/>
        <a:p>
          <a:endParaRPr lang="en-US"/>
        </a:p>
      </dgm:t>
    </dgm:pt>
    <dgm:pt modelId="{3F482AEC-C239-4C69-969C-EDCDF1EC0FE9}" type="sibTrans" cxnId="{CE57C0D9-218B-484A-963F-9A8ED50B11BD}">
      <dgm:prSet/>
      <dgm:spPr/>
      <dgm:t>
        <a:bodyPr/>
        <a:lstStyle/>
        <a:p>
          <a:endParaRPr lang="en-US"/>
        </a:p>
      </dgm:t>
    </dgm:pt>
    <dgm:pt modelId="{D5EAFD56-3111-43A4-85AC-48E6FB341B2C}">
      <dgm:prSet/>
      <dgm:spPr/>
      <dgm:t>
        <a:bodyPr/>
        <a:lstStyle/>
        <a:p>
          <a:r>
            <a:rPr lang="en-GB"/>
            <a:t>Advocates for a more structured, directive or transactional leadership approach to stabilise the situation quickly.</a:t>
          </a:r>
          <a:endParaRPr lang="en-US"/>
        </a:p>
      </dgm:t>
    </dgm:pt>
    <dgm:pt modelId="{C39E2016-0996-4345-9683-DC3ED7813F40}" type="parTrans" cxnId="{29BDA35F-9715-4F70-A52B-D73E1A7DE2B2}">
      <dgm:prSet/>
      <dgm:spPr/>
      <dgm:t>
        <a:bodyPr/>
        <a:lstStyle/>
        <a:p>
          <a:endParaRPr lang="en-US"/>
        </a:p>
      </dgm:t>
    </dgm:pt>
    <dgm:pt modelId="{EAE0251A-9F4B-4B4B-8C50-AE72DD176097}" type="sibTrans" cxnId="{29BDA35F-9715-4F70-A52B-D73E1A7DE2B2}">
      <dgm:prSet/>
      <dgm:spPr/>
      <dgm:t>
        <a:bodyPr/>
        <a:lstStyle/>
        <a:p>
          <a:endParaRPr lang="en-US"/>
        </a:p>
      </dgm:t>
    </dgm:pt>
    <dgm:pt modelId="{25636667-9A49-4331-9652-47ED5861015B}">
      <dgm:prSet/>
      <dgm:spPr/>
      <dgm:t>
        <a:bodyPr/>
        <a:lstStyle/>
        <a:p>
          <a:r>
            <a:rPr lang="en-GB"/>
            <a:t>Prioritises clear accountability, rapid decisions and standardised processes.</a:t>
          </a:r>
          <a:endParaRPr lang="en-US"/>
        </a:p>
      </dgm:t>
    </dgm:pt>
    <dgm:pt modelId="{A4CB9D8F-3423-4EB8-B871-0DB57C7CE11F}" type="parTrans" cxnId="{53ECA5CA-F363-4FB2-ACDC-90F9B62AC395}">
      <dgm:prSet/>
      <dgm:spPr/>
      <dgm:t>
        <a:bodyPr/>
        <a:lstStyle/>
        <a:p>
          <a:endParaRPr lang="en-US"/>
        </a:p>
      </dgm:t>
    </dgm:pt>
    <dgm:pt modelId="{B82AD890-BBF3-4ECA-A527-DA28A474B33D}" type="sibTrans" cxnId="{53ECA5CA-F363-4FB2-ACDC-90F9B62AC395}">
      <dgm:prSet/>
      <dgm:spPr/>
      <dgm:t>
        <a:bodyPr/>
        <a:lstStyle/>
        <a:p>
          <a:endParaRPr lang="en-US"/>
        </a:p>
      </dgm:t>
    </dgm:pt>
    <dgm:pt modelId="{C5CFB00F-D854-4377-8E5E-BE117F88428D}">
      <dgm:prSet/>
      <dgm:spPr/>
      <dgm:t>
        <a:bodyPr/>
        <a:lstStyle/>
        <a:p>
          <a:r>
            <a:rPr lang="en-GB" b="1"/>
            <a:t>Role 2: HR / Employee-Relations Adviser</a:t>
          </a:r>
          <a:endParaRPr lang="en-US"/>
        </a:p>
      </dgm:t>
    </dgm:pt>
    <dgm:pt modelId="{A20F887D-889D-4766-8B4C-369CB3B1DB6E}" type="parTrans" cxnId="{7102E344-CED7-4766-A3CD-50D2B21B41C6}">
      <dgm:prSet/>
      <dgm:spPr/>
      <dgm:t>
        <a:bodyPr/>
        <a:lstStyle/>
        <a:p>
          <a:endParaRPr lang="en-US"/>
        </a:p>
      </dgm:t>
    </dgm:pt>
    <dgm:pt modelId="{C89B3B0C-41DA-4A1B-B371-7B9B6756493C}" type="sibTrans" cxnId="{7102E344-CED7-4766-A3CD-50D2B21B41C6}">
      <dgm:prSet/>
      <dgm:spPr/>
      <dgm:t>
        <a:bodyPr/>
        <a:lstStyle/>
        <a:p>
          <a:endParaRPr lang="en-US"/>
        </a:p>
      </dgm:t>
    </dgm:pt>
    <dgm:pt modelId="{AC7138DA-BF7B-4631-AF34-1414E24B0790}">
      <dgm:prSet/>
      <dgm:spPr/>
      <dgm:t>
        <a:bodyPr/>
        <a:lstStyle/>
        <a:p>
          <a:r>
            <a:rPr lang="en-GB"/>
            <a:t>Focuses on employee voice, wellbeing, inclusion and fair treatment.</a:t>
          </a:r>
          <a:endParaRPr lang="en-US"/>
        </a:p>
      </dgm:t>
    </dgm:pt>
    <dgm:pt modelId="{00C29814-2675-4917-BDA9-1F3EE794399C}" type="parTrans" cxnId="{3765DC72-BFC3-4D61-B2D9-83339784B0F5}">
      <dgm:prSet/>
      <dgm:spPr/>
      <dgm:t>
        <a:bodyPr/>
        <a:lstStyle/>
        <a:p>
          <a:endParaRPr lang="en-US"/>
        </a:p>
      </dgm:t>
    </dgm:pt>
    <dgm:pt modelId="{227071A8-BBDB-46E2-BCFF-47EBD30FEA99}" type="sibTrans" cxnId="{3765DC72-BFC3-4D61-B2D9-83339784B0F5}">
      <dgm:prSet/>
      <dgm:spPr/>
      <dgm:t>
        <a:bodyPr/>
        <a:lstStyle/>
        <a:p>
          <a:endParaRPr lang="en-US"/>
        </a:p>
      </dgm:t>
    </dgm:pt>
    <dgm:pt modelId="{7D5708C1-6E1E-4BD2-8FE9-7803EDF3DC36}">
      <dgm:prSet/>
      <dgm:spPr/>
      <dgm:t>
        <a:bodyPr/>
        <a:lstStyle/>
        <a:p>
          <a:r>
            <a:rPr lang="en-GB"/>
            <a:t>Advocates for a more participative, supportive or transformational leadership approach.</a:t>
          </a:r>
          <a:endParaRPr lang="en-US"/>
        </a:p>
      </dgm:t>
    </dgm:pt>
    <dgm:pt modelId="{E85AB5CD-DA78-4498-90CE-182E4D63370A}" type="parTrans" cxnId="{02F2E243-1BEF-4C04-B2D2-1C25F474B874}">
      <dgm:prSet/>
      <dgm:spPr/>
      <dgm:t>
        <a:bodyPr/>
        <a:lstStyle/>
        <a:p>
          <a:endParaRPr lang="en-US"/>
        </a:p>
      </dgm:t>
    </dgm:pt>
    <dgm:pt modelId="{39E9511E-D956-4D2C-B542-CD36A3CFEAA3}" type="sibTrans" cxnId="{02F2E243-1BEF-4C04-B2D2-1C25F474B874}">
      <dgm:prSet/>
      <dgm:spPr/>
      <dgm:t>
        <a:bodyPr/>
        <a:lstStyle/>
        <a:p>
          <a:endParaRPr lang="en-US"/>
        </a:p>
      </dgm:t>
    </dgm:pt>
    <dgm:pt modelId="{5819CA2C-EB8D-4D07-AE90-80FB2BDB3511}">
      <dgm:prSet/>
      <dgm:spPr/>
      <dgm:t>
        <a:bodyPr/>
        <a:lstStyle/>
        <a:p>
          <a:r>
            <a:rPr lang="en-GB"/>
            <a:t>Prioritises staff engagement, psychological safety, cross-functional collaboration and sustainable improvement.</a:t>
          </a:r>
          <a:endParaRPr lang="en-US"/>
        </a:p>
      </dgm:t>
    </dgm:pt>
    <dgm:pt modelId="{A56AAA8A-9FF1-408F-8017-A133C97625DD}" type="parTrans" cxnId="{59CA9EDF-CC9D-4A16-9536-4E8687C41184}">
      <dgm:prSet/>
      <dgm:spPr/>
      <dgm:t>
        <a:bodyPr/>
        <a:lstStyle/>
        <a:p>
          <a:endParaRPr lang="en-US"/>
        </a:p>
      </dgm:t>
    </dgm:pt>
    <dgm:pt modelId="{31854B2D-48D1-4EC5-A35D-4131E9026582}" type="sibTrans" cxnId="{59CA9EDF-CC9D-4A16-9536-4E8687C41184}">
      <dgm:prSet/>
      <dgm:spPr/>
      <dgm:t>
        <a:bodyPr/>
        <a:lstStyle/>
        <a:p>
          <a:endParaRPr lang="en-US"/>
        </a:p>
      </dgm:t>
    </dgm:pt>
    <dgm:pt modelId="{C334030C-0E6E-416E-96F1-54B079A3C74C}">
      <dgm:prSet/>
      <dgm:spPr/>
      <dgm:t>
        <a:bodyPr/>
        <a:lstStyle/>
        <a:p>
          <a:r>
            <a:rPr lang="en-GB" b="1"/>
            <a:t>Role 3: IT / Systems Manager</a:t>
          </a:r>
          <a:endParaRPr lang="en-US"/>
        </a:p>
      </dgm:t>
    </dgm:pt>
    <dgm:pt modelId="{11A2F668-DABA-43A0-8922-60514CFC77F7}" type="parTrans" cxnId="{6705F131-2E07-47EC-A62B-384A2F88D3F1}">
      <dgm:prSet/>
      <dgm:spPr/>
      <dgm:t>
        <a:bodyPr/>
        <a:lstStyle/>
        <a:p>
          <a:endParaRPr lang="en-US"/>
        </a:p>
      </dgm:t>
    </dgm:pt>
    <dgm:pt modelId="{05484AB1-1AA1-40BD-B17C-694B20D5AB46}" type="sibTrans" cxnId="{6705F131-2E07-47EC-A62B-384A2F88D3F1}">
      <dgm:prSet/>
      <dgm:spPr/>
      <dgm:t>
        <a:bodyPr/>
        <a:lstStyle/>
        <a:p>
          <a:endParaRPr lang="en-US"/>
        </a:p>
      </dgm:t>
    </dgm:pt>
    <dgm:pt modelId="{E0E194DA-AFDF-4631-8478-7FBE6CD9C751}">
      <dgm:prSet/>
      <dgm:spPr/>
      <dgm:t>
        <a:bodyPr/>
        <a:lstStyle/>
        <a:p>
          <a:r>
            <a:rPr lang="en-GB"/>
            <a:t>Focuses on technical root causes, system reliability and realistic timelines for fixes.</a:t>
          </a:r>
          <a:endParaRPr lang="en-US"/>
        </a:p>
      </dgm:t>
    </dgm:pt>
    <dgm:pt modelId="{4C4F0517-6E0A-4CFC-956F-50181D84399A}" type="parTrans" cxnId="{2B1FE587-49E1-4C20-9555-5AC9E25ACBBD}">
      <dgm:prSet/>
      <dgm:spPr/>
      <dgm:t>
        <a:bodyPr/>
        <a:lstStyle/>
        <a:p>
          <a:endParaRPr lang="en-US"/>
        </a:p>
      </dgm:t>
    </dgm:pt>
    <dgm:pt modelId="{A3DB4099-13AF-4BCB-BF4B-A92758B8E171}" type="sibTrans" cxnId="{2B1FE587-49E1-4C20-9555-5AC9E25ACBBD}">
      <dgm:prSet/>
      <dgm:spPr/>
      <dgm:t>
        <a:bodyPr/>
        <a:lstStyle/>
        <a:p>
          <a:endParaRPr lang="en-US"/>
        </a:p>
      </dgm:t>
    </dgm:pt>
    <dgm:pt modelId="{65AD1264-4382-4D41-9787-6B6B08EFD9E8}">
      <dgm:prSet/>
      <dgm:spPr/>
      <dgm:t>
        <a:bodyPr/>
        <a:lstStyle/>
        <a:p>
          <a:r>
            <a:rPr lang="en-GB"/>
            <a:t>Balances operational pressure with technical constraints and risk.</a:t>
          </a:r>
          <a:endParaRPr lang="en-US"/>
        </a:p>
      </dgm:t>
    </dgm:pt>
    <dgm:pt modelId="{3619CCE7-1AA9-41F9-A06C-C42058BD86B3}" type="parTrans" cxnId="{EE05B27C-4DC0-453C-84AC-00376C1555E6}">
      <dgm:prSet/>
      <dgm:spPr/>
      <dgm:t>
        <a:bodyPr/>
        <a:lstStyle/>
        <a:p>
          <a:endParaRPr lang="en-US"/>
        </a:p>
      </dgm:t>
    </dgm:pt>
    <dgm:pt modelId="{4A5F853F-79D1-4A02-AC08-A4D87989998F}" type="sibTrans" cxnId="{EE05B27C-4DC0-453C-84AC-00376C1555E6}">
      <dgm:prSet/>
      <dgm:spPr/>
      <dgm:t>
        <a:bodyPr/>
        <a:lstStyle/>
        <a:p>
          <a:endParaRPr lang="en-US"/>
        </a:p>
      </dgm:t>
    </dgm:pt>
    <dgm:pt modelId="{7CC5CD59-6154-4A18-949A-1C05A6438191}">
      <dgm:prSet/>
      <dgm:spPr/>
      <dgm:t>
        <a:bodyPr/>
        <a:lstStyle/>
        <a:p>
          <a:r>
            <a:rPr lang="en-GB"/>
            <a:t>Encourages evidence-based decision-making, transparent communication about system limitations and coordinated cross-team working.</a:t>
          </a:r>
          <a:endParaRPr lang="en-US"/>
        </a:p>
      </dgm:t>
    </dgm:pt>
    <dgm:pt modelId="{65286D84-C462-43E4-A141-A802DD50E56A}" type="parTrans" cxnId="{791FC6CF-CCDB-4A46-A751-1E4751E0F5AD}">
      <dgm:prSet/>
      <dgm:spPr/>
      <dgm:t>
        <a:bodyPr/>
        <a:lstStyle/>
        <a:p>
          <a:endParaRPr lang="en-US"/>
        </a:p>
      </dgm:t>
    </dgm:pt>
    <dgm:pt modelId="{BC77B34C-FF67-4B50-A0FA-5DDD399A99B7}" type="sibTrans" cxnId="{791FC6CF-CCDB-4A46-A751-1E4751E0F5AD}">
      <dgm:prSet/>
      <dgm:spPr/>
      <dgm:t>
        <a:bodyPr/>
        <a:lstStyle/>
        <a:p>
          <a:endParaRPr lang="en-US"/>
        </a:p>
      </dgm:t>
    </dgm:pt>
    <dgm:pt modelId="{FA7F78B0-E23F-4821-9858-FDEE86862D71}" type="pres">
      <dgm:prSet presAssocID="{C25ECF7C-61FC-4EF7-B753-7EC8D2185990}" presName="vert0" presStyleCnt="0">
        <dgm:presLayoutVars>
          <dgm:dir/>
          <dgm:animOne val="branch"/>
          <dgm:animLvl val="lvl"/>
        </dgm:presLayoutVars>
      </dgm:prSet>
      <dgm:spPr/>
    </dgm:pt>
    <dgm:pt modelId="{5E9EA570-2EA3-453C-AB67-4EC993008B00}" type="pres">
      <dgm:prSet presAssocID="{FA5CD14B-6891-4F21-B250-315BC028B1DA}" presName="thickLine" presStyleLbl="alignNode1" presStyleIdx="0" presStyleCnt="12"/>
      <dgm:spPr/>
    </dgm:pt>
    <dgm:pt modelId="{6B9427C2-8B77-492F-9C35-7F760DF2789A}" type="pres">
      <dgm:prSet presAssocID="{FA5CD14B-6891-4F21-B250-315BC028B1DA}" presName="horz1" presStyleCnt="0"/>
      <dgm:spPr/>
    </dgm:pt>
    <dgm:pt modelId="{3618ED08-DF1B-40E0-93FE-7B9F590F3D34}" type="pres">
      <dgm:prSet presAssocID="{FA5CD14B-6891-4F21-B250-315BC028B1DA}" presName="tx1" presStyleLbl="revTx" presStyleIdx="0" presStyleCnt="12"/>
      <dgm:spPr/>
    </dgm:pt>
    <dgm:pt modelId="{D707D883-8BD1-4388-8DFD-1E9529604BA8}" type="pres">
      <dgm:prSet presAssocID="{FA5CD14B-6891-4F21-B250-315BC028B1DA}" presName="vert1" presStyleCnt="0"/>
      <dgm:spPr/>
    </dgm:pt>
    <dgm:pt modelId="{EE494A88-CE6C-4358-A1F5-6284C04EF39D}" type="pres">
      <dgm:prSet presAssocID="{4E934B04-F059-4A30-977C-E2DB7DA45C53}" presName="thickLine" presStyleLbl="alignNode1" presStyleIdx="1" presStyleCnt="12"/>
      <dgm:spPr/>
    </dgm:pt>
    <dgm:pt modelId="{B489E49F-F9A0-4471-9DAD-79E5EADFF69B}" type="pres">
      <dgm:prSet presAssocID="{4E934B04-F059-4A30-977C-E2DB7DA45C53}" presName="horz1" presStyleCnt="0"/>
      <dgm:spPr/>
    </dgm:pt>
    <dgm:pt modelId="{B3370FF2-BC16-49E8-8FE7-97710EC6EE07}" type="pres">
      <dgm:prSet presAssocID="{4E934B04-F059-4A30-977C-E2DB7DA45C53}" presName="tx1" presStyleLbl="revTx" presStyleIdx="1" presStyleCnt="12"/>
      <dgm:spPr/>
    </dgm:pt>
    <dgm:pt modelId="{2A6074D2-F799-4A76-B6BF-7FB987132255}" type="pres">
      <dgm:prSet presAssocID="{4E934B04-F059-4A30-977C-E2DB7DA45C53}" presName="vert1" presStyleCnt="0"/>
      <dgm:spPr/>
    </dgm:pt>
    <dgm:pt modelId="{49491652-6F80-48D9-8581-D375DB5E5BF1}" type="pres">
      <dgm:prSet presAssocID="{D5EAFD56-3111-43A4-85AC-48E6FB341B2C}" presName="thickLine" presStyleLbl="alignNode1" presStyleIdx="2" presStyleCnt="12"/>
      <dgm:spPr/>
    </dgm:pt>
    <dgm:pt modelId="{876089F2-400B-4A05-BB93-B84722CC7751}" type="pres">
      <dgm:prSet presAssocID="{D5EAFD56-3111-43A4-85AC-48E6FB341B2C}" presName="horz1" presStyleCnt="0"/>
      <dgm:spPr/>
    </dgm:pt>
    <dgm:pt modelId="{819E10B7-74FB-428D-BE51-C720D5AE00CB}" type="pres">
      <dgm:prSet presAssocID="{D5EAFD56-3111-43A4-85AC-48E6FB341B2C}" presName="tx1" presStyleLbl="revTx" presStyleIdx="2" presStyleCnt="12"/>
      <dgm:spPr/>
    </dgm:pt>
    <dgm:pt modelId="{A82C570C-0E2E-4A5B-A0D2-3AA77515D605}" type="pres">
      <dgm:prSet presAssocID="{D5EAFD56-3111-43A4-85AC-48E6FB341B2C}" presName="vert1" presStyleCnt="0"/>
      <dgm:spPr/>
    </dgm:pt>
    <dgm:pt modelId="{421CC3FA-7659-4510-9726-03E38912E156}" type="pres">
      <dgm:prSet presAssocID="{25636667-9A49-4331-9652-47ED5861015B}" presName="thickLine" presStyleLbl="alignNode1" presStyleIdx="3" presStyleCnt="12"/>
      <dgm:spPr/>
    </dgm:pt>
    <dgm:pt modelId="{D52D1B51-C017-4A48-B673-CBE8CA7BD346}" type="pres">
      <dgm:prSet presAssocID="{25636667-9A49-4331-9652-47ED5861015B}" presName="horz1" presStyleCnt="0"/>
      <dgm:spPr/>
    </dgm:pt>
    <dgm:pt modelId="{545A012A-8665-466C-AB14-17F5D0B0D0E2}" type="pres">
      <dgm:prSet presAssocID="{25636667-9A49-4331-9652-47ED5861015B}" presName="tx1" presStyleLbl="revTx" presStyleIdx="3" presStyleCnt="12"/>
      <dgm:spPr/>
    </dgm:pt>
    <dgm:pt modelId="{85FBF344-A70F-4D70-9E95-E7649071B5EA}" type="pres">
      <dgm:prSet presAssocID="{25636667-9A49-4331-9652-47ED5861015B}" presName="vert1" presStyleCnt="0"/>
      <dgm:spPr/>
    </dgm:pt>
    <dgm:pt modelId="{0AE92B59-1396-4EB0-AC70-FFD81494B5AA}" type="pres">
      <dgm:prSet presAssocID="{C5CFB00F-D854-4377-8E5E-BE117F88428D}" presName="thickLine" presStyleLbl="alignNode1" presStyleIdx="4" presStyleCnt="12"/>
      <dgm:spPr/>
    </dgm:pt>
    <dgm:pt modelId="{3DDE4F4F-D700-4CD9-8271-A506F0B69EFD}" type="pres">
      <dgm:prSet presAssocID="{C5CFB00F-D854-4377-8E5E-BE117F88428D}" presName="horz1" presStyleCnt="0"/>
      <dgm:spPr/>
    </dgm:pt>
    <dgm:pt modelId="{FABE199D-905E-4087-B113-4CA59616B4B0}" type="pres">
      <dgm:prSet presAssocID="{C5CFB00F-D854-4377-8E5E-BE117F88428D}" presName="tx1" presStyleLbl="revTx" presStyleIdx="4" presStyleCnt="12"/>
      <dgm:spPr/>
    </dgm:pt>
    <dgm:pt modelId="{D1DA73FC-C698-44DA-A873-0B45DFEC2EDB}" type="pres">
      <dgm:prSet presAssocID="{C5CFB00F-D854-4377-8E5E-BE117F88428D}" presName="vert1" presStyleCnt="0"/>
      <dgm:spPr/>
    </dgm:pt>
    <dgm:pt modelId="{F089CCC2-B490-49A4-975F-2945278A812E}" type="pres">
      <dgm:prSet presAssocID="{AC7138DA-BF7B-4631-AF34-1414E24B0790}" presName="thickLine" presStyleLbl="alignNode1" presStyleIdx="5" presStyleCnt="12"/>
      <dgm:spPr/>
    </dgm:pt>
    <dgm:pt modelId="{A78DB545-751F-47CA-9732-444459F07671}" type="pres">
      <dgm:prSet presAssocID="{AC7138DA-BF7B-4631-AF34-1414E24B0790}" presName="horz1" presStyleCnt="0"/>
      <dgm:spPr/>
    </dgm:pt>
    <dgm:pt modelId="{E422EBCC-BF3A-421B-91A1-5CB5DD8DE35C}" type="pres">
      <dgm:prSet presAssocID="{AC7138DA-BF7B-4631-AF34-1414E24B0790}" presName="tx1" presStyleLbl="revTx" presStyleIdx="5" presStyleCnt="12"/>
      <dgm:spPr/>
    </dgm:pt>
    <dgm:pt modelId="{7F7B2763-CAAC-4D62-8CAC-BDAD434EAE2C}" type="pres">
      <dgm:prSet presAssocID="{AC7138DA-BF7B-4631-AF34-1414E24B0790}" presName="vert1" presStyleCnt="0"/>
      <dgm:spPr/>
    </dgm:pt>
    <dgm:pt modelId="{9C8235C1-DFA3-4FDB-8D1E-71EBD47BA412}" type="pres">
      <dgm:prSet presAssocID="{7D5708C1-6E1E-4BD2-8FE9-7803EDF3DC36}" presName="thickLine" presStyleLbl="alignNode1" presStyleIdx="6" presStyleCnt="12"/>
      <dgm:spPr/>
    </dgm:pt>
    <dgm:pt modelId="{EEE95B5D-EF8B-4890-B51D-6C525508ECD6}" type="pres">
      <dgm:prSet presAssocID="{7D5708C1-6E1E-4BD2-8FE9-7803EDF3DC36}" presName="horz1" presStyleCnt="0"/>
      <dgm:spPr/>
    </dgm:pt>
    <dgm:pt modelId="{F7824D41-1217-4135-865D-0328344F075E}" type="pres">
      <dgm:prSet presAssocID="{7D5708C1-6E1E-4BD2-8FE9-7803EDF3DC36}" presName="tx1" presStyleLbl="revTx" presStyleIdx="6" presStyleCnt="12"/>
      <dgm:spPr/>
    </dgm:pt>
    <dgm:pt modelId="{8DF99477-DDAE-43B3-AEB7-6E61445FC5AE}" type="pres">
      <dgm:prSet presAssocID="{7D5708C1-6E1E-4BD2-8FE9-7803EDF3DC36}" presName="vert1" presStyleCnt="0"/>
      <dgm:spPr/>
    </dgm:pt>
    <dgm:pt modelId="{F1DCA194-0ED5-4FD4-9422-3C37955120CB}" type="pres">
      <dgm:prSet presAssocID="{5819CA2C-EB8D-4D07-AE90-80FB2BDB3511}" presName="thickLine" presStyleLbl="alignNode1" presStyleIdx="7" presStyleCnt="12"/>
      <dgm:spPr/>
    </dgm:pt>
    <dgm:pt modelId="{B84FE715-F1B7-4957-BC70-72901DFE6C09}" type="pres">
      <dgm:prSet presAssocID="{5819CA2C-EB8D-4D07-AE90-80FB2BDB3511}" presName="horz1" presStyleCnt="0"/>
      <dgm:spPr/>
    </dgm:pt>
    <dgm:pt modelId="{7FFA2347-54B6-4045-B0B6-634E5F09B873}" type="pres">
      <dgm:prSet presAssocID="{5819CA2C-EB8D-4D07-AE90-80FB2BDB3511}" presName="tx1" presStyleLbl="revTx" presStyleIdx="7" presStyleCnt="12"/>
      <dgm:spPr/>
    </dgm:pt>
    <dgm:pt modelId="{DC302C2D-D1CE-4FC3-A72E-86288FB6ACF2}" type="pres">
      <dgm:prSet presAssocID="{5819CA2C-EB8D-4D07-AE90-80FB2BDB3511}" presName="vert1" presStyleCnt="0"/>
      <dgm:spPr/>
    </dgm:pt>
    <dgm:pt modelId="{2D28147A-3F34-43D3-9CD4-E8B401A76625}" type="pres">
      <dgm:prSet presAssocID="{C334030C-0E6E-416E-96F1-54B079A3C74C}" presName="thickLine" presStyleLbl="alignNode1" presStyleIdx="8" presStyleCnt="12"/>
      <dgm:spPr/>
    </dgm:pt>
    <dgm:pt modelId="{73648BCF-EDAF-4165-87BE-106D75377D12}" type="pres">
      <dgm:prSet presAssocID="{C334030C-0E6E-416E-96F1-54B079A3C74C}" presName="horz1" presStyleCnt="0"/>
      <dgm:spPr/>
    </dgm:pt>
    <dgm:pt modelId="{C3978B6E-EA51-4A73-8B66-8EC58419187E}" type="pres">
      <dgm:prSet presAssocID="{C334030C-0E6E-416E-96F1-54B079A3C74C}" presName="tx1" presStyleLbl="revTx" presStyleIdx="8" presStyleCnt="12"/>
      <dgm:spPr/>
    </dgm:pt>
    <dgm:pt modelId="{95801750-1803-4CD1-85CB-751442BDAAE1}" type="pres">
      <dgm:prSet presAssocID="{C334030C-0E6E-416E-96F1-54B079A3C74C}" presName="vert1" presStyleCnt="0"/>
      <dgm:spPr/>
    </dgm:pt>
    <dgm:pt modelId="{B9DB8BB1-B07C-4535-84D5-27914EDE8BF8}" type="pres">
      <dgm:prSet presAssocID="{E0E194DA-AFDF-4631-8478-7FBE6CD9C751}" presName="thickLine" presStyleLbl="alignNode1" presStyleIdx="9" presStyleCnt="12"/>
      <dgm:spPr/>
    </dgm:pt>
    <dgm:pt modelId="{DEED3B52-DDE4-4F75-9D16-DF0FDC8A5861}" type="pres">
      <dgm:prSet presAssocID="{E0E194DA-AFDF-4631-8478-7FBE6CD9C751}" presName="horz1" presStyleCnt="0"/>
      <dgm:spPr/>
    </dgm:pt>
    <dgm:pt modelId="{5C119978-FCBB-4B1A-A39D-03D94F012328}" type="pres">
      <dgm:prSet presAssocID="{E0E194DA-AFDF-4631-8478-7FBE6CD9C751}" presName="tx1" presStyleLbl="revTx" presStyleIdx="9" presStyleCnt="12"/>
      <dgm:spPr/>
    </dgm:pt>
    <dgm:pt modelId="{B27F823A-A0A2-4301-AFE9-4F41631C2342}" type="pres">
      <dgm:prSet presAssocID="{E0E194DA-AFDF-4631-8478-7FBE6CD9C751}" presName="vert1" presStyleCnt="0"/>
      <dgm:spPr/>
    </dgm:pt>
    <dgm:pt modelId="{A93FA503-A8B0-4921-BF24-E37ED5392922}" type="pres">
      <dgm:prSet presAssocID="{65AD1264-4382-4D41-9787-6B6B08EFD9E8}" presName="thickLine" presStyleLbl="alignNode1" presStyleIdx="10" presStyleCnt="12"/>
      <dgm:spPr/>
    </dgm:pt>
    <dgm:pt modelId="{48D3848C-C4D7-416E-ACD5-D40108C32D00}" type="pres">
      <dgm:prSet presAssocID="{65AD1264-4382-4D41-9787-6B6B08EFD9E8}" presName="horz1" presStyleCnt="0"/>
      <dgm:spPr/>
    </dgm:pt>
    <dgm:pt modelId="{95A856FC-6BCD-4195-AB43-6C004CE071F5}" type="pres">
      <dgm:prSet presAssocID="{65AD1264-4382-4D41-9787-6B6B08EFD9E8}" presName="tx1" presStyleLbl="revTx" presStyleIdx="10" presStyleCnt="12"/>
      <dgm:spPr/>
    </dgm:pt>
    <dgm:pt modelId="{8B266B12-C334-46D9-960E-452602CAE8B5}" type="pres">
      <dgm:prSet presAssocID="{65AD1264-4382-4D41-9787-6B6B08EFD9E8}" presName="vert1" presStyleCnt="0"/>
      <dgm:spPr/>
    </dgm:pt>
    <dgm:pt modelId="{3054A2D7-3A51-491A-B8FA-34B25A84C01C}" type="pres">
      <dgm:prSet presAssocID="{7CC5CD59-6154-4A18-949A-1C05A6438191}" presName="thickLine" presStyleLbl="alignNode1" presStyleIdx="11" presStyleCnt="12"/>
      <dgm:spPr/>
    </dgm:pt>
    <dgm:pt modelId="{37DDF3E1-0BA2-49A3-B47E-056C0F6C9629}" type="pres">
      <dgm:prSet presAssocID="{7CC5CD59-6154-4A18-949A-1C05A6438191}" presName="horz1" presStyleCnt="0"/>
      <dgm:spPr/>
    </dgm:pt>
    <dgm:pt modelId="{E45599C2-4597-4D65-944E-0A6BC5E3CB2B}" type="pres">
      <dgm:prSet presAssocID="{7CC5CD59-6154-4A18-949A-1C05A6438191}" presName="tx1" presStyleLbl="revTx" presStyleIdx="11" presStyleCnt="12"/>
      <dgm:spPr/>
    </dgm:pt>
    <dgm:pt modelId="{08D5CA6A-00C6-45DB-A855-FDD21BA76F64}" type="pres">
      <dgm:prSet presAssocID="{7CC5CD59-6154-4A18-949A-1C05A6438191}" presName="vert1" presStyleCnt="0"/>
      <dgm:spPr/>
    </dgm:pt>
  </dgm:ptLst>
  <dgm:cxnLst>
    <dgm:cxn modelId="{7E0FC103-3399-4480-9408-9B6D5A4ACE60}" type="presOf" srcId="{AC7138DA-BF7B-4631-AF34-1414E24B0790}" destId="{E422EBCC-BF3A-421B-91A1-5CB5DD8DE35C}" srcOrd="0" destOrd="0" presId="urn:microsoft.com/office/officeart/2008/layout/LinedList"/>
    <dgm:cxn modelId="{0FBABE0C-8227-4F17-AA75-A29BC18D585B}" type="presOf" srcId="{7CC5CD59-6154-4A18-949A-1C05A6438191}" destId="{E45599C2-4597-4D65-944E-0A6BC5E3CB2B}" srcOrd="0" destOrd="0" presId="urn:microsoft.com/office/officeart/2008/layout/LinedList"/>
    <dgm:cxn modelId="{9CB78A10-212A-4CD5-A107-84FA2B47C12B}" type="presOf" srcId="{E0E194DA-AFDF-4631-8478-7FBE6CD9C751}" destId="{5C119978-FCBB-4B1A-A39D-03D94F012328}" srcOrd="0" destOrd="0" presId="urn:microsoft.com/office/officeart/2008/layout/LinedList"/>
    <dgm:cxn modelId="{DB1BE011-CC65-4FD4-95E0-C30C2BC9ABB9}" type="presOf" srcId="{65AD1264-4382-4D41-9787-6B6B08EFD9E8}" destId="{95A856FC-6BCD-4195-AB43-6C004CE071F5}" srcOrd="0" destOrd="0" presId="urn:microsoft.com/office/officeart/2008/layout/LinedList"/>
    <dgm:cxn modelId="{6705F131-2E07-47EC-A62B-384A2F88D3F1}" srcId="{C25ECF7C-61FC-4EF7-B753-7EC8D2185990}" destId="{C334030C-0E6E-416E-96F1-54B079A3C74C}" srcOrd="8" destOrd="0" parTransId="{11A2F668-DABA-43A0-8922-60514CFC77F7}" sibTransId="{05484AB1-1AA1-40BD-B17C-694B20D5AB46}"/>
    <dgm:cxn modelId="{29BDA35F-9715-4F70-A52B-D73E1A7DE2B2}" srcId="{C25ECF7C-61FC-4EF7-B753-7EC8D2185990}" destId="{D5EAFD56-3111-43A4-85AC-48E6FB341B2C}" srcOrd="2" destOrd="0" parTransId="{C39E2016-0996-4345-9683-DC3ED7813F40}" sibTransId="{EAE0251A-9F4B-4B4B-8C50-AE72DD176097}"/>
    <dgm:cxn modelId="{02F2E243-1BEF-4C04-B2D2-1C25F474B874}" srcId="{C25ECF7C-61FC-4EF7-B753-7EC8D2185990}" destId="{7D5708C1-6E1E-4BD2-8FE9-7803EDF3DC36}" srcOrd="6" destOrd="0" parTransId="{E85AB5CD-DA78-4498-90CE-182E4D63370A}" sibTransId="{39E9511E-D956-4D2C-B542-CD36A3CFEAA3}"/>
    <dgm:cxn modelId="{7102E344-CED7-4766-A3CD-50D2B21B41C6}" srcId="{C25ECF7C-61FC-4EF7-B753-7EC8D2185990}" destId="{C5CFB00F-D854-4377-8E5E-BE117F88428D}" srcOrd="4" destOrd="0" parTransId="{A20F887D-889D-4766-8B4C-369CB3B1DB6E}" sibTransId="{C89B3B0C-41DA-4A1B-B371-7B9B6756493C}"/>
    <dgm:cxn modelId="{C3BACE47-B496-4B68-9588-6483AB2D3FF8}" type="presOf" srcId="{4E934B04-F059-4A30-977C-E2DB7DA45C53}" destId="{B3370FF2-BC16-49E8-8FE7-97710EC6EE07}" srcOrd="0" destOrd="0" presId="urn:microsoft.com/office/officeart/2008/layout/LinedList"/>
    <dgm:cxn modelId="{E9AD5D4B-E1F3-47A0-B978-F3194B7E9C15}" type="presOf" srcId="{C334030C-0E6E-416E-96F1-54B079A3C74C}" destId="{C3978B6E-EA51-4A73-8B66-8EC58419187E}" srcOrd="0" destOrd="0" presId="urn:microsoft.com/office/officeart/2008/layout/LinedList"/>
    <dgm:cxn modelId="{79E7CC4E-A42B-4C13-9E58-BA9D626EC865}" type="presOf" srcId="{5819CA2C-EB8D-4D07-AE90-80FB2BDB3511}" destId="{7FFA2347-54B6-4045-B0B6-634E5F09B873}" srcOrd="0" destOrd="0" presId="urn:microsoft.com/office/officeart/2008/layout/LinedList"/>
    <dgm:cxn modelId="{3765DC72-BFC3-4D61-B2D9-83339784B0F5}" srcId="{C25ECF7C-61FC-4EF7-B753-7EC8D2185990}" destId="{AC7138DA-BF7B-4631-AF34-1414E24B0790}" srcOrd="5" destOrd="0" parTransId="{00C29814-2675-4917-BDA9-1F3EE794399C}" sibTransId="{227071A8-BBDB-46E2-BCFF-47EBD30FEA99}"/>
    <dgm:cxn modelId="{EE05B27C-4DC0-453C-84AC-00376C1555E6}" srcId="{C25ECF7C-61FC-4EF7-B753-7EC8D2185990}" destId="{65AD1264-4382-4D41-9787-6B6B08EFD9E8}" srcOrd="10" destOrd="0" parTransId="{3619CCE7-1AA9-41F9-A06C-C42058BD86B3}" sibTransId="{4A5F853F-79D1-4A02-AC08-A4D87989998F}"/>
    <dgm:cxn modelId="{2B1FE587-49E1-4C20-9555-5AC9E25ACBBD}" srcId="{C25ECF7C-61FC-4EF7-B753-7EC8D2185990}" destId="{E0E194DA-AFDF-4631-8478-7FBE6CD9C751}" srcOrd="9" destOrd="0" parTransId="{4C4F0517-6E0A-4CFC-956F-50181D84399A}" sibTransId="{A3DB4099-13AF-4BCB-BF4B-A92758B8E171}"/>
    <dgm:cxn modelId="{F5FF2D9D-38E7-4098-B496-D5E0CD7C29B5}" type="presOf" srcId="{FA5CD14B-6891-4F21-B250-315BC028B1DA}" destId="{3618ED08-DF1B-40E0-93FE-7B9F590F3D34}" srcOrd="0" destOrd="0" presId="urn:microsoft.com/office/officeart/2008/layout/LinedList"/>
    <dgm:cxn modelId="{598910A7-52CC-4268-8E8B-EEC6D9FD6BFA}" type="presOf" srcId="{7D5708C1-6E1E-4BD2-8FE9-7803EDF3DC36}" destId="{F7824D41-1217-4135-865D-0328344F075E}" srcOrd="0" destOrd="0" presId="urn:microsoft.com/office/officeart/2008/layout/LinedList"/>
    <dgm:cxn modelId="{763B8CB3-F028-4ADC-900B-0A80792B5AC5}" type="presOf" srcId="{25636667-9A49-4331-9652-47ED5861015B}" destId="{545A012A-8665-466C-AB14-17F5D0B0D0E2}" srcOrd="0" destOrd="0" presId="urn:microsoft.com/office/officeart/2008/layout/LinedList"/>
    <dgm:cxn modelId="{7A81E0B8-6F62-4900-8628-A7B0ACA39617}" type="presOf" srcId="{C5CFB00F-D854-4377-8E5E-BE117F88428D}" destId="{FABE199D-905E-4087-B113-4CA59616B4B0}" srcOrd="0" destOrd="0" presId="urn:microsoft.com/office/officeart/2008/layout/LinedList"/>
    <dgm:cxn modelId="{DD31F2BB-7F73-476A-A77F-1040668447BF}" type="presOf" srcId="{C25ECF7C-61FC-4EF7-B753-7EC8D2185990}" destId="{FA7F78B0-E23F-4821-9858-FDEE86862D71}" srcOrd="0" destOrd="0" presId="urn:microsoft.com/office/officeart/2008/layout/LinedList"/>
    <dgm:cxn modelId="{53ECA5CA-F363-4FB2-ACDC-90F9B62AC395}" srcId="{C25ECF7C-61FC-4EF7-B753-7EC8D2185990}" destId="{25636667-9A49-4331-9652-47ED5861015B}" srcOrd="3" destOrd="0" parTransId="{A4CB9D8F-3423-4EB8-B871-0DB57C7CE11F}" sibTransId="{B82AD890-BBF3-4ECA-A527-DA28A474B33D}"/>
    <dgm:cxn modelId="{791FC6CF-CCDB-4A46-A751-1E4751E0F5AD}" srcId="{C25ECF7C-61FC-4EF7-B753-7EC8D2185990}" destId="{7CC5CD59-6154-4A18-949A-1C05A6438191}" srcOrd="11" destOrd="0" parTransId="{65286D84-C462-43E4-A141-A802DD50E56A}" sibTransId="{BC77B34C-FF67-4B50-A0FA-5DDD399A99B7}"/>
    <dgm:cxn modelId="{CE57C0D9-218B-484A-963F-9A8ED50B11BD}" srcId="{C25ECF7C-61FC-4EF7-B753-7EC8D2185990}" destId="{4E934B04-F059-4A30-977C-E2DB7DA45C53}" srcOrd="1" destOrd="0" parTransId="{1E6C8640-E6F5-48A2-99E4-689EF34650B2}" sibTransId="{3F482AEC-C239-4C69-969C-EDCDF1EC0FE9}"/>
    <dgm:cxn modelId="{DF5C8EDD-89A6-4C25-81F2-29C143FF8532}" srcId="{C25ECF7C-61FC-4EF7-B753-7EC8D2185990}" destId="{FA5CD14B-6891-4F21-B250-315BC028B1DA}" srcOrd="0" destOrd="0" parTransId="{4DCB6C35-F707-4810-B928-81F093476A9A}" sibTransId="{425C22B8-B329-4875-8481-3102F8D38964}"/>
    <dgm:cxn modelId="{59CA9EDF-CC9D-4A16-9536-4E8687C41184}" srcId="{C25ECF7C-61FC-4EF7-B753-7EC8D2185990}" destId="{5819CA2C-EB8D-4D07-AE90-80FB2BDB3511}" srcOrd="7" destOrd="0" parTransId="{A56AAA8A-9FF1-408F-8017-A133C97625DD}" sibTransId="{31854B2D-48D1-4EC5-A35D-4131E9026582}"/>
    <dgm:cxn modelId="{279D37E5-2C18-40E3-A4CB-84277BE9D2F2}" type="presOf" srcId="{D5EAFD56-3111-43A4-85AC-48E6FB341B2C}" destId="{819E10B7-74FB-428D-BE51-C720D5AE00CB}" srcOrd="0" destOrd="0" presId="urn:microsoft.com/office/officeart/2008/layout/LinedList"/>
    <dgm:cxn modelId="{596134E1-753B-44B6-9F89-C36934E8D0A3}" type="presParOf" srcId="{FA7F78B0-E23F-4821-9858-FDEE86862D71}" destId="{5E9EA570-2EA3-453C-AB67-4EC993008B00}" srcOrd="0" destOrd="0" presId="urn:microsoft.com/office/officeart/2008/layout/LinedList"/>
    <dgm:cxn modelId="{6E126842-FE4A-41A9-83C5-FEBB22E7055D}" type="presParOf" srcId="{FA7F78B0-E23F-4821-9858-FDEE86862D71}" destId="{6B9427C2-8B77-492F-9C35-7F760DF2789A}" srcOrd="1" destOrd="0" presId="urn:microsoft.com/office/officeart/2008/layout/LinedList"/>
    <dgm:cxn modelId="{C9231186-79A0-42C1-AEE8-EDCD3C91E707}" type="presParOf" srcId="{6B9427C2-8B77-492F-9C35-7F760DF2789A}" destId="{3618ED08-DF1B-40E0-93FE-7B9F590F3D34}" srcOrd="0" destOrd="0" presId="urn:microsoft.com/office/officeart/2008/layout/LinedList"/>
    <dgm:cxn modelId="{8D140EAB-DABE-402D-A179-026E298EB017}" type="presParOf" srcId="{6B9427C2-8B77-492F-9C35-7F760DF2789A}" destId="{D707D883-8BD1-4388-8DFD-1E9529604BA8}" srcOrd="1" destOrd="0" presId="urn:microsoft.com/office/officeart/2008/layout/LinedList"/>
    <dgm:cxn modelId="{171EFBB1-041C-4B75-9591-61F2640E7BE7}" type="presParOf" srcId="{FA7F78B0-E23F-4821-9858-FDEE86862D71}" destId="{EE494A88-CE6C-4358-A1F5-6284C04EF39D}" srcOrd="2" destOrd="0" presId="urn:microsoft.com/office/officeart/2008/layout/LinedList"/>
    <dgm:cxn modelId="{2D21192E-044A-455A-BC8E-7AAE8BB77680}" type="presParOf" srcId="{FA7F78B0-E23F-4821-9858-FDEE86862D71}" destId="{B489E49F-F9A0-4471-9DAD-79E5EADFF69B}" srcOrd="3" destOrd="0" presId="urn:microsoft.com/office/officeart/2008/layout/LinedList"/>
    <dgm:cxn modelId="{77B03C9F-858F-40DD-9958-ED839C949DCF}" type="presParOf" srcId="{B489E49F-F9A0-4471-9DAD-79E5EADFF69B}" destId="{B3370FF2-BC16-49E8-8FE7-97710EC6EE07}" srcOrd="0" destOrd="0" presId="urn:microsoft.com/office/officeart/2008/layout/LinedList"/>
    <dgm:cxn modelId="{1AE84BE4-E2C0-4822-9D56-89376448BAE8}" type="presParOf" srcId="{B489E49F-F9A0-4471-9DAD-79E5EADFF69B}" destId="{2A6074D2-F799-4A76-B6BF-7FB987132255}" srcOrd="1" destOrd="0" presId="urn:microsoft.com/office/officeart/2008/layout/LinedList"/>
    <dgm:cxn modelId="{220CBA11-2429-4DC8-B4E4-05E0332C156F}" type="presParOf" srcId="{FA7F78B0-E23F-4821-9858-FDEE86862D71}" destId="{49491652-6F80-48D9-8581-D375DB5E5BF1}" srcOrd="4" destOrd="0" presId="urn:microsoft.com/office/officeart/2008/layout/LinedList"/>
    <dgm:cxn modelId="{E8E5322E-AB92-4A4E-AC6B-4AB126E05C62}" type="presParOf" srcId="{FA7F78B0-E23F-4821-9858-FDEE86862D71}" destId="{876089F2-400B-4A05-BB93-B84722CC7751}" srcOrd="5" destOrd="0" presId="urn:microsoft.com/office/officeart/2008/layout/LinedList"/>
    <dgm:cxn modelId="{BCD905B1-953B-4CE7-8CCB-6BD1C90DBDDB}" type="presParOf" srcId="{876089F2-400B-4A05-BB93-B84722CC7751}" destId="{819E10B7-74FB-428D-BE51-C720D5AE00CB}" srcOrd="0" destOrd="0" presId="urn:microsoft.com/office/officeart/2008/layout/LinedList"/>
    <dgm:cxn modelId="{92B72E85-5A08-4F8B-B467-5B760949408F}" type="presParOf" srcId="{876089F2-400B-4A05-BB93-B84722CC7751}" destId="{A82C570C-0E2E-4A5B-A0D2-3AA77515D605}" srcOrd="1" destOrd="0" presId="urn:microsoft.com/office/officeart/2008/layout/LinedList"/>
    <dgm:cxn modelId="{4C73B8BA-D89E-47E2-9729-86EC20AB342B}" type="presParOf" srcId="{FA7F78B0-E23F-4821-9858-FDEE86862D71}" destId="{421CC3FA-7659-4510-9726-03E38912E156}" srcOrd="6" destOrd="0" presId="urn:microsoft.com/office/officeart/2008/layout/LinedList"/>
    <dgm:cxn modelId="{E426A768-8C6D-4348-9465-E9CCA0891EB1}" type="presParOf" srcId="{FA7F78B0-E23F-4821-9858-FDEE86862D71}" destId="{D52D1B51-C017-4A48-B673-CBE8CA7BD346}" srcOrd="7" destOrd="0" presId="urn:microsoft.com/office/officeart/2008/layout/LinedList"/>
    <dgm:cxn modelId="{19B575F0-E177-43B9-87DB-32E29630D460}" type="presParOf" srcId="{D52D1B51-C017-4A48-B673-CBE8CA7BD346}" destId="{545A012A-8665-466C-AB14-17F5D0B0D0E2}" srcOrd="0" destOrd="0" presId="urn:microsoft.com/office/officeart/2008/layout/LinedList"/>
    <dgm:cxn modelId="{8EB9ABF8-7FF9-4E53-8B76-E92E5B3FF4A7}" type="presParOf" srcId="{D52D1B51-C017-4A48-B673-CBE8CA7BD346}" destId="{85FBF344-A70F-4D70-9E95-E7649071B5EA}" srcOrd="1" destOrd="0" presId="urn:microsoft.com/office/officeart/2008/layout/LinedList"/>
    <dgm:cxn modelId="{1FD8A581-7A0D-435F-84B0-91E70B00ED43}" type="presParOf" srcId="{FA7F78B0-E23F-4821-9858-FDEE86862D71}" destId="{0AE92B59-1396-4EB0-AC70-FFD81494B5AA}" srcOrd="8" destOrd="0" presId="urn:microsoft.com/office/officeart/2008/layout/LinedList"/>
    <dgm:cxn modelId="{4EF3B78E-E48E-4889-A716-384004485F9E}" type="presParOf" srcId="{FA7F78B0-E23F-4821-9858-FDEE86862D71}" destId="{3DDE4F4F-D700-4CD9-8271-A506F0B69EFD}" srcOrd="9" destOrd="0" presId="urn:microsoft.com/office/officeart/2008/layout/LinedList"/>
    <dgm:cxn modelId="{5C01F9A9-62B6-4490-B543-F391C4DACF06}" type="presParOf" srcId="{3DDE4F4F-D700-4CD9-8271-A506F0B69EFD}" destId="{FABE199D-905E-4087-B113-4CA59616B4B0}" srcOrd="0" destOrd="0" presId="urn:microsoft.com/office/officeart/2008/layout/LinedList"/>
    <dgm:cxn modelId="{44098812-0304-42B5-972A-0D47A1F66C27}" type="presParOf" srcId="{3DDE4F4F-D700-4CD9-8271-A506F0B69EFD}" destId="{D1DA73FC-C698-44DA-A873-0B45DFEC2EDB}" srcOrd="1" destOrd="0" presId="urn:microsoft.com/office/officeart/2008/layout/LinedList"/>
    <dgm:cxn modelId="{FF3A4EDA-A5AB-4E07-91A9-37A75D194567}" type="presParOf" srcId="{FA7F78B0-E23F-4821-9858-FDEE86862D71}" destId="{F089CCC2-B490-49A4-975F-2945278A812E}" srcOrd="10" destOrd="0" presId="urn:microsoft.com/office/officeart/2008/layout/LinedList"/>
    <dgm:cxn modelId="{FFC03F17-F874-43D8-92D4-4E51612035E3}" type="presParOf" srcId="{FA7F78B0-E23F-4821-9858-FDEE86862D71}" destId="{A78DB545-751F-47CA-9732-444459F07671}" srcOrd="11" destOrd="0" presId="urn:microsoft.com/office/officeart/2008/layout/LinedList"/>
    <dgm:cxn modelId="{41D1E3C9-B77C-42B0-B1FD-295C8EF9A688}" type="presParOf" srcId="{A78DB545-751F-47CA-9732-444459F07671}" destId="{E422EBCC-BF3A-421B-91A1-5CB5DD8DE35C}" srcOrd="0" destOrd="0" presId="urn:microsoft.com/office/officeart/2008/layout/LinedList"/>
    <dgm:cxn modelId="{BB95A9C6-6192-4BD1-AD35-435C51851A07}" type="presParOf" srcId="{A78DB545-751F-47CA-9732-444459F07671}" destId="{7F7B2763-CAAC-4D62-8CAC-BDAD434EAE2C}" srcOrd="1" destOrd="0" presId="urn:microsoft.com/office/officeart/2008/layout/LinedList"/>
    <dgm:cxn modelId="{2D15ECB0-BECB-4DE9-83AF-53F005CCA015}" type="presParOf" srcId="{FA7F78B0-E23F-4821-9858-FDEE86862D71}" destId="{9C8235C1-DFA3-4FDB-8D1E-71EBD47BA412}" srcOrd="12" destOrd="0" presId="urn:microsoft.com/office/officeart/2008/layout/LinedList"/>
    <dgm:cxn modelId="{ADCE10C5-1FFC-4A13-8161-BEA9ECE77A25}" type="presParOf" srcId="{FA7F78B0-E23F-4821-9858-FDEE86862D71}" destId="{EEE95B5D-EF8B-4890-B51D-6C525508ECD6}" srcOrd="13" destOrd="0" presId="urn:microsoft.com/office/officeart/2008/layout/LinedList"/>
    <dgm:cxn modelId="{61483BB7-8588-4059-B8E9-D7DE4CEC08CC}" type="presParOf" srcId="{EEE95B5D-EF8B-4890-B51D-6C525508ECD6}" destId="{F7824D41-1217-4135-865D-0328344F075E}" srcOrd="0" destOrd="0" presId="urn:microsoft.com/office/officeart/2008/layout/LinedList"/>
    <dgm:cxn modelId="{1C0A2D52-19DC-4F13-A702-C1F45C269111}" type="presParOf" srcId="{EEE95B5D-EF8B-4890-B51D-6C525508ECD6}" destId="{8DF99477-DDAE-43B3-AEB7-6E61445FC5AE}" srcOrd="1" destOrd="0" presId="urn:microsoft.com/office/officeart/2008/layout/LinedList"/>
    <dgm:cxn modelId="{C739E44F-C5B0-4797-BB36-23DF699D3455}" type="presParOf" srcId="{FA7F78B0-E23F-4821-9858-FDEE86862D71}" destId="{F1DCA194-0ED5-4FD4-9422-3C37955120CB}" srcOrd="14" destOrd="0" presId="urn:microsoft.com/office/officeart/2008/layout/LinedList"/>
    <dgm:cxn modelId="{BB8B6092-1FCC-4053-9EF0-C6F046BF55B7}" type="presParOf" srcId="{FA7F78B0-E23F-4821-9858-FDEE86862D71}" destId="{B84FE715-F1B7-4957-BC70-72901DFE6C09}" srcOrd="15" destOrd="0" presId="urn:microsoft.com/office/officeart/2008/layout/LinedList"/>
    <dgm:cxn modelId="{FA555F35-AF65-499D-8CC4-DFFDFE3EEE0E}" type="presParOf" srcId="{B84FE715-F1B7-4957-BC70-72901DFE6C09}" destId="{7FFA2347-54B6-4045-B0B6-634E5F09B873}" srcOrd="0" destOrd="0" presId="urn:microsoft.com/office/officeart/2008/layout/LinedList"/>
    <dgm:cxn modelId="{EDA303C7-1678-4D62-A71E-F669F2BCEA79}" type="presParOf" srcId="{B84FE715-F1B7-4957-BC70-72901DFE6C09}" destId="{DC302C2D-D1CE-4FC3-A72E-86288FB6ACF2}" srcOrd="1" destOrd="0" presId="urn:microsoft.com/office/officeart/2008/layout/LinedList"/>
    <dgm:cxn modelId="{74B34892-5A71-4409-B1EF-8D0604FA6C0D}" type="presParOf" srcId="{FA7F78B0-E23F-4821-9858-FDEE86862D71}" destId="{2D28147A-3F34-43D3-9CD4-E8B401A76625}" srcOrd="16" destOrd="0" presId="urn:microsoft.com/office/officeart/2008/layout/LinedList"/>
    <dgm:cxn modelId="{922927B2-9499-4B43-9066-D72A4B34F350}" type="presParOf" srcId="{FA7F78B0-E23F-4821-9858-FDEE86862D71}" destId="{73648BCF-EDAF-4165-87BE-106D75377D12}" srcOrd="17" destOrd="0" presId="urn:microsoft.com/office/officeart/2008/layout/LinedList"/>
    <dgm:cxn modelId="{86ADE4D8-5313-4A19-AB88-980896B6CADA}" type="presParOf" srcId="{73648BCF-EDAF-4165-87BE-106D75377D12}" destId="{C3978B6E-EA51-4A73-8B66-8EC58419187E}" srcOrd="0" destOrd="0" presId="urn:microsoft.com/office/officeart/2008/layout/LinedList"/>
    <dgm:cxn modelId="{51209852-6467-42B3-90FC-B9033C95B848}" type="presParOf" srcId="{73648BCF-EDAF-4165-87BE-106D75377D12}" destId="{95801750-1803-4CD1-85CB-751442BDAAE1}" srcOrd="1" destOrd="0" presId="urn:microsoft.com/office/officeart/2008/layout/LinedList"/>
    <dgm:cxn modelId="{003C2CAD-3AA5-4C5D-A833-721005F91405}" type="presParOf" srcId="{FA7F78B0-E23F-4821-9858-FDEE86862D71}" destId="{B9DB8BB1-B07C-4535-84D5-27914EDE8BF8}" srcOrd="18" destOrd="0" presId="urn:microsoft.com/office/officeart/2008/layout/LinedList"/>
    <dgm:cxn modelId="{8102718D-71FF-4725-9EF7-EAB16A79D0AC}" type="presParOf" srcId="{FA7F78B0-E23F-4821-9858-FDEE86862D71}" destId="{DEED3B52-DDE4-4F75-9D16-DF0FDC8A5861}" srcOrd="19" destOrd="0" presId="urn:microsoft.com/office/officeart/2008/layout/LinedList"/>
    <dgm:cxn modelId="{CF2CCE79-6A0F-4001-B9CE-AB3F219D1AA1}" type="presParOf" srcId="{DEED3B52-DDE4-4F75-9D16-DF0FDC8A5861}" destId="{5C119978-FCBB-4B1A-A39D-03D94F012328}" srcOrd="0" destOrd="0" presId="urn:microsoft.com/office/officeart/2008/layout/LinedList"/>
    <dgm:cxn modelId="{09747C52-7181-4199-8FA0-3DC22AB12E81}" type="presParOf" srcId="{DEED3B52-DDE4-4F75-9D16-DF0FDC8A5861}" destId="{B27F823A-A0A2-4301-AFE9-4F41631C2342}" srcOrd="1" destOrd="0" presId="urn:microsoft.com/office/officeart/2008/layout/LinedList"/>
    <dgm:cxn modelId="{9D412C9F-DE22-439C-8C66-4C7ED2757385}" type="presParOf" srcId="{FA7F78B0-E23F-4821-9858-FDEE86862D71}" destId="{A93FA503-A8B0-4921-BF24-E37ED5392922}" srcOrd="20" destOrd="0" presId="urn:microsoft.com/office/officeart/2008/layout/LinedList"/>
    <dgm:cxn modelId="{E4F3E6BB-622D-4B73-AA85-70A1543EF332}" type="presParOf" srcId="{FA7F78B0-E23F-4821-9858-FDEE86862D71}" destId="{48D3848C-C4D7-416E-ACD5-D40108C32D00}" srcOrd="21" destOrd="0" presId="urn:microsoft.com/office/officeart/2008/layout/LinedList"/>
    <dgm:cxn modelId="{E06A7B5B-2A2B-4024-BB05-A18BC5532439}" type="presParOf" srcId="{48D3848C-C4D7-416E-ACD5-D40108C32D00}" destId="{95A856FC-6BCD-4195-AB43-6C004CE071F5}" srcOrd="0" destOrd="0" presId="urn:microsoft.com/office/officeart/2008/layout/LinedList"/>
    <dgm:cxn modelId="{E848822A-BB06-40C9-8E92-1C8623E531EA}" type="presParOf" srcId="{48D3848C-C4D7-416E-ACD5-D40108C32D00}" destId="{8B266B12-C334-46D9-960E-452602CAE8B5}" srcOrd="1" destOrd="0" presId="urn:microsoft.com/office/officeart/2008/layout/LinedList"/>
    <dgm:cxn modelId="{6AE15F6F-87E3-4DBA-8523-28E33BCBC544}" type="presParOf" srcId="{FA7F78B0-E23F-4821-9858-FDEE86862D71}" destId="{3054A2D7-3A51-491A-B8FA-34B25A84C01C}" srcOrd="22" destOrd="0" presId="urn:microsoft.com/office/officeart/2008/layout/LinedList"/>
    <dgm:cxn modelId="{7271BA13-2CB8-467C-8444-0958DDA4A0F6}" type="presParOf" srcId="{FA7F78B0-E23F-4821-9858-FDEE86862D71}" destId="{37DDF3E1-0BA2-49A3-B47E-056C0F6C9629}" srcOrd="23" destOrd="0" presId="urn:microsoft.com/office/officeart/2008/layout/LinedList"/>
    <dgm:cxn modelId="{446CE012-8F9E-41DE-A38F-5D7E830A9275}" type="presParOf" srcId="{37DDF3E1-0BA2-49A3-B47E-056C0F6C9629}" destId="{E45599C2-4597-4D65-944E-0A6BC5E3CB2B}" srcOrd="0" destOrd="0" presId="urn:microsoft.com/office/officeart/2008/layout/LinedList"/>
    <dgm:cxn modelId="{8A174061-2537-4381-8804-4BD3E387FC9A}" type="presParOf" srcId="{37DDF3E1-0BA2-49A3-B47E-056C0F6C9629}" destId="{08D5CA6A-00C6-45DB-A855-FDD21BA76F6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997AD29-8BF0-4EC5-9CEF-853728B8632C}" type="doc">
      <dgm:prSet loTypeId="urn:microsoft.com/office/officeart/2005/8/layout/default" loCatId="list" qsTypeId="urn:microsoft.com/office/officeart/2005/8/quickstyle/simple2" qsCatId="simple" csTypeId="urn:microsoft.com/office/officeart/2005/8/colors/accent2_2" csCatId="accent2"/>
      <dgm:spPr/>
      <dgm:t>
        <a:bodyPr/>
        <a:lstStyle/>
        <a:p>
          <a:endParaRPr lang="en-US"/>
        </a:p>
      </dgm:t>
    </dgm:pt>
    <dgm:pt modelId="{C5326D66-4F80-4EF3-85FE-BB4A2A9415DD}">
      <dgm:prSet/>
      <dgm:spPr/>
      <dgm:t>
        <a:bodyPr/>
        <a:lstStyle/>
        <a:p>
          <a:r>
            <a:rPr lang="en-GB"/>
            <a:t>Remain in your assigned professional role.</a:t>
          </a:r>
          <a:endParaRPr lang="en-US"/>
        </a:p>
      </dgm:t>
    </dgm:pt>
    <dgm:pt modelId="{C5ECA5C3-4E6D-4554-8B8E-56E5EC3E15CC}" type="parTrans" cxnId="{8F26FABA-CCEE-4E31-B410-65462A418351}">
      <dgm:prSet/>
      <dgm:spPr/>
      <dgm:t>
        <a:bodyPr/>
        <a:lstStyle/>
        <a:p>
          <a:endParaRPr lang="en-US"/>
        </a:p>
      </dgm:t>
    </dgm:pt>
    <dgm:pt modelId="{78983310-9C0E-4EAF-9A3D-18DA0AE5A2D1}" type="sibTrans" cxnId="{8F26FABA-CCEE-4E31-B410-65462A418351}">
      <dgm:prSet/>
      <dgm:spPr/>
      <dgm:t>
        <a:bodyPr/>
        <a:lstStyle/>
        <a:p>
          <a:endParaRPr lang="en-US"/>
        </a:p>
      </dgm:t>
    </dgm:pt>
    <dgm:pt modelId="{0F1E8463-A099-4E15-A33A-58AA208524C1}">
      <dgm:prSet/>
      <dgm:spPr/>
      <dgm:t>
        <a:bodyPr/>
        <a:lstStyle/>
        <a:p>
          <a:r>
            <a:rPr lang="en-GB"/>
            <a:t>Explain relevant theories and concepts relating to individual behaviour, teamwork, communication and leadership.</a:t>
          </a:r>
          <a:endParaRPr lang="en-US"/>
        </a:p>
      </dgm:t>
    </dgm:pt>
    <dgm:pt modelId="{F51B620A-1BB7-49A6-9EF5-FB8AE255CF0D}" type="parTrans" cxnId="{2F60905E-7FD6-4FE3-9376-76B95AE4DDD2}">
      <dgm:prSet/>
      <dgm:spPr/>
      <dgm:t>
        <a:bodyPr/>
        <a:lstStyle/>
        <a:p>
          <a:endParaRPr lang="en-US"/>
        </a:p>
      </dgm:t>
    </dgm:pt>
    <dgm:pt modelId="{9D10BD62-545F-467E-92FA-7279C181192B}" type="sibTrans" cxnId="{2F60905E-7FD6-4FE3-9376-76B95AE4DDD2}">
      <dgm:prSet/>
      <dgm:spPr/>
      <dgm:t>
        <a:bodyPr/>
        <a:lstStyle/>
        <a:p>
          <a:endParaRPr lang="en-US"/>
        </a:p>
      </dgm:t>
    </dgm:pt>
    <dgm:pt modelId="{B961C70A-D7A4-4999-B41C-CDD976304D75}">
      <dgm:prSet/>
      <dgm:spPr/>
      <dgm:t>
        <a:bodyPr/>
        <a:lstStyle/>
        <a:p>
          <a:r>
            <a:rPr lang="en-GB"/>
            <a:t>Apply appropriate models to the Northstar Travel scenario (e.g. Tuckman, Belbin, situational/transactional/transformational leadership, motivation theories, communication models).</a:t>
          </a:r>
          <a:endParaRPr lang="en-US"/>
        </a:p>
      </dgm:t>
    </dgm:pt>
    <dgm:pt modelId="{B9492191-81D7-4CDB-A037-8ADBBEE16B7F}" type="parTrans" cxnId="{C04ACB9F-F264-4DC5-A9D3-9ECD5A3FECAC}">
      <dgm:prSet/>
      <dgm:spPr/>
      <dgm:t>
        <a:bodyPr/>
        <a:lstStyle/>
        <a:p>
          <a:endParaRPr lang="en-US"/>
        </a:p>
      </dgm:t>
    </dgm:pt>
    <dgm:pt modelId="{27A68E33-71A5-4F07-B867-2A7CE7F03DB0}" type="sibTrans" cxnId="{C04ACB9F-F264-4DC5-A9D3-9ECD5A3FECAC}">
      <dgm:prSet/>
      <dgm:spPr/>
      <dgm:t>
        <a:bodyPr/>
        <a:lstStyle/>
        <a:p>
          <a:endParaRPr lang="en-US"/>
        </a:p>
      </dgm:t>
    </dgm:pt>
    <dgm:pt modelId="{67794CDD-10D3-4BB4-B89D-B08E05B56F95}">
      <dgm:prSet/>
      <dgm:spPr/>
      <dgm:t>
        <a:bodyPr/>
        <a:lstStyle/>
        <a:p>
          <a:r>
            <a:rPr lang="en-GB"/>
            <a:t>Present and justify your role’s proposed response.</a:t>
          </a:r>
          <a:endParaRPr lang="en-US"/>
        </a:p>
      </dgm:t>
    </dgm:pt>
    <dgm:pt modelId="{91D46D97-C42B-4C12-B0E7-663FD3D9AC64}" type="parTrans" cxnId="{23444F74-217C-408F-8874-5532D0A13A1C}">
      <dgm:prSet/>
      <dgm:spPr/>
      <dgm:t>
        <a:bodyPr/>
        <a:lstStyle/>
        <a:p>
          <a:endParaRPr lang="en-US"/>
        </a:p>
      </dgm:t>
    </dgm:pt>
    <dgm:pt modelId="{69E94786-359D-4DEB-BF90-F662622C5707}" type="sibTrans" cxnId="{23444F74-217C-408F-8874-5532D0A13A1C}">
      <dgm:prSet/>
      <dgm:spPr/>
      <dgm:t>
        <a:bodyPr/>
        <a:lstStyle/>
        <a:p>
          <a:endParaRPr lang="en-US"/>
        </a:p>
      </dgm:t>
    </dgm:pt>
    <dgm:pt modelId="{B73DCFBE-8037-47BB-B0E8-78A4A30380E4}">
      <dgm:prSet/>
      <dgm:spPr/>
      <dgm:t>
        <a:bodyPr/>
        <a:lstStyle/>
        <a:p>
          <a:r>
            <a:rPr lang="en-GB"/>
            <a:t>Listen and respond to alternative viewpoints from the other two roles.</a:t>
          </a:r>
          <a:endParaRPr lang="en-US"/>
        </a:p>
      </dgm:t>
    </dgm:pt>
    <dgm:pt modelId="{0E41F70C-D26C-46B2-99CA-45F16C1092E8}" type="parTrans" cxnId="{85374203-E623-4E8E-9623-EB2F7E2D6B69}">
      <dgm:prSet/>
      <dgm:spPr/>
      <dgm:t>
        <a:bodyPr/>
        <a:lstStyle/>
        <a:p>
          <a:endParaRPr lang="en-US"/>
        </a:p>
      </dgm:t>
    </dgm:pt>
    <dgm:pt modelId="{76818DA1-ED7A-405D-86E3-6785531B40D8}" type="sibTrans" cxnId="{85374203-E623-4E8E-9623-EB2F7E2D6B69}">
      <dgm:prSet/>
      <dgm:spPr/>
      <dgm:t>
        <a:bodyPr/>
        <a:lstStyle/>
        <a:p>
          <a:endParaRPr lang="en-US"/>
        </a:p>
      </dgm:t>
    </dgm:pt>
    <dgm:pt modelId="{07974196-BF6F-41C3-B999-48C9EB036006}">
      <dgm:prSet/>
      <dgm:spPr/>
      <dgm:t>
        <a:bodyPr/>
        <a:lstStyle/>
        <a:p>
          <a:r>
            <a:rPr lang="en-GB"/>
            <a:t>Consider the ethical and inclusive implications of different approaches.</a:t>
          </a:r>
          <a:endParaRPr lang="en-US"/>
        </a:p>
      </dgm:t>
    </dgm:pt>
    <dgm:pt modelId="{A33C16B1-989D-43CD-A8C2-DC953193AE6C}" type="parTrans" cxnId="{6B1A979D-AFE8-4ADA-AC77-34012E4245BA}">
      <dgm:prSet/>
      <dgm:spPr/>
      <dgm:t>
        <a:bodyPr/>
        <a:lstStyle/>
        <a:p>
          <a:endParaRPr lang="en-US"/>
        </a:p>
      </dgm:t>
    </dgm:pt>
    <dgm:pt modelId="{0B8A5F0C-C6C4-4738-8720-3FA6D03B736E}" type="sibTrans" cxnId="{6B1A979D-AFE8-4ADA-AC77-34012E4245BA}">
      <dgm:prSet/>
      <dgm:spPr/>
      <dgm:t>
        <a:bodyPr/>
        <a:lstStyle/>
        <a:p>
          <a:endParaRPr lang="en-US"/>
        </a:p>
      </dgm:t>
    </dgm:pt>
    <dgm:pt modelId="{68E8318E-4B4B-4170-888B-AD41C67ED080}">
      <dgm:prSet/>
      <dgm:spPr/>
      <dgm:t>
        <a:bodyPr/>
        <a:lstStyle/>
        <a:p>
          <a:r>
            <a:rPr lang="en-GB"/>
            <a:t>Negotiate a practical organisational response.</a:t>
          </a:r>
          <a:endParaRPr lang="en-US"/>
        </a:p>
      </dgm:t>
    </dgm:pt>
    <dgm:pt modelId="{293F4A5A-8F44-4F91-9571-B157C4B66D38}" type="parTrans" cxnId="{310F1536-A8B6-4782-B547-77E08E6B2343}">
      <dgm:prSet/>
      <dgm:spPr/>
      <dgm:t>
        <a:bodyPr/>
        <a:lstStyle/>
        <a:p>
          <a:endParaRPr lang="en-US"/>
        </a:p>
      </dgm:t>
    </dgm:pt>
    <dgm:pt modelId="{C6FC721C-B3C3-4B77-AD18-AB8400BC007C}" type="sibTrans" cxnId="{310F1536-A8B6-4782-B547-77E08E6B2343}">
      <dgm:prSet/>
      <dgm:spPr/>
      <dgm:t>
        <a:bodyPr/>
        <a:lstStyle/>
        <a:p>
          <a:endParaRPr lang="en-US"/>
        </a:p>
      </dgm:t>
    </dgm:pt>
    <dgm:pt modelId="{A4EE4772-88E1-44B0-91C4-7D4F60440C02}">
      <dgm:prSet/>
      <dgm:spPr/>
      <dgm:t>
        <a:bodyPr/>
        <a:lstStyle/>
        <a:p>
          <a:r>
            <a:rPr lang="en-GB"/>
            <a:t>Contribute to a final recommendation and action plan.</a:t>
          </a:r>
          <a:endParaRPr lang="en-US"/>
        </a:p>
      </dgm:t>
    </dgm:pt>
    <dgm:pt modelId="{D366571F-086E-4CD2-98D9-F85A89843191}" type="parTrans" cxnId="{A3FA4C78-BB03-4DB0-99A4-22ED649C9BDA}">
      <dgm:prSet/>
      <dgm:spPr/>
      <dgm:t>
        <a:bodyPr/>
        <a:lstStyle/>
        <a:p>
          <a:endParaRPr lang="en-US"/>
        </a:p>
      </dgm:t>
    </dgm:pt>
    <dgm:pt modelId="{7DCCBBB8-F24A-4A84-BE84-D637D57902F3}" type="sibTrans" cxnId="{A3FA4C78-BB03-4DB0-99A4-22ED649C9BDA}">
      <dgm:prSet/>
      <dgm:spPr/>
      <dgm:t>
        <a:bodyPr/>
        <a:lstStyle/>
        <a:p>
          <a:endParaRPr lang="en-US"/>
        </a:p>
      </dgm:t>
    </dgm:pt>
    <dgm:pt modelId="{D5E532F7-E8E7-497A-895A-A712DCEA8B57}" type="pres">
      <dgm:prSet presAssocID="{C997AD29-8BF0-4EC5-9CEF-853728B8632C}" presName="diagram" presStyleCnt="0">
        <dgm:presLayoutVars>
          <dgm:dir/>
          <dgm:resizeHandles val="exact"/>
        </dgm:presLayoutVars>
      </dgm:prSet>
      <dgm:spPr/>
    </dgm:pt>
    <dgm:pt modelId="{A9FD330B-9FF7-422B-8DB8-895E635F5C6A}" type="pres">
      <dgm:prSet presAssocID="{C5326D66-4F80-4EF3-85FE-BB4A2A9415DD}" presName="node" presStyleLbl="node1" presStyleIdx="0" presStyleCnt="8">
        <dgm:presLayoutVars>
          <dgm:bulletEnabled val="1"/>
        </dgm:presLayoutVars>
      </dgm:prSet>
      <dgm:spPr/>
    </dgm:pt>
    <dgm:pt modelId="{F72F8485-8538-4BF3-A713-FA640D53A4A9}" type="pres">
      <dgm:prSet presAssocID="{78983310-9C0E-4EAF-9A3D-18DA0AE5A2D1}" presName="sibTrans" presStyleCnt="0"/>
      <dgm:spPr/>
    </dgm:pt>
    <dgm:pt modelId="{203F1F99-7F2A-467A-81AA-2A085010E253}" type="pres">
      <dgm:prSet presAssocID="{0F1E8463-A099-4E15-A33A-58AA208524C1}" presName="node" presStyleLbl="node1" presStyleIdx="1" presStyleCnt="8">
        <dgm:presLayoutVars>
          <dgm:bulletEnabled val="1"/>
        </dgm:presLayoutVars>
      </dgm:prSet>
      <dgm:spPr/>
    </dgm:pt>
    <dgm:pt modelId="{4C902D8E-CA64-4B87-81BA-5B5386377B5C}" type="pres">
      <dgm:prSet presAssocID="{9D10BD62-545F-467E-92FA-7279C181192B}" presName="sibTrans" presStyleCnt="0"/>
      <dgm:spPr/>
    </dgm:pt>
    <dgm:pt modelId="{B4CC4754-B9E5-4A61-AE8A-BDB567B42585}" type="pres">
      <dgm:prSet presAssocID="{B961C70A-D7A4-4999-B41C-CDD976304D75}" presName="node" presStyleLbl="node1" presStyleIdx="2" presStyleCnt="8">
        <dgm:presLayoutVars>
          <dgm:bulletEnabled val="1"/>
        </dgm:presLayoutVars>
      </dgm:prSet>
      <dgm:spPr/>
    </dgm:pt>
    <dgm:pt modelId="{E86BCA37-8121-4898-A326-CEDE59D7E519}" type="pres">
      <dgm:prSet presAssocID="{27A68E33-71A5-4F07-B867-2A7CE7F03DB0}" presName="sibTrans" presStyleCnt="0"/>
      <dgm:spPr/>
    </dgm:pt>
    <dgm:pt modelId="{105BBEDF-E32D-442B-8ED9-563CFF25CFC7}" type="pres">
      <dgm:prSet presAssocID="{67794CDD-10D3-4BB4-B89D-B08E05B56F95}" presName="node" presStyleLbl="node1" presStyleIdx="3" presStyleCnt="8">
        <dgm:presLayoutVars>
          <dgm:bulletEnabled val="1"/>
        </dgm:presLayoutVars>
      </dgm:prSet>
      <dgm:spPr/>
    </dgm:pt>
    <dgm:pt modelId="{F73EBFAA-912B-4D13-A30A-44D93C4B06E1}" type="pres">
      <dgm:prSet presAssocID="{69E94786-359D-4DEB-BF90-F662622C5707}" presName="sibTrans" presStyleCnt="0"/>
      <dgm:spPr/>
    </dgm:pt>
    <dgm:pt modelId="{7B16FB91-42EA-4CA9-80E6-A2729CB98659}" type="pres">
      <dgm:prSet presAssocID="{B73DCFBE-8037-47BB-B0E8-78A4A30380E4}" presName="node" presStyleLbl="node1" presStyleIdx="4" presStyleCnt="8">
        <dgm:presLayoutVars>
          <dgm:bulletEnabled val="1"/>
        </dgm:presLayoutVars>
      </dgm:prSet>
      <dgm:spPr/>
    </dgm:pt>
    <dgm:pt modelId="{DFFBC117-CDF1-4475-8C57-D42BCCCF16B7}" type="pres">
      <dgm:prSet presAssocID="{76818DA1-ED7A-405D-86E3-6785531B40D8}" presName="sibTrans" presStyleCnt="0"/>
      <dgm:spPr/>
    </dgm:pt>
    <dgm:pt modelId="{6D2E4284-970A-413D-A34A-0F6CB3961489}" type="pres">
      <dgm:prSet presAssocID="{07974196-BF6F-41C3-B999-48C9EB036006}" presName="node" presStyleLbl="node1" presStyleIdx="5" presStyleCnt="8">
        <dgm:presLayoutVars>
          <dgm:bulletEnabled val="1"/>
        </dgm:presLayoutVars>
      </dgm:prSet>
      <dgm:spPr/>
    </dgm:pt>
    <dgm:pt modelId="{98DB4316-A4F6-4463-8FA3-23729CF2879F}" type="pres">
      <dgm:prSet presAssocID="{0B8A5F0C-C6C4-4738-8720-3FA6D03B736E}" presName="sibTrans" presStyleCnt="0"/>
      <dgm:spPr/>
    </dgm:pt>
    <dgm:pt modelId="{2AABD82F-8C55-44CF-92B3-A514DE815882}" type="pres">
      <dgm:prSet presAssocID="{68E8318E-4B4B-4170-888B-AD41C67ED080}" presName="node" presStyleLbl="node1" presStyleIdx="6" presStyleCnt="8">
        <dgm:presLayoutVars>
          <dgm:bulletEnabled val="1"/>
        </dgm:presLayoutVars>
      </dgm:prSet>
      <dgm:spPr/>
    </dgm:pt>
    <dgm:pt modelId="{E66DCE0C-9F82-4D7A-AEC7-9CCE843806E2}" type="pres">
      <dgm:prSet presAssocID="{C6FC721C-B3C3-4B77-AD18-AB8400BC007C}" presName="sibTrans" presStyleCnt="0"/>
      <dgm:spPr/>
    </dgm:pt>
    <dgm:pt modelId="{82B4930C-8D5B-4742-946C-64A4E0B2D8E2}" type="pres">
      <dgm:prSet presAssocID="{A4EE4772-88E1-44B0-91C4-7D4F60440C02}" presName="node" presStyleLbl="node1" presStyleIdx="7" presStyleCnt="8">
        <dgm:presLayoutVars>
          <dgm:bulletEnabled val="1"/>
        </dgm:presLayoutVars>
      </dgm:prSet>
      <dgm:spPr/>
    </dgm:pt>
  </dgm:ptLst>
  <dgm:cxnLst>
    <dgm:cxn modelId="{85374203-E623-4E8E-9623-EB2F7E2D6B69}" srcId="{C997AD29-8BF0-4EC5-9CEF-853728B8632C}" destId="{B73DCFBE-8037-47BB-B0E8-78A4A30380E4}" srcOrd="4" destOrd="0" parTransId="{0E41F70C-D26C-46B2-99CA-45F16C1092E8}" sibTransId="{76818DA1-ED7A-405D-86E3-6785531B40D8}"/>
    <dgm:cxn modelId="{F9997728-46EC-4446-8606-1597331B4A4C}" type="presOf" srcId="{68E8318E-4B4B-4170-888B-AD41C67ED080}" destId="{2AABD82F-8C55-44CF-92B3-A514DE815882}" srcOrd="0" destOrd="0" presId="urn:microsoft.com/office/officeart/2005/8/layout/default"/>
    <dgm:cxn modelId="{310F1536-A8B6-4782-B547-77E08E6B2343}" srcId="{C997AD29-8BF0-4EC5-9CEF-853728B8632C}" destId="{68E8318E-4B4B-4170-888B-AD41C67ED080}" srcOrd="6" destOrd="0" parTransId="{293F4A5A-8F44-4F91-9571-B157C4B66D38}" sibTransId="{C6FC721C-B3C3-4B77-AD18-AB8400BC007C}"/>
    <dgm:cxn modelId="{2F60905E-7FD6-4FE3-9376-76B95AE4DDD2}" srcId="{C997AD29-8BF0-4EC5-9CEF-853728B8632C}" destId="{0F1E8463-A099-4E15-A33A-58AA208524C1}" srcOrd="1" destOrd="0" parTransId="{F51B620A-1BB7-49A6-9EF5-FB8AE255CF0D}" sibTransId="{9D10BD62-545F-467E-92FA-7279C181192B}"/>
    <dgm:cxn modelId="{74486E46-39ED-4DF8-A631-808F20D066F7}" type="presOf" srcId="{67794CDD-10D3-4BB4-B89D-B08E05B56F95}" destId="{105BBEDF-E32D-442B-8ED9-563CFF25CFC7}" srcOrd="0" destOrd="0" presId="urn:microsoft.com/office/officeart/2005/8/layout/default"/>
    <dgm:cxn modelId="{2D1A6D69-A6B7-4DD1-81BB-6F647F885794}" type="presOf" srcId="{07974196-BF6F-41C3-B999-48C9EB036006}" destId="{6D2E4284-970A-413D-A34A-0F6CB3961489}" srcOrd="0" destOrd="0" presId="urn:microsoft.com/office/officeart/2005/8/layout/default"/>
    <dgm:cxn modelId="{DF740A6A-8DC4-494D-94A4-525F5DE0BA63}" type="presOf" srcId="{B961C70A-D7A4-4999-B41C-CDD976304D75}" destId="{B4CC4754-B9E5-4A61-AE8A-BDB567B42585}" srcOrd="0" destOrd="0" presId="urn:microsoft.com/office/officeart/2005/8/layout/default"/>
    <dgm:cxn modelId="{59AECD4B-2303-47F7-9EFB-65FF596AADFD}" type="presOf" srcId="{A4EE4772-88E1-44B0-91C4-7D4F60440C02}" destId="{82B4930C-8D5B-4742-946C-64A4E0B2D8E2}" srcOrd="0" destOrd="0" presId="urn:microsoft.com/office/officeart/2005/8/layout/default"/>
    <dgm:cxn modelId="{23444F74-217C-408F-8874-5532D0A13A1C}" srcId="{C997AD29-8BF0-4EC5-9CEF-853728B8632C}" destId="{67794CDD-10D3-4BB4-B89D-B08E05B56F95}" srcOrd="3" destOrd="0" parTransId="{91D46D97-C42B-4C12-B0E7-663FD3D9AC64}" sibTransId="{69E94786-359D-4DEB-BF90-F662622C5707}"/>
    <dgm:cxn modelId="{A3FA4C78-BB03-4DB0-99A4-22ED649C9BDA}" srcId="{C997AD29-8BF0-4EC5-9CEF-853728B8632C}" destId="{A4EE4772-88E1-44B0-91C4-7D4F60440C02}" srcOrd="7" destOrd="0" parTransId="{D366571F-086E-4CD2-98D9-F85A89843191}" sibTransId="{7DCCBBB8-F24A-4A84-BE84-D637D57902F3}"/>
    <dgm:cxn modelId="{7754C09A-B486-44F4-915F-B3DFE2CDDF06}" type="presOf" srcId="{C997AD29-8BF0-4EC5-9CEF-853728B8632C}" destId="{D5E532F7-E8E7-497A-895A-A712DCEA8B57}" srcOrd="0" destOrd="0" presId="urn:microsoft.com/office/officeart/2005/8/layout/default"/>
    <dgm:cxn modelId="{AC85C19A-86C6-4C62-B11F-BCF989DCE7BF}" type="presOf" srcId="{C5326D66-4F80-4EF3-85FE-BB4A2A9415DD}" destId="{A9FD330B-9FF7-422B-8DB8-895E635F5C6A}" srcOrd="0" destOrd="0" presId="urn:microsoft.com/office/officeart/2005/8/layout/default"/>
    <dgm:cxn modelId="{6B1A979D-AFE8-4ADA-AC77-34012E4245BA}" srcId="{C997AD29-8BF0-4EC5-9CEF-853728B8632C}" destId="{07974196-BF6F-41C3-B999-48C9EB036006}" srcOrd="5" destOrd="0" parTransId="{A33C16B1-989D-43CD-A8C2-DC953193AE6C}" sibTransId="{0B8A5F0C-C6C4-4738-8720-3FA6D03B736E}"/>
    <dgm:cxn modelId="{C04ACB9F-F264-4DC5-A9D3-9ECD5A3FECAC}" srcId="{C997AD29-8BF0-4EC5-9CEF-853728B8632C}" destId="{B961C70A-D7A4-4999-B41C-CDD976304D75}" srcOrd="2" destOrd="0" parTransId="{B9492191-81D7-4CDB-A037-8ADBBEE16B7F}" sibTransId="{27A68E33-71A5-4F07-B867-2A7CE7F03DB0}"/>
    <dgm:cxn modelId="{8F26FABA-CCEE-4E31-B410-65462A418351}" srcId="{C997AD29-8BF0-4EC5-9CEF-853728B8632C}" destId="{C5326D66-4F80-4EF3-85FE-BB4A2A9415DD}" srcOrd="0" destOrd="0" parTransId="{C5ECA5C3-4E6D-4554-8B8E-56E5EC3E15CC}" sibTransId="{78983310-9C0E-4EAF-9A3D-18DA0AE5A2D1}"/>
    <dgm:cxn modelId="{DEC968BC-34CE-443A-9A8E-97888189C59F}" type="presOf" srcId="{B73DCFBE-8037-47BB-B0E8-78A4A30380E4}" destId="{7B16FB91-42EA-4CA9-80E6-A2729CB98659}" srcOrd="0" destOrd="0" presId="urn:microsoft.com/office/officeart/2005/8/layout/default"/>
    <dgm:cxn modelId="{2ED7FDD6-1C7E-4A4C-9676-5662571C2752}" type="presOf" srcId="{0F1E8463-A099-4E15-A33A-58AA208524C1}" destId="{203F1F99-7F2A-467A-81AA-2A085010E253}" srcOrd="0" destOrd="0" presId="urn:microsoft.com/office/officeart/2005/8/layout/default"/>
    <dgm:cxn modelId="{23621A50-605A-4286-8182-2E40F127D4C9}" type="presParOf" srcId="{D5E532F7-E8E7-497A-895A-A712DCEA8B57}" destId="{A9FD330B-9FF7-422B-8DB8-895E635F5C6A}" srcOrd="0" destOrd="0" presId="urn:microsoft.com/office/officeart/2005/8/layout/default"/>
    <dgm:cxn modelId="{E7F88979-E49C-4016-8827-A3B105A7E132}" type="presParOf" srcId="{D5E532F7-E8E7-497A-895A-A712DCEA8B57}" destId="{F72F8485-8538-4BF3-A713-FA640D53A4A9}" srcOrd="1" destOrd="0" presId="urn:microsoft.com/office/officeart/2005/8/layout/default"/>
    <dgm:cxn modelId="{336F5561-7828-4213-BA35-107AC419131E}" type="presParOf" srcId="{D5E532F7-E8E7-497A-895A-A712DCEA8B57}" destId="{203F1F99-7F2A-467A-81AA-2A085010E253}" srcOrd="2" destOrd="0" presId="urn:microsoft.com/office/officeart/2005/8/layout/default"/>
    <dgm:cxn modelId="{ED07E641-E655-40B6-B590-E0AAE9658D34}" type="presParOf" srcId="{D5E532F7-E8E7-497A-895A-A712DCEA8B57}" destId="{4C902D8E-CA64-4B87-81BA-5B5386377B5C}" srcOrd="3" destOrd="0" presId="urn:microsoft.com/office/officeart/2005/8/layout/default"/>
    <dgm:cxn modelId="{5900D6C8-1DF0-4C1C-8556-3E256DAD69F5}" type="presParOf" srcId="{D5E532F7-E8E7-497A-895A-A712DCEA8B57}" destId="{B4CC4754-B9E5-4A61-AE8A-BDB567B42585}" srcOrd="4" destOrd="0" presId="urn:microsoft.com/office/officeart/2005/8/layout/default"/>
    <dgm:cxn modelId="{16C275FF-8F1F-4E2C-A45A-2241465664BA}" type="presParOf" srcId="{D5E532F7-E8E7-497A-895A-A712DCEA8B57}" destId="{E86BCA37-8121-4898-A326-CEDE59D7E519}" srcOrd="5" destOrd="0" presId="urn:microsoft.com/office/officeart/2005/8/layout/default"/>
    <dgm:cxn modelId="{5BD34118-7032-4B96-BB57-5F7A1ACC75D4}" type="presParOf" srcId="{D5E532F7-E8E7-497A-895A-A712DCEA8B57}" destId="{105BBEDF-E32D-442B-8ED9-563CFF25CFC7}" srcOrd="6" destOrd="0" presId="urn:microsoft.com/office/officeart/2005/8/layout/default"/>
    <dgm:cxn modelId="{BA5167C7-4D0E-4DEA-9711-CCA774B347F0}" type="presParOf" srcId="{D5E532F7-E8E7-497A-895A-A712DCEA8B57}" destId="{F73EBFAA-912B-4D13-A30A-44D93C4B06E1}" srcOrd="7" destOrd="0" presId="urn:microsoft.com/office/officeart/2005/8/layout/default"/>
    <dgm:cxn modelId="{D439428E-FB1B-45D1-B22F-D2A580F5155F}" type="presParOf" srcId="{D5E532F7-E8E7-497A-895A-A712DCEA8B57}" destId="{7B16FB91-42EA-4CA9-80E6-A2729CB98659}" srcOrd="8" destOrd="0" presId="urn:microsoft.com/office/officeart/2005/8/layout/default"/>
    <dgm:cxn modelId="{F760DA72-14C9-442A-B2DC-8AB7A1AE0726}" type="presParOf" srcId="{D5E532F7-E8E7-497A-895A-A712DCEA8B57}" destId="{DFFBC117-CDF1-4475-8C57-D42BCCCF16B7}" srcOrd="9" destOrd="0" presId="urn:microsoft.com/office/officeart/2005/8/layout/default"/>
    <dgm:cxn modelId="{3C2BDF34-EC3E-4AA1-9FA8-EC49A7D64AAA}" type="presParOf" srcId="{D5E532F7-E8E7-497A-895A-A712DCEA8B57}" destId="{6D2E4284-970A-413D-A34A-0F6CB3961489}" srcOrd="10" destOrd="0" presId="urn:microsoft.com/office/officeart/2005/8/layout/default"/>
    <dgm:cxn modelId="{5F84BC47-8984-47A2-9346-A138BF74A552}" type="presParOf" srcId="{D5E532F7-E8E7-497A-895A-A712DCEA8B57}" destId="{98DB4316-A4F6-4463-8FA3-23729CF2879F}" srcOrd="11" destOrd="0" presId="urn:microsoft.com/office/officeart/2005/8/layout/default"/>
    <dgm:cxn modelId="{12B06E13-B976-4DD7-97FC-A231DE40B255}" type="presParOf" srcId="{D5E532F7-E8E7-497A-895A-A712DCEA8B57}" destId="{2AABD82F-8C55-44CF-92B3-A514DE815882}" srcOrd="12" destOrd="0" presId="urn:microsoft.com/office/officeart/2005/8/layout/default"/>
    <dgm:cxn modelId="{F4916C1F-7013-4C8A-821A-7F913A6FEC38}" type="presParOf" srcId="{D5E532F7-E8E7-497A-895A-A712DCEA8B57}" destId="{E66DCE0C-9F82-4D7A-AEC7-9CCE843806E2}" srcOrd="13" destOrd="0" presId="urn:microsoft.com/office/officeart/2005/8/layout/default"/>
    <dgm:cxn modelId="{DD45F8B4-8AF8-40BD-A5FB-EB63D360397A}" type="presParOf" srcId="{D5E532F7-E8E7-497A-895A-A712DCEA8B57}" destId="{82B4930C-8D5B-4742-946C-64A4E0B2D8E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7DD7A0C-F144-4F48-B8E5-D7740981655E}" type="doc">
      <dgm:prSet loTypeId="urn:microsoft.com/office/officeart/2005/8/layout/process4" loCatId="process" qsTypeId="urn:microsoft.com/office/officeart/2005/8/quickstyle/simple2" qsCatId="simple" csTypeId="urn:microsoft.com/office/officeart/2005/8/colors/accent1_2" csCatId="accent1"/>
      <dgm:spPr/>
      <dgm:t>
        <a:bodyPr/>
        <a:lstStyle/>
        <a:p>
          <a:endParaRPr lang="en-US"/>
        </a:p>
      </dgm:t>
    </dgm:pt>
    <dgm:pt modelId="{5BD8D8D8-C873-4543-B32F-705DCF181659}">
      <dgm:prSet/>
      <dgm:spPr/>
      <dgm:t>
        <a:bodyPr/>
        <a:lstStyle/>
        <a:p>
          <a:r>
            <a:rPr lang="en-GB"/>
            <a:t>In your groups of three discuss how the theories covered so far could support your viewpoint in the role play. </a:t>
          </a:r>
          <a:endParaRPr lang="en-US"/>
        </a:p>
      </dgm:t>
    </dgm:pt>
    <dgm:pt modelId="{D9BFEFE1-350A-4B8F-88E9-B500232B08B3}" type="parTrans" cxnId="{E84C4266-1EF3-45F2-B6C4-97D512E77A0A}">
      <dgm:prSet/>
      <dgm:spPr/>
      <dgm:t>
        <a:bodyPr/>
        <a:lstStyle/>
        <a:p>
          <a:endParaRPr lang="en-US"/>
        </a:p>
      </dgm:t>
    </dgm:pt>
    <dgm:pt modelId="{93C1B340-BC95-4855-8067-8247BADCF5AD}" type="sibTrans" cxnId="{E84C4266-1EF3-45F2-B6C4-97D512E77A0A}">
      <dgm:prSet/>
      <dgm:spPr/>
      <dgm:t>
        <a:bodyPr/>
        <a:lstStyle/>
        <a:p>
          <a:endParaRPr lang="en-US"/>
        </a:p>
      </dgm:t>
    </dgm:pt>
    <dgm:pt modelId="{94EA7169-34E3-4B6D-A02F-79B22FC50037}">
      <dgm:prSet/>
      <dgm:spPr/>
      <dgm:t>
        <a:bodyPr/>
        <a:lstStyle/>
        <a:p>
          <a:r>
            <a:rPr lang="en-GB"/>
            <a:t>Examples as follows:</a:t>
          </a:r>
          <a:endParaRPr lang="en-US"/>
        </a:p>
      </dgm:t>
    </dgm:pt>
    <dgm:pt modelId="{BDDE7052-A020-4E72-9F4D-AE8AD83DA154}" type="parTrans" cxnId="{C592E0B6-6053-4B94-825E-A38FE43C6432}">
      <dgm:prSet/>
      <dgm:spPr/>
      <dgm:t>
        <a:bodyPr/>
        <a:lstStyle/>
        <a:p>
          <a:endParaRPr lang="en-US"/>
        </a:p>
      </dgm:t>
    </dgm:pt>
    <dgm:pt modelId="{F68F311F-ECB2-4C26-B5C8-19E310BA7F62}" type="sibTrans" cxnId="{C592E0B6-6053-4B94-825E-A38FE43C6432}">
      <dgm:prSet/>
      <dgm:spPr/>
      <dgm:t>
        <a:bodyPr/>
        <a:lstStyle/>
        <a:p>
          <a:endParaRPr lang="en-US"/>
        </a:p>
      </dgm:t>
    </dgm:pt>
    <dgm:pt modelId="{A0943B66-FB55-4380-9317-D1580741931C}">
      <dgm:prSet/>
      <dgm:spPr/>
      <dgm:t>
        <a:bodyPr/>
        <a:lstStyle/>
        <a:p>
          <a:r>
            <a:rPr lang="en-GB"/>
            <a:t>Operations Director – Tuckman’s Team Development</a:t>
          </a:r>
          <a:endParaRPr lang="en-US"/>
        </a:p>
      </dgm:t>
    </dgm:pt>
    <dgm:pt modelId="{E6953B3F-5DBD-4A8F-A643-AC800312691C}" type="parTrans" cxnId="{A1B9AB05-8963-4CA6-8706-4F2B92D22A34}">
      <dgm:prSet/>
      <dgm:spPr/>
      <dgm:t>
        <a:bodyPr/>
        <a:lstStyle/>
        <a:p>
          <a:endParaRPr lang="en-US"/>
        </a:p>
      </dgm:t>
    </dgm:pt>
    <dgm:pt modelId="{8E897C8A-24BF-4D16-B6EC-C95BF5BC1CEC}" type="sibTrans" cxnId="{A1B9AB05-8963-4CA6-8706-4F2B92D22A34}">
      <dgm:prSet/>
      <dgm:spPr/>
      <dgm:t>
        <a:bodyPr/>
        <a:lstStyle/>
        <a:p>
          <a:endParaRPr lang="en-US"/>
        </a:p>
      </dgm:t>
    </dgm:pt>
    <dgm:pt modelId="{D4897D35-E26F-449D-BD9B-4A9A1151BB71}">
      <dgm:prSet/>
      <dgm:spPr/>
      <dgm:t>
        <a:bodyPr/>
        <a:lstStyle/>
        <a:p>
          <a:r>
            <a:rPr lang="en-GB"/>
            <a:t>HR Advisor – Psychological Safety and Motivation Theories</a:t>
          </a:r>
          <a:endParaRPr lang="en-US"/>
        </a:p>
      </dgm:t>
    </dgm:pt>
    <dgm:pt modelId="{82912807-D054-4CAA-A7D9-BEBB66EEAEED}" type="parTrans" cxnId="{6AA16481-3691-41BD-80D0-3CCC7E3868AB}">
      <dgm:prSet/>
      <dgm:spPr/>
      <dgm:t>
        <a:bodyPr/>
        <a:lstStyle/>
        <a:p>
          <a:endParaRPr lang="en-US"/>
        </a:p>
      </dgm:t>
    </dgm:pt>
    <dgm:pt modelId="{03352740-D615-4298-B909-00EE0C7C4FB5}" type="sibTrans" cxnId="{6AA16481-3691-41BD-80D0-3CCC7E3868AB}">
      <dgm:prSet/>
      <dgm:spPr/>
      <dgm:t>
        <a:bodyPr/>
        <a:lstStyle/>
        <a:p>
          <a:endParaRPr lang="en-US"/>
        </a:p>
      </dgm:t>
    </dgm:pt>
    <dgm:pt modelId="{75F7AE0F-512A-4D65-8D52-38479E29E240}">
      <dgm:prSet/>
      <dgm:spPr/>
      <dgm:t>
        <a:bodyPr/>
        <a:lstStyle/>
        <a:p>
          <a:r>
            <a:rPr lang="en-GB"/>
            <a:t>IT Manager – Belbin’s Team Roles</a:t>
          </a:r>
          <a:endParaRPr lang="en-US"/>
        </a:p>
      </dgm:t>
    </dgm:pt>
    <dgm:pt modelId="{0DF5726A-047E-4936-A456-C86E8E6CA358}" type="parTrans" cxnId="{3C220374-5DDB-4EB6-91D3-81704A3ECB7B}">
      <dgm:prSet/>
      <dgm:spPr/>
      <dgm:t>
        <a:bodyPr/>
        <a:lstStyle/>
        <a:p>
          <a:endParaRPr lang="en-US"/>
        </a:p>
      </dgm:t>
    </dgm:pt>
    <dgm:pt modelId="{77FFB63A-E739-4A9A-A80B-8EAEE9A6516C}" type="sibTrans" cxnId="{3C220374-5DDB-4EB6-91D3-81704A3ECB7B}">
      <dgm:prSet/>
      <dgm:spPr/>
      <dgm:t>
        <a:bodyPr/>
        <a:lstStyle/>
        <a:p>
          <a:endParaRPr lang="en-US"/>
        </a:p>
      </dgm:t>
    </dgm:pt>
    <dgm:pt modelId="{5393ACEE-17B4-4956-A8FD-63C677373129}" type="pres">
      <dgm:prSet presAssocID="{C7DD7A0C-F144-4F48-B8E5-D7740981655E}" presName="Name0" presStyleCnt="0">
        <dgm:presLayoutVars>
          <dgm:dir/>
          <dgm:animLvl val="lvl"/>
          <dgm:resizeHandles val="exact"/>
        </dgm:presLayoutVars>
      </dgm:prSet>
      <dgm:spPr/>
    </dgm:pt>
    <dgm:pt modelId="{7EA1527F-F39E-409A-B194-50DC51A78F4E}" type="pres">
      <dgm:prSet presAssocID="{94EA7169-34E3-4B6D-A02F-79B22FC50037}" presName="boxAndChildren" presStyleCnt="0"/>
      <dgm:spPr/>
    </dgm:pt>
    <dgm:pt modelId="{4375C307-FA3F-41D2-9546-32BCE25CEEA4}" type="pres">
      <dgm:prSet presAssocID="{94EA7169-34E3-4B6D-A02F-79B22FC50037}" presName="parentTextBox" presStyleLbl="node1" presStyleIdx="0" presStyleCnt="2"/>
      <dgm:spPr/>
    </dgm:pt>
    <dgm:pt modelId="{CE4E2519-E6D6-4EB3-A947-9B19BB8428CD}" type="pres">
      <dgm:prSet presAssocID="{94EA7169-34E3-4B6D-A02F-79B22FC50037}" presName="entireBox" presStyleLbl="node1" presStyleIdx="0" presStyleCnt="2"/>
      <dgm:spPr/>
    </dgm:pt>
    <dgm:pt modelId="{0E5722FA-D6A3-4511-A21D-1C3BF4B8DCC9}" type="pres">
      <dgm:prSet presAssocID="{94EA7169-34E3-4B6D-A02F-79B22FC50037}" presName="descendantBox" presStyleCnt="0"/>
      <dgm:spPr/>
    </dgm:pt>
    <dgm:pt modelId="{9D998252-816D-463B-93D3-679A646F2DC9}" type="pres">
      <dgm:prSet presAssocID="{A0943B66-FB55-4380-9317-D1580741931C}" presName="childTextBox" presStyleLbl="fgAccFollowNode1" presStyleIdx="0" presStyleCnt="3">
        <dgm:presLayoutVars>
          <dgm:bulletEnabled val="1"/>
        </dgm:presLayoutVars>
      </dgm:prSet>
      <dgm:spPr/>
    </dgm:pt>
    <dgm:pt modelId="{BCC254A6-1E11-4430-B6BD-6F5975CCC512}" type="pres">
      <dgm:prSet presAssocID="{D4897D35-E26F-449D-BD9B-4A9A1151BB71}" presName="childTextBox" presStyleLbl="fgAccFollowNode1" presStyleIdx="1" presStyleCnt="3">
        <dgm:presLayoutVars>
          <dgm:bulletEnabled val="1"/>
        </dgm:presLayoutVars>
      </dgm:prSet>
      <dgm:spPr/>
    </dgm:pt>
    <dgm:pt modelId="{6498443B-D310-4567-861F-693EC426B305}" type="pres">
      <dgm:prSet presAssocID="{75F7AE0F-512A-4D65-8D52-38479E29E240}" presName="childTextBox" presStyleLbl="fgAccFollowNode1" presStyleIdx="2" presStyleCnt="3">
        <dgm:presLayoutVars>
          <dgm:bulletEnabled val="1"/>
        </dgm:presLayoutVars>
      </dgm:prSet>
      <dgm:spPr/>
    </dgm:pt>
    <dgm:pt modelId="{7EC46A98-47EE-412E-9A88-C9EB7D4BBC23}" type="pres">
      <dgm:prSet presAssocID="{93C1B340-BC95-4855-8067-8247BADCF5AD}" presName="sp" presStyleCnt="0"/>
      <dgm:spPr/>
    </dgm:pt>
    <dgm:pt modelId="{8E2EA553-6E7B-4B9A-BA5C-A33BF761A0E7}" type="pres">
      <dgm:prSet presAssocID="{5BD8D8D8-C873-4543-B32F-705DCF181659}" presName="arrowAndChildren" presStyleCnt="0"/>
      <dgm:spPr/>
    </dgm:pt>
    <dgm:pt modelId="{4A0CD065-0581-4817-9E57-C14D57175EB3}" type="pres">
      <dgm:prSet presAssocID="{5BD8D8D8-C873-4543-B32F-705DCF181659}" presName="parentTextArrow" presStyleLbl="node1" presStyleIdx="1" presStyleCnt="2"/>
      <dgm:spPr/>
    </dgm:pt>
  </dgm:ptLst>
  <dgm:cxnLst>
    <dgm:cxn modelId="{A1B9AB05-8963-4CA6-8706-4F2B92D22A34}" srcId="{94EA7169-34E3-4B6D-A02F-79B22FC50037}" destId="{A0943B66-FB55-4380-9317-D1580741931C}" srcOrd="0" destOrd="0" parTransId="{E6953B3F-5DBD-4A8F-A643-AC800312691C}" sibTransId="{8E897C8A-24BF-4D16-B6EC-C95BF5BC1CEC}"/>
    <dgm:cxn modelId="{86B98945-362D-48E1-B7DD-0FAC72DAF4DC}" type="presOf" srcId="{A0943B66-FB55-4380-9317-D1580741931C}" destId="{9D998252-816D-463B-93D3-679A646F2DC9}" srcOrd="0" destOrd="0" presId="urn:microsoft.com/office/officeart/2005/8/layout/process4"/>
    <dgm:cxn modelId="{E84C4266-1EF3-45F2-B6C4-97D512E77A0A}" srcId="{C7DD7A0C-F144-4F48-B8E5-D7740981655E}" destId="{5BD8D8D8-C873-4543-B32F-705DCF181659}" srcOrd="0" destOrd="0" parTransId="{D9BFEFE1-350A-4B8F-88E9-B500232B08B3}" sibTransId="{93C1B340-BC95-4855-8067-8247BADCF5AD}"/>
    <dgm:cxn modelId="{3C220374-5DDB-4EB6-91D3-81704A3ECB7B}" srcId="{94EA7169-34E3-4B6D-A02F-79B22FC50037}" destId="{75F7AE0F-512A-4D65-8D52-38479E29E240}" srcOrd="2" destOrd="0" parTransId="{0DF5726A-047E-4936-A456-C86E8E6CA358}" sibTransId="{77FFB63A-E739-4A9A-A80B-8EAEE9A6516C}"/>
    <dgm:cxn modelId="{6AA16481-3691-41BD-80D0-3CCC7E3868AB}" srcId="{94EA7169-34E3-4B6D-A02F-79B22FC50037}" destId="{D4897D35-E26F-449D-BD9B-4A9A1151BB71}" srcOrd="1" destOrd="0" parTransId="{82912807-D054-4CAA-A7D9-BEBB66EEAEED}" sibTransId="{03352740-D615-4298-B909-00EE0C7C4FB5}"/>
    <dgm:cxn modelId="{2BA9318D-8CF8-4AA3-A572-FE7FFA3716E7}" type="presOf" srcId="{75F7AE0F-512A-4D65-8D52-38479E29E240}" destId="{6498443B-D310-4567-861F-693EC426B305}" srcOrd="0" destOrd="0" presId="urn:microsoft.com/office/officeart/2005/8/layout/process4"/>
    <dgm:cxn modelId="{30C8A299-AA07-49C5-A927-98DBC6E09CA3}" type="presOf" srcId="{D4897D35-E26F-449D-BD9B-4A9A1151BB71}" destId="{BCC254A6-1E11-4430-B6BD-6F5975CCC512}" srcOrd="0" destOrd="0" presId="urn:microsoft.com/office/officeart/2005/8/layout/process4"/>
    <dgm:cxn modelId="{21263A9A-F3BA-4935-BBAD-2571024A2AC2}" type="presOf" srcId="{5BD8D8D8-C873-4543-B32F-705DCF181659}" destId="{4A0CD065-0581-4817-9E57-C14D57175EB3}" srcOrd="0" destOrd="0" presId="urn:microsoft.com/office/officeart/2005/8/layout/process4"/>
    <dgm:cxn modelId="{C592E0B6-6053-4B94-825E-A38FE43C6432}" srcId="{C7DD7A0C-F144-4F48-B8E5-D7740981655E}" destId="{94EA7169-34E3-4B6D-A02F-79B22FC50037}" srcOrd="1" destOrd="0" parTransId="{BDDE7052-A020-4E72-9F4D-AE8AD83DA154}" sibTransId="{F68F311F-ECB2-4C26-B5C8-19E310BA7F62}"/>
    <dgm:cxn modelId="{306816B9-DC1E-4A6B-89C5-F67E95C87369}" type="presOf" srcId="{94EA7169-34E3-4B6D-A02F-79B22FC50037}" destId="{4375C307-FA3F-41D2-9546-32BCE25CEEA4}" srcOrd="0" destOrd="0" presId="urn:microsoft.com/office/officeart/2005/8/layout/process4"/>
    <dgm:cxn modelId="{593660D1-6AD4-4448-B643-E2531278D314}" type="presOf" srcId="{94EA7169-34E3-4B6D-A02F-79B22FC50037}" destId="{CE4E2519-E6D6-4EB3-A947-9B19BB8428CD}" srcOrd="1" destOrd="0" presId="urn:microsoft.com/office/officeart/2005/8/layout/process4"/>
    <dgm:cxn modelId="{45F76EE4-68C0-4687-986A-F9B9EEC66817}" type="presOf" srcId="{C7DD7A0C-F144-4F48-B8E5-D7740981655E}" destId="{5393ACEE-17B4-4956-A8FD-63C677373129}" srcOrd="0" destOrd="0" presId="urn:microsoft.com/office/officeart/2005/8/layout/process4"/>
    <dgm:cxn modelId="{CF2ACDCE-6763-4E66-886F-C20A66A0C71B}" type="presParOf" srcId="{5393ACEE-17B4-4956-A8FD-63C677373129}" destId="{7EA1527F-F39E-409A-B194-50DC51A78F4E}" srcOrd="0" destOrd="0" presId="urn:microsoft.com/office/officeart/2005/8/layout/process4"/>
    <dgm:cxn modelId="{6AEB6EF7-34AC-4D3B-B7E5-ECF27D9459D1}" type="presParOf" srcId="{7EA1527F-F39E-409A-B194-50DC51A78F4E}" destId="{4375C307-FA3F-41D2-9546-32BCE25CEEA4}" srcOrd="0" destOrd="0" presId="urn:microsoft.com/office/officeart/2005/8/layout/process4"/>
    <dgm:cxn modelId="{ABF51759-A28A-49B7-A220-823DCF10D1ED}" type="presParOf" srcId="{7EA1527F-F39E-409A-B194-50DC51A78F4E}" destId="{CE4E2519-E6D6-4EB3-A947-9B19BB8428CD}" srcOrd="1" destOrd="0" presId="urn:microsoft.com/office/officeart/2005/8/layout/process4"/>
    <dgm:cxn modelId="{8521FB04-4366-417F-90A7-CED94C6EF6B1}" type="presParOf" srcId="{7EA1527F-F39E-409A-B194-50DC51A78F4E}" destId="{0E5722FA-D6A3-4511-A21D-1C3BF4B8DCC9}" srcOrd="2" destOrd="0" presId="urn:microsoft.com/office/officeart/2005/8/layout/process4"/>
    <dgm:cxn modelId="{BE78DB18-888E-4DBA-8ADE-1496BF20041D}" type="presParOf" srcId="{0E5722FA-D6A3-4511-A21D-1C3BF4B8DCC9}" destId="{9D998252-816D-463B-93D3-679A646F2DC9}" srcOrd="0" destOrd="0" presId="urn:microsoft.com/office/officeart/2005/8/layout/process4"/>
    <dgm:cxn modelId="{D23C2DAF-6EFD-4171-98AF-8650806565BD}" type="presParOf" srcId="{0E5722FA-D6A3-4511-A21D-1C3BF4B8DCC9}" destId="{BCC254A6-1E11-4430-B6BD-6F5975CCC512}" srcOrd="1" destOrd="0" presId="urn:microsoft.com/office/officeart/2005/8/layout/process4"/>
    <dgm:cxn modelId="{5F96BF80-3987-440E-906C-282B6767A6EA}" type="presParOf" srcId="{0E5722FA-D6A3-4511-A21D-1C3BF4B8DCC9}" destId="{6498443B-D310-4567-861F-693EC426B305}" srcOrd="2" destOrd="0" presId="urn:microsoft.com/office/officeart/2005/8/layout/process4"/>
    <dgm:cxn modelId="{441C1B84-B044-4182-A04F-210A9B602AEC}" type="presParOf" srcId="{5393ACEE-17B4-4956-A8FD-63C677373129}" destId="{7EC46A98-47EE-412E-9A88-C9EB7D4BBC23}" srcOrd="1" destOrd="0" presId="urn:microsoft.com/office/officeart/2005/8/layout/process4"/>
    <dgm:cxn modelId="{86E9B3C6-91D0-48ED-A870-9DB0AEB2E858}" type="presParOf" srcId="{5393ACEE-17B4-4956-A8FD-63C677373129}" destId="{8E2EA553-6E7B-4B9A-BA5C-A33BF761A0E7}" srcOrd="2" destOrd="0" presId="urn:microsoft.com/office/officeart/2005/8/layout/process4"/>
    <dgm:cxn modelId="{9C9CFFBC-A3E6-46AD-8515-2B87FFDD059A}" type="presParOf" srcId="{8E2EA553-6E7B-4B9A-BA5C-A33BF761A0E7}" destId="{4A0CD065-0581-4817-9E57-C14D57175EB3}"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CE1FB47-66E0-4A3C-A096-05189A0D89AF}"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97E40A92-983E-4842-BB07-42691F7918C7}">
      <dgm:prSet/>
      <dgm:spPr/>
      <dgm:t>
        <a:bodyPr/>
        <a:lstStyle/>
        <a:p>
          <a:r>
            <a:rPr lang="en-GB" b="1"/>
            <a:t>Before next week you will each:</a:t>
          </a:r>
          <a:endParaRPr lang="en-US"/>
        </a:p>
      </dgm:t>
    </dgm:pt>
    <dgm:pt modelId="{AC058E66-FB68-4BA4-849D-ED19A336701B}" type="parTrans" cxnId="{58E0BAE4-E761-4EA3-96B1-9B017F4442C8}">
      <dgm:prSet/>
      <dgm:spPr/>
      <dgm:t>
        <a:bodyPr/>
        <a:lstStyle/>
        <a:p>
          <a:endParaRPr lang="en-US"/>
        </a:p>
      </dgm:t>
    </dgm:pt>
    <dgm:pt modelId="{BDA2E8C1-F58D-4D00-A193-8EDBFED14BC6}" type="sibTrans" cxnId="{58E0BAE4-E761-4EA3-96B1-9B017F4442C8}">
      <dgm:prSet/>
      <dgm:spPr/>
      <dgm:t>
        <a:bodyPr/>
        <a:lstStyle/>
        <a:p>
          <a:endParaRPr lang="en-US"/>
        </a:p>
      </dgm:t>
    </dgm:pt>
    <dgm:pt modelId="{BB63C289-3B5C-4C2A-864D-2AD1E1FA1A2A}">
      <dgm:prSet/>
      <dgm:spPr/>
      <dgm:t>
        <a:bodyPr/>
        <a:lstStyle/>
        <a:p>
          <a:r>
            <a:rPr lang="en-GB"/>
            <a:t>Find 2 academic sources.</a:t>
          </a:r>
          <a:endParaRPr lang="en-US"/>
        </a:p>
      </dgm:t>
    </dgm:pt>
    <dgm:pt modelId="{57AD04FA-7BC4-4D53-81A7-F60D2E04A3E5}" type="parTrans" cxnId="{62BE4F35-C12B-4412-B437-1BC8920A9185}">
      <dgm:prSet/>
      <dgm:spPr/>
      <dgm:t>
        <a:bodyPr/>
        <a:lstStyle/>
        <a:p>
          <a:endParaRPr lang="en-US"/>
        </a:p>
      </dgm:t>
    </dgm:pt>
    <dgm:pt modelId="{67F41555-2E78-47F6-A42D-AF7F37A40186}" type="sibTrans" cxnId="{62BE4F35-C12B-4412-B437-1BC8920A9185}">
      <dgm:prSet/>
      <dgm:spPr/>
      <dgm:t>
        <a:bodyPr/>
        <a:lstStyle/>
        <a:p>
          <a:endParaRPr lang="en-US"/>
        </a:p>
      </dgm:t>
    </dgm:pt>
    <dgm:pt modelId="{EA6FEAA3-E1BC-4247-A910-91989646F1F2}">
      <dgm:prSet/>
      <dgm:spPr/>
      <dgm:t>
        <a:bodyPr/>
        <a:lstStyle/>
        <a:p>
          <a:r>
            <a:rPr lang="en-GB"/>
            <a:t>Read the case study.</a:t>
          </a:r>
          <a:endParaRPr lang="en-US"/>
        </a:p>
      </dgm:t>
    </dgm:pt>
    <dgm:pt modelId="{E311FE97-BABA-427D-8B26-7CEAC94F2DB6}" type="parTrans" cxnId="{D1220337-8B49-412D-B427-AAF2C91F27BE}">
      <dgm:prSet/>
      <dgm:spPr/>
      <dgm:t>
        <a:bodyPr/>
        <a:lstStyle/>
        <a:p>
          <a:endParaRPr lang="en-US"/>
        </a:p>
      </dgm:t>
    </dgm:pt>
    <dgm:pt modelId="{CAD82121-E366-4017-A5E0-2B077BFBE106}" type="sibTrans" cxnId="{D1220337-8B49-412D-B427-AAF2C91F27BE}">
      <dgm:prSet/>
      <dgm:spPr/>
      <dgm:t>
        <a:bodyPr/>
        <a:lstStyle/>
        <a:p>
          <a:endParaRPr lang="en-US"/>
        </a:p>
      </dgm:t>
    </dgm:pt>
    <dgm:pt modelId="{A730DA87-D924-4A0B-B282-D02542FF8787}">
      <dgm:prSet/>
      <dgm:spPr/>
      <dgm:t>
        <a:bodyPr/>
        <a:lstStyle/>
        <a:p>
          <a:r>
            <a:rPr lang="en-GB"/>
            <a:t>Prepare one possible recommendation.</a:t>
          </a:r>
          <a:endParaRPr lang="en-US"/>
        </a:p>
      </dgm:t>
    </dgm:pt>
    <dgm:pt modelId="{484A67C6-278E-48B8-BFA6-9ECCFAFF05D7}" type="parTrans" cxnId="{FDE9CEBE-C0BB-4C9D-B275-BB884200FB3D}">
      <dgm:prSet/>
      <dgm:spPr/>
      <dgm:t>
        <a:bodyPr/>
        <a:lstStyle/>
        <a:p>
          <a:endParaRPr lang="en-US"/>
        </a:p>
      </dgm:t>
    </dgm:pt>
    <dgm:pt modelId="{77C58DD6-818C-4B30-8113-71A57F496DC2}" type="sibTrans" cxnId="{FDE9CEBE-C0BB-4C9D-B275-BB884200FB3D}">
      <dgm:prSet/>
      <dgm:spPr/>
      <dgm:t>
        <a:bodyPr/>
        <a:lstStyle/>
        <a:p>
          <a:endParaRPr lang="en-US"/>
        </a:p>
      </dgm:t>
    </dgm:pt>
    <dgm:pt modelId="{D930C225-9043-4BAD-B031-E2749A7F1072}">
      <dgm:prSet/>
      <dgm:spPr/>
      <dgm:t>
        <a:bodyPr/>
        <a:lstStyle/>
        <a:p>
          <a:r>
            <a:rPr lang="en-GB"/>
            <a:t>Bring one theory relevant to our role.</a:t>
          </a:r>
          <a:endParaRPr lang="en-US"/>
        </a:p>
      </dgm:t>
    </dgm:pt>
    <dgm:pt modelId="{0655B9FD-508B-409F-A1C9-0863762C4DA0}" type="parTrans" cxnId="{F4696878-1815-4D36-A06F-5BC1BAC6FFB2}">
      <dgm:prSet/>
      <dgm:spPr/>
      <dgm:t>
        <a:bodyPr/>
        <a:lstStyle/>
        <a:p>
          <a:endParaRPr lang="en-US"/>
        </a:p>
      </dgm:t>
    </dgm:pt>
    <dgm:pt modelId="{6105330F-6B42-4885-B257-694C8A062B39}" type="sibTrans" cxnId="{F4696878-1815-4D36-A06F-5BC1BAC6FFB2}">
      <dgm:prSet/>
      <dgm:spPr/>
      <dgm:t>
        <a:bodyPr/>
        <a:lstStyle/>
        <a:p>
          <a:endParaRPr lang="en-US"/>
        </a:p>
      </dgm:t>
    </dgm:pt>
    <dgm:pt modelId="{F4DB6E5E-787D-4265-A494-864538FDC1D2}" type="pres">
      <dgm:prSet presAssocID="{4CE1FB47-66E0-4A3C-A096-05189A0D89AF}" presName="linear" presStyleCnt="0">
        <dgm:presLayoutVars>
          <dgm:animLvl val="lvl"/>
          <dgm:resizeHandles val="exact"/>
        </dgm:presLayoutVars>
      </dgm:prSet>
      <dgm:spPr/>
    </dgm:pt>
    <dgm:pt modelId="{2B9C1705-B2AF-459F-90DC-11E18351161C}" type="pres">
      <dgm:prSet presAssocID="{97E40A92-983E-4842-BB07-42691F7918C7}" presName="parentText" presStyleLbl="node1" presStyleIdx="0" presStyleCnt="5">
        <dgm:presLayoutVars>
          <dgm:chMax val="0"/>
          <dgm:bulletEnabled val="1"/>
        </dgm:presLayoutVars>
      </dgm:prSet>
      <dgm:spPr/>
    </dgm:pt>
    <dgm:pt modelId="{B65DCE3C-1C62-4484-B83C-F8FAFE5D171E}" type="pres">
      <dgm:prSet presAssocID="{BDA2E8C1-F58D-4D00-A193-8EDBFED14BC6}" presName="spacer" presStyleCnt="0"/>
      <dgm:spPr/>
    </dgm:pt>
    <dgm:pt modelId="{FDAE35B8-AB51-4EC0-AF16-A5EE40DD6F9F}" type="pres">
      <dgm:prSet presAssocID="{BB63C289-3B5C-4C2A-864D-2AD1E1FA1A2A}" presName="parentText" presStyleLbl="node1" presStyleIdx="1" presStyleCnt="5">
        <dgm:presLayoutVars>
          <dgm:chMax val="0"/>
          <dgm:bulletEnabled val="1"/>
        </dgm:presLayoutVars>
      </dgm:prSet>
      <dgm:spPr/>
    </dgm:pt>
    <dgm:pt modelId="{4E2D5224-0B9F-40F0-B3DB-67940F99FC89}" type="pres">
      <dgm:prSet presAssocID="{67F41555-2E78-47F6-A42D-AF7F37A40186}" presName="spacer" presStyleCnt="0"/>
      <dgm:spPr/>
    </dgm:pt>
    <dgm:pt modelId="{AD94FB9A-B618-441B-80F8-5C57EC91A708}" type="pres">
      <dgm:prSet presAssocID="{EA6FEAA3-E1BC-4247-A910-91989646F1F2}" presName="parentText" presStyleLbl="node1" presStyleIdx="2" presStyleCnt="5">
        <dgm:presLayoutVars>
          <dgm:chMax val="0"/>
          <dgm:bulletEnabled val="1"/>
        </dgm:presLayoutVars>
      </dgm:prSet>
      <dgm:spPr/>
    </dgm:pt>
    <dgm:pt modelId="{9B64326B-4381-4D8D-A3AA-EF3A113A15AB}" type="pres">
      <dgm:prSet presAssocID="{CAD82121-E366-4017-A5E0-2B077BFBE106}" presName="spacer" presStyleCnt="0"/>
      <dgm:spPr/>
    </dgm:pt>
    <dgm:pt modelId="{107EDE7D-E4ED-48F5-82A3-DD25B38FA779}" type="pres">
      <dgm:prSet presAssocID="{A730DA87-D924-4A0B-B282-D02542FF8787}" presName="parentText" presStyleLbl="node1" presStyleIdx="3" presStyleCnt="5">
        <dgm:presLayoutVars>
          <dgm:chMax val="0"/>
          <dgm:bulletEnabled val="1"/>
        </dgm:presLayoutVars>
      </dgm:prSet>
      <dgm:spPr/>
    </dgm:pt>
    <dgm:pt modelId="{27219226-F5CA-4944-881E-983EA1C31A08}" type="pres">
      <dgm:prSet presAssocID="{77C58DD6-818C-4B30-8113-71A57F496DC2}" presName="spacer" presStyleCnt="0"/>
      <dgm:spPr/>
    </dgm:pt>
    <dgm:pt modelId="{828F40D1-4C6F-43CA-A6BA-A7745B4ED887}" type="pres">
      <dgm:prSet presAssocID="{D930C225-9043-4BAD-B031-E2749A7F1072}" presName="parentText" presStyleLbl="node1" presStyleIdx="4" presStyleCnt="5">
        <dgm:presLayoutVars>
          <dgm:chMax val="0"/>
          <dgm:bulletEnabled val="1"/>
        </dgm:presLayoutVars>
      </dgm:prSet>
      <dgm:spPr/>
    </dgm:pt>
  </dgm:ptLst>
  <dgm:cxnLst>
    <dgm:cxn modelId="{C0810B2B-1B6D-4DDA-86EB-CCDC695A8C6A}" type="presOf" srcId="{97E40A92-983E-4842-BB07-42691F7918C7}" destId="{2B9C1705-B2AF-459F-90DC-11E18351161C}" srcOrd="0" destOrd="0" presId="urn:microsoft.com/office/officeart/2005/8/layout/vList2"/>
    <dgm:cxn modelId="{62BE4F35-C12B-4412-B437-1BC8920A9185}" srcId="{4CE1FB47-66E0-4A3C-A096-05189A0D89AF}" destId="{BB63C289-3B5C-4C2A-864D-2AD1E1FA1A2A}" srcOrd="1" destOrd="0" parTransId="{57AD04FA-7BC4-4D53-81A7-F60D2E04A3E5}" sibTransId="{67F41555-2E78-47F6-A42D-AF7F37A40186}"/>
    <dgm:cxn modelId="{D1220337-8B49-412D-B427-AAF2C91F27BE}" srcId="{4CE1FB47-66E0-4A3C-A096-05189A0D89AF}" destId="{EA6FEAA3-E1BC-4247-A910-91989646F1F2}" srcOrd="2" destOrd="0" parTransId="{E311FE97-BABA-427D-8B26-7CEAC94F2DB6}" sibTransId="{CAD82121-E366-4017-A5E0-2B077BFBE106}"/>
    <dgm:cxn modelId="{8D746E3F-8A79-448E-A883-C8705D894757}" type="presOf" srcId="{4CE1FB47-66E0-4A3C-A096-05189A0D89AF}" destId="{F4DB6E5E-787D-4265-A494-864538FDC1D2}" srcOrd="0" destOrd="0" presId="urn:microsoft.com/office/officeart/2005/8/layout/vList2"/>
    <dgm:cxn modelId="{36586F44-3820-467C-A928-75505F6567F2}" type="presOf" srcId="{A730DA87-D924-4A0B-B282-D02542FF8787}" destId="{107EDE7D-E4ED-48F5-82A3-DD25B38FA779}" srcOrd="0" destOrd="0" presId="urn:microsoft.com/office/officeart/2005/8/layout/vList2"/>
    <dgm:cxn modelId="{08113D46-5A7B-489A-9799-24ED604D5DBB}" type="presOf" srcId="{D930C225-9043-4BAD-B031-E2749A7F1072}" destId="{828F40D1-4C6F-43CA-A6BA-A7745B4ED887}" srcOrd="0" destOrd="0" presId="urn:microsoft.com/office/officeart/2005/8/layout/vList2"/>
    <dgm:cxn modelId="{7EEB316D-A87C-4F1C-BEA0-8CA975E18F20}" type="presOf" srcId="{BB63C289-3B5C-4C2A-864D-2AD1E1FA1A2A}" destId="{FDAE35B8-AB51-4EC0-AF16-A5EE40DD6F9F}" srcOrd="0" destOrd="0" presId="urn:microsoft.com/office/officeart/2005/8/layout/vList2"/>
    <dgm:cxn modelId="{F4696878-1815-4D36-A06F-5BC1BAC6FFB2}" srcId="{4CE1FB47-66E0-4A3C-A096-05189A0D89AF}" destId="{D930C225-9043-4BAD-B031-E2749A7F1072}" srcOrd="4" destOrd="0" parTransId="{0655B9FD-508B-409F-A1C9-0863762C4DA0}" sibTransId="{6105330F-6B42-4885-B257-694C8A062B39}"/>
    <dgm:cxn modelId="{FDE9CEBE-C0BB-4C9D-B275-BB884200FB3D}" srcId="{4CE1FB47-66E0-4A3C-A096-05189A0D89AF}" destId="{A730DA87-D924-4A0B-B282-D02542FF8787}" srcOrd="3" destOrd="0" parTransId="{484A67C6-278E-48B8-BFA6-9ECCFAFF05D7}" sibTransId="{77C58DD6-818C-4B30-8113-71A57F496DC2}"/>
    <dgm:cxn modelId="{A18D33C8-ABEC-4CF8-97D9-CEF766F5861E}" type="presOf" srcId="{EA6FEAA3-E1BC-4247-A910-91989646F1F2}" destId="{AD94FB9A-B618-441B-80F8-5C57EC91A708}" srcOrd="0" destOrd="0" presId="urn:microsoft.com/office/officeart/2005/8/layout/vList2"/>
    <dgm:cxn modelId="{58E0BAE4-E761-4EA3-96B1-9B017F4442C8}" srcId="{4CE1FB47-66E0-4A3C-A096-05189A0D89AF}" destId="{97E40A92-983E-4842-BB07-42691F7918C7}" srcOrd="0" destOrd="0" parTransId="{AC058E66-FB68-4BA4-849D-ED19A336701B}" sibTransId="{BDA2E8C1-F58D-4D00-A193-8EDBFED14BC6}"/>
    <dgm:cxn modelId="{71BCA6E3-293D-4691-83CF-F011F781742F}" type="presParOf" srcId="{F4DB6E5E-787D-4265-A494-864538FDC1D2}" destId="{2B9C1705-B2AF-459F-90DC-11E18351161C}" srcOrd="0" destOrd="0" presId="urn:microsoft.com/office/officeart/2005/8/layout/vList2"/>
    <dgm:cxn modelId="{10D615F3-8C52-422C-B6E9-395DCAADF3E6}" type="presParOf" srcId="{F4DB6E5E-787D-4265-A494-864538FDC1D2}" destId="{B65DCE3C-1C62-4484-B83C-F8FAFE5D171E}" srcOrd="1" destOrd="0" presId="urn:microsoft.com/office/officeart/2005/8/layout/vList2"/>
    <dgm:cxn modelId="{BA7D6455-95ED-4FA7-A487-464F243EEC28}" type="presParOf" srcId="{F4DB6E5E-787D-4265-A494-864538FDC1D2}" destId="{FDAE35B8-AB51-4EC0-AF16-A5EE40DD6F9F}" srcOrd="2" destOrd="0" presId="urn:microsoft.com/office/officeart/2005/8/layout/vList2"/>
    <dgm:cxn modelId="{C52FF137-07C9-40DE-A322-DE7275890E7C}" type="presParOf" srcId="{F4DB6E5E-787D-4265-A494-864538FDC1D2}" destId="{4E2D5224-0B9F-40F0-B3DB-67940F99FC89}" srcOrd="3" destOrd="0" presId="urn:microsoft.com/office/officeart/2005/8/layout/vList2"/>
    <dgm:cxn modelId="{DCF95A08-25C8-4886-AECD-FDA436869CCF}" type="presParOf" srcId="{F4DB6E5E-787D-4265-A494-864538FDC1D2}" destId="{AD94FB9A-B618-441B-80F8-5C57EC91A708}" srcOrd="4" destOrd="0" presId="urn:microsoft.com/office/officeart/2005/8/layout/vList2"/>
    <dgm:cxn modelId="{42CF1871-FC80-44B1-A486-0733C72FA766}" type="presParOf" srcId="{F4DB6E5E-787D-4265-A494-864538FDC1D2}" destId="{9B64326B-4381-4D8D-A3AA-EF3A113A15AB}" srcOrd="5" destOrd="0" presId="urn:microsoft.com/office/officeart/2005/8/layout/vList2"/>
    <dgm:cxn modelId="{5D1B94A2-8438-4A4D-8DC2-5A08FC3BD3FF}" type="presParOf" srcId="{F4DB6E5E-787D-4265-A494-864538FDC1D2}" destId="{107EDE7D-E4ED-48F5-82A3-DD25B38FA779}" srcOrd="6" destOrd="0" presId="urn:microsoft.com/office/officeart/2005/8/layout/vList2"/>
    <dgm:cxn modelId="{31158827-CDF9-42D8-8E96-7A03ED357734}" type="presParOf" srcId="{F4DB6E5E-787D-4265-A494-864538FDC1D2}" destId="{27219226-F5CA-4944-881E-983EA1C31A08}" srcOrd="7" destOrd="0" presId="urn:microsoft.com/office/officeart/2005/8/layout/vList2"/>
    <dgm:cxn modelId="{AF3318A0-8347-4356-9F93-ED651BF95AF1}" type="presParOf" srcId="{F4DB6E5E-787D-4265-A494-864538FDC1D2}" destId="{828F40D1-4C6F-43CA-A6BA-A7745B4ED88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0716395-FB29-486F-99D9-83D2C09708B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8FECF06-11AF-4DD3-A590-4EF2BD789FF9}">
      <dgm:prSet/>
      <dgm:spPr/>
      <dgm:t>
        <a:bodyPr/>
        <a:lstStyle/>
        <a:p>
          <a:r>
            <a:rPr lang="en-GB"/>
            <a:t>Each week, review the effects and learn from this experience.</a:t>
          </a:r>
          <a:endParaRPr lang="en-US"/>
        </a:p>
      </dgm:t>
    </dgm:pt>
    <dgm:pt modelId="{777B580F-769E-4242-9BE1-FA5201C34E0A}" type="parTrans" cxnId="{1A8B757F-D8F1-436F-8345-71F4AE75B89F}">
      <dgm:prSet/>
      <dgm:spPr/>
      <dgm:t>
        <a:bodyPr/>
        <a:lstStyle/>
        <a:p>
          <a:endParaRPr lang="en-US"/>
        </a:p>
      </dgm:t>
    </dgm:pt>
    <dgm:pt modelId="{CBEE8B73-A931-4748-8AD9-4C30875B1C91}" type="sibTrans" cxnId="{1A8B757F-D8F1-436F-8345-71F4AE75B89F}">
      <dgm:prSet/>
      <dgm:spPr/>
      <dgm:t>
        <a:bodyPr/>
        <a:lstStyle/>
        <a:p>
          <a:endParaRPr lang="en-US"/>
        </a:p>
      </dgm:t>
    </dgm:pt>
    <dgm:pt modelId="{F3F83961-8B36-4075-AEC7-CFD23C297465}">
      <dgm:prSet/>
      <dgm:spPr/>
      <dgm:t>
        <a:bodyPr/>
        <a:lstStyle/>
        <a:p>
          <a:r>
            <a:rPr lang="en-GB"/>
            <a:t>Emphasis should be on the first step to understanding ourselves and the people around us than immediate solutions to problems and situations</a:t>
          </a:r>
          <a:endParaRPr lang="en-US"/>
        </a:p>
      </dgm:t>
    </dgm:pt>
    <dgm:pt modelId="{20B1812F-8657-4589-A153-F1DE2F9FA641}" type="parTrans" cxnId="{427680DD-5FE3-4659-B656-12FD5DD6D7E2}">
      <dgm:prSet/>
      <dgm:spPr/>
      <dgm:t>
        <a:bodyPr/>
        <a:lstStyle/>
        <a:p>
          <a:endParaRPr lang="en-US"/>
        </a:p>
      </dgm:t>
    </dgm:pt>
    <dgm:pt modelId="{D28E0943-2D8C-4E61-8098-5C606C179431}" type="sibTrans" cxnId="{427680DD-5FE3-4659-B656-12FD5DD6D7E2}">
      <dgm:prSet/>
      <dgm:spPr/>
      <dgm:t>
        <a:bodyPr/>
        <a:lstStyle/>
        <a:p>
          <a:endParaRPr lang="en-US"/>
        </a:p>
      </dgm:t>
    </dgm:pt>
    <dgm:pt modelId="{120C3819-D8AA-4D90-B561-2FCF71BC9175}">
      <dgm:prSet/>
      <dgm:spPr/>
      <dgm:t>
        <a:bodyPr/>
        <a:lstStyle/>
        <a:p>
          <a:r>
            <a:rPr lang="en-GB"/>
            <a:t>Try to look at yourself and how you interact with people this week </a:t>
          </a:r>
          <a:endParaRPr lang="en-US"/>
        </a:p>
      </dgm:t>
    </dgm:pt>
    <dgm:pt modelId="{2F65BCD1-14D6-4E29-98B8-5DA5A43E41F5}" type="parTrans" cxnId="{F1645EC1-9415-4905-9E65-17B4826A3902}">
      <dgm:prSet/>
      <dgm:spPr/>
      <dgm:t>
        <a:bodyPr/>
        <a:lstStyle/>
        <a:p>
          <a:endParaRPr lang="en-US"/>
        </a:p>
      </dgm:t>
    </dgm:pt>
    <dgm:pt modelId="{6562598B-DE78-40DD-A1C8-D7B2969CF3B3}" type="sibTrans" cxnId="{F1645EC1-9415-4905-9E65-17B4826A3902}">
      <dgm:prSet/>
      <dgm:spPr/>
      <dgm:t>
        <a:bodyPr/>
        <a:lstStyle/>
        <a:p>
          <a:endParaRPr lang="en-US"/>
        </a:p>
      </dgm:t>
    </dgm:pt>
    <dgm:pt modelId="{B079C235-F54D-43B3-BDE3-BBAD92A925E3}">
      <dgm:prSet/>
      <dgm:spPr/>
      <dgm:t>
        <a:bodyPr/>
        <a:lstStyle/>
        <a:p>
          <a:r>
            <a:rPr lang="en-GB"/>
            <a:t>See if you notice anything different</a:t>
          </a:r>
          <a:endParaRPr lang="en-US"/>
        </a:p>
      </dgm:t>
    </dgm:pt>
    <dgm:pt modelId="{1093712C-5878-4CB3-AFEB-36E0B797B42D}" type="parTrans" cxnId="{C8156980-2E48-4F44-AD8E-BE37311D1CF2}">
      <dgm:prSet/>
      <dgm:spPr/>
      <dgm:t>
        <a:bodyPr/>
        <a:lstStyle/>
        <a:p>
          <a:endParaRPr lang="en-US"/>
        </a:p>
      </dgm:t>
    </dgm:pt>
    <dgm:pt modelId="{9C3B317C-29E8-4C69-9FDE-FA2E558E4F2F}" type="sibTrans" cxnId="{C8156980-2E48-4F44-AD8E-BE37311D1CF2}">
      <dgm:prSet/>
      <dgm:spPr/>
      <dgm:t>
        <a:bodyPr/>
        <a:lstStyle/>
        <a:p>
          <a:endParaRPr lang="en-US"/>
        </a:p>
      </dgm:t>
    </dgm:pt>
    <dgm:pt modelId="{EBBCE5B9-74CD-49FB-91A3-587DF0F66083}">
      <dgm:prSet/>
      <dgm:spPr/>
      <dgm:t>
        <a:bodyPr/>
        <a:lstStyle/>
        <a:p>
          <a:r>
            <a:rPr lang="en-GB"/>
            <a:t>Take notes each week to help with your assessments</a:t>
          </a:r>
          <a:endParaRPr lang="en-US"/>
        </a:p>
      </dgm:t>
    </dgm:pt>
    <dgm:pt modelId="{F227BEB9-0A12-44CE-9B97-F3DF94242159}" type="parTrans" cxnId="{86D3C78B-CCDE-419A-AF08-56063D98A6DE}">
      <dgm:prSet/>
      <dgm:spPr/>
      <dgm:t>
        <a:bodyPr/>
        <a:lstStyle/>
        <a:p>
          <a:endParaRPr lang="en-US"/>
        </a:p>
      </dgm:t>
    </dgm:pt>
    <dgm:pt modelId="{86293FC1-7E82-484E-837E-864C32CCC4A4}" type="sibTrans" cxnId="{86D3C78B-CCDE-419A-AF08-56063D98A6DE}">
      <dgm:prSet/>
      <dgm:spPr/>
      <dgm:t>
        <a:bodyPr/>
        <a:lstStyle/>
        <a:p>
          <a:endParaRPr lang="en-US"/>
        </a:p>
      </dgm:t>
    </dgm:pt>
    <dgm:pt modelId="{28D5C21D-79E7-49AD-A048-B9852573B6AD}" type="pres">
      <dgm:prSet presAssocID="{30716395-FB29-486F-99D9-83D2C09708B0}" presName="root" presStyleCnt="0">
        <dgm:presLayoutVars>
          <dgm:dir/>
          <dgm:resizeHandles val="exact"/>
        </dgm:presLayoutVars>
      </dgm:prSet>
      <dgm:spPr/>
    </dgm:pt>
    <dgm:pt modelId="{7F1FAFBA-400B-466A-A4F1-7D0D7B4AB1BB}" type="pres">
      <dgm:prSet presAssocID="{B8FECF06-11AF-4DD3-A590-4EF2BD789FF9}" presName="compNode" presStyleCnt="0"/>
      <dgm:spPr/>
    </dgm:pt>
    <dgm:pt modelId="{16E6A9E4-2F8A-4273-B6C8-7EBE3DB9C20B}" type="pres">
      <dgm:prSet presAssocID="{B8FECF06-11AF-4DD3-A590-4EF2BD789FF9}" presName="bgRect" presStyleLbl="bgShp" presStyleIdx="0" presStyleCnt="5"/>
      <dgm:spPr/>
    </dgm:pt>
    <dgm:pt modelId="{1D70D6CF-F1A1-4B74-A56B-EB64DD5D4E13}" type="pres">
      <dgm:prSet presAssocID="{B8FECF06-11AF-4DD3-A590-4EF2BD789FF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heatre"/>
        </a:ext>
      </dgm:extLst>
    </dgm:pt>
    <dgm:pt modelId="{CA002CA7-3250-45F9-986D-2439C3C8EA04}" type="pres">
      <dgm:prSet presAssocID="{B8FECF06-11AF-4DD3-A590-4EF2BD789FF9}" presName="spaceRect" presStyleCnt="0"/>
      <dgm:spPr/>
    </dgm:pt>
    <dgm:pt modelId="{EE3D0626-E995-4F62-AC67-24EB5CA70F5D}" type="pres">
      <dgm:prSet presAssocID="{B8FECF06-11AF-4DD3-A590-4EF2BD789FF9}" presName="parTx" presStyleLbl="revTx" presStyleIdx="0" presStyleCnt="5">
        <dgm:presLayoutVars>
          <dgm:chMax val="0"/>
          <dgm:chPref val="0"/>
        </dgm:presLayoutVars>
      </dgm:prSet>
      <dgm:spPr/>
    </dgm:pt>
    <dgm:pt modelId="{BBFF68F4-2BAC-42DE-9F30-BD29F1F8892A}" type="pres">
      <dgm:prSet presAssocID="{CBEE8B73-A931-4748-8AD9-4C30875B1C91}" presName="sibTrans" presStyleCnt="0"/>
      <dgm:spPr/>
    </dgm:pt>
    <dgm:pt modelId="{F947E81B-E067-4C24-95D0-952341147C8D}" type="pres">
      <dgm:prSet presAssocID="{F3F83961-8B36-4075-AEC7-CFD23C297465}" presName="compNode" presStyleCnt="0"/>
      <dgm:spPr/>
    </dgm:pt>
    <dgm:pt modelId="{46B58468-5DD1-419D-9C5D-F84D1870FEFE}" type="pres">
      <dgm:prSet presAssocID="{F3F83961-8B36-4075-AEC7-CFD23C297465}" presName="bgRect" presStyleLbl="bgShp" presStyleIdx="1" presStyleCnt="5"/>
      <dgm:spPr/>
    </dgm:pt>
    <dgm:pt modelId="{E32C6DC4-753B-4676-A098-0E97E4B15797}" type="pres">
      <dgm:prSet presAssocID="{F3F83961-8B36-4075-AEC7-CFD23C29746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459413C6-A548-4DAA-8E8A-7C6A8BF8F649}" type="pres">
      <dgm:prSet presAssocID="{F3F83961-8B36-4075-AEC7-CFD23C297465}" presName="spaceRect" presStyleCnt="0"/>
      <dgm:spPr/>
    </dgm:pt>
    <dgm:pt modelId="{DA5D2306-5FD9-445A-B12E-BF4E16743DD4}" type="pres">
      <dgm:prSet presAssocID="{F3F83961-8B36-4075-AEC7-CFD23C297465}" presName="parTx" presStyleLbl="revTx" presStyleIdx="1" presStyleCnt="5">
        <dgm:presLayoutVars>
          <dgm:chMax val="0"/>
          <dgm:chPref val="0"/>
        </dgm:presLayoutVars>
      </dgm:prSet>
      <dgm:spPr/>
    </dgm:pt>
    <dgm:pt modelId="{30236629-BB4D-407F-BEA4-52880464F7BB}" type="pres">
      <dgm:prSet presAssocID="{D28E0943-2D8C-4E61-8098-5C606C179431}" presName="sibTrans" presStyleCnt="0"/>
      <dgm:spPr/>
    </dgm:pt>
    <dgm:pt modelId="{C9807E8A-BEFC-47B1-AE42-590A4FDBD88E}" type="pres">
      <dgm:prSet presAssocID="{120C3819-D8AA-4D90-B561-2FCF71BC9175}" presName="compNode" presStyleCnt="0"/>
      <dgm:spPr/>
    </dgm:pt>
    <dgm:pt modelId="{A9C05D1C-AE33-481A-B0B6-3FB435EDB1A2}" type="pres">
      <dgm:prSet presAssocID="{120C3819-D8AA-4D90-B561-2FCF71BC9175}" presName="bgRect" presStyleLbl="bgShp" presStyleIdx="2" presStyleCnt="5"/>
      <dgm:spPr/>
    </dgm:pt>
    <dgm:pt modelId="{334BAEC0-A162-45F4-B1D3-54984D1E3EF4}" type="pres">
      <dgm:prSet presAssocID="{120C3819-D8AA-4D90-B561-2FCF71BC917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E105E873-8778-4568-99AB-A916F2FBD304}" type="pres">
      <dgm:prSet presAssocID="{120C3819-D8AA-4D90-B561-2FCF71BC9175}" presName="spaceRect" presStyleCnt="0"/>
      <dgm:spPr/>
    </dgm:pt>
    <dgm:pt modelId="{6AAAF291-82D8-431A-8644-2FCB995A1450}" type="pres">
      <dgm:prSet presAssocID="{120C3819-D8AA-4D90-B561-2FCF71BC9175}" presName="parTx" presStyleLbl="revTx" presStyleIdx="2" presStyleCnt="5">
        <dgm:presLayoutVars>
          <dgm:chMax val="0"/>
          <dgm:chPref val="0"/>
        </dgm:presLayoutVars>
      </dgm:prSet>
      <dgm:spPr/>
    </dgm:pt>
    <dgm:pt modelId="{07C8C9C7-FF6D-4F3F-BCF2-3770784A436A}" type="pres">
      <dgm:prSet presAssocID="{6562598B-DE78-40DD-A1C8-D7B2969CF3B3}" presName="sibTrans" presStyleCnt="0"/>
      <dgm:spPr/>
    </dgm:pt>
    <dgm:pt modelId="{4DF2BDE7-B755-4D98-950D-6C2E8962576B}" type="pres">
      <dgm:prSet presAssocID="{B079C235-F54D-43B3-BDE3-BBAD92A925E3}" presName="compNode" presStyleCnt="0"/>
      <dgm:spPr/>
    </dgm:pt>
    <dgm:pt modelId="{1BBCF68D-FF7A-4057-9871-207DE2A3051A}" type="pres">
      <dgm:prSet presAssocID="{B079C235-F54D-43B3-BDE3-BBAD92A925E3}" presName="bgRect" presStyleLbl="bgShp" presStyleIdx="3" presStyleCnt="5"/>
      <dgm:spPr/>
    </dgm:pt>
    <dgm:pt modelId="{14AD33A3-5603-4C15-B5A2-10AF64D128A3}" type="pres">
      <dgm:prSet presAssocID="{B079C235-F54D-43B3-BDE3-BBAD92A925E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A2A1A4A9-7E5E-467A-BE37-A0FD1EAAACB6}" type="pres">
      <dgm:prSet presAssocID="{B079C235-F54D-43B3-BDE3-BBAD92A925E3}" presName="spaceRect" presStyleCnt="0"/>
      <dgm:spPr/>
    </dgm:pt>
    <dgm:pt modelId="{63167769-CBE9-4BD5-A4C8-6C19273859EA}" type="pres">
      <dgm:prSet presAssocID="{B079C235-F54D-43B3-BDE3-BBAD92A925E3}" presName="parTx" presStyleLbl="revTx" presStyleIdx="3" presStyleCnt="5">
        <dgm:presLayoutVars>
          <dgm:chMax val="0"/>
          <dgm:chPref val="0"/>
        </dgm:presLayoutVars>
      </dgm:prSet>
      <dgm:spPr/>
    </dgm:pt>
    <dgm:pt modelId="{C3EE4AF6-0353-4D19-9A4A-25269999F049}" type="pres">
      <dgm:prSet presAssocID="{9C3B317C-29E8-4C69-9FDE-FA2E558E4F2F}" presName="sibTrans" presStyleCnt="0"/>
      <dgm:spPr/>
    </dgm:pt>
    <dgm:pt modelId="{7069491D-F28C-40F0-94B8-EB0B8A6AB553}" type="pres">
      <dgm:prSet presAssocID="{EBBCE5B9-74CD-49FB-91A3-587DF0F66083}" presName="compNode" presStyleCnt="0"/>
      <dgm:spPr/>
    </dgm:pt>
    <dgm:pt modelId="{F1922AAC-6A60-4C5E-83D8-9D6CFDC1248D}" type="pres">
      <dgm:prSet presAssocID="{EBBCE5B9-74CD-49FB-91A3-587DF0F66083}" presName="bgRect" presStyleLbl="bgShp" presStyleIdx="4" presStyleCnt="5"/>
      <dgm:spPr/>
    </dgm:pt>
    <dgm:pt modelId="{C586FCFC-E050-4C88-B480-01BC71F9B67C}" type="pres">
      <dgm:prSet presAssocID="{EBBCE5B9-74CD-49FB-91A3-587DF0F6608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ncil"/>
        </a:ext>
      </dgm:extLst>
    </dgm:pt>
    <dgm:pt modelId="{4F40088A-519A-4F06-BAB3-4A1278280396}" type="pres">
      <dgm:prSet presAssocID="{EBBCE5B9-74CD-49FB-91A3-587DF0F66083}" presName="spaceRect" presStyleCnt="0"/>
      <dgm:spPr/>
    </dgm:pt>
    <dgm:pt modelId="{7D269B1F-9286-40AA-A025-72A32517A6CC}" type="pres">
      <dgm:prSet presAssocID="{EBBCE5B9-74CD-49FB-91A3-587DF0F66083}" presName="parTx" presStyleLbl="revTx" presStyleIdx="4" presStyleCnt="5">
        <dgm:presLayoutVars>
          <dgm:chMax val="0"/>
          <dgm:chPref val="0"/>
        </dgm:presLayoutVars>
      </dgm:prSet>
      <dgm:spPr/>
    </dgm:pt>
  </dgm:ptLst>
  <dgm:cxnLst>
    <dgm:cxn modelId="{8361B314-6F1F-496D-AF9A-11C626677381}" type="presOf" srcId="{EBBCE5B9-74CD-49FB-91A3-587DF0F66083}" destId="{7D269B1F-9286-40AA-A025-72A32517A6CC}" srcOrd="0" destOrd="0" presId="urn:microsoft.com/office/officeart/2018/2/layout/IconVerticalSolidList"/>
    <dgm:cxn modelId="{6203FD59-5639-4F47-AEAC-6B51805E0070}" type="presOf" srcId="{30716395-FB29-486F-99D9-83D2C09708B0}" destId="{28D5C21D-79E7-49AD-A048-B9852573B6AD}" srcOrd="0" destOrd="0" presId="urn:microsoft.com/office/officeart/2018/2/layout/IconVerticalSolidList"/>
    <dgm:cxn modelId="{1A8B757F-D8F1-436F-8345-71F4AE75B89F}" srcId="{30716395-FB29-486F-99D9-83D2C09708B0}" destId="{B8FECF06-11AF-4DD3-A590-4EF2BD789FF9}" srcOrd="0" destOrd="0" parTransId="{777B580F-769E-4242-9BE1-FA5201C34E0A}" sibTransId="{CBEE8B73-A931-4748-8AD9-4C30875B1C91}"/>
    <dgm:cxn modelId="{C8156980-2E48-4F44-AD8E-BE37311D1CF2}" srcId="{30716395-FB29-486F-99D9-83D2C09708B0}" destId="{B079C235-F54D-43B3-BDE3-BBAD92A925E3}" srcOrd="3" destOrd="0" parTransId="{1093712C-5878-4CB3-AFEB-36E0B797B42D}" sibTransId="{9C3B317C-29E8-4C69-9FDE-FA2E558E4F2F}"/>
    <dgm:cxn modelId="{F6F66F80-A605-4374-A7F7-46C16AC6A5AE}" type="presOf" srcId="{B079C235-F54D-43B3-BDE3-BBAD92A925E3}" destId="{63167769-CBE9-4BD5-A4C8-6C19273859EA}" srcOrd="0" destOrd="0" presId="urn:microsoft.com/office/officeart/2018/2/layout/IconVerticalSolidList"/>
    <dgm:cxn modelId="{86D3C78B-CCDE-419A-AF08-56063D98A6DE}" srcId="{30716395-FB29-486F-99D9-83D2C09708B0}" destId="{EBBCE5B9-74CD-49FB-91A3-587DF0F66083}" srcOrd="4" destOrd="0" parTransId="{F227BEB9-0A12-44CE-9B97-F3DF94242159}" sibTransId="{86293FC1-7E82-484E-837E-864C32CCC4A4}"/>
    <dgm:cxn modelId="{125949AD-FDC6-4204-8B8E-46C140F5A35E}" type="presOf" srcId="{B8FECF06-11AF-4DD3-A590-4EF2BD789FF9}" destId="{EE3D0626-E995-4F62-AC67-24EB5CA70F5D}" srcOrd="0" destOrd="0" presId="urn:microsoft.com/office/officeart/2018/2/layout/IconVerticalSolidList"/>
    <dgm:cxn modelId="{F1645EC1-9415-4905-9E65-17B4826A3902}" srcId="{30716395-FB29-486F-99D9-83D2C09708B0}" destId="{120C3819-D8AA-4D90-B561-2FCF71BC9175}" srcOrd="2" destOrd="0" parTransId="{2F65BCD1-14D6-4E29-98B8-5DA5A43E41F5}" sibTransId="{6562598B-DE78-40DD-A1C8-D7B2969CF3B3}"/>
    <dgm:cxn modelId="{E2EDFEDB-E062-4353-A07C-51E06521033E}" type="presOf" srcId="{120C3819-D8AA-4D90-B561-2FCF71BC9175}" destId="{6AAAF291-82D8-431A-8644-2FCB995A1450}" srcOrd="0" destOrd="0" presId="urn:microsoft.com/office/officeart/2018/2/layout/IconVerticalSolidList"/>
    <dgm:cxn modelId="{427680DD-5FE3-4659-B656-12FD5DD6D7E2}" srcId="{30716395-FB29-486F-99D9-83D2C09708B0}" destId="{F3F83961-8B36-4075-AEC7-CFD23C297465}" srcOrd="1" destOrd="0" parTransId="{20B1812F-8657-4589-A153-F1DE2F9FA641}" sibTransId="{D28E0943-2D8C-4E61-8098-5C606C179431}"/>
    <dgm:cxn modelId="{67AC6DFA-099A-42A1-921A-834F3E39DE9C}" type="presOf" srcId="{F3F83961-8B36-4075-AEC7-CFD23C297465}" destId="{DA5D2306-5FD9-445A-B12E-BF4E16743DD4}" srcOrd="0" destOrd="0" presId="urn:microsoft.com/office/officeart/2018/2/layout/IconVerticalSolidList"/>
    <dgm:cxn modelId="{CCC0E006-6D5C-4819-B160-599878A017FB}" type="presParOf" srcId="{28D5C21D-79E7-49AD-A048-B9852573B6AD}" destId="{7F1FAFBA-400B-466A-A4F1-7D0D7B4AB1BB}" srcOrd="0" destOrd="0" presId="urn:microsoft.com/office/officeart/2018/2/layout/IconVerticalSolidList"/>
    <dgm:cxn modelId="{46D5965F-5BDE-47A4-863D-AF277CA6502B}" type="presParOf" srcId="{7F1FAFBA-400B-466A-A4F1-7D0D7B4AB1BB}" destId="{16E6A9E4-2F8A-4273-B6C8-7EBE3DB9C20B}" srcOrd="0" destOrd="0" presId="urn:microsoft.com/office/officeart/2018/2/layout/IconVerticalSolidList"/>
    <dgm:cxn modelId="{E7C38953-FB07-44BF-9FBD-2CEAFC54A0B3}" type="presParOf" srcId="{7F1FAFBA-400B-466A-A4F1-7D0D7B4AB1BB}" destId="{1D70D6CF-F1A1-4B74-A56B-EB64DD5D4E13}" srcOrd="1" destOrd="0" presId="urn:microsoft.com/office/officeart/2018/2/layout/IconVerticalSolidList"/>
    <dgm:cxn modelId="{4EE22DD1-17E2-47B9-9B11-5D43EFB90F85}" type="presParOf" srcId="{7F1FAFBA-400B-466A-A4F1-7D0D7B4AB1BB}" destId="{CA002CA7-3250-45F9-986D-2439C3C8EA04}" srcOrd="2" destOrd="0" presId="urn:microsoft.com/office/officeart/2018/2/layout/IconVerticalSolidList"/>
    <dgm:cxn modelId="{9877AA5C-B9DA-495A-B29C-0C1C3E177915}" type="presParOf" srcId="{7F1FAFBA-400B-466A-A4F1-7D0D7B4AB1BB}" destId="{EE3D0626-E995-4F62-AC67-24EB5CA70F5D}" srcOrd="3" destOrd="0" presId="urn:microsoft.com/office/officeart/2018/2/layout/IconVerticalSolidList"/>
    <dgm:cxn modelId="{6AE20AF7-3019-451D-B589-E10D02CA3983}" type="presParOf" srcId="{28D5C21D-79E7-49AD-A048-B9852573B6AD}" destId="{BBFF68F4-2BAC-42DE-9F30-BD29F1F8892A}" srcOrd="1" destOrd="0" presId="urn:microsoft.com/office/officeart/2018/2/layout/IconVerticalSolidList"/>
    <dgm:cxn modelId="{10CC8A3B-F58A-40CD-88B9-1BC236B452E8}" type="presParOf" srcId="{28D5C21D-79E7-49AD-A048-B9852573B6AD}" destId="{F947E81B-E067-4C24-95D0-952341147C8D}" srcOrd="2" destOrd="0" presId="urn:microsoft.com/office/officeart/2018/2/layout/IconVerticalSolidList"/>
    <dgm:cxn modelId="{45BBE548-3019-4943-AC59-EBC567093CCA}" type="presParOf" srcId="{F947E81B-E067-4C24-95D0-952341147C8D}" destId="{46B58468-5DD1-419D-9C5D-F84D1870FEFE}" srcOrd="0" destOrd="0" presId="urn:microsoft.com/office/officeart/2018/2/layout/IconVerticalSolidList"/>
    <dgm:cxn modelId="{52B5EF9E-9EA4-41C3-925F-E32600E5108A}" type="presParOf" srcId="{F947E81B-E067-4C24-95D0-952341147C8D}" destId="{E32C6DC4-753B-4676-A098-0E97E4B15797}" srcOrd="1" destOrd="0" presId="urn:microsoft.com/office/officeart/2018/2/layout/IconVerticalSolidList"/>
    <dgm:cxn modelId="{32925A8F-7140-4B20-B62B-9B58774D2A50}" type="presParOf" srcId="{F947E81B-E067-4C24-95D0-952341147C8D}" destId="{459413C6-A548-4DAA-8E8A-7C6A8BF8F649}" srcOrd="2" destOrd="0" presId="urn:microsoft.com/office/officeart/2018/2/layout/IconVerticalSolidList"/>
    <dgm:cxn modelId="{7EA34A05-2229-4630-BFD3-467B1FA1F6E8}" type="presParOf" srcId="{F947E81B-E067-4C24-95D0-952341147C8D}" destId="{DA5D2306-5FD9-445A-B12E-BF4E16743DD4}" srcOrd="3" destOrd="0" presId="urn:microsoft.com/office/officeart/2018/2/layout/IconVerticalSolidList"/>
    <dgm:cxn modelId="{FE5CE86A-80B6-479D-939C-CD2B19ADFA4F}" type="presParOf" srcId="{28D5C21D-79E7-49AD-A048-B9852573B6AD}" destId="{30236629-BB4D-407F-BEA4-52880464F7BB}" srcOrd="3" destOrd="0" presId="urn:microsoft.com/office/officeart/2018/2/layout/IconVerticalSolidList"/>
    <dgm:cxn modelId="{964677D3-C23C-4469-923F-8C74111C0285}" type="presParOf" srcId="{28D5C21D-79E7-49AD-A048-B9852573B6AD}" destId="{C9807E8A-BEFC-47B1-AE42-590A4FDBD88E}" srcOrd="4" destOrd="0" presId="urn:microsoft.com/office/officeart/2018/2/layout/IconVerticalSolidList"/>
    <dgm:cxn modelId="{54087BBF-3185-4BBD-B3E2-F97AEC4F0A74}" type="presParOf" srcId="{C9807E8A-BEFC-47B1-AE42-590A4FDBD88E}" destId="{A9C05D1C-AE33-481A-B0B6-3FB435EDB1A2}" srcOrd="0" destOrd="0" presId="urn:microsoft.com/office/officeart/2018/2/layout/IconVerticalSolidList"/>
    <dgm:cxn modelId="{2166A571-ECD8-46BB-B247-8DF11D01EE47}" type="presParOf" srcId="{C9807E8A-BEFC-47B1-AE42-590A4FDBD88E}" destId="{334BAEC0-A162-45F4-B1D3-54984D1E3EF4}" srcOrd="1" destOrd="0" presId="urn:microsoft.com/office/officeart/2018/2/layout/IconVerticalSolidList"/>
    <dgm:cxn modelId="{927F9BFA-9EA0-4A11-BA44-686967D8C902}" type="presParOf" srcId="{C9807E8A-BEFC-47B1-AE42-590A4FDBD88E}" destId="{E105E873-8778-4568-99AB-A916F2FBD304}" srcOrd="2" destOrd="0" presId="urn:microsoft.com/office/officeart/2018/2/layout/IconVerticalSolidList"/>
    <dgm:cxn modelId="{6116B7CB-35E9-45C1-9A5A-7E64BAFA834A}" type="presParOf" srcId="{C9807E8A-BEFC-47B1-AE42-590A4FDBD88E}" destId="{6AAAF291-82D8-431A-8644-2FCB995A1450}" srcOrd="3" destOrd="0" presId="urn:microsoft.com/office/officeart/2018/2/layout/IconVerticalSolidList"/>
    <dgm:cxn modelId="{80C71514-A767-447F-9C57-5912C3822069}" type="presParOf" srcId="{28D5C21D-79E7-49AD-A048-B9852573B6AD}" destId="{07C8C9C7-FF6D-4F3F-BCF2-3770784A436A}" srcOrd="5" destOrd="0" presId="urn:microsoft.com/office/officeart/2018/2/layout/IconVerticalSolidList"/>
    <dgm:cxn modelId="{6A94787B-ADE3-4DFA-8129-E3A5CEE21DC7}" type="presParOf" srcId="{28D5C21D-79E7-49AD-A048-B9852573B6AD}" destId="{4DF2BDE7-B755-4D98-950D-6C2E8962576B}" srcOrd="6" destOrd="0" presId="urn:microsoft.com/office/officeart/2018/2/layout/IconVerticalSolidList"/>
    <dgm:cxn modelId="{8066D224-E650-4B4A-9F27-17C439565845}" type="presParOf" srcId="{4DF2BDE7-B755-4D98-950D-6C2E8962576B}" destId="{1BBCF68D-FF7A-4057-9871-207DE2A3051A}" srcOrd="0" destOrd="0" presId="urn:microsoft.com/office/officeart/2018/2/layout/IconVerticalSolidList"/>
    <dgm:cxn modelId="{C2332829-B114-4FA9-9284-C460FA6E26D8}" type="presParOf" srcId="{4DF2BDE7-B755-4D98-950D-6C2E8962576B}" destId="{14AD33A3-5603-4C15-B5A2-10AF64D128A3}" srcOrd="1" destOrd="0" presId="urn:microsoft.com/office/officeart/2018/2/layout/IconVerticalSolidList"/>
    <dgm:cxn modelId="{B3919C8B-A250-4D8E-97F4-3414C6FC9CD0}" type="presParOf" srcId="{4DF2BDE7-B755-4D98-950D-6C2E8962576B}" destId="{A2A1A4A9-7E5E-467A-BE37-A0FD1EAAACB6}" srcOrd="2" destOrd="0" presId="urn:microsoft.com/office/officeart/2018/2/layout/IconVerticalSolidList"/>
    <dgm:cxn modelId="{262C1285-A6D4-4E2F-8690-1948D324CFAD}" type="presParOf" srcId="{4DF2BDE7-B755-4D98-950D-6C2E8962576B}" destId="{63167769-CBE9-4BD5-A4C8-6C19273859EA}" srcOrd="3" destOrd="0" presId="urn:microsoft.com/office/officeart/2018/2/layout/IconVerticalSolidList"/>
    <dgm:cxn modelId="{7268940F-A2AE-4A94-8C74-C5FC0083649F}" type="presParOf" srcId="{28D5C21D-79E7-49AD-A048-B9852573B6AD}" destId="{C3EE4AF6-0353-4D19-9A4A-25269999F049}" srcOrd="7" destOrd="0" presId="urn:microsoft.com/office/officeart/2018/2/layout/IconVerticalSolidList"/>
    <dgm:cxn modelId="{BEFC4415-F349-4BA1-8B3A-2A9623EECB98}" type="presParOf" srcId="{28D5C21D-79E7-49AD-A048-B9852573B6AD}" destId="{7069491D-F28C-40F0-94B8-EB0B8A6AB553}" srcOrd="8" destOrd="0" presId="urn:microsoft.com/office/officeart/2018/2/layout/IconVerticalSolidList"/>
    <dgm:cxn modelId="{65D39CEF-FC69-47A2-BB29-112ABDE0B61D}" type="presParOf" srcId="{7069491D-F28C-40F0-94B8-EB0B8A6AB553}" destId="{F1922AAC-6A60-4C5E-83D8-9D6CFDC1248D}" srcOrd="0" destOrd="0" presId="urn:microsoft.com/office/officeart/2018/2/layout/IconVerticalSolidList"/>
    <dgm:cxn modelId="{0F4CF09A-0400-415B-BCA7-47F574B94D85}" type="presParOf" srcId="{7069491D-F28C-40F0-94B8-EB0B8A6AB553}" destId="{C586FCFC-E050-4C88-B480-01BC71F9B67C}" srcOrd="1" destOrd="0" presId="urn:microsoft.com/office/officeart/2018/2/layout/IconVerticalSolidList"/>
    <dgm:cxn modelId="{AFCBEA50-3187-4D7E-B5B9-51B29AF748EE}" type="presParOf" srcId="{7069491D-F28C-40F0-94B8-EB0B8A6AB553}" destId="{4F40088A-519A-4F06-BAB3-4A1278280396}" srcOrd="2" destOrd="0" presId="urn:microsoft.com/office/officeart/2018/2/layout/IconVerticalSolidList"/>
    <dgm:cxn modelId="{C2A0137B-EC22-4527-A6A6-712E1F6085CE}" type="presParOf" srcId="{7069491D-F28C-40F0-94B8-EB0B8A6AB553}" destId="{7D269B1F-9286-40AA-A025-72A32517A6C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B6D5F-8BD4-489A-8AB7-076AE7E6D23D}">
      <dsp:nvSpPr>
        <dsp:cNvPr id="0" name=""/>
        <dsp:cNvSpPr/>
      </dsp:nvSpPr>
      <dsp:spPr>
        <a:xfrm>
          <a:off x="2194559" y="478"/>
          <a:ext cx="8778240" cy="62159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70322" tIns="157886" rIns="170322" bIns="157886" numCol="1" spcCol="1270" anchor="ctr" anchorCtr="0">
          <a:noAutofit/>
        </a:bodyPr>
        <a:lstStyle/>
        <a:p>
          <a:pPr marL="0" lvl="0" indent="0" algn="l" defTabSz="666750">
            <a:lnSpc>
              <a:spcPct val="90000"/>
            </a:lnSpc>
            <a:spcBef>
              <a:spcPct val="0"/>
            </a:spcBef>
            <a:spcAft>
              <a:spcPct val="35000"/>
            </a:spcAft>
            <a:buNone/>
          </a:pPr>
          <a:r>
            <a:rPr lang="en-US" sz="1500" kern="1200"/>
            <a:t>Explain the stages of team development using Tuckman's model.</a:t>
          </a:r>
        </a:p>
      </dsp:txBody>
      <dsp:txXfrm>
        <a:off x="2194559" y="478"/>
        <a:ext cx="8778240" cy="621599"/>
      </dsp:txXfrm>
    </dsp:sp>
    <dsp:sp modelId="{CF869E33-3F42-44C8-A6E9-486A790A2B10}">
      <dsp:nvSpPr>
        <dsp:cNvPr id="0" name=""/>
        <dsp:cNvSpPr/>
      </dsp:nvSpPr>
      <dsp:spPr>
        <a:xfrm>
          <a:off x="0" y="478"/>
          <a:ext cx="2194560" cy="621599"/>
        </a:xfrm>
        <a:prstGeom prst="rect">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6129" tIns="61400" rIns="116129" bIns="61400" numCol="1" spcCol="1270" anchor="ctr" anchorCtr="0">
          <a:noAutofit/>
        </a:bodyPr>
        <a:lstStyle/>
        <a:p>
          <a:pPr marL="0" lvl="0" indent="0" algn="ctr" defTabSz="844550">
            <a:lnSpc>
              <a:spcPct val="90000"/>
            </a:lnSpc>
            <a:spcBef>
              <a:spcPct val="0"/>
            </a:spcBef>
            <a:spcAft>
              <a:spcPct val="35000"/>
            </a:spcAft>
            <a:buNone/>
          </a:pPr>
          <a:r>
            <a:rPr lang="en-US" sz="1900" kern="1200"/>
            <a:t>Explain</a:t>
          </a:r>
        </a:p>
      </dsp:txBody>
      <dsp:txXfrm>
        <a:off x="0" y="478"/>
        <a:ext cx="2194560" cy="621599"/>
      </dsp:txXfrm>
    </dsp:sp>
    <dsp:sp modelId="{D3D6DA87-EDA3-43F9-A02B-D642A9727785}">
      <dsp:nvSpPr>
        <dsp:cNvPr id="0" name=""/>
        <dsp:cNvSpPr/>
      </dsp:nvSpPr>
      <dsp:spPr>
        <a:xfrm>
          <a:off x="2194560" y="659373"/>
          <a:ext cx="8778240" cy="62159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70322" tIns="157886" rIns="170322" bIns="157886" numCol="1" spcCol="1270" anchor="ctr" anchorCtr="0">
          <a:noAutofit/>
        </a:bodyPr>
        <a:lstStyle/>
        <a:p>
          <a:pPr marL="0" lvl="0" indent="0" algn="l" defTabSz="666750">
            <a:lnSpc>
              <a:spcPct val="90000"/>
            </a:lnSpc>
            <a:spcBef>
              <a:spcPct val="0"/>
            </a:spcBef>
            <a:spcAft>
              <a:spcPct val="35000"/>
            </a:spcAft>
            <a:buNone/>
          </a:pPr>
          <a:r>
            <a:rPr lang="en-US" sz="1500" kern="1200"/>
            <a:t>Identify different team roles using Belbin's Team Roles framework.</a:t>
          </a:r>
        </a:p>
      </dsp:txBody>
      <dsp:txXfrm>
        <a:off x="2194560" y="659373"/>
        <a:ext cx="8778240" cy="621599"/>
      </dsp:txXfrm>
    </dsp:sp>
    <dsp:sp modelId="{D8ACBD16-E68D-4073-99BB-D6B062231F37}">
      <dsp:nvSpPr>
        <dsp:cNvPr id="0" name=""/>
        <dsp:cNvSpPr/>
      </dsp:nvSpPr>
      <dsp:spPr>
        <a:xfrm>
          <a:off x="0" y="659373"/>
          <a:ext cx="2194560" cy="621599"/>
        </a:xfrm>
        <a:prstGeom prst="rect">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6129" tIns="61400" rIns="116129" bIns="61400" numCol="1" spcCol="1270" anchor="ctr" anchorCtr="0">
          <a:noAutofit/>
        </a:bodyPr>
        <a:lstStyle/>
        <a:p>
          <a:pPr marL="0" lvl="0" indent="0" algn="ctr" defTabSz="844550">
            <a:lnSpc>
              <a:spcPct val="90000"/>
            </a:lnSpc>
            <a:spcBef>
              <a:spcPct val="0"/>
            </a:spcBef>
            <a:spcAft>
              <a:spcPct val="35000"/>
            </a:spcAft>
            <a:buNone/>
          </a:pPr>
          <a:r>
            <a:rPr lang="en-US" sz="1900" kern="1200"/>
            <a:t>Identify</a:t>
          </a:r>
        </a:p>
      </dsp:txBody>
      <dsp:txXfrm>
        <a:off x="0" y="659373"/>
        <a:ext cx="2194560" cy="621599"/>
      </dsp:txXfrm>
    </dsp:sp>
    <dsp:sp modelId="{3B5D394C-B50B-4681-9F97-2A9A45E75C92}">
      <dsp:nvSpPr>
        <dsp:cNvPr id="0" name=""/>
        <dsp:cNvSpPr/>
      </dsp:nvSpPr>
      <dsp:spPr>
        <a:xfrm>
          <a:off x="2194560" y="1318268"/>
          <a:ext cx="8778240" cy="62159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70322" tIns="157886" rIns="170322" bIns="157886" numCol="1" spcCol="1270" anchor="ctr" anchorCtr="0">
          <a:noAutofit/>
        </a:bodyPr>
        <a:lstStyle/>
        <a:p>
          <a:pPr marL="0" lvl="0" indent="0" algn="l" defTabSz="666750">
            <a:lnSpc>
              <a:spcPct val="90000"/>
            </a:lnSpc>
            <a:spcBef>
              <a:spcPct val="0"/>
            </a:spcBef>
            <a:spcAft>
              <a:spcPct val="35000"/>
            </a:spcAft>
            <a:buNone/>
          </a:pPr>
          <a:r>
            <a:rPr lang="en-US" sz="1500" kern="1200"/>
            <a:t>Evaluate factors that contribute to effective and ineffective team performance.</a:t>
          </a:r>
        </a:p>
      </dsp:txBody>
      <dsp:txXfrm>
        <a:off x="2194560" y="1318268"/>
        <a:ext cx="8778240" cy="621599"/>
      </dsp:txXfrm>
    </dsp:sp>
    <dsp:sp modelId="{2E84A0FA-3F1C-48B8-B160-3B9E074243EA}">
      <dsp:nvSpPr>
        <dsp:cNvPr id="0" name=""/>
        <dsp:cNvSpPr/>
      </dsp:nvSpPr>
      <dsp:spPr>
        <a:xfrm>
          <a:off x="0" y="1318268"/>
          <a:ext cx="2194560" cy="621599"/>
        </a:xfrm>
        <a:prstGeom prst="rect">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6129" tIns="61400" rIns="116129" bIns="61400" numCol="1" spcCol="1270" anchor="ctr" anchorCtr="0">
          <a:noAutofit/>
        </a:bodyPr>
        <a:lstStyle/>
        <a:p>
          <a:pPr marL="0" lvl="0" indent="0" algn="ctr" defTabSz="844550">
            <a:lnSpc>
              <a:spcPct val="90000"/>
            </a:lnSpc>
            <a:spcBef>
              <a:spcPct val="0"/>
            </a:spcBef>
            <a:spcAft>
              <a:spcPct val="35000"/>
            </a:spcAft>
            <a:buNone/>
          </a:pPr>
          <a:r>
            <a:rPr lang="en-US" sz="1900" kern="1200"/>
            <a:t>Evaluate</a:t>
          </a:r>
        </a:p>
      </dsp:txBody>
      <dsp:txXfrm>
        <a:off x="0" y="1318268"/>
        <a:ext cx="2194560" cy="621599"/>
      </dsp:txXfrm>
    </dsp:sp>
    <dsp:sp modelId="{BF030043-BCCA-4D40-B43B-2135B12A5FEF}">
      <dsp:nvSpPr>
        <dsp:cNvPr id="0" name=""/>
        <dsp:cNvSpPr/>
      </dsp:nvSpPr>
      <dsp:spPr>
        <a:xfrm>
          <a:off x="2194560" y="1977163"/>
          <a:ext cx="8778240" cy="62159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70322" tIns="157886" rIns="170322" bIns="157886" numCol="1" spcCol="1270" anchor="ctr" anchorCtr="0">
          <a:noAutofit/>
        </a:bodyPr>
        <a:lstStyle/>
        <a:p>
          <a:pPr marL="0" lvl="0" indent="0" algn="l" defTabSz="666750">
            <a:lnSpc>
              <a:spcPct val="90000"/>
            </a:lnSpc>
            <a:spcBef>
              <a:spcPct val="0"/>
            </a:spcBef>
            <a:spcAft>
              <a:spcPct val="35000"/>
            </a:spcAft>
            <a:buNone/>
          </a:pPr>
          <a:r>
            <a:rPr lang="en-US" sz="1500" kern="1200"/>
            <a:t>Apply team-working principles to a practical group problem-solving activity.</a:t>
          </a:r>
        </a:p>
      </dsp:txBody>
      <dsp:txXfrm>
        <a:off x="2194560" y="1977163"/>
        <a:ext cx="8778240" cy="621599"/>
      </dsp:txXfrm>
    </dsp:sp>
    <dsp:sp modelId="{F908D08C-D8A9-413E-B9FE-C8AAF38C01EF}">
      <dsp:nvSpPr>
        <dsp:cNvPr id="0" name=""/>
        <dsp:cNvSpPr/>
      </dsp:nvSpPr>
      <dsp:spPr>
        <a:xfrm>
          <a:off x="0" y="1977163"/>
          <a:ext cx="2194560" cy="621599"/>
        </a:xfrm>
        <a:prstGeom prst="rect">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6129" tIns="61400" rIns="116129" bIns="61400" numCol="1" spcCol="1270" anchor="ctr" anchorCtr="0">
          <a:noAutofit/>
        </a:bodyPr>
        <a:lstStyle/>
        <a:p>
          <a:pPr marL="0" lvl="0" indent="0" algn="ctr" defTabSz="844550">
            <a:lnSpc>
              <a:spcPct val="90000"/>
            </a:lnSpc>
            <a:spcBef>
              <a:spcPct val="0"/>
            </a:spcBef>
            <a:spcAft>
              <a:spcPct val="35000"/>
            </a:spcAft>
            <a:buNone/>
          </a:pPr>
          <a:r>
            <a:rPr lang="en-US" sz="1900" kern="1200"/>
            <a:t>Apply</a:t>
          </a:r>
        </a:p>
      </dsp:txBody>
      <dsp:txXfrm>
        <a:off x="0" y="1977163"/>
        <a:ext cx="2194560" cy="621599"/>
      </dsp:txXfrm>
    </dsp:sp>
    <dsp:sp modelId="{07C438CD-EA7A-4812-B557-8576D2809433}">
      <dsp:nvSpPr>
        <dsp:cNvPr id="0" name=""/>
        <dsp:cNvSpPr/>
      </dsp:nvSpPr>
      <dsp:spPr>
        <a:xfrm>
          <a:off x="2194560" y="2636059"/>
          <a:ext cx="8778240" cy="62159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70322" tIns="157886" rIns="170322" bIns="157886" numCol="1" spcCol="1270" anchor="ctr" anchorCtr="0">
          <a:noAutofit/>
        </a:bodyPr>
        <a:lstStyle/>
        <a:p>
          <a:pPr marL="0" lvl="0" indent="0" algn="l" defTabSz="666750">
            <a:lnSpc>
              <a:spcPct val="90000"/>
            </a:lnSpc>
            <a:spcBef>
              <a:spcPct val="0"/>
            </a:spcBef>
            <a:spcAft>
              <a:spcPct val="35000"/>
            </a:spcAft>
            <a:buNone/>
          </a:pPr>
          <a:r>
            <a:rPr lang="en-US" sz="1500" kern="1200"/>
            <a:t>Assess the importance of psychological safety, communication, trust and shared objectives within teams.</a:t>
          </a:r>
        </a:p>
      </dsp:txBody>
      <dsp:txXfrm>
        <a:off x="2194560" y="2636059"/>
        <a:ext cx="8778240" cy="621599"/>
      </dsp:txXfrm>
    </dsp:sp>
    <dsp:sp modelId="{EC518138-C148-4DA6-ADBE-0E5FD9FD1FD1}">
      <dsp:nvSpPr>
        <dsp:cNvPr id="0" name=""/>
        <dsp:cNvSpPr/>
      </dsp:nvSpPr>
      <dsp:spPr>
        <a:xfrm>
          <a:off x="0" y="2636059"/>
          <a:ext cx="2194560" cy="621599"/>
        </a:xfrm>
        <a:prstGeom prst="rect">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6129" tIns="61400" rIns="116129" bIns="61400" numCol="1" spcCol="1270" anchor="ctr" anchorCtr="0">
          <a:noAutofit/>
        </a:bodyPr>
        <a:lstStyle/>
        <a:p>
          <a:pPr marL="0" lvl="0" indent="0" algn="ctr" defTabSz="844550">
            <a:lnSpc>
              <a:spcPct val="90000"/>
            </a:lnSpc>
            <a:spcBef>
              <a:spcPct val="0"/>
            </a:spcBef>
            <a:spcAft>
              <a:spcPct val="35000"/>
            </a:spcAft>
            <a:buNone/>
          </a:pPr>
          <a:r>
            <a:rPr lang="en-US" sz="1900" kern="1200"/>
            <a:t>Assess</a:t>
          </a:r>
        </a:p>
      </dsp:txBody>
      <dsp:txXfrm>
        <a:off x="0" y="2636059"/>
        <a:ext cx="2194560" cy="621599"/>
      </dsp:txXfrm>
    </dsp:sp>
    <dsp:sp modelId="{3D235E3F-5181-4B4F-9454-1908F2638AC2}">
      <dsp:nvSpPr>
        <dsp:cNvPr id="0" name=""/>
        <dsp:cNvSpPr/>
      </dsp:nvSpPr>
      <dsp:spPr>
        <a:xfrm>
          <a:off x="2194560" y="3294954"/>
          <a:ext cx="8778240" cy="62159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70322" tIns="157886" rIns="170322" bIns="157886" numCol="1" spcCol="1270" anchor="ctr" anchorCtr="0">
          <a:noAutofit/>
        </a:bodyPr>
        <a:lstStyle/>
        <a:p>
          <a:pPr marL="0" lvl="0" indent="0" algn="l" defTabSz="666750">
            <a:lnSpc>
              <a:spcPct val="90000"/>
            </a:lnSpc>
            <a:spcBef>
              <a:spcPct val="0"/>
            </a:spcBef>
            <a:spcAft>
              <a:spcPct val="35000"/>
            </a:spcAft>
            <a:buNone/>
          </a:pPr>
          <a:r>
            <a:rPr lang="en-US" sz="1500" kern="1200"/>
            <a:t>Prepare for assessment by applying theory to workplace and team scenarios.</a:t>
          </a:r>
        </a:p>
      </dsp:txBody>
      <dsp:txXfrm>
        <a:off x="2194560" y="3294954"/>
        <a:ext cx="8778240" cy="621599"/>
      </dsp:txXfrm>
    </dsp:sp>
    <dsp:sp modelId="{29811C7D-760A-46A5-936F-DD8626B89BD9}">
      <dsp:nvSpPr>
        <dsp:cNvPr id="0" name=""/>
        <dsp:cNvSpPr/>
      </dsp:nvSpPr>
      <dsp:spPr>
        <a:xfrm>
          <a:off x="0" y="3294954"/>
          <a:ext cx="2194560" cy="621599"/>
        </a:xfrm>
        <a:prstGeom prst="rect">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6129" tIns="61400" rIns="116129" bIns="61400" numCol="1" spcCol="1270" anchor="ctr" anchorCtr="0">
          <a:noAutofit/>
        </a:bodyPr>
        <a:lstStyle/>
        <a:p>
          <a:pPr marL="0" lvl="0" indent="0" algn="ctr" defTabSz="844550">
            <a:lnSpc>
              <a:spcPct val="90000"/>
            </a:lnSpc>
            <a:spcBef>
              <a:spcPct val="0"/>
            </a:spcBef>
            <a:spcAft>
              <a:spcPct val="35000"/>
            </a:spcAft>
            <a:buNone/>
          </a:pPr>
          <a:r>
            <a:rPr lang="en-US" sz="1900" kern="1200"/>
            <a:t>Prepare</a:t>
          </a:r>
        </a:p>
      </dsp:txBody>
      <dsp:txXfrm>
        <a:off x="0" y="3294954"/>
        <a:ext cx="2194560" cy="621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08BEE-27C8-487F-A07A-2074A9218992}">
      <dsp:nvSpPr>
        <dsp:cNvPr id="0" name=""/>
        <dsp:cNvSpPr/>
      </dsp:nvSpPr>
      <dsp:spPr>
        <a:xfrm>
          <a:off x="2230399" y="221182"/>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344A73-D0A8-41FC-BF5E-28203EDF1217}">
      <dsp:nvSpPr>
        <dsp:cNvPr id="0" name=""/>
        <dsp:cNvSpPr/>
      </dsp:nvSpPr>
      <dsp:spPr>
        <a:xfrm>
          <a:off x="1042399" y="263545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Think of the best team you have worked in. What made it successful?</a:t>
          </a:r>
          <a:endParaRPr lang="en-US" sz="2200" kern="1200"/>
        </a:p>
      </dsp:txBody>
      <dsp:txXfrm>
        <a:off x="1042399" y="2635455"/>
        <a:ext cx="4320000" cy="720000"/>
      </dsp:txXfrm>
    </dsp:sp>
    <dsp:sp modelId="{C6DC410D-E9C9-4156-9700-87CCEF3AB881}">
      <dsp:nvSpPr>
        <dsp:cNvPr id="0" name=""/>
        <dsp:cNvSpPr/>
      </dsp:nvSpPr>
      <dsp:spPr>
        <a:xfrm>
          <a:off x="7306400" y="221182"/>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6F439B-83F1-43F6-A866-7DD0BB4556D5}">
      <dsp:nvSpPr>
        <dsp:cNvPr id="0" name=""/>
        <dsp:cNvSpPr/>
      </dsp:nvSpPr>
      <dsp:spPr>
        <a:xfrm>
          <a:off x="6118400" y="263545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Discuss in groups or pairs and write three characteristics down.</a:t>
          </a:r>
          <a:endParaRPr lang="en-US" sz="2200" kern="1200"/>
        </a:p>
      </dsp:txBody>
      <dsp:txXfrm>
        <a:off x="6118400" y="2635455"/>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23735E-9061-4DBD-B96F-22DC121CE0EE}">
      <dsp:nvSpPr>
        <dsp:cNvPr id="0" name=""/>
        <dsp:cNvSpPr/>
      </dsp:nvSpPr>
      <dsp:spPr>
        <a:xfrm>
          <a:off x="0" y="1625"/>
          <a:ext cx="10972800" cy="823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8D22EA-6857-4D6E-82E0-C14438E87CB5}">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6A45EE-1FE8-4C47-A342-3D3CEE41C44B}">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Get into teams and give yourselves a team name.</a:t>
          </a:r>
          <a:endParaRPr lang="en-US" sz="2200" kern="1200"/>
        </a:p>
      </dsp:txBody>
      <dsp:txXfrm>
        <a:off x="951666" y="1625"/>
        <a:ext cx="10021133" cy="823953"/>
      </dsp:txXfrm>
    </dsp:sp>
    <dsp:sp modelId="{5A329593-8251-4C67-BA9F-C2DB4EE415F6}">
      <dsp:nvSpPr>
        <dsp:cNvPr id="0" name=""/>
        <dsp:cNvSpPr/>
      </dsp:nvSpPr>
      <dsp:spPr>
        <a:xfrm>
          <a:off x="0" y="1031567"/>
          <a:ext cx="10972800" cy="823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5C913-8D36-4365-9556-06002AFC0F4F}">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FE572D-65AD-4465-B1DA-685AFC459365}">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Appoint a scribe!</a:t>
          </a:r>
          <a:endParaRPr lang="en-US" sz="2200" kern="1200"/>
        </a:p>
      </dsp:txBody>
      <dsp:txXfrm>
        <a:off x="951666" y="1031567"/>
        <a:ext cx="10021133" cy="823953"/>
      </dsp:txXfrm>
    </dsp:sp>
    <dsp:sp modelId="{C388BA71-643C-4502-9037-71C1B007B9BA}">
      <dsp:nvSpPr>
        <dsp:cNvPr id="0" name=""/>
        <dsp:cNvSpPr/>
      </dsp:nvSpPr>
      <dsp:spPr>
        <a:xfrm>
          <a:off x="0" y="2061510"/>
          <a:ext cx="10972800" cy="823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6C2A61-6594-4947-9878-B1155FA84013}">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5FF6B5-3CF7-461E-8991-CB45E184064A}">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For each of the following scenarios, state which stage you think the team are at and what they could do next.</a:t>
          </a:r>
          <a:endParaRPr lang="en-US" sz="2200" kern="1200"/>
        </a:p>
      </dsp:txBody>
      <dsp:txXfrm>
        <a:off x="951666" y="2061510"/>
        <a:ext cx="10021133" cy="823953"/>
      </dsp:txXfrm>
    </dsp:sp>
    <dsp:sp modelId="{7FDA88A4-5BC7-4463-9FEA-0778A27926AA}">
      <dsp:nvSpPr>
        <dsp:cNvPr id="0" name=""/>
        <dsp:cNvSpPr/>
      </dsp:nvSpPr>
      <dsp:spPr>
        <a:xfrm>
          <a:off x="0" y="3091452"/>
          <a:ext cx="10972800" cy="823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B97AAB-7E89-4AF1-AEB1-CE25685DC3E6}">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E63649-DE2A-42D4-886E-71595DCC6C6E}">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Don’t shout your answers out as we will go through the answers as a class after all 5 scenarios. </a:t>
          </a:r>
          <a:endParaRPr lang="en-US" sz="2200" kern="1200"/>
        </a:p>
      </dsp:txBody>
      <dsp:txXfrm>
        <a:off x="951666" y="3091452"/>
        <a:ext cx="10021133" cy="8239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20065-B2B4-4DDF-B073-FC21E8CB36AC}">
      <dsp:nvSpPr>
        <dsp:cNvPr id="0" name=""/>
        <dsp:cNvSpPr/>
      </dsp:nvSpPr>
      <dsp:spPr>
        <a:xfrm>
          <a:off x="48972"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45B1B51-2007-46D9-9530-69217C32E04F}">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a:t>Take a look at the worksheet and answer the 3 questions.</a:t>
          </a:r>
          <a:endParaRPr lang="en-US" sz="4600" kern="1200"/>
        </a:p>
      </dsp:txBody>
      <dsp:txXfrm>
        <a:off x="688090" y="612949"/>
        <a:ext cx="4744015" cy="2945552"/>
      </dsp:txXfrm>
    </dsp:sp>
    <dsp:sp modelId="{66FA4025-2E96-4EF2-8443-8E1400A6EF1D}">
      <dsp:nvSpPr>
        <dsp:cNvPr id="0" name=""/>
        <dsp:cNvSpPr/>
      </dsp:nvSpPr>
      <dsp:spPr>
        <a:xfrm>
          <a:off x="6071223"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C197832-D2E0-4577-A2DD-B00174D2E805}">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a:t>You can do this individually or in pairs. </a:t>
          </a:r>
          <a:endParaRPr lang="en-US" sz="4600" kern="1200"/>
        </a:p>
      </dsp:txBody>
      <dsp:txXfrm>
        <a:off x="6710340" y="612949"/>
        <a:ext cx="4744015" cy="29455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BB3C5-AA82-4CAB-A44B-A7D3146BE39A}">
      <dsp:nvSpPr>
        <dsp:cNvPr id="0" name=""/>
        <dsp:cNvSpPr/>
      </dsp:nvSpPr>
      <dsp:spPr>
        <a:xfrm>
          <a:off x="0" y="36919"/>
          <a:ext cx="11480800" cy="1113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Complete the Belbin questionnaire on Moodle to determine which team member role you are most likely to adopt. </a:t>
          </a:r>
          <a:endParaRPr lang="en-US" sz="2800" kern="1200"/>
        </a:p>
      </dsp:txBody>
      <dsp:txXfrm>
        <a:off x="54373" y="91292"/>
        <a:ext cx="11372054" cy="1005094"/>
      </dsp:txXfrm>
    </dsp:sp>
    <dsp:sp modelId="{AE29516E-0C33-42B6-8DAB-9B7A100F81C6}">
      <dsp:nvSpPr>
        <dsp:cNvPr id="0" name=""/>
        <dsp:cNvSpPr/>
      </dsp:nvSpPr>
      <dsp:spPr>
        <a:xfrm>
          <a:off x="0" y="1231399"/>
          <a:ext cx="11480800" cy="1113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There are seven statements for you to consider and respond to. </a:t>
          </a:r>
          <a:endParaRPr lang="en-US" sz="2800" kern="1200"/>
        </a:p>
      </dsp:txBody>
      <dsp:txXfrm>
        <a:off x="54373" y="1285772"/>
        <a:ext cx="11372054" cy="1005094"/>
      </dsp:txXfrm>
    </dsp:sp>
    <dsp:sp modelId="{CD26597E-A3F3-4749-90EE-CF844353AA85}">
      <dsp:nvSpPr>
        <dsp:cNvPr id="0" name=""/>
        <dsp:cNvSpPr/>
      </dsp:nvSpPr>
      <dsp:spPr>
        <a:xfrm>
          <a:off x="0" y="2425879"/>
          <a:ext cx="11480800" cy="1113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We will help you to work out your results once you have completed and discuss what they mean following this. </a:t>
          </a:r>
          <a:endParaRPr lang="en-US" sz="2800" kern="1200"/>
        </a:p>
      </dsp:txBody>
      <dsp:txXfrm>
        <a:off x="54373" y="2480252"/>
        <a:ext cx="11372054" cy="10050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40B6EB-DC8D-4F0D-A19F-4D8B800D1930}">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9F1852-E44E-4D8E-B5AC-F79DEEBE1388}">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EBCF84-B94F-4ABB-841C-A2D952C0A5E1}">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"Psychological safety" refers to how confident we feel to take appropriate risks at work because of our relationships with colleagues and managers.</a:t>
          </a:r>
          <a:endParaRPr lang="en-US" sz="2100" kern="1200"/>
        </a:p>
      </dsp:txBody>
      <dsp:txXfrm>
        <a:off x="1292304" y="478"/>
        <a:ext cx="9680495" cy="1118878"/>
      </dsp:txXfrm>
    </dsp:sp>
    <dsp:sp modelId="{867AD9C4-1B86-471A-8C6C-88871165F486}">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BD57F7-22C1-47A7-B15A-2A44CC7B194D}">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94D49A-5033-4ED2-9108-2A5CB087ED8E}">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In psychologically safe work environments, people tend to be less defensive and focus on accomplishing team goals and preventing problems, instead of just protecting themselves. </a:t>
          </a:r>
          <a:endParaRPr lang="en-US" sz="2100" kern="1200"/>
        </a:p>
      </dsp:txBody>
      <dsp:txXfrm>
        <a:off x="1292304" y="1399076"/>
        <a:ext cx="9680495" cy="1118878"/>
      </dsp:txXfrm>
    </dsp:sp>
    <dsp:sp modelId="{B547F512-DFAC-49C0-9291-E8A21098A8C3}">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56D6A1-2A5A-41C7-98AF-BF2E807AABA2}">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51AF36-B4F2-4A7B-9554-67C8E07EDDAF}">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They feel at ease offering original ideas, sharing different viewpoints, asking questions or admitting mistakes, knowing that they won’t face punishment or ridicule from their colleagues.</a:t>
          </a:r>
          <a:endParaRPr lang="en-US" sz="2100" kern="1200"/>
        </a:p>
      </dsp:txBody>
      <dsp:txXfrm>
        <a:off x="1292304" y="2797675"/>
        <a:ext cx="9680495" cy="11188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338CE-F166-48EF-9433-544C8EC5D34A}">
      <dsp:nvSpPr>
        <dsp:cNvPr id="0" name=""/>
        <dsp:cNvSpPr/>
      </dsp:nvSpPr>
      <dsp:spPr>
        <a:xfrm>
          <a:off x="370675" y="552947"/>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C9E4A0-6BDD-467B-9D1C-2B063F148557}">
      <dsp:nvSpPr>
        <dsp:cNvPr id="0" name=""/>
        <dsp:cNvSpPr/>
      </dsp:nvSpPr>
      <dsp:spPr>
        <a:xfrm>
          <a:off x="566199"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9BCFB0-DED1-456E-A785-A47296897A12}">
      <dsp:nvSpPr>
        <dsp:cNvPr id="0" name=""/>
        <dsp:cNvSpPr/>
      </dsp:nvSpPr>
      <dsp:spPr>
        <a:xfrm>
          <a:off x="1501254"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Think about the ideas explored today.</a:t>
          </a:r>
          <a:endParaRPr lang="en-US" sz="1700" kern="1200"/>
        </a:p>
      </dsp:txBody>
      <dsp:txXfrm>
        <a:off x="1501254" y="552947"/>
        <a:ext cx="2194652" cy="931064"/>
      </dsp:txXfrm>
    </dsp:sp>
    <dsp:sp modelId="{D51A3D87-A194-46B3-A1A4-8E0D6BDF287C}">
      <dsp:nvSpPr>
        <dsp:cNvPr id="0" name=""/>
        <dsp:cNvSpPr/>
      </dsp:nvSpPr>
      <dsp:spPr>
        <a:xfrm>
          <a:off x="4078308" y="552947"/>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D6212-8E07-4B7D-80A6-CB19859E90BA}">
      <dsp:nvSpPr>
        <dsp:cNvPr id="0" name=""/>
        <dsp:cNvSpPr/>
      </dsp:nvSpPr>
      <dsp:spPr>
        <a:xfrm>
          <a:off x="4273831"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2A3FA2-0257-4D8B-A2C0-4EE5C4375AB1}">
      <dsp:nvSpPr>
        <dsp:cNvPr id="0" name=""/>
        <dsp:cNvSpPr/>
      </dsp:nvSpPr>
      <dsp:spPr>
        <a:xfrm>
          <a:off x="5208886"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How safely can team members speak up?</a:t>
          </a:r>
          <a:endParaRPr lang="en-US" sz="1700" kern="1200"/>
        </a:p>
      </dsp:txBody>
      <dsp:txXfrm>
        <a:off x="5208886" y="552947"/>
        <a:ext cx="2194652" cy="931064"/>
      </dsp:txXfrm>
    </dsp:sp>
    <dsp:sp modelId="{55B61277-2EF4-4A13-B411-9C65B8DE0651}">
      <dsp:nvSpPr>
        <dsp:cNvPr id="0" name=""/>
        <dsp:cNvSpPr/>
      </dsp:nvSpPr>
      <dsp:spPr>
        <a:xfrm>
          <a:off x="7785940" y="552947"/>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F7F8F-FAAC-470A-A35D-B92C59F26E54}">
      <dsp:nvSpPr>
        <dsp:cNvPr id="0" name=""/>
        <dsp:cNvSpPr/>
      </dsp:nvSpPr>
      <dsp:spPr>
        <a:xfrm>
          <a:off x="7981464"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429824-E849-4C0B-854C-12D77B033D91}">
      <dsp:nvSpPr>
        <dsp:cNvPr id="0" name=""/>
        <dsp:cNvSpPr/>
      </dsp:nvSpPr>
      <dsp:spPr>
        <a:xfrm>
          <a:off x="8916518"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How effectively does the team communicate?</a:t>
          </a:r>
          <a:endParaRPr lang="en-US" sz="1700" kern="1200"/>
        </a:p>
      </dsp:txBody>
      <dsp:txXfrm>
        <a:off x="8916518" y="552947"/>
        <a:ext cx="2194652" cy="931064"/>
      </dsp:txXfrm>
    </dsp:sp>
    <dsp:sp modelId="{DDCD2443-0BB2-4BFB-9000-32D75D9465F3}">
      <dsp:nvSpPr>
        <dsp:cNvPr id="0" name=""/>
        <dsp:cNvSpPr/>
      </dsp:nvSpPr>
      <dsp:spPr>
        <a:xfrm>
          <a:off x="370675" y="2091921"/>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C1F5D5-B79B-4484-9E3A-4ECA701B42C4}">
      <dsp:nvSpPr>
        <dsp:cNvPr id="0" name=""/>
        <dsp:cNvSpPr/>
      </dsp:nvSpPr>
      <dsp:spPr>
        <a:xfrm>
          <a:off x="566199"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1894CD-43A4-4054-8324-058F815C2895}">
      <dsp:nvSpPr>
        <dsp:cNvPr id="0" name=""/>
        <dsp:cNvSpPr/>
      </dsp:nvSpPr>
      <dsp:spPr>
        <a:xfrm>
          <a:off x="1501254"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Are roles and objectives clear?</a:t>
          </a:r>
          <a:endParaRPr lang="en-US" sz="1700" kern="1200"/>
        </a:p>
      </dsp:txBody>
      <dsp:txXfrm>
        <a:off x="1501254" y="2091921"/>
        <a:ext cx="2194652" cy="931064"/>
      </dsp:txXfrm>
    </dsp:sp>
    <dsp:sp modelId="{CDAEC0B2-B96F-4B23-A36E-10069F5BD9D1}">
      <dsp:nvSpPr>
        <dsp:cNvPr id="0" name=""/>
        <dsp:cNvSpPr/>
      </dsp:nvSpPr>
      <dsp:spPr>
        <a:xfrm>
          <a:off x="4078308" y="2091921"/>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F225A3-821C-4F3D-A443-A40222920A3F}">
      <dsp:nvSpPr>
        <dsp:cNvPr id="0" name=""/>
        <dsp:cNvSpPr/>
      </dsp:nvSpPr>
      <dsp:spPr>
        <a:xfrm>
          <a:off x="4273831"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03C932-0882-41BF-911C-6185068C2247}">
      <dsp:nvSpPr>
        <dsp:cNvPr id="0" name=""/>
        <dsp:cNvSpPr/>
      </dsp:nvSpPr>
      <dsp:spPr>
        <a:xfrm>
          <a:off x="5208886"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How well does the team manage challenges and learn from mistakes?</a:t>
          </a:r>
          <a:endParaRPr lang="en-US" sz="1700" kern="1200"/>
        </a:p>
      </dsp:txBody>
      <dsp:txXfrm>
        <a:off x="5208886" y="2091921"/>
        <a:ext cx="2194652" cy="931064"/>
      </dsp:txXfrm>
    </dsp:sp>
    <dsp:sp modelId="{46470F3C-230C-4F38-B77A-C5CA4547BD54}">
      <dsp:nvSpPr>
        <dsp:cNvPr id="0" name=""/>
        <dsp:cNvSpPr/>
      </dsp:nvSpPr>
      <dsp:spPr>
        <a:xfrm>
          <a:off x="7785940" y="2091921"/>
          <a:ext cx="931064" cy="9310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4F89EF-4330-43A3-9F94-200B3E85DC0D}">
      <dsp:nvSpPr>
        <dsp:cNvPr id="0" name=""/>
        <dsp:cNvSpPr/>
      </dsp:nvSpPr>
      <dsp:spPr>
        <a:xfrm>
          <a:off x="7981464"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796CD8-01C8-4C10-8CB2-75CC211D9E46}">
      <dsp:nvSpPr>
        <dsp:cNvPr id="0" name=""/>
        <dsp:cNvSpPr/>
      </dsp:nvSpPr>
      <dsp:spPr>
        <a:xfrm>
          <a:off x="8916518"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a:t>Let’s now use these questions to assess a team in practice</a:t>
          </a:r>
          <a:endParaRPr lang="en-US" sz="1700" kern="1200"/>
        </a:p>
      </dsp:txBody>
      <dsp:txXfrm>
        <a:off x="8916518" y="2091921"/>
        <a:ext cx="2194652" cy="93106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13A75-3620-47C6-9BC9-12F35B231D8C}">
      <dsp:nvSpPr>
        <dsp:cNvPr id="0" name=""/>
        <dsp:cNvSpPr/>
      </dsp:nvSpPr>
      <dsp:spPr>
        <a:xfrm>
          <a:off x="0" y="636517"/>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E27DF1-1F82-4C0D-8D66-5A7C50E3A8CA}">
      <dsp:nvSpPr>
        <dsp:cNvPr id="0" name=""/>
        <dsp:cNvSpPr/>
      </dsp:nvSpPr>
      <dsp:spPr>
        <a:xfrm>
          <a:off x="355470" y="900917"/>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6BECE8-EA1D-42CF-9986-7F202B44FBE0}">
      <dsp:nvSpPr>
        <dsp:cNvPr id="0" name=""/>
        <dsp:cNvSpPr/>
      </dsp:nvSpPr>
      <dsp:spPr>
        <a:xfrm>
          <a:off x="1357251" y="636517"/>
          <a:ext cx="9615548" cy="1175109"/>
        </a:xfrm>
        <a:prstGeom prst="rect">
          <a:avLst/>
        </a:prstGeom>
        <a:noFill/>
        <a:ln>
          <a:solidFill>
            <a:schemeClr val="accent1">
              <a:lumMod val="40000"/>
              <a:lumOff val="60000"/>
            </a:schemeClr>
          </a:solid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kern="1200"/>
            <a:t>Using the checklist provided, assess a team you know (workplace, sports team, project group).</a:t>
          </a:r>
          <a:endParaRPr lang="en-US" sz="2500" kern="1200"/>
        </a:p>
      </dsp:txBody>
      <dsp:txXfrm>
        <a:off x="1357251" y="636517"/>
        <a:ext cx="9615548" cy="1175109"/>
      </dsp:txXfrm>
    </dsp:sp>
    <dsp:sp modelId="{DF044082-1BBF-4732-9CD4-284A9058E372}">
      <dsp:nvSpPr>
        <dsp:cNvPr id="0" name=""/>
        <dsp:cNvSpPr/>
      </dsp:nvSpPr>
      <dsp:spPr>
        <a:xfrm>
          <a:off x="0" y="2105404"/>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42556-056B-40F3-822C-5CB21982561C}">
      <dsp:nvSpPr>
        <dsp:cNvPr id="0" name=""/>
        <dsp:cNvSpPr/>
      </dsp:nvSpPr>
      <dsp:spPr>
        <a:xfrm>
          <a:off x="355470" y="2369804"/>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04801B-3B7D-4E8E-9DB3-7E07F734E921}">
      <dsp:nvSpPr>
        <dsp:cNvPr id="0" name=""/>
        <dsp:cNvSpPr/>
      </dsp:nvSpPr>
      <dsp:spPr>
        <a:xfrm>
          <a:off x="1357251" y="2105404"/>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kern="1200"/>
            <a:t>Identify strengths, weaknesses and improvement actions. </a:t>
          </a:r>
          <a:endParaRPr lang="en-US" sz="2500" kern="1200"/>
        </a:p>
      </dsp:txBody>
      <dsp:txXfrm>
        <a:off x="1357251" y="2105404"/>
        <a:ext cx="9615548" cy="117510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9EA570-2EA3-453C-AB67-4EC993008B00}">
      <dsp:nvSpPr>
        <dsp:cNvPr id="0" name=""/>
        <dsp:cNvSpPr/>
      </dsp:nvSpPr>
      <dsp:spPr>
        <a:xfrm>
          <a:off x="0" y="203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18ED08-DF1B-40E0-93FE-7B9F590F3D34}">
      <dsp:nvSpPr>
        <dsp:cNvPr id="0" name=""/>
        <dsp:cNvSpPr/>
      </dsp:nvSpPr>
      <dsp:spPr>
        <a:xfrm>
          <a:off x="0" y="2034"/>
          <a:ext cx="11594969" cy="346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Role 1: Operations Director</a:t>
          </a:r>
          <a:endParaRPr lang="en-US" sz="1600" kern="1200"/>
        </a:p>
      </dsp:txBody>
      <dsp:txXfrm>
        <a:off x="0" y="2034"/>
        <a:ext cx="11594969" cy="346917"/>
      </dsp:txXfrm>
    </dsp:sp>
    <dsp:sp modelId="{EE494A88-CE6C-4358-A1F5-6284C04EF39D}">
      <dsp:nvSpPr>
        <dsp:cNvPr id="0" name=""/>
        <dsp:cNvSpPr/>
      </dsp:nvSpPr>
      <dsp:spPr>
        <a:xfrm>
          <a:off x="0" y="348952"/>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370FF2-BC16-49E8-8FE7-97710EC6EE07}">
      <dsp:nvSpPr>
        <dsp:cNvPr id="0" name=""/>
        <dsp:cNvSpPr/>
      </dsp:nvSpPr>
      <dsp:spPr>
        <a:xfrm>
          <a:off x="0" y="348952"/>
          <a:ext cx="11594969" cy="346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Focuses on service recovery, operational continuity and customer impact.</a:t>
          </a:r>
          <a:endParaRPr lang="en-US" sz="1600" kern="1200"/>
        </a:p>
      </dsp:txBody>
      <dsp:txXfrm>
        <a:off x="0" y="348952"/>
        <a:ext cx="11594969" cy="346917"/>
      </dsp:txXfrm>
    </dsp:sp>
    <dsp:sp modelId="{49491652-6F80-48D9-8581-D375DB5E5BF1}">
      <dsp:nvSpPr>
        <dsp:cNvPr id="0" name=""/>
        <dsp:cNvSpPr/>
      </dsp:nvSpPr>
      <dsp:spPr>
        <a:xfrm>
          <a:off x="0" y="695869"/>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9E10B7-74FB-428D-BE51-C720D5AE00CB}">
      <dsp:nvSpPr>
        <dsp:cNvPr id="0" name=""/>
        <dsp:cNvSpPr/>
      </dsp:nvSpPr>
      <dsp:spPr>
        <a:xfrm>
          <a:off x="0" y="695869"/>
          <a:ext cx="11594969" cy="346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Advocates for a more structured, directive or transactional leadership approach to stabilise the situation quickly.</a:t>
          </a:r>
          <a:endParaRPr lang="en-US" sz="1600" kern="1200"/>
        </a:p>
      </dsp:txBody>
      <dsp:txXfrm>
        <a:off x="0" y="695869"/>
        <a:ext cx="11594969" cy="346917"/>
      </dsp:txXfrm>
    </dsp:sp>
    <dsp:sp modelId="{421CC3FA-7659-4510-9726-03E38912E156}">
      <dsp:nvSpPr>
        <dsp:cNvPr id="0" name=""/>
        <dsp:cNvSpPr/>
      </dsp:nvSpPr>
      <dsp:spPr>
        <a:xfrm>
          <a:off x="0" y="1042787"/>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5A012A-8665-466C-AB14-17F5D0B0D0E2}">
      <dsp:nvSpPr>
        <dsp:cNvPr id="0" name=""/>
        <dsp:cNvSpPr/>
      </dsp:nvSpPr>
      <dsp:spPr>
        <a:xfrm>
          <a:off x="0" y="1042787"/>
          <a:ext cx="11594969" cy="346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Prioritises clear accountability, rapid decisions and standardised processes.</a:t>
          </a:r>
          <a:endParaRPr lang="en-US" sz="1600" kern="1200"/>
        </a:p>
      </dsp:txBody>
      <dsp:txXfrm>
        <a:off x="0" y="1042787"/>
        <a:ext cx="11594969" cy="346917"/>
      </dsp:txXfrm>
    </dsp:sp>
    <dsp:sp modelId="{0AE92B59-1396-4EB0-AC70-FFD81494B5AA}">
      <dsp:nvSpPr>
        <dsp:cNvPr id="0" name=""/>
        <dsp:cNvSpPr/>
      </dsp:nvSpPr>
      <dsp:spPr>
        <a:xfrm>
          <a:off x="0" y="138970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E199D-905E-4087-B113-4CA59616B4B0}">
      <dsp:nvSpPr>
        <dsp:cNvPr id="0" name=""/>
        <dsp:cNvSpPr/>
      </dsp:nvSpPr>
      <dsp:spPr>
        <a:xfrm>
          <a:off x="0" y="1389704"/>
          <a:ext cx="11594969" cy="346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Role 2: HR / Employee-Relations Adviser</a:t>
          </a:r>
          <a:endParaRPr lang="en-US" sz="1600" kern="1200"/>
        </a:p>
      </dsp:txBody>
      <dsp:txXfrm>
        <a:off x="0" y="1389704"/>
        <a:ext cx="11594969" cy="346917"/>
      </dsp:txXfrm>
    </dsp:sp>
    <dsp:sp modelId="{F089CCC2-B490-49A4-975F-2945278A812E}">
      <dsp:nvSpPr>
        <dsp:cNvPr id="0" name=""/>
        <dsp:cNvSpPr/>
      </dsp:nvSpPr>
      <dsp:spPr>
        <a:xfrm>
          <a:off x="0" y="1736622"/>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22EBCC-BF3A-421B-91A1-5CB5DD8DE35C}">
      <dsp:nvSpPr>
        <dsp:cNvPr id="0" name=""/>
        <dsp:cNvSpPr/>
      </dsp:nvSpPr>
      <dsp:spPr>
        <a:xfrm>
          <a:off x="0" y="1736622"/>
          <a:ext cx="11594969" cy="346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Focuses on employee voice, wellbeing, inclusion and fair treatment.</a:t>
          </a:r>
          <a:endParaRPr lang="en-US" sz="1600" kern="1200"/>
        </a:p>
      </dsp:txBody>
      <dsp:txXfrm>
        <a:off x="0" y="1736622"/>
        <a:ext cx="11594969" cy="346917"/>
      </dsp:txXfrm>
    </dsp:sp>
    <dsp:sp modelId="{9C8235C1-DFA3-4FDB-8D1E-71EBD47BA412}">
      <dsp:nvSpPr>
        <dsp:cNvPr id="0" name=""/>
        <dsp:cNvSpPr/>
      </dsp:nvSpPr>
      <dsp:spPr>
        <a:xfrm>
          <a:off x="0" y="2083539"/>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824D41-1217-4135-865D-0328344F075E}">
      <dsp:nvSpPr>
        <dsp:cNvPr id="0" name=""/>
        <dsp:cNvSpPr/>
      </dsp:nvSpPr>
      <dsp:spPr>
        <a:xfrm>
          <a:off x="0" y="2083539"/>
          <a:ext cx="11594969" cy="346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Advocates for a more participative, supportive or transformational leadership approach.</a:t>
          </a:r>
          <a:endParaRPr lang="en-US" sz="1600" kern="1200"/>
        </a:p>
      </dsp:txBody>
      <dsp:txXfrm>
        <a:off x="0" y="2083539"/>
        <a:ext cx="11594969" cy="346917"/>
      </dsp:txXfrm>
    </dsp:sp>
    <dsp:sp modelId="{F1DCA194-0ED5-4FD4-9422-3C37955120CB}">
      <dsp:nvSpPr>
        <dsp:cNvPr id="0" name=""/>
        <dsp:cNvSpPr/>
      </dsp:nvSpPr>
      <dsp:spPr>
        <a:xfrm>
          <a:off x="0" y="2430457"/>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FA2347-54B6-4045-B0B6-634E5F09B873}">
      <dsp:nvSpPr>
        <dsp:cNvPr id="0" name=""/>
        <dsp:cNvSpPr/>
      </dsp:nvSpPr>
      <dsp:spPr>
        <a:xfrm>
          <a:off x="0" y="2430457"/>
          <a:ext cx="11594969" cy="346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Prioritises staff engagement, psychological safety, cross-functional collaboration and sustainable improvement.</a:t>
          </a:r>
          <a:endParaRPr lang="en-US" sz="1600" kern="1200"/>
        </a:p>
      </dsp:txBody>
      <dsp:txXfrm>
        <a:off x="0" y="2430457"/>
        <a:ext cx="11594969" cy="346917"/>
      </dsp:txXfrm>
    </dsp:sp>
    <dsp:sp modelId="{2D28147A-3F34-43D3-9CD4-E8B401A76625}">
      <dsp:nvSpPr>
        <dsp:cNvPr id="0" name=""/>
        <dsp:cNvSpPr/>
      </dsp:nvSpPr>
      <dsp:spPr>
        <a:xfrm>
          <a:off x="0" y="2777375"/>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978B6E-EA51-4A73-8B66-8EC58419187E}">
      <dsp:nvSpPr>
        <dsp:cNvPr id="0" name=""/>
        <dsp:cNvSpPr/>
      </dsp:nvSpPr>
      <dsp:spPr>
        <a:xfrm>
          <a:off x="0" y="2777375"/>
          <a:ext cx="11594969" cy="346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Role 3: IT / Systems Manager</a:t>
          </a:r>
          <a:endParaRPr lang="en-US" sz="1600" kern="1200"/>
        </a:p>
      </dsp:txBody>
      <dsp:txXfrm>
        <a:off x="0" y="2777375"/>
        <a:ext cx="11594969" cy="346917"/>
      </dsp:txXfrm>
    </dsp:sp>
    <dsp:sp modelId="{B9DB8BB1-B07C-4535-84D5-27914EDE8BF8}">
      <dsp:nvSpPr>
        <dsp:cNvPr id="0" name=""/>
        <dsp:cNvSpPr/>
      </dsp:nvSpPr>
      <dsp:spPr>
        <a:xfrm>
          <a:off x="0" y="3124292"/>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119978-FCBB-4B1A-A39D-03D94F012328}">
      <dsp:nvSpPr>
        <dsp:cNvPr id="0" name=""/>
        <dsp:cNvSpPr/>
      </dsp:nvSpPr>
      <dsp:spPr>
        <a:xfrm>
          <a:off x="0" y="3124292"/>
          <a:ext cx="11594969" cy="346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Focuses on technical root causes, system reliability and realistic timelines for fixes.</a:t>
          </a:r>
          <a:endParaRPr lang="en-US" sz="1600" kern="1200"/>
        </a:p>
      </dsp:txBody>
      <dsp:txXfrm>
        <a:off x="0" y="3124292"/>
        <a:ext cx="11594969" cy="346917"/>
      </dsp:txXfrm>
    </dsp:sp>
    <dsp:sp modelId="{A93FA503-A8B0-4921-BF24-E37ED5392922}">
      <dsp:nvSpPr>
        <dsp:cNvPr id="0" name=""/>
        <dsp:cNvSpPr/>
      </dsp:nvSpPr>
      <dsp:spPr>
        <a:xfrm>
          <a:off x="0" y="3471210"/>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856FC-6BCD-4195-AB43-6C004CE071F5}">
      <dsp:nvSpPr>
        <dsp:cNvPr id="0" name=""/>
        <dsp:cNvSpPr/>
      </dsp:nvSpPr>
      <dsp:spPr>
        <a:xfrm>
          <a:off x="0" y="3471210"/>
          <a:ext cx="11594969" cy="346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Balances operational pressure with technical constraints and risk.</a:t>
          </a:r>
          <a:endParaRPr lang="en-US" sz="1600" kern="1200"/>
        </a:p>
      </dsp:txBody>
      <dsp:txXfrm>
        <a:off x="0" y="3471210"/>
        <a:ext cx="11594969" cy="346917"/>
      </dsp:txXfrm>
    </dsp:sp>
    <dsp:sp modelId="{3054A2D7-3A51-491A-B8FA-34B25A84C01C}">
      <dsp:nvSpPr>
        <dsp:cNvPr id="0" name=""/>
        <dsp:cNvSpPr/>
      </dsp:nvSpPr>
      <dsp:spPr>
        <a:xfrm>
          <a:off x="0" y="3818127"/>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5599C2-4597-4D65-944E-0A6BC5E3CB2B}">
      <dsp:nvSpPr>
        <dsp:cNvPr id="0" name=""/>
        <dsp:cNvSpPr/>
      </dsp:nvSpPr>
      <dsp:spPr>
        <a:xfrm>
          <a:off x="0" y="3818127"/>
          <a:ext cx="11594969" cy="346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Encourages evidence-based decision-making, transparent communication about system limitations and coordinated cross-team working.</a:t>
          </a:r>
          <a:endParaRPr lang="en-US" sz="1600" kern="1200"/>
        </a:p>
      </dsp:txBody>
      <dsp:txXfrm>
        <a:off x="0" y="3818127"/>
        <a:ext cx="11594969" cy="3469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D330B-9FF7-422B-8DB8-895E635F5C6A}">
      <dsp:nvSpPr>
        <dsp:cNvPr id="0" name=""/>
        <dsp:cNvSpPr/>
      </dsp:nvSpPr>
      <dsp:spPr>
        <a:xfrm>
          <a:off x="3363" y="53866"/>
          <a:ext cx="2668389" cy="16010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Remain in your assigned professional role.</a:t>
          </a:r>
          <a:endParaRPr lang="en-US" sz="1100" kern="1200"/>
        </a:p>
      </dsp:txBody>
      <dsp:txXfrm>
        <a:off x="3363" y="53866"/>
        <a:ext cx="2668389" cy="1601033"/>
      </dsp:txXfrm>
    </dsp:sp>
    <dsp:sp modelId="{203F1F99-7F2A-467A-81AA-2A085010E253}">
      <dsp:nvSpPr>
        <dsp:cNvPr id="0" name=""/>
        <dsp:cNvSpPr/>
      </dsp:nvSpPr>
      <dsp:spPr>
        <a:xfrm>
          <a:off x="2938591" y="53866"/>
          <a:ext cx="2668389" cy="16010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Explain relevant theories and concepts relating to individual behaviour, teamwork, communication and leadership.</a:t>
          </a:r>
          <a:endParaRPr lang="en-US" sz="1100" kern="1200"/>
        </a:p>
      </dsp:txBody>
      <dsp:txXfrm>
        <a:off x="2938591" y="53866"/>
        <a:ext cx="2668389" cy="1601033"/>
      </dsp:txXfrm>
    </dsp:sp>
    <dsp:sp modelId="{B4CC4754-B9E5-4A61-AE8A-BDB567B42585}">
      <dsp:nvSpPr>
        <dsp:cNvPr id="0" name=""/>
        <dsp:cNvSpPr/>
      </dsp:nvSpPr>
      <dsp:spPr>
        <a:xfrm>
          <a:off x="5873819" y="53866"/>
          <a:ext cx="2668389" cy="16010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Apply appropriate models to the Northstar Travel scenario (e.g. Tuckman, Belbin, situational/transactional/transformational leadership, motivation theories, communication models).</a:t>
          </a:r>
          <a:endParaRPr lang="en-US" sz="1100" kern="1200"/>
        </a:p>
      </dsp:txBody>
      <dsp:txXfrm>
        <a:off x="5873819" y="53866"/>
        <a:ext cx="2668389" cy="1601033"/>
      </dsp:txXfrm>
    </dsp:sp>
    <dsp:sp modelId="{105BBEDF-E32D-442B-8ED9-563CFF25CFC7}">
      <dsp:nvSpPr>
        <dsp:cNvPr id="0" name=""/>
        <dsp:cNvSpPr/>
      </dsp:nvSpPr>
      <dsp:spPr>
        <a:xfrm>
          <a:off x="8809047" y="53866"/>
          <a:ext cx="2668389" cy="16010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Present and justify your role’s proposed response.</a:t>
          </a:r>
          <a:endParaRPr lang="en-US" sz="1100" kern="1200"/>
        </a:p>
      </dsp:txBody>
      <dsp:txXfrm>
        <a:off x="8809047" y="53866"/>
        <a:ext cx="2668389" cy="1601033"/>
      </dsp:txXfrm>
    </dsp:sp>
    <dsp:sp modelId="{7B16FB91-42EA-4CA9-80E6-A2729CB98659}">
      <dsp:nvSpPr>
        <dsp:cNvPr id="0" name=""/>
        <dsp:cNvSpPr/>
      </dsp:nvSpPr>
      <dsp:spPr>
        <a:xfrm>
          <a:off x="3363" y="1921738"/>
          <a:ext cx="2668389" cy="16010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Listen and respond to alternative viewpoints from the other two roles.</a:t>
          </a:r>
          <a:endParaRPr lang="en-US" sz="1100" kern="1200"/>
        </a:p>
      </dsp:txBody>
      <dsp:txXfrm>
        <a:off x="3363" y="1921738"/>
        <a:ext cx="2668389" cy="1601033"/>
      </dsp:txXfrm>
    </dsp:sp>
    <dsp:sp modelId="{6D2E4284-970A-413D-A34A-0F6CB3961489}">
      <dsp:nvSpPr>
        <dsp:cNvPr id="0" name=""/>
        <dsp:cNvSpPr/>
      </dsp:nvSpPr>
      <dsp:spPr>
        <a:xfrm>
          <a:off x="2938591" y="1921738"/>
          <a:ext cx="2668389" cy="16010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Consider the ethical and inclusive implications of different approaches.</a:t>
          </a:r>
          <a:endParaRPr lang="en-US" sz="1100" kern="1200"/>
        </a:p>
      </dsp:txBody>
      <dsp:txXfrm>
        <a:off x="2938591" y="1921738"/>
        <a:ext cx="2668389" cy="1601033"/>
      </dsp:txXfrm>
    </dsp:sp>
    <dsp:sp modelId="{2AABD82F-8C55-44CF-92B3-A514DE815882}">
      <dsp:nvSpPr>
        <dsp:cNvPr id="0" name=""/>
        <dsp:cNvSpPr/>
      </dsp:nvSpPr>
      <dsp:spPr>
        <a:xfrm>
          <a:off x="5873819" y="1921738"/>
          <a:ext cx="2668389" cy="16010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Negotiate a practical organisational response.</a:t>
          </a:r>
          <a:endParaRPr lang="en-US" sz="1100" kern="1200"/>
        </a:p>
      </dsp:txBody>
      <dsp:txXfrm>
        <a:off x="5873819" y="1921738"/>
        <a:ext cx="2668389" cy="1601033"/>
      </dsp:txXfrm>
    </dsp:sp>
    <dsp:sp modelId="{82B4930C-8D5B-4742-946C-64A4E0B2D8E2}">
      <dsp:nvSpPr>
        <dsp:cNvPr id="0" name=""/>
        <dsp:cNvSpPr/>
      </dsp:nvSpPr>
      <dsp:spPr>
        <a:xfrm>
          <a:off x="8809047" y="1921738"/>
          <a:ext cx="2668389" cy="16010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Contribute to a final recommendation and action plan.</a:t>
          </a:r>
          <a:endParaRPr lang="en-US" sz="1100" kern="1200"/>
        </a:p>
      </dsp:txBody>
      <dsp:txXfrm>
        <a:off x="8809047" y="1921738"/>
        <a:ext cx="2668389" cy="160103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E2519-E6D6-4EB3-A947-9B19BB8428CD}">
      <dsp:nvSpPr>
        <dsp:cNvPr id="0" name=""/>
        <dsp:cNvSpPr/>
      </dsp:nvSpPr>
      <dsp:spPr>
        <a:xfrm>
          <a:off x="0" y="2364136"/>
          <a:ext cx="10972800" cy="155112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Examples as follows:</a:t>
          </a:r>
          <a:endParaRPr lang="en-US" sz="2900" kern="1200"/>
        </a:p>
      </dsp:txBody>
      <dsp:txXfrm>
        <a:off x="0" y="2364136"/>
        <a:ext cx="10972800" cy="837609"/>
      </dsp:txXfrm>
    </dsp:sp>
    <dsp:sp modelId="{9D998252-816D-463B-93D3-679A646F2DC9}">
      <dsp:nvSpPr>
        <dsp:cNvPr id="0" name=""/>
        <dsp:cNvSpPr/>
      </dsp:nvSpPr>
      <dsp:spPr>
        <a:xfrm>
          <a:off x="5357" y="3170723"/>
          <a:ext cx="3654028" cy="713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Operations Director – Tuckman’s Team Development</a:t>
          </a:r>
          <a:endParaRPr lang="en-US" sz="2000" kern="1200"/>
        </a:p>
      </dsp:txBody>
      <dsp:txXfrm>
        <a:off x="5357" y="3170723"/>
        <a:ext cx="3654028" cy="713519"/>
      </dsp:txXfrm>
    </dsp:sp>
    <dsp:sp modelId="{BCC254A6-1E11-4430-B6BD-6F5975CCC512}">
      <dsp:nvSpPr>
        <dsp:cNvPr id="0" name=""/>
        <dsp:cNvSpPr/>
      </dsp:nvSpPr>
      <dsp:spPr>
        <a:xfrm>
          <a:off x="3659385" y="3170723"/>
          <a:ext cx="3654028" cy="713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HR Advisor – Psychological Safety and Motivation Theories</a:t>
          </a:r>
          <a:endParaRPr lang="en-US" sz="2000" kern="1200"/>
        </a:p>
      </dsp:txBody>
      <dsp:txXfrm>
        <a:off x="3659385" y="3170723"/>
        <a:ext cx="3654028" cy="713519"/>
      </dsp:txXfrm>
    </dsp:sp>
    <dsp:sp modelId="{6498443B-D310-4567-861F-693EC426B305}">
      <dsp:nvSpPr>
        <dsp:cNvPr id="0" name=""/>
        <dsp:cNvSpPr/>
      </dsp:nvSpPr>
      <dsp:spPr>
        <a:xfrm>
          <a:off x="7313414" y="3170723"/>
          <a:ext cx="3654028" cy="713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IT Manager – Belbin’s Team Roles</a:t>
          </a:r>
          <a:endParaRPr lang="en-US" sz="2000" kern="1200"/>
        </a:p>
      </dsp:txBody>
      <dsp:txXfrm>
        <a:off x="7313414" y="3170723"/>
        <a:ext cx="3654028" cy="713519"/>
      </dsp:txXfrm>
    </dsp:sp>
    <dsp:sp modelId="{4A0CD065-0581-4817-9E57-C14D57175EB3}">
      <dsp:nvSpPr>
        <dsp:cNvPr id="0" name=""/>
        <dsp:cNvSpPr/>
      </dsp:nvSpPr>
      <dsp:spPr>
        <a:xfrm rot="10800000">
          <a:off x="0" y="1766"/>
          <a:ext cx="10972800" cy="2385636"/>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In your groups of three discuss how the theories covered so far could support your viewpoint in the role play. </a:t>
          </a:r>
          <a:endParaRPr lang="en-US" sz="2900" kern="1200"/>
        </a:p>
      </dsp:txBody>
      <dsp:txXfrm rot="10800000">
        <a:off x="0" y="1766"/>
        <a:ext cx="10972800" cy="15501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9C1705-B2AF-459F-90DC-11E18351161C}">
      <dsp:nvSpPr>
        <dsp:cNvPr id="0" name=""/>
        <dsp:cNvSpPr/>
      </dsp:nvSpPr>
      <dsp:spPr>
        <a:xfrm>
          <a:off x="0" y="52563"/>
          <a:ext cx="10972800" cy="6955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t>Before next week you will each:</a:t>
          </a:r>
          <a:endParaRPr lang="en-US" sz="2900" kern="1200"/>
        </a:p>
      </dsp:txBody>
      <dsp:txXfrm>
        <a:off x="33955" y="86518"/>
        <a:ext cx="10904890" cy="627655"/>
      </dsp:txXfrm>
    </dsp:sp>
    <dsp:sp modelId="{FDAE35B8-AB51-4EC0-AF16-A5EE40DD6F9F}">
      <dsp:nvSpPr>
        <dsp:cNvPr id="0" name=""/>
        <dsp:cNvSpPr/>
      </dsp:nvSpPr>
      <dsp:spPr>
        <a:xfrm>
          <a:off x="0" y="831648"/>
          <a:ext cx="10972800" cy="6955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Find 2 academic sources.</a:t>
          </a:r>
          <a:endParaRPr lang="en-US" sz="2900" kern="1200"/>
        </a:p>
      </dsp:txBody>
      <dsp:txXfrm>
        <a:off x="33955" y="865603"/>
        <a:ext cx="10904890" cy="627655"/>
      </dsp:txXfrm>
    </dsp:sp>
    <dsp:sp modelId="{AD94FB9A-B618-441B-80F8-5C57EC91A708}">
      <dsp:nvSpPr>
        <dsp:cNvPr id="0" name=""/>
        <dsp:cNvSpPr/>
      </dsp:nvSpPr>
      <dsp:spPr>
        <a:xfrm>
          <a:off x="0" y="1610733"/>
          <a:ext cx="10972800" cy="6955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Read the case study.</a:t>
          </a:r>
          <a:endParaRPr lang="en-US" sz="2900" kern="1200"/>
        </a:p>
      </dsp:txBody>
      <dsp:txXfrm>
        <a:off x="33955" y="1644688"/>
        <a:ext cx="10904890" cy="627655"/>
      </dsp:txXfrm>
    </dsp:sp>
    <dsp:sp modelId="{107EDE7D-E4ED-48F5-82A3-DD25B38FA779}">
      <dsp:nvSpPr>
        <dsp:cNvPr id="0" name=""/>
        <dsp:cNvSpPr/>
      </dsp:nvSpPr>
      <dsp:spPr>
        <a:xfrm>
          <a:off x="0" y="2389818"/>
          <a:ext cx="10972800" cy="6955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Prepare one possible recommendation.</a:t>
          </a:r>
          <a:endParaRPr lang="en-US" sz="2900" kern="1200"/>
        </a:p>
      </dsp:txBody>
      <dsp:txXfrm>
        <a:off x="33955" y="2423773"/>
        <a:ext cx="10904890" cy="627655"/>
      </dsp:txXfrm>
    </dsp:sp>
    <dsp:sp modelId="{828F40D1-4C6F-43CA-A6BA-A7745B4ED887}">
      <dsp:nvSpPr>
        <dsp:cNvPr id="0" name=""/>
        <dsp:cNvSpPr/>
      </dsp:nvSpPr>
      <dsp:spPr>
        <a:xfrm>
          <a:off x="0" y="3168903"/>
          <a:ext cx="10972800" cy="6955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Bring one theory relevant to our role.</a:t>
          </a:r>
          <a:endParaRPr lang="en-US" sz="2900" kern="1200"/>
        </a:p>
      </dsp:txBody>
      <dsp:txXfrm>
        <a:off x="33955" y="3202858"/>
        <a:ext cx="10904890" cy="62765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6A9E4-2F8A-4273-B6C8-7EBE3DB9C20B}">
      <dsp:nvSpPr>
        <dsp:cNvPr id="0" name=""/>
        <dsp:cNvSpPr/>
      </dsp:nvSpPr>
      <dsp:spPr>
        <a:xfrm>
          <a:off x="0" y="3060"/>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70D6CF-F1A1-4B74-A56B-EB64DD5D4E13}">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3D0626-E995-4F62-AC67-24EB5CA70F5D}">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Each week, review the effects and learn from this experience.</a:t>
          </a:r>
          <a:endParaRPr lang="en-US" sz="1800" kern="1200"/>
        </a:p>
      </dsp:txBody>
      <dsp:txXfrm>
        <a:off x="752850" y="3060"/>
        <a:ext cx="10219949" cy="651818"/>
      </dsp:txXfrm>
    </dsp:sp>
    <dsp:sp modelId="{46B58468-5DD1-419D-9C5D-F84D1870FEFE}">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2C6DC4-753B-4676-A098-0E97E4B15797}">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5D2306-5FD9-445A-B12E-BF4E16743DD4}">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Emphasis should be on the first step to understanding ourselves and the people around us than immediate solutions to problems and situations</a:t>
          </a:r>
          <a:endParaRPr lang="en-US" sz="1800" kern="1200"/>
        </a:p>
      </dsp:txBody>
      <dsp:txXfrm>
        <a:off x="752850" y="817833"/>
        <a:ext cx="10219949" cy="651818"/>
      </dsp:txXfrm>
    </dsp:sp>
    <dsp:sp modelId="{A9C05D1C-AE33-481A-B0B6-3FB435EDB1A2}">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4BAEC0-A162-45F4-B1D3-54984D1E3EF4}">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AAF291-82D8-431A-8644-2FCB995A1450}">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Try to look at yourself and how you interact with people this week </a:t>
          </a:r>
          <a:endParaRPr lang="en-US" sz="1800" kern="1200"/>
        </a:p>
      </dsp:txBody>
      <dsp:txXfrm>
        <a:off x="752850" y="1632606"/>
        <a:ext cx="10219949" cy="651818"/>
      </dsp:txXfrm>
    </dsp:sp>
    <dsp:sp modelId="{1BBCF68D-FF7A-4057-9871-207DE2A3051A}">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D33A3-5603-4C15-B5A2-10AF64D128A3}">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67769-CBE9-4BD5-A4C8-6C19273859EA}">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See if you notice anything different</a:t>
          </a:r>
          <a:endParaRPr lang="en-US" sz="1800" kern="1200"/>
        </a:p>
      </dsp:txBody>
      <dsp:txXfrm>
        <a:off x="752850" y="2447379"/>
        <a:ext cx="10219949" cy="651818"/>
      </dsp:txXfrm>
    </dsp:sp>
    <dsp:sp modelId="{F1922AAC-6A60-4C5E-83D8-9D6CFDC1248D}">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86FCFC-E050-4C88-B480-01BC71F9B67C}">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269B1F-9286-40AA-A025-72A32517A6CC}">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Take notes each week to help with your assessments</a:t>
          </a:r>
          <a:endParaRPr lang="en-US" sz="1800" kern="1200"/>
        </a:p>
      </dsp:txBody>
      <dsp:txXfrm>
        <a:off x="752850" y="3262153"/>
        <a:ext cx="10219949" cy="651818"/>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18/09/2026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26A686-E46B-2C35-BD1F-D0642BC8BE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605D68-60E7-6732-CBF6-5B64E316A6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C901C0-FDBE-F723-BBE0-100BAD8B8689}"/>
              </a:ext>
            </a:extLst>
          </p:cNvPr>
          <p:cNvSpPr>
            <a:spLocks noGrp="1"/>
          </p:cNvSpPr>
          <p:nvPr>
            <p:ph type="body" idx="1"/>
          </p:nvPr>
        </p:nvSpPr>
        <p:spPr/>
        <p:txBody>
          <a:bodyPr/>
          <a:lstStyle/>
          <a:p>
            <a:r>
              <a:rPr lang="en-GB" b="1">
                <a:solidFill>
                  <a:srgbClr val="0D0D0D"/>
                </a:solidFill>
                <a:highlight>
                  <a:srgbClr val="FFFFFF"/>
                </a:highlight>
              </a:rPr>
              <a:t>1. Self-Determination Theory (Deci &amp; Ryan)</a:t>
            </a:r>
            <a:endParaRPr lang="en-US"/>
          </a:p>
          <a:p>
            <a:r>
              <a:rPr lang="en-GB">
                <a:solidFill>
                  <a:srgbClr val="0D0D0D"/>
                </a:solidFill>
                <a:highlight>
                  <a:srgbClr val="FFFFFF"/>
                </a:highlight>
              </a:rPr>
              <a:t>People are most motivated when three psychological needs are satisfied:</a:t>
            </a:r>
            <a:endParaRPr lang="en-GB"/>
          </a:p>
          <a:p>
            <a:pPr marL="171450" indent="-171450">
              <a:buFont typeface="Arial"/>
              <a:buChar char="•"/>
            </a:pPr>
            <a:r>
              <a:rPr lang="en-GB" b="1">
                <a:solidFill>
                  <a:srgbClr val="0D0D0D"/>
                </a:solidFill>
                <a:highlight>
                  <a:srgbClr val="FFFFFF"/>
                </a:highlight>
              </a:rPr>
              <a:t>Autonomy</a:t>
            </a:r>
            <a:r>
              <a:rPr lang="en-GB">
                <a:solidFill>
                  <a:srgbClr val="0D0D0D"/>
                </a:solidFill>
                <a:highlight>
                  <a:srgbClr val="FFFFFF"/>
                </a:highlight>
              </a:rPr>
              <a:t> – having control and choice over what you do.</a:t>
            </a:r>
            <a:endParaRPr lang="en-GB"/>
          </a:p>
          <a:p>
            <a:pPr marL="171450" indent="-171450">
              <a:buFont typeface="Arial"/>
              <a:buChar char="•"/>
            </a:pPr>
            <a:r>
              <a:rPr lang="en-GB" b="1">
                <a:solidFill>
                  <a:srgbClr val="0D0D0D"/>
                </a:solidFill>
                <a:highlight>
                  <a:srgbClr val="FFFFFF"/>
                </a:highlight>
              </a:rPr>
              <a:t>Competence</a:t>
            </a:r>
            <a:r>
              <a:rPr lang="en-GB">
                <a:solidFill>
                  <a:srgbClr val="0D0D0D"/>
                </a:solidFill>
                <a:highlight>
                  <a:srgbClr val="FFFFFF"/>
                </a:highlight>
              </a:rPr>
              <a:t> – feeling capable and able to improve.</a:t>
            </a:r>
            <a:endParaRPr lang="en-GB"/>
          </a:p>
          <a:p>
            <a:pPr marL="171450" indent="-171450">
              <a:buFont typeface="Arial"/>
              <a:buChar char="•"/>
            </a:pPr>
            <a:r>
              <a:rPr lang="en-GB" b="1">
                <a:solidFill>
                  <a:srgbClr val="0D0D0D"/>
                </a:solidFill>
                <a:highlight>
                  <a:srgbClr val="FFFFFF"/>
                </a:highlight>
              </a:rPr>
              <a:t>Relatedness</a:t>
            </a:r>
            <a:r>
              <a:rPr lang="en-GB">
                <a:solidFill>
                  <a:srgbClr val="0D0D0D"/>
                </a:solidFill>
                <a:highlight>
                  <a:srgbClr val="FFFFFF"/>
                </a:highlight>
              </a:rPr>
              <a:t> – feeling connected to and valued by others.</a:t>
            </a:r>
            <a:endParaRPr lang="en-GB"/>
          </a:p>
          <a:p>
            <a:r>
              <a:rPr lang="en-GB" b="1">
                <a:solidFill>
                  <a:srgbClr val="0D0D0D"/>
                </a:solidFill>
                <a:highlight>
                  <a:srgbClr val="FFFFFF"/>
                </a:highlight>
              </a:rPr>
              <a:t>Key idea:</a:t>
            </a:r>
            <a:r>
              <a:rPr lang="en-GB">
                <a:solidFill>
                  <a:srgbClr val="0D0D0D"/>
                </a:solidFill>
                <a:highlight>
                  <a:srgbClr val="FFFFFF"/>
                </a:highlight>
              </a:rPr>
              <a:t> Motivation is stronger and more sustainable when people find an activity meaningful and feel they have choice, ability, and connection.</a:t>
            </a:r>
            <a:endParaRPr lang="en-GB"/>
          </a:p>
          <a:p>
            <a:endParaRPr lang="en-GB" dirty="0"/>
          </a:p>
          <a:p>
            <a:r>
              <a:rPr lang="en-GB" b="1">
                <a:solidFill>
                  <a:srgbClr val="0D0D0D"/>
                </a:solidFill>
                <a:highlight>
                  <a:srgbClr val="FFFFFF"/>
                </a:highlight>
              </a:rPr>
              <a:t>2. Maslow’s Hierarchy of Needs</a:t>
            </a:r>
            <a:endParaRPr lang="en-GB"/>
          </a:p>
          <a:p>
            <a:r>
              <a:rPr lang="en-GB">
                <a:solidFill>
                  <a:srgbClr val="0D0D0D"/>
                </a:solidFill>
                <a:highlight>
                  <a:srgbClr val="FFFFFF"/>
                </a:highlight>
              </a:rPr>
              <a:t>Maslow proposed that human needs can be arranged in five levels:</a:t>
            </a:r>
            <a:endParaRPr lang="en-GB"/>
          </a:p>
          <a:p>
            <a:pPr marL="171450" indent="-171450">
              <a:buFont typeface="Arial"/>
              <a:buChar char="•"/>
            </a:pPr>
            <a:r>
              <a:rPr lang="en-GB" b="1">
                <a:solidFill>
                  <a:srgbClr val="0D0D0D"/>
                </a:solidFill>
                <a:highlight>
                  <a:srgbClr val="FFFFFF"/>
                </a:highlight>
              </a:rPr>
              <a:t>Physiological needs – Basic needs</a:t>
            </a:r>
            <a:endParaRPr lang="en-GB"/>
          </a:p>
          <a:p>
            <a:pPr marL="628650" lvl="1" indent="-171450">
              <a:buFont typeface="Arial"/>
              <a:buChar char="•"/>
            </a:pPr>
            <a:r>
              <a:rPr lang="en-GB">
                <a:solidFill>
                  <a:srgbClr val="0D0D0D"/>
                </a:solidFill>
                <a:highlight>
                  <a:srgbClr val="FFFFFF"/>
                </a:highlight>
              </a:rPr>
              <a:t>Fair wages to afford food, housing, and other necessities.</a:t>
            </a:r>
            <a:endParaRPr lang="en-GB"/>
          </a:p>
          <a:p>
            <a:pPr marL="628650" lvl="1" indent="-171450">
              <a:buFont typeface="Arial"/>
              <a:buChar char="•"/>
            </a:pPr>
            <a:r>
              <a:rPr lang="en-GB">
                <a:solidFill>
                  <a:srgbClr val="0D0D0D"/>
                </a:solidFill>
                <a:highlight>
                  <a:srgbClr val="FFFFFF"/>
                </a:highlight>
              </a:rPr>
              <a:t>Reasonable working hours and breaks.</a:t>
            </a:r>
            <a:endParaRPr lang="en-GB"/>
          </a:p>
          <a:p>
            <a:pPr marL="628650" lvl="1" indent="-171450">
              <a:buFont typeface="Arial"/>
              <a:buChar char="•"/>
            </a:pPr>
            <a:r>
              <a:rPr lang="en-GB">
                <a:solidFill>
                  <a:srgbClr val="0D0D0D"/>
                </a:solidFill>
                <a:highlight>
                  <a:srgbClr val="FFFFFF"/>
                </a:highlight>
              </a:rPr>
              <a:t>Comfortable working conditions.</a:t>
            </a:r>
            <a:endParaRPr lang="en-GB"/>
          </a:p>
          <a:p>
            <a:pPr marL="628650" lvl="1" indent="-171450">
              <a:buFont typeface="Arial"/>
              <a:buChar char="•"/>
            </a:pPr>
            <a:r>
              <a:rPr lang="en-GB" b="1">
                <a:solidFill>
                  <a:srgbClr val="0D0D0D"/>
                </a:solidFill>
                <a:highlight>
                  <a:srgbClr val="FFFFFF"/>
                </a:highlight>
              </a:rPr>
              <a:t>Example:</a:t>
            </a:r>
            <a:r>
              <a:rPr lang="en-GB">
                <a:solidFill>
                  <a:srgbClr val="0D0D0D"/>
                </a:solidFill>
                <a:highlight>
                  <a:srgbClr val="FFFFFF"/>
                </a:highlight>
              </a:rPr>
              <a:t> Providing adequate breaks and a suitable workplace environment.</a:t>
            </a:r>
            <a:endParaRPr lang="en-GB"/>
          </a:p>
          <a:p>
            <a:pPr marL="171450" indent="-171450">
              <a:buFont typeface="Arial"/>
              <a:buChar char="•"/>
            </a:pPr>
            <a:r>
              <a:rPr lang="en-GB" b="1">
                <a:solidFill>
                  <a:srgbClr val="0D0D0D"/>
                </a:solidFill>
                <a:highlight>
                  <a:srgbClr val="FFFFFF"/>
                </a:highlight>
              </a:rPr>
              <a:t>Safety needs – Security and stability</a:t>
            </a:r>
            <a:endParaRPr lang="en-GB"/>
          </a:p>
          <a:p>
            <a:pPr marL="628650" lvl="1" indent="-171450">
              <a:buFont typeface="Arial"/>
              <a:buChar char="•"/>
            </a:pPr>
            <a:r>
              <a:rPr lang="en-GB">
                <a:solidFill>
                  <a:srgbClr val="0D0D0D"/>
                </a:solidFill>
                <a:highlight>
                  <a:srgbClr val="FFFFFF"/>
                </a:highlight>
              </a:rPr>
              <a:t>Job security.</a:t>
            </a:r>
            <a:endParaRPr lang="en-GB"/>
          </a:p>
          <a:p>
            <a:pPr marL="628650" lvl="1" indent="-171450">
              <a:buFont typeface="Arial"/>
              <a:buChar char="•"/>
            </a:pPr>
            <a:r>
              <a:rPr lang="en-GB">
                <a:solidFill>
                  <a:srgbClr val="0D0D0D"/>
                </a:solidFill>
                <a:highlight>
                  <a:srgbClr val="FFFFFF"/>
                </a:highlight>
              </a:rPr>
              <a:t>Safe working conditions.</a:t>
            </a:r>
            <a:endParaRPr lang="en-GB"/>
          </a:p>
          <a:p>
            <a:pPr marL="628650" lvl="1" indent="-171450">
              <a:buFont typeface="Arial"/>
              <a:buChar char="•"/>
            </a:pPr>
            <a:r>
              <a:rPr lang="en-GB">
                <a:solidFill>
                  <a:srgbClr val="0D0D0D"/>
                </a:solidFill>
                <a:highlight>
                  <a:srgbClr val="FFFFFF"/>
                </a:highlight>
              </a:rPr>
              <a:t>Contracts and predictable employment.</a:t>
            </a:r>
            <a:endParaRPr lang="en-GB"/>
          </a:p>
          <a:p>
            <a:pPr marL="628650" lvl="1" indent="-171450">
              <a:buFont typeface="Arial"/>
              <a:buChar char="•"/>
            </a:pPr>
            <a:r>
              <a:rPr lang="en-GB">
                <a:solidFill>
                  <a:srgbClr val="0D0D0D"/>
                </a:solidFill>
                <a:highlight>
                  <a:srgbClr val="FFFFFF"/>
                </a:highlight>
              </a:rPr>
              <a:t>Health and safety policies.</a:t>
            </a:r>
            <a:endParaRPr lang="en-GB"/>
          </a:p>
          <a:p>
            <a:pPr marL="628650" lvl="1" indent="-171450">
              <a:buFont typeface="Arial"/>
              <a:buChar char="•"/>
            </a:pPr>
            <a:r>
              <a:rPr lang="en-GB" b="1">
                <a:solidFill>
                  <a:srgbClr val="0D0D0D"/>
                </a:solidFill>
                <a:highlight>
                  <a:srgbClr val="FFFFFF"/>
                </a:highlight>
              </a:rPr>
              <a:t>Example:</a:t>
            </a:r>
            <a:r>
              <a:rPr lang="en-GB">
                <a:solidFill>
                  <a:srgbClr val="0D0D0D"/>
                </a:solidFill>
                <a:highlight>
                  <a:srgbClr val="FFFFFF"/>
                </a:highlight>
              </a:rPr>
              <a:t> Providing employees with secure contracts and appropriate safety equipment.</a:t>
            </a:r>
            <a:endParaRPr lang="en-GB"/>
          </a:p>
          <a:p>
            <a:pPr marL="171450" indent="-171450">
              <a:buFont typeface="Arial"/>
              <a:buChar char="•"/>
            </a:pPr>
            <a:r>
              <a:rPr lang="en-GB" b="1">
                <a:solidFill>
                  <a:srgbClr val="0D0D0D"/>
                </a:solidFill>
                <a:highlight>
                  <a:srgbClr val="FFFFFF"/>
                </a:highlight>
              </a:rPr>
              <a:t>Love and belonging – Social needs</a:t>
            </a:r>
            <a:endParaRPr lang="en-GB"/>
          </a:p>
          <a:p>
            <a:pPr marL="628650" lvl="1" indent="-171450">
              <a:buFont typeface="Arial"/>
              <a:buChar char="•"/>
            </a:pPr>
            <a:r>
              <a:rPr lang="en-GB">
                <a:solidFill>
                  <a:srgbClr val="0D0D0D"/>
                </a:solidFill>
                <a:highlight>
                  <a:srgbClr val="FFFFFF"/>
                </a:highlight>
              </a:rPr>
              <a:t>Positive relationships with colleagues.</a:t>
            </a:r>
            <a:endParaRPr lang="en-GB"/>
          </a:p>
          <a:p>
            <a:pPr marL="628650" lvl="1" indent="-171450">
              <a:buFont typeface="Arial"/>
              <a:buChar char="•"/>
            </a:pPr>
            <a:r>
              <a:rPr lang="en-GB">
                <a:solidFill>
                  <a:srgbClr val="0D0D0D"/>
                </a:solidFill>
                <a:highlight>
                  <a:srgbClr val="FFFFFF"/>
                </a:highlight>
              </a:rPr>
              <a:t>Teamwork and communication.</a:t>
            </a:r>
            <a:endParaRPr lang="en-GB"/>
          </a:p>
          <a:p>
            <a:pPr marL="628650" lvl="1" indent="-171450">
              <a:buFont typeface="Arial"/>
              <a:buChar char="•"/>
            </a:pPr>
            <a:r>
              <a:rPr lang="en-GB">
                <a:solidFill>
                  <a:srgbClr val="0D0D0D"/>
                </a:solidFill>
                <a:highlight>
                  <a:srgbClr val="FFFFFF"/>
                </a:highlight>
              </a:rPr>
              <a:t>Feeling included and accepted.</a:t>
            </a:r>
            <a:endParaRPr lang="en-GB"/>
          </a:p>
          <a:p>
            <a:pPr marL="628650" lvl="1" indent="-171450">
              <a:buFont typeface="Arial"/>
              <a:buChar char="•"/>
            </a:pPr>
            <a:r>
              <a:rPr lang="en-GB" b="1">
                <a:solidFill>
                  <a:srgbClr val="0D0D0D"/>
                </a:solidFill>
                <a:highlight>
                  <a:srgbClr val="FFFFFF"/>
                </a:highlight>
              </a:rPr>
              <a:t>Example:</a:t>
            </a:r>
            <a:r>
              <a:rPr lang="en-GB">
                <a:solidFill>
                  <a:srgbClr val="0D0D0D"/>
                </a:solidFill>
                <a:highlight>
                  <a:srgbClr val="FFFFFF"/>
                </a:highlight>
              </a:rPr>
              <a:t> Team-building activities and supportive relationships between managers and employees.</a:t>
            </a:r>
            <a:endParaRPr lang="en-GB"/>
          </a:p>
          <a:p>
            <a:pPr marL="171450" indent="-171450">
              <a:buFont typeface="Arial"/>
              <a:buChar char="•"/>
            </a:pPr>
            <a:r>
              <a:rPr lang="en-GB" b="1">
                <a:solidFill>
                  <a:srgbClr val="0D0D0D"/>
                </a:solidFill>
                <a:highlight>
                  <a:srgbClr val="FFFFFF"/>
                </a:highlight>
              </a:rPr>
              <a:t>Esteem needs – Recognition and respect</a:t>
            </a:r>
            <a:endParaRPr lang="en-GB"/>
          </a:p>
          <a:p>
            <a:pPr marL="628650" lvl="1" indent="-171450">
              <a:buFont typeface="Arial"/>
              <a:buChar char="•"/>
            </a:pPr>
            <a:r>
              <a:rPr lang="en-GB">
                <a:solidFill>
                  <a:srgbClr val="0D0D0D"/>
                </a:solidFill>
                <a:highlight>
                  <a:srgbClr val="FFFFFF"/>
                </a:highlight>
              </a:rPr>
              <a:t>Recognition for good performance.</a:t>
            </a:r>
            <a:endParaRPr lang="en-GB"/>
          </a:p>
          <a:p>
            <a:pPr marL="628650" lvl="1" indent="-171450">
              <a:buFont typeface="Arial"/>
              <a:buChar char="•"/>
            </a:pPr>
            <a:r>
              <a:rPr lang="en-GB">
                <a:solidFill>
                  <a:srgbClr val="0D0D0D"/>
                </a:solidFill>
                <a:highlight>
                  <a:srgbClr val="FFFFFF"/>
                </a:highlight>
              </a:rPr>
              <a:t>Promotions and increased responsibility.</a:t>
            </a:r>
            <a:endParaRPr lang="en-GB"/>
          </a:p>
          <a:p>
            <a:pPr marL="628650" lvl="1" indent="-171450">
              <a:buFont typeface="Arial"/>
              <a:buChar char="•"/>
            </a:pPr>
            <a:r>
              <a:rPr lang="en-GB">
                <a:solidFill>
                  <a:srgbClr val="0D0D0D"/>
                </a:solidFill>
                <a:highlight>
                  <a:srgbClr val="FFFFFF"/>
                </a:highlight>
              </a:rPr>
              <a:t>Positive feedback.</a:t>
            </a:r>
            <a:endParaRPr lang="en-GB"/>
          </a:p>
          <a:p>
            <a:pPr marL="628650" lvl="1" indent="-171450">
              <a:buFont typeface="Arial"/>
              <a:buChar char="•"/>
            </a:pPr>
            <a:r>
              <a:rPr lang="en-GB">
                <a:solidFill>
                  <a:srgbClr val="0D0D0D"/>
                </a:solidFill>
                <a:highlight>
                  <a:srgbClr val="FFFFFF"/>
                </a:highlight>
              </a:rPr>
              <a:t>Respect from managers and colleagues.</a:t>
            </a:r>
            <a:endParaRPr lang="en-GB"/>
          </a:p>
          <a:p>
            <a:pPr marL="628650" lvl="1" indent="-171450">
              <a:buFont typeface="Arial"/>
              <a:buChar char="•"/>
            </a:pPr>
            <a:r>
              <a:rPr lang="en-GB" b="1">
                <a:solidFill>
                  <a:srgbClr val="0D0D0D"/>
                </a:solidFill>
                <a:highlight>
                  <a:srgbClr val="FFFFFF"/>
                </a:highlight>
              </a:rPr>
              <a:t>Example:</a:t>
            </a:r>
            <a:r>
              <a:rPr lang="en-GB">
                <a:solidFill>
                  <a:srgbClr val="0D0D0D"/>
                </a:solidFill>
                <a:highlight>
                  <a:srgbClr val="FFFFFF"/>
                </a:highlight>
              </a:rPr>
              <a:t> An employee receiving an award or recognition for achieving an important target.</a:t>
            </a:r>
            <a:endParaRPr lang="en-GB"/>
          </a:p>
          <a:p>
            <a:pPr marL="171450" indent="-171450">
              <a:buFont typeface="Arial"/>
              <a:buChar char="•"/>
            </a:pPr>
            <a:r>
              <a:rPr lang="en-GB" b="1">
                <a:solidFill>
                  <a:srgbClr val="0D0D0D"/>
                </a:solidFill>
                <a:highlight>
                  <a:srgbClr val="FFFFFF"/>
                </a:highlight>
              </a:rPr>
              <a:t>Self-actualisation – Reaching potential</a:t>
            </a:r>
            <a:endParaRPr lang="en-GB"/>
          </a:p>
          <a:p>
            <a:pPr marL="628650" lvl="1" indent="-171450">
              <a:buFont typeface="Arial"/>
              <a:buChar char="•"/>
            </a:pPr>
            <a:r>
              <a:rPr lang="en-GB">
                <a:solidFill>
                  <a:srgbClr val="0D0D0D"/>
                </a:solidFill>
                <a:highlight>
                  <a:srgbClr val="FFFFFF"/>
                </a:highlight>
              </a:rPr>
              <a:t>Opportunities for personal and professional development.</a:t>
            </a:r>
            <a:endParaRPr lang="en-GB"/>
          </a:p>
          <a:p>
            <a:pPr marL="628650" lvl="1" indent="-171450">
              <a:buFont typeface="Arial"/>
              <a:buChar char="•"/>
            </a:pPr>
            <a:r>
              <a:rPr lang="en-GB">
                <a:solidFill>
                  <a:srgbClr val="0D0D0D"/>
                </a:solidFill>
                <a:highlight>
                  <a:srgbClr val="FFFFFF"/>
                </a:highlight>
              </a:rPr>
              <a:t>Challenging and meaningful work.</a:t>
            </a:r>
            <a:endParaRPr lang="en-GB"/>
          </a:p>
          <a:p>
            <a:pPr marL="628650" lvl="1" indent="-171450">
              <a:buFont typeface="Arial"/>
              <a:buChar char="•"/>
            </a:pPr>
            <a:r>
              <a:rPr lang="en-GB">
                <a:solidFill>
                  <a:srgbClr val="0D0D0D"/>
                </a:solidFill>
                <a:highlight>
                  <a:srgbClr val="FFFFFF"/>
                </a:highlight>
              </a:rPr>
              <a:t>Creativity and independence.</a:t>
            </a:r>
            <a:endParaRPr lang="en-GB"/>
          </a:p>
          <a:p>
            <a:pPr marL="628650" lvl="1" indent="-171450">
              <a:buFont typeface="Arial"/>
              <a:buChar char="•"/>
            </a:pPr>
            <a:r>
              <a:rPr lang="en-GB">
                <a:solidFill>
                  <a:srgbClr val="0D0D0D"/>
                </a:solidFill>
                <a:highlight>
                  <a:srgbClr val="FFFFFF"/>
                </a:highlight>
              </a:rPr>
              <a:t>Career progression.</a:t>
            </a:r>
            <a:endParaRPr lang="en-GB"/>
          </a:p>
          <a:p>
            <a:pPr marL="628650" lvl="1" indent="-171450">
              <a:buFont typeface="Arial"/>
              <a:buChar char="•"/>
            </a:pPr>
            <a:r>
              <a:rPr lang="en-GB" b="1">
                <a:solidFill>
                  <a:srgbClr val="0D0D0D"/>
                </a:solidFill>
                <a:highlight>
                  <a:srgbClr val="FFFFFF"/>
                </a:highlight>
              </a:rPr>
              <a:t>Example:</a:t>
            </a:r>
            <a:r>
              <a:rPr lang="en-GB">
                <a:solidFill>
                  <a:srgbClr val="0D0D0D"/>
                </a:solidFill>
                <a:highlight>
                  <a:srgbClr val="FFFFFF"/>
                </a:highlight>
              </a:rPr>
              <a:t> Giving an employee responsibility for an important project and opportunities to develop new skills.</a:t>
            </a:r>
            <a:endParaRPr lang="en-GB"/>
          </a:p>
          <a:p>
            <a:r>
              <a:rPr lang="en-GB" b="1">
                <a:solidFill>
                  <a:srgbClr val="0D0D0D"/>
                </a:solidFill>
                <a:highlight>
                  <a:srgbClr val="FFFFFF"/>
                </a:highlight>
              </a:rPr>
              <a:t>3. Herzberg’s Two-Factor Theory</a:t>
            </a:r>
            <a:endParaRPr lang="en-GB"/>
          </a:p>
          <a:p>
            <a:r>
              <a:rPr lang="en-GB">
                <a:solidFill>
                  <a:srgbClr val="0D0D0D"/>
                </a:solidFill>
                <a:highlight>
                  <a:srgbClr val="FFFFFF"/>
                </a:highlight>
              </a:rPr>
              <a:t>Herzberg divided workplace factors into two groups:</a:t>
            </a:r>
            <a:endParaRPr lang="en-GB"/>
          </a:p>
          <a:p>
            <a:pPr marL="171450" indent="-171450">
              <a:buFont typeface="Arial"/>
              <a:buChar char="•"/>
            </a:pPr>
            <a:r>
              <a:rPr lang="en-GB" b="1">
                <a:solidFill>
                  <a:srgbClr val="0D0D0D"/>
                </a:solidFill>
                <a:highlight>
                  <a:srgbClr val="FFFFFF"/>
                </a:highlight>
              </a:rPr>
              <a:t>Hygiene factors</a:t>
            </a:r>
            <a:r>
              <a:rPr lang="en-GB">
                <a:solidFill>
                  <a:srgbClr val="0D0D0D"/>
                </a:solidFill>
                <a:highlight>
                  <a:srgbClr val="FFFFFF"/>
                </a:highlight>
              </a:rPr>
              <a:t> – salary, working conditions, job security, company policies, and relationships. Their absence can cause </a:t>
            </a:r>
            <a:r>
              <a:rPr lang="en-GB" b="1">
                <a:solidFill>
                  <a:srgbClr val="0D0D0D"/>
                </a:solidFill>
                <a:highlight>
                  <a:srgbClr val="FFFFFF"/>
                </a:highlight>
              </a:rPr>
              <a:t>dissatisfaction</a:t>
            </a:r>
            <a:r>
              <a:rPr lang="en-GB">
                <a:solidFill>
                  <a:srgbClr val="0D0D0D"/>
                </a:solidFill>
                <a:highlight>
                  <a:srgbClr val="FFFFFF"/>
                </a:highlight>
              </a:rPr>
              <a:t>, but improving them doesn't necessarily create strong motivation.</a:t>
            </a:r>
            <a:endParaRPr lang="en-GB"/>
          </a:p>
          <a:p>
            <a:pPr marL="171450" indent="-171450">
              <a:buFont typeface="Arial"/>
              <a:buChar char="•"/>
            </a:pPr>
            <a:r>
              <a:rPr lang="en-GB" b="1">
                <a:solidFill>
                  <a:srgbClr val="0D0D0D"/>
                </a:solidFill>
                <a:highlight>
                  <a:srgbClr val="FFFFFF"/>
                </a:highlight>
              </a:rPr>
              <a:t>Motivators</a:t>
            </a:r>
            <a:r>
              <a:rPr lang="en-GB">
                <a:solidFill>
                  <a:srgbClr val="0D0D0D"/>
                </a:solidFill>
                <a:highlight>
                  <a:srgbClr val="FFFFFF"/>
                </a:highlight>
              </a:rPr>
              <a:t> – achievement, recognition, responsibility, advancement, and meaningful work. These can create </a:t>
            </a:r>
            <a:r>
              <a:rPr lang="en-GB" b="1">
                <a:solidFill>
                  <a:srgbClr val="0D0D0D"/>
                </a:solidFill>
                <a:highlight>
                  <a:srgbClr val="FFFFFF"/>
                </a:highlight>
              </a:rPr>
              <a:t>job satisfaction and motivation</a:t>
            </a:r>
            <a:r>
              <a:rPr lang="en-GB">
                <a:solidFill>
                  <a:srgbClr val="0D0D0D"/>
                </a:solidFill>
                <a:highlight>
                  <a:srgbClr val="FFFFFF"/>
                </a:highlight>
              </a:rPr>
              <a:t>.</a:t>
            </a:r>
            <a:endParaRPr lang="en-GB"/>
          </a:p>
          <a:p>
            <a:r>
              <a:rPr lang="en-GB" b="1" dirty="0">
                <a:solidFill>
                  <a:srgbClr val="0D0D0D"/>
                </a:solidFill>
                <a:highlight>
                  <a:srgbClr val="FFFFFF"/>
                </a:highlight>
              </a:rPr>
              <a:t>Key idea:</a:t>
            </a:r>
            <a:r>
              <a:rPr lang="en-GB" dirty="0">
                <a:solidFill>
                  <a:srgbClr val="0D0D0D"/>
                </a:solidFill>
                <a:highlight>
                  <a:srgbClr val="FFFFFF"/>
                </a:highlight>
              </a:rPr>
              <a:t> Removing dissatisfaction and creating motivation are two different processes.</a:t>
            </a:r>
            <a:endParaRPr lang="en-GB" dirty="0"/>
          </a:p>
          <a:p>
            <a:endParaRPr lang="en-GB" dirty="0">
              <a:solidFill>
                <a:srgbClr val="0D0D0D"/>
              </a:solidFill>
              <a:highlight>
                <a:srgbClr val="FFFFFF"/>
              </a:highlight>
            </a:endParaRPr>
          </a:p>
          <a:p>
            <a:r>
              <a:rPr lang="en-GB" b="1">
                <a:solidFill>
                  <a:srgbClr val="0D0D0D"/>
                </a:solidFill>
                <a:highlight>
                  <a:srgbClr val="FFFFFF"/>
                </a:highlight>
              </a:rPr>
              <a:t>4. McClelland’s Theory of Needs</a:t>
            </a:r>
            <a:endParaRPr lang="en-GB"/>
          </a:p>
          <a:p>
            <a:r>
              <a:rPr lang="en-GB">
                <a:solidFill>
                  <a:srgbClr val="0D0D0D"/>
                </a:solidFill>
                <a:highlight>
                  <a:srgbClr val="FFFFFF"/>
                </a:highlight>
              </a:rPr>
              <a:t>McClelland argued that people are motivated by three learned needs:</a:t>
            </a:r>
            <a:endParaRPr lang="en-GB"/>
          </a:p>
          <a:p>
            <a:pPr marL="171450" indent="-171450">
              <a:buFont typeface="Arial"/>
              <a:buChar char="•"/>
            </a:pPr>
            <a:r>
              <a:rPr lang="en-GB" b="1">
                <a:solidFill>
                  <a:srgbClr val="0D0D0D"/>
                </a:solidFill>
                <a:highlight>
                  <a:srgbClr val="FFFFFF"/>
                </a:highlight>
              </a:rPr>
              <a:t>Achievement </a:t>
            </a:r>
            <a:r>
              <a:rPr lang="en-GB" dirty="0">
                <a:solidFill>
                  <a:srgbClr val="0D0D0D"/>
                </a:solidFill>
                <a:highlight>
                  <a:srgbClr val="FFFFFF"/>
                </a:highlight>
              </a:rPr>
              <a:t> – desire to succeed and accomplish challenging goals.</a:t>
            </a:r>
            <a:endParaRPr lang="en-GB" dirty="0"/>
          </a:p>
          <a:p>
            <a:pPr marL="171450" indent="-171450">
              <a:buFont typeface="Arial"/>
              <a:buChar char="•"/>
            </a:pPr>
            <a:r>
              <a:rPr lang="en-GB" b="1">
                <a:solidFill>
                  <a:srgbClr val="0D0D0D"/>
                </a:solidFill>
                <a:highlight>
                  <a:srgbClr val="FFFFFF"/>
                </a:highlight>
              </a:rPr>
              <a:t>Affiliation </a:t>
            </a:r>
            <a:r>
              <a:rPr lang="en-GB">
                <a:solidFill>
                  <a:srgbClr val="0D0D0D"/>
                </a:solidFill>
                <a:highlight>
                  <a:srgbClr val="FFFFFF"/>
                </a:highlight>
              </a:rPr>
              <a:t>– desire for relationships and acceptance.</a:t>
            </a:r>
            <a:endParaRPr lang="en-GB"/>
          </a:p>
          <a:p>
            <a:pPr marL="171450" indent="-171450">
              <a:buFont typeface="Arial"/>
              <a:buChar char="•"/>
            </a:pPr>
            <a:r>
              <a:rPr lang="en-GB" b="1">
                <a:solidFill>
                  <a:srgbClr val="0D0D0D"/>
                </a:solidFill>
                <a:highlight>
                  <a:srgbClr val="FFFFFF"/>
                </a:highlight>
              </a:rPr>
              <a:t>Power </a:t>
            </a:r>
            <a:r>
              <a:rPr lang="en-GB" dirty="0">
                <a:solidFill>
                  <a:srgbClr val="0D0D0D"/>
                </a:solidFill>
                <a:highlight>
                  <a:srgbClr val="FFFFFF"/>
                </a:highlight>
              </a:rPr>
              <a:t> – desire to influence or have an impact on others.</a:t>
            </a:r>
            <a:endParaRPr lang="en-GB" dirty="0"/>
          </a:p>
          <a:p>
            <a:r>
              <a:rPr lang="en-GB" b="1">
                <a:solidFill>
                  <a:srgbClr val="0D0D0D"/>
                </a:solidFill>
                <a:highlight>
                  <a:srgbClr val="FFFFFF"/>
                </a:highlight>
              </a:rPr>
              <a:t>Key idea:</a:t>
            </a:r>
            <a:r>
              <a:rPr lang="en-GB">
                <a:solidFill>
                  <a:srgbClr val="0D0D0D"/>
                </a:solidFill>
                <a:highlight>
                  <a:srgbClr val="FFFFFF"/>
                </a:highlight>
              </a:rPr>
              <a:t> Different people are motivated by different needs, so managers should understand individual motivations.</a:t>
            </a:r>
            <a:endParaRPr lang="en-GB"/>
          </a:p>
          <a:p>
            <a:endParaRPr lang="en-GB" dirty="0"/>
          </a:p>
        </p:txBody>
      </p:sp>
      <p:sp>
        <p:nvSpPr>
          <p:cNvPr id="4" name="Slide Number Placeholder 3">
            <a:extLst>
              <a:ext uri="{FF2B5EF4-FFF2-40B4-BE49-F238E27FC236}">
                <a16:creationId xmlns:a16="http://schemas.microsoft.com/office/drawing/2014/main" id="{B1B40501-5AAC-4006-F00A-8D9779FC7EFD}"/>
              </a:ext>
            </a:extLst>
          </p:cNvPr>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750553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the end of the session you will be able to…</a:t>
            </a:r>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204167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Collate responses under themes:</a:t>
            </a:r>
          </a:p>
          <a:p>
            <a:pPr lvl="0"/>
            <a:r>
              <a:rPr lang="en-GB" sz="1200" kern="1200">
                <a:solidFill>
                  <a:schemeClr val="tx1"/>
                </a:solidFill>
                <a:effectLst/>
                <a:latin typeface="+mn-lt"/>
                <a:ea typeface="+mn-ea"/>
                <a:cs typeface="+mn-cs"/>
              </a:rPr>
              <a:t>Communication</a:t>
            </a:r>
          </a:p>
          <a:p>
            <a:pPr lvl="0"/>
            <a:r>
              <a:rPr lang="en-GB" sz="1200" kern="1200">
                <a:solidFill>
                  <a:schemeClr val="tx1"/>
                </a:solidFill>
                <a:effectLst/>
                <a:latin typeface="+mn-lt"/>
                <a:ea typeface="+mn-ea"/>
                <a:cs typeface="+mn-cs"/>
              </a:rPr>
              <a:t>Trust</a:t>
            </a:r>
          </a:p>
          <a:p>
            <a:pPr lvl="0"/>
            <a:r>
              <a:rPr lang="en-GB" sz="1200" kern="1200">
                <a:solidFill>
                  <a:schemeClr val="tx1"/>
                </a:solidFill>
                <a:effectLst/>
                <a:latin typeface="+mn-lt"/>
                <a:ea typeface="+mn-ea"/>
                <a:cs typeface="+mn-cs"/>
              </a:rPr>
              <a:t>Leadership</a:t>
            </a:r>
          </a:p>
          <a:p>
            <a:pPr lvl="0"/>
            <a:r>
              <a:rPr lang="en-GB" sz="1200" kern="1200">
                <a:solidFill>
                  <a:schemeClr val="tx1"/>
                </a:solidFill>
                <a:effectLst/>
                <a:latin typeface="+mn-lt"/>
                <a:ea typeface="+mn-ea"/>
                <a:cs typeface="+mn-cs"/>
              </a:rPr>
              <a:t>Shared goals</a:t>
            </a:r>
          </a:p>
          <a:p>
            <a:pPr lvl="0"/>
            <a:r>
              <a:rPr lang="en-GB" sz="1200" kern="1200">
                <a:solidFill>
                  <a:schemeClr val="tx1"/>
                </a:solidFill>
                <a:effectLst/>
                <a:latin typeface="+mn-lt"/>
                <a:ea typeface="+mn-ea"/>
                <a:cs typeface="+mn-cs"/>
              </a:rPr>
              <a:t>Respect</a:t>
            </a:r>
          </a:p>
          <a:p>
            <a:pPr lvl="0"/>
            <a:r>
              <a:rPr lang="en-GB" sz="1200" kern="1200">
                <a:solidFill>
                  <a:schemeClr val="tx1"/>
                </a:solidFill>
                <a:effectLst/>
                <a:latin typeface="+mn-lt"/>
                <a:ea typeface="+mn-ea"/>
                <a:cs typeface="+mn-cs"/>
              </a:rPr>
              <a:t>Support</a:t>
            </a:r>
          </a:p>
          <a:p>
            <a:r>
              <a:rPr lang="en-GB"/>
              <a:t>Why do some teams succeed while others struggle? </a:t>
            </a:r>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35492823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solidFill>
                <a:srgbClr val="0D0D0D"/>
              </a:solidFill>
              <a:highlight>
                <a:srgbClr val="FFFFFF"/>
              </a:highlight>
            </a:endParaRPr>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3341815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D0D0D"/>
                </a:solidFill>
              </a:rPr>
              <a:t>A jury is a collection of people brought together for a common institutional purpose—typically to hear evidence and reach a verdict; Jurors do deliberate together, but they are individually responsible for their judgment and don't have distinct complementary roles.</a:t>
            </a:r>
            <a:endParaRPr lang="en-GB"/>
          </a:p>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3583741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defTabSz="914400" eaLnBrk="1" fontAlgn="base" hangingPunct="1">
              <a:lnSpc>
                <a:spcPct val="85000"/>
              </a:lnSpc>
              <a:spcBef>
                <a:spcPct val="50000"/>
              </a:spcBef>
              <a:spcAft>
                <a:spcPct val="0"/>
              </a:spcAft>
              <a:buNone/>
            </a:pPr>
            <a:r>
              <a:rPr lang="en-GB" sz="1200" b="0" i="0" kern="1200">
                <a:solidFill>
                  <a:schemeClr val="tx1"/>
                </a:solidFill>
                <a:effectLst/>
                <a:latin typeface="+mn-lt"/>
                <a:ea typeface="+mn-ea"/>
                <a:cs typeface="+mn-cs"/>
              </a:rPr>
              <a:t>The original Tuckman theory, detailing the stages of group development, was published in 1965 by Bruce Tuckman. It described four key phases: Forming, Storming, Norming, and Performing. In 1977, Tuckman and Mary Ann Jensen added a fifth stage, called Adjourning.</a:t>
            </a:r>
            <a:endParaRPr lang="en-US" altLang="en-US" sz="1200" b="1">
              <a:latin typeface="+mn-lt"/>
            </a:endParaRPr>
          </a:p>
          <a:p>
            <a:r>
              <a:rPr lang="en-US" b="1">
                <a:solidFill>
                  <a:srgbClr val="0D0D0D"/>
                </a:solidFill>
                <a:highlight>
                  <a:srgbClr val="FFFFFF"/>
                </a:highlight>
              </a:rPr>
              <a:t>1. Forming</a:t>
            </a:r>
            <a:endParaRPr lang="en-US"/>
          </a:p>
          <a:p>
            <a:r>
              <a:rPr lang="en-US">
                <a:solidFill>
                  <a:srgbClr val="0D0D0D"/>
                </a:solidFill>
                <a:highlight>
                  <a:srgbClr val="FFFFFF"/>
                </a:highlight>
              </a:rPr>
              <a:t>The </a:t>
            </a:r>
            <a:r>
              <a:rPr lang="en-US" b="1">
                <a:solidFill>
                  <a:srgbClr val="0D0D0D"/>
                </a:solidFill>
                <a:highlight>
                  <a:srgbClr val="FFFFFF"/>
                </a:highlight>
              </a:rPr>
              <a:t>forming</a:t>
            </a:r>
            <a:r>
              <a:rPr lang="en-US">
                <a:solidFill>
                  <a:srgbClr val="0D0D0D"/>
                </a:solidFill>
                <a:highlight>
                  <a:srgbClr val="FFFFFF"/>
                </a:highlight>
              </a:rPr>
              <a:t> stage occurs when members first come together. At this point, individuals are often uncertain about their roles, responsibilities, and how they should behave. </a:t>
            </a:r>
            <a:endParaRPr lang="en-US"/>
          </a:p>
          <a:p>
            <a:r>
              <a:rPr lang="en-US" b="1">
                <a:solidFill>
                  <a:srgbClr val="0D0D0D"/>
                </a:solidFill>
                <a:highlight>
                  <a:srgbClr val="FFFFFF"/>
                </a:highlight>
              </a:rPr>
              <a:t>2. Storming</a:t>
            </a:r>
            <a:endParaRPr lang="en-US"/>
          </a:p>
          <a:p>
            <a:r>
              <a:rPr lang="en-US">
                <a:solidFill>
                  <a:srgbClr val="0D0D0D"/>
                </a:solidFill>
                <a:highlight>
                  <a:srgbClr val="FFFFFF"/>
                </a:highlight>
              </a:rPr>
              <a:t>During </a:t>
            </a:r>
            <a:r>
              <a:rPr lang="en-US" b="1">
                <a:solidFill>
                  <a:srgbClr val="0D0D0D"/>
                </a:solidFill>
                <a:highlight>
                  <a:srgbClr val="FFFFFF"/>
                </a:highlight>
              </a:rPr>
              <a:t>storming</a:t>
            </a:r>
            <a:r>
              <a:rPr lang="en-US">
                <a:solidFill>
                  <a:srgbClr val="0D0D0D"/>
                </a:solidFill>
                <a:highlight>
                  <a:srgbClr val="FFFFFF"/>
                </a:highlight>
              </a:rPr>
              <a:t>, disagreements and conflicts begin to emerge. Members may have different opinions about the group's task, leadership, procedures, or appropriate </a:t>
            </a:r>
            <a:r>
              <a:rPr lang="en-US" err="1">
                <a:solidFill>
                  <a:srgbClr val="0D0D0D"/>
                </a:solidFill>
                <a:highlight>
                  <a:srgbClr val="FFFFFF"/>
                </a:highlight>
              </a:rPr>
              <a:t>behaviour</a:t>
            </a:r>
            <a:r>
              <a:rPr lang="en-US">
                <a:solidFill>
                  <a:srgbClr val="0D0D0D"/>
                </a:solidFill>
                <a:highlight>
                  <a:srgbClr val="FFFFFF"/>
                </a:highlight>
              </a:rPr>
              <a:t>.</a:t>
            </a:r>
            <a:endParaRPr lang="en-US"/>
          </a:p>
          <a:p>
            <a:r>
              <a:rPr lang="en-US" b="1">
                <a:solidFill>
                  <a:srgbClr val="0D0D0D"/>
                </a:solidFill>
                <a:highlight>
                  <a:srgbClr val="FFFFFF"/>
                </a:highlight>
              </a:rPr>
              <a:t>3. Norming</a:t>
            </a:r>
            <a:endParaRPr lang="en-US"/>
          </a:p>
          <a:p>
            <a:r>
              <a:rPr lang="en-US">
                <a:solidFill>
                  <a:srgbClr val="0D0D0D"/>
                </a:solidFill>
                <a:highlight>
                  <a:srgbClr val="FFFFFF"/>
                </a:highlight>
              </a:rPr>
              <a:t>The </a:t>
            </a:r>
            <a:r>
              <a:rPr lang="en-US" b="1">
                <a:solidFill>
                  <a:srgbClr val="0D0D0D"/>
                </a:solidFill>
                <a:highlight>
                  <a:srgbClr val="FFFFFF"/>
                </a:highlight>
              </a:rPr>
              <a:t>norming</a:t>
            </a:r>
            <a:r>
              <a:rPr lang="en-US">
                <a:solidFill>
                  <a:srgbClr val="0D0D0D"/>
                </a:solidFill>
                <a:highlight>
                  <a:srgbClr val="FFFFFF"/>
                </a:highlight>
              </a:rPr>
              <a:t> stage occurs when members begin establishing shared expectations and patterns of </a:t>
            </a:r>
            <a:r>
              <a:rPr lang="en-US" err="1">
                <a:solidFill>
                  <a:srgbClr val="0D0D0D"/>
                </a:solidFill>
                <a:highlight>
                  <a:srgbClr val="FFFFFF"/>
                </a:highlight>
              </a:rPr>
              <a:t>behaviour</a:t>
            </a:r>
            <a:r>
              <a:rPr lang="en-US">
                <a:solidFill>
                  <a:srgbClr val="0D0D0D"/>
                </a:solidFill>
                <a:highlight>
                  <a:srgbClr val="FFFFFF"/>
                </a:highlight>
              </a:rPr>
              <a:t>. The group develops norms about communication, decision-making, and how disagreements should be handled.</a:t>
            </a:r>
            <a:endParaRPr lang="en-US"/>
          </a:p>
          <a:p>
            <a:r>
              <a:rPr lang="en-US" b="1">
                <a:solidFill>
                  <a:srgbClr val="0D0D0D"/>
                </a:solidFill>
                <a:highlight>
                  <a:srgbClr val="FFFFFF"/>
                </a:highlight>
              </a:rPr>
              <a:t>4. Performing</a:t>
            </a:r>
            <a:endParaRPr lang="en-US"/>
          </a:p>
          <a:p>
            <a:r>
              <a:rPr lang="en-US">
                <a:solidFill>
                  <a:srgbClr val="0D0D0D"/>
                </a:solidFill>
                <a:highlight>
                  <a:srgbClr val="FFFFFF"/>
                </a:highlight>
              </a:rPr>
              <a:t>At the </a:t>
            </a:r>
            <a:r>
              <a:rPr lang="en-US" b="1">
                <a:solidFill>
                  <a:srgbClr val="0D0D0D"/>
                </a:solidFill>
                <a:highlight>
                  <a:srgbClr val="FFFFFF"/>
                </a:highlight>
              </a:rPr>
              <a:t>performing</a:t>
            </a:r>
            <a:r>
              <a:rPr lang="en-US">
                <a:solidFill>
                  <a:srgbClr val="0D0D0D"/>
                </a:solidFill>
                <a:highlight>
                  <a:srgbClr val="FFFFFF"/>
                </a:highlight>
              </a:rPr>
              <a:t> stage, the group is functioning effectively and concentrating on achieving its task.</a:t>
            </a:r>
            <a:endParaRPr lang="en-US"/>
          </a:p>
          <a:p>
            <a:r>
              <a:rPr lang="en-US" b="1">
                <a:solidFill>
                  <a:srgbClr val="0D0D0D"/>
                </a:solidFill>
                <a:highlight>
                  <a:srgbClr val="FFFFFF"/>
                </a:highlight>
              </a:rPr>
              <a:t>5. Adjourning</a:t>
            </a:r>
            <a:endParaRPr lang="en-US"/>
          </a:p>
          <a:p>
            <a:r>
              <a:rPr lang="en-US">
                <a:solidFill>
                  <a:srgbClr val="0D0D0D"/>
                </a:solidFill>
                <a:highlight>
                  <a:srgbClr val="FFFFFF"/>
                </a:highlight>
              </a:rPr>
              <a:t>Tuckman later added </a:t>
            </a:r>
            <a:r>
              <a:rPr lang="en-US" b="1">
                <a:solidFill>
                  <a:srgbClr val="0D0D0D"/>
                </a:solidFill>
                <a:highlight>
                  <a:srgbClr val="FFFFFF"/>
                </a:highlight>
              </a:rPr>
              <a:t>adjourning</a:t>
            </a:r>
            <a:r>
              <a:rPr lang="en-US">
                <a:solidFill>
                  <a:srgbClr val="0D0D0D"/>
                </a:solidFill>
                <a:highlight>
                  <a:srgbClr val="FFFFFF"/>
                </a:highlight>
              </a:rPr>
              <a:t>, which describes what happens when the group's task has been completed and the group separates. </a:t>
            </a:r>
            <a:endParaRPr lang="en-US"/>
          </a:p>
          <a:p>
            <a:pPr defTabSz="914400">
              <a:lnSpc>
                <a:spcPct val="85000"/>
              </a:lnSpc>
              <a:spcBef>
                <a:spcPct val="50000"/>
              </a:spcBef>
              <a:spcAft>
                <a:spcPct val="0"/>
              </a:spcAft>
              <a:buNone/>
            </a:pPr>
            <a:endParaRPr lang="en-US" altLang="en-US" sz="1200" b="1">
              <a:latin typeface="+mn-lt"/>
            </a:endParaRPr>
          </a:p>
          <a:p>
            <a:pPr defTabSz="914400" eaLnBrk="1" fontAlgn="base" hangingPunct="1">
              <a:lnSpc>
                <a:spcPct val="85000"/>
              </a:lnSpc>
              <a:spcBef>
                <a:spcPct val="50000"/>
              </a:spcBef>
              <a:spcAft>
                <a:spcPct val="0"/>
              </a:spcAft>
              <a:buNone/>
            </a:pPr>
            <a:r>
              <a:rPr lang="en-US" altLang="en-US" sz="1200" b="1">
                <a:latin typeface="+mn-lt"/>
              </a:rPr>
              <a:t>Team performance theory</a:t>
            </a:r>
          </a:p>
          <a:p>
            <a:pPr defTabSz="914400" eaLnBrk="1" fontAlgn="base" hangingPunct="1">
              <a:lnSpc>
                <a:spcPct val="85000"/>
              </a:lnSpc>
              <a:spcBef>
                <a:spcPct val="50000"/>
              </a:spcBef>
              <a:spcAft>
                <a:spcPct val="0"/>
              </a:spcAft>
              <a:buNone/>
            </a:pPr>
            <a:r>
              <a:rPr lang="en-US" altLang="en-US" sz="1200">
                <a:latin typeface="+mn-lt"/>
              </a:rPr>
              <a:t>Professor in Philosophical, Psychological, and Comparative Studies Ohio State University </a:t>
            </a:r>
          </a:p>
          <a:p>
            <a:pPr defTabSz="914400" eaLnBrk="1" fontAlgn="base" hangingPunct="1">
              <a:lnSpc>
                <a:spcPct val="85000"/>
              </a:lnSpc>
              <a:spcBef>
                <a:spcPct val="50000"/>
              </a:spcBef>
              <a:spcAft>
                <a:spcPct val="0"/>
              </a:spcAft>
            </a:pPr>
            <a:r>
              <a:rPr lang="en-US" altLang="en-US" sz="1200">
                <a:latin typeface="+mn-lt"/>
              </a:rPr>
              <a:t>Tuckman, Bruce W. (1965) 'Developmental sequence in small groups',  </a:t>
            </a:r>
            <a:r>
              <a:rPr lang="en-US" altLang="en-US" sz="1200" i="1">
                <a:latin typeface="+mn-lt"/>
              </a:rPr>
              <a:t>Psychological Bulletin</a:t>
            </a:r>
            <a:r>
              <a:rPr lang="en-US" altLang="en-US" sz="1200">
                <a:latin typeface="+mn-lt"/>
              </a:rPr>
              <a:t>, 63, 384-399. Tuckman, Bruce W. (1972) </a:t>
            </a:r>
            <a:r>
              <a:rPr lang="en-US" altLang="en-US" sz="1200" i="1">
                <a:latin typeface="+mn-lt"/>
              </a:rPr>
              <a:t>Conducting Educational Research</a:t>
            </a:r>
            <a:r>
              <a:rPr lang="en-US" altLang="en-US" sz="1200">
                <a:latin typeface="+mn-lt"/>
              </a:rPr>
              <a:t>, New York: Harcourt Brace Jovanovich. Fifth edition 1999 by Wadsworth. Tuckman, Bruce W. (1979) </a:t>
            </a:r>
            <a:r>
              <a:rPr lang="en-US" altLang="en-US" sz="1200" i="1">
                <a:latin typeface="+mn-lt"/>
              </a:rPr>
              <a:t>Evaluating Instructional Programs</a:t>
            </a:r>
            <a:r>
              <a:rPr lang="en-US" altLang="en-US" sz="1200">
                <a:latin typeface="+mn-lt"/>
              </a:rPr>
              <a:t>, Boston: Allyn &amp; Bacon </a:t>
            </a:r>
          </a:p>
          <a:p>
            <a:endParaRPr lang="en-GB"/>
          </a:p>
        </p:txBody>
      </p:sp>
      <p:sp>
        <p:nvSpPr>
          <p:cNvPr id="4" name="Slide Number Placeholder 3"/>
          <p:cNvSpPr>
            <a:spLocks noGrp="1"/>
          </p:cNvSpPr>
          <p:nvPr>
            <p:ph type="sldNum" sz="quarter" idx="5"/>
          </p:nvPr>
        </p:nvSpPr>
        <p:spPr/>
        <p:txBody>
          <a:bodyPr/>
          <a:lstStyle/>
          <a:p>
            <a:fld id="{90EEACC9-36CA-4170-B814-D2326227168E}" type="slidenum">
              <a:rPr lang="en-GB" smtClean="0"/>
              <a:t>7</a:t>
            </a:fld>
            <a:endParaRPr lang="en-GB"/>
          </a:p>
        </p:txBody>
      </p:sp>
    </p:spTree>
    <p:extLst>
      <p:ext uri="{BB962C8B-B14F-4D97-AF65-F5344CB8AC3E}">
        <p14:creationId xmlns:p14="http://schemas.microsoft.com/office/powerpoint/2010/main" val="3626979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5520780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Answer – Storming</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20177240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Answer - Adjourning</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28565267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Answer - Norming</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5529020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Answer – Forming</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15802706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Answer - Performing</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28481166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6318068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11649832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Introduce the video and advise students you will be discussing in more detail.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8601156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0D0D0D"/>
                </a:solidFill>
                <a:highlight>
                  <a:srgbClr val="FFFFFF"/>
                </a:highlight>
              </a:rPr>
              <a:t>Meredith Belbin's Team Role Theory</a:t>
            </a:r>
            <a:r>
              <a:rPr lang="en-US" dirty="0">
                <a:solidFill>
                  <a:srgbClr val="0D0D0D"/>
                </a:solidFill>
                <a:highlight>
                  <a:srgbClr val="FFFFFF"/>
                </a:highlight>
              </a:rPr>
              <a:t> focuses on how individuals contribute to a team through different </a:t>
            </a:r>
            <a:r>
              <a:rPr lang="en-US" b="1" dirty="0" err="1">
                <a:solidFill>
                  <a:srgbClr val="0D0D0D"/>
                </a:solidFill>
                <a:highlight>
                  <a:srgbClr val="FFFFFF"/>
                </a:highlight>
              </a:rPr>
              <a:t>behavioural</a:t>
            </a:r>
            <a:r>
              <a:rPr lang="en-US" b="1" dirty="0">
                <a:solidFill>
                  <a:srgbClr val="0D0D0D"/>
                </a:solidFill>
                <a:highlight>
                  <a:srgbClr val="FFFFFF"/>
                </a:highlight>
              </a:rPr>
              <a:t> roles</a:t>
            </a:r>
            <a:r>
              <a:rPr lang="en-US" dirty="0">
                <a:solidFill>
                  <a:srgbClr val="0D0D0D"/>
                </a:solidFill>
                <a:highlight>
                  <a:srgbClr val="FFFFFF"/>
                </a:highlight>
              </a:rPr>
              <a:t>. Belbin's theory focuses on </a:t>
            </a:r>
            <a:r>
              <a:rPr lang="en-US" b="1" dirty="0">
                <a:solidFill>
                  <a:srgbClr val="0D0D0D"/>
                </a:solidFill>
                <a:highlight>
                  <a:srgbClr val="FFFFFF"/>
                </a:highlight>
              </a:rPr>
              <a:t>how the different people within a team contribute to its effectiveness</a:t>
            </a:r>
            <a:r>
              <a:rPr lang="en-US" dirty="0">
                <a:solidFill>
                  <a:srgbClr val="0D0D0D"/>
                </a:solidFill>
                <a:highlight>
                  <a:srgbClr val="FFFFFF"/>
                </a:highlight>
              </a:rPr>
              <a:t>.</a:t>
            </a:r>
            <a:endParaRPr lang="en-US" dirty="0"/>
          </a:p>
          <a:p>
            <a:r>
              <a:rPr lang="en-US" dirty="0">
                <a:solidFill>
                  <a:srgbClr val="0D0D0D"/>
                </a:solidFill>
                <a:highlight>
                  <a:srgbClr val="FFFFFF"/>
                </a:highlight>
              </a:rPr>
              <a:t>Belbin originally identified </a:t>
            </a:r>
            <a:r>
              <a:rPr lang="en-US" b="1" dirty="0">
                <a:solidFill>
                  <a:srgbClr val="0D0D0D"/>
                </a:solidFill>
                <a:highlight>
                  <a:srgbClr val="FFFFFF"/>
                </a:highlight>
              </a:rPr>
              <a:t>nine team roles</a:t>
            </a:r>
            <a:r>
              <a:rPr lang="en-US" dirty="0">
                <a:solidFill>
                  <a:srgbClr val="0D0D0D"/>
                </a:solidFill>
                <a:highlight>
                  <a:srgbClr val="FFFFFF"/>
                </a:highlight>
              </a:rPr>
              <a:t>. The theory suggests that effective teams benefit from having a good </a:t>
            </a:r>
            <a:r>
              <a:rPr lang="en-US" b="1" dirty="0">
                <a:solidFill>
                  <a:srgbClr val="0D0D0D"/>
                </a:solidFill>
                <a:highlight>
                  <a:srgbClr val="FFFFFF"/>
                </a:highlight>
              </a:rPr>
              <a:t>balance of roles</a:t>
            </a:r>
            <a:r>
              <a:rPr lang="en-US" dirty="0">
                <a:solidFill>
                  <a:srgbClr val="0D0D0D"/>
                </a:solidFill>
                <a:highlight>
                  <a:srgbClr val="FFFFFF"/>
                </a:highlight>
              </a:rPr>
              <a:t>, rather than simply having people with similar characteristics.</a:t>
            </a:r>
            <a:endParaRPr lang="en-GB" dirty="0"/>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a:p>
        </p:txBody>
      </p:sp>
    </p:spTree>
    <p:extLst>
      <p:ext uri="{BB962C8B-B14F-4D97-AF65-F5344CB8AC3E}">
        <p14:creationId xmlns:p14="http://schemas.microsoft.com/office/powerpoint/2010/main" val="1788789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2424592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21</a:t>
            </a:fld>
            <a:endParaRPr lang="en-GB"/>
          </a:p>
        </p:txBody>
      </p:sp>
    </p:spTree>
    <p:extLst>
      <p:ext uri="{BB962C8B-B14F-4D97-AF65-F5344CB8AC3E}">
        <p14:creationId xmlns:p14="http://schemas.microsoft.com/office/powerpoint/2010/main" val="31556973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Belbin Team Roles describe </a:t>
            </a:r>
            <a:r>
              <a:rPr lang="en-US" sz="1200" kern="1200" err="1">
                <a:solidFill>
                  <a:schemeClr val="tx1"/>
                </a:solidFill>
                <a:effectLst/>
                <a:latin typeface="+mn-lt"/>
                <a:ea typeface="+mn-ea"/>
                <a:cs typeface="+mn-cs"/>
              </a:rPr>
              <a:t>behavioural</a:t>
            </a:r>
            <a:r>
              <a:rPr lang="en-US" sz="1200" kern="1200">
                <a:solidFill>
                  <a:schemeClr val="tx1"/>
                </a:solidFill>
                <a:effectLst/>
                <a:latin typeface="+mn-lt"/>
                <a:ea typeface="+mn-ea"/>
                <a:cs typeface="+mn-cs"/>
              </a:rPr>
              <a:t> contributions people may make when working with others. A person can show more than one role, and contribution can vary by context. The aim is balance and awareness, not labelling people permanently.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Ask the group whether they think their questionnaire results are accurate? </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22</a:t>
            </a:fld>
            <a:endParaRPr lang="en-GB"/>
          </a:p>
        </p:txBody>
      </p:sp>
    </p:spTree>
    <p:extLst>
      <p:ext uri="{BB962C8B-B14F-4D97-AF65-F5344CB8AC3E}">
        <p14:creationId xmlns:p14="http://schemas.microsoft.com/office/powerpoint/2010/main" val="38508459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a:p>
        </p:txBody>
      </p:sp>
    </p:spTree>
    <p:extLst>
      <p:ext uri="{BB962C8B-B14F-4D97-AF65-F5344CB8AC3E}">
        <p14:creationId xmlns:p14="http://schemas.microsoft.com/office/powerpoint/2010/main" val="31780541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Link findings to:</a:t>
            </a:r>
          </a:p>
          <a:p>
            <a:pPr lvl="0"/>
            <a:r>
              <a:rPr lang="en-GB" sz="1200" kern="1200">
                <a:solidFill>
                  <a:schemeClr val="tx1"/>
                </a:solidFill>
                <a:effectLst/>
                <a:latin typeface="+mn-lt"/>
                <a:ea typeface="+mn-ea"/>
                <a:cs typeface="+mn-cs"/>
              </a:rPr>
              <a:t>Leadership</a:t>
            </a:r>
          </a:p>
          <a:p>
            <a:pPr lvl="0"/>
            <a:r>
              <a:rPr lang="en-GB" sz="1200" kern="1200">
                <a:solidFill>
                  <a:schemeClr val="tx1"/>
                </a:solidFill>
                <a:effectLst/>
                <a:latin typeface="+mn-lt"/>
                <a:ea typeface="+mn-ea"/>
                <a:cs typeface="+mn-cs"/>
              </a:rPr>
              <a:t>Motivation</a:t>
            </a:r>
          </a:p>
          <a:p>
            <a:pPr lvl="0"/>
            <a:r>
              <a:rPr lang="en-GB" sz="1200" kern="1200">
                <a:solidFill>
                  <a:schemeClr val="tx1"/>
                </a:solidFill>
                <a:effectLst/>
                <a:latin typeface="+mn-lt"/>
                <a:ea typeface="+mn-ea"/>
                <a:cs typeface="+mn-cs"/>
              </a:rPr>
              <a:t>Communication</a:t>
            </a:r>
          </a:p>
          <a:p>
            <a:pPr lvl="0"/>
            <a:r>
              <a:rPr lang="en-GB" sz="1200" kern="1200">
                <a:solidFill>
                  <a:schemeClr val="tx1"/>
                </a:solidFill>
                <a:effectLst/>
                <a:latin typeface="+mn-lt"/>
                <a:ea typeface="+mn-ea"/>
                <a:cs typeface="+mn-cs"/>
              </a:rPr>
              <a:t>Team culture</a:t>
            </a:r>
          </a:p>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24</a:t>
            </a:fld>
            <a:endParaRPr lang="en-GB"/>
          </a:p>
        </p:txBody>
      </p:sp>
    </p:spTree>
    <p:extLst>
      <p:ext uri="{BB962C8B-B14F-4D97-AF65-F5344CB8AC3E}">
        <p14:creationId xmlns:p14="http://schemas.microsoft.com/office/powerpoint/2010/main" val="38765389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B3258E-F5B6-79D7-1258-36C8D528E5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998FF5-61B9-6A39-EB3D-A9C48C2458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1CA9FA-33BE-E659-19AE-0BD7C56E112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9B07429-6723-3CF7-FD3F-64B49F00E25D}"/>
              </a:ext>
            </a:extLst>
          </p:cNvPr>
          <p:cNvSpPr>
            <a:spLocks noGrp="1"/>
          </p:cNvSpPr>
          <p:nvPr>
            <p:ph type="sldNum" sz="quarter" idx="5"/>
          </p:nvPr>
        </p:nvSpPr>
        <p:spPr/>
        <p:txBody>
          <a:bodyPr/>
          <a:lstStyle/>
          <a:p>
            <a:fld id="{7E8E68DC-5393-47CB-B4D4-26765A63A6E2}" type="slidenum">
              <a:rPr lang="en-GB" smtClean="0"/>
              <a:t>25</a:t>
            </a:fld>
            <a:endParaRPr lang="en-GB"/>
          </a:p>
        </p:txBody>
      </p:sp>
    </p:spTree>
    <p:extLst>
      <p:ext uri="{BB962C8B-B14F-4D97-AF65-F5344CB8AC3E}">
        <p14:creationId xmlns:p14="http://schemas.microsoft.com/office/powerpoint/2010/main" val="20531496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Team members feel safe to contribute ideas, ask questions and make mistakes without fear of embarrassment.</a:t>
            </a:r>
          </a:p>
          <a:p>
            <a:r>
              <a:rPr lang="en-GB" sz="1200" kern="1200">
                <a:solidFill>
                  <a:schemeClr val="tx1"/>
                </a:solidFill>
                <a:effectLst/>
                <a:latin typeface="+mn-lt"/>
                <a:ea typeface="+mn-ea"/>
                <a:cs typeface="+mn-cs"/>
              </a:rPr>
              <a:t>Discuss links to:</a:t>
            </a:r>
          </a:p>
          <a:p>
            <a:pPr lvl="0"/>
            <a:r>
              <a:rPr lang="en-GB" sz="1200" kern="1200">
                <a:solidFill>
                  <a:schemeClr val="tx1"/>
                </a:solidFill>
                <a:effectLst/>
                <a:latin typeface="+mn-lt"/>
                <a:ea typeface="+mn-ea"/>
                <a:cs typeface="+mn-cs"/>
              </a:rPr>
              <a:t>Innovation</a:t>
            </a:r>
          </a:p>
          <a:p>
            <a:pPr lvl="0"/>
            <a:r>
              <a:rPr lang="en-GB" sz="1200" kern="1200">
                <a:solidFill>
                  <a:schemeClr val="tx1"/>
                </a:solidFill>
                <a:effectLst/>
                <a:latin typeface="+mn-lt"/>
                <a:ea typeface="+mn-ea"/>
                <a:cs typeface="+mn-cs"/>
              </a:rPr>
              <a:t>Performance</a:t>
            </a:r>
          </a:p>
          <a:p>
            <a:pPr lvl="0"/>
            <a:r>
              <a:rPr lang="en-GB" sz="1200" kern="1200">
                <a:solidFill>
                  <a:schemeClr val="tx1"/>
                </a:solidFill>
                <a:effectLst/>
                <a:latin typeface="+mn-lt"/>
                <a:ea typeface="+mn-ea"/>
                <a:cs typeface="+mn-cs"/>
              </a:rPr>
              <a:t>Learning</a:t>
            </a:r>
          </a:p>
          <a:p>
            <a:pPr lvl="0"/>
            <a:r>
              <a:rPr lang="en-GB" sz="1200" kern="1200">
                <a:solidFill>
                  <a:schemeClr val="tx1"/>
                </a:solidFill>
                <a:effectLst/>
                <a:latin typeface="+mn-lt"/>
                <a:ea typeface="+mn-ea"/>
                <a:cs typeface="+mn-cs"/>
              </a:rPr>
              <a:t>Employee wellbeing</a:t>
            </a:r>
          </a:p>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26</a:t>
            </a:fld>
            <a:endParaRPr lang="en-GB"/>
          </a:p>
        </p:txBody>
      </p:sp>
    </p:spTree>
    <p:extLst>
      <p:ext uri="{BB962C8B-B14F-4D97-AF65-F5344CB8AC3E}">
        <p14:creationId xmlns:p14="http://schemas.microsoft.com/office/powerpoint/2010/main" val="29015786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Complete the Psychological Safety activity in pairs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Lecturer to note ideas from the group. </a:t>
            </a:r>
          </a:p>
          <a:p>
            <a:r>
              <a:rPr lang="en-GB" sz="1200" kern="1200">
                <a:solidFill>
                  <a:schemeClr val="tx1"/>
                </a:solidFill>
                <a:effectLst/>
                <a:latin typeface="+mn-lt"/>
                <a:ea typeface="+mn-ea"/>
                <a:cs typeface="+mn-cs"/>
              </a:rPr>
              <a:t>Expected responses:</a:t>
            </a:r>
          </a:p>
          <a:p>
            <a:pPr lvl="0"/>
            <a:r>
              <a:rPr lang="en-GB" sz="1200" kern="1200">
                <a:solidFill>
                  <a:schemeClr val="tx1"/>
                </a:solidFill>
                <a:effectLst/>
                <a:latin typeface="+mn-lt"/>
                <a:ea typeface="+mn-ea"/>
                <a:cs typeface="+mn-cs"/>
              </a:rPr>
              <a:t>Active listening</a:t>
            </a:r>
          </a:p>
          <a:p>
            <a:pPr lvl="0"/>
            <a:r>
              <a:rPr lang="en-GB" sz="1200" kern="1200">
                <a:solidFill>
                  <a:schemeClr val="tx1"/>
                </a:solidFill>
                <a:effectLst/>
                <a:latin typeface="+mn-lt"/>
                <a:ea typeface="+mn-ea"/>
                <a:cs typeface="+mn-cs"/>
              </a:rPr>
              <a:t>Inclusive communication</a:t>
            </a:r>
          </a:p>
          <a:p>
            <a:pPr lvl="0"/>
            <a:r>
              <a:rPr lang="en-GB" sz="1200" kern="1200">
                <a:solidFill>
                  <a:schemeClr val="tx1"/>
                </a:solidFill>
                <a:effectLst/>
                <a:latin typeface="+mn-lt"/>
                <a:ea typeface="+mn-ea"/>
                <a:cs typeface="+mn-cs"/>
              </a:rPr>
              <a:t>Constructive feedback</a:t>
            </a:r>
          </a:p>
          <a:p>
            <a:pPr lvl="0"/>
            <a:r>
              <a:rPr lang="en-GB" sz="1200" kern="1200">
                <a:solidFill>
                  <a:schemeClr val="tx1"/>
                </a:solidFill>
                <a:effectLst/>
                <a:latin typeface="+mn-lt"/>
                <a:ea typeface="+mn-ea"/>
                <a:cs typeface="+mn-cs"/>
              </a:rPr>
              <a:t>Respectful challenge</a:t>
            </a:r>
          </a:p>
          <a:p>
            <a:pPr lvl="0"/>
            <a:r>
              <a:rPr lang="en-GB" sz="1200" kern="1200">
                <a:solidFill>
                  <a:schemeClr val="tx1"/>
                </a:solidFill>
                <a:effectLst/>
                <a:latin typeface="+mn-lt"/>
                <a:ea typeface="+mn-ea"/>
                <a:cs typeface="+mn-cs"/>
              </a:rPr>
              <a:t>Learning from mistakes</a:t>
            </a:r>
          </a:p>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27</a:t>
            </a:fld>
            <a:endParaRPr lang="en-GB"/>
          </a:p>
        </p:txBody>
      </p:sp>
    </p:spTree>
    <p:extLst>
      <p:ext uri="{BB962C8B-B14F-4D97-AF65-F5344CB8AC3E}">
        <p14:creationId xmlns:p14="http://schemas.microsoft.com/office/powerpoint/2010/main" val="8842264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28</a:t>
            </a:fld>
            <a:endParaRPr lang="en-GB"/>
          </a:p>
        </p:txBody>
      </p:sp>
    </p:spTree>
    <p:extLst>
      <p:ext uri="{BB962C8B-B14F-4D97-AF65-F5344CB8AC3E}">
        <p14:creationId xmlns:p14="http://schemas.microsoft.com/office/powerpoint/2010/main" val="32965115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29</a:t>
            </a:fld>
            <a:endParaRPr lang="en-GB"/>
          </a:p>
        </p:txBody>
      </p:sp>
    </p:spTree>
    <p:extLst>
      <p:ext uri="{BB962C8B-B14F-4D97-AF65-F5344CB8AC3E}">
        <p14:creationId xmlns:p14="http://schemas.microsoft.com/office/powerpoint/2010/main" val="16409147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30</a:t>
            </a:fld>
            <a:endParaRPr lang="en-GB"/>
          </a:p>
        </p:txBody>
      </p:sp>
    </p:spTree>
    <p:extLst>
      <p:ext uri="{BB962C8B-B14F-4D97-AF65-F5344CB8AC3E}">
        <p14:creationId xmlns:p14="http://schemas.microsoft.com/office/powerpoint/2010/main" val="42065431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Suggest the students make a mind map of the scenario, highlighting the key problems.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Today isn't about solving the crisis. It's about getting organised. By the time you leave, you should know who you're working with, what role you're taking, and which theories you'll be responsible for researching</a:t>
            </a:r>
          </a:p>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31</a:t>
            </a:fld>
            <a:endParaRPr lang="en-GB"/>
          </a:p>
        </p:txBody>
      </p:sp>
    </p:spTree>
    <p:extLst>
      <p:ext uri="{BB962C8B-B14F-4D97-AF65-F5344CB8AC3E}">
        <p14:creationId xmlns:p14="http://schemas.microsoft.com/office/powerpoint/2010/main" val="2386236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32</a:t>
            </a:fld>
            <a:endParaRPr lang="en-GB"/>
          </a:p>
        </p:txBody>
      </p:sp>
    </p:spTree>
    <p:extLst>
      <p:ext uri="{BB962C8B-B14F-4D97-AF65-F5344CB8AC3E}">
        <p14:creationId xmlns:p14="http://schemas.microsoft.com/office/powerpoint/2010/main" val="36904103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group must agree on:</a:t>
            </a:r>
          </a:p>
          <a:p>
            <a:pPr lvl="0"/>
            <a:r>
              <a:rPr lang="en-GB" sz="1200" kern="1200">
                <a:solidFill>
                  <a:schemeClr val="tx1"/>
                </a:solidFill>
                <a:effectLst/>
                <a:latin typeface="+mn-lt"/>
                <a:ea typeface="+mn-ea"/>
                <a:cs typeface="+mn-cs"/>
              </a:rPr>
              <a:t>One immediate action to stabilise the crisis.</a:t>
            </a:r>
          </a:p>
          <a:p>
            <a:pPr lvl="0"/>
            <a:r>
              <a:rPr lang="en-GB" sz="1200" kern="1200">
                <a:solidFill>
                  <a:schemeClr val="tx1"/>
                </a:solidFill>
                <a:effectLst/>
                <a:latin typeface="+mn-lt"/>
                <a:ea typeface="+mn-ea"/>
                <a:cs typeface="+mn-cs"/>
              </a:rPr>
              <a:t>One action to improve internal communication.</a:t>
            </a:r>
          </a:p>
          <a:p>
            <a:pPr lvl="0"/>
            <a:r>
              <a:rPr lang="en-GB" sz="1200" kern="1200">
                <a:solidFill>
                  <a:schemeClr val="tx1"/>
                </a:solidFill>
                <a:effectLst/>
                <a:latin typeface="+mn-lt"/>
                <a:ea typeface="+mn-ea"/>
                <a:cs typeface="+mn-cs"/>
              </a:rPr>
              <a:t>One action to improve cross-team working.</a:t>
            </a:r>
          </a:p>
          <a:p>
            <a:pPr lvl="0"/>
            <a:r>
              <a:rPr lang="en-GB" sz="1200" kern="1200">
                <a:solidFill>
                  <a:schemeClr val="tx1"/>
                </a:solidFill>
                <a:effectLst/>
                <a:latin typeface="+mn-lt"/>
                <a:ea typeface="+mn-ea"/>
                <a:cs typeface="+mn-cs"/>
              </a:rPr>
              <a:t>One action to support employee wellbeing or inclusion.</a:t>
            </a:r>
          </a:p>
          <a:p>
            <a:pPr lvl="0"/>
            <a:r>
              <a:rPr lang="en-GB" sz="1200" kern="1200">
                <a:solidFill>
                  <a:schemeClr val="tx1"/>
                </a:solidFill>
                <a:effectLst/>
                <a:latin typeface="+mn-lt"/>
                <a:ea typeface="+mn-ea"/>
                <a:cs typeface="+mn-cs"/>
              </a:rPr>
              <a:t>The responsibilities for implementing each action.</a:t>
            </a:r>
          </a:p>
          <a:p>
            <a:r>
              <a:rPr lang="en-GB" sz="1200" kern="1200">
                <a:solidFill>
                  <a:schemeClr val="tx1"/>
                </a:solidFill>
                <a:effectLst/>
                <a:latin typeface="+mn-lt"/>
                <a:ea typeface="+mn-ea"/>
                <a:cs typeface="+mn-cs"/>
              </a:rPr>
              <a:t>You may recommend a blended leadership approach if you can justify it using relevant theory and evidence.</a:t>
            </a:r>
          </a:p>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33</a:t>
            </a:fld>
            <a:endParaRPr lang="en-GB"/>
          </a:p>
        </p:txBody>
      </p:sp>
    </p:spTree>
    <p:extLst>
      <p:ext uri="{BB962C8B-B14F-4D97-AF65-F5344CB8AC3E}">
        <p14:creationId xmlns:p14="http://schemas.microsoft.com/office/powerpoint/2010/main" val="9158614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Lecturer to allocate to put the groups into 3 and determine their roles.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2-3 theories per person is fine for the role play</a:t>
            </a:r>
          </a:p>
          <a:p>
            <a:endParaRPr lang="en-GB" u="sng"/>
          </a:p>
          <a:p>
            <a:endParaRPr lang="en-GB" u="sng"/>
          </a:p>
        </p:txBody>
      </p:sp>
      <p:sp>
        <p:nvSpPr>
          <p:cNvPr id="4" name="Slide Number Placeholder 3"/>
          <p:cNvSpPr>
            <a:spLocks noGrp="1"/>
          </p:cNvSpPr>
          <p:nvPr>
            <p:ph type="sldNum" sz="quarter" idx="5"/>
          </p:nvPr>
        </p:nvSpPr>
        <p:spPr/>
        <p:txBody>
          <a:bodyPr/>
          <a:lstStyle/>
          <a:p>
            <a:fld id="{7E8E68DC-5393-47CB-B4D4-26765A63A6E2}" type="slidenum">
              <a:rPr lang="en-GB" smtClean="0"/>
              <a:t>34</a:t>
            </a:fld>
            <a:endParaRPr lang="en-GB"/>
          </a:p>
        </p:txBody>
      </p:sp>
    </p:spTree>
    <p:extLst>
      <p:ext uri="{BB962C8B-B14F-4D97-AF65-F5344CB8AC3E}">
        <p14:creationId xmlns:p14="http://schemas.microsoft.com/office/powerpoint/2010/main" val="27136816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a:solidFill>
                  <a:schemeClr val="tx1"/>
                </a:solidFill>
                <a:effectLst/>
                <a:latin typeface="+mn-lt"/>
                <a:ea typeface="+mn-ea"/>
                <a:cs typeface="+mn-cs"/>
              </a:rPr>
              <a:t>Before next week we will each:</a:t>
            </a:r>
            <a:endParaRPr lang="en-GB" sz="1200" b="0" i="0" kern="1200">
              <a:solidFill>
                <a:schemeClr val="tx1"/>
              </a:solidFill>
              <a:effectLst/>
              <a:latin typeface="+mn-lt"/>
              <a:ea typeface="+mn-ea"/>
              <a:cs typeface="+mn-cs"/>
            </a:endParaRPr>
          </a:p>
          <a:p>
            <a:pPr lvl="0" fontAlgn="t"/>
            <a:r>
              <a:rPr lang="en-GB" sz="1200" b="0" i="0" kern="1200">
                <a:solidFill>
                  <a:schemeClr val="tx1"/>
                </a:solidFill>
                <a:effectLst/>
                <a:latin typeface="+mn-lt"/>
                <a:ea typeface="+mn-ea"/>
                <a:cs typeface="+mn-cs"/>
              </a:rPr>
              <a:t>Find 2 academic sources.</a:t>
            </a:r>
          </a:p>
          <a:p>
            <a:pPr lvl="0" fontAlgn="t"/>
            <a:r>
              <a:rPr lang="en-GB" sz="1200" b="0" i="0" kern="1200">
                <a:solidFill>
                  <a:schemeClr val="tx1"/>
                </a:solidFill>
                <a:effectLst/>
                <a:latin typeface="+mn-lt"/>
                <a:ea typeface="+mn-ea"/>
                <a:cs typeface="+mn-cs"/>
              </a:rPr>
              <a:t>Read the case study.</a:t>
            </a:r>
          </a:p>
          <a:p>
            <a:pPr lvl="0" fontAlgn="t"/>
            <a:r>
              <a:rPr lang="en-GB" sz="1200" b="0" i="0" kern="1200">
                <a:solidFill>
                  <a:schemeClr val="tx1"/>
                </a:solidFill>
                <a:effectLst/>
                <a:latin typeface="+mn-lt"/>
                <a:ea typeface="+mn-ea"/>
                <a:cs typeface="+mn-cs"/>
              </a:rPr>
              <a:t>Prepare one possible recommendation.</a:t>
            </a:r>
          </a:p>
          <a:p>
            <a:pPr lvl="0" fontAlgn="t"/>
            <a:r>
              <a:rPr lang="en-GB" sz="1200" b="0" i="0" kern="1200">
                <a:solidFill>
                  <a:schemeClr val="tx1"/>
                </a:solidFill>
                <a:effectLst/>
                <a:latin typeface="+mn-lt"/>
                <a:ea typeface="+mn-ea"/>
                <a:cs typeface="+mn-cs"/>
              </a:rPr>
              <a:t>Bring one theory relevant to our role.</a:t>
            </a:r>
          </a:p>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35</a:t>
            </a:fld>
            <a:endParaRPr lang="en-GB"/>
          </a:p>
        </p:txBody>
      </p:sp>
    </p:spTree>
    <p:extLst>
      <p:ext uri="{BB962C8B-B14F-4D97-AF65-F5344CB8AC3E}">
        <p14:creationId xmlns:p14="http://schemas.microsoft.com/office/powerpoint/2010/main" val="35833997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36</a:t>
            </a:fld>
            <a:endParaRPr lang="en-GB"/>
          </a:p>
        </p:txBody>
      </p:sp>
    </p:spTree>
    <p:extLst>
      <p:ext uri="{BB962C8B-B14F-4D97-AF65-F5344CB8AC3E}">
        <p14:creationId xmlns:p14="http://schemas.microsoft.com/office/powerpoint/2010/main" val="32429519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Ask students to start a simple reflection:</a:t>
            </a:r>
          </a:p>
          <a:p>
            <a:pPr lvl="0" fontAlgn="t"/>
            <a:r>
              <a:rPr lang="en-GB" sz="1200" b="0" i="0" kern="1200">
                <a:solidFill>
                  <a:schemeClr val="tx1"/>
                </a:solidFill>
                <a:effectLst/>
                <a:latin typeface="+mn-lt"/>
                <a:ea typeface="+mn-ea"/>
                <a:cs typeface="+mn-cs"/>
              </a:rPr>
              <a:t>Something I learned today</a:t>
            </a:r>
          </a:p>
          <a:p>
            <a:pPr lvl="0" fontAlgn="t"/>
            <a:r>
              <a:rPr lang="en-GB" sz="1200" b="0" i="0" kern="1200">
                <a:solidFill>
                  <a:schemeClr val="tx1"/>
                </a:solidFill>
                <a:effectLst/>
                <a:latin typeface="+mn-lt"/>
                <a:ea typeface="+mn-ea"/>
                <a:cs typeface="+mn-cs"/>
              </a:rPr>
              <a:t>Something that surprised me</a:t>
            </a:r>
          </a:p>
          <a:p>
            <a:pPr lvl="0" fontAlgn="t"/>
            <a:r>
              <a:rPr lang="en-GB" sz="1200" b="0" i="0" kern="1200">
                <a:solidFill>
                  <a:schemeClr val="tx1"/>
                </a:solidFill>
                <a:effectLst/>
                <a:latin typeface="+mn-lt"/>
                <a:ea typeface="+mn-ea"/>
                <a:cs typeface="+mn-cs"/>
              </a:rPr>
              <a:t>One management behaviour I noticed this week</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26712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39</a:t>
            </a:fld>
            <a:endParaRPr lang="en-GB"/>
          </a:p>
        </p:txBody>
      </p:sp>
    </p:spTree>
    <p:extLst>
      <p:ext uri="{BB962C8B-B14F-4D97-AF65-F5344CB8AC3E}">
        <p14:creationId xmlns:p14="http://schemas.microsoft.com/office/powerpoint/2010/main" val="3222189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18/09/2026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38266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18/09/2026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98736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9/18/2026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9.xml"/><Relationship Id="rId7"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18/09/2026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82" r:id="rId5"/>
    <p:sldLayoutId id="214748368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1.xml"/><Relationship Id="rId1" Type="http://schemas.openxmlformats.org/officeDocument/2006/relationships/video" Target="https://www.youtube.com/embed/hMesDq_rNOw?feature=oembed" TargetMode="External"/><Relationship Id="rId4" Type="http://schemas.openxmlformats.org/officeDocument/2006/relationships/image" Target="../media/image22.jpeg"/></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2.xml"/><Relationship Id="rId1" Type="http://schemas.openxmlformats.org/officeDocument/2006/relationships/slideLayout" Target="../slideLayouts/slideLayout12.xml"/><Relationship Id="rId4" Type="http://schemas.openxmlformats.org/officeDocument/2006/relationships/hyperlink" Target="https://www.picpedia.org/post-it-note/c/case-study.html"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4.xml"/><Relationship Id="rId1" Type="http://schemas.openxmlformats.org/officeDocument/2006/relationships/slideLayout" Target="../slideLayouts/slideLayout1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7.xml"/><Relationship Id="rId1" Type="http://schemas.openxmlformats.org/officeDocument/2006/relationships/slideLayout" Target="../slideLayouts/slideLayout11.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8.xml"/><Relationship Id="rId1" Type="http://schemas.openxmlformats.org/officeDocument/2006/relationships/slideLayout" Target="../slideLayouts/slideLayout11.xml"/><Relationship Id="rId4" Type="http://schemas.openxmlformats.org/officeDocument/2006/relationships/hyperlink" Target="https://www.rawpixel.com/search/meeting"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0.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2.xml"/><Relationship Id="rId1" Type="http://schemas.openxmlformats.org/officeDocument/2006/relationships/slideLayout" Target="../slideLayouts/slideLayout11.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3.xml"/><Relationship Id="rId1" Type="http://schemas.openxmlformats.org/officeDocument/2006/relationships/slideLayout" Target="../slideLayouts/slideLayout11.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5.xml"/><Relationship Id="rId1" Type="http://schemas.openxmlformats.org/officeDocument/2006/relationships/slideLayout" Target="../slideLayouts/slideLayout11.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3" Type="http://schemas.openxmlformats.org/officeDocument/2006/relationships/hyperlink" Target="https://www.belbin.com/landing-pages/belbin-and-self-awareness-the-key-to-higher-performing-teams" TargetMode="External"/><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hyperlink" Target="https://www.cipd.org/uk/knowledge/evidence-reviews/trust-psychological-saf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a:solidFill>
                  <a:schemeClr val="bg1"/>
                </a:solidFill>
              </a:rPr>
              <a:t>BMBS4004 – Managing People and Teams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311040-DBCD-E911-EC1F-68482832D30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1B8DA23-30C7-AC36-BB97-A65111D8B9C9}"/>
              </a:ext>
            </a:extLst>
          </p:cNvPr>
          <p:cNvSpPr>
            <a:spLocks noGrp="1"/>
          </p:cNvSpPr>
          <p:nvPr>
            <p:ph type="title"/>
          </p:nvPr>
        </p:nvSpPr>
        <p:spPr/>
        <p:txBody>
          <a:bodyPr/>
          <a:lstStyle/>
          <a:p>
            <a:r>
              <a:rPr lang="en-GB"/>
              <a:t>Recap of Week 2</a:t>
            </a:r>
          </a:p>
        </p:txBody>
      </p:sp>
      <p:sp>
        <p:nvSpPr>
          <p:cNvPr id="5" name="Content Placeholder 4">
            <a:extLst>
              <a:ext uri="{FF2B5EF4-FFF2-40B4-BE49-F238E27FC236}">
                <a16:creationId xmlns:a16="http://schemas.microsoft.com/office/drawing/2014/main" id="{B228ADF4-82E7-2F9B-4EAE-FA3FE38A9AE0}"/>
              </a:ext>
            </a:extLst>
          </p:cNvPr>
          <p:cNvSpPr>
            <a:spLocks noGrp="1"/>
          </p:cNvSpPr>
          <p:nvPr>
            <p:ph idx="1"/>
          </p:nvPr>
        </p:nvSpPr>
        <p:spPr/>
        <p:txBody>
          <a:bodyPr>
            <a:normAutofit/>
          </a:bodyPr>
          <a:lstStyle/>
          <a:p>
            <a:pPr lvl="0"/>
            <a:r>
              <a:rPr lang="en-GB"/>
              <a:t>Explored how individual behaviour influences organisational performance and team success.</a:t>
            </a:r>
          </a:p>
          <a:p>
            <a:pPr lvl="0"/>
            <a:r>
              <a:rPr lang="en-GB"/>
              <a:t>Reviewed motivation theories, including Self-Determination Theory, Maslow, Herzberg and McClelland.</a:t>
            </a:r>
          </a:p>
          <a:p>
            <a:pPr lvl="0"/>
            <a:r>
              <a:rPr lang="en-GB"/>
              <a:t>Considered how personality, attitudes and behaviours affect workplace relationships and effectiveness.</a:t>
            </a:r>
          </a:p>
          <a:p>
            <a:pPr lvl="0"/>
            <a:r>
              <a:rPr lang="en-GB"/>
              <a:t>Examined employee engagement and how managers can support motivation, employee voice, leadership and organisational integrity</a:t>
            </a:r>
          </a:p>
          <a:p>
            <a:endParaRPr lang="en-GB"/>
          </a:p>
        </p:txBody>
      </p:sp>
    </p:spTree>
    <p:extLst>
      <p:ext uri="{BB962C8B-B14F-4D97-AF65-F5344CB8AC3E}">
        <p14:creationId xmlns:p14="http://schemas.microsoft.com/office/powerpoint/2010/main" val="1121162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9D0F6A-BB38-78F3-460A-BCEACAE5861D}"/>
              </a:ext>
            </a:extLst>
          </p:cNvPr>
          <p:cNvSpPr>
            <a:spLocks noGrp="1"/>
          </p:cNvSpPr>
          <p:nvPr>
            <p:ph type="title"/>
          </p:nvPr>
        </p:nvSpPr>
        <p:spPr>
          <a:xfrm>
            <a:off x="358219" y="365125"/>
            <a:ext cx="11481847" cy="1325563"/>
          </a:xfrm>
        </p:spPr>
        <p:txBody>
          <a:bodyPr anchor="ctr">
            <a:normAutofit/>
          </a:bodyPr>
          <a:lstStyle/>
          <a:p>
            <a:r>
              <a:rPr lang="en-GB"/>
              <a:t>Learning outcomes for today</a:t>
            </a:r>
          </a:p>
        </p:txBody>
      </p:sp>
      <p:graphicFrame>
        <p:nvGraphicFramePr>
          <p:cNvPr id="7" name="Content Placeholder 4">
            <a:extLst>
              <a:ext uri="{FF2B5EF4-FFF2-40B4-BE49-F238E27FC236}">
                <a16:creationId xmlns:a16="http://schemas.microsoft.com/office/drawing/2014/main" id="{4FC56B69-1766-9541-F654-D9169CDFD4B0}"/>
              </a:ext>
            </a:extLst>
          </p:cNvPr>
          <p:cNvGraphicFramePr>
            <a:graphicFrameLocks noGrp="1"/>
          </p:cNvGraphicFramePr>
          <p:nvPr>
            <p:ph idx="1"/>
            <p:extLst>
              <p:ext uri="{D42A27DB-BD31-4B8C-83A1-F6EECF244321}">
                <p14:modId xmlns:p14="http://schemas.microsoft.com/office/powerpoint/2010/main" val="2530101493"/>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7709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CADD-CA63-A207-A755-B0374F3259F3}"/>
              </a:ext>
            </a:extLst>
          </p:cNvPr>
          <p:cNvSpPr>
            <a:spLocks noGrp="1"/>
          </p:cNvSpPr>
          <p:nvPr>
            <p:ph type="title"/>
          </p:nvPr>
        </p:nvSpPr>
        <p:spPr/>
        <p:txBody>
          <a:bodyPr anchor="ctr">
            <a:normAutofit/>
          </a:bodyPr>
          <a:lstStyle/>
          <a:p>
            <a:r>
              <a:rPr lang="en-GB"/>
              <a:t>Working in Teams</a:t>
            </a:r>
          </a:p>
        </p:txBody>
      </p:sp>
      <p:graphicFrame>
        <p:nvGraphicFramePr>
          <p:cNvPr id="5" name="Content Placeholder 2">
            <a:extLst>
              <a:ext uri="{FF2B5EF4-FFF2-40B4-BE49-F238E27FC236}">
                <a16:creationId xmlns:a16="http://schemas.microsoft.com/office/drawing/2014/main" id="{CED43443-80F3-E184-4C59-49C484FC6005}"/>
              </a:ext>
            </a:extLst>
          </p:cNvPr>
          <p:cNvGraphicFramePr>
            <a:graphicFrameLocks noGrp="1"/>
          </p:cNvGraphicFramePr>
          <p:nvPr>
            <p:ph idx="1"/>
            <p:extLst>
              <p:ext uri="{D42A27DB-BD31-4B8C-83A1-F6EECF244321}">
                <p14:modId xmlns:p14="http://schemas.microsoft.com/office/powerpoint/2010/main" val="3696364063"/>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4302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5AF9441-FF98-F0F4-27BF-CD9172AA5E83}"/>
              </a:ext>
            </a:extLst>
          </p:cNvPr>
          <p:cNvSpPr>
            <a:spLocks noGrp="1"/>
          </p:cNvSpPr>
          <p:nvPr>
            <p:ph type="title"/>
          </p:nvPr>
        </p:nvSpPr>
        <p:spPr/>
        <p:txBody>
          <a:bodyPr/>
          <a:lstStyle/>
          <a:p>
            <a:r>
              <a:rPr lang="en-GB"/>
              <a:t>What is the difference between a group and a team? </a:t>
            </a:r>
          </a:p>
        </p:txBody>
      </p:sp>
      <p:pic>
        <p:nvPicPr>
          <p:cNvPr id="7" name="Content Placeholder 6">
            <a:extLst>
              <a:ext uri="{FF2B5EF4-FFF2-40B4-BE49-F238E27FC236}">
                <a16:creationId xmlns:a16="http://schemas.microsoft.com/office/drawing/2014/main" id="{CE82DF67-DFD3-F1E0-C4E0-E1A5065FBDFE}"/>
              </a:ext>
            </a:extLst>
          </p:cNvPr>
          <p:cNvPicPr>
            <a:picLocks noGrp="1" noChangeAspect="1"/>
          </p:cNvPicPr>
          <p:nvPr>
            <p:ph idx="1"/>
          </p:nvPr>
        </p:nvPicPr>
        <p:blipFill>
          <a:blip r:embed="rId3"/>
          <a:stretch>
            <a:fillRect/>
          </a:stretch>
        </p:blipFill>
        <p:spPr>
          <a:xfrm>
            <a:off x="3160022" y="1113492"/>
            <a:ext cx="6433157" cy="4288771"/>
          </a:xfrm>
          <a:prstGeom prst="rect">
            <a:avLst/>
          </a:prstGeom>
        </p:spPr>
      </p:pic>
    </p:spTree>
    <p:extLst>
      <p:ext uri="{BB962C8B-B14F-4D97-AF65-F5344CB8AC3E}">
        <p14:creationId xmlns:p14="http://schemas.microsoft.com/office/powerpoint/2010/main" val="1909430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97243D-BB3D-DF8A-C466-BA899EEC6FE2}"/>
              </a:ext>
            </a:extLst>
          </p:cNvPr>
          <p:cNvSpPr>
            <a:spLocks noGrp="1"/>
          </p:cNvSpPr>
          <p:nvPr>
            <p:ph type="title"/>
          </p:nvPr>
        </p:nvSpPr>
        <p:spPr>
          <a:xfrm>
            <a:off x="358219" y="365125"/>
            <a:ext cx="11481847" cy="1325563"/>
          </a:xfrm>
        </p:spPr>
        <p:txBody>
          <a:bodyPr anchor="ctr">
            <a:normAutofit/>
          </a:bodyPr>
          <a:lstStyle/>
          <a:p>
            <a:r>
              <a:rPr lang="en-GB"/>
              <a:t>Debate</a:t>
            </a:r>
          </a:p>
        </p:txBody>
      </p:sp>
      <p:sp>
        <p:nvSpPr>
          <p:cNvPr id="5" name="Content Placeholder 4">
            <a:extLst>
              <a:ext uri="{FF2B5EF4-FFF2-40B4-BE49-F238E27FC236}">
                <a16:creationId xmlns:a16="http://schemas.microsoft.com/office/drawing/2014/main" id="{E900D34A-413F-C3EE-5BDB-523DA7DFF0EF}"/>
              </a:ext>
            </a:extLst>
          </p:cNvPr>
          <p:cNvSpPr>
            <a:spLocks noGrp="1"/>
          </p:cNvSpPr>
          <p:nvPr>
            <p:ph idx="1"/>
          </p:nvPr>
        </p:nvSpPr>
        <p:spPr>
          <a:xfrm>
            <a:off x="358219" y="1825625"/>
            <a:ext cx="5645673" cy="3575934"/>
          </a:xfrm>
        </p:spPr>
        <p:txBody>
          <a:bodyPr>
            <a:normAutofit/>
          </a:bodyPr>
          <a:lstStyle/>
          <a:p>
            <a:r>
              <a:rPr lang="en-GB"/>
              <a:t>In groups, discuss whether a jury in a court of law is a group or a team.</a:t>
            </a:r>
          </a:p>
          <a:p>
            <a:r>
              <a:rPr lang="en-GB"/>
              <a:t>Once you have reached a conclusion, consider why, bearing in mind the points covered on previous slide. </a:t>
            </a:r>
          </a:p>
          <a:p>
            <a:r>
              <a:rPr lang="en-GB"/>
              <a:t>You have 5 minutes!</a:t>
            </a:r>
          </a:p>
          <a:p>
            <a:pPr marL="0" indent="0">
              <a:buNone/>
            </a:pPr>
            <a:endParaRPr lang="en-GB"/>
          </a:p>
        </p:txBody>
      </p:sp>
      <p:pic>
        <p:nvPicPr>
          <p:cNvPr id="7" name="Picture 6" descr="Empty chairs in jury box">
            <a:extLst>
              <a:ext uri="{FF2B5EF4-FFF2-40B4-BE49-F238E27FC236}">
                <a16:creationId xmlns:a16="http://schemas.microsoft.com/office/drawing/2014/main" id="{FB8C8EDA-BDF6-D6A8-F2E0-8228C5E34857}"/>
              </a:ext>
            </a:extLst>
          </p:cNvPr>
          <p:cNvPicPr>
            <a:picLocks noChangeAspect="1"/>
          </p:cNvPicPr>
          <p:nvPr/>
        </p:nvPicPr>
        <p:blipFill>
          <a:blip r:embed="rId3">
            <a:extLst>
              <a:ext uri="{28A0092B-C50C-407E-A947-70E740481C1C}">
                <a14:useLocalDpi xmlns:a14="http://schemas.microsoft.com/office/drawing/2010/main" val="0"/>
              </a:ext>
            </a:extLst>
          </a:blip>
          <a:srcRect t="5110" r="-1" b="-1"/>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864054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938C-B6F6-A26D-3182-9EAFA89BFDD2}"/>
              </a:ext>
            </a:extLst>
          </p:cNvPr>
          <p:cNvSpPr>
            <a:spLocks noGrp="1"/>
          </p:cNvSpPr>
          <p:nvPr>
            <p:ph type="title"/>
          </p:nvPr>
        </p:nvSpPr>
        <p:spPr>
          <a:xfrm>
            <a:off x="358219" y="365125"/>
            <a:ext cx="4454412" cy="5233570"/>
          </a:xfrm>
        </p:spPr>
        <p:txBody>
          <a:bodyPr anchor="ctr">
            <a:normAutofit/>
          </a:bodyPr>
          <a:lstStyle/>
          <a:p>
            <a:r>
              <a:rPr lang="en-GB"/>
              <a:t>Tuckman’s Theory - The 5 stages of Team Development </a:t>
            </a:r>
          </a:p>
        </p:txBody>
      </p:sp>
      <p:pic>
        <p:nvPicPr>
          <p:cNvPr id="11" name="Content Placeholder 10">
            <a:extLst>
              <a:ext uri="{FF2B5EF4-FFF2-40B4-BE49-F238E27FC236}">
                <a16:creationId xmlns:a16="http://schemas.microsoft.com/office/drawing/2014/main" id="{0B839BE2-790E-222C-852F-4064A13CFA06}"/>
              </a:ext>
            </a:extLst>
          </p:cNvPr>
          <p:cNvPicPr>
            <a:picLocks noGrp="1" noChangeAspect="1"/>
          </p:cNvPicPr>
          <p:nvPr>
            <p:ph idx="1"/>
          </p:nvPr>
        </p:nvPicPr>
        <p:blipFill>
          <a:blip r:embed="rId3"/>
          <a:stretch>
            <a:fillRect/>
          </a:stretch>
        </p:blipFill>
        <p:spPr>
          <a:xfrm>
            <a:off x="4812631" y="581461"/>
            <a:ext cx="6785811" cy="4682211"/>
          </a:xfrm>
          <a:prstGeom prst="rect">
            <a:avLst/>
          </a:prstGeom>
          <a:noFill/>
        </p:spPr>
      </p:pic>
    </p:spTree>
    <p:extLst>
      <p:ext uri="{BB962C8B-B14F-4D97-AF65-F5344CB8AC3E}">
        <p14:creationId xmlns:p14="http://schemas.microsoft.com/office/powerpoint/2010/main" val="2922622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B89EB-DDC7-7A25-0E9F-7CC26633CBCA}"/>
              </a:ext>
            </a:extLst>
          </p:cNvPr>
          <p:cNvSpPr>
            <a:spLocks noGrp="1"/>
          </p:cNvSpPr>
          <p:nvPr>
            <p:ph type="title"/>
          </p:nvPr>
        </p:nvSpPr>
        <p:spPr>
          <a:xfrm>
            <a:off x="358219" y="365125"/>
            <a:ext cx="11481847" cy="1325563"/>
          </a:xfrm>
        </p:spPr>
        <p:txBody>
          <a:bodyPr anchor="ctr">
            <a:normAutofit/>
          </a:bodyPr>
          <a:lstStyle/>
          <a:p>
            <a:r>
              <a:rPr lang="en-GB"/>
              <a:t>QUIZ TIME</a:t>
            </a:r>
          </a:p>
        </p:txBody>
      </p:sp>
      <p:graphicFrame>
        <p:nvGraphicFramePr>
          <p:cNvPr id="5" name="Content Placeholder 2">
            <a:extLst>
              <a:ext uri="{FF2B5EF4-FFF2-40B4-BE49-F238E27FC236}">
                <a16:creationId xmlns:a16="http://schemas.microsoft.com/office/drawing/2014/main" id="{9473C9F3-4875-1E43-622B-A064E8A4E416}"/>
              </a:ext>
            </a:extLst>
          </p:cNvPr>
          <p:cNvGraphicFramePr>
            <a:graphicFrameLocks noGrp="1"/>
          </p:cNvGraphicFramePr>
          <p:nvPr>
            <p:ph idx="1"/>
            <p:extLst>
              <p:ext uri="{D42A27DB-BD31-4B8C-83A1-F6EECF244321}">
                <p14:modId xmlns:p14="http://schemas.microsoft.com/office/powerpoint/2010/main" val="39976235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3402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9B908-D44F-8735-C3E9-B300B92787C2}"/>
              </a:ext>
            </a:extLst>
          </p:cNvPr>
          <p:cNvSpPr>
            <a:spLocks noGrp="1"/>
          </p:cNvSpPr>
          <p:nvPr>
            <p:ph type="title"/>
          </p:nvPr>
        </p:nvSpPr>
        <p:spPr/>
        <p:txBody>
          <a:bodyPr/>
          <a:lstStyle/>
          <a:p>
            <a:r>
              <a:rPr lang="en-GB"/>
              <a:t>Scenario 1 – The Project Team</a:t>
            </a:r>
          </a:p>
        </p:txBody>
      </p:sp>
      <p:sp>
        <p:nvSpPr>
          <p:cNvPr id="3" name="Content Placeholder 2">
            <a:extLst>
              <a:ext uri="{FF2B5EF4-FFF2-40B4-BE49-F238E27FC236}">
                <a16:creationId xmlns:a16="http://schemas.microsoft.com/office/drawing/2014/main" id="{27208CA4-B51A-34D9-8F6E-EC48977E1634}"/>
              </a:ext>
            </a:extLst>
          </p:cNvPr>
          <p:cNvSpPr>
            <a:spLocks noGrp="1"/>
          </p:cNvSpPr>
          <p:nvPr>
            <p:ph idx="1"/>
          </p:nvPr>
        </p:nvSpPr>
        <p:spPr/>
        <p:txBody>
          <a:bodyPr/>
          <a:lstStyle/>
          <a:p>
            <a:r>
              <a:rPr lang="en-GB"/>
              <a:t>In a project team, two members argued over who should lead the creative direction, causing tension and confusion among others.</a:t>
            </a:r>
          </a:p>
        </p:txBody>
      </p:sp>
      <p:pic>
        <p:nvPicPr>
          <p:cNvPr id="6" name="Picture 5">
            <a:extLst>
              <a:ext uri="{FF2B5EF4-FFF2-40B4-BE49-F238E27FC236}">
                <a16:creationId xmlns:a16="http://schemas.microsoft.com/office/drawing/2014/main" id="{88E69029-B12B-6FF8-73F4-5788CFFFACFD}"/>
              </a:ext>
            </a:extLst>
          </p:cNvPr>
          <p:cNvPicPr>
            <a:picLocks noChangeAspect="1"/>
          </p:cNvPicPr>
          <p:nvPr/>
        </p:nvPicPr>
        <p:blipFill>
          <a:blip r:embed="rId3"/>
          <a:stretch>
            <a:fillRect/>
          </a:stretch>
        </p:blipFill>
        <p:spPr>
          <a:xfrm>
            <a:off x="2907987" y="3429000"/>
            <a:ext cx="5774552" cy="1026587"/>
          </a:xfrm>
          <a:prstGeom prst="rect">
            <a:avLst/>
          </a:prstGeom>
        </p:spPr>
      </p:pic>
    </p:spTree>
    <p:extLst>
      <p:ext uri="{BB962C8B-B14F-4D97-AF65-F5344CB8AC3E}">
        <p14:creationId xmlns:p14="http://schemas.microsoft.com/office/powerpoint/2010/main" val="3263740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60B6-5528-865F-AA08-AE8DC1625E6C}"/>
              </a:ext>
            </a:extLst>
          </p:cNvPr>
          <p:cNvSpPr>
            <a:spLocks noGrp="1"/>
          </p:cNvSpPr>
          <p:nvPr>
            <p:ph type="title"/>
          </p:nvPr>
        </p:nvSpPr>
        <p:spPr/>
        <p:txBody>
          <a:bodyPr/>
          <a:lstStyle/>
          <a:p>
            <a:r>
              <a:rPr lang="en-GB"/>
              <a:t>Scenario 2 – The Event Planning Team</a:t>
            </a:r>
          </a:p>
        </p:txBody>
      </p:sp>
      <p:sp>
        <p:nvSpPr>
          <p:cNvPr id="3" name="Content Placeholder 2">
            <a:extLst>
              <a:ext uri="{FF2B5EF4-FFF2-40B4-BE49-F238E27FC236}">
                <a16:creationId xmlns:a16="http://schemas.microsoft.com/office/drawing/2014/main" id="{A0C3EE3B-F4A4-27E5-6343-34386953656F}"/>
              </a:ext>
            </a:extLst>
          </p:cNvPr>
          <p:cNvSpPr>
            <a:spLocks noGrp="1"/>
          </p:cNvSpPr>
          <p:nvPr>
            <p:ph idx="1"/>
          </p:nvPr>
        </p:nvSpPr>
        <p:spPr/>
        <p:txBody>
          <a:bodyPr>
            <a:normAutofit/>
          </a:bodyPr>
          <a:lstStyle/>
          <a:p>
            <a:r>
              <a:rPr lang="en-GB" sz="2400"/>
              <a:t>After months of planning and executing a successful company conference, the Event Planning team held a final meeting to wrap up their work. They reviewed what went well and what could be improved for future events. The team members shared their appreciation for each other's efforts and celebrated their success with a small farewell gathering. </a:t>
            </a:r>
          </a:p>
        </p:txBody>
      </p:sp>
      <p:pic>
        <p:nvPicPr>
          <p:cNvPr id="6" name="Picture 5">
            <a:extLst>
              <a:ext uri="{FF2B5EF4-FFF2-40B4-BE49-F238E27FC236}">
                <a16:creationId xmlns:a16="http://schemas.microsoft.com/office/drawing/2014/main" id="{CA24F7EA-A05A-A32A-8D40-3DBF3682A921}"/>
              </a:ext>
            </a:extLst>
          </p:cNvPr>
          <p:cNvPicPr>
            <a:picLocks noChangeAspect="1"/>
          </p:cNvPicPr>
          <p:nvPr/>
        </p:nvPicPr>
        <p:blipFill>
          <a:blip r:embed="rId3"/>
          <a:stretch>
            <a:fillRect/>
          </a:stretch>
        </p:blipFill>
        <p:spPr>
          <a:xfrm>
            <a:off x="2907987" y="3797968"/>
            <a:ext cx="5774552" cy="1026587"/>
          </a:xfrm>
          <a:prstGeom prst="rect">
            <a:avLst/>
          </a:prstGeom>
        </p:spPr>
      </p:pic>
    </p:spTree>
    <p:extLst>
      <p:ext uri="{BB962C8B-B14F-4D97-AF65-F5344CB8AC3E}">
        <p14:creationId xmlns:p14="http://schemas.microsoft.com/office/powerpoint/2010/main" val="1731497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2FC72-01A1-3F7B-427F-F7313CD8F9A5}"/>
              </a:ext>
            </a:extLst>
          </p:cNvPr>
          <p:cNvSpPr>
            <a:spLocks noGrp="1"/>
          </p:cNvSpPr>
          <p:nvPr>
            <p:ph type="title"/>
          </p:nvPr>
        </p:nvSpPr>
        <p:spPr/>
        <p:txBody>
          <a:bodyPr/>
          <a:lstStyle/>
          <a:p>
            <a:r>
              <a:rPr lang="en-GB"/>
              <a:t>Scenario 3 – The Research Team</a:t>
            </a:r>
          </a:p>
        </p:txBody>
      </p:sp>
      <p:sp>
        <p:nvSpPr>
          <p:cNvPr id="3" name="Content Placeholder 2">
            <a:extLst>
              <a:ext uri="{FF2B5EF4-FFF2-40B4-BE49-F238E27FC236}">
                <a16:creationId xmlns:a16="http://schemas.microsoft.com/office/drawing/2014/main" id="{704D5C80-A7D2-3A09-79FC-39508FDA815F}"/>
              </a:ext>
            </a:extLst>
          </p:cNvPr>
          <p:cNvSpPr>
            <a:spLocks noGrp="1"/>
          </p:cNvSpPr>
          <p:nvPr>
            <p:ph idx="1"/>
          </p:nvPr>
        </p:nvSpPr>
        <p:spPr/>
        <p:txBody>
          <a:bodyPr>
            <a:normAutofit/>
          </a:bodyPr>
          <a:lstStyle/>
          <a:p>
            <a:r>
              <a:rPr lang="en-GB" sz="2400"/>
              <a:t>After initial conflicts and role negotiations, the research team reached a phase where members understood and accepted each other’s strengths and working styles. They established clear roles, Anna managed data collection, Brian focused on analysis, and Carla coordinated meetings. Team members communicated openly, gave constructive feedback, and supported one another.</a:t>
            </a:r>
          </a:p>
        </p:txBody>
      </p:sp>
      <p:pic>
        <p:nvPicPr>
          <p:cNvPr id="6" name="Picture 5">
            <a:extLst>
              <a:ext uri="{FF2B5EF4-FFF2-40B4-BE49-F238E27FC236}">
                <a16:creationId xmlns:a16="http://schemas.microsoft.com/office/drawing/2014/main" id="{A00AF035-6CDE-F56B-4FCC-F04A840642D1}"/>
              </a:ext>
            </a:extLst>
          </p:cNvPr>
          <p:cNvPicPr>
            <a:picLocks noChangeAspect="1"/>
          </p:cNvPicPr>
          <p:nvPr/>
        </p:nvPicPr>
        <p:blipFill>
          <a:blip r:embed="rId3"/>
          <a:stretch>
            <a:fillRect/>
          </a:stretch>
        </p:blipFill>
        <p:spPr>
          <a:xfrm>
            <a:off x="2875903" y="3958389"/>
            <a:ext cx="5774552" cy="1026587"/>
          </a:xfrm>
          <a:prstGeom prst="rect">
            <a:avLst/>
          </a:prstGeom>
        </p:spPr>
      </p:pic>
    </p:spTree>
    <p:extLst>
      <p:ext uri="{BB962C8B-B14F-4D97-AF65-F5344CB8AC3E}">
        <p14:creationId xmlns:p14="http://schemas.microsoft.com/office/powerpoint/2010/main" val="1547425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81E00-30F4-14D5-D709-BE548952DE0D}"/>
              </a:ext>
            </a:extLst>
          </p:cNvPr>
          <p:cNvSpPr>
            <a:spLocks noGrp="1"/>
          </p:cNvSpPr>
          <p:nvPr>
            <p:ph type="title"/>
          </p:nvPr>
        </p:nvSpPr>
        <p:spPr/>
        <p:txBody>
          <a:bodyPr/>
          <a:lstStyle/>
          <a:p>
            <a:r>
              <a:rPr lang="en-GB"/>
              <a:t>Scenario 4 – The Product Team</a:t>
            </a:r>
          </a:p>
        </p:txBody>
      </p:sp>
      <p:sp>
        <p:nvSpPr>
          <p:cNvPr id="3" name="Content Placeholder 2">
            <a:extLst>
              <a:ext uri="{FF2B5EF4-FFF2-40B4-BE49-F238E27FC236}">
                <a16:creationId xmlns:a16="http://schemas.microsoft.com/office/drawing/2014/main" id="{4F12B6DC-4967-A98B-B7A3-52F30D7E51EB}"/>
              </a:ext>
            </a:extLst>
          </p:cNvPr>
          <p:cNvSpPr>
            <a:spLocks noGrp="1"/>
          </p:cNvSpPr>
          <p:nvPr>
            <p:ph idx="1"/>
          </p:nvPr>
        </p:nvSpPr>
        <p:spPr/>
        <p:txBody>
          <a:bodyPr>
            <a:normAutofit/>
          </a:bodyPr>
          <a:lstStyle/>
          <a:p>
            <a:r>
              <a:rPr lang="en-GB" sz="2800"/>
              <a:t>The New Product Development team met for the first time to discuss their goals and timelines. Members were polite and cautious, focusing on introductions and learning about each other's backgrounds. Everyone was eager but uncertain about their roles and how the team would function. </a:t>
            </a:r>
          </a:p>
        </p:txBody>
      </p:sp>
      <p:pic>
        <p:nvPicPr>
          <p:cNvPr id="6" name="Picture 5">
            <a:extLst>
              <a:ext uri="{FF2B5EF4-FFF2-40B4-BE49-F238E27FC236}">
                <a16:creationId xmlns:a16="http://schemas.microsoft.com/office/drawing/2014/main" id="{7F6FC022-5781-A72B-9C21-C16AA62390C1}"/>
              </a:ext>
            </a:extLst>
          </p:cNvPr>
          <p:cNvPicPr>
            <a:picLocks noChangeAspect="1"/>
          </p:cNvPicPr>
          <p:nvPr/>
        </p:nvPicPr>
        <p:blipFill>
          <a:blip r:embed="rId3"/>
          <a:stretch>
            <a:fillRect/>
          </a:stretch>
        </p:blipFill>
        <p:spPr>
          <a:xfrm>
            <a:off x="2956114" y="3830052"/>
            <a:ext cx="5774552" cy="1026587"/>
          </a:xfrm>
          <a:prstGeom prst="rect">
            <a:avLst/>
          </a:prstGeom>
        </p:spPr>
      </p:pic>
    </p:spTree>
    <p:extLst>
      <p:ext uri="{BB962C8B-B14F-4D97-AF65-F5344CB8AC3E}">
        <p14:creationId xmlns:p14="http://schemas.microsoft.com/office/powerpoint/2010/main" val="3026089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E2AC0-7627-8BB3-2061-EA1BA5B2249A}"/>
              </a:ext>
            </a:extLst>
          </p:cNvPr>
          <p:cNvSpPr>
            <a:spLocks noGrp="1"/>
          </p:cNvSpPr>
          <p:nvPr>
            <p:ph type="title"/>
          </p:nvPr>
        </p:nvSpPr>
        <p:spPr/>
        <p:txBody>
          <a:bodyPr/>
          <a:lstStyle/>
          <a:p>
            <a:r>
              <a:rPr lang="en-GB"/>
              <a:t>Scenario 5 – The Software Team</a:t>
            </a:r>
          </a:p>
        </p:txBody>
      </p:sp>
      <p:sp>
        <p:nvSpPr>
          <p:cNvPr id="3" name="Content Placeholder 2">
            <a:extLst>
              <a:ext uri="{FF2B5EF4-FFF2-40B4-BE49-F238E27FC236}">
                <a16:creationId xmlns:a16="http://schemas.microsoft.com/office/drawing/2014/main" id="{04543605-93DE-4A8E-CFFF-DDAC6CB1E720}"/>
              </a:ext>
            </a:extLst>
          </p:cNvPr>
          <p:cNvSpPr>
            <a:spLocks noGrp="1"/>
          </p:cNvSpPr>
          <p:nvPr>
            <p:ph idx="1"/>
          </p:nvPr>
        </p:nvSpPr>
        <p:spPr/>
        <p:txBody>
          <a:bodyPr>
            <a:normAutofit/>
          </a:bodyPr>
          <a:lstStyle/>
          <a:p>
            <a:r>
              <a:rPr lang="en-GB" sz="2400"/>
              <a:t>After months of working together, the software development team had reached a high level of trust and collaboration. Roles were clear, but flexible, with team members stepping up as needed to solve problems and support each other. Communication was open and constructive, allowing them to quickly resolve issues. The team was focused on delivering high-quality features on time and continuously improving their processes. </a:t>
            </a:r>
          </a:p>
        </p:txBody>
      </p:sp>
      <p:sp>
        <p:nvSpPr>
          <p:cNvPr id="6" name="Rectangle 5" descr="Customer Review">
            <a:extLst>
              <a:ext uri="{FF2B5EF4-FFF2-40B4-BE49-F238E27FC236}">
                <a16:creationId xmlns:a16="http://schemas.microsoft.com/office/drawing/2014/main" id="{E8622407-BEDD-E401-CE6B-2D9292AD2D80}"/>
              </a:ext>
            </a:extLst>
          </p:cNvPr>
          <p:cNvSpPr/>
          <p:nvPr/>
        </p:nvSpPr>
        <p:spPr>
          <a:xfrm>
            <a:off x="7717794" y="4305159"/>
            <a:ext cx="428818" cy="42881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pic>
        <p:nvPicPr>
          <p:cNvPr id="8" name="Picture 7">
            <a:extLst>
              <a:ext uri="{FF2B5EF4-FFF2-40B4-BE49-F238E27FC236}">
                <a16:creationId xmlns:a16="http://schemas.microsoft.com/office/drawing/2014/main" id="{8B64BB30-C63F-A15E-BDDB-2DE9630AD23A}"/>
              </a:ext>
            </a:extLst>
          </p:cNvPr>
          <p:cNvPicPr>
            <a:picLocks noChangeAspect="1"/>
          </p:cNvPicPr>
          <p:nvPr/>
        </p:nvPicPr>
        <p:blipFill>
          <a:blip r:embed="rId4"/>
          <a:stretch>
            <a:fillRect/>
          </a:stretch>
        </p:blipFill>
        <p:spPr>
          <a:xfrm>
            <a:off x="3004240" y="4006274"/>
            <a:ext cx="5774552" cy="1026587"/>
          </a:xfrm>
          <a:prstGeom prst="rect">
            <a:avLst/>
          </a:prstGeom>
        </p:spPr>
      </p:pic>
    </p:spTree>
    <p:extLst>
      <p:ext uri="{BB962C8B-B14F-4D97-AF65-F5344CB8AC3E}">
        <p14:creationId xmlns:p14="http://schemas.microsoft.com/office/powerpoint/2010/main" val="1627357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BB50799-3A9C-90CB-762F-6C5B3199BCBF}"/>
              </a:ext>
            </a:extLst>
          </p:cNvPr>
          <p:cNvSpPr>
            <a:spLocks noGrp="1"/>
          </p:cNvSpPr>
          <p:nvPr>
            <p:ph type="title"/>
          </p:nvPr>
        </p:nvSpPr>
        <p:spPr>
          <a:xfrm>
            <a:off x="301657" y="1420926"/>
            <a:ext cx="11594969" cy="1325563"/>
          </a:xfrm>
        </p:spPr>
        <p:txBody>
          <a:bodyPr anchor="ctr">
            <a:normAutofit/>
          </a:bodyPr>
          <a:lstStyle/>
          <a:p>
            <a:r>
              <a:rPr lang="en-GB"/>
              <a:t>Tuckman - Checking Understanding – Page 1 of handout</a:t>
            </a:r>
          </a:p>
        </p:txBody>
      </p:sp>
      <p:graphicFrame>
        <p:nvGraphicFramePr>
          <p:cNvPr id="7" name="Content Placeholder 4">
            <a:extLst>
              <a:ext uri="{FF2B5EF4-FFF2-40B4-BE49-F238E27FC236}">
                <a16:creationId xmlns:a16="http://schemas.microsoft.com/office/drawing/2014/main" id="{9082E69C-6DEB-444A-C243-3987453591CE}"/>
              </a:ext>
            </a:extLst>
          </p:cNvPr>
          <p:cNvGraphicFramePr>
            <a:graphicFrameLocks noGrp="1"/>
          </p:cNvGraphicFramePr>
          <p:nvPr>
            <p:ph idx="1"/>
            <p:extLst>
              <p:ext uri="{D42A27DB-BD31-4B8C-83A1-F6EECF244321}">
                <p14:modId xmlns:p14="http://schemas.microsoft.com/office/powerpoint/2010/main" val="364301264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9262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2FB31-AB06-553A-B8CE-122BCC5C4BF0}"/>
              </a:ext>
            </a:extLst>
          </p:cNvPr>
          <p:cNvSpPr>
            <a:spLocks noGrp="1"/>
          </p:cNvSpPr>
          <p:nvPr>
            <p:ph type="title"/>
          </p:nvPr>
        </p:nvSpPr>
        <p:spPr>
          <a:xfrm>
            <a:off x="358219" y="365125"/>
            <a:ext cx="11481847" cy="1325563"/>
          </a:xfrm>
        </p:spPr>
        <p:txBody>
          <a:bodyPr anchor="ctr">
            <a:normAutofit/>
          </a:bodyPr>
          <a:lstStyle/>
          <a:p>
            <a:r>
              <a:rPr lang="en-GB"/>
              <a:t>Break</a:t>
            </a:r>
          </a:p>
        </p:txBody>
      </p:sp>
      <p:pic>
        <p:nvPicPr>
          <p:cNvPr id="8" name="Content Placeholder 7" descr="Blue and grey mugs with steam coming out">
            <a:extLst>
              <a:ext uri="{FF2B5EF4-FFF2-40B4-BE49-F238E27FC236}">
                <a16:creationId xmlns:a16="http://schemas.microsoft.com/office/drawing/2014/main" id="{7451A1B0-3BBB-9B76-9669-E5FD40F133FA}"/>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34881" b="11640"/>
          <a:stretch>
            <a:fillRect/>
          </a:stretch>
        </p:blipFill>
        <p:spPr>
          <a:xfrm>
            <a:off x="609600" y="1600201"/>
            <a:ext cx="10972800" cy="3917032"/>
          </a:xfrm>
          <a:noFill/>
        </p:spPr>
      </p:pic>
    </p:spTree>
    <p:extLst>
      <p:ext uri="{BB962C8B-B14F-4D97-AF65-F5344CB8AC3E}">
        <p14:creationId xmlns:p14="http://schemas.microsoft.com/office/powerpoint/2010/main" val="2880737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7059F-5A27-79F0-5A7D-87D7122FEFF9}"/>
              </a:ext>
            </a:extLst>
          </p:cNvPr>
          <p:cNvSpPr>
            <a:spLocks noGrp="1"/>
          </p:cNvSpPr>
          <p:nvPr>
            <p:ph type="title"/>
          </p:nvPr>
        </p:nvSpPr>
        <p:spPr>
          <a:xfrm>
            <a:off x="609600" y="274638"/>
            <a:ext cx="10972800" cy="1143000"/>
          </a:xfrm>
        </p:spPr>
        <p:txBody>
          <a:bodyPr anchor="ctr">
            <a:normAutofit/>
          </a:bodyPr>
          <a:lstStyle/>
          <a:p>
            <a:r>
              <a:rPr lang="en-GB"/>
              <a:t>Belbin’s Theory</a:t>
            </a:r>
          </a:p>
        </p:txBody>
      </p:sp>
      <p:pic>
        <p:nvPicPr>
          <p:cNvPr id="5" name="Online Media 4" title="Belbin’s Theory on Team Dynamics">
            <a:hlinkClick r:id="" action="ppaction://media"/>
            <a:extLst>
              <a:ext uri="{FF2B5EF4-FFF2-40B4-BE49-F238E27FC236}">
                <a16:creationId xmlns:a16="http://schemas.microsoft.com/office/drawing/2014/main" id="{4633BA2B-C853-0986-232F-0AFE1C48D910}"/>
              </a:ext>
            </a:extLst>
          </p:cNvPr>
          <p:cNvPicPr>
            <a:picLocks noGrp="1" noRot="1" noChangeAspect="1"/>
          </p:cNvPicPr>
          <p:nvPr>
            <p:ph idx="1"/>
            <a:videoFile r:link="rId1"/>
          </p:nvPr>
        </p:nvPicPr>
        <p:blipFill>
          <a:blip r:embed="rId4"/>
          <a:stretch>
            <a:fillRect/>
          </a:stretch>
        </p:blipFill>
        <p:spPr>
          <a:xfrm>
            <a:off x="2629600" y="1600201"/>
            <a:ext cx="6932800" cy="3917032"/>
          </a:xfrm>
          <a:prstGeom prst="rect">
            <a:avLst/>
          </a:prstGeom>
          <a:noFill/>
        </p:spPr>
      </p:pic>
    </p:spTree>
    <p:extLst>
      <p:ext uri="{BB962C8B-B14F-4D97-AF65-F5344CB8AC3E}">
        <p14:creationId xmlns:p14="http://schemas.microsoft.com/office/powerpoint/2010/main" val="269553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E7065DA-49C5-C95F-3A50-1501AFEDE16F}"/>
              </a:ext>
            </a:extLst>
          </p:cNvPr>
          <p:cNvSpPr>
            <a:spLocks noGrp="1"/>
          </p:cNvSpPr>
          <p:nvPr>
            <p:ph type="title"/>
          </p:nvPr>
        </p:nvSpPr>
        <p:spPr>
          <a:xfrm>
            <a:off x="358219" y="365125"/>
            <a:ext cx="11481847" cy="1325563"/>
          </a:xfrm>
        </p:spPr>
        <p:txBody>
          <a:bodyPr/>
          <a:lstStyle/>
          <a:p>
            <a:r>
              <a:rPr lang="en-US"/>
              <a:t>Belbin’s Team Roles</a:t>
            </a:r>
          </a:p>
        </p:txBody>
      </p:sp>
      <p:pic>
        <p:nvPicPr>
          <p:cNvPr id="5" name="Content Placeholder 4">
            <a:extLst>
              <a:ext uri="{FF2B5EF4-FFF2-40B4-BE49-F238E27FC236}">
                <a16:creationId xmlns:a16="http://schemas.microsoft.com/office/drawing/2014/main" id="{5DF303FE-9315-7FD6-1000-2C94396936DA}"/>
              </a:ext>
            </a:extLst>
          </p:cNvPr>
          <p:cNvPicPr>
            <a:picLocks noGrp="1" noChangeAspect="1"/>
          </p:cNvPicPr>
          <p:nvPr>
            <p:ph idx="1"/>
          </p:nvPr>
        </p:nvPicPr>
        <p:blipFill>
          <a:blip r:embed="rId3"/>
          <a:stretch>
            <a:fillRect/>
          </a:stretch>
        </p:blipFill>
        <p:spPr>
          <a:xfrm>
            <a:off x="4137484" y="1600201"/>
            <a:ext cx="3917032" cy="3917032"/>
          </a:xfrm>
          <a:prstGeom prst="rect">
            <a:avLst/>
          </a:prstGeom>
          <a:noFill/>
        </p:spPr>
      </p:pic>
    </p:spTree>
    <p:extLst>
      <p:ext uri="{BB962C8B-B14F-4D97-AF65-F5344CB8AC3E}">
        <p14:creationId xmlns:p14="http://schemas.microsoft.com/office/powerpoint/2010/main" val="20998687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C7C01-E979-298C-E9E1-7764B1346A2F}"/>
              </a:ext>
            </a:extLst>
          </p:cNvPr>
          <p:cNvSpPr>
            <a:spLocks noGrp="1"/>
          </p:cNvSpPr>
          <p:nvPr>
            <p:ph type="title"/>
          </p:nvPr>
        </p:nvSpPr>
        <p:spPr/>
        <p:txBody>
          <a:bodyPr/>
          <a:lstStyle/>
          <a:p>
            <a:r>
              <a:rPr lang="en-GB"/>
              <a:t>Action Oriented</a:t>
            </a:r>
          </a:p>
        </p:txBody>
      </p:sp>
      <p:pic>
        <p:nvPicPr>
          <p:cNvPr id="5" name="Content Placeholder 4">
            <a:extLst>
              <a:ext uri="{FF2B5EF4-FFF2-40B4-BE49-F238E27FC236}">
                <a16:creationId xmlns:a16="http://schemas.microsoft.com/office/drawing/2014/main" id="{CD318F1C-3013-A7C3-9E34-2656DD0E99AC}"/>
              </a:ext>
            </a:extLst>
          </p:cNvPr>
          <p:cNvPicPr>
            <a:picLocks noGrp="1" noChangeAspect="1"/>
          </p:cNvPicPr>
          <p:nvPr>
            <p:ph idx="1"/>
          </p:nvPr>
        </p:nvPicPr>
        <p:blipFill>
          <a:blip r:embed="rId3"/>
          <a:stretch>
            <a:fillRect/>
          </a:stretch>
        </p:blipFill>
        <p:spPr>
          <a:xfrm>
            <a:off x="2391332" y="1600200"/>
            <a:ext cx="7409335" cy="3916363"/>
          </a:xfrm>
          <a:prstGeom prst="rect">
            <a:avLst/>
          </a:prstGeom>
        </p:spPr>
      </p:pic>
    </p:spTree>
    <p:extLst>
      <p:ext uri="{BB962C8B-B14F-4D97-AF65-F5344CB8AC3E}">
        <p14:creationId xmlns:p14="http://schemas.microsoft.com/office/powerpoint/2010/main" val="2682039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1D207-D1FB-E5B9-FCF2-5B4439A26AF6}"/>
              </a:ext>
            </a:extLst>
          </p:cNvPr>
          <p:cNvSpPr>
            <a:spLocks noGrp="1"/>
          </p:cNvSpPr>
          <p:nvPr>
            <p:ph type="title"/>
          </p:nvPr>
        </p:nvSpPr>
        <p:spPr/>
        <p:txBody>
          <a:bodyPr/>
          <a:lstStyle/>
          <a:p>
            <a:r>
              <a:rPr lang="en-GB"/>
              <a:t>People-Oriented</a:t>
            </a:r>
          </a:p>
        </p:txBody>
      </p:sp>
      <p:pic>
        <p:nvPicPr>
          <p:cNvPr id="5" name="Content Placeholder 4">
            <a:extLst>
              <a:ext uri="{FF2B5EF4-FFF2-40B4-BE49-F238E27FC236}">
                <a16:creationId xmlns:a16="http://schemas.microsoft.com/office/drawing/2014/main" id="{794C80E5-11E8-609E-CE59-15004F88C097}"/>
              </a:ext>
            </a:extLst>
          </p:cNvPr>
          <p:cNvPicPr>
            <a:picLocks noGrp="1" noChangeAspect="1"/>
          </p:cNvPicPr>
          <p:nvPr>
            <p:ph idx="1"/>
          </p:nvPr>
        </p:nvPicPr>
        <p:blipFill>
          <a:blip r:embed="rId2"/>
          <a:stretch>
            <a:fillRect/>
          </a:stretch>
        </p:blipFill>
        <p:spPr>
          <a:xfrm>
            <a:off x="2473364" y="1600200"/>
            <a:ext cx="7245271" cy="3916363"/>
          </a:xfrm>
          <a:prstGeom prst="rect">
            <a:avLst/>
          </a:prstGeom>
        </p:spPr>
      </p:pic>
    </p:spTree>
    <p:extLst>
      <p:ext uri="{BB962C8B-B14F-4D97-AF65-F5344CB8AC3E}">
        <p14:creationId xmlns:p14="http://schemas.microsoft.com/office/powerpoint/2010/main" val="40348193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B4F16-28D2-265C-792E-A1CD5D3990DA}"/>
              </a:ext>
            </a:extLst>
          </p:cNvPr>
          <p:cNvSpPr>
            <a:spLocks noGrp="1"/>
          </p:cNvSpPr>
          <p:nvPr>
            <p:ph type="title"/>
          </p:nvPr>
        </p:nvSpPr>
        <p:spPr/>
        <p:txBody>
          <a:bodyPr/>
          <a:lstStyle/>
          <a:p>
            <a:r>
              <a:rPr lang="en-GB"/>
              <a:t>Thinking Oriented</a:t>
            </a:r>
          </a:p>
        </p:txBody>
      </p:sp>
      <p:pic>
        <p:nvPicPr>
          <p:cNvPr id="5" name="Content Placeholder 4">
            <a:extLst>
              <a:ext uri="{FF2B5EF4-FFF2-40B4-BE49-F238E27FC236}">
                <a16:creationId xmlns:a16="http://schemas.microsoft.com/office/drawing/2014/main" id="{8F5D020C-B890-E987-4FE2-FD036156C13A}"/>
              </a:ext>
            </a:extLst>
          </p:cNvPr>
          <p:cNvPicPr>
            <a:picLocks noGrp="1" noChangeAspect="1"/>
          </p:cNvPicPr>
          <p:nvPr>
            <p:ph idx="1"/>
          </p:nvPr>
        </p:nvPicPr>
        <p:blipFill>
          <a:blip r:embed="rId2"/>
          <a:stretch>
            <a:fillRect/>
          </a:stretch>
        </p:blipFill>
        <p:spPr>
          <a:xfrm>
            <a:off x="2350941" y="1600200"/>
            <a:ext cx="7490118" cy="3916363"/>
          </a:xfrm>
          <a:prstGeom prst="rect">
            <a:avLst/>
          </a:prstGeom>
        </p:spPr>
      </p:pic>
    </p:spTree>
    <p:extLst>
      <p:ext uri="{BB962C8B-B14F-4D97-AF65-F5344CB8AC3E}">
        <p14:creationId xmlns:p14="http://schemas.microsoft.com/office/powerpoint/2010/main" val="23349670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19D09-4F64-A95D-25D4-7EDDC287F232}"/>
              </a:ext>
            </a:extLst>
          </p:cNvPr>
          <p:cNvSpPr>
            <a:spLocks noGrp="1"/>
          </p:cNvSpPr>
          <p:nvPr>
            <p:ph type="title"/>
          </p:nvPr>
        </p:nvSpPr>
        <p:spPr/>
        <p:txBody>
          <a:bodyPr anchor="ctr">
            <a:normAutofit/>
          </a:bodyPr>
          <a:lstStyle/>
          <a:p>
            <a:r>
              <a:rPr lang="en-GB"/>
              <a:t>Which team role are you? (Pages 2-9 of handout)</a:t>
            </a:r>
          </a:p>
        </p:txBody>
      </p:sp>
      <p:graphicFrame>
        <p:nvGraphicFramePr>
          <p:cNvPr id="5" name="Content Placeholder 2">
            <a:extLst>
              <a:ext uri="{FF2B5EF4-FFF2-40B4-BE49-F238E27FC236}">
                <a16:creationId xmlns:a16="http://schemas.microsoft.com/office/drawing/2014/main" id="{A4E763AE-9962-9F1C-1617-C0631AAB8407}"/>
              </a:ext>
            </a:extLst>
          </p:cNvPr>
          <p:cNvGraphicFramePr>
            <a:graphicFrameLocks noGrp="1"/>
          </p:cNvGraphicFramePr>
          <p:nvPr>
            <p:ph idx="1"/>
            <p:extLst>
              <p:ext uri="{D42A27DB-BD31-4B8C-83A1-F6EECF244321}">
                <p14:modId xmlns:p14="http://schemas.microsoft.com/office/powerpoint/2010/main" val="3463352961"/>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39454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394B2965-6951-FECE-D8FE-961171F5DAD4}"/>
              </a:ext>
            </a:extLst>
          </p:cNvPr>
          <p:cNvSpPr>
            <a:spLocks noGrp="1"/>
          </p:cNvSpPr>
          <p:nvPr>
            <p:ph type="title"/>
          </p:nvPr>
        </p:nvSpPr>
        <p:spPr>
          <a:xfrm>
            <a:off x="358219" y="365125"/>
            <a:ext cx="11481847" cy="1325563"/>
          </a:xfrm>
        </p:spPr>
        <p:txBody>
          <a:bodyPr/>
          <a:lstStyle/>
          <a:p>
            <a:endParaRPr lang="en-US"/>
          </a:p>
        </p:txBody>
      </p:sp>
      <p:pic>
        <p:nvPicPr>
          <p:cNvPr id="14" name="Picture 13">
            <a:extLst>
              <a:ext uri="{FF2B5EF4-FFF2-40B4-BE49-F238E27FC236}">
                <a16:creationId xmlns:a16="http://schemas.microsoft.com/office/drawing/2014/main" id="{A98C509E-7625-2980-EBDE-48D985CB71A0}"/>
              </a:ext>
            </a:extLst>
          </p:cNvPr>
          <p:cNvPicPr>
            <a:picLocks noChangeAspect="1"/>
          </p:cNvPicPr>
          <p:nvPr/>
        </p:nvPicPr>
        <p:blipFill>
          <a:blip r:embed="rId3"/>
          <a:stretch>
            <a:fillRect/>
          </a:stretch>
        </p:blipFill>
        <p:spPr>
          <a:xfrm>
            <a:off x="1039265" y="506758"/>
            <a:ext cx="10113469" cy="4930316"/>
          </a:xfrm>
          <a:prstGeom prst="rect">
            <a:avLst/>
          </a:prstGeom>
          <a:noFill/>
        </p:spPr>
      </p:pic>
      <p:sp>
        <p:nvSpPr>
          <p:cNvPr id="6" name="TextBox 5">
            <a:extLst>
              <a:ext uri="{FF2B5EF4-FFF2-40B4-BE49-F238E27FC236}">
                <a16:creationId xmlns:a16="http://schemas.microsoft.com/office/drawing/2014/main" id="{CB1AC550-5829-ADFC-9299-79C2247A998A}"/>
              </a:ext>
            </a:extLst>
          </p:cNvPr>
          <p:cNvSpPr txBox="1"/>
          <p:nvPr/>
        </p:nvSpPr>
        <p:spPr>
          <a:xfrm>
            <a:off x="301657" y="1420926"/>
            <a:ext cx="11594969" cy="1325563"/>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2800" kern="1200">
              <a:latin typeface="+mj-lt"/>
              <a:ea typeface="+mj-ea"/>
              <a:cs typeface="+mj-cs"/>
            </a:endParaRPr>
          </a:p>
        </p:txBody>
      </p:sp>
    </p:spTree>
    <p:extLst>
      <p:ext uri="{BB962C8B-B14F-4D97-AF65-F5344CB8AC3E}">
        <p14:creationId xmlns:p14="http://schemas.microsoft.com/office/powerpoint/2010/main" val="39048537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5363D-9B34-994D-D1FA-4C9AAE6DF595}"/>
              </a:ext>
            </a:extLst>
          </p:cNvPr>
          <p:cNvSpPr>
            <a:spLocks noGrp="1"/>
          </p:cNvSpPr>
          <p:nvPr>
            <p:ph type="title"/>
          </p:nvPr>
        </p:nvSpPr>
        <p:spPr/>
        <p:txBody>
          <a:bodyPr/>
          <a:lstStyle/>
          <a:p>
            <a:r>
              <a:rPr lang="en-GB"/>
              <a:t>The importance of self-awareness</a:t>
            </a:r>
          </a:p>
        </p:txBody>
      </p:sp>
      <p:sp>
        <p:nvSpPr>
          <p:cNvPr id="3" name="Content Placeholder 2">
            <a:extLst>
              <a:ext uri="{FF2B5EF4-FFF2-40B4-BE49-F238E27FC236}">
                <a16:creationId xmlns:a16="http://schemas.microsoft.com/office/drawing/2014/main" id="{0C4BF8AF-8B0B-4F44-446F-6C12B88725FA}"/>
              </a:ext>
            </a:extLst>
          </p:cNvPr>
          <p:cNvSpPr>
            <a:spLocks noGrp="1"/>
          </p:cNvSpPr>
          <p:nvPr>
            <p:ph idx="1"/>
          </p:nvPr>
        </p:nvSpPr>
        <p:spPr/>
        <p:txBody>
          <a:bodyPr/>
          <a:lstStyle/>
          <a:p>
            <a:r>
              <a:rPr lang="en-GB"/>
              <a:t>Belbin (2026) found that high-performing, self-aware teams are built from high-performing, self-aware individuals who: </a:t>
            </a:r>
          </a:p>
          <a:p>
            <a:pPr lvl="1"/>
            <a:r>
              <a:rPr lang="en-GB" b="1"/>
              <a:t>Understand,</a:t>
            </a:r>
            <a:r>
              <a:rPr lang="en-GB"/>
              <a:t> work with, and develop their strongest role contributions;</a:t>
            </a:r>
          </a:p>
          <a:p>
            <a:pPr lvl="1"/>
            <a:r>
              <a:rPr lang="en-GB" b="1"/>
              <a:t>Are attuned</a:t>
            </a:r>
            <a:r>
              <a:rPr lang="en-GB"/>
              <a:t> to how others experience their behaviour, and</a:t>
            </a:r>
          </a:p>
          <a:p>
            <a:pPr lvl="1"/>
            <a:r>
              <a:rPr lang="en-GB" b="1"/>
              <a:t>Actively manage</a:t>
            </a:r>
            <a:r>
              <a:rPr lang="en-GB"/>
              <a:t> the associated weaknesses which are the flipside of their strengths.</a:t>
            </a:r>
          </a:p>
          <a:p>
            <a:endParaRPr lang="en-GB"/>
          </a:p>
        </p:txBody>
      </p:sp>
      <p:pic>
        <p:nvPicPr>
          <p:cNvPr id="5" name="Picture 4">
            <a:extLst>
              <a:ext uri="{FF2B5EF4-FFF2-40B4-BE49-F238E27FC236}">
                <a16:creationId xmlns:a16="http://schemas.microsoft.com/office/drawing/2014/main" id="{E853E33C-2AB6-5966-7F78-E6CB05794D45}"/>
              </a:ext>
            </a:extLst>
          </p:cNvPr>
          <p:cNvPicPr>
            <a:picLocks noChangeAspect="1"/>
          </p:cNvPicPr>
          <p:nvPr/>
        </p:nvPicPr>
        <p:blipFill>
          <a:blip r:embed="rId3"/>
          <a:stretch>
            <a:fillRect/>
          </a:stretch>
        </p:blipFill>
        <p:spPr>
          <a:xfrm>
            <a:off x="4001548" y="4128388"/>
            <a:ext cx="3382074" cy="964049"/>
          </a:xfrm>
          <a:prstGeom prst="rect">
            <a:avLst/>
          </a:prstGeom>
        </p:spPr>
      </p:pic>
    </p:spTree>
    <p:extLst>
      <p:ext uri="{BB962C8B-B14F-4D97-AF65-F5344CB8AC3E}">
        <p14:creationId xmlns:p14="http://schemas.microsoft.com/office/powerpoint/2010/main" val="4191036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EE4E5-BF73-8098-F0CC-C133EC314B39}"/>
              </a:ext>
            </a:extLst>
          </p:cNvPr>
          <p:cNvSpPr>
            <a:spLocks noGrp="1"/>
          </p:cNvSpPr>
          <p:nvPr>
            <p:ph type="title"/>
          </p:nvPr>
        </p:nvSpPr>
        <p:spPr>
          <a:xfrm>
            <a:off x="457200" y="4960138"/>
            <a:ext cx="7772400" cy="1463040"/>
          </a:xfrm>
        </p:spPr>
        <p:txBody>
          <a:bodyPr anchor="ctr">
            <a:normAutofit fontScale="90000"/>
          </a:bodyPr>
          <a:lstStyle/>
          <a:p>
            <a:r>
              <a:rPr lang="en-GB"/>
              <a:t>Effective and Ineffective Team Performance (Page 10 of handout)</a:t>
            </a:r>
          </a:p>
        </p:txBody>
      </p:sp>
      <p:pic>
        <p:nvPicPr>
          <p:cNvPr id="5" name="Content Placeholder 4">
            <a:extLst>
              <a:ext uri="{FF2B5EF4-FFF2-40B4-BE49-F238E27FC236}">
                <a16:creationId xmlns:a16="http://schemas.microsoft.com/office/drawing/2014/main" id="{04BEAE72-F95B-DD7B-F95E-029BA6F4770B}"/>
              </a:ext>
            </a:extLst>
          </p:cNvPr>
          <p:cNvPicPr>
            <a:picLocks noGrp="1" noChangeAspect="1"/>
          </p:cNvPicPr>
          <p:nvPr>
            <p:ph type="pic"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0831" r="-1" b="12975"/>
          <a:stretch>
            <a:fillRect/>
          </a:stretch>
        </p:blipFill>
        <p:spPr>
          <a:xfrm>
            <a:off x="20" y="-1"/>
            <a:ext cx="12188932" cy="4572000"/>
          </a:xfrm>
          <a:noFill/>
        </p:spPr>
      </p:pic>
      <p:sp>
        <p:nvSpPr>
          <p:cNvPr id="10" name="Text Placeholder 3">
            <a:extLst>
              <a:ext uri="{FF2B5EF4-FFF2-40B4-BE49-F238E27FC236}">
                <a16:creationId xmlns:a16="http://schemas.microsoft.com/office/drawing/2014/main" id="{0D6A0A2C-9471-269E-D400-43CD964D4812}"/>
              </a:ext>
            </a:extLst>
          </p:cNvPr>
          <p:cNvSpPr>
            <a:spLocks noGrp="1"/>
          </p:cNvSpPr>
          <p:nvPr>
            <p:ph type="body" sz="half" idx="2"/>
          </p:nvPr>
        </p:nvSpPr>
        <p:spPr>
          <a:xfrm>
            <a:off x="8610600" y="4960138"/>
            <a:ext cx="3200400" cy="1463040"/>
          </a:xfrm>
        </p:spPr>
        <p:txBody>
          <a:bodyPr/>
          <a:lstStyle/>
          <a:p>
            <a:r>
              <a:rPr lang="en-US"/>
              <a:t>Read the case studies and answer the questions, making recommendations for Case B.</a:t>
            </a:r>
          </a:p>
        </p:txBody>
      </p:sp>
    </p:spTree>
    <p:extLst>
      <p:ext uri="{BB962C8B-B14F-4D97-AF65-F5344CB8AC3E}">
        <p14:creationId xmlns:p14="http://schemas.microsoft.com/office/powerpoint/2010/main" val="23273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82568-F474-7CDB-8C15-F6D965CAD7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A10763-07B1-39AE-6918-C6816DE7C287}"/>
              </a:ext>
            </a:extLst>
          </p:cNvPr>
          <p:cNvSpPr>
            <a:spLocks noGrp="1"/>
          </p:cNvSpPr>
          <p:nvPr>
            <p:ph type="title"/>
          </p:nvPr>
        </p:nvSpPr>
        <p:spPr>
          <a:xfrm>
            <a:off x="358219" y="365125"/>
            <a:ext cx="11481847" cy="1325563"/>
          </a:xfrm>
        </p:spPr>
        <p:txBody>
          <a:bodyPr anchor="ctr">
            <a:normAutofit/>
          </a:bodyPr>
          <a:lstStyle/>
          <a:p>
            <a:r>
              <a:rPr lang="en-GB"/>
              <a:t>Break</a:t>
            </a:r>
          </a:p>
        </p:txBody>
      </p:sp>
      <p:pic>
        <p:nvPicPr>
          <p:cNvPr id="8" name="Content Placeholder 7" descr="Blue and grey mugs with steam coming out">
            <a:extLst>
              <a:ext uri="{FF2B5EF4-FFF2-40B4-BE49-F238E27FC236}">
                <a16:creationId xmlns:a16="http://schemas.microsoft.com/office/drawing/2014/main" id="{D2B013A8-AF34-EC67-5EB7-ABDFFA7F76E8}"/>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34881" b="11640"/>
          <a:stretch>
            <a:fillRect/>
          </a:stretch>
        </p:blipFill>
        <p:spPr>
          <a:xfrm>
            <a:off x="609600" y="1600201"/>
            <a:ext cx="10972800" cy="3917032"/>
          </a:xfrm>
          <a:noFill/>
        </p:spPr>
      </p:pic>
    </p:spTree>
    <p:extLst>
      <p:ext uri="{BB962C8B-B14F-4D97-AF65-F5344CB8AC3E}">
        <p14:creationId xmlns:p14="http://schemas.microsoft.com/office/powerpoint/2010/main" val="30752225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6282B5-0D9C-3C29-960C-F9453A54600A}"/>
              </a:ext>
            </a:extLst>
          </p:cNvPr>
          <p:cNvSpPr>
            <a:spLocks noGrp="1"/>
          </p:cNvSpPr>
          <p:nvPr>
            <p:ph type="title"/>
          </p:nvPr>
        </p:nvSpPr>
        <p:spPr>
          <a:xfrm>
            <a:off x="358219" y="365125"/>
            <a:ext cx="11481847" cy="1325563"/>
          </a:xfrm>
        </p:spPr>
        <p:txBody>
          <a:bodyPr anchor="ctr">
            <a:normAutofit/>
          </a:bodyPr>
          <a:lstStyle/>
          <a:p>
            <a:r>
              <a:rPr lang="en-GB"/>
              <a:t>Psychological Safety (CIPD, 2024)</a:t>
            </a:r>
          </a:p>
        </p:txBody>
      </p:sp>
      <p:graphicFrame>
        <p:nvGraphicFramePr>
          <p:cNvPr id="8" name="Content Placeholder 5">
            <a:extLst>
              <a:ext uri="{FF2B5EF4-FFF2-40B4-BE49-F238E27FC236}">
                <a16:creationId xmlns:a16="http://schemas.microsoft.com/office/drawing/2014/main" id="{92309CC6-3BE2-CB62-6DA0-8704C5AD70C1}"/>
              </a:ext>
            </a:extLst>
          </p:cNvPr>
          <p:cNvGraphicFramePr>
            <a:graphicFrameLocks noGrp="1"/>
          </p:cNvGraphicFramePr>
          <p:nvPr>
            <p:ph idx="1"/>
            <p:extLst>
              <p:ext uri="{D42A27DB-BD31-4B8C-83A1-F6EECF244321}">
                <p14:modId xmlns:p14="http://schemas.microsoft.com/office/powerpoint/2010/main" val="274058645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61784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E5663-4414-0F31-A28C-DE994E90EABC}"/>
              </a:ext>
            </a:extLst>
          </p:cNvPr>
          <p:cNvSpPr>
            <a:spLocks noGrp="1"/>
          </p:cNvSpPr>
          <p:nvPr>
            <p:ph type="title"/>
          </p:nvPr>
        </p:nvSpPr>
        <p:spPr>
          <a:xfrm>
            <a:off x="457200" y="4960138"/>
            <a:ext cx="7772400" cy="1463040"/>
          </a:xfrm>
        </p:spPr>
        <p:txBody>
          <a:bodyPr anchor="ctr">
            <a:normAutofit/>
          </a:bodyPr>
          <a:lstStyle/>
          <a:p>
            <a:r>
              <a:rPr lang="en-GB"/>
              <a:t>Think-Pair-Share (Page 11 of handout)</a:t>
            </a:r>
          </a:p>
        </p:txBody>
      </p:sp>
      <p:pic>
        <p:nvPicPr>
          <p:cNvPr id="5" name="Picture 4" descr="Close up image of hands applauding">
            <a:extLst>
              <a:ext uri="{FF2B5EF4-FFF2-40B4-BE49-F238E27FC236}">
                <a16:creationId xmlns:a16="http://schemas.microsoft.com/office/drawing/2014/main" id="{50FE42C1-0CC3-E4ED-55B9-EF22E922989A}"/>
              </a:ext>
            </a:extLst>
          </p:cNvPr>
          <p:cNvPicPr>
            <a:picLocks noChangeAspect="1"/>
          </p:cNvPicPr>
          <p:nvPr/>
        </p:nvPicPr>
        <p:blipFill>
          <a:blip r:embed="rId3"/>
          <a:srcRect t="14635" r="-1" b="29171"/>
          <a:stretch>
            <a:fillRect/>
          </a:stretch>
        </p:blipFill>
        <p:spPr>
          <a:xfrm>
            <a:off x="20" y="-1"/>
            <a:ext cx="12188932" cy="4572000"/>
          </a:xfrm>
          <a:prstGeom prst="rect">
            <a:avLst/>
          </a:prstGeom>
          <a:noFill/>
        </p:spPr>
      </p:pic>
      <p:sp>
        <p:nvSpPr>
          <p:cNvPr id="3" name="Content Placeholder 2">
            <a:extLst>
              <a:ext uri="{FF2B5EF4-FFF2-40B4-BE49-F238E27FC236}">
                <a16:creationId xmlns:a16="http://schemas.microsoft.com/office/drawing/2014/main" id="{6150E17C-CDC7-BAD2-8868-B12C4DEFE3EC}"/>
              </a:ext>
            </a:extLst>
          </p:cNvPr>
          <p:cNvSpPr>
            <a:spLocks noGrp="1"/>
          </p:cNvSpPr>
          <p:nvPr>
            <p:ph type="body" sz="half" idx="2"/>
          </p:nvPr>
        </p:nvSpPr>
        <p:spPr>
          <a:xfrm>
            <a:off x="8610600" y="4960138"/>
            <a:ext cx="3200400" cy="1463040"/>
          </a:xfrm>
        </p:spPr>
        <p:txBody>
          <a:bodyPr anchor="ctr">
            <a:normAutofit/>
          </a:bodyPr>
          <a:lstStyle/>
          <a:p>
            <a:pPr>
              <a:spcAft>
                <a:spcPts val="600"/>
              </a:spcAft>
            </a:pPr>
            <a:r>
              <a:rPr lang="en-GB"/>
              <a:t>How can managers create psychological safety in teams?</a:t>
            </a:r>
          </a:p>
          <a:p>
            <a:pPr>
              <a:spcAft>
                <a:spcPts val="600"/>
              </a:spcAft>
            </a:pPr>
            <a:endParaRPr lang="en-GB"/>
          </a:p>
        </p:txBody>
      </p:sp>
    </p:spTree>
    <p:extLst>
      <p:ext uri="{BB962C8B-B14F-4D97-AF65-F5344CB8AC3E}">
        <p14:creationId xmlns:p14="http://schemas.microsoft.com/office/powerpoint/2010/main" val="25368851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E817EE0-2EE7-BD74-FC5C-195D99CDD0E8}"/>
              </a:ext>
            </a:extLst>
          </p:cNvPr>
          <p:cNvSpPr>
            <a:spLocks noGrp="1"/>
          </p:cNvSpPr>
          <p:nvPr>
            <p:ph type="title"/>
          </p:nvPr>
        </p:nvSpPr>
        <p:spPr>
          <a:xfrm>
            <a:off x="358219" y="365125"/>
            <a:ext cx="11481847" cy="1325563"/>
          </a:xfrm>
        </p:spPr>
        <p:txBody>
          <a:bodyPr anchor="ctr">
            <a:normAutofit/>
          </a:bodyPr>
          <a:lstStyle/>
          <a:p>
            <a:r>
              <a:rPr lang="en-GB"/>
              <a:t>What does an effective team look like? </a:t>
            </a:r>
          </a:p>
        </p:txBody>
      </p:sp>
      <p:graphicFrame>
        <p:nvGraphicFramePr>
          <p:cNvPr id="8" name="Content Placeholder 5">
            <a:extLst>
              <a:ext uri="{FF2B5EF4-FFF2-40B4-BE49-F238E27FC236}">
                <a16:creationId xmlns:a16="http://schemas.microsoft.com/office/drawing/2014/main" id="{2258869C-D128-B3DA-DD07-9A782B48AF24}"/>
              </a:ext>
            </a:extLst>
          </p:cNvPr>
          <p:cNvGraphicFramePr>
            <a:graphicFrameLocks noGrp="1"/>
          </p:cNvGraphicFramePr>
          <p:nvPr>
            <p:ph idx="1"/>
            <p:extLst>
              <p:ext uri="{D42A27DB-BD31-4B8C-83A1-F6EECF244321}">
                <p14:modId xmlns:p14="http://schemas.microsoft.com/office/powerpoint/2010/main" val="374267644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48299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51C4598-365A-EBC4-228F-E580FBDA7EFB}"/>
              </a:ext>
            </a:extLst>
          </p:cNvPr>
          <p:cNvSpPr>
            <a:spLocks noGrp="1"/>
          </p:cNvSpPr>
          <p:nvPr>
            <p:ph type="title"/>
          </p:nvPr>
        </p:nvSpPr>
        <p:spPr>
          <a:xfrm>
            <a:off x="358219" y="365125"/>
            <a:ext cx="11481847" cy="1325563"/>
          </a:xfrm>
        </p:spPr>
        <p:txBody>
          <a:bodyPr anchor="ctr">
            <a:normAutofit/>
          </a:bodyPr>
          <a:lstStyle/>
          <a:p>
            <a:r>
              <a:rPr lang="en-GB"/>
              <a:t>Team Performance Checklist (Page 12 of handout)</a:t>
            </a:r>
          </a:p>
        </p:txBody>
      </p:sp>
      <p:graphicFrame>
        <p:nvGraphicFramePr>
          <p:cNvPr id="8" name="Content Placeholder 5">
            <a:extLst>
              <a:ext uri="{FF2B5EF4-FFF2-40B4-BE49-F238E27FC236}">
                <a16:creationId xmlns:a16="http://schemas.microsoft.com/office/drawing/2014/main" id="{7278B1BF-94A4-9726-27BD-D46AFEA6A92E}"/>
              </a:ext>
            </a:extLst>
          </p:cNvPr>
          <p:cNvGraphicFramePr>
            <a:graphicFrameLocks noGrp="1"/>
          </p:cNvGraphicFramePr>
          <p:nvPr>
            <p:ph idx="1"/>
            <p:extLst>
              <p:ext uri="{D42A27DB-BD31-4B8C-83A1-F6EECF244321}">
                <p14:modId xmlns:p14="http://schemas.microsoft.com/office/powerpoint/2010/main" val="33729412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1697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F5970-B767-492A-4762-A8CEF647599A}"/>
              </a:ext>
            </a:extLst>
          </p:cNvPr>
          <p:cNvSpPr>
            <a:spLocks noGrp="1"/>
          </p:cNvSpPr>
          <p:nvPr>
            <p:ph type="title"/>
          </p:nvPr>
        </p:nvSpPr>
        <p:spPr>
          <a:xfrm>
            <a:off x="358219" y="365125"/>
            <a:ext cx="11481847" cy="1325563"/>
          </a:xfrm>
        </p:spPr>
        <p:txBody>
          <a:bodyPr anchor="ctr">
            <a:normAutofit/>
          </a:bodyPr>
          <a:lstStyle/>
          <a:p>
            <a:r>
              <a:rPr lang="en-GB"/>
              <a:t>Assessment preparation</a:t>
            </a:r>
          </a:p>
        </p:txBody>
      </p:sp>
      <p:pic>
        <p:nvPicPr>
          <p:cNvPr id="5" name="Content Placeholder 4">
            <a:extLst>
              <a:ext uri="{FF2B5EF4-FFF2-40B4-BE49-F238E27FC236}">
                <a16:creationId xmlns:a16="http://schemas.microsoft.com/office/drawing/2014/main" id="{13B63E48-C449-BD31-BB7B-DB3B7BB592B7}"/>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7159" b="19361"/>
          <a:stretch>
            <a:fillRect/>
          </a:stretch>
        </p:blipFill>
        <p:spPr>
          <a:xfrm>
            <a:off x="609600" y="1600201"/>
            <a:ext cx="10972800" cy="3917032"/>
          </a:xfrm>
          <a:noFill/>
        </p:spPr>
      </p:pic>
    </p:spTree>
    <p:extLst>
      <p:ext uri="{BB962C8B-B14F-4D97-AF65-F5344CB8AC3E}">
        <p14:creationId xmlns:p14="http://schemas.microsoft.com/office/powerpoint/2010/main" val="23784743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912F2-483A-122D-7F4A-1BD1090894DA}"/>
              </a:ext>
            </a:extLst>
          </p:cNvPr>
          <p:cNvSpPr>
            <a:spLocks noGrp="1"/>
          </p:cNvSpPr>
          <p:nvPr>
            <p:ph type="title"/>
          </p:nvPr>
        </p:nvSpPr>
        <p:spPr/>
        <p:txBody>
          <a:bodyPr/>
          <a:lstStyle/>
          <a:p>
            <a:r>
              <a:rPr lang="en-GB"/>
              <a:t>Assessment - Component 1 – w/c 19/10/26</a:t>
            </a:r>
          </a:p>
        </p:txBody>
      </p:sp>
      <p:sp>
        <p:nvSpPr>
          <p:cNvPr id="3" name="Content Placeholder 2">
            <a:extLst>
              <a:ext uri="{FF2B5EF4-FFF2-40B4-BE49-F238E27FC236}">
                <a16:creationId xmlns:a16="http://schemas.microsoft.com/office/drawing/2014/main" id="{21B33596-9919-39FE-7E0A-CA7FF99E931C}"/>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b="1" dirty="0"/>
              <a:t>Assessment Task: Crisis-Management Role Play</a:t>
            </a:r>
            <a:endParaRPr lang="en-GB" dirty="0"/>
          </a:p>
          <a:p>
            <a:r>
              <a:rPr lang="en-GB" dirty="0"/>
              <a:t>In a group of three, you will participate in a 30-minute organisational crisis-management roleplay based on a workplace scenario involving communication breakdown, team conflict, leadership challenges and employee wellbeing. The 30 minutes includes the role play itself, questions from the tutor and a structured debrief. Please note your tutor will be allocating your groups. </a:t>
            </a:r>
            <a:endParaRPr lang="en-GB" dirty="0">
              <a:ea typeface="Calibri"/>
              <a:cs typeface="Calibri"/>
            </a:endParaRPr>
          </a:p>
          <a:p>
            <a:pPr marL="0" indent="0">
              <a:buNone/>
            </a:pPr>
            <a:endParaRPr lang="en-GB"/>
          </a:p>
          <a:p>
            <a:pPr marL="0" indent="0">
              <a:buNone/>
            </a:pPr>
            <a:r>
              <a:rPr lang="en-GB" b="1" dirty="0"/>
              <a:t>Scenario</a:t>
            </a:r>
            <a:endParaRPr lang="en-GB" dirty="0"/>
          </a:p>
          <a:p>
            <a:r>
              <a:rPr lang="en-GB" dirty="0"/>
              <a:t>Northstar Travel has introduced a new online booking system that is experiencing significant technical problems. Customers have been charged twice, bookings have disappeared and waiting times for customer support have increased. Employees are experiencing stress and confusion, while tensions have developed between the customer-service, IT, marketing and management teams. Senior management has called an urgent meeting to agree how the organisation should respond.</a:t>
            </a:r>
            <a:endParaRPr lang="en-GB" dirty="0">
              <a:ea typeface="Calibri"/>
              <a:cs typeface="Calibri"/>
            </a:endParaRPr>
          </a:p>
          <a:p>
            <a:pPr marL="0" indent="0">
              <a:buNone/>
            </a:pPr>
            <a:endParaRPr lang="en-GB"/>
          </a:p>
        </p:txBody>
      </p:sp>
    </p:spTree>
    <p:extLst>
      <p:ext uri="{BB962C8B-B14F-4D97-AF65-F5344CB8AC3E}">
        <p14:creationId xmlns:p14="http://schemas.microsoft.com/office/powerpoint/2010/main" val="16127418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E9571-185D-6646-BA15-E49B1E9982B4}"/>
              </a:ext>
            </a:extLst>
          </p:cNvPr>
          <p:cNvSpPr>
            <a:spLocks noGrp="1"/>
          </p:cNvSpPr>
          <p:nvPr>
            <p:ph type="title"/>
          </p:nvPr>
        </p:nvSpPr>
        <p:spPr>
          <a:xfrm>
            <a:off x="301657" y="1420926"/>
            <a:ext cx="11594969" cy="1325563"/>
          </a:xfrm>
        </p:spPr>
        <p:txBody>
          <a:bodyPr anchor="ctr">
            <a:normAutofit/>
          </a:bodyPr>
          <a:lstStyle/>
          <a:p>
            <a:r>
              <a:rPr lang="en-GB"/>
              <a:t>Role allocation</a:t>
            </a:r>
          </a:p>
        </p:txBody>
      </p:sp>
      <p:graphicFrame>
        <p:nvGraphicFramePr>
          <p:cNvPr id="5" name="Content Placeholder 2">
            <a:extLst>
              <a:ext uri="{FF2B5EF4-FFF2-40B4-BE49-F238E27FC236}">
                <a16:creationId xmlns:a16="http://schemas.microsoft.com/office/drawing/2014/main" id="{58F3911A-500C-7295-5AFF-E9E61B059BFA}"/>
              </a:ext>
            </a:extLst>
          </p:cNvPr>
          <p:cNvGraphicFramePr>
            <a:graphicFrameLocks noGrp="1"/>
          </p:cNvGraphicFramePr>
          <p:nvPr>
            <p:ph idx="1"/>
            <p:extLst>
              <p:ext uri="{D42A27DB-BD31-4B8C-83A1-F6EECF244321}">
                <p14:modId xmlns:p14="http://schemas.microsoft.com/office/powerpoint/2010/main" val="615882929"/>
              </p:ext>
            </p:extLst>
          </p:nvPr>
        </p:nvGraphicFramePr>
        <p:xfrm>
          <a:off x="301657" y="2365696"/>
          <a:ext cx="11594969" cy="4167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04120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35FDC-2DD8-2D60-E0CF-E3F2E978AEC7}"/>
              </a:ext>
            </a:extLst>
          </p:cNvPr>
          <p:cNvSpPr>
            <a:spLocks noGrp="1"/>
          </p:cNvSpPr>
          <p:nvPr>
            <p:ph type="title"/>
          </p:nvPr>
        </p:nvSpPr>
        <p:spPr/>
        <p:txBody>
          <a:bodyPr anchor="ctr">
            <a:normAutofit/>
          </a:bodyPr>
          <a:lstStyle/>
          <a:p>
            <a:r>
              <a:rPr lang="en-GB"/>
              <a:t>Task Requirements – During the meeting you must…</a:t>
            </a:r>
          </a:p>
        </p:txBody>
      </p:sp>
      <p:graphicFrame>
        <p:nvGraphicFramePr>
          <p:cNvPr id="5" name="Content Placeholder 2">
            <a:extLst>
              <a:ext uri="{FF2B5EF4-FFF2-40B4-BE49-F238E27FC236}">
                <a16:creationId xmlns:a16="http://schemas.microsoft.com/office/drawing/2014/main" id="{544B8FBB-F0D9-E38F-35E9-B29E05AFE44C}"/>
              </a:ext>
            </a:extLst>
          </p:cNvPr>
          <p:cNvGraphicFramePr>
            <a:graphicFrameLocks noGrp="1"/>
          </p:cNvGraphicFramePr>
          <p:nvPr>
            <p:ph idx="1"/>
            <p:extLst>
              <p:ext uri="{D42A27DB-BD31-4B8C-83A1-F6EECF244321}">
                <p14:modId xmlns:p14="http://schemas.microsoft.com/office/powerpoint/2010/main" val="1379570529"/>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57224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C5346-A9A3-6EEB-BA30-2246B67514CA}"/>
              </a:ext>
            </a:extLst>
          </p:cNvPr>
          <p:cNvSpPr>
            <a:spLocks noGrp="1"/>
          </p:cNvSpPr>
          <p:nvPr>
            <p:ph type="title"/>
          </p:nvPr>
        </p:nvSpPr>
        <p:spPr>
          <a:xfrm>
            <a:off x="358219" y="365125"/>
            <a:ext cx="11481847" cy="1325563"/>
          </a:xfrm>
        </p:spPr>
        <p:txBody>
          <a:bodyPr anchor="ctr">
            <a:normAutofit/>
          </a:bodyPr>
          <a:lstStyle/>
          <a:p>
            <a:r>
              <a:rPr lang="en-GB"/>
              <a:t>Assessment Preparation – Theory Mapping</a:t>
            </a:r>
          </a:p>
        </p:txBody>
      </p:sp>
      <p:graphicFrame>
        <p:nvGraphicFramePr>
          <p:cNvPr id="5" name="Content Placeholder 2">
            <a:extLst>
              <a:ext uri="{FF2B5EF4-FFF2-40B4-BE49-F238E27FC236}">
                <a16:creationId xmlns:a16="http://schemas.microsoft.com/office/drawing/2014/main" id="{8339B0C6-3644-8F16-5EF5-47FA9F956B40}"/>
              </a:ext>
            </a:extLst>
          </p:cNvPr>
          <p:cNvGraphicFramePr>
            <a:graphicFrameLocks noGrp="1"/>
          </p:cNvGraphicFramePr>
          <p:nvPr>
            <p:ph idx="1"/>
            <p:extLst>
              <p:ext uri="{D42A27DB-BD31-4B8C-83A1-F6EECF244321}">
                <p14:modId xmlns:p14="http://schemas.microsoft.com/office/powerpoint/2010/main" val="3885640645"/>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81496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9A90F-03C4-EBC7-F012-23DCA7A98A17}"/>
              </a:ext>
            </a:extLst>
          </p:cNvPr>
          <p:cNvSpPr>
            <a:spLocks noGrp="1"/>
          </p:cNvSpPr>
          <p:nvPr>
            <p:ph type="title"/>
          </p:nvPr>
        </p:nvSpPr>
        <p:spPr>
          <a:xfrm>
            <a:off x="358219" y="365125"/>
            <a:ext cx="11481847" cy="1325563"/>
          </a:xfrm>
        </p:spPr>
        <p:txBody>
          <a:bodyPr anchor="ctr">
            <a:normAutofit/>
          </a:bodyPr>
          <a:lstStyle/>
          <a:p>
            <a:r>
              <a:rPr lang="en-GB"/>
              <a:t>Research Action Plan</a:t>
            </a:r>
          </a:p>
        </p:txBody>
      </p:sp>
      <p:graphicFrame>
        <p:nvGraphicFramePr>
          <p:cNvPr id="5" name="Content Placeholder 2">
            <a:extLst>
              <a:ext uri="{FF2B5EF4-FFF2-40B4-BE49-F238E27FC236}">
                <a16:creationId xmlns:a16="http://schemas.microsoft.com/office/drawing/2014/main" id="{088B8DC7-100A-0ECB-8ED2-460087EC818E}"/>
              </a:ext>
            </a:extLst>
          </p:cNvPr>
          <p:cNvGraphicFramePr>
            <a:graphicFrameLocks noGrp="1"/>
          </p:cNvGraphicFramePr>
          <p:nvPr>
            <p:ph idx="1"/>
            <p:extLst>
              <p:ext uri="{D42A27DB-BD31-4B8C-83A1-F6EECF244321}">
                <p14:modId xmlns:p14="http://schemas.microsoft.com/office/powerpoint/2010/main" val="2827372815"/>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88949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69F02-DD00-E708-91A6-94FDBD3EE2B1}"/>
              </a:ext>
            </a:extLst>
          </p:cNvPr>
          <p:cNvSpPr>
            <a:spLocks noGrp="1"/>
          </p:cNvSpPr>
          <p:nvPr>
            <p:ph type="title"/>
          </p:nvPr>
        </p:nvSpPr>
        <p:spPr>
          <a:xfrm>
            <a:off x="358219" y="365125"/>
            <a:ext cx="11481847" cy="1325563"/>
          </a:xfrm>
        </p:spPr>
        <p:txBody>
          <a:bodyPr anchor="ctr">
            <a:normAutofit/>
          </a:bodyPr>
          <a:lstStyle/>
          <a:p>
            <a:r>
              <a:rPr lang="en-GB"/>
              <a:t>Recap – Today we have…</a:t>
            </a:r>
          </a:p>
        </p:txBody>
      </p:sp>
      <p:sp>
        <p:nvSpPr>
          <p:cNvPr id="4" name="Content Placeholder 3">
            <a:extLst>
              <a:ext uri="{FF2B5EF4-FFF2-40B4-BE49-F238E27FC236}">
                <a16:creationId xmlns:a16="http://schemas.microsoft.com/office/drawing/2014/main" id="{29ECE955-7CA9-7DAD-1CAA-803FE8C00CF9}"/>
              </a:ext>
            </a:extLst>
          </p:cNvPr>
          <p:cNvSpPr>
            <a:spLocks noGrp="1"/>
          </p:cNvSpPr>
          <p:nvPr>
            <p:ph idx="1"/>
          </p:nvPr>
        </p:nvSpPr>
        <p:spPr/>
        <p:txBody>
          <a:bodyPr>
            <a:normAutofit fontScale="92500" lnSpcReduction="20000"/>
          </a:bodyPr>
          <a:lstStyle/>
          <a:p>
            <a:pPr lvl="0" fontAlgn="t"/>
            <a:r>
              <a:rPr lang="en-GB"/>
              <a:t>Explored the difference between groups and teams and examined the characteristics that contribute to successful team performance, including communication, trust, shared goals and leadership. </a:t>
            </a:r>
          </a:p>
          <a:p>
            <a:pPr lvl="0" fontAlgn="t"/>
            <a:r>
              <a:rPr lang="en-GB"/>
              <a:t>Applied Tuckman’s Five Stages of Team Development (Forming, Storming, Norming, Performing and Adjourning) to understand how teams develop and perform over time. </a:t>
            </a:r>
          </a:p>
          <a:p>
            <a:pPr lvl="0" fontAlgn="t"/>
            <a:r>
              <a:rPr lang="en-GB"/>
              <a:t>Investigated Belbin’s Team Roles, recognising how different behavioural contributions and self-awareness can improve team effectiveness. </a:t>
            </a:r>
          </a:p>
          <a:p>
            <a:pPr lvl="0" fontAlgn="t"/>
            <a:r>
              <a:rPr lang="en-GB"/>
              <a:t>Evaluated the importance of psychological safety, effective communication and collaboration, while preparing to apply teamwork and leadership theories to the upcoming assessment scenario.</a:t>
            </a:r>
          </a:p>
          <a:p>
            <a:endParaRPr lang="en-GB"/>
          </a:p>
        </p:txBody>
      </p:sp>
    </p:spTree>
    <p:extLst>
      <p:ext uri="{BB962C8B-B14F-4D97-AF65-F5344CB8AC3E}">
        <p14:creationId xmlns:p14="http://schemas.microsoft.com/office/powerpoint/2010/main" val="18391139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56783-1F84-87EC-7F3F-B3D457A79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A934-5591-36AB-429C-288A9EF995EA}"/>
              </a:ext>
            </a:extLst>
          </p:cNvPr>
          <p:cNvSpPr>
            <a:spLocks noGrp="1"/>
          </p:cNvSpPr>
          <p:nvPr>
            <p:ph type="title"/>
          </p:nvPr>
        </p:nvSpPr>
        <p:spPr>
          <a:xfrm>
            <a:off x="358219" y="365125"/>
            <a:ext cx="11481847" cy="1325563"/>
          </a:xfrm>
        </p:spPr>
        <p:txBody>
          <a:bodyPr anchor="ctr">
            <a:normAutofit/>
          </a:bodyPr>
          <a:lstStyle/>
          <a:p>
            <a:r>
              <a:rPr lang="en-GB" b="1"/>
              <a:t>Looking back and learning</a:t>
            </a:r>
          </a:p>
        </p:txBody>
      </p:sp>
      <p:sp>
        <p:nvSpPr>
          <p:cNvPr id="6" name="Rectangle 1027">
            <a:extLst>
              <a:ext uri="{FF2B5EF4-FFF2-40B4-BE49-F238E27FC236}">
                <a16:creationId xmlns:a16="http://schemas.microsoft.com/office/drawing/2014/main" id="{DC223F46-A390-654B-467A-ED49212122DC}"/>
              </a:ext>
            </a:extLst>
          </p:cNvPr>
          <p:cNvSpPr txBox="1">
            <a:spLocks noChangeArrowheads="1"/>
          </p:cNvSpPr>
          <p:nvPr/>
        </p:nvSpPr>
        <p:spPr>
          <a:xfrm>
            <a:off x="695400" y="1417638"/>
            <a:ext cx="9180474"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a:solidFill>
                <a:prstClr val="black"/>
              </a:solidFill>
              <a:latin typeface="Arial" panose="020B0604020202020204" pitchFamily="34" charset="0"/>
              <a:cs typeface="Arial" panose="020B0604020202020204" pitchFamily="34" charset="0"/>
            </a:endParaRPr>
          </a:p>
        </p:txBody>
      </p:sp>
      <p:graphicFrame>
        <p:nvGraphicFramePr>
          <p:cNvPr id="8" name="Content Placeholder 2">
            <a:extLst>
              <a:ext uri="{FF2B5EF4-FFF2-40B4-BE49-F238E27FC236}">
                <a16:creationId xmlns:a16="http://schemas.microsoft.com/office/drawing/2014/main" id="{040B1753-3FBB-159A-A381-97891344D944}"/>
              </a:ext>
            </a:extLst>
          </p:cNvPr>
          <p:cNvGraphicFramePr>
            <a:graphicFrameLocks noGrp="1"/>
          </p:cNvGraphicFramePr>
          <p:nvPr>
            <p:ph idx="1"/>
            <p:extLst>
              <p:ext uri="{D42A27DB-BD31-4B8C-83A1-F6EECF244321}">
                <p14:modId xmlns:p14="http://schemas.microsoft.com/office/powerpoint/2010/main" val="248548746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2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CD57E33-860F-1DDE-C026-B0E081521B3F}"/>
              </a:ext>
            </a:extLst>
          </p:cNvPr>
          <p:cNvSpPr>
            <a:spLocks noGrp="1"/>
          </p:cNvSpPr>
          <p:nvPr>
            <p:ph type="title"/>
          </p:nvPr>
        </p:nvSpPr>
        <p:spPr/>
        <p:txBody>
          <a:bodyPr/>
          <a:lstStyle/>
          <a:p>
            <a:r>
              <a:rPr lang="en-GB"/>
              <a:t>Reference List</a:t>
            </a:r>
          </a:p>
        </p:txBody>
      </p:sp>
      <p:sp>
        <p:nvSpPr>
          <p:cNvPr id="5" name="Content Placeholder 4">
            <a:extLst>
              <a:ext uri="{FF2B5EF4-FFF2-40B4-BE49-F238E27FC236}">
                <a16:creationId xmlns:a16="http://schemas.microsoft.com/office/drawing/2014/main" id="{36B30326-EC1B-A052-EAB0-9310DAF94A7E}"/>
              </a:ext>
            </a:extLst>
          </p:cNvPr>
          <p:cNvSpPr>
            <a:spLocks noGrp="1"/>
          </p:cNvSpPr>
          <p:nvPr>
            <p:ph idx="1"/>
          </p:nvPr>
        </p:nvSpPr>
        <p:spPr/>
        <p:txBody>
          <a:bodyPr>
            <a:normAutofit lnSpcReduction="10000"/>
          </a:bodyPr>
          <a:lstStyle/>
          <a:p>
            <a:r>
              <a:rPr lang="en-GB"/>
              <a:t>Belbin, R. M. (2010) </a:t>
            </a:r>
            <a:r>
              <a:rPr lang="en-GB" i="1"/>
              <a:t>Team roles at work</a:t>
            </a:r>
            <a:r>
              <a:rPr lang="en-GB"/>
              <a:t>. Second edition. Butterworth-Heinemann.</a:t>
            </a:r>
          </a:p>
          <a:p>
            <a:r>
              <a:rPr lang="en-GB"/>
              <a:t>Belbin (2026) </a:t>
            </a:r>
            <a:r>
              <a:rPr lang="en-GB" i="1"/>
              <a:t>Belbin and self-awareness: the key to higher-performing teams</a:t>
            </a:r>
            <a:r>
              <a:rPr lang="en-GB"/>
              <a:t>. Available at: </a:t>
            </a:r>
            <a:r>
              <a:rPr lang="en-GB">
                <a:hlinkClick r:id="rId3"/>
              </a:rPr>
              <a:t>https://www.belbin.com/landing-pages/belbin-and-self-awareness-the-key-to-higher-performing-teams</a:t>
            </a:r>
            <a:r>
              <a:rPr lang="en-GB"/>
              <a:t> (Accessed: 17 September 2026).</a:t>
            </a:r>
          </a:p>
          <a:p>
            <a:r>
              <a:rPr lang="en-GB"/>
              <a:t>CIPD (2024) </a:t>
            </a:r>
            <a:r>
              <a:rPr lang="en-GB" i="1"/>
              <a:t>Trust and Psychological Safety: An Evidence Review</a:t>
            </a:r>
            <a:r>
              <a:rPr lang="en-GB"/>
              <a:t>. Available at: </a:t>
            </a:r>
            <a:r>
              <a:rPr lang="en-GB">
                <a:hlinkClick r:id="rId4"/>
              </a:rPr>
              <a:t>https://www.cipd.org/uk/knowledge/evidence-reviews/trust-psychological-safety/</a:t>
            </a:r>
            <a:r>
              <a:rPr lang="en-GB"/>
              <a:t> (Accessed: 14 September 2026). </a:t>
            </a:r>
          </a:p>
        </p:txBody>
      </p:sp>
    </p:spTree>
    <p:extLst>
      <p:ext uri="{BB962C8B-B14F-4D97-AF65-F5344CB8AC3E}">
        <p14:creationId xmlns:p14="http://schemas.microsoft.com/office/powerpoint/2010/main" val="267603842"/>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Application>Microsoft Office PowerPoint</Application>
  <PresentationFormat>Widescreen</PresentationFormat>
  <Slides>39</Slides>
  <Notes>36</Notes>
  <HiddenSlides>0</HiddenSlides>
  <ScaleCrop>false</ScaleCrop>
  <HeadingPairs>
    <vt:vector size="4" baseType="variant">
      <vt:variant>
        <vt:lpstr>Theme</vt:lpstr>
      </vt:variant>
      <vt:variant>
        <vt:i4>3</vt:i4>
      </vt:variant>
      <vt:variant>
        <vt:lpstr>Slide Titles</vt:lpstr>
      </vt:variant>
      <vt:variant>
        <vt:i4>39</vt:i4>
      </vt:variant>
    </vt:vector>
  </HeadingPairs>
  <TitlesOfParts>
    <vt:vector size="42" baseType="lpstr">
      <vt:lpstr>Theme1</vt:lpstr>
      <vt:lpstr>UWTSD Text 2</vt:lpstr>
      <vt:lpstr>UWTSD Logo Variations place image in Background</vt:lpstr>
      <vt:lpstr>PowerPoint Presentation</vt:lpstr>
      <vt:lpstr>Recap of Week 2</vt:lpstr>
      <vt:lpstr>Learning outcomes for today</vt:lpstr>
      <vt:lpstr>Working in Teams</vt:lpstr>
      <vt:lpstr>What is the difference between a group and a team? </vt:lpstr>
      <vt:lpstr>Debate</vt:lpstr>
      <vt:lpstr>Tuckman’s Theory - The 5 stages of Team Development </vt:lpstr>
      <vt:lpstr>QUIZ TIME</vt:lpstr>
      <vt:lpstr>Scenario 1 – The Project Team</vt:lpstr>
      <vt:lpstr>Scenario 2 – The Event Planning Team</vt:lpstr>
      <vt:lpstr>Scenario 3 – The Research Team</vt:lpstr>
      <vt:lpstr>Scenario 4 – The Product Team</vt:lpstr>
      <vt:lpstr>Scenario 5 – The Software Team</vt:lpstr>
      <vt:lpstr>Tuckman - Checking Understanding – Page 1 of handout</vt:lpstr>
      <vt:lpstr>Break</vt:lpstr>
      <vt:lpstr>Belbin’s Theory</vt:lpstr>
      <vt:lpstr>Belbin’s Team Roles</vt:lpstr>
      <vt:lpstr>Action Oriented</vt:lpstr>
      <vt:lpstr>People-Oriented</vt:lpstr>
      <vt:lpstr>Thinking Oriented</vt:lpstr>
      <vt:lpstr>Which team role are you? (Pages 2-9 of handout)</vt:lpstr>
      <vt:lpstr>PowerPoint Presentation</vt:lpstr>
      <vt:lpstr>The importance of self-awareness</vt:lpstr>
      <vt:lpstr>Effective and Ineffective Team Performance (Page 10 of handout)</vt:lpstr>
      <vt:lpstr>Break</vt:lpstr>
      <vt:lpstr>Psychological Safety (CIPD, 2024)</vt:lpstr>
      <vt:lpstr>Think-Pair-Share (Page 11 of handout)</vt:lpstr>
      <vt:lpstr>What does an effective team look like? </vt:lpstr>
      <vt:lpstr>Team Performance Checklist (Page 12 of handout)</vt:lpstr>
      <vt:lpstr>Assessment preparation</vt:lpstr>
      <vt:lpstr>Assessment - Component 1 – w/c 19/10/26</vt:lpstr>
      <vt:lpstr>Role allocation</vt:lpstr>
      <vt:lpstr>Task Requirements – During the meeting you must…</vt:lpstr>
      <vt:lpstr>Assessment Preparation – Theory Mapping</vt:lpstr>
      <vt:lpstr>Research Action Plan</vt:lpstr>
      <vt:lpstr>Recap – Today we have…</vt:lpstr>
      <vt:lpstr>Looking back and learning</vt:lpstr>
      <vt:lpstr>Any 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revision>17</cp:revision>
  <dcterms:created xsi:type="dcterms:W3CDTF">2025-11-20T10:37:10Z</dcterms:created>
  <dcterms:modified xsi:type="dcterms:W3CDTF">2026-09-18T10:45:07Z</dcterms:modified>
</cp:coreProperties>
</file>