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8"/>
  </p:notesMasterIdLst>
  <p:sldIdLst>
    <p:sldId id="719" r:id="rId6"/>
    <p:sldId id="864" r:id="rId7"/>
    <p:sldId id="866" r:id="rId8"/>
    <p:sldId id="867" r:id="rId9"/>
    <p:sldId id="868" r:id="rId10"/>
    <p:sldId id="869" r:id="rId11"/>
    <p:sldId id="886" r:id="rId12"/>
    <p:sldId id="887" r:id="rId13"/>
    <p:sldId id="888" r:id="rId14"/>
    <p:sldId id="889" r:id="rId15"/>
    <p:sldId id="891" r:id="rId16"/>
    <p:sldId id="890" r:id="rId17"/>
    <p:sldId id="768" r:id="rId18"/>
    <p:sldId id="904" r:id="rId19"/>
    <p:sldId id="905" r:id="rId20"/>
    <p:sldId id="906" r:id="rId21"/>
    <p:sldId id="907" r:id="rId22"/>
    <p:sldId id="908" r:id="rId23"/>
    <p:sldId id="909" r:id="rId24"/>
    <p:sldId id="910" r:id="rId25"/>
    <p:sldId id="911" r:id="rId26"/>
    <p:sldId id="732" r:id="rId27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FFFF00"/>
    <a:srgbClr val="92D050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313BA6-7946-4B3E-BEB3-B36408A955C1}" v="31" dt="2024-11-27T12:48:55.1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88630" autoAdjust="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gs" Target="tags/tag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2313BA6-7946-4B3E-BEB3-B36408A955C1}"/>
    <pc:docChg chg="undo custSel addSld delSld modSld sldOrd">
      <pc:chgData name="Jenifer Prince Devaraj" userId="c3fb109c-09d1-42a6-93f4-69472d709861" providerId="ADAL" clId="{32313BA6-7946-4B3E-BEB3-B36408A955C1}" dt="2024-11-27T15:02:53.591" v="315" actId="47"/>
      <pc:docMkLst>
        <pc:docMk/>
      </pc:docMkLst>
      <pc:sldChg chg="modSp mod">
        <pc:chgData name="Jenifer Prince Devaraj" userId="c3fb109c-09d1-42a6-93f4-69472d709861" providerId="ADAL" clId="{32313BA6-7946-4B3E-BEB3-B36408A955C1}" dt="2024-11-26T17:51:21.341" v="30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2313BA6-7946-4B3E-BEB3-B36408A955C1}" dt="2024-11-26T17:51:21.341" v="304" actId="20577"/>
          <ac:spMkLst>
            <pc:docMk/>
            <pc:sldMk cId="3119007398" sldId="719"/>
            <ac:spMk id="2" creationId="{16E5152E-3EBF-4999-0C54-CFE8AE6C2CB8}"/>
          </ac:spMkLst>
        </pc:spChg>
      </pc:sldChg>
      <pc:sldChg chg="addSp delSp modSp mod ord">
        <pc:chgData name="Jenifer Prince Devaraj" userId="c3fb109c-09d1-42a6-93f4-69472d709861" providerId="ADAL" clId="{32313BA6-7946-4B3E-BEB3-B36408A955C1}" dt="2024-11-26T17:50:04.572" v="274" actId="1076"/>
        <pc:sldMkLst>
          <pc:docMk/>
          <pc:sldMk cId="2008570622" sldId="768"/>
        </pc:sldMkLst>
        <pc:spChg chg="mod">
          <ac:chgData name="Jenifer Prince Devaraj" userId="c3fb109c-09d1-42a6-93f4-69472d709861" providerId="ADAL" clId="{32313BA6-7946-4B3E-BEB3-B36408A955C1}" dt="2024-11-26T17:50:04.572" v="274" actId="1076"/>
          <ac:spMkLst>
            <pc:docMk/>
            <pc:sldMk cId="2008570622" sldId="76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32313BA6-7946-4B3E-BEB3-B36408A955C1}" dt="2024-11-26T17:41:58.149" v="191" actId="20577"/>
          <ac:spMkLst>
            <pc:docMk/>
            <pc:sldMk cId="2008570622" sldId="768"/>
            <ac:spMk id="4" creationId="{4DD7B731-5DCD-946E-D8FE-3005AFA73D19}"/>
          </ac:spMkLst>
        </pc:spChg>
        <pc:spChg chg="add del mod">
          <ac:chgData name="Jenifer Prince Devaraj" userId="c3fb109c-09d1-42a6-93f4-69472d709861" providerId="ADAL" clId="{32313BA6-7946-4B3E-BEB3-B36408A955C1}" dt="2024-11-26T17:34:36.753" v="74" actId="478"/>
          <ac:spMkLst>
            <pc:docMk/>
            <pc:sldMk cId="2008570622" sldId="768"/>
            <ac:spMk id="6" creationId="{EF291E5F-2085-57F4-0FD9-186FC45E2860}"/>
          </ac:spMkLst>
        </pc:spChg>
        <pc:spChg chg="del mod">
          <ac:chgData name="Jenifer Prince Devaraj" userId="c3fb109c-09d1-42a6-93f4-69472d709861" providerId="ADAL" clId="{32313BA6-7946-4B3E-BEB3-B36408A955C1}" dt="2024-11-26T17:33:31.311" v="1" actId="478"/>
          <ac:spMkLst>
            <pc:docMk/>
            <pc:sldMk cId="2008570622" sldId="768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32313BA6-7946-4B3E-BEB3-B36408A955C1}" dt="2024-11-26T17:42:47.978" v="192" actId="1076"/>
          <ac:picMkLst>
            <pc:docMk/>
            <pc:sldMk cId="2008570622" sldId="768"/>
            <ac:picMk id="8" creationId="{90EDE795-3878-414B-AD22-B7DC58855075}"/>
          </ac:picMkLst>
        </pc:picChg>
        <pc:picChg chg="add mod">
          <ac:chgData name="Jenifer Prince Devaraj" userId="c3fb109c-09d1-42a6-93f4-69472d709861" providerId="ADAL" clId="{32313BA6-7946-4B3E-BEB3-B36408A955C1}" dt="2024-11-26T17:42:50.419" v="194" actId="1076"/>
          <ac:picMkLst>
            <pc:docMk/>
            <pc:sldMk cId="2008570622" sldId="768"/>
            <ac:picMk id="9" creationId="{B9AC7E60-B44E-D66F-D1F1-BC6770D59E80}"/>
          </ac:picMkLst>
        </pc:picChg>
        <pc:picChg chg="add del mod">
          <ac:chgData name="Jenifer Prince Devaraj" userId="c3fb109c-09d1-42a6-93f4-69472d709861" providerId="ADAL" clId="{32313BA6-7946-4B3E-BEB3-B36408A955C1}" dt="2024-11-26T17:34:33.745" v="73" actId="478"/>
          <ac:picMkLst>
            <pc:docMk/>
            <pc:sldMk cId="2008570622" sldId="768"/>
            <ac:picMk id="1025" creationId="{730B6E3B-A326-5399-6741-1305E776E293}"/>
          </ac:picMkLst>
        </pc:picChg>
      </pc:sldChg>
      <pc:sldChg chg="del">
        <pc:chgData name="Jenifer Prince Devaraj" userId="c3fb109c-09d1-42a6-93f4-69472d709861" providerId="ADAL" clId="{32313BA6-7946-4B3E-BEB3-B36408A955C1}" dt="2024-11-26T17:40:52.813" v="166" actId="47"/>
        <pc:sldMkLst>
          <pc:docMk/>
          <pc:sldMk cId="1470482929" sldId="830"/>
        </pc:sldMkLst>
      </pc:sldChg>
      <pc:sldChg chg="del mod modShow">
        <pc:chgData name="Jenifer Prince Devaraj" userId="c3fb109c-09d1-42a6-93f4-69472d709861" providerId="ADAL" clId="{32313BA6-7946-4B3E-BEB3-B36408A955C1}" dt="2024-11-26T17:41:29.914" v="169" actId="47"/>
        <pc:sldMkLst>
          <pc:docMk/>
          <pc:sldMk cId="2044388595" sldId="857"/>
        </pc:sldMkLst>
      </pc:sldChg>
      <pc:sldChg chg="del mod modShow">
        <pc:chgData name="Jenifer Prince Devaraj" userId="c3fb109c-09d1-42a6-93f4-69472d709861" providerId="ADAL" clId="{32313BA6-7946-4B3E-BEB3-B36408A955C1}" dt="2024-11-26T17:41:30.615" v="170" actId="47"/>
        <pc:sldMkLst>
          <pc:docMk/>
          <pc:sldMk cId="8379140" sldId="858"/>
        </pc:sldMkLst>
      </pc:sldChg>
      <pc:sldChg chg="del mod modShow">
        <pc:chgData name="Jenifer Prince Devaraj" userId="c3fb109c-09d1-42a6-93f4-69472d709861" providerId="ADAL" clId="{32313BA6-7946-4B3E-BEB3-B36408A955C1}" dt="2024-11-26T17:41:31.092" v="171" actId="47"/>
        <pc:sldMkLst>
          <pc:docMk/>
          <pc:sldMk cId="2285748843" sldId="859"/>
        </pc:sldMkLst>
      </pc:sldChg>
      <pc:sldChg chg="del mod modShow">
        <pc:chgData name="Jenifer Prince Devaraj" userId="c3fb109c-09d1-42a6-93f4-69472d709861" providerId="ADAL" clId="{32313BA6-7946-4B3E-BEB3-B36408A955C1}" dt="2024-11-26T17:41:31.880" v="172" actId="47"/>
        <pc:sldMkLst>
          <pc:docMk/>
          <pc:sldMk cId="3162076385" sldId="860"/>
        </pc:sldMkLst>
      </pc:sldChg>
      <pc:sldChg chg="del mod modShow">
        <pc:chgData name="Jenifer Prince Devaraj" userId="c3fb109c-09d1-42a6-93f4-69472d709861" providerId="ADAL" clId="{32313BA6-7946-4B3E-BEB3-B36408A955C1}" dt="2024-11-26T17:41:32.400" v="173" actId="47"/>
        <pc:sldMkLst>
          <pc:docMk/>
          <pc:sldMk cId="2008632348" sldId="862"/>
        </pc:sldMkLst>
      </pc:sldChg>
      <pc:sldChg chg="addSp modSp mod">
        <pc:chgData name="Jenifer Prince Devaraj" userId="c3fb109c-09d1-42a6-93f4-69472d709861" providerId="ADAL" clId="{32313BA6-7946-4B3E-BEB3-B36408A955C1}" dt="2024-11-26T17:51:06.033" v="287" actId="1076"/>
        <pc:sldMkLst>
          <pc:docMk/>
          <pc:sldMk cId="407815642" sldId="864"/>
        </pc:sldMkLst>
        <pc:spChg chg="mod">
          <ac:chgData name="Jenifer Prince Devaraj" userId="c3fb109c-09d1-42a6-93f4-69472d709861" providerId="ADAL" clId="{32313BA6-7946-4B3E-BEB3-B36408A955C1}" dt="2024-11-26T17:51:06.033" v="287" actId="1076"/>
          <ac:spMkLst>
            <pc:docMk/>
            <pc:sldMk cId="407815642" sldId="86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2313BA6-7946-4B3E-BEB3-B36408A955C1}" dt="2024-11-26T17:35:44.125" v="81" actId="20577"/>
          <ac:spMkLst>
            <pc:docMk/>
            <pc:sldMk cId="407815642" sldId="864"/>
            <ac:spMk id="6" creationId="{65D155C2-7C33-289A-CCAD-9194F4F1D39C}"/>
          </ac:spMkLst>
        </pc:spChg>
        <pc:spChg chg="add mod">
          <ac:chgData name="Jenifer Prince Devaraj" userId="c3fb109c-09d1-42a6-93f4-69472d709861" providerId="ADAL" clId="{32313BA6-7946-4B3E-BEB3-B36408A955C1}" dt="2024-11-26T17:36:17.863" v="106" actId="114"/>
          <ac:spMkLst>
            <pc:docMk/>
            <pc:sldMk cId="407815642" sldId="864"/>
            <ac:spMk id="8" creationId="{AAF71B5E-ADB2-1BBF-82CF-753FF0F5A004}"/>
          </ac:spMkLst>
        </pc:spChg>
        <pc:spChg chg="mod">
          <ac:chgData name="Jenifer Prince Devaraj" userId="c3fb109c-09d1-42a6-93f4-69472d709861" providerId="ADAL" clId="{32313BA6-7946-4B3E-BEB3-B36408A955C1}" dt="2024-11-26T17:38:04.277" v="134" actId="1076"/>
          <ac:spMkLst>
            <pc:docMk/>
            <pc:sldMk cId="407815642" sldId="864"/>
            <ac:spMk id="13" creationId="{3312A586-4590-93BF-A17C-9DDCFE6FA802}"/>
          </ac:spMkLst>
        </pc:spChg>
        <pc:picChg chg="mod">
          <ac:chgData name="Jenifer Prince Devaraj" userId="c3fb109c-09d1-42a6-93f4-69472d709861" providerId="ADAL" clId="{32313BA6-7946-4B3E-BEB3-B36408A955C1}" dt="2024-11-26T17:35:57.101" v="93" actId="1076"/>
          <ac:picMkLst>
            <pc:docMk/>
            <pc:sldMk cId="407815642" sldId="864"/>
            <ac:picMk id="4" creationId="{B8C80119-393D-255E-BAE2-D82FD13E4300}"/>
          </ac:picMkLst>
        </pc:picChg>
        <pc:picChg chg="mod">
          <ac:chgData name="Jenifer Prince Devaraj" userId="c3fb109c-09d1-42a6-93f4-69472d709861" providerId="ADAL" clId="{32313BA6-7946-4B3E-BEB3-B36408A955C1}" dt="2024-11-26T17:35:55.047" v="92" actId="1076"/>
          <ac:picMkLst>
            <pc:docMk/>
            <pc:sldMk cId="407815642" sldId="864"/>
            <ac:picMk id="7" creationId="{4A8B47E3-5375-A98B-9A90-1D4FE4BB39A8}"/>
          </ac:picMkLst>
        </pc:picChg>
      </pc:sldChg>
      <pc:sldChg chg="addSp delSp modSp mod">
        <pc:chgData name="Jenifer Prince Devaraj" userId="c3fb109c-09d1-42a6-93f4-69472d709861" providerId="ADAL" clId="{32313BA6-7946-4B3E-BEB3-B36408A955C1}" dt="2024-11-26T17:51:01.302" v="286" actId="1076"/>
        <pc:sldMkLst>
          <pc:docMk/>
          <pc:sldMk cId="3007110750" sldId="866"/>
        </pc:sldMkLst>
        <pc:spChg chg="del">
          <ac:chgData name="Jenifer Prince Devaraj" userId="c3fb109c-09d1-42a6-93f4-69472d709861" providerId="ADAL" clId="{32313BA6-7946-4B3E-BEB3-B36408A955C1}" dt="2024-11-26T17:46:54.573" v="238" actId="478"/>
          <ac:spMkLst>
            <pc:docMk/>
            <pc:sldMk cId="3007110750" sldId="866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32313BA6-7946-4B3E-BEB3-B36408A955C1}" dt="2024-11-26T17:47:00.537" v="240" actId="478"/>
          <ac:spMkLst>
            <pc:docMk/>
            <pc:sldMk cId="3007110750" sldId="866"/>
            <ac:spMk id="7" creationId="{EF030AF5-55C2-BBD3-5FFD-016EA5B60AD9}"/>
          </ac:spMkLst>
        </pc:spChg>
        <pc:spChg chg="add mod">
          <ac:chgData name="Jenifer Prince Devaraj" userId="c3fb109c-09d1-42a6-93f4-69472d709861" providerId="ADAL" clId="{32313BA6-7946-4B3E-BEB3-B36408A955C1}" dt="2024-11-26T17:51:01.302" v="286" actId="1076"/>
          <ac:spMkLst>
            <pc:docMk/>
            <pc:sldMk cId="3007110750" sldId="866"/>
            <ac:spMk id="8" creationId="{A16D7F95-ACAB-8221-9237-06B78F59DA8B}"/>
          </ac:spMkLst>
        </pc:spChg>
      </pc:sldChg>
      <pc:sldChg chg="addSp delSp modSp mod">
        <pc:chgData name="Jenifer Prince Devaraj" userId="c3fb109c-09d1-42a6-93f4-69472d709861" providerId="ADAL" clId="{32313BA6-7946-4B3E-BEB3-B36408A955C1}" dt="2024-11-27T11:58:32.760" v="305" actId="1076"/>
        <pc:sldMkLst>
          <pc:docMk/>
          <pc:sldMk cId="539876986" sldId="867"/>
        </pc:sldMkLst>
        <pc:spChg chg="del">
          <ac:chgData name="Jenifer Prince Devaraj" userId="c3fb109c-09d1-42a6-93f4-69472d709861" providerId="ADAL" clId="{32313BA6-7946-4B3E-BEB3-B36408A955C1}" dt="2024-11-26T17:47:08.799" v="243" actId="478"/>
          <ac:spMkLst>
            <pc:docMk/>
            <pc:sldMk cId="539876986" sldId="867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32313BA6-7946-4B3E-BEB3-B36408A955C1}" dt="2024-11-26T17:47:06.525" v="242"/>
          <ac:spMkLst>
            <pc:docMk/>
            <pc:sldMk cId="539876986" sldId="867"/>
            <ac:spMk id="4" creationId="{55622854-A974-149B-9FE0-41F7ABAC122F}"/>
          </ac:spMkLst>
        </pc:spChg>
        <pc:spChg chg="add del mod">
          <ac:chgData name="Jenifer Prince Devaraj" userId="c3fb109c-09d1-42a6-93f4-69472d709861" providerId="ADAL" clId="{32313BA6-7946-4B3E-BEB3-B36408A955C1}" dt="2024-11-26T17:47:14.022" v="245" actId="478"/>
          <ac:spMkLst>
            <pc:docMk/>
            <pc:sldMk cId="539876986" sldId="867"/>
            <ac:spMk id="7" creationId="{4EE5DA92-18FC-102A-135B-7C83CCFD3042}"/>
          </ac:spMkLst>
        </pc:spChg>
        <pc:spChg chg="add mod">
          <ac:chgData name="Jenifer Prince Devaraj" userId="c3fb109c-09d1-42a6-93f4-69472d709861" providerId="ADAL" clId="{32313BA6-7946-4B3E-BEB3-B36408A955C1}" dt="2024-11-26T17:50:56.375" v="285" actId="1076"/>
          <ac:spMkLst>
            <pc:docMk/>
            <pc:sldMk cId="539876986" sldId="867"/>
            <ac:spMk id="8" creationId="{E4F86EFD-5A24-3B2D-1ACB-A278BBB87875}"/>
          </ac:spMkLst>
        </pc:spChg>
        <pc:spChg chg="mod">
          <ac:chgData name="Jenifer Prince Devaraj" userId="c3fb109c-09d1-42a6-93f4-69472d709861" providerId="ADAL" clId="{32313BA6-7946-4B3E-BEB3-B36408A955C1}" dt="2024-11-26T17:50:53.770" v="284" actId="1076"/>
          <ac:spMkLst>
            <pc:docMk/>
            <pc:sldMk cId="539876986" sldId="867"/>
            <ac:spMk id="13" creationId="{3312A586-4590-93BF-A17C-9DDCFE6FA802}"/>
          </ac:spMkLst>
        </pc:spChg>
        <pc:picChg chg="mod">
          <ac:chgData name="Jenifer Prince Devaraj" userId="c3fb109c-09d1-42a6-93f4-69472d709861" providerId="ADAL" clId="{32313BA6-7946-4B3E-BEB3-B36408A955C1}" dt="2024-11-27T11:58:32.760" v="305" actId="1076"/>
          <ac:picMkLst>
            <pc:docMk/>
            <pc:sldMk cId="539876986" sldId="867"/>
            <ac:picMk id="10" creationId="{E68A3A47-1421-EA41-3646-F6070F324910}"/>
          </ac:picMkLst>
        </pc:picChg>
      </pc:sldChg>
      <pc:sldChg chg="addSp delSp modSp mod">
        <pc:chgData name="Jenifer Prince Devaraj" userId="c3fb109c-09d1-42a6-93f4-69472d709861" providerId="ADAL" clId="{32313BA6-7946-4B3E-BEB3-B36408A955C1}" dt="2024-11-26T17:50:44.732" v="282" actId="1076"/>
        <pc:sldMkLst>
          <pc:docMk/>
          <pc:sldMk cId="1461010305" sldId="868"/>
        </pc:sldMkLst>
        <pc:spChg chg="del">
          <ac:chgData name="Jenifer Prince Devaraj" userId="c3fb109c-09d1-42a6-93f4-69472d709861" providerId="ADAL" clId="{32313BA6-7946-4B3E-BEB3-B36408A955C1}" dt="2024-11-26T17:47:18.135" v="246" actId="478"/>
          <ac:spMkLst>
            <pc:docMk/>
            <pc:sldMk cId="1461010305" sldId="868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32313BA6-7946-4B3E-BEB3-B36408A955C1}" dt="2024-11-26T17:47:22.460" v="247" actId="478"/>
          <ac:spMkLst>
            <pc:docMk/>
            <pc:sldMk cId="1461010305" sldId="868"/>
            <ac:spMk id="6" creationId="{74D13CA0-425D-8A95-B5D3-18E1D7A7A8AC}"/>
          </ac:spMkLst>
        </pc:spChg>
        <pc:spChg chg="add mod">
          <ac:chgData name="Jenifer Prince Devaraj" userId="c3fb109c-09d1-42a6-93f4-69472d709861" providerId="ADAL" clId="{32313BA6-7946-4B3E-BEB3-B36408A955C1}" dt="2024-11-26T17:50:44.732" v="282" actId="1076"/>
          <ac:spMkLst>
            <pc:docMk/>
            <pc:sldMk cId="1461010305" sldId="868"/>
            <ac:spMk id="7" creationId="{0A6F73A8-6AA3-0B4B-B7FD-EFBE7760BD5E}"/>
          </ac:spMkLst>
        </pc:spChg>
      </pc:sldChg>
      <pc:sldChg chg="addSp delSp modSp mod">
        <pc:chgData name="Jenifer Prince Devaraj" userId="c3fb109c-09d1-42a6-93f4-69472d709861" providerId="ADAL" clId="{32313BA6-7946-4B3E-BEB3-B36408A955C1}" dt="2024-11-26T17:50:39.783" v="281" actId="1076"/>
        <pc:sldMkLst>
          <pc:docMk/>
          <pc:sldMk cId="1723961513" sldId="869"/>
        </pc:sldMkLst>
        <pc:spChg chg="del">
          <ac:chgData name="Jenifer Prince Devaraj" userId="c3fb109c-09d1-42a6-93f4-69472d709861" providerId="ADAL" clId="{32313BA6-7946-4B3E-BEB3-B36408A955C1}" dt="2024-11-26T17:47:31.373" v="249" actId="478"/>
          <ac:spMkLst>
            <pc:docMk/>
            <pc:sldMk cId="1723961513" sldId="869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32313BA6-7946-4B3E-BEB3-B36408A955C1}" dt="2024-11-26T17:47:38.462" v="252" actId="478"/>
          <ac:spMkLst>
            <pc:docMk/>
            <pc:sldMk cId="1723961513" sldId="869"/>
            <ac:spMk id="7" creationId="{90FB166B-D983-BCBE-DCEF-5F568707E24A}"/>
          </ac:spMkLst>
        </pc:spChg>
        <pc:spChg chg="add mod">
          <ac:chgData name="Jenifer Prince Devaraj" userId="c3fb109c-09d1-42a6-93f4-69472d709861" providerId="ADAL" clId="{32313BA6-7946-4B3E-BEB3-B36408A955C1}" dt="2024-11-26T17:50:39.783" v="281" actId="1076"/>
          <ac:spMkLst>
            <pc:docMk/>
            <pc:sldMk cId="1723961513" sldId="869"/>
            <ac:spMk id="8" creationId="{20FC5592-4460-1E3D-908F-9C45D114932F}"/>
          </ac:spMkLst>
        </pc:spChg>
        <pc:spChg chg="add del">
          <ac:chgData name="Jenifer Prince Devaraj" userId="c3fb109c-09d1-42a6-93f4-69472d709861" providerId="ADAL" clId="{32313BA6-7946-4B3E-BEB3-B36408A955C1}" dt="2024-11-26T17:47:34.746" v="251" actId="478"/>
          <ac:spMkLst>
            <pc:docMk/>
            <pc:sldMk cId="1723961513" sldId="869"/>
            <ac:spMk id="13" creationId="{3312A586-4590-93BF-A17C-9DDCFE6FA802}"/>
          </ac:spMkLst>
        </pc:spChg>
      </pc:sldChg>
      <pc:sldChg chg="del mod modShow">
        <pc:chgData name="Jenifer Prince Devaraj" userId="c3fb109c-09d1-42a6-93f4-69472d709861" providerId="ADAL" clId="{32313BA6-7946-4B3E-BEB3-B36408A955C1}" dt="2024-11-26T17:41:36.367" v="179" actId="47"/>
        <pc:sldMkLst>
          <pc:docMk/>
          <pc:sldMk cId="723233846" sldId="870"/>
        </pc:sldMkLst>
      </pc:sldChg>
      <pc:sldChg chg="del mod modShow">
        <pc:chgData name="Jenifer Prince Devaraj" userId="c3fb109c-09d1-42a6-93f4-69472d709861" providerId="ADAL" clId="{32313BA6-7946-4B3E-BEB3-B36408A955C1}" dt="2024-11-26T17:41:37.648" v="181" actId="47"/>
        <pc:sldMkLst>
          <pc:docMk/>
          <pc:sldMk cId="2721074833" sldId="872"/>
        </pc:sldMkLst>
      </pc:sldChg>
      <pc:sldChg chg="del mod modShow">
        <pc:chgData name="Jenifer Prince Devaraj" userId="c3fb109c-09d1-42a6-93f4-69472d709861" providerId="ADAL" clId="{32313BA6-7946-4B3E-BEB3-B36408A955C1}" dt="2024-11-26T17:41:36.977" v="180" actId="47"/>
        <pc:sldMkLst>
          <pc:docMk/>
          <pc:sldMk cId="2180700843" sldId="873"/>
        </pc:sldMkLst>
      </pc:sldChg>
      <pc:sldChg chg="del mod modShow">
        <pc:chgData name="Jenifer Prince Devaraj" userId="c3fb109c-09d1-42a6-93f4-69472d709861" providerId="ADAL" clId="{32313BA6-7946-4B3E-BEB3-B36408A955C1}" dt="2024-11-26T17:41:38.305" v="182" actId="47"/>
        <pc:sldMkLst>
          <pc:docMk/>
          <pc:sldMk cId="1494243525" sldId="874"/>
        </pc:sldMkLst>
      </pc:sldChg>
      <pc:sldChg chg="del mod modShow">
        <pc:chgData name="Jenifer Prince Devaraj" userId="c3fb109c-09d1-42a6-93f4-69472d709861" providerId="ADAL" clId="{32313BA6-7946-4B3E-BEB3-B36408A955C1}" dt="2024-11-26T17:41:38.746" v="183" actId="47"/>
        <pc:sldMkLst>
          <pc:docMk/>
          <pc:sldMk cId="2581984711" sldId="875"/>
        </pc:sldMkLst>
      </pc:sldChg>
      <pc:sldChg chg="del mod modShow">
        <pc:chgData name="Jenifer Prince Devaraj" userId="c3fb109c-09d1-42a6-93f4-69472d709861" providerId="ADAL" clId="{32313BA6-7946-4B3E-BEB3-B36408A955C1}" dt="2024-11-26T17:41:41.371" v="185" actId="47"/>
        <pc:sldMkLst>
          <pc:docMk/>
          <pc:sldMk cId="3619286198" sldId="876"/>
        </pc:sldMkLst>
      </pc:sldChg>
      <pc:sldChg chg="del mod modShow">
        <pc:chgData name="Jenifer Prince Devaraj" userId="c3fb109c-09d1-42a6-93f4-69472d709861" providerId="ADAL" clId="{32313BA6-7946-4B3E-BEB3-B36408A955C1}" dt="2024-11-26T17:41:43.096" v="186" actId="47"/>
        <pc:sldMkLst>
          <pc:docMk/>
          <pc:sldMk cId="1041491374" sldId="877"/>
        </pc:sldMkLst>
      </pc:sldChg>
      <pc:sldChg chg="del mod modShow">
        <pc:chgData name="Jenifer Prince Devaraj" userId="c3fb109c-09d1-42a6-93f4-69472d709861" providerId="ADAL" clId="{32313BA6-7946-4B3E-BEB3-B36408A955C1}" dt="2024-11-26T17:41:43.737" v="187" actId="47"/>
        <pc:sldMkLst>
          <pc:docMk/>
          <pc:sldMk cId="3216298659" sldId="883"/>
        </pc:sldMkLst>
      </pc:sldChg>
      <pc:sldChg chg="del mod modShow">
        <pc:chgData name="Jenifer Prince Devaraj" userId="c3fb109c-09d1-42a6-93f4-69472d709861" providerId="ADAL" clId="{32313BA6-7946-4B3E-BEB3-B36408A955C1}" dt="2024-11-26T17:41:44.570" v="188" actId="47"/>
        <pc:sldMkLst>
          <pc:docMk/>
          <pc:sldMk cId="469006307" sldId="884"/>
        </pc:sldMkLst>
      </pc:sldChg>
      <pc:sldChg chg="addSp delSp modSp del mod modShow">
        <pc:chgData name="Jenifer Prince Devaraj" userId="c3fb109c-09d1-42a6-93f4-69472d709861" providerId="ADAL" clId="{32313BA6-7946-4B3E-BEB3-B36408A955C1}" dt="2024-11-26T17:41:46.083" v="189" actId="47"/>
        <pc:sldMkLst>
          <pc:docMk/>
          <pc:sldMk cId="2068040628" sldId="885"/>
        </pc:sldMkLst>
        <pc:spChg chg="add del mod">
          <ac:chgData name="Jenifer Prince Devaraj" userId="c3fb109c-09d1-42a6-93f4-69472d709861" providerId="ADAL" clId="{32313BA6-7946-4B3E-BEB3-B36408A955C1}" dt="2024-11-26T17:40:30.121" v="162" actId="21"/>
          <ac:spMkLst>
            <pc:docMk/>
            <pc:sldMk cId="2068040628" sldId="885"/>
            <ac:spMk id="4" creationId="{F13895F2-33A9-D088-BD19-359B3C10E541}"/>
          </ac:spMkLst>
        </pc:spChg>
        <pc:picChg chg="mod">
          <ac:chgData name="Jenifer Prince Devaraj" userId="c3fb109c-09d1-42a6-93f4-69472d709861" providerId="ADAL" clId="{32313BA6-7946-4B3E-BEB3-B36408A955C1}" dt="2024-11-26T17:39:43.606" v="139" actId="1076"/>
          <ac:picMkLst>
            <pc:docMk/>
            <pc:sldMk cId="2068040628" sldId="885"/>
            <ac:picMk id="6" creationId="{B913804A-EF11-EDDC-DB60-702850486A7E}"/>
          </ac:picMkLst>
        </pc:picChg>
        <pc:picChg chg="mod">
          <ac:chgData name="Jenifer Prince Devaraj" userId="c3fb109c-09d1-42a6-93f4-69472d709861" providerId="ADAL" clId="{32313BA6-7946-4B3E-BEB3-B36408A955C1}" dt="2024-11-26T17:39:48.179" v="142" actId="1076"/>
          <ac:picMkLst>
            <pc:docMk/>
            <pc:sldMk cId="2068040628" sldId="885"/>
            <ac:picMk id="9" creationId="{FB38670C-6A8E-CCAD-32E2-A4524F95A7AF}"/>
          </ac:picMkLst>
        </pc:picChg>
        <pc:picChg chg="mod">
          <ac:chgData name="Jenifer Prince Devaraj" userId="c3fb109c-09d1-42a6-93f4-69472d709861" providerId="ADAL" clId="{32313BA6-7946-4B3E-BEB3-B36408A955C1}" dt="2024-11-26T17:39:46.855" v="141" actId="1076"/>
          <ac:picMkLst>
            <pc:docMk/>
            <pc:sldMk cId="2068040628" sldId="885"/>
            <ac:picMk id="11" creationId="{965A940A-B158-EC86-0A28-F227C403433B}"/>
          </ac:picMkLst>
        </pc:picChg>
      </pc:sldChg>
      <pc:sldChg chg="addSp delSp modSp mod">
        <pc:chgData name="Jenifer Prince Devaraj" userId="c3fb109c-09d1-42a6-93f4-69472d709861" providerId="ADAL" clId="{32313BA6-7946-4B3E-BEB3-B36408A955C1}" dt="2024-11-26T17:50:35.082" v="280" actId="1076"/>
        <pc:sldMkLst>
          <pc:docMk/>
          <pc:sldMk cId="2001660169" sldId="886"/>
        </pc:sldMkLst>
        <pc:spChg chg="del">
          <ac:chgData name="Jenifer Prince Devaraj" userId="c3fb109c-09d1-42a6-93f4-69472d709861" providerId="ADAL" clId="{32313BA6-7946-4B3E-BEB3-B36408A955C1}" dt="2024-11-26T17:47:48.036" v="254" actId="478"/>
          <ac:spMkLst>
            <pc:docMk/>
            <pc:sldMk cId="2001660169" sldId="886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32313BA6-7946-4B3E-BEB3-B36408A955C1}" dt="2024-11-26T17:40:39.557" v="164"/>
          <ac:spMkLst>
            <pc:docMk/>
            <pc:sldMk cId="2001660169" sldId="886"/>
            <ac:spMk id="4" creationId="{F13895F2-33A9-D088-BD19-359B3C10E541}"/>
          </ac:spMkLst>
        </pc:spChg>
        <pc:spChg chg="add del mod">
          <ac:chgData name="Jenifer Prince Devaraj" userId="c3fb109c-09d1-42a6-93f4-69472d709861" providerId="ADAL" clId="{32313BA6-7946-4B3E-BEB3-B36408A955C1}" dt="2024-11-26T17:47:51.291" v="255" actId="478"/>
          <ac:spMkLst>
            <pc:docMk/>
            <pc:sldMk cId="2001660169" sldId="886"/>
            <ac:spMk id="8" creationId="{49C64508-C460-FA19-782F-D7CC1C5807C6}"/>
          </ac:spMkLst>
        </pc:spChg>
        <pc:spChg chg="add mod">
          <ac:chgData name="Jenifer Prince Devaraj" userId="c3fb109c-09d1-42a6-93f4-69472d709861" providerId="ADAL" clId="{32313BA6-7946-4B3E-BEB3-B36408A955C1}" dt="2024-11-26T17:50:35.082" v="280" actId="1076"/>
          <ac:spMkLst>
            <pc:docMk/>
            <pc:sldMk cId="2001660169" sldId="886"/>
            <ac:spMk id="9" creationId="{A9C77656-C4FC-6CC2-9818-3BCE338257B6}"/>
          </ac:spMkLst>
        </pc:spChg>
        <pc:picChg chg="mod">
          <ac:chgData name="Jenifer Prince Devaraj" userId="c3fb109c-09d1-42a6-93f4-69472d709861" providerId="ADAL" clId="{32313BA6-7946-4B3E-BEB3-B36408A955C1}" dt="2024-11-26T17:40:41.283" v="165" actId="1076"/>
          <ac:picMkLst>
            <pc:docMk/>
            <pc:sldMk cId="2001660169" sldId="886"/>
            <ac:picMk id="7" creationId="{26F3993E-43EF-7717-A1C2-3AF3BC91DD9D}"/>
          </ac:picMkLst>
        </pc:picChg>
      </pc:sldChg>
      <pc:sldChg chg="addSp delSp modSp mod">
        <pc:chgData name="Jenifer Prince Devaraj" userId="c3fb109c-09d1-42a6-93f4-69472d709861" providerId="ADAL" clId="{32313BA6-7946-4B3E-BEB3-B36408A955C1}" dt="2024-11-26T17:50:30.154" v="279" actId="1076"/>
        <pc:sldMkLst>
          <pc:docMk/>
          <pc:sldMk cId="1669833571" sldId="887"/>
        </pc:sldMkLst>
        <pc:spChg chg="del">
          <ac:chgData name="Jenifer Prince Devaraj" userId="c3fb109c-09d1-42a6-93f4-69472d709861" providerId="ADAL" clId="{32313BA6-7946-4B3E-BEB3-B36408A955C1}" dt="2024-11-26T17:47:58.490" v="257" actId="478"/>
          <ac:spMkLst>
            <pc:docMk/>
            <pc:sldMk cId="1669833571" sldId="887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32313BA6-7946-4B3E-BEB3-B36408A955C1}" dt="2024-11-26T17:48:01.605" v="258" actId="478"/>
          <ac:spMkLst>
            <pc:docMk/>
            <pc:sldMk cId="1669833571" sldId="887"/>
            <ac:spMk id="18" creationId="{52B75C64-370F-CE20-AE79-C321D2269C28}"/>
          </ac:spMkLst>
        </pc:spChg>
        <pc:spChg chg="add mod">
          <ac:chgData name="Jenifer Prince Devaraj" userId="c3fb109c-09d1-42a6-93f4-69472d709861" providerId="ADAL" clId="{32313BA6-7946-4B3E-BEB3-B36408A955C1}" dt="2024-11-26T17:50:30.154" v="279" actId="1076"/>
          <ac:spMkLst>
            <pc:docMk/>
            <pc:sldMk cId="1669833571" sldId="887"/>
            <ac:spMk id="20" creationId="{6CA0EBDF-4252-0CA1-3E2F-1FAC1EBC0B47}"/>
          </ac:spMkLst>
        </pc:spChg>
      </pc:sldChg>
      <pc:sldChg chg="addSp delSp modSp mod">
        <pc:chgData name="Jenifer Prince Devaraj" userId="c3fb109c-09d1-42a6-93f4-69472d709861" providerId="ADAL" clId="{32313BA6-7946-4B3E-BEB3-B36408A955C1}" dt="2024-11-26T17:50:24.754" v="278" actId="1076"/>
        <pc:sldMkLst>
          <pc:docMk/>
          <pc:sldMk cId="2480477287" sldId="888"/>
        </pc:sldMkLst>
        <pc:spChg chg="del">
          <ac:chgData name="Jenifer Prince Devaraj" userId="c3fb109c-09d1-42a6-93f4-69472d709861" providerId="ADAL" clId="{32313BA6-7946-4B3E-BEB3-B36408A955C1}" dt="2024-11-26T17:48:09.121" v="260" actId="478"/>
          <ac:spMkLst>
            <pc:docMk/>
            <pc:sldMk cId="2480477287" sldId="888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32313BA6-7946-4B3E-BEB3-B36408A955C1}" dt="2024-11-26T17:48:12.229" v="261" actId="478"/>
          <ac:spMkLst>
            <pc:docMk/>
            <pc:sldMk cId="2480477287" sldId="888"/>
            <ac:spMk id="7" creationId="{C16CC140-98C9-EC11-4373-6DA9BC3CF547}"/>
          </ac:spMkLst>
        </pc:spChg>
        <pc:spChg chg="add mod">
          <ac:chgData name="Jenifer Prince Devaraj" userId="c3fb109c-09d1-42a6-93f4-69472d709861" providerId="ADAL" clId="{32313BA6-7946-4B3E-BEB3-B36408A955C1}" dt="2024-11-26T17:50:24.754" v="278" actId="1076"/>
          <ac:spMkLst>
            <pc:docMk/>
            <pc:sldMk cId="2480477287" sldId="888"/>
            <ac:spMk id="9" creationId="{9F3DCA87-BD07-70B3-554C-E9BD12832353}"/>
          </ac:spMkLst>
        </pc:spChg>
      </pc:sldChg>
      <pc:sldChg chg="modSp mod">
        <pc:chgData name="Jenifer Prince Devaraj" userId="c3fb109c-09d1-42a6-93f4-69472d709861" providerId="ADAL" clId="{32313BA6-7946-4B3E-BEB3-B36408A955C1}" dt="2024-11-26T17:50:19.188" v="277" actId="1076"/>
        <pc:sldMkLst>
          <pc:docMk/>
          <pc:sldMk cId="1417817139" sldId="889"/>
        </pc:sldMkLst>
        <pc:spChg chg="mod">
          <ac:chgData name="Jenifer Prince Devaraj" userId="c3fb109c-09d1-42a6-93f4-69472d709861" providerId="ADAL" clId="{32313BA6-7946-4B3E-BEB3-B36408A955C1}" dt="2024-11-26T17:50:19.188" v="277" actId="1076"/>
          <ac:spMkLst>
            <pc:docMk/>
            <pc:sldMk cId="1417817139" sldId="889"/>
            <ac:spMk id="2" creationId="{599D6D5D-84A5-2599-8C62-A39AD58B7439}"/>
          </ac:spMkLst>
        </pc:spChg>
      </pc:sldChg>
      <pc:sldChg chg="modSp mod">
        <pc:chgData name="Jenifer Prince Devaraj" userId="c3fb109c-09d1-42a6-93f4-69472d709861" providerId="ADAL" clId="{32313BA6-7946-4B3E-BEB3-B36408A955C1}" dt="2024-11-27T15:02:06.514" v="314" actId="20577"/>
        <pc:sldMkLst>
          <pc:docMk/>
          <pc:sldMk cId="3394818514" sldId="890"/>
        </pc:sldMkLst>
        <pc:spChg chg="mod">
          <ac:chgData name="Jenifer Prince Devaraj" userId="c3fb109c-09d1-42a6-93f4-69472d709861" providerId="ADAL" clId="{32313BA6-7946-4B3E-BEB3-B36408A955C1}" dt="2024-11-26T17:50:09.610" v="275" actId="1076"/>
          <ac:spMkLst>
            <pc:docMk/>
            <pc:sldMk cId="3394818514" sldId="89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2313BA6-7946-4B3E-BEB3-B36408A955C1}" dt="2024-11-27T15:02:06.514" v="314" actId="20577"/>
          <ac:spMkLst>
            <pc:docMk/>
            <pc:sldMk cId="3394818514" sldId="890"/>
            <ac:spMk id="21" creationId="{F3F23F60-8C46-F82A-189E-2431AB0B7324}"/>
          </ac:spMkLst>
        </pc:spChg>
      </pc:sldChg>
      <pc:sldChg chg="modSp mod">
        <pc:chgData name="Jenifer Prince Devaraj" userId="c3fb109c-09d1-42a6-93f4-69472d709861" providerId="ADAL" clId="{32313BA6-7946-4B3E-BEB3-B36408A955C1}" dt="2024-11-26T17:50:14.342" v="276" actId="1076"/>
        <pc:sldMkLst>
          <pc:docMk/>
          <pc:sldMk cId="14581685" sldId="891"/>
        </pc:sldMkLst>
        <pc:spChg chg="mod">
          <ac:chgData name="Jenifer Prince Devaraj" userId="c3fb109c-09d1-42a6-93f4-69472d709861" providerId="ADAL" clId="{32313BA6-7946-4B3E-BEB3-B36408A955C1}" dt="2024-11-26T17:50:14.342" v="276" actId="1076"/>
          <ac:spMkLst>
            <pc:docMk/>
            <pc:sldMk cId="14581685" sldId="891"/>
            <ac:spMk id="2" creationId="{599D6D5D-84A5-2599-8C62-A39AD58B7439}"/>
          </ac:spMkLst>
        </pc:spChg>
      </pc:sldChg>
      <pc:sldChg chg="delSp modSp del mod modShow">
        <pc:chgData name="Jenifer Prince Devaraj" userId="c3fb109c-09d1-42a6-93f4-69472d709861" providerId="ADAL" clId="{32313BA6-7946-4B3E-BEB3-B36408A955C1}" dt="2024-11-26T17:41:32.834" v="174" actId="47"/>
        <pc:sldMkLst>
          <pc:docMk/>
          <pc:sldMk cId="3823996469" sldId="894"/>
        </pc:sldMkLst>
        <pc:spChg chg="mod">
          <ac:chgData name="Jenifer Prince Devaraj" userId="c3fb109c-09d1-42a6-93f4-69472d709861" providerId="ADAL" clId="{32313BA6-7946-4B3E-BEB3-B36408A955C1}" dt="2024-11-26T17:38:15.844" v="136" actId="20577"/>
          <ac:spMkLst>
            <pc:docMk/>
            <pc:sldMk cId="3823996469" sldId="894"/>
            <ac:spMk id="6" creationId="{65D155C2-7C33-289A-CCAD-9194F4F1D39C}"/>
          </ac:spMkLst>
        </pc:spChg>
        <pc:spChg chg="del mod">
          <ac:chgData name="Jenifer Prince Devaraj" userId="c3fb109c-09d1-42a6-93f4-69472d709861" providerId="ADAL" clId="{32313BA6-7946-4B3E-BEB3-B36408A955C1}" dt="2024-11-26T17:38:35.961" v="137" actId="478"/>
          <ac:spMkLst>
            <pc:docMk/>
            <pc:sldMk cId="3823996469" sldId="894"/>
            <ac:spMk id="13" creationId="{3312A586-4590-93BF-A17C-9DDCFE6FA802}"/>
          </ac:spMkLst>
        </pc:spChg>
      </pc:sldChg>
      <pc:sldChg chg="del">
        <pc:chgData name="Jenifer Prince Devaraj" userId="c3fb109c-09d1-42a6-93f4-69472d709861" providerId="ADAL" clId="{32313BA6-7946-4B3E-BEB3-B36408A955C1}" dt="2024-11-26T17:41:33.610" v="175" actId="47"/>
        <pc:sldMkLst>
          <pc:docMk/>
          <pc:sldMk cId="340148381" sldId="895"/>
        </pc:sldMkLst>
      </pc:sldChg>
      <pc:sldChg chg="del mod modShow">
        <pc:chgData name="Jenifer Prince Devaraj" userId="c3fb109c-09d1-42a6-93f4-69472d709861" providerId="ADAL" clId="{32313BA6-7946-4B3E-BEB3-B36408A955C1}" dt="2024-11-26T17:41:34.586" v="176" actId="47"/>
        <pc:sldMkLst>
          <pc:docMk/>
          <pc:sldMk cId="3485092754" sldId="896"/>
        </pc:sldMkLst>
      </pc:sldChg>
      <pc:sldChg chg="del mod modShow">
        <pc:chgData name="Jenifer Prince Devaraj" userId="c3fb109c-09d1-42a6-93f4-69472d709861" providerId="ADAL" clId="{32313BA6-7946-4B3E-BEB3-B36408A955C1}" dt="2024-11-26T17:41:35.034" v="177" actId="47"/>
        <pc:sldMkLst>
          <pc:docMk/>
          <pc:sldMk cId="1013055444" sldId="897"/>
        </pc:sldMkLst>
      </pc:sldChg>
      <pc:sldChg chg="del mod modShow">
        <pc:chgData name="Jenifer Prince Devaraj" userId="c3fb109c-09d1-42a6-93f4-69472d709861" providerId="ADAL" clId="{32313BA6-7946-4B3E-BEB3-B36408A955C1}" dt="2024-11-26T17:41:35.770" v="178" actId="47"/>
        <pc:sldMkLst>
          <pc:docMk/>
          <pc:sldMk cId="2525029679" sldId="898"/>
        </pc:sldMkLst>
      </pc:sldChg>
      <pc:sldChg chg="del mod modShow">
        <pc:chgData name="Jenifer Prince Devaraj" userId="c3fb109c-09d1-42a6-93f4-69472d709861" providerId="ADAL" clId="{32313BA6-7946-4B3E-BEB3-B36408A955C1}" dt="2024-11-26T17:41:40.610" v="184" actId="47"/>
        <pc:sldMkLst>
          <pc:docMk/>
          <pc:sldMk cId="289232267" sldId="899"/>
        </pc:sldMkLst>
      </pc:sldChg>
      <pc:sldChg chg="del">
        <pc:chgData name="Jenifer Prince Devaraj" userId="c3fb109c-09d1-42a6-93f4-69472d709861" providerId="ADAL" clId="{32313BA6-7946-4B3E-BEB3-B36408A955C1}" dt="2024-11-26T17:45:22.504" v="197" actId="47"/>
        <pc:sldMkLst>
          <pc:docMk/>
          <pc:sldMk cId="3910611421" sldId="900"/>
        </pc:sldMkLst>
      </pc:sldChg>
      <pc:sldChg chg="modSp add del mod">
        <pc:chgData name="Jenifer Prince Devaraj" userId="c3fb109c-09d1-42a6-93f4-69472d709861" providerId="ADAL" clId="{32313BA6-7946-4B3E-BEB3-B36408A955C1}" dt="2024-11-27T12:48:22.171" v="306" actId="47"/>
        <pc:sldMkLst>
          <pc:docMk/>
          <pc:sldMk cId="1561204474" sldId="901"/>
        </pc:sldMkLst>
        <pc:spChg chg="mod">
          <ac:chgData name="Jenifer Prince Devaraj" userId="c3fb109c-09d1-42a6-93f4-69472d709861" providerId="ADAL" clId="{32313BA6-7946-4B3E-BEB3-B36408A955C1}" dt="2024-11-26T17:49:56.417" v="273" actId="1076"/>
          <ac:spMkLst>
            <pc:docMk/>
            <pc:sldMk cId="1561204474" sldId="901"/>
            <ac:spMk id="2" creationId="{599D6D5D-84A5-2599-8C62-A39AD58B7439}"/>
          </ac:spMkLst>
        </pc:spChg>
      </pc:sldChg>
      <pc:sldChg chg="addSp modSp add mod">
        <pc:chgData name="Jenifer Prince Devaraj" userId="c3fb109c-09d1-42a6-93f4-69472d709861" providerId="ADAL" clId="{32313BA6-7946-4B3E-BEB3-B36408A955C1}" dt="2024-11-27T12:48:55.173" v="309"/>
        <pc:sldMkLst>
          <pc:docMk/>
          <pc:sldMk cId="1385351601" sldId="904"/>
        </pc:sldMkLst>
        <pc:spChg chg="mod">
          <ac:chgData name="Jenifer Prince Devaraj" userId="c3fb109c-09d1-42a6-93f4-69472d709861" providerId="ADAL" clId="{32313BA6-7946-4B3E-BEB3-B36408A955C1}" dt="2024-11-26T17:49:50.458" v="272" actId="1076"/>
          <ac:spMkLst>
            <pc:docMk/>
            <pc:sldMk cId="1385351601" sldId="904"/>
            <ac:spMk id="2" creationId="{599D6D5D-84A5-2599-8C62-A39AD58B7439}"/>
          </ac:spMkLst>
        </pc:spChg>
        <pc:picChg chg="add mod">
          <ac:chgData name="Jenifer Prince Devaraj" userId="c3fb109c-09d1-42a6-93f4-69472d709861" providerId="ADAL" clId="{32313BA6-7946-4B3E-BEB3-B36408A955C1}" dt="2024-11-27T12:48:55.173" v="309"/>
          <ac:picMkLst>
            <pc:docMk/>
            <pc:sldMk cId="1385351601" sldId="904"/>
            <ac:picMk id="4" creationId="{1648D127-63D0-46BA-FFA8-90FDB45CB3C2}"/>
          </ac:picMkLst>
        </pc:picChg>
      </pc:sldChg>
      <pc:sldChg chg="modSp add mod">
        <pc:chgData name="Jenifer Prince Devaraj" userId="c3fb109c-09d1-42a6-93f4-69472d709861" providerId="ADAL" clId="{32313BA6-7946-4B3E-BEB3-B36408A955C1}" dt="2024-11-26T17:49:45.371" v="271" actId="1076"/>
        <pc:sldMkLst>
          <pc:docMk/>
          <pc:sldMk cId="364010252" sldId="905"/>
        </pc:sldMkLst>
        <pc:spChg chg="mod">
          <ac:chgData name="Jenifer Prince Devaraj" userId="c3fb109c-09d1-42a6-93f4-69472d709861" providerId="ADAL" clId="{32313BA6-7946-4B3E-BEB3-B36408A955C1}" dt="2024-11-26T17:49:45.371" v="271" actId="1076"/>
          <ac:spMkLst>
            <pc:docMk/>
            <pc:sldMk cId="364010252" sldId="905"/>
            <ac:spMk id="2" creationId="{599D6D5D-84A5-2599-8C62-A39AD58B7439}"/>
          </ac:spMkLst>
        </pc:spChg>
      </pc:sldChg>
      <pc:sldChg chg="modSp add mod">
        <pc:chgData name="Jenifer Prince Devaraj" userId="c3fb109c-09d1-42a6-93f4-69472d709861" providerId="ADAL" clId="{32313BA6-7946-4B3E-BEB3-B36408A955C1}" dt="2024-11-26T17:49:39.981" v="270" actId="1076"/>
        <pc:sldMkLst>
          <pc:docMk/>
          <pc:sldMk cId="1221871679" sldId="906"/>
        </pc:sldMkLst>
        <pc:spChg chg="mod">
          <ac:chgData name="Jenifer Prince Devaraj" userId="c3fb109c-09d1-42a6-93f4-69472d709861" providerId="ADAL" clId="{32313BA6-7946-4B3E-BEB3-B36408A955C1}" dt="2024-11-26T17:49:39.981" v="270" actId="1076"/>
          <ac:spMkLst>
            <pc:docMk/>
            <pc:sldMk cId="1221871679" sldId="906"/>
            <ac:spMk id="2" creationId="{599D6D5D-84A5-2599-8C62-A39AD58B7439}"/>
          </ac:spMkLst>
        </pc:spChg>
      </pc:sldChg>
      <pc:sldChg chg="modSp add mod">
        <pc:chgData name="Jenifer Prince Devaraj" userId="c3fb109c-09d1-42a6-93f4-69472d709861" providerId="ADAL" clId="{32313BA6-7946-4B3E-BEB3-B36408A955C1}" dt="2024-11-26T17:49:35.716" v="269" actId="1076"/>
        <pc:sldMkLst>
          <pc:docMk/>
          <pc:sldMk cId="3917591223" sldId="907"/>
        </pc:sldMkLst>
        <pc:spChg chg="mod">
          <ac:chgData name="Jenifer Prince Devaraj" userId="c3fb109c-09d1-42a6-93f4-69472d709861" providerId="ADAL" clId="{32313BA6-7946-4B3E-BEB3-B36408A955C1}" dt="2024-11-26T17:49:35.716" v="269" actId="1076"/>
          <ac:spMkLst>
            <pc:docMk/>
            <pc:sldMk cId="3917591223" sldId="907"/>
            <ac:spMk id="2" creationId="{599D6D5D-84A5-2599-8C62-A39AD58B7439}"/>
          </ac:spMkLst>
        </pc:spChg>
      </pc:sldChg>
      <pc:sldChg chg="addSp modSp add mod">
        <pc:chgData name="Jenifer Prince Devaraj" userId="c3fb109c-09d1-42a6-93f4-69472d709861" providerId="ADAL" clId="{32313BA6-7946-4B3E-BEB3-B36408A955C1}" dt="2024-11-26T17:49:30.247" v="268" actId="1076"/>
        <pc:sldMkLst>
          <pc:docMk/>
          <pc:sldMk cId="2869541405" sldId="908"/>
        </pc:sldMkLst>
        <pc:spChg chg="mod">
          <ac:chgData name="Jenifer Prince Devaraj" userId="c3fb109c-09d1-42a6-93f4-69472d709861" providerId="ADAL" clId="{32313BA6-7946-4B3E-BEB3-B36408A955C1}" dt="2024-11-26T17:49:30.247" v="268" actId="1076"/>
          <ac:spMkLst>
            <pc:docMk/>
            <pc:sldMk cId="2869541405" sldId="90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32313BA6-7946-4B3E-BEB3-B36408A955C1}" dt="2024-11-26T17:46:15.085" v="227" actId="255"/>
          <ac:spMkLst>
            <pc:docMk/>
            <pc:sldMk cId="2869541405" sldId="908"/>
            <ac:spMk id="4" creationId="{86559BC4-109B-02E4-3009-CB4F06240E1B}"/>
          </ac:spMkLst>
        </pc:spChg>
        <pc:picChg chg="mod">
          <ac:chgData name="Jenifer Prince Devaraj" userId="c3fb109c-09d1-42a6-93f4-69472d709861" providerId="ADAL" clId="{32313BA6-7946-4B3E-BEB3-B36408A955C1}" dt="2024-11-26T17:45:45.354" v="198" actId="1076"/>
          <ac:picMkLst>
            <pc:docMk/>
            <pc:sldMk cId="2869541405" sldId="908"/>
            <ac:picMk id="7" creationId="{F8802705-EAC6-EEFB-C551-9A1FF88E980D}"/>
          </ac:picMkLst>
        </pc:picChg>
      </pc:sldChg>
      <pc:sldChg chg="modSp add mod">
        <pc:chgData name="Jenifer Prince Devaraj" userId="c3fb109c-09d1-42a6-93f4-69472d709861" providerId="ADAL" clId="{32313BA6-7946-4B3E-BEB3-B36408A955C1}" dt="2024-11-26T17:49:25.063" v="267" actId="1076"/>
        <pc:sldMkLst>
          <pc:docMk/>
          <pc:sldMk cId="3017285650" sldId="909"/>
        </pc:sldMkLst>
        <pc:spChg chg="mod">
          <ac:chgData name="Jenifer Prince Devaraj" userId="c3fb109c-09d1-42a6-93f4-69472d709861" providerId="ADAL" clId="{32313BA6-7946-4B3E-BEB3-B36408A955C1}" dt="2024-11-26T17:49:25.063" v="267" actId="1076"/>
          <ac:spMkLst>
            <pc:docMk/>
            <pc:sldMk cId="3017285650" sldId="909"/>
            <ac:spMk id="2" creationId="{599D6D5D-84A5-2599-8C62-A39AD58B7439}"/>
          </ac:spMkLst>
        </pc:spChg>
      </pc:sldChg>
      <pc:sldChg chg="delSp modSp add mod">
        <pc:chgData name="Jenifer Prince Devaraj" userId="c3fb109c-09d1-42a6-93f4-69472d709861" providerId="ADAL" clId="{32313BA6-7946-4B3E-BEB3-B36408A955C1}" dt="2024-11-27T12:56:23.438" v="311" actId="1076"/>
        <pc:sldMkLst>
          <pc:docMk/>
          <pc:sldMk cId="4054369166" sldId="910"/>
        </pc:sldMkLst>
        <pc:spChg chg="mod">
          <ac:chgData name="Jenifer Prince Devaraj" userId="c3fb109c-09d1-42a6-93f4-69472d709861" providerId="ADAL" clId="{32313BA6-7946-4B3E-BEB3-B36408A955C1}" dt="2024-11-26T17:49:20.022" v="266" actId="1076"/>
          <ac:spMkLst>
            <pc:docMk/>
            <pc:sldMk cId="4054369166" sldId="910"/>
            <ac:spMk id="2" creationId="{599D6D5D-84A5-2599-8C62-A39AD58B7439}"/>
          </ac:spMkLst>
        </pc:spChg>
        <pc:picChg chg="del">
          <ac:chgData name="Jenifer Prince Devaraj" userId="c3fb109c-09d1-42a6-93f4-69472d709861" providerId="ADAL" clId="{32313BA6-7946-4B3E-BEB3-B36408A955C1}" dt="2024-11-27T12:56:19.375" v="310" actId="478"/>
          <ac:picMkLst>
            <pc:docMk/>
            <pc:sldMk cId="4054369166" sldId="910"/>
            <ac:picMk id="8" creationId="{06CA7963-DED5-D32E-4EE8-7DF569138567}"/>
          </ac:picMkLst>
        </pc:picChg>
        <pc:picChg chg="mod">
          <ac:chgData name="Jenifer Prince Devaraj" userId="c3fb109c-09d1-42a6-93f4-69472d709861" providerId="ADAL" clId="{32313BA6-7946-4B3E-BEB3-B36408A955C1}" dt="2024-11-27T12:56:23.438" v="311" actId="1076"/>
          <ac:picMkLst>
            <pc:docMk/>
            <pc:sldMk cId="4054369166" sldId="910"/>
            <ac:picMk id="10" creationId="{A8D574F8-ADA0-06F3-8663-6F540008A7F1}"/>
          </ac:picMkLst>
        </pc:picChg>
      </pc:sldChg>
      <pc:sldChg chg="modSp add mod">
        <pc:chgData name="Jenifer Prince Devaraj" userId="c3fb109c-09d1-42a6-93f4-69472d709861" providerId="ADAL" clId="{32313BA6-7946-4B3E-BEB3-B36408A955C1}" dt="2024-11-26T17:49:14.841" v="265" actId="1076"/>
        <pc:sldMkLst>
          <pc:docMk/>
          <pc:sldMk cId="4220612636" sldId="911"/>
        </pc:sldMkLst>
        <pc:spChg chg="mod">
          <ac:chgData name="Jenifer Prince Devaraj" userId="c3fb109c-09d1-42a6-93f4-69472d709861" providerId="ADAL" clId="{32313BA6-7946-4B3E-BEB3-B36408A955C1}" dt="2024-11-26T17:49:14.841" v="265" actId="1076"/>
          <ac:spMkLst>
            <pc:docMk/>
            <pc:sldMk cId="4220612636" sldId="911"/>
            <ac:spMk id="2" creationId="{599D6D5D-84A5-2599-8C62-A39AD58B7439}"/>
          </ac:spMkLst>
        </pc:spChg>
      </pc:sldChg>
      <pc:sldChg chg="new del">
        <pc:chgData name="Jenifer Prince Devaraj" userId="c3fb109c-09d1-42a6-93f4-69472d709861" providerId="ADAL" clId="{32313BA6-7946-4B3E-BEB3-B36408A955C1}" dt="2024-11-27T15:02:53.591" v="315" actId="47"/>
        <pc:sldMkLst>
          <pc:docMk/>
          <pc:sldMk cId="4064864859" sldId="912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5T12:08:53.897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0 238 24575,'2'14'0,"-1"1"0,2-1 0,0 0 0,1 0 0,0 0 0,11 22 0,-4-6 0,15 33 0,35 58 0,-29-58 0,-29-56 0,1 0 0,0-1 0,0 0 0,0 1 0,1-2 0,0 1 0,0 0 0,0-1 0,10 8 0,1 0 0,-1 1 0,24 30 0,4 2 0,-18-20 0,-9-10 0,0-1 0,29 22 0,-32-27 0,0 1 0,-1 0 0,20 25 0,-18-20 0,28 26 0,-24-27 0,-13-10 0,0 0 0,0-1 0,0 0 0,1 0 0,-1-1 0,1 1 0,0-1 0,0 0 0,0-1 0,0 1 0,12 1 0,25 5 0,-4-1 0,1-2 0,57 2 0,-54-8 0,60 8 0,-47-2 0,111-5 0,-86-2 0,244 1 0,-315 0 0,1-1 0,-1 0 0,0-1 0,0 0 0,-1-1 0,1 0 0,11-5 0,8-6 0,26-16 0,10-7 0,-36 22 0,26-19 0,23-13 0,-60 37 0,0-1 0,-1 0 0,31-27 0,12-7 0,-43 33 0,0 0 0,-1-1 0,23-23 0,22-26 0,-37 40 0,27-33 0,-33 31 0,51-69 0,-62 82 0,0-1 0,-1 0 0,-1 0 0,0-1 0,0 0 0,4-21 0,-6 13 0,2 0 0,1 0 0,0 1 0,15-30 0,-17 39 7,0 0 0,0 0-1,-1 0 1,0 0-1,0 0 1,0-19 0,-3-70-259,-1 48-908,1 36-5666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5T12:08:55.853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0 231 24575,'5'-5'0,"10"-4"0,4-4 0,2-6 0,6-3 0,-1-1 0,-1-4 0,3 1 0,-4 1 0,-3 5 0,-2 4 0,-6 2 0,-1 3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10-15T12:08:56.788"/>
    </inkml:context>
    <inkml:brush xml:id="br0">
      <inkml:brushProperty name="width" value="0.05" units="cm"/>
      <inkml:brushProperty name="height" value="0.05" units="cm"/>
      <inkml:brushProperty name="color" value="#F6630D"/>
    </inkml:brush>
  </inkml:definitions>
  <inkml:trace contextRef="#ctx0" brushRef="#br0">0 1 24575,'5'1'0,"-1"-1"0,0 2 0,1-1 0,-1 0 0,0 1 0,0 0 0,0 0 0,5 3 0,4 2 0,0 0 0,-1 1 0,0 0 0,-1 1 0,0 0 0,11 12 0,-11-10 0,1 0 0,0-1 0,1-1 0,14 9 0,-3-7-49,-18-9-82,-1 1-1,1-1 0,-1 1 1,0 0-1,0 0 1,0 0-1,0 1 0,0 0 1,4 5-1,-2 2-6694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90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microsoft.com/office/2007/relationships/hdphoto" Target="../media/hdphoto1.wdp"/><Relationship Id="rId7" Type="http://schemas.openxmlformats.org/officeDocument/2006/relationships/image" Target="../media/image600.png"/><Relationship Id="rId12" Type="http://schemas.openxmlformats.org/officeDocument/2006/relationships/image" Target="../media/image20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4.png"/><Relationship Id="rId11" Type="http://schemas.openxmlformats.org/officeDocument/2006/relationships/image" Target="../media/image83.png"/><Relationship Id="rId5" Type="http://schemas.openxmlformats.org/officeDocument/2006/relationships/image" Target="../media/image23.png"/><Relationship Id="rId10" Type="http://schemas.openxmlformats.org/officeDocument/2006/relationships/image" Target="../media/image27.png"/><Relationship Id="rId4" Type="http://schemas.openxmlformats.org/officeDocument/2006/relationships/image" Target="../media/image22.png"/><Relationship Id="rId9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customXml" Target="../ink/ink2.xml"/><Relationship Id="rId18" Type="http://schemas.microsoft.com/office/2007/relationships/hdphoto" Target="../media/hdphoto2.wdp"/><Relationship Id="rId3" Type="http://schemas.openxmlformats.org/officeDocument/2006/relationships/image" Target="../media/image670.png"/><Relationship Id="rId7" Type="http://schemas.microsoft.com/office/2007/relationships/hdphoto" Target="../media/hdphoto1.wdp"/><Relationship Id="rId12" Type="http://schemas.openxmlformats.org/officeDocument/2006/relationships/image" Target="../media/image89.png"/><Relationship Id="rId17" Type="http://schemas.openxmlformats.org/officeDocument/2006/relationships/image" Target="../media/image32.png"/><Relationship Id="rId2" Type="http://schemas.openxmlformats.org/officeDocument/2006/relationships/image" Target="../media/image650.png"/><Relationship Id="rId16" Type="http://schemas.openxmlformats.org/officeDocument/2006/relationships/image" Target="../media/image9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png"/><Relationship Id="rId11" Type="http://schemas.openxmlformats.org/officeDocument/2006/relationships/customXml" Target="../ink/ink1.xml"/><Relationship Id="rId5" Type="http://schemas.openxmlformats.org/officeDocument/2006/relationships/image" Target="../media/image29.png"/><Relationship Id="rId15" Type="http://schemas.openxmlformats.org/officeDocument/2006/relationships/customXml" Target="../ink/ink3.xml"/><Relationship Id="rId10" Type="http://schemas.openxmlformats.org/officeDocument/2006/relationships/image" Target="../media/image88.png"/><Relationship Id="rId19" Type="http://schemas.openxmlformats.org/officeDocument/2006/relationships/image" Target="../media/image20.png"/><Relationship Id="rId4" Type="http://schemas.openxmlformats.org/officeDocument/2006/relationships/image" Target="../media/image28.png"/><Relationship Id="rId9" Type="http://schemas.openxmlformats.org/officeDocument/2006/relationships/image" Target="../media/image31.png"/><Relationship Id="rId14" Type="http://schemas.openxmlformats.org/officeDocument/2006/relationships/image" Target="../media/image9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20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microsoft.com/office/2007/relationships/hdphoto" Target="../media/hdphoto3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0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7" Type="http://schemas.openxmlformats.org/officeDocument/2006/relationships/image" Target="../media/image42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microsoft.com/office/2007/relationships/hdphoto" Target="../media/hdphoto4.wdp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7.png"/><Relationship Id="rId7" Type="http://schemas.openxmlformats.org/officeDocument/2006/relationships/image" Target="../media/image50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1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Relationship Id="rId9" Type="http://schemas.openxmlformats.org/officeDocument/2006/relationships/image" Target="../media/image6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7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7" Type="http://schemas.openxmlformats.org/officeDocument/2006/relationships/image" Target="../media/image79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7.png"/><Relationship Id="rId5" Type="http://schemas.openxmlformats.org/officeDocument/2006/relationships/image" Target="../media/image76.png"/><Relationship Id="rId4" Type="http://schemas.openxmlformats.org/officeDocument/2006/relationships/image" Target="../media/image75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>
                <a:latin typeface="Arial"/>
                <a:cs typeface="Arial"/>
              </a:rPr>
              <a:t>Revision </a:t>
            </a:r>
            <a:r>
              <a:rPr lang="en-GB" sz="2400" b="1" dirty="0">
                <a:latin typeface="Arial"/>
                <a:cs typeface="Arial"/>
              </a:rPr>
              <a:t>1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1087" y="-10912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53761" y="1083467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Question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D155C2-7C33-289A-CCAD-9194F4F1D39C}"/>
              </a:ext>
            </a:extLst>
          </p:cNvPr>
          <p:cNvSpPr txBox="1"/>
          <p:nvPr/>
        </p:nvSpPr>
        <p:spPr>
          <a:xfrm>
            <a:off x="153761" y="1596843"/>
            <a:ext cx="9997168" cy="10579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tabLst>
                <a:tab pos="4484688" algn="l"/>
              </a:tabLst>
            </a:pPr>
            <a:r>
              <a:rPr lang="en-GB" sz="2200" dirty="0">
                <a:latin typeface="Book Antiqua" panose="02040602050305030304" pitchFamily="18" charset="0"/>
              </a:rPr>
              <a:t>Find the Fourier series for the given square wave.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484688" algn="l"/>
              </a:tabLst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8B47E3-5375-A98B-9A90-1D4FE4BB39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9056" y="2361865"/>
            <a:ext cx="3846058" cy="230478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8C80119-393D-255E-BAE2-D82FD13E43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2650" y="5261157"/>
            <a:ext cx="6587807" cy="108261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AF71B5E-ADB2-1BBF-82CF-753FF0F5A004}"/>
              </a:ext>
            </a:extLst>
          </p:cNvPr>
          <p:cNvSpPr txBox="1"/>
          <p:nvPr/>
        </p:nvSpPr>
        <p:spPr>
          <a:xfrm>
            <a:off x="354676" y="4666646"/>
            <a:ext cx="21557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i="1" dirty="0">
                <a:solidFill>
                  <a:srgbClr val="FF0000"/>
                </a:solidFill>
              </a:rPr>
              <a:t>Solution</a:t>
            </a:r>
          </a:p>
        </p:txBody>
      </p:sp>
    </p:spTree>
    <p:extLst>
      <p:ext uri="{BB962C8B-B14F-4D97-AF65-F5344CB8AC3E}">
        <p14:creationId xmlns:p14="http://schemas.microsoft.com/office/powerpoint/2010/main" val="4078156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083467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Fourier Series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E6861A2-9078-DE34-AEAE-7F5FC4E4AEB9}"/>
                  </a:ext>
                </a:extLst>
              </p:cNvPr>
              <p:cNvSpPr txBox="1"/>
              <p:nvPr/>
            </p:nvSpPr>
            <p:spPr>
              <a:xfrm>
                <a:off x="462642" y="1945239"/>
                <a:ext cx="9927771" cy="28026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400" dirty="0"/>
                  <a:t>The general Fourier series for a periodic function 𝑓(𝑡) is:</a:t>
                </a:r>
              </a:p>
              <a:p>
                <a:pPr>
                  <a:lnSpc>
                    <a:spcPct val="150000"/>
                  </a:lnSpc>
                </a:pPr>
                <a:endParaRPr lang="en-GB" sz="2400" dirty="0"/>
              </a:p>
              <a:p>
                <a:pPr>
                  <a:lnSpc>
                    <a:spcPct val="150000"/>
                  </a:lnSpc>
                </a:pPr>
                <a:endParaRPr lang="en-GB" sz="2400" dirty="0"/>
              </a:p>
              <a:p>
                <a:pPr>
                  <a:lnSpc>
                    <a:spcPct val="150000"/>
                  </a:lnSpc>
                </a:pPr>
                <a:r>
                  <a:rPr lang="en-GB" sz="2400" dirty="0"/>
                  <a:t>Since the square wave is odd, it contains only sine terms, meaning all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dirty="0" smtClean="0">
                            <a:latin typeface="Cambria Math" panose="02040503050406030204" pitchFamily="18" charset="0"/>
                          </a:rPr>
                          <m:t>𝑎</m:t>
                        </m:r>
                      </m:e>
                      <m:sub>
                        <m:r>
                          <a:rPr lang="en-GB" sz="2400" b="0" i="1" dirty="0" smtClean="0">
                            <a:latin typeface="Cambria Math" panose="02040503050406030204" pitchFamily="18" charset="0"/>
                          </a:rPr>
                          <m:t>𝑛</m:t>
                        </m:r>
                      </m:sub>
                    </m:sSub>
                  </m:oMath>
                </a14:m>
                <a:r>
                  <a:rPr lang="en-GB" sz="2400" dirty="0"/>
                  <a:t>​ coefficients are zero. </a:t>
                </a:r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EE6861A2-9078-DE34-AEAE-7F5FC4E4AEB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642" y="1945239"/>
                <a:ext cx="9927771" cy="2802627"/>
              </a:xfrm>
              <a:prstGeom prst="rect">
                <a:avLst/>
              </a:prstGeom>
              <a:blipFill>
                <a:blip r:embed="rId2"/>
                <a:stretch>
                  <a:fillRect l="-983" b="-41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008DDA00-A0DD-915A-BCDF-F7C4547B7D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7348" y="2685450"/>
            <a:ext cx="5095875" cy="9334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1EB5627-A261-14A3-A40A-0C254DC2584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4869" y="4977927"/>
            <a:ext cx="3152775" cy="10287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A16D7F95-ACAB-8221-9237-06B78F59DA8B}"/>
              </a:ext>
            </a:extLst>
          </p:cNvPr>
          <p:cNvSpPr txBox="1">
            <a:spLocks/>
          </p:cNvSpPr>
          <p:nvPr/>
        </p:nvSpPr>
        <p:spPr>
          <a:xfrm>
            <a:off x="4236258" y="-4844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7110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218853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Fourier Series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68A3A47-1421-EA41-3646-F6070F3249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9172" y="1967271"/>
            <a:ext cx="5429250" cy="394335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4F86EFD-5A24-3B2D-1ACB-A278BBB87875}"/>
              </a:ext>
            </a:extLst>
          </p:cNvPr>
          <p:cNvSpPr txBox="1">
            <a:spLocks/>
          </p:cNvSpPr>
          <p:nvPr/>
        </p:nvSpPr>
        <p:spPr>
          <a:xfrm>
            <a:off x="4036753" y="-10671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98769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0" y="1083467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Fourier Series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F577FD-D3D0-0772-35A4-C80C83953D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90" y="1889351"/>
            <a:ext cx="4362450" cy="22955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054F04D-15F4-F775-C40D-7C7B3B0F8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2042" y="4461142"/>
            <a:ext cx="3333750" cy="14287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25C4E7B-D7C5-8963-7A35-88A267754DC6}"/>
              </a:ext>
            </a:extLst>
          </p:cNvPr>
          <p:cNvSpPr txBox="1"/>
          <p:nvPr/>
        </p:nvSpPr>
        <p:spPr>
          <a:xfrm>
            <a:off x="318980" y="4079275"/>
            <a:ext cx="743766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For even n:					</a:t>
            </a:r>
            <a:r>
              <a:rPr lang="en-GB" sz="2200" dirty="0">
                <a:latin typeface="Book Antiqua" panose="02040602050305030304" pitchFamily="18" charset="0"/>
              </a:rPr>
              <a:t>Therefore,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121D5DD-C5FD-A99F-6A58-A83823A851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4983" y="4422234"/>
            <a:ext cx="2542603" cy="84535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1B6B3E6-A5BF-120B-61E8-2D881F01D9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58638" y="5168839"/>
            <a:ext cx="1311730" cy="69298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607D67F-9BF5-3977-B423-F990D0E717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3428" y="5140774"/>
            <a:ext cx="1374321" cy="749118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899E2EE-F538-32BD-C1D8-B0E0E284F82E}"/>
              </a:ext>
            </a:extLst>
          </p:cNvPr>
          <p:cNvCxnSpPr>
            <a:cxnSpLocks/>
          </p:cNvCxnSpPr>
          <p:nvPr/>
        </p:nvCxnSpPr>
        <p:spPr>
          <a:xfrm>
            <a:off x="5638800" y="1850571"/>
            <a:ext cx="0" cy="388075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37AACBBB-1A9B-CE46-CCDE-79C6F3123D6C}"/>
              </a:ext>
            </a:extLst>
          </p:cNvPr>
          <p:cNvSpPr txBox="1"/>
          <p:nvPr/>
        </p:nvSpPr>
        <p:spPr>
          <a:xfrm>
            <a:off x="5825791" y="1723958"/>
            <a:ext cx="743766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For odd n: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B99D7B5C-3C9F-EFE8-95DD-8FEEC86A4B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8881" y="2098608"/>
            <a:ext cx="2295525" cy="674083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9B508739-2B2B-096D-01E5-9FFA454DABD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37615" y="2711147"/>
            <a:ext cx="1585911" cy="755741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B4DAE6DF-F19B-BCD1-01C6-9CB6C2E56B3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27519" y="3336215"/>
            <a:ext cx="1643061" cy="730249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0A6F73A8-6AA3-0B4B-B7FD-EFBE7760B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7812" y="-14549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1010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76200" y="1203210"/>
            <a:ext cx="10576262" cy="631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Book Antiqua" panose="02040602050305030304" pitchFamily="18" charset="0"/>
              </a:rPr>
              <a:t>Fourier Series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E04249-25EB-0EC7-D11B-D3D1D0369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9204" y="2480656"/>
            <a:ext cx="5067300" cy="9048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9FA55D-F765-4974-81C5-958902B3DE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2305" y="4107420"/>
            <a:ext cx="7305675" cy="90487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3476AA9-8D99-62E3-78C2-1E11D5154B45}"/>
              </a:ext>
            </a:extLst>
          </p:cNvPr>
          <p:cNvSpPr/>
          <p:nvPr/>
        </p:nvSpPr>
        <p:spPr>
          <a:xfrm>
            <a:off x="1539538" y="3978441"/>
            <a:ext cx="7468391" cy="1027964"/>
          </a:xfrm>
          <a:prstGeom prst="rect">
            <a:avLst/>
          </a:prstGeom>
          <a:solidFill>
            <a:srgbClr val="4472C4">
              <a:alpha val="45882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0FC5592-4460-1E3D-908F-9C45D1149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4709" y="-5248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3961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F3993E-43EF-7717-A1C2-3AF3BC91DD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058" y="2094810"/>
            <a:ext cx="11594969" cy="37825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3895F2-33A9-D088-BD19-359B3C10E541}"/>
              </a:ext>
            </a:extLst>
          </p:cNvPr>
          <p:cNvSpPr txBox="1"/>
          <p:nvPr/>
        </p:nvSpPr>
        <p:spPr>
          <a:xfrm>
            <a:off x="182880" y="1191091"/>
            <a:ext cx="21723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Question 2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9C77656-C4FC-6CC2-9818-3BCE33825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3160" y="-8378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16601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C1CE698-0C73-8D42-B7BB-4C6F3D7D7C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157" y="1199211"/>
            <a:ext cx="10829925" cy="505777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B901726-B3BD-C3B7-D921-9E3B3A762D11}"/>
              </a:ext>
            </a:extLst>
          </p:cNvPr>
          <p:cNvSpPr/>
          <p:nvPr/>
        </p:nvSpPr>
        <p:spPr>
          <a:xfrm>
            <a:off x="6466546" y="2266893"/>
            <a:ext cx="2736894" cy="1322727"/>
          </a:xfrm>
          <a:prstGeom prst="rect">
            <a:avLst/>
          </a:prstGeom>
          <a:solidFill>
            <a:srgbClr val="4472C4">
              <a:alpha val="4705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F7F8909-E4AB-4CF1-D77F-A43544667A7F}"/>
              </a:ext>
            </a:extLst>
          </p:cNvPr>
          <p:cNvSpPr/>
          <p:nvPr/>
        </p:nvSpPr>
        <p:spPr>
          <a:xfrm>
            <a:off x="7734300" y="2906486"/>
            <a:ext cx="201386" cy="261257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4BF7BED-CFDE-8DC8-90C7-463ABF4E783F}"/>
              </a:ext>
            </a:extLst>
          </p:cNvPr>
          <p:cNvSpPr/>
          <p:nvPr/>
        </p:nvSpPr>
        <p:spPr>
          <a:xfrm>
            <a:off x="8656279" y="2928257"/>
            <a:ext cx="201386" cy="261257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F95B2F-7A21-69A4-1BFA-C821294D6BBD}"/>
              </a:ext>
            </a:extLst>
          </p:cNvPr>
          <p:cNvSpPr/>
          <p:nvPr/>
        </p:nvSpPr>
        <p:spPr>
          <a:xfrm>
            <a:off x="4152900" y="4163786"/>
            <a:ext cx="201386" cy="261257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AB63933-6A5A-ABC8-1A40-0D8D7E2EF8E2}"/>
              </a:ext>
            </a:extLst>
          </p:cNvPr>
          <p:cNvSpPr/>
          <p:nvPr/>
        </p:nvSpPr>
        <p:spPr>
          <a:xfrm>
            <a:off x="5050971" y="4163786"/>
            <a:ext cx="201386" cy="261257"/>
          </a:xfrm>
          <a:prstGeom prst="rect">
            <a:avLst/>
          </a:prstGeom>
          <a:solidFill>
            <a:srgbClr val="FFFF00">
              <a:alpha val="2784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463859C-AB18-41E5-63F6-864ED613DCAE}"/>
              </a:ext>
            </a:extLst>
          </p:cNvPr>
          <p:cNvSpPr/>
          <p:nvPr/>
        </p:nvSpPr>
        <p:spPr>
          <a:xfrm>
            <a:off x="3325586" y="1828800"/>
            <a:ext cx="212271" cy="342900"/>
          </a:xfrm>
          <a:prstGeom prst="rect">
            <a:avLst/>
          </a:prstGeom>
          <a:solidFill>
            <a:srgbClr val="92D050">
              <a:alpha val="3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B1B8446-62B3-17B2-34C1-2A5FC8DA24AF}"/>
              </a:ext>
            </a:extLst>
          </p:cNvPr>
          <p:cNvSpPr/>
          <p:nvPr/>
        </p:nvSpPr>
        <p:spPr>
          <a:xfrm>
            <a:off x="4713514" y="5083628"/>
            <a:ext cx="337457" cy="974272"/>
          </a:xfrm>
          <a:prstGeom prst="rect">
            <a:avLst/>
          </a:prstGeom>
          <a:solidFill>
            <a:srgbClr val="92D050">
              <a:alpha val="3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DF68720-262B-00DC-1A79-9123395273CD}"/>
              </a:ext>
            </a:extLst>
          </p:cNvPr>
          <p:cNvSpPr/>
          <p:nvPr/>
        </p:nvSpPr>
        <p:spPr>
          <a:xfrm>
            <a:off x="6439707" y="4689108"/>
            <a:ext cx="418293" cy="394520"/>
          </a:xfrm>
          <a:prstGeom prst="rect">
            <a:avLst/>
          </a:prstGeom>
          <a:solidFill>
            <a:srgbClr val="92D050">
              <a:alpha val="3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43C717-8E26-FA0C-C2A3-E164B9EA1816}"/>
              </a:ext>
            </a:extLst>
          </p:cNvPr>
          <p:cNvSpPr/>
          <p:nvPr/>
        </p:nvSpPr>
        <p:spPr>
          <a:xfrm>
            <a:off x="7287986" y="4689108"/>
            <a:ext cx="364671" cy="307435"/>
          </a:xfrm>
          <a:prstGeom prst="rect">
            <a:avLst/>
          </a:prstGeom>
          <a:solidFill>
            <a:srgbClr val="92D050">
              <a:alpha val="36863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D31FCD0-6EC1-A43A-FA67-82146DD01992}"/>
                  </a:ext>
                </a:extLst>
              </p:cNvPr>
              <p:cNvSpPr txBox="1"/>
              <p:nvPr/>
            </p:nvSpPr>
            <p:spPr>
              <a:xfrm>
                <a:off x="5722531" y="3889815"/>
                <a:ext cx="1235529" cy="43800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12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2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1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𝑖𝑠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𝑎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𝑠𝑐𝑎𝑙𝑖𝑛𝑔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𝑓𝑎𝑐𝑡𝑜𝑟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𝑤h𝑖𝑐h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𝑎𝑝𝑝𝑙𝑖𝑒𝑠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𝑡𝑜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𝟂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𝑟𝑒𝑎𝑙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𝑓𝑟𝑒𝑞𝑒𝑛𝑐𝑦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𝑐𝑜𝑚𝑝𝑜𝑛𝑒𝑛𝑡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𝑎𝑛𝑑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𝑛𝑜𝑡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1200" b="0" i="1" smtClean="0">
                          <a:latin typeface="Cambria Math" panose="02040503050406030204" pitchFamily="18" charset="0"/>
                        </a:rPr>
                        <m:t>𝑗</m:t>
                      </m:r>
                    </m:oMath>
                  </m:oMathPara>
                </a14:m>
                <a:endParaRPr lang="en-GB" sz="1200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8D31FCD0-6EC1-A43A-FA67-82146DD0199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2531" y="3889815"/>
                <a:ext cx="1235529" cy="438005"/>
              </a:xfrm>
              <a:prstGeom prst="rect">
                <a:avLst/>
              </a:prstGeom>
              <a:blipFill>
                <a:blip r:embed="rId3"/>
                <a:stretch>
                  <a:fillRect r="-373267" b="-13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7AF9A5F-07D0-094E-AF3D-C63B71997F90}"/>
              </a:ext>
            </a:extLst>
          </p:cNvPr>
          <p:cNvCxnSpPr/>
          <p:nvPr/>
        </p:nvCxnSpPr>
        <p:spPr>
          <a:xfrm>
            <a:off x="2590800" y="2999014"/>
            <a:ext cx="772886" cy="8908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E01EEBE6-F20B-C26A-B9B8-E56B5E20F1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3440" y="1279752"/>
            <a:ext cx="2865693" cy="783092"/>
          </a:xfrm>
          <a:prstGeom prst="rect">
            <a:avLst/>
          </a:prstGeom>
        </p:spPr>
      </p:pic>
      <p:sp>
        <p:nvSpPr>
          <p:cNvPr id="20" name="Title 1">
            <a:extLst>
              <a:ext uri="{FF2B5EF4-FFF2-40B4-BE49-F238E27FC236}">
                <a16:creationId xmlns:a16="http://schemas.microsoft.com/office/drawing/2014/main" id="{6CA0EBDF-4252-0CA1-3E2F-1FAC1EBC0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411" y="-8608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8335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93C7E50C-94E2-13C8-834D-D47E259FA28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56788" y="3371061"/>
            <a:ext cx="1817829" cy="5429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DBE94E5-BDFD-23FC-9811-EBECC4FC13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223" y="1496530"/>
            <a:ext cx="2990297" cy="5247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C9A16DB-94B2-7E23-89CB-F0917B537B53}"/>
              </a:ext>
            </a:extLst>
          </p:cNvPr>
          <p:cNvSpPr txBox="1"/>
          <p:nvPr/>
        </p:nvSpPr>
        <p:spPr>
          <a:xfrm>
            <a:off x="332014" y="2160648"/>
            <a:ext cx="642257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The time shifting property could be written as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11E1A164-D0F4-EBD6-3108-11B6007477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6154" y="2076699"/>
            <a:ext cx="2298246" cy="546719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CB901726-B3BD-C3B7-D921-9E3B3A762D11}"/>
              </a:ext>
            </a:extLst>
          </p:cNvPr>
          <p:cNvSpPr/>
          <p:nvPr/>
        </p:nvSpPr>
        <p:spPr>
          <a:xfrm>
            <a:off x="6236154" y="2084314"/>
            <a:ext cx="2363560" cy="542925"/>
          </a:xfrm>
          <a:prstGeom prst="rect">
            <a:avLst/>
          </a:prstGeom>
          <a:solidFill>
            <a:srgbClr val="4472C4">
              <a:alpha val="4705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F410C73-AEC7-B70F-2872-DFE764D206E2}"/>
              </a:ext>
            </a:extLst>
          </p:cNvPr>
          <p:cNvSpPr txBox="1"/>
          <p:nvPr/>
        </p:nvSpPr>
        <p:spPr>
          <a:xfrm>
            <a:off x="332014" y="2828136"/>
            <a:ext cx="71464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The frequency shifting property could be written as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CA8E70DC-6CC2-14D7-6B3A-3DE9CC70A03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65684" y="2799178"/>
            <a:ext cx="2579914" cy="606717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C18493FC-04C6-7C1C-D22E-E11C2122C85D}"/>
              </a:ext>
            </a:extLst>
          </p:cNvPr>
          <p:cNvSpPr/>
          <p:nvPr/>
        </p:nvSpPr>
        <p:spPr>
          <a:xfrm>
            <a:off x="6887678" y="2828136"/>
            <a:ext cx="2657920" cy="542925"/>
          </a:xfrm>
          <a:prstGeom prst="rect">
            <a:avLst/>
          </a:prstGeom>
          <a:solidFill>
            <a:srgbClr val="4472C4">
              <a:alpha val="47059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05750C6-A3BC-DC80-4C75-6EF2B6AD2823}"/>
              </a:ext>
            </a:extLst>
          </p:cNvPr>
          <p:cNvSpPr txBox="1"/>
          <p:nvPr/>
        </p:nvSpPr>
        <p:spPr>
          <a:xfrm>
            <a:off x="321128" y="3400019"/>
            <a:ext cx="71464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Given that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E5D0F81D-E7B9-95EF-516F-FDD2EE941C0D}"/>
                  </a:ext>
                </a:extLst>
              </p:cNvPr>
              <p:cNvSpPr txBox="1"/>
              <p:nvPr/>
            </p:nvSpPr>
            <p:spPr>
              <a:xfrm>
                <a:off x="238805" y="4035248"/>
                <a:ext cx="7909152" cy="17851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>
                    <a:latin typeface="Book Antiqua" panose="02040602050305030304" pitchFamily="18" charset="0"/>
                  </a:rPr>
                  <a:t>By applying time shift in                 we get,</a:t>
                </a: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r>
                  <a:rPr lang="en-GB" sz="2200" dirty="0">
                    <a:latin typeface="Book Antiqua" panose="02040602050305030304" pitchFamily="18" charset="0"/>
                  </a:rPr>
                  <a:t>Substitute the given value of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𝐹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in the above equation,</a:t>
                </a:r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E5D0F81D-E7B9-95EF-516F-FDD2EE941C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805" y="4035248"/>
                <a:ext cx="7909152" cy="1785104"/>
              </a:xfrm>
              <a:prstGeom prst="rect">
                <a:avLst/>
              </a:prstGeom>
              <a:blipFill>
                <a:blip r:embed="rId7"/>
                <a:stretch>
                  <a:fillRect l="-1002" t="-2048" b="-61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5" name="Picture 34">
            <a:extLst>
              <a:ext uri="{FF2B5EF4-FFF2-40B4-BE49-F238E27FC236}">
                <a16:creationId xmlns:a16="http://schemas.microsoft.com/office/drawing/2014/main" id="{BBCD429B-CE4E-E6A4-0278-25268C23F6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3675" t="-12817" b="-1"/>
          <a:stretch/>
        </p:blipFill>
        <p:spPr>
          <a:xfrm>
            <a:off x="3571196" y="4035248"/>
            <a:ext cx="990599" cy="423328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7EC776D6-AE6C-0080-2FB9-447B2EBFDE4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29628" y="4909854"/>
            <a:ext cx="2579915" cy="513051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23407229-7988-551B-80C0-DD6C4149296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75817" y="5809843"/>
            <a:ext cx="3540809" cy="575955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D1A3FA87-8F08-2238-81E0-60DB1709F71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575817" y="4370881"/>
            <a:ext cx="2116250" cy="549005"/>
          </a:xfrm>
          <a:prstGeom prst="rect">
            <a:avLst/>
          </a:prstGeom>
        </p:spPr>
      </p:pic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FE529E52-C802-F702-E256-D72505F0244A}"/>
              </a:ext>
            </a:extLst>
          </p:cNvPr>
          <p:cNvCxnSpPr>
            <a:cxnSpLocks/>
          </p:cNvCxnSpPr>
          <p:nvPr/>
        </p:nvCxnSpPr>
        <p:spPr>
          <a:xfrm>
            <a:off x="2160814" y="4761806"/>
            <a:ext cx="0" cy="21991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939B5968-1B6D-CAC8-5CC4-1A5B70A4183F}"/>
              </a:ext>
            </a:extLst>
          </p:cNvPr>
          <p:cNvCxnSpPr>
            <a:cxnSpLocks/>
          </p:cNvCxnSpPr>
          <p:nvPr/>
        </p:nvCxnSpPr>
        <p:spPr>
          <a:xfrm>
            <a:off x="3453488" y="4610191"/>
            <a:ext cx="383726" cy="31760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E99886C-266D-F2D8-214F-5A47BACA688E}"/>
                  </a:ext>
                </a:extLst>
              </p:cNvPr>
              <p:cNvSpPr txBox="1"/>
              <p:nvPr/>
            </p:nvSpPr>
            <p:spPr>
              <a:xfrm>
                <a:off x="8938419" y="4895349"/>
                <a:ext cx="14248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>
                    <a:sym typeface="Wingdings" panose="05000000000000000000" pitchFamily="2" charset="2"/>
                  </a:rPr>
                  <a:t>2</a:t>
                </a:r>
                <a:endParaRPr lang="en-GB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EE99886C-266D-F2D8-214F-5A47BACA688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38419" y="4895349"/>
                <a:ext cx="1424855" cy="369332"/>
              </a:xfrm>
              <a:prstGeom prst="rect">
                <a:avLst/>
              </a:prstGeom>
              <a:blipFill>
                <a:blip r:embed="rId11"/>
                <a:stretch>
                  <a:fillRect t="-9836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CB216E82-E32F-A11C-1290-CA5319BFCEB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203440" y="1279752"/>
            <a:ext cx="2865693" cy="783092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9F3DCA87-BD07-70B3-554C-E9BD12832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4364" y="-10881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0477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0884" y="-8612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CC9A16DB-94B2-7E23-89CB-F0917B537B53}"/>
                  </a:ext>
                </a:extLst>
              </p:cNvPr>
              <p:cNvSpPr txBox="1"/>
              <p:nvPr/>
            </p:nvSpPr>
            <p:spPr>
              <a:xfrm>
                <a:off x="288471" y="1691445"/>
                <a:ext cx="8514140" cy="14465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>
                    <a:latin typeface="Book Antiqua" panose="02040602050305030304" pitchFamily="18" charset="0"/>
                  </a:rPr>
                  <a:t>By applying the frequency shift  property,</a:t>
                </a: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endParaRPr lang="en-GB" sz="2200" dirty="0">
                  <a:latin typeface="Book Antiqua" panose="02040602050305030304" pitchFamily="18" charset="0"/>
                </a:endParaRPr>
              </a:p>
              <a:p>
                <a:r>
                  <a:rPr lang="en-GB" sz="2200" dirty="0">
                    <a:latin typeface="Book Antiqua" panose="02040602050305030304" pitchFamily="18" charset="0"/>
                  </a:rPr>
                  <a:t>					  </a:t>
                </a:r>
                <a:r>
                  <a:rPr lang="en-GB" sz="2000" dirty="0">
                    <a:latin typeface="Book Antiqua" panose="02040602050305030304" pitchFamily="18" charset="0"/>
                  </a:rPr>
                  <a:t>(Substitute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=1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)</a:t>
                </a:r>
                <a:r>
                  <a:rPr lang="en-GB" sz="2000" dirty="0">
                    <a:latin typeface="Book Antiqua" panose="02040602050305030304" pitchFamily="18" charset="0"/>
                    <a:sym typeface="Wingdings" panose="05000000000000000000" pitchFamily="2" charset="2"/>
                  </a:rPr>
                  <a:t>(1)</a:t>
                </a:r>
                <a:endParaRPr lang="en-GB" sz="20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CC9A16DB-94B2-7E23-89CB-F0917B537B5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471" y="1691445"/>
                <a:ext cx="8514140" cy="1446550"/>
              </a:xfrm>
              <a:prstGeom prst="rect">
                <a:avLst/>
              </a:prstGeom>
              <a:blipFill>
                <a:blip r:embed="rId2"/>
                <a:stretch>
                  <a:fillRect l="-931" t="-2101" b="-63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E5D0F81D-E7B9-95EF-516F-FDD2EE941C0D}"/>
                  </a:ext>
                </a:extLst>
              </p:cNvPr>
              <p:cNvSpPr txBox="1"/>
              <p:nvPr/>
            </p:nvSpPr>
            <p:spPr>
              <a:xfrm>
                <a:off x="129595" y="3297737"/>
                <a:ext cx="9388774" cy="25545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latin typeface="Book Antiqua" panose="02040602050305030304" pitchFamily="18" charset="0"/>
                  </a:rPr>
                  <a:t>Given that,</a:t>
                </a:r>
              </a:p>
              <a:p>
                <a:endParaRPr lang="en-GB" sz="2000" dirty="0">
                  <a:latin typeface="Book Antiqua" panose="02040602050305030304" pitchFamily="18" charset="0"/>
                </a:endParaRPr>
              </a:p>
              <a:p>
                <a:endParaRPr lang="en-GB" sz="2000" dirty="0">
                  <a:latin typeface="Book Antiqua" panose="02040602050305030304" pitchFamily="18" charset="0"/>
                </a:endParaRPr>
              </a:p>
              <a:p>
                <a:r>
                  <a:rPr lang="en-GB" sz="2000" dirty="0">
                    <a:latin typeface="Book Antiqua" panose="020406020503050303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𝐹</m:t>
                    </m:r>
                    <m:d>
                      <m:dPr>
                        <m:ctrlPr>
                          <a:rPr lang="en-GB" sz="20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𝐹</m:t>
                    </m:r>
                    <m:d>
                      <m:d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000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b>
                        </m:sSub>
                      </m:e>
                    </m:d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  <m:r>
                      <a:rPr lang="en-GB" sz="20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 in the above equation by considering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=1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GB" sz="2000" dirty="0">
                  <a:latin typeface="Book Antiqua" panose="02040602050305030304" pitchFamily="18" charset="0"/>
                </a:endParaRPr>
              </a:p>
              <a:p>
                <a:endParaRPr lang="en-GB" sz="2000" dirty="0">
                  <a:latin typeface="Book Antiqua" panose="02040602050305030304" pitchFamily="18" charset="0"/>
                </a:endParaRPr>
              </a:p>
              <a:p>
                <a:r>
                  <a:rPr lang="en-GB" sz="2000" dirty="0">
                    <a:latin typeface="Book Antiqua" panose="02040602050305030304" pitchFamily="18" charset="0"/>
                  </a:rPr>
                  <a:t>					   </a:t>
                </a:r>
                <a:r>
                  <a:rPr lang="en-GB" sz="2000" dirty="0">
                    <a:latin typeface="Book Antiqua" panose="02040602050305030304" pitchFamily="18" charset="0"/>
                    <a:sym typeface="Wingdings" panose="05000000000000000000" pitchFamily="2" charset="2"/>
                  </a:rPr>
                  <a:t>(2)</a:t>
                </a:r>
              </a:p>
              <a:p>
                <a:endParaRPr lang="en-GB" sz="2000" dirty="0">
                  <a:latin typeface="Book Antiqua" panose="02040602050305030304" pitchFamily="18" charset="0"/>
                  <a:sym typeface="Wingdings" panose="05000000000000000000" pitchFamily="2" charset="2"/>
                </a:endParaRPr>
              </a:p>
              <a:p>
                <a:r>
                  <a:rPr lang="en-GB" sz="2000" dirty="0">
                    <a:latin typeface="Book Antiqua" panose="02040602050305030304" pitchFamily="18" charset="0"/>
                    <a:sym typeface="Wingdings" panose="05000000000000000000" pitchFamily="2" charset="2"/>
                  </a:rPr>
                  <a:t>Substituting (2) in (1) we get,</a:t>
                </a:r>
                <a:endParaRPr lang="en-GB" sz="20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E5D0F81D-E7B9-95EF-516F-FDD2EE941C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9595" y="3297737"/>
                <a:ext cx="9388774" cy="2554545"/>
              </a:xfrm>
              <a:prstGeom prst="rect">
                <a:avLst/>
              </a:prstGeom>
              <a:blipFill>
                <a:blip r:embed="rId3"/>
                <a:stretch>
                  <a:fillRect l="-649" t="-1193" b="-35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C177182E-8AB7-E572-C36C-2AC6D0D668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9185" y="2037305"/>
            <a:ext cx="2730273" cy="67314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26E5D57-0B91-52E2-183F-D110F088C4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65058" y="2743963"/>
            <a:ext cx="3358924" cy="493644"/>
          </a:xfrm>
          <a:prstGeom prst="rect">
            <a:avLst/>
          </a:prstGeom>
        </p:spPr>
      </p:pic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939B5968-1B6D-CAC8-5CC4-1A5B70A4183F}"/>
              </a:ext>
            </a:extLst>
          </p:cNvPr>
          <p:cNvCxnSpPr>
            <a:cxnSpLocks/>
          </p:cNvCxnSpPr>
          <p:nvPr/>
        </p:nvCxnSpPr>
        <p:spPr>
          <a:xfrm flipH="1">
            <a:off x="2028718" y="2604519"/>
            <a:ext cx="50453" cy="336597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FE529E52-C802-F702-E256-D72505F0244A}"/>
              </a:ext>
            </a:extLst>
          </p:cNvPr>
          <p:cNvCxnSpPr>
            <a:cxnSpLocks/>
          </p:cNvCxnSpPr>
          <p:nvPr/>
        </p:nvCxnSpPr>
        <p:spPr>
          <a:xfrm flipH="1">
            <a:off x="3891643" y="2582550"/>
            <a:ext cx="95199" cy="40791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36" name="Picture 35">
            <a:extLst>
              <a:ext uri="{FF2B5EF4-FFF2-40B4-BE49-F238E27FC236}">
                <a16:creationId xmlns:a16="http://schemas.microsoft.com/office/drawing/2014/main" id="{A5A011E6-D11C-6975-BD9A-C86293EF17F1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64716" y="3545985"/>
            <a:ext cx="1817829" cy="542925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239469F1-B755-9B19-247E-0222B342DA8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0458" y="4712259"/>
            <a:ext cx="3833812" cy="719231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50357DA8-6367-51E9-9654-4ACBB7BB321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36595" y="5506834"/>
            <a:ext cx="4559746" cy="843524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DED2D16-BC8C-3001-103A-7CD9D0DF92EA}"/>
              </a:ext>
            </a:extLst>
          </p:cNvPr>
          <p:cNvCxnSpPr>
            <a:cxnSpLocks/>
          </p:cNvCxnSpPr>
          <p:nvPr/>
        </p:nvCxnSpPr>
        <p:spPr>
          <a:xfrm>
            <a:off x="2458704" y="2364964"/>
            <a:ext cx="0" cy="488861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736D813-F925-E855-CBDB-2B886F2B85B4}"/>
                  </a:ext>
                </a:extLst>
              </p:cNvPr>
              <p:cNvSpPr txBox="1"/>
              <p:nvPr/>
            </p:nvSpPr>
            <p:spPr>
              <a:xfrm>
                <a:off x="2432837" y="2652182"/>
                <a:ext cx="778449" cy="2462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10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0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10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sz="10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1000" dirty="0"/>
                  <a:t>= 1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736D813-F925-E855-CBDB-2B886F2B85B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32837" y="2652182"/>
                <a:ext cx="778449" cy="246221"/>
              </a:xfrm>
              <a:prstGeom prst="rect">
                <a:avLst/>
              </a:prstGeom>
              <a:blipFill>
                <a:blip r:embed="rId10"/>
                <a:stretch>
                  <a:fillRect b="-175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7" name="Group 26">
            <a:extLst>
              <a:ext uri="{FF2B5EF4-FFF2-40B4-BE49-F238E27FC236}">
                <a16:creationId xmlns:a16="http://schemas.microsoft.com/office/drawing/2014/main" id="{2144EBA4-9DC5-1429-F224-E342F609B57C}"/>
              </a:ext>
            </a:extLst>
          </p:cNvPr>
          <p:cNvGrpSpPr/>
          <p:nvPr/>
        </p:nvGrpSpPr>
        <p:grpSpPr>
          <a:xfrm>
            <a:off x="3689897" y="3053109"/>
            <a:ext cx="1060560" cy="436320"/>
            <a:chOff x="3689897" y="3053109"/>
            <a:chExt cx="1060560" cy="4363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1">
              <p14:nvContentPartPr>
                <p14:cNvPr id="24" name="Ink 23">
                  <a:extLst>
                    <a:ext uri="{FF2B5EF4-FFF2-40B4-BE49-F238E27FC236}">
                      <a16:creationId xmlns:a16="http://schemas.microsoft.com/office/drawing/2014/main" id="{FDFAED8D-BFEC-8B25-345F-2FDA4CEF84DF}"/>
                    </a:ext>
                  </a:extLst>
                </p14:cNvPr>
                <p14:cNvContentPartPr/>
                <p14:nvPr/>
              </p14:nvContentPartPr>
              <p14:xfrm>
                <a:off x="3689897" y="3076509"/>
                <a:ext cx="947880" cy="412920"/>
              </p14:xfrm>
            </p:contentPart>
          </mc:Choice>
          <mc:Fallback xmlns="">
            <p:pic>
              <p:nvPicPr>
                <p:cNvPr id="24" name="Ink 23">
                  <a:extLst>
                    <a:ext uri="{FF2B5EF4-FFF2-40B4-BE49-F238E27FC236}">
                      <a16:creationId xmlns:a16="http://schemas.microsoft.com/office/drawing/2014/main" id="{FDFAED8D-BFEC-8B25-345F-2FDA4CEF84DF}"/>
                    </a:ext>
                  </a:extLst>
                </p:cNvPr>
                <p:cNvPicPr/>
                <p:nvPr/>
              </p:nvPicPr>
              <p:blipFill>
                <a:blip r:embed="rId12"/>
                <a:stretch>
                  <a:fillRect/>
                </a:stretch>
              </p:blipFill>
              <p:spPr>
                <a:xfrm>
                  <a:off x="3680897" y="3067509"/>
                  <a:ext cx="965520" cy="4305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3">
              <p14:nvContentPartPr>
                <p14:cNvPr id="25" name="Ink 24">
                  <a:extLst>
                    <a:ext uri="{FF2B5EF4-FFF2-40B4-BE49-F238E27FC236}">
                      <a16:creationId xmlns:a16="http://schemas.microsoft.com/office/drawing/2014/main" id="{55D407D2-8E40-00CC-4AF9-B9C26944C03C}"/>
                    </a:ext>
                  </a:extLst>
                </p14:cNvPr>
                <p14:cNvContentPartPr/>
                <p14:nvPr/>
              </p14:nvContentPartPr>
              <p14:xfrm>
                <a:off x="4544537" y="3057069"/>
                <a:ext cx="92160" cy="83160"/>
              </p14:xfrm>
            </p:contentPart>
          </mc:Choice>
          <mc:Fallback xmlns="">
            <p:pic>
              <p:nvPicPr>
                <p:cNvPr id="25" name="Ink 24">
                  <a:extLst>
                    <a:ext uri="{FF2B5EF4-FFF2-40B4-BE49-F238E27FC236}">
                      <a16:creationId xmlns:a16="http://schemas.microsoft.com/office/drawing/2014/main" id="{55D407D2-8E40-00CC-4AF9-B9C26944C03C}"/>
                    </a:ext>
                  </a:extLst>
                </p:cNvPr>
                <p:cNvPicPr/>
                <p:nvPr/>
              </p:nvPicPr>
              <p:blipFill>
                <a:blip r:embed="rId14"/>
                <a:stretch>
                  <a:fillRect/>
                </a:stretch>
              </p:blipFill>
              <p:spPr>
                <a:xfrm>
                  <a:off x="4535537" y="3048429"/>
                  <a:ext cx="109800" cy="1008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5">
              <p14:nvContentPartPr>
                <p14:cNvPr id="26" name="Ink 25">
                  <a:extLst>
                    <a:ext uri="{FF2B5EF4-FFF2-40B4-BE49-F238E27FC236}">
                      <a16:creationId xmlns:a16="http://schemas.microsoft.com/office/drawing/2014/main" id="{416F8744-ADDB-4463-2753-326658FA6475}"/>
                    </a:ext>
                  </a:extLst>
                </p14:cNvPr>
                <p14:cNvContentPartPr/>
                <p14:nvPr/>
              </p14:nvContentPartPr>
              <p14:xfrm>
                <a:off x="4642457" y="3053109"/>
                <a:ext cx="108000" cy="73440"/>
              </p14:xfrm>
            </p:contentPart>
          </mc:Choice>
          <mc:Fallback xmlns="">
            <p:pic>
              <p:nvPicPr>
                <p:cNvPr id="26" name="Ink 25">
                  <a:extLst>
                    <a:ext uri="{FF2B5EF4-FFF2-40B4-BE49-F238E27FC236}">
                      <a16:creationId xmlns:a16="http://schemas.microsoft.com/office/drawing/2014/main" id="{416F8744-ADDB-4463-2753-326658FA6475}"/>
                    </a:ext>
                  </a:extLst>
                </p:cNvPr>
                <p:cNvPicPr/>
                <p:nvPr/>
              </p:nvPicPr>
              <p:blipFill>
                <a:blip r:embed="rId16"/>
                <a:stretch>
                  <a:fillRect/>
                </a:stretch>
              </p:blipFill>
              <p:spPr>
                <a:xfrm>
                  <a:off x="4633457" y="3044469"/>
                  <a:ext cx="125640" cy="91080"/>
                </a:xfrm>
                <a:prstGeom prst="rect">
                  <a:avLst/>
                </a:prstGeom>
              </p:spPr>
            </p:pic>
          </mc:Fallback>
        </mc:AlternateContent>
      </p:grpSp>
      <p:pic>
        <p:nvPicPr>
          <p:cNvPr id="29" name="Picture 28">
            <a:extLst>
              <a:ext uri="{FF2B5EF4-FFF2-40B4-BE49-F238E27FC236}">
                <a16:creationId xmlns:a16="http://schemas.microsoft.com/office/drawing/2014/main" id="{AD914BB9-27AD-7132-2228-6B258E31113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323614" y="1860826"/>
            <a:ext cx="2579915" cy="51305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BE511A9B-BF38-1BBE-4A41-321D75744B96}"/>
              </a:ext>
            </a:extLst>
          </p:cNvPr>
          <p:cNvSpPr txBox="1"/>
          <p:nvPr/>
        </p:nvSpPr>
        <p:spPr>
          <a:xfrm>
            <a:off x="8240486" y="1391836"/>
            <a:ext cx="2999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Refer from previous slide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AA7F5385-F4DD-C748-EA63-794034A41951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092971" y="2512356"/>
            <a:ext cx="2865693" cy="78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817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0993" y="-970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C7422C-2BE4-3C64-C57E-AEA5452682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399109"/>
            <a:ext cx="2028825" cy="5768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208D789-5B68-E11D-4737-FD250A5F4FA9}"/>
              </a:ext>
            </a:extLst>
          </p:cNvPr>
          <p:cNvSpPr txBox="1"/>
          <p:nvPr/>
        </p:nvSpPr>
        <p:spPr>
          <a:xfrm>
            <a:off x="849765" y="2060282"/>
            <a:ext cx="7586664" cy="1893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Using the differentiation property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    Therefore, Fourier Transform of                could be written as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05D36B9-3A1F-87A5-E659-EC29D6A070B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85657" y="1914030"/>
            <a:ext cx="1666194" cy="69261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626F427-CF39-6F06-BB8A-DA42E7CF6D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1100" y="3049895"/>
            <a:ext cx="672193" cy="50414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A9118EB-0B91-BF15-76FD-87747C367C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65904" y="3904236"/>
            <a:ext cx="3752850" cy="62353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E6CAB3-6EE0-6FD5-4ECE-5CF6FF7AC84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03440" y="1279752"/>
            <a:ext cx="2865693" cy="78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16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9909" y="-11736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08D789-5B68-E11D-4737-FD250A5F4FA9}"/>
              </a:ext>
            </a:extLst>
          </p:cNvPr>
          <p:cNvSpPr txBox="1"/>
          <p:nvPr/>
        </p:nvSpPr>
        <p:spPr>
          <a:xfrm>
            <a:off x="849765" y="2060282"/>
            <a:ext cx="7586664" cy="1893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Using the Integration property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    Therefore, Fourier Transform of                could be written as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  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0B11AE2-231F-35DC-AF6A-A05D3348A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395" y="1399323"/>
            <a:ext cx="2009094" cy="68649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B8720D2-09F4-6031-261A-8F9C54FB62E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4588328" y="2055578"/>
            <a:ext cx="2756126" cy="61579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F3F23F60-8C46-F82A-189E-2431AB0B7324}"/>
              </a:ext>
            </a:extLst>
          </p:cNvPr>
          <p:cNvSpPr txBox="1"/>
          <p:nvPr/>
        </p:nvSpPr>
        <p:spPr>
          <a:xfrm>
            <a:off x="541565" y="4874119"/>
            <a:ext cx="8482692" cy="9701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Book Antiqua" panose="02040602050305030304" pitchFamily="18" charset="0"/>
              </a:rPr>
              <a:t>The δ(ω) term arises because integrating a function in time introduces a frequency component at ω = 0 and F(0) = 1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E1ECAF97-C86C-6FB3-4E4C-911A3FCE1B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03663" y="3937948"/>
            <a:ext cx="4969329" cy="650192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84E6FEA-0AA1-6410-375C-D5CB7A6129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0214" y="3040578"/>
            <a:ext cx="742950" cy="5740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9B9CBE3-9DEF-CD83-C24E-716A2FAE60F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03440" y="1279752"/>
            <a:ext cx="2865693" cy="783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8185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8834" y="2464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Arial"/>
                <a:cs typeface="Arial"/>
              </a:rPr>
              <a:t>Revision 1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4DD7B731-5DCD-946E-D8FE-3005AFA73D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220" y="1585090"/>
            <a:ext cx="19146845" cy="144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539750" algn="l"/>
                <a:tab pos="90011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9750" algn="l"/>
                <a:tab pos="900113" algn="l"/>
              </a:tabLst>
            </a:pPr>
            <a:r>
              <a:rPr kumimoji="0" lang="en-GB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QUESTION 3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9750" algn="l"/>
                <a:tab pos="900113" algn="l"/>
              </a:tabLst>
            </a:pP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>
                <a:tab pos="539750" algn="l"/>
                <a:tab pos="900113" algn="l"/>
              </a:tabLst>
            </a:pPr>
            <a:r>
              <a:rPr lang="en-GB" altLang="en-US" sz="2200" dirty="0">
                <a:latin typeface="Cambria" panose="02040503050406030204" pitchFamily="18" charset="0"/>
                <a:ea typeface="Times New Roman" panose="02020603050405020304" pitchFamily="18" charset="0"/>
              </a:rPr>
              <a:t>F</a:t>
            </a: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ind the Fourier Transform of the signal shown below in the below </a:t>
            </a:r>
            <a:r>
              <a:rPr lang="en-GB" altLang="en-US" sz="2200" b="1" i="1" dirty="0">
                <a:latin typeface="Cambria" panose="02040503050406030204" pitchFamily="18" charset="0"/>
                <a:ea typeface="Times New Roman" panose="02020603050405020304" pitchFamily="18" charset="0"/>
              </a:rPr>
              <a:t>Figure</a:t>
            </a:r>
            <a:r>
              <a:rPr kumimoji="0" lang="en-GB" altLang="en-US" sz="2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										</a:t>
            </a:r>
            <a:r>
              <a:rPr kumimoji="0" lang="en-GB" altLang="en-US" sz="2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[15 Marks]</a:t>
            </a: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9750" algn="l"/>
                <a:tab pos="900113" algn="l"/>
              </a:tabLst>
            </a:pPr>
            <a:endParaRPr kumimoji="0" lang="en-GB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0EDE795-3878-414B-AD22-B7DC58855075}"/>
              </a:ext>
            </a:extLst>
          </p:cNvPr>
          <p:cNvPicPr>
            <a:picLocks noChangeAspect="1"/>
          </p:cNvPicPr>
          <p:nvPr/>
        </p:nvPicPr>
        <p:blipFill>
          <a:blip r:embed="rId2">
            <a:biLevel thresh="75000"/>
          </a:blip>
          <a:stretch>
            <a:fillRect/>
          </a:stretch>
        </p:blipFill>
        <p:spPr>
          <a:xfrm>
            <a:off x="4062746" y="2991971"/>
            <a:ext cx="2768600" cy="166878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9AC7E60-B44E-D66F-D1F1-BC6770D59E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9907" y="5077399"/>
            <a:ext cx="447675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399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DC800BA-B6B0-BB78-D42A-5F61B4F971B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541291" y="1424477"/>
            <a:ext cx="1816122" cy="70569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BC91194-B413-5A29-6066-F70B58D58909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8956" y="2655480"/>
            <a:ext cx="4732034" cy="86669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588FC97-6D28-D661-FC42-9E0F134ECA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8957" y="1520362"/>
            <a:ext cx="5187043" cy="76243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9053FFEE-8A92-9F78-377E-39B0EDBFAB5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8956" y="3928700"/>
            <a:ext cx="7837715" cy="8487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648D127-63D0-46BA-FFA8-90FDB45CB3C2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99500" y="2282795"/>
            <a:ext cx="4476750" cy="962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3516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3626" y="-10258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DC800BA-B6B0-BB78-D42A-5F61B4F971B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541291" y="1424477"/>
            <a:ext cx="1816122" cy="7056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6D6638-66C4-F147-99CB-C2586A576C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171" y="1633537"/>
            <a:ext cx="6147707" cy="812969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B414F33-E51C-5FF1-23FC-950BB6655809}"/>
                  </a:ext>
                </a:extLst>
              </p:cNvPr>
              <p:cNvSpPr txBox="1"/>
              <p:nvPr/>
            </p:nvSpPr>
            <p:spPr>
              <a:xfrm>
                <a:off x="404131" y="2648008"/>
                <a:ext cx="6449786" cy="5711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200" dirty="0">
                    <a:latin typeface="Book Antiqua" panose="02040602050305030304" pitchFamily="18" charset="0"/>
                  </a:rPr>
                  <a:t>Multiply and divide by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we get,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2B414F33-E51C-5FF1-23FC-950BB665580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131" y="2648008"/>
                <a:ext cx="6449786" cy="571118"/>
              </a:xfrm>
              <a:prstGeom prst="rect">
                <a:avLst/>
              </a:prstGeom>
              <a:blipFill>
                <a:blip r:embed="rId4"/>
                <a:stretch>
                  <a:fillRect l="-1229" b="-106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>
            <a:extLst>
              <a:ext uri="{FF2B5EF4-FFF2-40B4-BE49-F238E27FC236}">
                <a16:creationId xmlns:a16="http://schemas.microsoft.com/office/drawing/2014/main" id="{8AFFA8F9-701B-33D4-3FDB-EB09CDC7DD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9471" y="3420629"/>
            <a:ext cx="6855278" cy="75862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C0F9DB6-679E-14F1-298D-47208EFEE7CC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433239" y="2295716"/>
            <a:ext cx="2032226" cy="70458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7B0DF74-B982-65FD-ACD6-33A6F87D11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3771" y="4179251"/>
            <a:ext cx="7390039" cy="84006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C52D8CD-0CB0-EC4B-C9EF-0D78FC79DA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3771" y="5150415"/>
            <a:ext cx="7390039" cy="691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102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1953" y="-97429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C0F9DB6-679E-14F1-298D-47208EFEE7C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449567" y="1638912"/>
            <a:ext cx="2032226" cy="70458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C52D8CD-0CB0-EC4B-C9EF-0D78FC79D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85" y="2011480"/>
            <a:ext cx="7390039" cy="69106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1285855-F264-AAF5-3361-9AADAD01691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970" y="3029630"/>
            <a:ext cx="6330043" cy="7632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94441F5-A798-8E3A-0C34-B518EC4AE517}"/>
              </a:ext>
            </a:extLst>
          </p:cNvPr>
          <p:cNvSpPr txBox="1"/>
          <p:nvPr/>
        </p:nvSpPr>
        <p:spPr>
          <a:xfrm>
            <a:off x="162497" y="1408526"/>
            <a:ext cx="621574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Get the minus sign inside the brackets,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40945B0-3082-D0B5-F9ED-8F4EE2DCB3DF}"/>
              </a:ext>
            </a:extLst>
          </p:cNvPr>
          <p:cNvSpPr txBox="1"/>
          <p:nvPr/>
        </p:nvSpPr>
        <p:spPr>
          <a:xfrm>
            <a:off x="222368" y="3786124"/>
            <a:ext cx="621574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Rearrange the terms,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C40D375-85DC-0788-2E3D-978ACD634D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1885" y="4254015"/>
            <a:ext cx="6215742" cy="72316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60A91A0-D957-D750-0FC1-61EE430683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970" y="5239035"/>
            <a:ext cx="7485289" cy="693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18716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2076" y="1904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C0F9DB6-679E-14F1-298D-47208EFEE7C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0025092" y="1271279"/>
            <a:ext cx="2032226" cy="7045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FD30C1B-B3E1-3786-10AC-7E352DD40D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207" y="1399323"/>
            <a:ext cx="6632715" cy="63831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6087811-F834-EB01-2232-BFC5056390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969" y="2263316"/>
            <a:ext cx="6210980" cy="7603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E945BE3-79E7-5978-8270-5E8F77F44A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2885" y="3245032"/>
            <a:ext cx="4010025" cy="505328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59E0B270-DC1A-5739-3DAF-EFB41937EF7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2885" y="4038783"/>
            <a:ext cx="3073064" cy="45931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F5BD116-B834-E385-7E3C-AC9F5FB9F155}"/>
              </a:ext>
            </a:extLst>
          </p:cNvPr>
          <p:cNvSpPr txBox="1"/>
          <p:nvPr/>
        </p:nvSpPr>
        <p:spPr>
          <a:xfrm>
            <a:off x="710207" y="4686131"/>
            <a:ext cx="6215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Multiply and divide by 2 in the 2</a:t>
            </a:r>
            <a:r>
              <a:rPr lang="en-GB" baseline="30000" dirty="0">
                <a:latin typeface="Book Antiqua" panose="02040602050305030304" pitchFamily="18" charset="0"/>
              </a:rPr>
              <a:t>nd</a:t>
            </a:r>
            <a:r>
              <a:rPr lang="en-GB" dirty="0">
                <a:latin typeface="Book Antiqua" panose="02040602050305030304" pitchFamily="18" charset="0"/>
              </a:rPr>
              <a:t> term above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54122060-C8C6-896B-C408-F2D4DF3AEAA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2885" y="5164103"/>
            <a:ext cx="4146776" cy="760349"/>
          </a:xfrm>
          <a:prstGeom prst="rect">
            <a:avLst/>
          </a:prstGeom>
        </p:spPr>
      </p:pic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987E65E-E173-3239-B448-351AEDD0AFA3}"/>
              </a:ext>
            </a:extLst>
          </p:cNvPr>
          <p:cNvCxnSpPr/>
          <p:nvPr/>
        </p:nvCxnSpPr>
        <p:spPr>
          <a:xfrm>
            <a:off x="6041571" y="3190723"/>
            <a:ext cx="0" cy="3403849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28">
            <a:extLst>
              <a:ext uri="{FF2B5EF4-FFF2-40B4-BE49-F238E27FC236}">
                <a16:creationId xmlns:a16="http://schemas.microsoft.com/office/drawing/2014/main" id="{C6D3CE72-7D1F-A434-22D9-61D1C9167D19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055303" y="3550756"/>
            <a:ext cx="1683357" cy="638320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ABDDB526-67D6-F8BA-26C3-55732FE6EC14}"/>
              </a:ext>
            </a:extLst>
          </p:cNvPr>
          <p:cNvSpPr txBox="1"/>
          <p:nvPr/>
        </p:nvSpPr>
        <p:spPr>
          <a:xfrm>
            <a:off x="6245593" y="3137887"/>
            <a:ext cx="6215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Substitute the formula, 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26E0C235-665B-E9F6-5D5C-1CDAF41B0C0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7242" y="4395283"/>
            <a:ext cx="3531054" cy="364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591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8337" y="-6636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802705-EAC6-EEFB-C551-9A1FF88E98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062" y="1877503"/>
            <a:ext cx="9247414" cy="5999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25AB807-5BFA-46F9-DB7C-F33B7759F7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368" y="2490463"/>
            <a:ext cx="4672693" cy="92550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0D01EB7-D4E2-9259-6810-F2C043F4CE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9015" y="3442029"/>
            <a:ext cx="2218644" cy="78541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ADEA074-D0AD-8766-EFA0-33F33E58DC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4328" y="4439424"/>
            <a:ext cx="3356882" cy="66587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654F74E-31F3-45F5-3916-A09BE1F788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828" y="5203218"/>
            <a:ext cx="3737882" cy="7499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559BC4-109B-02E4-3009-CB4F06240E1B}"/>
              </a:ext>
            </a:extLst>
          </p:cNvPr>
          <p:cNvSpPr txBox="1"/>
          <p:nvPr/>
        </p:nvSpPr>
        <p:spPr>
          <a:xfrm>
            <a:off x="38793" y="1205350"/>
            <a:ext cx="355784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4</a:t>
            </a:r>
          </a:p>
        </p:txBody>
      </p:sp>
    </p:spTree>
    <p:extLst>
      <p:ext uri="{BB962C8B-B14F-4D97-AF65-F5344CB8AC3E}">
        <p14:creationId xmlns:p14="http://schemas.microsoft.com/office/powerpoint/2010/main" val="28695414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5793" y="-4520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64FC0E6-A45A-ADC7-05AF-76F619DF7E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2096125"/>
            <a:ext cx="5475922" cy="85084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E645BD7-7E58-FA41-AD1A-AD812D6696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4778" y="3849551"/>
            <a:ext cx="3736684" cy="89556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D5CBEED-A472-4D17-DBA6-E1B83DA4DCF7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898296" y="1998982"/>
            <a:ext cx="2981054" cy="599931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712EEB62-C230-4DBA-630B-73A736259084}"/>
              </a:ext>
            </a:extLst>
          </p:cNvPr>
          <p:cNvSpPr txBox="1"/>
          <p:nvPr/>
        </p:nvSpPr>
        <p:spPr>
          <a:xfrm>
            <a:off x="755377" y="2911729"/>
            <a:ext cx="85083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Rearrange and write the exponential terms to have minus sign, this will lead the term in decaying exponential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992889A5-2E49-F926-A097-330AB95980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789" y="5036611"/>
            <a:ext cx="4611461" cy="848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2856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8425" y="-436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8D574F8-ADA0-06F3-8663-6F540008A7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0100" y="1735378"/>
            <a:ext cx="4161744" cy="84683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AC5928C-FA8A-BA92-67EC-E010F24471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4415" y="4693035"/>
            <a:ext cx="3153115" cy="939871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5B50CB0-5E00-D0F1-1475-A8F5554B2A26}"/>
                  </a:ext>
                </a:extLst>
              </p:cNvPr>
              <p:cNvSpPr txBox="1"/>
              <p:nvPr/>
            </p:nvSpPr>
            <p:spPr>
              <a:xfrm>
                <a:off x="488677" y="3241716"/>
                <a:ext cx="9247414" cy="14606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Recall that, if there were real parts in the exponent (for example, if the term was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d>
                          <m:d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𝛼</m:t>
                            </m:r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𝑗</m:t>
                            </m:r>
                            <m:r>
                              <a:rPr lang="en-GB" sz="20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</m:d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where 𝛼&gt;0), the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𝛼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part would cause the exponential to decay to zero as 𝑡→∞. 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5B50CB0-5E00-D0F1-1475-A8F5554B2A2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677" y="3241716"/>
                <a:ext cx="9247414" cy="1460656"/>
              </a:xfrm>
              <a:prstGeom prst="rect">
                <a:avLst/>
              </a:prstGeom>
              <a:blipFill>
                <a:blip r:embed="rId5"/>
                <a:stretch>
                  <a:fillRect l="-659" r="-725" b="-71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543691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8844" y="2996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1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A68D8E-981B-3703-3AA0-A4BA1DE7C8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742" y="1934466"/>
            <a:ext cx="3863076" cy="102941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C450926-3B9A-0D96-95CA-D06F269103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742" y="3146208"/>
            <a:ext cx="4159023" cy="78366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AC4FCB1-FEFC-AEC9-152D-CE81008B23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742" y="4054095"/>
            <a:ext cx="4872787" cy="70876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CD93239-A55F-0D56-5601-2509593E03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95400" y="5129386"/>
            <a:ext cx="2523444" cy="69888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539C0706-3A53-9A5D-2C0D-78A1C85AB15F}"/>
              </a:ext>
            </a:extLst>
          </p:cNvPr>
          <p:cNvPicPr>
            <a:picLocks noChangeAspect="1"/>
          </p:cNvPicPr>
          <p:nvPr/>
        </p:nvPicPr>
        <p:blipFill>
          <a:blip r:embed="rId6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789094" y="1669428"/>
            <a:ext cx="2214448" cy="78366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6D645811-1550-1F14-6733-C4E259270A09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906000" y="2723198"/>
            <a:ext cx="1954665" cy="65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6126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purl.org/dc/elements/1.1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303dbf9b-b85b-46a0-94f1-894078c07ecd"/>
    <ds:schemaRef ds:uri="211f9404-bca0-4bcf-9c1d-965ccb6f8d2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627</Words>
  <Application>Microsoft Office PowerPoint</Application>
  <PresentationFormat>Widescreen</PresentationFormat>
  <Paragraphs>128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Arial</vt:lpstr>
      <vt:lpstr>Book Antiqua</vt:lpstr>
      <vt:lpstr>Calibri</vt:lpstr>
      <vt:lpstr>Calibri Light</vt:lpstr>
      <vt:lpstr>Cambria</vt:lpstr>
      <vt:lpstr>Cambria Math</vt:lpstr>
      <vt:lpstr>Wingdings</vt:lpstr>
      <vt:lpstr>UWTSD 200_Title Page 2</vt:lpstr>
      <vt:lpstr>UWTSD 200_Text 4</vt:lpstr>
      <vt:lpstr>PowerPoint Presentation</vt:lpstr>
      <vt:lpstr>Revision 1</vt:lpstr>
      <vt:lpstr>PowerPoint Presentation</vt:lpstr>
      <vt:lpstr>PowerPoint Presentation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Revision 1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13</cp:revision>
  <dcterms:created xsi:type="dcterms:W3CDTF">2021-03-09T15:35:42Z</dcterms:created>
  <dcterms:modified xsi:type="dcterms:W3CDTF">2024-11-27T15:03:02Z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