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791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5C0D88-A31D-424B-A88A-AC3AAB8B997D}" v="1" dt="2026-03-30T16:19:54.5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 varScale="1">
        <p:scale>
          <a:sx n="51" d="100"/>
          <a:sy n="51" d="100"/>
        </p:scale>
        <p:origin x="1744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hley Guzman Coronado" userId="9eeb59f7-e8f6-4b5f-a12b-6f40018dd8df" providerId="ADAL" clId="{EAD31721-8ACD-4709-8571-F9544B1EE912}"/>
    <pc:docChg chg="modSld">
      <pc:chgData name="Ashley Guzman Coronado" userId="9eeb59f7-e8f6-4b5f-a12b-6f40018dd8df" providerId="ADAL" clId="{EAD31721-8ACD-4709-8571-F9544B1EE912}" dt="2026-03-30T16:19:53.864" v="0" actId="20577"/>
      <pc:docMkLst>
        <pc:docMk/>
      </pc:docMkLst>
      <pc:sldChg chg="modSp">
        <pc:chgData name="Ashley Guzman Coronado" userId="9eeb59f7-e8f6-4b5f-a12b-6f40018dd8df" providerId="ADAL" clId="{EAD31721-8ACD-4709-8571-F9544B1EE912}" dt="2026-03-30T16:19:53.864" v="0" actId="20577"/>
        <pc:sldMkLst>
          <pc:docMk/>
          <pc:sldMk cId="826727586" sldId="261"/>
        </pc:sldMkLst>
        <pc:graphicFrameChg chg="mod">
          <ac:chgData name="Ashley Guzman Coronado" userId="9eeb59f7-e8f6-4b5f-a12b-6f40018dd8df" providerId="ADAL" clId="{EAD31721-8ACD-4709-8571-F9544B1EE912}" dt="2026-03-30T16:19:53.864" v="0" actId="20577"/>
          <ac:graphicFrameMkLst>
            <pc:docMk/>
            <pc:sldMk cId="826727586" sldId="261"/>
            <ac:graphicFrameMk id="21" creationId="{5E1B9B19-4E3D-9A16-4B2D-D8265851AB53}"/>
          </ac:graphicFrameMkLst>
        </pc:graphicFrame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6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WEEKLY</c:v>
                </c:pt>
                <c:pt idx="1">
                  <c:v>DAILY</c:v>
                </c:pt>
                <c:pt idx="2">
                  <c:v>MONTLY</c:v>
                </c:pt>
                <c:pt idx="3">
                  <c:v>YEARLY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4.3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1E8-4667-8821-E42FC8F0B1BC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WEEKLY</c:v>
                </c:pt>
                <c:pt idx="1">
                  <c:v>DAILY</c:v>
                </c:pt>
                <c:pt idx="2">
                  <c:v>MONTLY</c:v>
                </c:pt>
                <c:pt idx="3">
                  <c:v>YEARLY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2.4</c:v>
                </c:pt>
                <c:pt idx="1">
                  <c:v>4.4000000000000004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1E8-4667-8821-E42FC8F0B1BC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WEEKLY</c:v>
                </c:pt>
                <c:pt idx="1">
                  <c:v>DAILY</c:v>
                </c:pt>
                <c:pt idx="2">
                  <c:v>MONTLY</c:v>
                </c:pt>
                <c:pt idx="3">
                  <c:v>YEARLY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1E8-4667-8821-E42FC8F0B1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98064447"/>
        <c:axId val="1298065407"/>
      </c:barChart>
      <c:catAx>
        <c:axId val="129806444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98065407"/>
        <c:crosses val="autoZero"/>
        <c:auto val="1"/>
        <c:lblAlgn val="ctr"/>
        <c:lblOffset val="100"/>
        <c:noMultiLvlLbl val="0"/>
      </c:catAx>
      <c:valAx>
        <c:axId val="129806540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9806444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3DE9-E9E8-4C9C-865A-50E10DCC73F5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C1270-3E94-44D4-AF8A-4D79558D9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953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3DE9-E9E8-4C9C-865A-50E10DCC73F5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C1270-3E94-44D4-AF8A-4D79558D9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4101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3DE9-E9E8-4C9C-865A-50E10DCC73F5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C1270-3E94-44D4-AF8A-4D79558D9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0234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3DE9-E9E8-4C9C-865A-50E10DCC73F5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C1270-3E94-44D4-AF8A-4D79558D9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079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3DE9-E9E8-4C9C-865A-50E10DCC73F5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C1270-3E94-44D4-AF8A-4D79558D9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131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3DE9-E9E8-4C9C-865A-50E10DCC73F5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C1270-3E94-44D4-AF8A-4D79558D9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212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3DE9-E9E8-4C9C-865A-50E10DCC73F5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C1270-3E94-44D4-AF8A-4D79558D9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8596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3DE9-E9E8-4C9C-865A-50E10DCC73F5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C1270-3E94-44D4-AF8A-4D79558D9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640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3DE9-E9E8-4C9C-865A-50E10DCC73F5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C1270-3E94-44D4-AF8A-4D79558D9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07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3DE9-E9E8-4C9C-865A-50E10DCC73F5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C1270-3E94-44D4-AF8A-4D79558D9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666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3DE9-E9E8-4C9C-865A-50E10DCC73F5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C1270-3E94-44D4-AF8A-4D79558D9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6547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3DE9-E9E8-4C9C-865A-50E10DCC73F5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C1270-3E94-44D4-AF8A-4D79558D924B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37626" y="887859"/>
            <a:ext cx="546888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0130" y="3120015"/>
            <a:ext cx="553641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583550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3DE9-E9E8-4C9C-865A-50E10DCC73F5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C1270-3E94-44D4-AF8A-4D79558D9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9074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3DE9-E9E8-4C9C-865A-50E10DCC73F5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C1270-3E94-44D4-AF8A-4D79558D9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5629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3DE9-E9E8-4C9C-865A-50E10DCC73F5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C1270-3E94-44D4-AF8A-4D79558D9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8536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3DE9-E9E8-4C9C-865A-50E10DCC73F5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C1270-3E94-44D4-AF8A-4D79558D9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7371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3DE9-E9E8-4C9C-865A-50E10DCC73F5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C1270-3E94-44D4-AF8A-4D79558D9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350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3DE9-E9E8-4C9C-865A-50E10DCC73F5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280C1270-3E94-44D4-AF8A-4D79558D9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840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D283DE9-E9E8-4C9C-865A-50E10DCC73F5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280C1270-3E94-44D4-AF8A-4D79558D9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7122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792" r:id="rId1"/>
    <p:sldLayoutId id="2147484793" r:id="rId2"/>
    <p:sldLayoutId id="2147484794" r:id="rId3"/>
    <p:sldLayoutId id="2147484795" r:id="rId4"/>
    <p:sldLayoutId id="2147484796" r:id="rId5"/>
    <p:sldLayoutId id="2147484797" r:id="rId6"/>
    <p:sldLayoutId id="2147484798" r:id="rId7"/>
    <p:sldLayoutId id="2147484799" r:id="rId8"/>
    <p:sldLayoutId id="2147484800" r:id="rId9"/>
    <p:sldLayoutId id="2147484801" r:id="rId10"/>
    <p:sldLayoutId id="2147484802" r:id="rId11"/>
    <p:sldLayoutId id="2147484803" r:id="rId12"/>
    <p:sldLayoutId id="2147484804" r:id="rId13"/>
    <p:sldLayoutId id="2147484805" r:id="rId14"/>
    <p:sldLayoutId id="2147484806" r:id="rId15"/>
    <p:sldLayoutId id="2147484807" r:id="rId16"/>
    <p:sldLayoutId id="2147484808" r:id="rId17"/>
    <p:sldLayoutId id="2147484809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>
            <a:outerShdw blurRad="50800" dist="25400" dir="4980000" algn="tl" rotWithShape="0">
              <a:srgbClr val="000000">
                <a:alpha val="36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thub.ubc.ca/guides/microsoft-teams-instructor-guide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blog.hametbenoit.info/2023/07/04/teams-new-meeting-type-available/" TargetMode="Externa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ametbenoit.info/2020/10/01/teams-new-meeting-join-experience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creativecommons.org/licenses/by-nc-nd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tnovo.net/2020/07/microsoft-teams-aggiornamento-giugno-20.html" TargetMode="Externa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hrbartender.com/2019/employee-engagement/connected-workplace/" TargetMode="External"/><Relationship Id="rId5" Type="http://schemas.openxmlformats.org/officeDocument/2006/relationships/image" Target="../media/image11.png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A90DD3A-8291-AB83-1C8E-7913E5C168D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t="29053" r="-1" b="13253"/>
          <a:stretch>
            <a:fillRect/>
          </a:stretch>
        </p:blipFill>
        <p:spPr>
          <a:xfrm>
            <a:off x="229" y="857257"/>
            <a:ext cx="9143771" cy="51434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3AB18-59E1-BEE2-ABA2-9D77E7D9627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Digital skills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D11B0E-9D93-AA41-C407-F71074AF7BB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/>
              <a:t>Jorge guzman </a:t>
            </a:r>
          </a:p>
        </p:txBody>
      </p:sp>
    </p:spTree>
    <p:extLst>
      <p:ext uri="{BB962C8B-B14F-4D97-AF65-F5344CB8AC3E}">
        <p14:creationId xmlns:p14="http://schemas.microsoft.com/office/powerpoint/2010/main" val="366419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D2CFD-6AA4-DF88-780E-DE8F82B84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884" y="725508"/>
            <a:ext cx="2687137" cy="1192812"/>
          </a:xfrm>
        </p:spPr>
        <p:txBody>
          <a:bodyPr anchor="b">
            <a:normAutofit/>
          </a:bodyPr>
          <a:lstStyle/>
          <a:p>
            <a:pPr algn="l"/>
            <a:r>
              <a:rPr lang="en-GB" sz="2400" dirty="0">
                <a:latin typeface="Aharoni" panose="02010803020104030203" pitchFamily="2" charset="-79"/>
                <a:cs typeface="Aharoni" panose="02010803020104030203" pitchFamily="2" charset="-79"/>
              </a:rPr>
              <a:t>How to create a new teams meeting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9F2B1-123D-CEA9-D911-CB60F346C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91847"/>
            <a:ext cx="3353022" cy="4040645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haroni" panose="020F0502020204030204" pitchFamily="2" charset="-79"/>
                <a:cs typeface="Aharoni" panose="020F0502020204030204" pitchFamily="2" charset="-79"/>
              </a:rPr>
              <a:t>This is the standard method for planning meeting with specific attendees </a:t>
            </a:r>
          </a:p>
          <a:p>
            <a:endParaRPr lang="en-GB" dirty="0">
              <a:latin typeface="Aharoni" panose="020F0502020204030204" pitchFamily="2" charset="-79"/>
              <a:cs typeface="Aharoni" panose="020F0502020204030204" pitchFamily="2" charset="-79"/>
            </a:endParaRPr>
          </a:p>
          <a:p>
            <a:pPr marL="0" indent="0">
              <a:buNone/>
            </a:pPr>
            <a:r>
              <a:rPr lang="en-GB" dirty="0">
                <a:latin typeface="Aharoni" panose="020F0502020204030204" pitchFamily="2" charset="-79"/>
                <a:cs typeface="Aharoni" panose="020F0502020204030204" pitchFamily="2" charset="-79"/>
              </a:rPr>
              <a:t>     First step </a:t>
            </a:r>
          </a:p>
          <a:p>
            <a:r>
              <a:rPr lang="en-GB" dirty="0">
                <a:latin typeface="Aharoni" panose="020F0502020204030204" pitchFamily="2" charset="-79"/>
                <a:cs typeface="Aharoni" panose="020F0502020204030204" pitchFamily="2" charset="-79"/>
              </a:rPr>
              <a:t>To create a new teams meeting open the team app .</a:t>
            </a:r>
          </a:p>
          <a:p>
            <a:pPr marL="0" indent="0">
              <a:buNone/>
            </a:pPr>
            <a:endParaRPr lang="en-GB" sz="1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A752CB-E001-147D-5C7E-0A4EB7471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18409" y="1734422"/>
            <a:ext cx="4069664" cy="37847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4327D78-4A1A-B349-617B-70B7AF3D967D}"/>
              </a:ext>
            </a:extLst>
          </p:cNvPr>
          <p:cNvSpPr txBox="1"/>
          <p:nvPr/>
        </p:nvSpPr>
        <p:spPr>
          <a:xfrm>
            <a:off x="6725231" y="5371222"/>
            <a:ext cx="1661032" cy="1731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450"/>
              </a:spcAft>
            </a:pPr>
            <a:r>
              <a:rPr lang="en-GB" sz="525" dirty="0">
                <a:solidFill>
                  <a:srgbClr val="FFFFFF"/>
                </a:solidFill>
                <a:hlinkClick r:id="rId3" tooltip="https://lthub.ubc.ca/guides/microsoft-teams-instructor-guid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525" dirty="0">
                <a:solidFill>
                  <a:srgbClr val="FFFFFF"/>
                </a:solidFill>
              </a:rPr>
              <a:t> by Unknown Author is licensed under </a:t>
            </a:r>
            <a:r>
              <a:rPr lang="en-GB" sz="525" dirty="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525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36633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BA9E9-CD51-48D8-6569-511045DF65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890" y="1139868"/>
            <a:ext cx="5137258" cy="426652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Second step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Open  the calendar tab in teams and select meet now in the top right-corner.</a:t>
            </a:r>
          </a:p>
          <a:p>
            <a:pPr marL="0" indent="0">
              <a:buNone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From a chat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Open any chat or group chat and click.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The video call or audio call icon </a:t>
            </a:r>
          </a:p>
          <a:p>
            <a:pPr marL="0" indent="0">
              <a:buNone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On the right top to start call with </a:t>
            </a:r>
          </a:p>
          <a:p>
            <a:pPr marL="0" indent="0">
              <a:buNone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Those members  instantly 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F4BA4EA9-30CD-CF59-EDB4-04DFFA1FD1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14850" y="3378994"/>
            <a:ext cx="114300" cy="100013"/>
          </a:xfrm>
          <a:prstGeom prst="rect">
            <a:avLst/>
          </a:prstGeom>
        </p:spPr>
      </p:pic>
      <p:sp>
        <p:nvSpPr>
          <p:cNvPr id="19" name="Rectangle 2">
            <a:extLst>
              <a:ext uri="{FF2B5EF4-FFF2-40B4-BE49-F238E27FC236}">
                <a16:creationId xmlns:a16="http://schemas.microsoft.com/office/drawing/2014/main" id="{92565711-58B3-B090-25F7-2367B33187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38563" y="3341409"/>
            <a:ext cx="138564" cy="484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br>
              <a:rPr lang="en-US" altLang="en-US" sz="1350">
                <a:latin typeface="Arial" panose="020B0604020202020204" pitchFamily="34" charset="0"/>
              </a:rPr>
            </a:br>
            <a:endParaRPr lang="en-US" altLang="en-US" sz="1350">
              <a:latin typeface="Arial" panose="020B0604020202020204" pitchFamily="34" charset="0"/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A6372827-1E6D-6D3C-D567-12EB55DD0A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002756" y="695325"/>
            <a:ext cx="3838916" cy="3254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9662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44E4F-5EEA-58E8-D10B-8E09B3E2C1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282" y="497053"/>
            <a:ext cx="3760373" cy="6839411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8000" dirty="0">
                <a:latin typeface="Aharoni" panose="02010803020104030203" pitchFamily="2" charset="-79"/>
                <a:cs typeface="Aharoni" panose="02010803020104030203" pitchFamily="2" charset="-79"/>
              </a:rPr>
              <a:t>Fill in the title ,attendee date and time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8000" dirty="0">
                <a:latin typeface="Aharoni" panose="02010803020104030203" pitchFamily="2" charset="-79"/>
                <a:cs typeface="Aharoni" panose="02010803020104030203" pitchFamily="2" charset="-79"/>
              </a:rPr>
              <a:t>Enter the details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8000" dirty="0">
                <a:latin typeface="Aharoni" panose="02010803020104030203" pitchFamily="2" charset="-79"/>
                <a:cs typeface="Aharoni" panose="02010803020104030203" pitchFamily="2" charset="-79"/>
              </a:rPr>
              <a:t>Tile :give your meeting a clean name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8000" dirty="0">
                <a:latin typeface="Aharoni" panose="02010803020104030203" pitchFamily="2" charset="-79"/>
                <a:cs typeface="Aharoni" panose="02010803020104030203" pitchFamily="2" charset="-79"/>
              </a:rPr>
              <a:t>Attendees :type names or email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8000" dirty="0">
                <a:latin typeface="Aharoni" panose="02010803020104030203" pitchFamily="2" charset="-79"/>
                <a:cs typeface="Aharoni" panose="02010803020104030203" pitchFamily="2" charset="-79"/>
              </a:rPr>
              <a:t>of the people you  want to invite 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8000" dirty="0">
                <a:latin typeface="Aharoni" panose="02010803020104030203" pitchFamily="2" charset="-79"/>
                <a:cs typeface="Aharoni" panose="02010803020104030203" pitchFamily="2" charset="-79"/>
              </a:rPr>
              <a:t>Date and time :select start and end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8000" dirty="0">
                <a:latin typeface="Aharoni" panose="02010803020104030203" pitchFamily="2" charset="-79"/>
                <a:cs typeface="Aharoni" panose="02010803020104030203" pitchFamily="2" charset="-79"/>
              </a:rPr>
              <a:t>Times 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8000" dirty="0">
                <a:latin typeface="Aharoni" panose="02010803020104030203" pitchFamily="2" charset="-79"/>
                <a:cs typeface="Aharoni" panose="02010803020104030203" pitchFamily="2" charset="-79"/>
              </a:rPr>
              <a:t>Recurrence: choose if the meeting should repeat weekly or monthly 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F46052-D123-4A86-52A5-8D8279347E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76203" y="1137684"/>
            <a:ext cx="4516493" cy="32631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855A41F-147A-316B-DC1C-2D868084D033}"/>
              </a:ext>
            </a:extLst>
          </p:cNvPr>
          <p:cNvSpPr txBox="1"/>
          <p:nvPr/>
        </p:nvSpPr>
        <p:spPr>
          <a:xfrm>
            <a:off x="6765037" y="5089183"/>
            <a:ext cx="1864614" cy="1731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450"/>
              </a:spcAft>
            </a:pPr>
            <a:r>
              <a:rPr lang="en-GB" sz="525">
                <a:solidFill>
                  <a:srgbClr val="FFFFFF"/>
                </a:solidFill>
                <a:hlinkClick r:id="rId3" tooltip="https://blog.hametbenoit.info/2020/10/01/teams-new-meeting-join-experienc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525">
                <a:solidFill>
                  <a:srgbClr val="FFFFFF"/>
                </a:solidFill>
              </a:rPr>
              <a:t> by Unknown Author is licensed under </a:t>
            </a:r>
            <a:r>
              <a:rPr lang="en-GB" sz="525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525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43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EDBD4-EF72-DDDE-B852-5ED4F5578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" y="1639957"/>
            <a:ext cx="8001000" cy="3850016"/>
          </a:xfrm>
        </p:spPr>
        <p:txBody>
          <a:bodyPr/>
          <a:lstStyle/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The meeting will appear on your calendar , and participants will receive an email  invitation with a join link 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1078C3-9ACB-911C-AD75-3C4979FD58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67563" y="2775061"/>
            <a:ext cx="3972036" cy="303767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1EE195-9BC6-F48B-CD77-48A5D553CB20}"/>
              </a:ext>
            </a:extLst>
          </p:cNvPr>
          <p:cNvSpPr txBox="1"/>
          <p:nvPr/>
        </p:nvSpPr>
        <p:spPr>
          <a:xfrm>
            <a:off x="1209202" y="6000750"/>
            <a:ext cx="6725597" cy="196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75">
                <a:hlinkClick r:id="rId3" tooltip="https://www.htnovo.net/2020/07/microsoft-teams-aggiornamento-giugno-20.html"/>
              </a:rPr>
              <a:t>This Photo</a:t>
            </a:r>
            <a:r>
              <a:rPr lang="en-GB" sz="675"/>
              <a:t> by Unknown Author is licensed under </a:t>
            </a:r>
            <a:r>
              <a:rPr lang="en-GB" sz="675">
                <a:hlinkClick r:id="rId4" tooltip="https://creativecommons.org/licenses/by-sa/3.0/"/>
              </a:rPr>
              <a:t>CC BY-SA</a:t>
            </a:r>
            <a:endParaRPr lang="en-GB" sz="675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7CA087B-0F37-3185-F8CD-4D261A2C55F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354855" y="3117298"/>
            <a:ext cx="3433409" cy="20066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547A7F4-7A1A-C858-61D1-949B925FE424}"/>
              </a:ext>
            </a:extLst>
          </p:cNvPr>
          <p:cNvSpPr txBox="1"/>
          <p:nvPr/>
        </p:nvSpPr>
        <p:spPr>
          <a:xfrm>
            <a:off x="4762500" y="6977289"/>
            <a:ext cx="4209914" cy="196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75">
                <a:hlinkClick r:id="rId6" tooltip="https://www.hrbartender.com/2019/employee-engagement/connected-workplace/"/>
              </a:rPr>
              <a:t>This Photo</a:t>
            </a:r>
            <a:r>
              <a:rPr lang="en-GB" sz="675"/>
              <a:t> by Unknown Author is licensed under </a:t>
            </a:r>
            <a:r>
              <a:rPr lang="en-GB" sz="675">
                <a:hlinkClick r:id="rId7" tooltip="https://creativecommons.org/licenses/by-nc-nd/3.0/"/>
              </a:rPr>
              <a:t>CC BY-NC-ND</a:t>
            </a:r>
            <a:endParaRPr lang="en-GB" sz="675"/>
          </a:p>
        </p:txBody>
      </p:sp>
    </p:spTree>
    <p:extLst>
      <p:ext uri="{BB962C8B-B14F-4D97-AF65-F5344CB8AC3E}">
        <p14:creationId xmlns:p14="http://schemas.microsoft.com/office/powerpoint/2010/main" val="17705467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38F8F3A3-DBB0-D031-4E98-F29E655EC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Platform breakdown</a:t>
            </a:r>
            <a:endParaRPr lang="en-GB" dirty="0"/>
          </a:p>
        </p:txBody>
      </p:sp>
      <p:graphicFrame>
        <p:nvGraphicFramePr>
          <p:cNvPr id="21" name="Content Placeholder 20">
            <a:extLst>
              <a:ext uri="{FF2B5EF4-FFF2-40B4-BE49-F238E27FC236}">
                <a16:creationId xmlns:a16="http://schemas.microsoft.com/office/drawing/2014/main" id="{5E1B9B19-4E3D-9A16-4B2D-D8265851AB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4370265"/>
              </p:ext>
            </p:extLst>
          </p:nvPr>
        </p:nvGraphicFramePr>
        <p:xfrm>
          <a:off x="685800" y="2366963"/>
          <a:ext cx="7772400" cy="342423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826727586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4B4B4B"/>
      </a:dk2>
      <a:lt2>
        <a:srgbClr val="B5B5B5"/>
      </a:lt2>
      <a:accent1>
        <a:srgbClr val="9AC43E"/>
      </a:accent1>
      <a:accent2>
        <a:srgbClr val="44BA98"/>
      </a:accent2>
      <a:accent3>
        <a:srgbClr val="43A9D9"/>
      </a:accent3>
      <a:accent4>
        <a:srgbClr val="6274D8"/>
      </a:accent4>
      <a:accent5>
        <a:srgbClr val="AB54D7"/>
      </a:accent5>
      <a:accent6>
        <a:srgbClr val="D15B37"/>
      </a:accent6>
      <a:hlink>
        <a:srgbClr val="BFE962"/>
      </a:hlink>
      <a:folHlink>
        <a:srgbClr val="C0D591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892FADA9-420D-4323-A7A4-C1060166525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206</Words>
  <Application>Microsoft Office PowerPoint</Application>
  <PresentationFormat>On-screen Show (4:3)</PresentationFormat>
  <Paragraphs>30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Aharoni</vt:lpstr>
      <vt:lpstr>Arial</vt:lpstr>
      <vt:lpstr>Tw Cen MT</vt:lpstr>
      <vt:lpstr>Wingdings</vt:lpstr>
      <vt:lpstr>Droplet</vt:lpstr>
      <vt:lpstr>Digital skills  </vt:lpstr>
      <vt:lpstr>How to create a new teams meeting ?</vt:lpstr>
      <vt:lpstr>PowerPoint Presentation</vt:lpstr>
      <vt:lpstr>PowerPoint Presentation</vt:lpstr>
      <vt:lpstr>PowerPoint Presentation</vt:lpstr>
      <vt:lpstr>Platform breakdown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Jorge Guzman</dc:creator>
  <cp:lastModifiedBy>Jorge Guzman</cp:lastModifiedBy>
  <cp:revision>3</cp:revision>
  <dcterms:created xsi:type="dcterms:W3CDTF">2026-03-29T20:27:49Z</dcterms:created>
  <dcterms:modified xsi:type="dcterms:W3CDTF">2026-03-30T16:20:29Z</dcterms:modified>
</cp:coreProperties>
</file>