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5" autoAdjust="0"/>
    <p:restoredTop sz="94660"/>
  </p:normalViewPr>
  <p:slideViewPr>
    <p:cSldViewPr snapToGrid="0">
      <p:cViewPr varScale="1">
        <p:scale>
          <a:sx n="66" d="100"/>
          <a:sy n="66" d="100"/>
        </p:scale>
        <p:origin x="66" y="7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B3B238E-3F25-4E2E-A312-E5244BDAA8E5}" type="datetimeFigureOut">
              <a:rPr lang="en-GB" smtClean="0"/>
              <a:t>14/01/2020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A370F2-5857-4FFD-89D1-B524B046317D}" type="slidenum">
              <a:rPr lang="en-GB" smtClean="0"/>
              <a:t>‹#›</a:t>
            </a:fld>
            <a:endParaRPr lang="en-GB"/>
          </a:p>
        </p:txBody>
      </p:sp>
    </p:spTree>
    <p:extLst>
      <p:ext uri="{BB962C8B-B14F-4D97-AF65-F5344CB8AC3E}">
        <p14:creationId xmlns:p14="http://schemas.microsoft.com/office/powerpoint/2010/main" val="36930794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B3B238E-3F25-4E2E-A312-E5244BDAA8E5}" type="datetimeFigureOut">
              <a:rPr lang="en-GB" smtClean="0"/>
              <a:t>14/01/2020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A370F2-5857-4FFD-89D1-B524B046317D}" type="slidenum">
              <a:rPr lang="en-GB" smtClean="0"/>
              <a:t>‹#›</a:t>
            </a:fld>
            <a:endParaRPr lang="en-GB"/>
          </a:p>
        </p:txBody>
      </p:sp>
    </p:spTree>
    <p:extLst>
      <p:ext uri="{BB962C8B-B14F-4D97-AF65-F5344CB8AC3E}">
        <p14:creationId xmlns:p14="http://schemas.microsoft.com/office/powerpoint/2010/main" val="35500009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B3B238E-3F25-4E2E-A312-E5244BDAA8E5}" type="datetimeFigureOut">
              <a:rPr lang="en-GB" smtClean="0"/>
              <a:t>14/01/2020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A370F2-5857-4FFD-89D1-B524B046317D}" type="slidenum">
              <a:rPr lang="en-GB" smtClean="0"/>
              <a:t>‹#›</a:t>
            </a:fld>
            <a:endParaRPr lang="en-GB"/>
          </a:p>
        </p:txBody>
      </p:sp>
    </p:spTree>
    <p:extLst>
      <p:ext uri="{BB962C8B-B14F-4D97-AF65-F5344CB8AC3E}">
        <p14:creationId xmlns:p14="http://schemas.microsoft.com/office/powerpoint/2010/main" val="18283501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B3B238E-3F25-4E2E-A312-E5244BDAA8E5}" type="datetimeFigureOut">
              <a:rPr lang="en-GB" smtClean="0"/>
              <a:t>14/01/2020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FA370F2-5857-4FFD-89D1-B524B046317D}" type="slidenum">
              <a:rPr lang="en-GB" smtClean="0"/>
              <a:t>‹#›</a:t>
            </a:fld>
            <a:endParaRPr lang="en-GB"/>
          </a:p>
        </p:txBody>
      </p:sp>
    </p:spTree>
    <p:extLst>
      <p:ext uri="{BB962C8B-B14F-4D97-AF65-F5344CB8AC3E}">
        <p14:creationId xmlns:p14="http://schemas.microsoft.com/office/powerpoint/2010/main" val="19695841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B3B238E-3F25-4E2E-A312-E5244BDAA8E5}" type="datetimeFigureOut">
              <a:rPr lang="en-GB" smtClean="0"/>
              <a:t>14/01/2020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FA370F2-5857-4FFD-89D1-B524B046317D}" type="slidenum">
              <a:rPr lang="en-GB" smtClean="0"/>
              <a:t>‹#›</a:t>
            </a:fld>
            <a:endParaRPr lang="en-GB"/>
          </a:p>
        </p:txBody>
      </p:sp>
    </p:spTree>
    <p:extLst>
      <p:ext uri="{BB962C8B-B14F-4D97-AF65-F5344CB8AC3E}">
        <p14:creationId xmlns:p14="http://schemas.microsoft.com/office/powerpoint/2010/main" val="37021582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B3B238E-3F25-4E2E-A312-E5244BDAA8E5}" type="datetimeFigureOut">
              <a:rPr lang="en-GB" smtClean="0"/>
              <a:t>14/01/2020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FA370F2-5857-4FFD-89D1-B524B046317D}" type="slidenum">
              <a:rPr lang="en-GB" smtClean="0"/>
              <a:t>‹#›</a:t>
            </a:fld>
            <a:endParaRPr lang="en-GB"/>
          </a:p>
        </p:txBody>
      </p:sp>
    </p:spTree>
    <p:extLst>
      <p:ext uri="{BB962C8B-B14F-4D97-AF65-F5344CB8AC3E}">
        <p14:creationId xmlns:p14="http://schemas.microsoft.com/office/powerpoint/2010/main" val="5307770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B3B238E-3F25-4E2E-A312-E5244BDAA8E5}" type="datetimeFigureOut">
              <a:rPr lang="en-GB" smtClean="0"/>
              <a:t>14/01/2020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FA370F2-5857-4FFD-89D1-B524B046317D}" type="slidenum">
              <a:rPr lang="en-GB" smtClean="0"/>
              <a:t>‹#›</a:t>
            </a:fld>
            <a:endParaRPr lang="en-GB"/>
          </a:p>
        </p:txBody>
      </p:sp>
    </p:spTree>
    <p:extLst>
      <p:ext uri="{BB962C8B-B14F-4D97-AF65-F5344CB8AC3E}">
        <p14:creationId xmlns:p14="http://schemas.microsoft.com/office/powerpoint/2010/main" val="16918998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B3B238E-3F25-4E2E-A312-E5244BDAA8E5}" type="datetimeFigureOut">
              <a:rPr lang="en-GB" smtClean="0"/>
              <a:t>14/01/2020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FA370F2-5857-4FFD-89D1-B524B046317D}" type="slidenum">
              <a:rPr lang="en-GB" smtClean="0"/>
              <a:t>‹#›</a:t>
            </a:fld>
            <a:endParaRPr lang="en-GB"/>
          </a:p>
        </p:txBody>
      </p:sp>
    </p:spTree>
    <p:extLst>
      <p:ext uri="{BB962C8B-B14F-4D97-AF65-F5344CB8AC3E}">
        <p14:creationId xmlns:p14="http://schemas.microsoft.com/office/powerpoint/2010/main" val="20880267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B3B238E-3F25-4E2E-A312-E5244BDAA8E5}" type="datetimeFigureOut">
              <a:rPr lang="en-GB" smtClean="0"/>
              <a:t>14/01/2020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FA370F2-5857-4FFD-89D1-B524B046317D}" type="slidenum">
              <a:rPr lang="en-GB" smtClean="0"/>
              <a:t>‹#›</a:t>
            </a:fld>
            <a:endParaRPr lang="en-GB"/>
          </a:p>
        </p:txBody>
      </p:sp>
    </p:spTree>
    <p:extLst>
      <p:ext uri="{BB962C8B-B14F-4D97-AF65-F5344CB8AC3E}">
        <p14:creationId xmlns:p14="http://schemas.microsoft.com/office/powerpoint/2010/main" val="19703477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B3B238E-3F25-4E2E-A312-E5244BDAA8E5}" type="datetimeFigureOut">
              <a:rPr lang="en-GB" smtClean="0"/>
              <a:t>14/01/2020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A370F2-5857-4FFD-89D1-B524B046317D}" type="slidenum">
              <a:rPr lang="en-GB" smtClean="0"/>
              <a:t>‹#›</a:t>
            </a:fld>
            <a:endParaRPr lang="en-GB"/>
          </a:p>
        </p:txBody>
      </p:sp>
    </p:spTree>
    <p:extLst>
      <p:ext uri="{BB962C8B-B14F-4D97-AF65-F5344CB8AC3E}">
        <p14:creationId xmlns:p14="http://schemas.microsoft.com/office/powerpoint/2010/main" val="26639218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B3B238E-3F25-4E2E-A312-E5244BDAA8E5}" type="datetimeFigureOut">
              <a:rPr lang="en-GB" smtClean="0"/>
              <a:t>14/01/2020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A370F2-5857-4FFD-89D1-B524B046317D}" type="slidenum">
              <a:rPr lang="en-GB" smtClean="0"/>
              <a:t>‹#›</a:t>
            </a:fld>
            <a:endParaRPr lang="en-GB"/>
          </a:p>
        </p:txBody>
      </p:sp>
    </p:spTree>
    <p:extLst>
      <p:ext uri="{BB962C8B-B14F-4D97-AF65-F5344CB8AC3E}">
        <p14:creationId xmlns:p14="http://schemas.microsoft.com/office/powerpoint/2010/main" val="2208932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B3B238E-3F25-4E2E-A312-E5244BDAA8E5}" type="datetimeFigureOut">
              <a:rPr lang="en-GB" smtClean="0"/>
              <a:t>14/01/2020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FA370F2-5857-4FFD-89D1-B524B046317D}" type="slidenum">
              <a:rPr lang="en-GB" smtClean="0"/>
              <a:t>‹#›</a:t>
            </a:fld>
            <a:endParaRPr lang="en-GB"/>
          </a:p>
        </p:txBody>
      </p:sp>
    </p:spTree>
    <p:extLst>
      <p:ext uri="{BB962C8B-B14F-4D97-AF65-F5344CB8AC3E}">
        <p14:creationId xmlns:p14="http://schemas.microsoft.com/office/powerpoint/2010/main" val="8535562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theguardian.com/news/2015/apr/22/vietnam-40-years-on-how-communist-victory-gave-way-to-capitalist-corruption" TargetMode="External"/><Relationship Id="rId2" Type="http://schemas.openxmlformats.org/officeDocument/2006/relationships/hyperlink" Target="https://www.youtube.com/watch?v=xx8mPlO66cM"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pPr algn="ctr"/>
            <a:r>
              <a:rPr lang="en-GB" sz="2000" b="1" dirty="0" smtClean="0"/>
              <a:t>HPAN4008</a:t>
            </a:r>
            <a:r>
              <a:rPr lang="en-GB" sz="2000" b="1" dirty="0" smtClean="0"/>
              <a:t> </a:t>
            </a:r>
            <a:r>
              <a:rPr lang="en-GB" sz="2000" b="1" dirty="0" smtClean="0"/>
              <a:t>Sustainable Development in an Era of Globalisation</a:t>
            </a:r>
            <a:r>
              <a:rPr lang="en-GB" sz="2000" b="1" smtClean="0"/>
              <a:t>? </a:t>
            </a:r>
            <a:r>
              <a:rPr lang="en-GB" sz="2000" b="1" dirty="0" smtClean="0"/>
              <a:t/>
            </a:r>
            <a:br>
              <a:rPr lang="en-GB" sz="2000" b="1" dirty="0" smtClean="0"/>
            </a:br>
            <a:r>
              <a:rPr lang="en-GB" sz="5400" b="1" dirty="0" smtClean="0"/>
              <a:t>Case Study: Vietnam</a:t>
            </a:r>
            <a:endParaRPr lang="en-GB" sz="5400" b="1" dirty="0"/>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57892" y="1630018"/>
            <a:ext cx="8552329" cy="4900773"/>
          </a:xfrm>
        </p:spPr>
      </p:pic>
    </p:spTree>
    <p:extLst>
      <p:ext uri="{BB962C8B-B14F-4D97-AF65-F5344CB8AC3E}">
        <p14:creationId xmlns:p14="http://schemas.microsoft.com/office/powerpoint/2010/main" val="12969987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smtClean="0"/>
              <a:t>Vietnam’s long struggle for independence:</a:t>
            </a:r>
            <a:br>
              <a:rPr lang="en-GB" b="1" dirty="0" smtClean="0"/>
            </a:br>
            <a:r>
              <a:rPr lang="en-GB" b="1" dirty="0" smtClean="0"/>
              <a:t>against Japan, France and the USA</a:t>
            </a:r>
            <a:endParaRPr lang="en-GB" b="1"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840480" y="1904906"/>
            <a:ext cx="3324292" cy="2825039"/>
          </a:xfrm>
        </p:spPr>
      </p:pic>
    </p:spTree>
    <p:extLst>
      <p:ext uri="{BB962C8B-B14F-4D97-AF65-F5344CB8AC3E}">
        <p14:creationId xmlns:p14="http://schemas.microsoft.com/office/powerpoint/2010/main" val="31652908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The Vietnamese struggle for independence </a:t>
            </a:r>
            <a:br>
              <a:rPr lang="en-GB" b="1" dirty="0" smtClean="0"/>
            </a:br>
            <a:r>
              <a:rPr lang="en-GB" b="1" dirty="0"/>
              <a:t> </a:t>
            </a:r>
            <a:r>
              <a:rPr lang="en-GB" b="1" dirty="0" smtClean="0"/>
              <a:t>                       (in modern times)</a:t>
            </a:r>
            <a:endParaRPr lang="en-GB" b="1" dirty="0"/>
          </a:p>
        </p:txBody>
      </p:sp>
      <p:sp>
        <p:nvSpPr>
          <p:cNvPr id="3" name="Content Placeholder 2"/>
          <p:cNvSpPr>
            <a:spLocks noGrp="1"/>
          </p:cNvSpPr>
          <p:nvPr>
            <p:ph idx="1"/>
          </p:nvPr>
        </p:nvSpPr>
        <p:spPr/>
        <p:txBody>
          <a:bodyPr>
            <a:normAutofit lnSpcReduction="10000"/>
          </a:bodyPr>
          <a:lstStyle/>
          <a:p>
            <a:r>
              <a:rPr lang="en-GB" b="1" dirty="0" smtClean="0"/>
              <a:t>French colonial rule and the movement for independence, led by </a:t>
            </a:r>
            <a:r>
              <a:rPr lang="en-GB" b="1" dirty="0" err="1" smtClean="0"/>
              <a:t>Ho</a:t>
            </a:r>
            <a:r>
              <a:rPr lang="en-GB" b="1" dirty="0" smtClean="0"/>
              <a:t> Chi Minh</a:t>
            </a:r>
          </a:p>
          <a:p>
            <a:r>
              <a:rPr lang="en-GB" b="1" dirty="0" smtClean="0"/>
              <a:t>1941-1945 Japanese occupation: Vietnamese resistance – origins of the Viet Minh</a:t>
            </a:r>
          </a:p>
          <a:p>
            <a:r>
              <a:rPr lang="en-GB" b="1" dirty="0" smtClean="0"/>
              <a:t>1945-1954 The French return: military struggle</a:t>
            </a:r>
          </a:p>
          <a:p>
            <a:r>
              <a:rPr lang="en-GB" b="1" dirty="0" smtClean="0"/>
              <a:t>1954-1956 Ceasefire and “temporary” partition</a:t>
            </a:r>
          </a:p>
          <a:p>
            <a:r>
              <a:rPr lang="en-GB" b="1" dirty="0" smtClean="0"/>
              <a:t>1956: USA backs the South Vietnamese government of Diem – and sends in military advisors to build the South Vietnamese army</a:t>
            </a:r>
          </a:p>
          <a:p>
            <a:r>
              <a:rPr lang="en-GB" b="1" dirty="0" smtClean="0"/>
              <a:t>1965-1975 Full-scale war between US/South Vietnamese forces v NVA and Viet Cong</a:t>
            </a:r>
            <a:endParaRPr lang="en-GB" b="1" dirty="0"/>
          </a:p>
        </p:txBody>
      </p:sp>
    </p:spTree>
    <p:extLst>
      <p:ext uri="{BB962C8B-B14F-4D97-AF65-F5344CB8AC3E}">
        <p14:creationId xmlns:p14="http://schemas.microsoft.com/office/powerpoint/2010/main" val="35593904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6000" b="1" dirty="0" smtClean="0"/>
              <a:t>The Vietnam War</a:t>
            </a:r>
            <a:endParaRPr lang="en-GB" sz="6000" b="1" dirty="0"/>
          </a:p>
        </p:txBody>
      </p:sp>
      <p:sp>
        <p:nvSpPr>
          <p:cNvPr id="3" name="Content Placeholder 2"/>
          <p:cNvSpPr>
            <a:spLocks noGrp="1"/>
          </p:cNvSpPr>
          <p:nvPr>
            <p:ph idx="1"/>
          </p:nvPr>
        </p:nvSpPr>
        <p:spPr/>
        <p:txBody>
          <a:bodyPr>
            <a:normAutofit fontScale="77500" lnSpcReduction="20000"/>
          </a:bodyPr>
          <a:lstStyle/>
          <a:p>
            <a:pPr marL="0" indent="0">
              <a:buNone/>
            </a:pPr>
            <a:r>
              <a:rPr lang="en-GB" dirty="0" smtClean="0"/>
              <a:t>Week </a:t>
            </a:r>
            <a:r>
              <a:rPr lang="en-GB" dirty="0"/>
              <a:t>6: Case Study materials on the Vietnam War and its long-term aftermath:</a:t>
            </a:r>
          </a:p>
          <a:p>
            <a:pPr lvl="0"/>
            <a:endParaRPr lang="en-GB" dirty="0" smtClean="0"/>
          </a:p>
          <a:p>
            <a:pPr marL="0" lvl="0" indent="0">
              <a:buNone/>
            </a:pPr>
            <a:r>
              <a:rPr lang="en-GB" dirty="0" smtClean="0"/>
              <a:t>Hyperlink </a:t>
            </a:r>
            <a:r>
              <a:rPr lang="en-GB" dirty="0"/>
              <a:t>to an excellent one and a half hour BBC documentary on the Vietnam War. The opening section summarises the impact of the war on Vietnam and on American society at home. Later sections delve further back into history, dealing with the Viet Minh struggles against French Colonialism and the battles of the North Vietnamese Army and the Viet Cong against US armed intervention 1964-1975:</a:t>
            </a:r>
          </a:p>
          <a:p>
            <a:pPr marL="0" indent="0">
              <a:buNone/>
            </a:pPr>
            <a:r>
              <a:rPr lang="en-GB" u="sng" dirty="0">
                <a:hlinkClick r:id="rId2"/>
              </a:rPr>
              <a:t>https://www.</a:t>
            </a:r>
            <a:r>
              <a:rPr lang="en-GB" b="1" u="sng" dirty="0">
                <a:hlinkClick r:id="rId2"/>
              </a:rPr>
              <a:t>youtube</a:t>
            </a:r>
            <a:r>
              <a:rPr lang="en-GB" u="sng" dirty="0">
                <a:hlinkClick r:id="rId2"/>
              </a:rPr>
              <a:t>.com/watch?v=xx8mPlO66cM</a:t>
            </a:r>
            <a:endParaRPr lang="en-GB" dirty="0"/>
          </a:p>
          <a:p>
            <a:endParaRPr lang="en-GB" dirty="0"/>
          </a:p>
          <a:p>
            <a:pPr marL="0" lvl="0" indent="0">
              <a:buNone/>
            </a:pPr>
            <a:r>
              <a:rPr lang="en-GB" dirty="0"/>
              <a:t>Hyperlink to a </a:t>
            </a:r>
            <a:r>
              <a:rPr lang="en-GB" i="1" dirty="0"/>
              <a:t>Guardian</a:t>
            </a:r>
            <a:r>
              <a:rPr lang="en-GB" dirty="0"/>
              <a:t> “Long Read” feature by Nick Davies, 22 April 2015:</a:t>
            </a:r>
          </a:p>
          <a:p>
            <a:pPr marL="0" indent="0">
              <a:buNone/>
            </a:pPr>
            <a:r>
              <a:rPr lang="en-GB" u="sng" dirty="0">
                <a:hlinkClick r:id="rId3"/>
              </a:rPr>
              <a:t>https://www.theguardian.com/news/2015/apr/22/vietnam-40-years-on-how-communist-victory-gave-way-to-capitalist-corruption</a:t>
            </a:r>
            <a:endParaRPr lang="en-GB" dirty="0"/>
          </a:p>
          <a:p>
            <a:pPr marL="0" indent="0">
              <a:buNone/>
            </a:pPr>
            <a:r>
              <a:rPr lang="en-GB" i="1" dirty="0"/>
              <a:t> </a:t>
            </a:r>
            <a:endParaRPr lang="en-GB" dirty="0"/>
          </a:p>
          <a:p>
            <a:endParaRPr lang="en-GB" dirty="0"/>
          </a:p>
        </p:txBody>
      </p:sp>
    </p:spTree>
    <p:extLst>
      <p:ext uri="{BB962C8B-B14F-4D97-AF65-F5344CB8AC3E}">
        <p14:creationId xmlns:p14="http://schemas.microsoft.com/office/powerpoint/2010/main" val="13855101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6000" b="1" dirty="0" smtClean="0"/>
              <a:t>Questions:</a:t>
            </a:r>
            <a:endParaRPr lang="en-GB" sz="6000" b="1" dirty="0"/>
          </a:p>
        </p:txBody>
      </p:sp>
      <p:sp>
        <p:nvSpPr>
          <p:cNvPr id="3" name="Content Placeholder 2"/>
          <p:cNvSpPr>
            <a:spLocks noGrp="1"/>
          </p:cNvSpPr>
          <p:nvPr>
            <p:ph idx="1"/>
          </p:nvPr>
        </p:nvSpPr>
        <p:spPr/>
        <p:txBody>
          <a:bodyPr>
            <a:normAutofit lnSpcReduction="10000"/>
          </a:bodyPr>
          <a:lstStyle/>
          <a:p>
            <a:pPr marL="0" indent="0">
              <a:buNone/>
            </a:pPr>
            <a:r>
              <a:rPr lang="en-GB" dirty="0" smtClean="0"/>
              <a:t>1. The film clip talks of a “Communist victory” in 1975. What do you understand this to mean?</a:t>
            </a:r>
          </a:p>
          <a:p>
            <a:pPr marL="0" indent="0">
              <a:buNone/>
            </a:pPr>
            <a:r>
              <a:rPr lang="en-GB" dirty="0" smtClean="0"/>
              <a:t>2. In the film clip, we saw four successive US Presidents speaking about Vietnam: Dwight Eisenhower (1953-1961), John F Kennedy (1961-1963), Lyndon Johnson (1963-1969) and Richard Nixon (1969-1974). What did they fear about Vietnam?</a:t>
            </a:r>
          </a:p>
          <a:p>
            <a:pPr marL="0" indent="0">
              <a:buNone/>
            </a:pPr>
            <a:r>
              <a:rPr lang="en-GB" dirty="0" smtClean="0"/>
              <a:t>3. After their victory in 1975, </a:t>
            </a:r>
            <a:r>
              <a:rPr lang="en-GB" dirty="0"/>
              <a:t>w</a:t>
            </a:r>
            <a:r>
              <a:rPr lang="en-GB" dirty="0" smtClean="0"/>
              <a:t>hat followed for the people of Vietnam?</a:t>
            </a:r>
          </a:p>
          <a:p>
            <a:pPr marL="0" indent="0">
              <a:buNone/>
            </a:pPr>
            <a:r>
              <a:rPr lang="en-GB" dirty="0" smtClean="0"/>
              <a:t>4. What were the social consequences of the Vietnam war in the USA?</a:t>
            </a:r>
          </a:p>
          <a:p>
            <a:pPr marL="0" indent="0">
              <a:buNone/>
            </a:pPr>
            <a:r>
              <a:rPr lang="en-GB" dirty="0" smtClean="0"/>
              <a:t>5. What have been the long-term consequences of the “Communist victory” in war and the reunification of Vietnam?</a:t>
            </a:r>
          </a:p>
          <a:p>
            <a:pPr marL="0" indent="0">
              <a:buNone/>
            </a:pPr>
            <a:endParaRPr lang="en-GB" dirty="0"/>
          </a:p>
        </p:txBody>
      </p:sp>
    </p:spTree>
    <p:extLst>
      <p:ext uri="{BB962C8B-B14F-4D97-AF65-F5344CB8AC3E}">
        <p14:creationId xmlns:p14="http://schemas.microsoft.com/office/powerpoint/2010/main" val="13421160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TotalTime>
  <Words>328</Words>
  <Application>Microsoft Office PowerPoint</Application>
  <PresentationFormat>Widescreen</PresentationFormat>
  <Paragraphs>24</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Calibri</vt:lpstr>
      <vt:lpstr>Calibri Light</vt:lpstr>
      <vt:lpstr>Office Theme</vt:lpstr>
      <vt:lpstr>HPAN4008 Sustainable Development in an Era of Globalisation?  Case Study: Vietnam</vt:lpstr>
      <vt:lpstr>Vietnam’s long struggle for independence: against Japan, France and the USA</vt:lpstr>
      <vt:lpstr>The Vietnamese struggle for independence                          (in modern times)</vt:lpstr>
      <vt:lpstr>The Vietnam War</vt:lpstr>
      <vt:lpstr>Questions: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CSPH4028 Sustainable Development in an Era of Globalisation? Week 6 Case Study: Vietnam</dc:title>
  <dc:creator>Andy Bevan</dc:creator>
  <cp:lastModifiedBy>Andy Bevan</cp:lastModifiedBy>
  <cp:revision>6</cp:revision>
  <dcterms:created xsi:type="dcterms:W3CDTF">2016-11-15T10:53:29Z</dcterms:created>
  <dcterms:modified xsi:type="dcterms:W3CDTF">2020-01-14T09:05:59Z</dcterms:modified>
</cp:coreProperties>
</file>