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1189" saveSubsetFonts="1">
  <p:sldMasterIdLst>
    <p:sldMasterId id="2147483672" r:id="rId1"/>
  </p:sldMasterIdLst>
  <p:sldIdLst>
    <p:sldId id="256" r:id="rId2"/>
  </p:sldIdLst>
  <p:sldSz cx="30275213" cy="4280376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946D6A-5199-5D69-DD2F-1EC9D2E7937C}" v="48" dt="2026-03-06T11:22:58.451"/>
    <p1510:client id="{5B567667-5D6F-58D5-C8EE-E01D41CD6DD3}" v="36" dt="2026-03-06T11:14:17.5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7" d="100"/>
          <a:sy n="17" d="100"/>
        </p:scale>
        <p:origin x="78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0017" y="6328719"/>
            <a:ext cx="19156393" cy="20351042"/>
          </a:xfrm>
        </p:spPr>
        <p:txBody>
          <a:bodyPr anchor="b"/>
          <a:lstStyle>
            <a:lvl1pPr algn="l">
              <a:defRPr sz="198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50017" y="30261377"/>
            <a:ext cx="19156393" cy="6777256"/>
          </a:xfrm>
        </p:spPr>
        <p:txBody>
          <a:bodyPr>
            <a:normAutofit/>
          </a:bodyPr>
          <a:lstStyle>
            <a:lvl1pPr marL="0" indent="0" algn="l">
              <a:buNone/>
              <a:defRPr sz="1273"/>
            </a:lvl1pPr>
            <a:lvl2pPr marL="323378" indent="0" algn="ctr">
              <a:buNone/>
              <a:defRPr sz="1273"/>
            </a:lvl2pPr>
            <a:lvl3pPr marL="646755" indent="0" algn="ctr">
              <a:buNone/>
              <a:defRPr sz="1273"/>
            </a:lvl3pPr>
            <a:lvl4pPr marL="970133" indent="0" algn="ctr">
              <a:buNone/>
              <a:defRPr sz="1132"/>
            </a:lvl4pPr>
            <a:lvl5pPr marL="1293510" indent="0" algn="ctr">
              <a:buNone/>
              <a:defRPr sz="1132"/>
            </a:lvl5pPr>
            <a:lvl6pPr marL="1616888" indent="0" algn="ctr">
              <a:buNone/>
              <a:defRPr sz="1132"/>
            </a:lvl6pPr>
            <a:lvl7pPr marL="1940265" indent="0" algn="ctr">
              <a:buNone/>
              <a:defRPr sz="1132"/>
            </a:lvl7pPr>
            <a:lvl8pPr marL="2263643" indent="0" algn="ctr">
              <a:buNone/>
              <a:defRPr sz="1132"/>
            </a:lvl8pPr>
            <a:lvl9pPr marL="2587020" indent="0" algn="ctr">
              <a:buNone/>
              <a:defRPr sz="1132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270120-CDFC-48DE-A6EA-6DEEDD0E436A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3784403" y="28532759"/>
            <a:ext cx="241157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490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903" y="6525080"/>
            <a:ext cx="22940909" cy="535239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903" y="14267921"/>
            <a:ext cx="22940909" cy="2377986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9FAAF-C467-4C93-8ECD-39AF5A14D498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755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30275213" cy="428037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0483" y="8036185"/>
            <a:ext cx="20573246" cy="19429987"/>
          </a:xfrm>
        </p:spPr>
        <p:txBody>
          <a:bodyPr anchor="t"/>
          <a:lstStyle>
            <a:lvl1pPr>
              <a:defRPr sz="3112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30479" y="28833605"/>
            <a:ext cx="19175931" cy="9214187"/>
          </a:xfrm>
        </p:spPr>
        <p:txBody>
          <a:bodyPr anchor="b">
            <a:normAutofit/>
          </a:bodyPr>
          <a:lstStyle>
            <a:lvl1pPr marL="0" indent="0">
              <a:buNone/>
              <a:defRPr sz="1273">
                <a:solidFill>
                  <a:schemeClr val="tx1">
                    <a:tint val="75000"/>
                  </a:schemeClr>
                </a:solidFill>
              </a:defRPr>
            </a:lvl1pPr>
            <a:lvl2pPr marL="323378" indent="0">
              <a:buNone/>
              <a:defRPr sz="1273">
                <a:solidFill>
                  <a:schemeClr val="tx1">
                    <a:tint val="75000"/>
                  </a:schemeClr>
                </a:solidFill>
              </a:defRPr>
            </a:lvl2pPr>
            <a:lvl3pPr marL="646755" indent="0">
              <a:buNone/>
              <a:defRPr sz="1273">
                <a:solidFill>
                  <a:schemeClr val="tx1">
                    <a:tint val="75000"/>
                  </a:schemeClr>
                </a:solidFill>
              </a:defRPr>
            </a:lvl3pPr>
            <a:lvl4pPr marL="970133" indent="0">
              <a:buNone/>
              <a:defRPr sz="1132">
                <a:solidFill>
                  <a:schemeClr val="tx1">
                    <a:tint val="75000"/>
                  </a:schemeClr>
                </a:solidFill>
              </a:defRPr>
            </a:lvl4pPr>
            <a:lvl5pPr marL="1293510" indent="0">
              <a:buNone/>
              <a:defRPr sz="1132">
                <a:solidFill>
                  <a:schemeClr val="tx1">
                    <a:tint val="75000"/>
                  </a:schemeClr>
                </a:solidFill>
              </a:defRPr>
            </a:lvl5pPr>
            <a:lvl6pPr marL="1616888" indent="0">
              <a:buNone/>
              <a:defRPr sz="1132">
                <a:solidFill>
                  <a:schemeClr val="tx1">
                    <a:tint val="75000"/>
                  </a:schemeClr>
                </a:solidFill>
              </a:defRPr>
            </a:lvl6pPr>
            <a:lvl7pPr marL="1940265" indent="0">
              <a:buNone/>
              <a:defRPr sz="1132">
                <a:solidFill>
                  <a:schemeClr val="tx1">
                    <a:tint val="75000"/>
                  </a:schemeClr>
                </a:solidFill>
              </a:defRPr>
            </a:lvl7pPr>
            <a:lvl8pPr marL="2263643" indent="0">
              <a:buNone/>
              <a:defRPr sz="1132">
                <a:solidFill>
                  <a:schemeClr val="tx1">
                    <a:tint val="75000"/>
                  </a:schemeClr>
                </a:solidFill>
              </a:defRPr>
            </a:lvl8pPr>
            <a:lvl9pPr marL="2587020" indent="0">
              <a:buNone/>
              <a:defRPr sz="113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7E480-B2BA-4553-A144-61E7F75833ED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9048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903" y="6325139"/>
            <a:ext cx="22940909" cy="555233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49903" y="13328994"/>
            <a:ext cx="11163985" cy="2471879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326826" y="13328994"/>
            <a:ext cx="11163985" cy="2471879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E682A-6B53-4B08-AE4D-4C5E659103CC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997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903" y="6735445"/>
            <a:ext cx="22940909" cy="5142393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49907" y="12565364"/>
            <a:ext cx="11163982" cy="439541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273" b="0" cap="all" spc="212" baseline="0">
                <a:solidFill>
                  <a:schemeClr val="tx1"/>
                </a:solidFill>
                <a:latin typeface="+mj-lt"/>
              </a:defRPr>
            </a:lvl1pPr>
            <a:lvl2pPr marL="323378" indent="0">
              <a:buNone/>
              <a:defRPr sz="1273" b="1"/>
            </a:lvl2pPr>
            <a:lvl3pPr marL="646755" indent="0">
              <a:buNone/>
              <a:defRPr sz="1273" b="1"/>
            </a:lvl3pPr>
            <a:lvl4pPr marL="970133" indent="0">
              <a:buNone/>
              <a:defRPr sz="1132" b="1"/>
            </a:lvl4pPr>
            <a:lvl5pPr marL="1293510" indent="0">
              <a:buNone/>
              <a:defRPr sz="1132" b="1"/>
            </a:lvl5pPr>
            <a:lvl6pPr marL="1616888" indent="0">
              <a:buNone/>
              <a:defRPr sz="1132" b="1"/>
            </a:lvl6pPr>
            <a:lvl7pPr marL="1940265" indent="0">
              <a:buNone/>
              <a:defRPr sz="1132" b="1"/>
            </a:lvl7pPr>
            <a:lvl8pPr marL="2263643" indent="0">
              <a:buNone/>
              <a:defRPr sz="1132" b="1"/>
            </a:lvl8pPr>
            <a:lvl9pPr marL="2587020" indent="0">
              <a:buNone/>
              <a:defRPr sz="1132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49905" y="19023895"/>
            <a:ext cx="11163985" cy="1902389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5326826" y="12565354"/>
            <a:ext cx="11163985" cy="439542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273" b="0" cap="all" spc="212" baseline="0">
                <a:solidFill>
                  <a:schemeClr val="tx1"/>
                </a:solidFill>
                <a:latin typeface="+mj-lt"/>
              </a:defRPr>
            </a:lvl1pPr>
            <a:lvl2pPr marL="323378" indent="0">
              <a:buNone/>
              <a:defRPr sz="1273" b="1"/>
            </a:lvl2pPr>
            <a:lvl3pPr marL="646755" indent="0">
              <a:buNone/>
              <a:defRPr sz="1273" b="1"/>
            </a:lvl3pPr>
            <a:lvl4pPr marL="970133" indent="0">
              <a:buNone/>
              <a:defRPr sz="1132" b="1"/>
            </a:lvl4pPr>
            <a:lvl5pPr marL="1293510" indent="0">
              <a:buNone/>
              <a:defRPr sz="1132" b="1"/>
            </a:lvl5pPr>
            <a:lvl6pPr marL="1616888" indent="0">
              <a:buNone/>
              <a:defRPr sz="1132" b="1"/>
            </a:lvl6pPr>
            <a:lvl7pPr marL="1940265" indent="0">
              <a:buNone/>
              <a:defRPr sz="1132" b="1"/>
            </a:lvl7pPr>
            <a:lvl8pPr marL="2263643" indent="0">
              <a:buNone/>
              <a:defRPr sz="1132" b="1"/>
            </a:lvl8pPr>
            <a:lvl9pPr marL="2587020" indent="0">
              <a:buNone/>
              <a:defRPr sz="1132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5326826" y="19023895"/>
            <a:ext cx="11163985" cy="1902389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9F0F6-BEBB-4894-ABB2-75C5CBE0DDB9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15571490" y="17954500"/>
            <a:ext cx="241157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2909912" y="28663208"/>
            <a:ext cx="2007079" cy="24323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3784403" y="17954500"/>
            <a:ext cx="241157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309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30275213" cy="428037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E9E5F-17D9-4A30-9DA3-64E46A6DF111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397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AC5F0-3BC3-4718-BCCA-24B5655EC864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776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101" y="9730048"/>
            <a:ext cx="8144134" cy="11635259"/>
          </a:xfrm>
        </p:spPr>
        <p:txBody>
          <a:bodyPr anchor="b"/>
          <a:lstStyle>
            <a:lvl1pPr algn="r">
              <a:defRPr sz="198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5407" y="4755974"/>
            <a:ext cx="13245403" cy="33291816"/>
          </a:xfrm>
        </p:spPr>
        <p:txBody>
          <a:bodyPr anchor="ctr">
            <a:normAutofit/>
          </a:bodyPr>
          <a:lstStyle>
            <a:lvl1pPr>
              <a:defRPr sz="1980">
                <a:solidFill>
                  <a:schemeClr val="tx1"/>
                </a:solidFill>
              </a:defRPr>
            </a:lvl1pPr>
            <a:lvl2pPr>
              <a:defRPr sz="1698">
                <a:solidFill>
                  <a:schemeClr val="tx1"/>
                </a:solidFill>
              </a:defRPr>
            </a:lvl2pPr>
            <a:lvl3pPr>
              <a:defRPr sz="1415">
                <a:solidFill>
                  <a:schemeClr val="tx1"/>
                </a:solidFill>
              </a:defRPr>
            </a:lvl3pPr>
            <a:lvl4pPr>
              <a:defRPr sz="1273">
                <a:solidFill>
                  <a:schemeClr val="tx1"/>
                </a:solidFill>
              </a:defRPr>
            </a:lvl4pPr>
            <a:lvl5pPr>
              <a:defRPr sz="1273">
                <a:solidFill>
                  <a:schemeClr val="tx1"/>
                </a:solidFill>
              </a:defRPr>
            </a:lvl5pPr>
            <a:lvl6pPr>
              <a:defRPr sz="1273"/>
            </a:lvl6pPr>
            <a:lvl7pPr>
              <a:defRPr sz="1273"/>
            </a:lvl7pPr>
            <a:lvl8pPr>
              <a:defRPr sz="1273"/>
            </a:lvl8pPr>
            <a:lvl9pPr>
              <a:defRPr sz="1273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85102" y="22779257"/>
            <a:ext cx="8028434" cy="12068470"/>
          </a:xfrm>
        </p:spPr>
        <p:txBody>
          <a:bodyPr/>
          <a:lstStyle>
            <a:lvl1pPr marL="0" indent="0" algn="r">
              <a:buNone/>
              <a:defRPr sz="1132">
                <a:solidFill>
                  <a:schemeClr val="tx1"/>
                </a:solidFill>
              </a:defRPr>
            </a:lvl1pPr>
            <a:lvl2pPr marL="323378" indent="0">
              <a:buNone/>
              <a:defRPr sz="990"/>
            </a:lvl2pPr>
            <a:lvl3pPr marL="646755" indent="0">
              <a:buNone/>
              <a:defRPr sz="849"/>
            </a:lvl3pPr>
            <a:lvl4pPr marL="970133" indent="0">
              <a:buNone/>
              <a:defRPr sz="707"/>
            </a:lvl4pPr>
            <a:lvl5pPr marL="1293510" indent="0">
              <a:buNone/>
              <a:defRPr sz="707"/>
            </a:lvl5pPr>
            <a:lvl6pPr marL="1616888" indent="0">
              <a:buNone/>
              <a:defRPr sz="707"/>
            </a:lvl6pPr>
            <a:lvl7pPr marL="1940265" indent="0">
              <a:buNone/>
              <a:defRPr sz="707"/>
            </a:lvl7pPr>
            <a:lvl8pPr marL="2263643" indent="0">
              <a:buNone/>
              <a:defRPr sz="707"/>
            </a:lvl8pPr>
            <a:lvl9pPr marL="2587020" indent="0">
              <a:buNone/>
              <a:defRPr sz="707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B8BD81-465B-40F2-9A54-9DF3B12AF598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346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9779" y="8632691"/>
            <a:ext cx="8169455" cy="12769190"/>
          </a:xfrm>
        </p:spPr>
        <p:txBody>
          <a:bodyPr anchor="b"/>
          <a:lstStyle>
            <a:lvl1pPr algn="r">
              <a:defRPr sz="198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13245410" y="4755974"/>
            <a:ext cx="13245403" cy="33291816"/>
          </a:xfrm>
        </p:spPr>
        <p:txBody>
          <a:bodyPr anchor="t"/>
          <a:lstStyle>
            <a:lvl1pPr marL="0" indent="0">
              <a:buNone/>
              <a:defRPr sz="2263">
                <a:solidFill>
                  <a:schemeClr val="tx1"/>
                </a:solidFill>
              </a:defRPr>
            </a:lvl1pPr>
            <a:lvl2pPr marL="323378" indent="0">
              <a:buNone/>
              <a:defRPr sz="1980"/>
            </a:lvl2pPr>
            <a:lvl3pPr marL="646755" indent="0">
              <a:buNone/>
              <a:defRPr sz="1698"/>
            </a:lvl3pPr>
            <a:lvl4pPr marL="970133" indent="0">
              <a:buNone/>
              <a:defRPr sz="1415"/>
            </a:lvl4pPr>
            <a:lvl5pPr marL="1293510" indent="0">
              <a:buNone/>
              <a:defRPr sz="1415"/>
            </a:lvl5pPr>
            <a:lvl6pPr marL="1616888" indent="0">
              <a:buNone/>
              <a:defRPr sz="1415"/>
            </a:lvl6pPr>
            <a:lvl7pPr marL="1940265" indent="0">
              <a:buNone/>
              <a:defRPr sz="1415"/>
            </a:lvl7pPr>
            <a:lvl8pPr marL="2263643" indent="0">
              <a:buNone/>
              <a:defRPr sz="1415"/>
            </a:lvl8pPr>
            <a:lvl9pPr marL="2587020" indent="0">
              <a:buNone/>
              <a:defRPr sz="1415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59781" y="22779257"/>
            <a:ext cx="8053753" cy="10512556"/>
          </a:xfrm>
        </p:spPr>
        <p:txBody>
          <a:bodyPr/>
          <a:lstStyle>
            <a:lvl1pPr marL="0" indent="0" algn="r">
              <a:buNone/>
              <a:defRPr sz="1132">
                <a:solidFill>
                  <a:schemeClr val="tx1"/>
                </a:solidFill>
              </a:defRPr>
            </a:lvl1pPr>
            <a:lvl2pPr marL="323378" indent="0">
              <a:buNone/>
              <a:defRPr sz="990"/>
            </a:lvl2pPr>
            <a:lvl3pPr marL="646755" indent="0">
              <a:buNone/>
              <a:defRPr sz="849"/>
            </a:lvl3pPr>
            <a:lvl4pPr marL="970133" indent="0">
              <a:buNone/>
              <a:defRPr sz="707"/>
            </a:lvl4pPr>
            <a:lvl5pPr marL="1293510" indent="0">
              <a:buNone/>
              <a:defRPr sz="707"/>
            </a:lvl5pPr>
            <a:lvl6pPr marL="1616888" indent="0">
              <a:buNone/>
              <a:defRPr sz="707"/>
            </a:lvl6pPr>
            <a:lvl7pPr marL="1940265" indent="0">
              <a:buNone/>
              <a:defRPr sz="707"/>
            </a:lvl7pPr>
            <a:lvl8pPr marL="2263643" indent="0">
              <a:buNone/>
              <a:defRPr sz="707"/>
            </a:lvl8pPr>
            <a:lvl9pPr marL="2587020" indent="0">
              <a:buNone/>
              <a:defRPr sz="707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4B3CEF-64EF-4C43-9530-8E9CBFD2CAD1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5520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3549903" y="13918135"/>
            <a:ext cx="22940909" cy="24129657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1F5BA7-0A17-4D30-9B66-E29324151C73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09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22706411" y="9160551"/>
            <a:ext cx="4366616" cy="2888724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2935922" y="9160551"/>
            <a:ext cx="19466771" cy="2888724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BB1B-D40A-4DB9-B3DE-BAAE675B83CD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3064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903" y="6501213"/>
            <a:ext cx="22940909" cy="53762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49903" y="14267918"/>
            <a:ext cx="22940909" cy="237798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20978406" y="31214960"/>
            <a:ext cx="16685198" cy="9066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95" b="1" cap="all" spc="212" baseline="0">
                <a:solidFill>
                  <a:schemeClr val="tx1"/>
                </a:solidFill>
              </a:defRPr>
            </a:lvl1pPr>
          </a:lstStyle>
          <a:p>
            <a:fld id="{B70A3DFD-A535-46B2-84C1-61DC8B16A904}" type="datetimeFigureOut">
              <a:rPr lang="en-US" dirty="0"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20990477" y="10734158"/>
            <a:ext cx="16661056" cy="9066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95" b="1" cap="all" spc="212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8539227" y="20096504"/>
            <a:ext cx="1563556" cy="26827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32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196A61CA-0502-4EE4-9724-96EA822543E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2176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996" userDrawn="1">
          <p15:clr>
            <a:srgbClr val="F26B43"/>
          </p15:clr>
        </p15:guide>
        <p15:guide id="2" pos="9536" userDrawn="1">
          <p15:clr>
            <a:srgbClr val="F26B43"/>
          </p15:clr>
        </p15:guide>
        <p15:guide id="3" pos="17879" userDrawn="1">
          <p15:clr>
            <a:srgbClr val="F26B43"/>
          </p15:clr>
        </p15:guide>
        <p15:guide id="4" pos="16687" userDrawn="1">
          <p15:clr>
            <a:srgbClr val="F26B43"/>
          </p15:clr>
        </p15:guide>
        <p15:guide id="16" pos="1192" userDrawn="1">
          <p15:clr>
            <a:srgbClr val="F26B43"/>
          </p15:clr>
        </p15:guide>
        <p15:guide id="23" orient="horz" pos="23967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A54FD45A-3F2F-54E9-E571-25080F0A7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7013" y="-867451"/>
            <a:ext cx="26696422" cy="5352399"/>
          </a:xfrm>
        </p:spPr>
        <p:txBody>
          <a:bodyPr/>
          <a:lstStyle/>
          <a:p>
            <a:pPr algn="ctr"/>
            <a:r>
              <a:rPr lang="en-US" sz="8800" dirty="0"/>
              <a:t>How to create and insert a hyperlink </a:t>
            </a:r>
            <a:r>
              <a:rPr lang="en-US" sz="8800"/>
              <a:t>PowerPoint</a:t>
            </a:r>
            <a:br>
              <a:rPr lang="en-US" sz="14550" dirty="0"/>
            </a:br>
            <a:endParaRPr lang="en-US" dirty="0"/>
          </a:p>
        </p:txBody>
      </p:sp>
      <p:pic>
        <p:nvPicPr>
          <p:cNvPr id="2" name="Picture 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1644BE62-48C9-4DB3-1908-FA2E6969F5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5105" y="4521775"/>
            <a:ext cx="22981639" cy="350146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BAA7D4C-5468-269C-3A54-4E89C12572FE}"/>
              </a:ext>
            </a:extLst>
          </p:cNvPr>
          <p:cNvSpPr txBox="1">
            <a:spLocks/>
          </p:cNvSpPr>
          <p:nvPr/>
        </p:nvSpPr>
        <p:spPr>
          <a:xfrm>
            <a:off x="1794169" y="37456064"/>
            <a:ext cx="26696422" cy="535239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2800" b="1" kern="1200" cap="all" spc="6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9600" dirty="0">
                <a:solidFill>
                  <a:srgbClr val="FFFF00"/>
                </a:solidFill>
              </a:rPr>
              <a:t>David </a:t>
            </a:r>
            <a:r>
              <a:rPr lang="en-US" sz="9600" dirty="0" err="1">
                <a:solidFill>
                  <a:srgbClr val="FFFF00"/>
                </a:solidFill>
              </a:rPr>
              <a:t>tanase</a:t>
            </a:r>
            <a:r>
              <a:rPr lang="en-US" sz="9600" dirty="0">
                <a:solidFill>
                  <a:srgbClr val="FFFF00"/>
                </a:solidFill>
              </a:rPr>
              <a:t> - 2521356</a:t>
            </a:r>
            <a:br>
              <a:rPr lang="en-US" sz="14550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715416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PortalVTI">
      <a:dk1>
        <a:sysClr val="windowText" lastClr="000000"/>
      </a:dk1>
      <a:lt1>
        <a:sysClr val="window" lastClr="FFFFFF"/>
      </a:lt1>
      <a:dk2>
        <a:srgbClr val="051618"/>
      </a:dk2>
      <a:lt2>
        <a:srgbClr val="E8E8DF"/>
      </a:lt2>
      <a:accent1>
        <a:srgbClr val="2D714C"/>
      </a:accent1>
      <a:accent2>
        <a:srgbClr val="1F7985"/>
      </a:accent2>
      <a:accent3>
        <a:srgbClr val="0D6756"/>
      </a:accent3>
      <a:accent4>
        <a:srgbClr val="40945E"/>
      </a:accent4>
      <a:accent5>
        <a:srgbClr val="389896"/>
      </a:accent5>
      <a:accent6>
        <a:srgbClr val="64924A"/>
      </a:accent6>
      <a:hlink>
        <a:srgbClr val="1F855C"/>
      </a:hlink>
      <a:folHlink>
        <a:srgbClr val="227390"/>
      </a:folHlink>
    </a:clrScheme>
    <a:fontScheme name="PortalVTI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Portal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E3A4BB4D-5227-4A6D-99D3-DBAB0FE4C68F}" vid="{BE515EFD-5A7A-4BFE-BE06-A21DB8499C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PortalVTI</vt:lpstr>
      <vt:lpstr>How to create and insert a hyperlink PowerPoint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Ruben Tanase (2521356)</dc:creator>
  <cp:lastModifiedBy>David Ruben Tanase (2521356)</cp:lastModifiedBy>
  <cp:revision>63</cp:revision>
  <dcterms:created xsi:type="dcterms:W3CDTF">2026-03-06T10:40:29Z</dcterms:created>
  <dcterms:modified xsi:type="dcterms:W3CDTF">2026-03-06T11:23:18Z</dcterms:modified>
</cp:coreProperties>
</file>