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6.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 id="2147483687" r:id="rId3"/>
    <p:sldMasterId id="2147483695" r:id="rId4"/>
    <p:sldMasterId id="2147483698" r:id="rId5"/>
    <p:sldMasterId id="2147483702" r:id="rId6"/>
    <p:sldMasterId id="2147483706" r:id="rId7"/>
  </p:sldMasterIdLst>
  <p:sldIdLst>
    <p:sldId id="285" r:id="rId8"/>
    <p:sldId id="256" r:id="rId9"/>
    <p:sldId id="257" r:id="rId10"/>
    <p:sldId id="261" r:id="rId11"/>
    <p:sldId id="258" r:id="rId12"/>
    <p:sldId id="286" r:id="rId13"/>
    <p:sldId id="287" r:id="rId14"/>
    <p:sldId id="260" r:id="rId15"/>
    <p:sldId id="264" r:id="rId16"/>
    <p:sldId id="279" r:id="rId17"/>
    <p:sldId id="281" r:id="rId18"/>
    <p:sldId id="282" r:id="rId19"/>
    <p:sldId id="283" r:id="rId20"/>
    <p:sldId id="288" r:id="rId21"/>
    <p:sldId id="289" r:id="rId22"/>
    <p:sldId id="290" r:id="rId23"/>
    <p:sldId id="262" r:id="rId24"/>
    <p:sldId id="284" r:id="rId25"/>
    <p:sldId id="270" r:id="rId26"/>
    <p:sldId id="271" r:id="rId27"/>
    <p:sldId id="267" r:id="rId28"/>
    <p:sldId id="263" r:id="rId29"/>
    <p:sldId id="266" r:id="rId30"/>
    <p:sldId id="273" r:id="rId31"/>
    <p:sldId id="275" r:id="rId32"/>
    <p:sldId id="272" r:id="rId33"/>
    <p:sldId id="277" r:id="rId34"/>
    <p:sldId id="278" r:id="rId35"/>
    <p:sldId id="25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43">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47927B-57D6-48E8-B147-1872ED0369B1}" v="14" dt="2025-02-19T14:58:15.6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1032" y="96"/>
      </p:cViewPr>
      <p:guideLst>
        <p:guide orient="horz" pos="2143"/>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42"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2047927B-57D6-48E8-B147-1872ED0369B1}"/>
    <pc:docChg chg="custSel addSld modSld sldOrd">
      <pc:chgData name="Cindy Hunt" userId="861b56f6-9294-4fe7-8581-72715adbb7f5" providerId="ADAL" clId="{2047927B-57D6-48E8-B147-1872ED0369B1}" dt="2025-02-19T15:19:38.568" v="255" actId="113"/>
      <pc:docMkLst>
        <pc:docMk/>
      </pc:docMkLst>
      <pc:sldChg chg="modSp">
        <pc:chgData name="Cindy Hunt" userId="861b56f6-9294-4fe7-8581-72715adbb7f5" providerId="ADAL" clId="{2047927B-57D6-48E8-B147-1872ED0369B1}" dt="2025-02-12T10:56:56.503" v="18"/>
        <pc:sldMkLst>
          <pc:docMk/>
          <pc:sldMk cId="0" sldId="256"/>
        </pc:sldMkLst>
        <pc:spChg chg="mod">
          <ac:chgData name="Cindy Hunt" userId="861b56f6-9294-4fe7-8581-72715adbb7f5" providerId="ADAL" clId="{2047927B-57D6-48E8-B147-1872ED0369B1}" dt="2025-02-12T10:56:56.503" v="18"/>
          <ac:spMkLst>
            <pc:docMk/>
            <pc:sldMk cId="0" sldId="256"/>
            <ac:spMk id="2" creationId="{00000000-0000-0000-0000-000000000000}"/>
          </ac:spMkLst>
        </pc:spChg>
        <pc:spChg chg="mod">
          <ac:chgData name="Cindy Hunt" userId="861b56f6-9294-4fe7-8581-72715adbb7f5" providerId="ADAL" clId="{2047927B-57D6-48E8-B147-1872ED0369B1}" dt="2025-02-12T10:56:56.503" v="18"/>
          <ac:spMkLst>
            <pc:docMk/>
            <pc:sldMk cId="0" sldId="256"/>
            <ac:spMk id="3" creationId="{00000000-0000-0000-0000-000000000000}"/>
          </ac:spMkLst>
        </pc:spChg>
      </pc:sldChg>
      <pc:sldChg chg="modSp mod">
        <pc:chgData name="Cindy Hunt" userId="861b56f6-9294-4fe7-8581-72715adbb7f5" providerId="ADAL" clId="{2047927B-57D6-48E8-B147-1872ED0369B1}" dt="2025-02-12T10:56:56.693" v="20" actId="27636"/>
        <pc:sldMkLst>
          <pc:docMk/>
          <pc:sldMk cId="0" sldId="257"/>
        </pc:sldMkLst>
        <pc:spChg chg="mod">
          <ac:chgData name="Cindy Hunt" userId="861b56f6-9294-4fe7-8581-72715adbb7f5" providerId="ADAL" clId="{2047927B-57D6-48E8-B147-1872ED0369B1}" dt="2025-02-12T10:56:56.693" v="20" actId="27636"/>
          <ac:spMkLst>
            <pc:docMk/>
            <pc:sldMk cId="0" sldId="257"/>
            <ac:spMk id="2" creationId="{00000000-0000-0000-0000-000000000000}"/>
          </ac:spMkLst>
        </pc:spChg>
        <pc:spChg chg="mod">
          <ac:chgData name="Cindy Hunt" userId="861b56f6-9294-4fe7-8581-72715adbb7f5" providerId="ADAL" clId="{2047927B-57D6-48E8-B147-1872ED0369B1}" dt="2025-02-12T10:56:56.693" v="19" actId="27636"/>
          <ac:spMkLst>
            <pc:docMk/>
            <pc:sldMk cId="0" sldId="257"/>
            <ac:spMk id="3" creationId="{00000000-0000-0000-0000-000000000000}"/>
          </ac:spMkLst>
        </pc:spChg>
      </pc:sldChg>
      <pc:sldChg chg="modSp mod">
        <pc:chgData name="Cindy Hunt" userId="861b56f6-9294-4fe7-8581-72715adbb7f5" providerId="ADAL" clId="{2047927B-57D6-48E8-B147-1872ED0369B1}" dt="2025-02-12T10:57:47.867" v="42" actId="1076"/>
        <pc:sldMkLst>
          <pc:docMk/>
          <pc:sldMk cId="0" sldId="258"/>
        </pc:sldMkLst>
        <pc:spChg chg="mod">
          <ac:chgData name="Cindy Hunt" userId="861b56f6-9294-4fe7-8581-72715adbb7f5" providerId="ADAL" clId="{2047927B-57D6-48E8-B147-1872ED0369B1}" dt="2025-02-12T10:57:47.867" v="42" actId="1076"/>
          <ac:spMkLst>
            <pc:docMk/>
            <pc:sldMk cId="0" sldId="258"/>
            <ac:spMk id="5" creationId="{00000000-0000-0000-0000-000000000000}"/>
          </ac:spMkLst>
        </pc:spChg>
        <pc:spChg chg="mod">
          <ac:chgData name="Cindy Hunt" userId="861b56f6-9294-4fe7-8581-72715adbb7f5" providerId="ADAL" clId="{2047927B-57D6-48E8-B147-1872ED0369B1}" dt="2025-02-12T10:56:56.693" v="22" actId="27636"/>
          <ac:spMkLst>
            <pc:docMk/>
            <pc:sldMk cId="0" sldId="258"/>
            <ac:spMk id="7" creationId="{00000000-0000-0000-0000-000000000000}"/>
          </ac:spMkLst>
        </pc:spChg>
        <pc:picChg chg="mod">
          <ac:chgData name="Cindy Hunt" userId="861b56f6-9294-4fe7-8581-72715adbb7f5" providerId="ADAL" clId="{2047927B-57D6-48E8-B147-1872ED0369B1}" dt="2025-02-12T10:57:38.855" v="41" actId="14100"/>
          <ac:picMkLst>
            <pc:docMk/>
            <pc:sldMk cId="0" sldId="258"/>
            <ac:picMk id="4" creationId="{00000000-0000-0000-0000-000000000000}"/>
          </ac:picMkLst>
        </pc:picChg>
      </pc:sldChg>
      <pc:sldChg chg="modSp mod">
        <pc:chgData name="Cindy Hunt" userId="861b56f6-9294-4fe7-8581-72715adbb7f5" providerId="ADAL" clId="{2047927B-57D6-48E8-B147-1872ED0369B1}" dt="2025-02-18T12:25:39.538" v="77" actId="27636"/>
        <pc:sldMkLst>
          <pc:docMk/>
          <pc:sldMk cId="0" sldId="259"/>
        </pc:sldMkLst>
        <pc:spChg chg="mod">
          <ac:chgData name="Cindy Hunt" userId="861b56f6-9294-4fe7-8581-72715adbb7f5" providerId="ADAL" clId="{2047927B-57D6-48E8-B147-1872ED0369B1}" dt="2025-02-12T10:56:56.758" v="36" actId="27636"/>
          <ac:spMkLst>
            <pc:docMk/>
            <pc:sldMk cId="0" sldId="259"/>
            <ac:spMk id="2" creationId="{00000000-0000-0000-0000-000000000000}"/>
          </ac:spMkLst>
        </pc:spChg>
        <pc:spChg chg="mod">
          <ac:chgData name="Cindy Hunt" userId="861b56f6-9294-4fe7-8581-72715adbb7f5" providerId="ADAL" clId="{2047927B-57D6-48E8-B147-1872ED0369B1}" dt="2025-02-18T12:25:39.538" v="77" actId="27636"/>
          <ac:spMkLst>
            <pc:docMk/>
            <pc:sldMk cId="0" sldId="259"/>
            <ac:spMk id="3" creationId="{00000000-0000-0000-0000-000000000000}"/>
          </ac:spMkLst>
        </pc:spChg>
      </pc:sldChg>
      <pc:sldChg chg="modSp mod">
        <pc:chgData name="Cindy Hunt" userId="861b56f6-9294-4fe7-8581-72715adbb7f5" providerId="ADAL" clId="{2047927B-57D6-48E8-B147-1872ED0369B1}" dt="2025-02-12T10:56:56.693" v="23" actId="27636"/>
        <pc:sldMkLst>
          <pc:docMk/>
          <pc:sldMk cId="0" sldId="260"/>
        </pc:sldMkLst>
        <pc:spChg chg="mod">
          <ac:chgData name="Cindy Hunt" userId="861b56f6-9294-4fe7-8581-72715adbb7f5" providerId="ADAL" clId="{2047927B-57D6-48E8-B147-1872ED0369B1}" dt="2025-02-12T10:56:56.693" v="23" actId="27636"/>
          <ac:spMkLst>
            <pc:docMk/>
            <pc:sldMk cId="0" sldId="260"/>
            <ac:spMk id="2" creationId="{00000000-0000-0000-0000-000000000000}"/>
          </ac:spMkLst>
        </pc:spChg>
      </pc:sldChg>
      <pc:sldChg chg="modSp mod">
        <pc:chgData name="Cindy Hunt" userId="861b56f6-9294-4fe7-8581-72715adbb7f5" providerId="ADAL" clId="{2047927B-57D6-48E8-B147-1872ED0369B1}" dt="2025-02-12T10:56:56.693" v="21" actId="27636"/>
        <pc:sldMkLst>
          <pc:docMk/>
          <pc:sldMk cId="0" sldId="261"/>
        </pc:sldMkLst>
        <pc:spChg chg="mod">
          <ac:chgData name="Cindy Hunt" userId="861b56f6-9294-4fe7-8581-72715adbb7f5" providerId="ADAL" clId="{2047927B-57D6-48E8-B147-1872ED0369B1}" dt="2025-02-12T10:56:56.693" v="21" actId="27636"/>
          <ac:spMkLst>
            <pc:docMk/>
            <pc:sldMk cId="0" sldId="261"/>
            <ac:spMk id="4" creationId="{00000000-0000-0000-0000-000000000000}"/>
          </ac:spMkLst>
        </pc:spChg>
      </pc:sldChg>
      <pc:sldChg chg="modSp">
        <pc:chgData name="Cindy Hunt" userId="861b56f6-9294-4fe7-8581-72715adbb7f5" providerId="ADAL" clId="{2047927B-57D6-48E8-B147-1872ED0369B1}" dt="2025-02-12T10:56:56.503" v="18"/>
        <pc:sldMkLst>
          <pc:docMk/>
          <pc:sldMk cId="0" sldId="262"/>
        </pc:sldMkLst>
        <pc:spChg chg="mod">
          <ac:chgData name="Cindy Hunt" userId="861b56f6-9294-4fe7-8581-72715adbb7f5" providerId="ADAL" clId="{2047927B-57D6-48E8-B147-1872ED0369B1}" dt="2025-02-12T10:56:56.503" v="18"/>
          <ac:spMkLst>
            <pc:docMk/>
            <pc:sldMk cId="0" sldId="262"/>
            <ac:spMk id="2" creationId="{00000000-0000-0000-0000-000000000000}"/>
          </ac:spMkLst>
        </pc:spChg>
      </pc:sldChg>
      <pc:sldChg chg="modSp mod">
        <pc:chgData name="Cindy Hunt" userId="861b56f6-9294-4fe7-8581-72715adbb7f5" providerId="ADAL" clId="{2047927B-57D6-48E8-B147-1872ED0369B1}" dt="2025-02-12T11:01:16.379" v="51" actId="255"/>
        <pc:sldMkLst>
          <pc:docMk/>
          <pc:sldMk cId="0" sldId="263"/>
        </pc:sldMkLst>
        <pc:spChg chg="mod">
          <ac:chgData name="Cindy Hunt" userId="861b56f6-9294-4fe7-8581-72715adbb7f5" providerId="ADAL" clId="{2047927B-57D6-48E8-B147-1872ED0369B1}" dt="2025-02-12T10:56:56.725" v="30" actId="27636"/>
          <ac:spMkLst>
            <pc:docMk/>
            <pc:sldMk cId="0" sldId="263"/>
            <ac:spMk id="2" creationId="{00000000-0000-0000-0000-000000000000}"/>
          </ac:spMkLst>
        </pc:spChg>
        <pc:spChg chg="mod">
          <ac:chgData name="Cindy Hunt" userId="861b56f6-9294-4fe7-8581-72715adbb7f5" providerId="ADAL" clId="{2047927B-57D6-48E8-B147-1872ED0369B1}" dt="2025-02-12T11:01:16.379" v="51" actId="255"/>
          <ac:spMkLst>
            <pc:docMk/>
            <pc:sldMk cId="0" sldId="263"/>
            <ac:spMk id="5" creationId="{00000000-0000-0000-0000-000000000000}"/>
          </ac:spMkLst>
        </pc:spChg>
        <pc:spChg chg="mod">
          <ac:chgData name="Cindy Hunt" userId="861b56f6-9294-4fe7-8581-72715adbb7f5" providerId="ADAL" clId="{2047927B-57D6-48E8-B147-1872ED0369B1}" dt="2025-02-12T10:56:56.503" v="18"/>
          <ac:spMkLst>
            <pc:docMk/>
            <pc:sldMk cId="0" sldId="263"/>
            <ac:spMk id="6" creationId="{00000000-0000-0000-0000-000000000000}"/>
          </ac:spMkLst>
        </pc:spChg>
      </pc:sldChg>
      <pc:sldChg chg="modSp mod">
        <pc:chgData name="Cindy Hunt" userId="861b56f6-9294-4fe7-8581-72715adbb7f5" providerId="ADAL" clId="{2047927B-57D6-48E8-B147-1872ED0369B1}" dt="2025-02-19T14:52:30.342" v="128" actId="6549"/>
        <pc:sldMkLst>
          <pc:docMk/>
          <pc:sldMk cId="0" sldId="264"/>
        </pc:sldMkLst>
        <pc:spChg chg="mod">
          <ac:chgData name="Cindy Hunt" userId="861b56f6-9294-4fe7-8581-72715adbb7f5" providerId="ADAL" clId="{2047927B-57D6-48E8-B147-1872ED0369B1}" dt="2025-02-12T10:56:56.693" v="24" actId="27636"/>
          <ac:spMkLst>
            <pc:docMk/>
            <pc:sldMk cId="0" sldId="264"/>
            <ac:spMk id="2" creationId="{00000000-0000-0000-0000-000000000000}"/>
          </ac:spMkLst>
        </pc:spChg>
        <pc:spChg chg="mod">
          <ac:chgData name="Cindy Hunt" userId="861b56f6-9294-4fe7-8581-72715adbb7f5" providerId="ADAL" clId="{2047927B-57D6-48E8-B147-1872ED0369B1}" dt="2025-02-19T14:52:30.342" v="128" actId="6549"/>
          <ac:spMkLst>
            <pc:docMk/>
            <pc:sldMk cId="0" sldId="264"/>
            <ac:spMk id="5" creationId="{4E1B5833-284F-41C3-9CB5-92FFEF248E60}"/>
          </ac:spMkLst>
        </pc:spChg>
      </pc:sldChg>
      <pc:sldChg chg="delSp modSp mod modAnim">
        <pc:chgData name="Cindy Hunt" userId="861b56f6-9294-4fe7-8581-72715adbb7f5" providerId="ADAL" clId="{2047927B-57D6-48E8-B147-1872ED0369B1}" dt="2025-02-12T11:03:20.670" v="56"/>
        <pc:sldMkLst>
          <pc:docMk/>
          <pc:sldMk cId="0" sldId="266"/>
        </pc:sldMkLst>
        <pc:spChg chg="mod">
          <ac:chgData name="Cindy Hunt" userId="861b56f6-9294-4fe7-8581-72715adbb7f5" providerId="ADAL" clId="{2047927B-57D6-48E8-B147-1872ED0369B1}" dt="2025-02-12T10:56:56.503" v="18"/>
          <ac:spMkLst>
            <pc:docMk/>
            <pc:sldMk cId="0" sldId="266"/>
            <ac:spMk id="2" creationId="{00000000-0000-0000-0000-000000000000}"/>
          </ac:spMkLst>
        </pc:spChg>
        <pc:spChg chg="mod">
          <ac:chgData name="Cindy Hunt" userId="861b56f6-9294-4fe7-8581-72715adbb7f5" providerId="ADAL" clId="{2047927B-57D6-48E8-B147-1872ED0369B1}" dt="2025-02-12T10:56:56.503" v="18"/>
          <ac:spMkLst>
            <pc:docMk/>
            <pc:sldMk cId="0" sldId="266"/>
            <ac:spMk id="4" creationId="{00000000-0000-0000-0000-000000000000}"/>
          </ac:spMkLst>
        </pc:spChg>
        <pc:spChg chg="mod">
          <ac:chgData name="Cindy Hunt" userId="861b56f6-9294-4fe7-8581-72715adbb7f5" providerId="ADAL" clId="{2047927B-57D6-48E8-B147-1872ED0369B1}" dt="2025-02-12T10:56:56.503" v="18"/>
          <ac:spMkLst>
            <pc:docMk/>
            <pc:sldMk cId="0" sldId="266"/>
            <ac:spMk id="5" creationId="{00000000-0000-0000-0000-000000000000}"/>
          </ac:spMkLst>
        </pc:spChg>
        <pc:spChg chg="mod">
          <ac:chgData name="Cindy Hunt" userId="861b56f6-9294-4fe7-8581-72715adbb7f5" providerId="ADAL" clId="{2047927B-57D6-48E8-B147-1872ED0369B1}" dt="2025-02-12T11:03:19.059" v="54"/>
          <ac:spMkLst>
            <pc:docMk/>
            <pc:sldMk cId="0" sldId="266"/>
            <ac:spMk id="6" creationId="{00000000-0000-0000-0000-000000000000}"/>
          </ac:spMkLst>
        </pc:spChg>
        <pc:spChg chg="mod">
          <ac:chgData name="Cindy Hunt" userId="861b56f6-9294-4fe7-8581-72715adbb7f5" providerId="ADAL" clId="{2047927B-57D6-48E8-B147-1872ED0369B1}" dt="2025-02-12T10:56:56.503" v="18"/>
          <ac:spMkLst>
            <pc:docMk/>
            <pc:sldMk cId="0" sldId="266"/>
            <ac:spMk id="9" creationId="{00000000-0000-0000-0000-000000000000}"/>
          </ac:spMkLst>
        </pc:spChg>
      </pc:sldChg>
      <pc:sldChg chg="modSp mod">
        <pc:chgData name="Cindy Hunt" userId="861b56f6-9294-4fe7-8581-72715adbb7f5" providerId="ADAL" clId="{2047927B-57D6-48E8-B147-1872ED0369B1}" dt="2025-02-12T11:00:20.009" v="50" actId="1076"/>
        <pc:sldMkLst>
          <pc:docMk/>
          <pc:sldMk cId="0" sldId="267"/>
        </pc:sldMkLst>
        <pc:spChg chg="mod">
          <ac:chgData name="Cindy Hunt" userId="861b56f6-9294-4fe7-8581-72715adbb7f5" providerId="ADAL" clId="{2047927B-57D6-48E8-B147-1872ED0369B1}" dt="2025-02-12T10:56:56.503" v="18"/>
          <ac:spMkLst>
            <pc:docMk/>
            <pc:sldMk cId="0" sldId="267"/>
            <ac:spMk id="2" creationId="{00000000-0000-0000-0000-000000000000}"/>
          </ac:spMkLst>
        </pc:spChg>
        <pc:spChg chg="mod">
          <ac:chgData name="Cindy Hunt" userId="861b56f6-9294-4fe7-8581-72715adbb7f5" providerId="ADAL" clId="{2047927B-57D6-48E8-B147-1872ED0369B1}" dt="2025-02-12T10:56:56.503" v="18"/>
          <ac:spMkLst>
            <pc:docMk/>
            <pc:sldMk cId="0" sldId="267"/>
            <ac:spMk id="3" creationId="{00000000-0000-0000-0000-000000000000}"/>
          </ac:spMkLst>
        </pc:spChg>
        <pc:spChg chg="mod">
          <ac:chgData name="Cindy Hunt" userId="861b56f6-9294-4fe7-8581-72715adbb7f5" providerId="ADAL" clId="{2047927B-57D6-48E8-B147-1872ED0369B1}" dt="2025-02-12T11:00:20.009" v="50" actId="1076"/>
          <ac:spMkLst>
            <pc:docMk/>
            <pc:sldMk cId="0" sldId="267"/>
            <ac:spMk id="4" creationId="{00000000-0000-0000-0000-000000000000}"/>
          </ac:spMkLst>
        </pc:spChg>
      </pc:sldChg>
      <pc:sldChg chg="modSp mod">
        <pc:chgData name="Cindy Hunt" userId="861b56f6-9294-4fe7-8581-72715adbb7f5" providerId="ADAL" clId="{2047927B-57D6-48E8-B147-1872ED0369B1}" dt="2025-02-12T11:00:00.197" v="49" actId="255"/>
        <pc:sldMkLst>
          <pc:docMk/>
          <pc:sldMk cId="0" sldId="270"/>
        </pc:sldMkLst>
        <pc:spChg chg="mod">
          <ac:chgData name="Cindy Hunt" userId="861b56f6-9294-4fe7-8581-72715adbb7f5" providerId="ADAL" clId="{2047927B-57D6-48E8-B147-1872ED0369B1}" dt="2025-02-12T10:56:56.725" v="29" actId="27636"/>
          <ac:spMkLst>
            <pc:docMk/>
            <pc:sldMk cId="0" sldId="270"/>
            <ac:spMk id="7" creationId="{00000000-0000-0000-0000-000000000000}"/>
          </ac:spMkLst>
        </pc:spChg>
        <pc:spChg chg="mod">
          <ac:chgData name="Cindy Hunt" userId="861b56f6-9294-4fe7-8581-72715adbb7f5" providerId="ADAL" clId="{2047927B-57D6-48E8-B147-1872ED0369B1}" dt="2025-02-12T11:00:00.197" v="49" actId="255"/>
          <ac:spMkLst>
            <pc:docMk/>
            <pc:sldMk cId="0" sldId="270"/>
            <ac:spMk id="71" creationId="{00000000-0000-0000-0000-000000000000}"/>
          </ac:spMkLst>
        </pc:spChg>
        <pc:grpChg chg="mod">
          <ac:chgData name="Cindy Hunt" userId="861b56f6-9294-4fe7-8581-72715adbb7f5" providerId="ADAL" clId="{2047927B-57D6-48E8-B147-1872ED0369B1}" dt="2025-02-12T10:59:39.120" v="47" actId="1076"/>
          <ac:grpSpMkLst>
            <pc:docMk/>
            <pc:sldMk cId="0" sldId="270"/>
            <ac:grpSpMk id="9" creationId="{00000000-0000-0000-0000-000000000000}"/>
          </ac:grpSpMkLst>
        </pc:grpChg>
      </pc:sldChg>
      <pc:sldChg chg="modSp">
        <pc:chgData name="Cindy Hunt" userId="861b56f6-9294-4fe7-8581-72715adbb7f5" providerId="ADAL" clId="{2047927B-57D6-48E8-B147-1872ED0369B1}" dt="2025-02-12T10:56:56.503" v="18"/>
        <pc:sldMkLst>
          <pc:docMk/>
          <pc:sldMk cId="0" sldId="272"/>
        </pc:sldMkLst>
        <pc:spChg chg="mod">
          <ac:chgData name="Cindy Hunt" userId="861b56f6-9294-4fe7-8581-72715adbb7f5" providerId="ADAL" clId="{2047927B-57D6-48E8-B147-1872ED0369B1}" dt="2025-02-12T10:56:56.503" v="18"/>
          <ac:spMkLst>
            <pc:docMk/>
            <pc:sldMk cId="0" sldId="272"/>
            <ac:spMk id="3" creationId="{00000000-0000-0000-0000-000000000000}"/>
          </ac:spMkLst>
        </pc:spChg>
      </pc:sldChg>
      <pc:sldChg chg="modSp mod">
        <pc:chgData name="Cindy Hunt" userId="861b56f6-9294-4fe7-8581-72715adbb7f5" providerId="ADAL" clId="{2047927B-57D6-48E8-B147-1872ED0369B1}" dt="2025-02-12T10:56:56.742" v="31" actId="27636"/>
        <pc:sldMkLst>
          <pc:docMk/>
          <pc:sldMk cId="0" sldId="273"/>
        </pc:sldMkLst>
        <pc:spChg chg="mod">
          <ac:chgData name="Cindy Hunt" userId="861b56f6-9294-4fe7-8581-72715adbb7f5" providerId="ADAL" clId="{2047927B-57D6-48E8-B147-1872ED0369B1}" dt="2025-02-12T10:56:56.742" v="31" actId="27636"/>
          <ac:spMkLst>
            <pc:docMk/>
            <pc:sldMk cId="0" sldId="273"/>
            <ac:spMk id="3" creationId="{00000000-0000-0000-0000-000000000000}"/>
          </ac:spMkLst>
        </pc:spChg>
      </pc:sldChg>
      <pc:sldChg chg="modSp mod">
        <pc:chgData name="Cindy Hunt" userId="861b56f6-9294-4fe7-8581-72715adbb7f5" providerId="ADAL" clId="{2047927B-57D6-48E8-B147-1872ED0369B1}" dt="2025-02-12T10:56:56.742" v="32" actId="27636"/>
        <pc:sldMkLst>
          <pc:docMk/>
          <pc:sldMk cId="0" sldId="275"/>
        </pc:sldMkLst>
        <pc:spChg chg="mod">
          <ac:chgData name="Cindy Hunt" userId="861b56f6-9294-4fe7-8581-72715adbb7f5" providerId="ADAL" clId="{2047927B-57D6-48E8-B147-1872ED0369B1}" dt="2025-02-12T10:56:56.742" v="32" actId="27636"/>
          <ac:spMkLst>
            <pc:docMk/>
            <pc:sldMk cId="0" sldId="275"/>
            <ac:spMk id="6" creationId="{00000000-0000-0000-0000-000000000000}"/>
          </ac:spMkLst>
        </pc:spChg>
      </pc:sldChg>
      <pc:sldChg chg="modSp mod">
        <pc:chgData name="Cindy Hunt" userId="861b56f6-9294-4fe7-8581-72715adbb7f5" providerId="ADAL" clId="{2047927B-57D6-48E8-B147-1872ED0369B1}" dt="2025-02-12T10:56:56.758" v="34" actId="27636"/>
        <pc:sldMkLst>
          <pc:docMk/>
          <pc:sldMk cId="2843653905" sldId="277"/>
        </pc:sldMkLst>
        <pc:spChg chg="mod">
          <ac:chgData name="Cindy Hunt" userId="861b56f6-9294-4fe7-8581-72715adbb7f5" providerId="ADAL" clId="{2047927B-57D6-48E8-B147-1872ED0369B1}" dt="2025-02-12T10:56:56.742" v="33" actId="27636"/>
          <ac:spMkLst>
            <pc:docMk/>
            <pc:sldMk cId="2843653905" sldId="277"/>
            <ac:spMk id="2" creationId="{00000000-0000-0000-0000-000000000000}"/>
          </ac:spMkLst>
        </pc:spChg>
        <pc:spChg chg="mod">
          <ac:chgData name="Cindy Hunt" userId="861b56f6-9294-4fe7-8581-72715adbb7f5" providerId="ADAL" clId="{2047927B-57D6-48E8-B147-1872ED0369B1}" dt="2025-02-12T10:56:56.758" v="34" actId="27636"/>
          <ac:spMkLst>
            <pc:docMk/>
            <pc:sldMk cId="2843653905" sldId="277"/>
            <ac:spMk id="3" creationId="{00000000-0000-0000-0000-000000000000}"/>
          </ac:spMkLst>
        </pc:spChg>
      </pc:sldChg>
      <pc:sldChg chg="modSp mod">
        <pc:chgData name="Cindy Hunt" userId="861b56f6-9294-4fe7-8581-72715adbb7f5" providerId="ADAL" clId="{2047927B-57D6-48E8-B147-1872ED0369B1}" dt="2025-02-12T10:56:56.758" v="35" actId="27636"/>
        <pc:sldMkLst>
          <pc:docMk/>
          <pc:sldMk cId="2226249566" sldId="278"/>
        </pc:sldMkLst>
        <pc:spChg chg="mod">
          <ac:chgData name="Cindy Hunt" userId="861b56f6-9294-4fe7-8581-72715adbb7f5" providerId="ADAL" clId="{2047927B-57D6-48E8-B147-1872ED0369B1}" dt="2025-02-12T10:56:56.758" v="35" actId="27636"/>
          <ac:spMkLst>
            <pc:docMk/>
            <pc:sldMk cId="2226249566" sldId="278"/>
            <ac:spMk id="2" creationId="{00000000-0000-0000-0000-000000000000}"/>
          </ac:spMkLst>
        </pc:spChg>
        <pc:spChg chg="mod">
          <ac:chgData name="Cindy Hunt" userId="861b56f6-9294-4fe7-8581-72715adbb7f5" providerId="ADAL" clId="{2047927B-57D6-48E8-B147-1872ED0369B1}" dt="2025-02-12T10:56:56.503" v="18"/>
          <ac:spMkLst>
            <pc:docMk/>
            <pc:sldMk cId="2226249566" sldId="278"/>
            <ac:spMk id="3" creationId="{00000000-0000-0000-0000-000000000000}"/>
          </ac:spMkLst>
        </pc:spChg>
      </pc:sldChg>
      <pc:sldChg chg="modSp mod">
        <pc:chgData name="Cindy Hunt" userId="861b56f6-9294-4fe7-8581-72715adbb7f5" providerId="ADAL" clId="{2047927B-57D6-48E8-B147-1872ED0369B1}" dt="2025-02-12T10:58:07.226" v="43" actId="1076"/>
        <pc:sldMkLst>
          <pc:docMk/>
          <pc:sldMk cId="171063083" sldId="279"/>
        </pc:sldMkLst>
        <pc:spChg chg="mod">
          <ac:chgData name="Cindy Hunt" userId="861b56f6-9294-4fe7-8581-72715adbb7f5" providerId="ADAL" clId="{2047927B-57D6-48E8-B147-1872ED0369B1}" dt="2025-02-12T10:56:56.693" v="25" actId="27636"/>
          <ac:spMkLst>
            <pc:docMk/>
            <pc:sldMk cId="171063083" sldId="279"/>
            <ac:spMk id="2" creationId="{40821EC9-13E6-FC3F-136B-AA657D0F8247}"/>
          </ac:spMkLst>
        </pc:spChg>
        <pc:spChg chg="mod">
          <ac:chgData name="Cindy Hunt" userId="861b56f6-9294-4fe7-8581-72715adbb7f5" providerId="ADAL" clId="{2047927B-57D6-48E8-B147-1872ED0369B1}" dt="2025-02-12T10:58:07.226" v="43" actId="1076"/>
          <ac:spMkLst>
            <pc:docMk/>
            <pc:sldMk cId="171063083" sldId="279"/>
            <ac:spMk id="5" creationId="{809DABB1-AD66-CA90-A6C9-090ADBC9BF74}"/>
          </ac:spMkLst>
        </pc:spChg>
      </pc:sldChg>
      <pc:sldChg chg="modSp mod">
        <pc:chgData name="Cindy Hunt" userId="861b56f6-9294-4fe7-8581-72715adbb7f5" providerId="ADAL" clId="{2047927B-57D6-48E8-B147-1872ED0369B1}" dt="2025-02-19T14:53:32.211" v="130" actId="20577"/>
        <pc:sldMkLst>
          <pc:docMk/>
          <pc:sldMk cId="551274667" sldId="281"/>
        </pc:sldMkLst>
        <pc:spChg chg="mod">
          <ac:chgData name="Cindy Hunt" userId="861b56f6-9294-4fe7-8581-72715adbb7f5" providerId="ADAL" clId="{2047927B-57D6-48E8-B147-1872ED0369B1}" dt="2025-02-12T10:56:56.709" v="26" actId="27636"/>
          <ac:spMkLst>
            <pc:docMk/>
            <pc:sldMk cId="551274667" sldId="281"/>
            <ac:spMk id="2" creationId="{6B2B1455-ED66-A3C7-811F-210BD69A9CFA}"/>
          </ac:spMkLst>
        </pc:spChg>
        <pc:spChg chg="mod">
          <ac:chgData name="Cindy Hunt" userId="861b56f6-9294-4fe7-8581-72715adbb7f5" providerId="ADAL" clId="{2047927B-57D6-48E8-B147-1872ED0369B1}" dt="2025-02-19T14:53:32.211" v="130" actId="20577"/>
          <ac:spMkLst>
            <pc:docMk/>
            <pc:sldMk cId="551274667" sldId="281"/>
            <ac:spMk id="3" creationId="{189D712F-45C0-4190-B3E4-B0F90CE47204}"/>
          </ac:spMkLst>
        </pc:spChg>
      </pc:sldChg>
      <pc:sldChg chg="modSp">
        <pc:chgData name="Cindy Hunt" userId="861b56f6-9294-4fe7-8581-72715adbb7f5" providerId="ADAL" clId="{2047927B-57D6-48E8-B147-1872ED0369B1}" dt="2025-02-12T10:56:56.503" v="18"/>
        <pc:sldMkLst>
          <pc:docMk/>
          <pc:sldMk cId="3282780048" sldId="282"/>
        </pc:sldMkLst>
        <pc:spChg chg="mod">
          <ac:chgData name="Cindy Hunt" userId="861b56f6-9294-4fe7-8581-72715adbb7f5" providerId="ADAL" clId="{2047927B-57D6-48E8-B147-1872ED0369B1}" dt="2025-02-12T10:56:56.503" v="18"/>
          <ac:spMkLst>
            <pc:docMk/>
            <pc:sldMk cId="3282780048" sldId="282"/>
            <ac:spMk id="2" creationId="{77D60276-AFA1-BF2F-F853-4DD2F9B09133}"/>
          </ac:spMkLst>
        </pc:spChg>
      </pc:sldChg>
      <pc:sldChg chg="modSp mod">
        <pc:chgData name="Cindy Hunt" userId="861b56f6-9294-4fe7-8581-72715adbb7f5" providerId="ADAL" clId="{2047927B-57D6-48E8-B147-1872ED0369B1}" dt="2025-02-12T10:56:56.725" v="28" actId="27636"/>
        <pc:sldMkLst>
          <pc:docMk/>
          <pc:sldMk cId="1230071934" sldId="283"/>
        </pc:sldMkLst>
        <pc:spChg chg="mod">
          <ac:chgData name="Cindy Hunt" userId="861b56f6-9294-4fe7-8581-72715adbb7f5" providerId="ADAL" clId="{2047927B-57D6-48E8-B147-1872ED0369B1}" dt="2025-02-12T10:56:56.503" v="18"/>
          <ac:spMkLst>
            <pc:docMk/>
            <pc:sldMk cId="1230071934" sldId="283"/>
            <ac:spMk id="2" creationId="{13B2EE74-C826-CC1E-0F98-40278E32DC3F}"/>
          </ac:spMkLst>
        </pc:spChg>
        <pc:spChg chg="mod">
          <ac:chgData name="Cindy Hunt" userId="861b56f6-9294-4fe7-8581-72715adbb7f5" providerId="ADAL" clId="{2047927B-57D6-48E8-B147-1872ED0369B1}" dt="2025-02-12T10:56:56.725" v="28" actId="27636"/>
          <ac:spMkLst>
            <pc:docMk/>
            <pc:sldMk cId="1230071934" sldId="283"/>
            <ac:spMk id="3" creationId="{6AECFB46-BFDE-4232-5C29-1BE5F0FC16F0}"/>
          </ac:spMkLst>
        </pc:spChg>
      </pc:sldChg>
      <pc:sldChg chg="modSp mod">
        <pc:chgData name="Cindy Hunt" userId="861b56f6-9294-4fe7-8581-72715adbb7f5" providerId="ADAL" clId="{2047927B-57D6-48E8-B147-1872ED0369B1}" dt="2025-02-12T10:59:01.651" v="46" actId="255"/>
        <pc:sldMkLst>
          <pc:docMk/>
          <pc:sldMk cId="4241853086" sldId="284"/>
        </pc:sldMkLst>
        <pc:spChg chg="mod">
          <ac:chgData name="Cindy Hunt" userId="861b56f6-9294-4fe7-8581-72715adbb7f5" providerId="ADAL" clId="{2047927B-57D6-48E8-B147-1872ED0369B1}" dt="2025-02-12T10:59:01.651" v="46" actId="255"/>
          <ac:spMkLst>
            <pc:docMk/>
            <pc:sldMk cId="4241853086" sldId="284"/>
            <ac:spMk id="3" creationId="{8906A123-4E15-3DA8-2567-41CA7F64A947}"/>
          </ac:spMkLst>
        </pc:spChg>
      </pc:sldChg>
      <pc:sldChg chg="new ord">
        <pc:chgData name="Cindy Hunt" userId="861b56f6-9294-4fe7-8581-72715adbb7f5" providerId="ADAL" clId="{2047927B-57D6-48E8-B147-1872ED0369B1}" dt="2025-02-12T10:57:18.285" v="39"/>
        <pc:sldMkLst>
          <pc:docMk/>
          <pc:sldMk cId="4010479506" sldId="285"/>
        </pc:sldMkLst>
      </pc:sldChg>
      <pc:sldChg chg="modSp new mod">
        <pc:chgData name="Cindy Hunt" userId="861b56f6-9294-4fe7-8581-72715adbb7f5" providerId="ADAL" clId="{2047927B-57D6-48E8-B147-1872ED0369B1}" dt="2025-02-19T14:42:32.959" v="91" actId="20577"/>
        <pc:sldMkLst>
          <pc:docMk/>
          <pc:sldMk cId="582381999" sldId="286"/>
        </pc:sldMkLst>
        <pc:spChg chg="mod">
          <ac:chgData name="Cindy Hunt" userId="861b56f6-9294-4fe7-8581-72715adbb7f5" providerId="ADAL" clId="{2047927B-57D6-48E8-B147-1872ED0369B1}" dt="2025-02-19T14:40:11.068" v="87" actId="20577"/>
          <ac:spMkLst>
            <pc:docMk/>
            <pc:sldMk cId="582381999" sldId="286"/>
            <ac:spMk id="2" creationId="{B33355CE-C1D0-00C8-97A5-6D55ADBD319B}"/>
          </ac:spMkLst>
        </pc:spChg>
        <pc:spChg chg="mod">
          <ac:chgData name="Cindy Hunt" userId="861b56f6-9294-4fe7-8581-72715adbb7f5" providerId="ADAL" clId="{2047927B-57D6-48E8-B147-1872ED0369B1}" dt="2025-02-19T14:42:32.959" v="91" actId="20577"/>
          <ac:spMkLst>
            <pc:docMk/>
            <pc:sldMk cId="582381999" sldId="286"/>
            <ac:spMk id="3" creationId="{265D964A-9E60-C251-3351-190461C5E746}"/>
          </ac:spMkLst>
        </pc:spChg>
      </pc:sldChg>
      <pc:sldChg chg="modSp new mod">
        <pc:chgData name="Cindy Hunt" userId="861b56f6-9294-4fe7-8581-72715adbb7f5" providerId="ADAL" clId="{2047927B-57D6-48E8-B147-1872ED0369B1}" dt="2025-02-19T14:50:08.382" v="125" actId="20577"/>
        <pc:sldMkLst>
          <pc:docMk/>
          <pc:sldMk cId="4144741923" sldId="287"/>
        </pc:sldMkLst>
        <pc:spChg chg="mod">
          <ac:chgData name="Cindy Hunt" userId="861b56f6-9294-4fe7-8581-72715adbb7f5" providerId="ADAL" clId="{2047927B-57D6-48E8-B147-1872ED0369B1}" dt="2025-02-19T14:44:15.653" v="97" actId="20577"/>
          <ac:spMkLst>
            <pc:docMk/>
            <pc:sldMk cId="4144741923" sldId="287"/>
            <ac:spMk id="2" creationId="{2A0BB9E7-C3D2-BBDC-726D-22727B78C9EE}"/>
          </ac:spMkLst>
        </pc:spChg>
        <pc:spChg chg="mod">
          <ac:chgData name="Cindy Hunt" userId="861b56f6-9294-4fe7-8581-72715adbb7f5" providerId="ADAL" clId="{2047927B-57D6-48E8-B147-1872ED0369B1}" dt="2025-02-19T14:50:08.382" v="125" actId="20577"/>
          <ac:spMkLst>
            <pc:docMk/>
            <pc:sldMk cId="4144741923" sldId="287"/>
            <ac:spMk id="3" creationId="{D55E804A-1426-7C0E-E8C6-0C72FBEE0691}"/>
          </ac:spMkLst>
        </pc:spChg>
      </pc:sldChg>
      <pc:sldChg chg="addSp delSp modSp new mod">
        <pc:chgData name="Cindy Hunt" userId="861b56f6-9294-4fe7-8581-72715adbb7f5" providerId="ADAL" clId="{2047927B-57D6-48E8-B147-1872ED0369B1}" dt="2025-02-19T15:03:30.809" v="183" actId="113"/>
        <pc:sldMkLst>
          <pc:docMk/>
          <pc:sldMk cId="3958008534" sldId="288"/>
        </pc:sldMkLst>
        <pc:spChg chg="del">
          <ac:chgData name="Cindy Hunt" userId="861b56f6-9294-4fe7-8581-72715adbb7f5" providerId="ADAL" clId="{2047927B-57D6-48E8-B147-1872ED0369B1}" dt="2025-02-19T14:57:07.779" v="132"/>
          <ac:spMkLst>
            <pc:docMk/>
            <pc:sldMk cId="3958008534" sldId="288"/>
            <ac:spMk id="2" creationId="{AE0E189D-EFA0-A2F7-BD03-E63A98DC257B}"/>
          </ac:spMkLst>
        </pc:spChg>
        <pc:spChg chg="mod">
          <ac:chgData name="Cindy Hunt" userId="861b56f6-9294-4fe7-8581-72715adbb7f5" providerId="ADAL" clId="{2047927B-57D6-48E8-B147-1872ED0369B1}" dt="2025-02-19T15:03:30.809" v="183" actId="113"/>
          <ac:spMkLst>
            <pc:docMk/>
            <pc:sldMk cId="3958008534" sldId="288"/>
            <ac:spMk id="3" creationId="{F0440F3E-28AC-91C0-C30B-BC0FAFD49A7C}"/>
          </ac:spMkLst>
        </pc:spChg>
        <pc:spChg chg="add del mod">
          <ac:chgData name="Cindy Hunt" userId="861b56f6-9294-4fe7-8581-72715adbb7f5" providerId="ADAL" clId="{2047927B-57D6-48E8-B147-1872ED0369B1}" dt="2025-02-19T14:57:32.797" v="137" actId="478"/>
          <ac:spMkLst>
            <pc:docMk/>
            <pc:sldMk cId="3958008534" sldId="288"/>
            <ac:spMk id="4" creationId="{8315B3AE-4603-D2FF-E87A-570F499EABE4}"/>
          </ac:spMkLst>
        </pc:spChg>
        <pc:spChg chg="add del mod">
          <ac:chgData name="Cindy Hunt" userId="861b56f6-9294-4fe7-8581-72715adbb7f5" providerId="ADAL" clId="{2047927B-57D6-48E8-B147-1872ED0369B1}" dt="2025-02-19T14:58:15.641" v="145" actId="478"/>
          <ac:spMkLst>
            <pc:docMk/>
            <pc:sldMk cId="3958008534" sldId="288"/>
            <ac:spMk id="5" creationId="{6FEA30FD-9E94-3CCF-E484-0DD6A1229CDC}"/>
          </ac:spMkLst>
        </pc:spChg>
        <pc:spChg chg="add del mod">
          <ac:chgData name="Cindy Hunt" userId="861b56f6-9294-4fe7-8581-72715adbb7f5" providerId="ADAL" clId="{2047927B-57D6-48E8-B147-1872ED0369B1}" dt="2025-02-19T14:58:15.641" v="145" actId="478"/>
          <ac:spMkLst>
            <pc:docMk/>
            <pc:sldMk cId="3958008534" sldId="288"/>
            <ac:spMk id="6" creationId="{DF7F8A07-0CD6-C1A9-F0F5-7D9926F0C700}"/>
          </ac:spMkLst>
        </pc:spChg>
        <pc:spChg chg="add mod">
          <ac:chgData name="Cindy Hunt" userId="861b56f6-9294-4fe7-8581-72715adbb7f5" providerId="ADAL" clId="{2047927B-57D6-48E8-B147-1872ED0369B1}" dt="2025-02-19T14:58:42.444" v="176" actId="113"/>
          <ac:spMkLst>
            <pc:docMk/>
            <pc:sldMk cId="3958008534" sldId="288"/>
            <ac:spMk id="7" creationId="{A84B5FA8-66F1-2555-A76C-1CF11E5603EE}"/>
          </ac:spMkLst>
        </pc:spChg>
      </pc:sldChg>
      <pc:sldChg chg="modSp new mod">
        <pc:chgData name="Cindy Hunt" userId="861b56f6-9294-4fe7-8581-72715adbb7f5" providerId="ADAL" clId="{2047927B-57D6-48E8-B147-1872ED0369B1}" dt="2025-02-19T15:09:52.710" v="220" actId="113"/>
        <pc:sldMkLst>
          <pc:docMk/>
          <pc:sldMk cId="3557810270" sldId="289"/>
        </pc:sldMkLst>
        <pc:spChg chg="mod">
          <ac:chgData name="Cindy Hunt" userId="861b56f6-9294-4fe7-8581-72715adbb7f5" providerId="ADAL" clId="{2047927B-57D6-48E8-B147-1872ED0369B1}" dt="2025-02-19T15:05:48.123" v="214" actId="113"/>
          <ac:spMkLst>
            <pc:docMk/>
            <pc:sldMk cId="3557810270" sldId="289"/>
            <ac:spMk id="2" creationId="{0110CE66-CAEA-2D3B-CF58-D855BAB739DF}"/>
          </ac:spMkLst>
        </pc:spChg>
        <pc:spChg chg="mod">
          <ac:chgData name="Cindy Hunt" userId="861b56f6-9294-4fe7-8581-72715adbb7f5" providerId="ADAL" clId="{2047927B-57D6-48E8-B147-1872ED0369B1}" dt="2025-02-19T15:09:52.710" v="220" actId="113"/>
          <ac:spMkLst>
            <pc:docMk/>
            <pc:sldMk cId="3557810270" sldId="289"/>
            <ac:spMk id="3" creationId="{235E3146-6B4E-C1AF-F26D-98D660FE0560}"/>
          </ac:spMkLst>
        </pc:spChg>
      </pc:sldChg>
      <pc:sldChg chg="modSp new mod">
        <pc:chgData name="Cindy Hunt" userId="861b56f6-9294-4fe7-8581-72715adbb7f5" providerId="ADAL" clId="{2047927B-57D6-48E8-B147-1872ED0369B1}" dt="2025-02-19T15:19:38.568" v="255" actId="113"/>
        <pc:sldMkLst>
          <pc:docMk/>
          <pc:sldMk cId="2371484356" sldId="290"/>
        </pc:sldMkLst>
        <pc:spChg chg="mod">
          <ac:chgData name="Cindy Hunt" userId="861b56f6-9294-4fe7-8581-72715adbb7f5" providerId="ADAL" clId="{2047927B-57D6-48E8-B147-1872ED0369B1}" dt="2025-02-19T15:14:17.567" v="249" actId="113"/>
          <ac:spMkLst>
            <pc:docMk/>
            <pc:sldMk cId="2371484356" sldId="290"/>
            <ac:spMk id="2" creationId="{D529669E-69A5-2BCE-193F-4682EE8640B8}"/>
          </ac:spMkLst>
        </pc:spChg>
        <pc:spChg chg="mod">
          <ac:chgData name="Cindy Hunt" userId="861b56f6-9294-4fe7-8581-72715adbb7f5" providerId="ADAL" clId="{2047927B-57D6-48E8-B147-1872ED0369B1}" dt="2025-02-19T15:19:38.568" v="255" actId="113"/>
          <ac:spMkLst>
            <pc:docMk/>
            <pc:sldMk cId="2371484356" sldId="290"/>
            <ac:spMk id="3" creationId="{7AF26A67-AACF-0C13-0D71-5C8611DCA95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35F19805-BF1D-5F42-95E4-E66962931D99}">
      <dgm:prSet phldrT="[Text]"/>
      <dgm:spPr/>
      <dgm:t>
        <a:bodyPr/>
        <a:lstStyle/>
        <a:p>
          <a:r>
            <a:rPr lang="en-US" dirty="0" err="1"/>
            <a:t>Llais</a:t>
          </a:r>
          <a:r>
            <a:rPr lang="en-US" dirty="0"/>
            <a:t>
</a:t>
          </a:r>
        </a:p>
      </dgm:t>
    </dgm:pt>
    <dgm:pt modelId="{DE6DDD87-A7A6-EC4E-B0D9-9BA7F03B103F}" type="parTrans" cxnId="{B959E546-4106-5B42-9325-B2B2CE949FB3}">
      <dgm:prSet/>
      <dgm:spPr/>
      <dgm:t>
        <a:bodyPr/>
        <a:lstStyle/>
        <a:p>
          <a:endParaRPr lang="en-US"/>
        </a:p>
      </dgm:t>
    </dgm:pt>
    <dgm:pt modelId="{A8CE1A54-8E50-494A-8021-14B09344B394}" type="sibTrans" cxnId="{B959E546-4106-5B42-9325-B2B2CE949FB3}">
      <dgm:prSet/>
      <dgm:spPr/>
      <dgm:t>
        <a:bodyPr/>
        <a:lstStyle/>
        <a:p>
          <a:endParaRPr lang="en-US"/>
        </a:p>
      </dgm:t>
    </dgm:pt>
    <dgm:pt modelId="{09A431CA-B9C1-7444-9564-F2E891604107}">
      <dgm:prSet phldrT="[Text]"/>
      <dgm:spPr/>
      <dgm:t>
        <a:bodyPr/>
        <a:lstStyle/>
        <a:p>
          <a:r>
            <a:rPr lang="en-US" dirty="0"/>
            <a:t> y </a:t>
          </a:r>
          <a:r>
            <a:rPr lang="en-US" dirty="0" err="1"/>
            <a:t>sain</a:t>
          </a:r>
          <a:r>
            <a:rPr lang="en-US" dirty="0"/>
            <a:t> a </a:t>
          </a:r>
          <a:r>
            <a:rPr lang="en-US" dirty="0" err="1"/>
            <a:t>wneir</a:t>
          </a:r>
          <a:r>
            <a:rPr lang="en-US" dirty="0"/>
            <a:t> pan </a:t>
          </a:r>
          <a:r>
            <a:rPr lang="en-US" dirty="0" err="1"/>
            <a:t>fydd</a:t>
          </a:r>
          <a:r>
            <a:rPr lang="en-US" dirty="0"/>
            <a:t> </a:t>
          </a:r>
          <a:r>
            <a:rPr lang="en-US" dirty="0" err="1"/>
            <a:t>aer</a:t>
          </a:r>
          <a:r>
            <a:rPr lang="en-US" dirty="0"/>
            <a:t> </a:t>
          </a:r>
          <a:r>
            <a:rPr lang="en-US" dirty="0" err="1"/>
            <a:t>o'r</a:t>
          </a:r>
          <a:r>
            <a:rPr lang="en-US" dirty="0"/>
            <a:t> </a:t>
          </a:r>
          <a:r>
            <a:rPr lang="en-US" dirty="0" err="1"/>
            <a:t>ysgyfaint</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wthio</a:t>
          </a:r>
          <a:r>
            <a:rPr lang="en-US" dirty="0"/>
            <a:t> </a:t>
          </a:r>
          <a:r>
            <a:rPr lang="en-US" dirty="0" err="1"/>
            <a:t>rhwng</a:t>
          </a:r>
          <a:r>
            <a:rPr lang="en-US" dirty="0"/>
            <a:t> y </a:t>
          </a:r>
          <a:r>
            <a:rPr lang="en-US" dirty="0" err="1"/>
            <a:t>plygiadau</a:t>
          </a:r>
          <a:r>
            <a:rPr lang="en-US" dirty="0"/>
            <a:t> </a:t>
          </a:r>
          <a:r>
            <a:rPr lang="en-US" dirty="0" err="1"/>
            <a:t>lleisiol</a:t>
          </a:r>
          <a:r>
            <a:rPr lang="en-US" dirty="0"/>
            <a:t> </a:t>
          </a:r>
          <a:r>
            <a:rPr lang="en-US" dirty="0" err="1"/>
            <a:t>yn</a:t>
          </a:r>
          <a:r>
            <a:rPr lang="en-US" dirty="0"/>
            <a:t> </a:t>
          </a:r>
          <a:r>
            <a:rPr lang="en-US" dirty="0" err="1"/>
            <a:t>ein</a:t>
          </a:r>
          <a:r>
            <a:rPr lang="en-US" dirty="0"/>
            <a:t> </a:t>
          </a:r>
          <a:r>
            <a:rPr lang="en-US" dirty="0" err="1"/>
            <a:t>laryncs</a:t>
          </a:r>
          <a:r>
            <a:rPr lang="en-US" dirty="0"/>
            <a:t>, </a:t>
          </a:r>
          <a:r>
            <a:rPr lang="en-US" dirty="0" err="1"/>
            <a:t>gan</a:t>
          </a:r>
          <a:r>
            <a:rPr lang="en-US" dirty="0"/>
            <a:t> </a:t>
          </a:r>
          <a:r>
            <a:rPr lang="en-US" dirty="0" err="1"/>
            <a:t>wneud</a:t>
          </a:r>
          <a:r>
            <a:rPr lang="en-US" dirty="0"/>
            <a:t> </a:t>
          </a:r>
          <a:r>
            <a:rPr lang="en-US" dirty="0" err="1"/>
            <a:t>iddynt</a:t>
          </a:r>
          <a:r>
            <a:rPr lang="en-US" dirty="0"/>
            <a:t> </a:t>
          </a:r>
          <a:r>
            <a:rPr lang="en-US" dirty="0" err="1"/>
            <a:t>ddirgrynu</a:t>
          </a:r>
          <a:r>
            <a:rPr lang="en-US" dirty="0"/>
            <a:t>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dirty="0" err="1"/>
            <a:t>Araith</a:t>
          </a:r>
          <a:r>
            <a:rPr lang="en-US" dirty="0"/>
            <a:t>
</a:t>
          </a:r>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dirty="0"/>
            <a:t> </a:t>
          </a:r>
          <a:r>
            <a:rPr lang="en-US" dirty="0" err="1"/>
            <a:t>Ffordd</a:t>
          </a:r>
          <a:r>
            <a:rPr lang="en-US" dirty="0"/>
            <a:t> o </a:t>
          </a:r>
          <a:r>
            <a:rPr lang="en-US" dirty="0" err="1"/>
            <a:t>fynegi</a:t>
          </a:r>
          <a:r>
            <a:rPr lang="en-US" dirty="0"/>
            <a:t> </a:t>
          </a:r>
          <a:r>
            <a:rPr lang="en-US" dirty="0" err="1"/>
            <a:t>iaith</a:t>
          </a:r>
          <a:r>
            <a:rPr lang="en-US" dirty="0"/>
            <a:t> </a:t>
          </a:r>
          <a:r>
            <a:rPr lang="en-US" dirty="0" err="1"/>
            <a:t>drwy</a:t>
          </a:r>
          <a:r>
            <a:rPr lang="en-US" dirty="0"/>
            <a:t> </a:t>
          </a:r>
          <a:r>
            <a:rPr lang="en-US" dirty="0" err="1"/>
            <a:t>ddefnyddio</a:t>
          </a:r>
          <a:r>
            <a:rPr lang="en-US" dirty="0"/>
            <a:t> </a:t>
          </a:r>
          <a:r>
            <a:rPr lang="en-US" dirty="0" err="1"/>
            <a:t>cyhyrau</a:t>
          </a:r>
          <a:r>
            <a:rPr lang="en-US" dirty="0"/>
            <a:t> </a:t>
          </a:r>
          <a:r>
            <a:rPr lang="en-US" dirty="0" err="1"/>
            <a:t>yn</a:t>
          </a:r>
          <a:r>
            <a:rPr lang="en-US" dirty="0"/>
            <a:t> y </a:t>
          </a:r>
          <a:r>
            <a:rPr lang="en-US" dirty="0" err="1"/>
            <a:t>tafod</a:t>
          </a:r>
          <a:r>
            <a:rPr lang="en-US" dirty="0"/>
            <a:t>, y </a:t>
          </a:r>
          <a:r>
            <a:rPr lang="en-US" dirty="0" err="1"/>
            <a:t>gwefusau</a:t>
          </a:r>
          <a:r>
            <a:rPr lang="en-US" dirty="0"/>
            <a:t>, </a:t>
          </a:r>
          <a:r>
            <a:rPr lang="en-US" dirty="0" err="1"/>
            <a:t>yr</a:t>
          </a:r>
          <a:r>
            <a:rPr lang="en-US" dirty="0"/>
            <a:t> </a:t>
          </a:r>
          <a:r>
            <a:rPr lang="en-US" dirty="0" err="1"/>
            <a:t>ên</a:t>
          </a:r>
          <a:r>
            <a:rPr lang="en-US" dirty="0"/>
            <a:t> </a:t>
          </a:r>
          <a:r>
            <a:rPr lang="en-US" dirty="0" err="1"/>
            <a:t>a'r</a:t>
          </a:r>
          <a:r>
            <a:rPr lang="en-US" dirty="0"/>
            <a:t> </a:t>
          </a:r>
          <a:r>
            <a:rPr lang="en-US" dirty="0" err="1"/>
            <a:t>llwybr</a:t>
          </a:r>
          <a:r>
            <a:rPr lang="en-US" dirty="0"/>
            <a:t> </a:t>
          </a:r>
          <a:r>
            <a:rPr lang="en-US" dirty="0" err="1"/>
            <a:t>lleisiol</a:t>
          </a:r>
          <a:r>
            <a:rPr lang="en-US" dirty="0"/>
            <a:t> </a:t>
          </a:r>
          <a:r>
            <a:rPr lang="en-US" dirty="0" err="1"/>
            <a:t>i</a:t>
          </a:r>
          <a:r>
            <a:rPr lang="en-US" dirty="0"/>
            <a:t> </a:t>
          </a:r>
          <a:r>
            <a:rPr lang="en-US" dirty="0" err="1"/>
            <a:t>gynhyrchu</a:t>
          </a:r>
          <a:r>
            <a:rPr lang="en-US" dirty="0"/>
            <a:t> </a:t>
          </a:r>
          <a:r>
            <a:rPr lang="en-US" dirty="0" err="1"/>
            <a:t>synau</a:t>
          </a:r>
          <a:r>
            <a:rPr lang="en-US" dirty="0"/>
            <a:t>.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dirty="0"/>
            <a:t>Iaith
</a:t>
          </a:r>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dirty="0"/>
            <a:t>set o </a:t>
          </a:r>
          <a:r>
            <a:rPr lang="en-US" dirty="0" err="1"/>
            <a:t>reolau</a:t>
          </a:r>
          <a:r>
            <a:rPr lang="en-US" dirty="0"/>
            <a:t> a </a:t>
          </a:r>
          <a:r>
            <a:rPr lang="en-US" dirty="0" err="1"/>
            <a:t>rennir</a:t>
          </a:r>
          <a:r>
            <a:rPr lang="en-US" dirty="0"/>
            <a:t> </a:t>
          </a:r>
          <a:r>
            <a:rPr lang="en-US" dirty="0" err="1"/>
            <a:t>sy'n</a:t>
          </a:r>
          <a:r>
            <a:rPr lang="en-US" dirty="0"/>
            <a:t> </a:t>
          </a:r>
          <a:r>
            <a:rPr lang="en-US" dirty="0" err="1"/>
            <a:t>caniatáu</a:t>
          </a:r>
          <a:r>
            <a:rPr lang="en-US" dirty="0"/>
            <a:t> </a:t>
          </a:r>
          <a:r>
            <a:rPr lang="en-US" dirty="0" err="1"/>
            <a:t>i</a:t>
          </a:r>
          <a:r>
            <a:rPr lang="en-US" dirty="0"/>
            <a:t> </a:t>
          </a:r>
          <a:r>
            <a:rPr lang="en-US" dirty="0" err="1"/>
            <a:t>bobl</a:t>
          </a:r>
          <a:r>
            <a:rPr lang="en-US" dirty="0"/>
            <a:t> </a:t>
          </a:r>
          <a:r>
            <a:rPr lang="en-US" dirty="0" err="1"/>
            <a:t>fynegi</a:t>
          </a:r>
          <a:r>
            <a:rPr lang="en-US" dirty="0"/>
            <a:t> </a:t>
          </a:r>
          <a:r>
            <a:rPr lang="en-US" dirty="0" err="1"/>
            <a:t>eu</a:t>
          </a:r>
          <a:r>
            <a:rPr lang="en-US" dirty="0"/>
            <a:t> </a:t>
          </a:r>
          <a:r>
            <a:rPr lang="en-US" dirty="0" err="1"/>
            <a:t>syniadau</a:t>
          </a:r>
          <a:r>
            <a:rPr lang="en-US" dirty="0"/>
            <a:t> </a:t>
          </a:r>
          <a:r>
            <a:rPr lang="en-US" dirty="0" err="1"/>
            <a:t>mewn</a:t>
          </a:r>
          <a:r>
            <a:rPr lang="en-US" dirty="0"/>
            <a:t> </a:t>
          </a:r>
          <a:r>
            <a:rPr lang="en-US" dirty="0" err="1"/>
            <a:t>ffordd</a:t>
          </a:r>
          <a:r>
            <a:rPr lang="en-US" dirty="0"/>
            <a:t> </a:t>
          </a:r>
          <a:r>
            <a:rPr lang="en-US" dirty="0" err="1"/>
            <a:t>ystyrlon</a:t>
          </a:r>
          <a:r>
            <a:rPr lang="en-US" dirty="0"/>
            <a:t> </a:t>
          </a:r>
          <a:r>
            <a:rPr lang="en-US" dirty="0" err="1"/>
            <a:t>naill</a:t>
          </a:r>
          <a:r>
            <a:rPr lang="en-US" dirty="0"/>
            <a:t> ai </a:t>
          </a:r>
          <a:r>
            <a:rPr lang="en-US" dirty="0" err="1"/>
            <a:t>mewn</a:t>
          </a:r>
          <a:r>
            <a:rPr lang="en-US" dirty="0"/>
            <a:t> </a:t>
          </a:r>
          <a:r>
            <a:rPr lang="en-US" dirty="0" err="1"/>
            <a:t>geiriau</a:t>
          </a:r>
          <a:r>
            <a:rPr lang="en-US" dirty="0"/>
            <a:t>, </a:t>
          </a:r>
          <a:r>
            <a:rPr lang="en-US" dirty="0" err="1"/>
            <a:t>yn</a:t>
          </a:r>
          <a:r>
            <a:rPr lang="en-US" dirty="0"/>
            <a:t> </a:t>
          </a:r>
          <a:r>
            <a:rPr lang="en-US" dirty="0" err="1"/>
            <a:t>ysgrifenedig</a:t>
          </a:r>
          <a:r>
            <a:rPr lang="en-US" dirty="0"/>
            <a:t>, </a:t>
          </a:r>
          <a:r>
            <a:rPr lang="en-US" dirty="0" err="1"/>
            <a:t>arwyddo</a:t>
          </a:r>
          <a:r>
            <a:rPr lang="en-US" dirty="0"/>
            <a:t> neu </a:t>
          </a:r>
          <a:r>
            <a:rPr lang="en-US" dirty="0" err="1"/>
            <a:t>drwy</a:t>
          </a:r>
          <a:r>
            <a:rPr lang="en-US" dirty="0"/>
            <a:t> </a:t>
          </a:r>
          <a:r>
            <a:rPr lang="en-US" dirty="0" err="1"/>
            <a:t>ystumiau</a:t>
          </a:r>
          <a:r>
            <a:rPr lang="en-US" dirty="0"/>
            <a:t> </a:t>
          </a:r>
          <a:r>
            <a:rPr lang="en-US" dirty="0" err="1"/>
            <a:t>eraill</a:t>
          </a:r>
          <a:r>
            <a:rPr lang="en-US" dirty="0"/>
            <a:t> y </a:t>
          </a:r>
          <a:r>
            <a:rPr lang="en-US" dirty="0" err="1"/>
            <a:t>corff</a:t>
          </a:r>
          <a:r>
            <a:rPr lang="en-US" dirty="0"/>
            <a:t>.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93CAB7-934E-5C44-8336-9087F6C04833}" type="doc">
      <dgm:prSet loTypeId="urn:microsoft.com/office/officeart/2005/8/layout/cycle8" loCatId="cycle" qsTypeId="urn:microsoft.com/office/officeart/2005/8/quickstyle/simple4" qsCatId="simple" csTypeId="urn:microsoft.com/office/officeart/2005/8/colors/accent1_2" csCatId="accent1" phldr="1"/>
      <dgm:spPr/>
    </dgm:pt>
    <dgm:pt modelId="{3CC1CE12-CDD2-B84E-AC7E-46FE59FF9FEA}">
      <dgm:prSet phldrT="[Text]"/>
      <dgm:spPr/>
      <dgm:t>
        <a:bodyPr/>
        <a:lstStyle/>
        <a:p>
          <a:r>
            <a:rPr lang="en-US" dirty="0">
              <a:solidFill>
                <a:schemeClr val="bg1"/>
              </a:solidFill>
            </a:rPr>
            <a:t>Semantics</a:t>
          </a:r>
        </a:p>
      </dgm:t>
    </dgm:pt>
    <dgm:pt modelId="{2E981A3E-67C2-3547-92CF-BA70B45B42DB}" type="parTrans" cxnId="{85927B64-8E9A-A246-B193-693892A2773D}">
      <dgm:prSet/>
      <dgm:spPr/>
      <dgm:t>
        <a:bodyPr/>
        <a:lstStyle/>
        <a:p>
          <a:endParaRPr lang="en-US"/>
        </a:p>
      </dgm:t>
    </dgm:pt>
    <dgm:pt modelId="{4F95DDCC-0255-DA49-AF6B-56FD736D4234}" type="sibTrans" cxnId="{85927B64-8E9A-A246-B193-693892A2773D}">
      <dgm:prSet/>
      <dgm:spPr/>
      <dgm:t>
        <a:bodyPr/>
        <a:lstStyle/>
        <a:p>
          <a:endParaRPr lang="en-US"/>
        </a:p>
      </dgm:t>
    </dgm:pt>
    <dgm:pt modelId="{5716EAF3-5F77-6845-97D9-83A7A18745B4}">
      <dgm:prSet phldrT="[Text]"/>
      <dgm:spPr/>
      <dgm:t>
        <a:bodyPr/>
        <a:lstStyle/>
        <a:p>
          <a:r>
            <a:rPr lang="en-US" dirty="0">
              <a:solidFill>
                <a:schemeClr val="bg1"/>
              </a:solidFill>
            </a:rPr>
            <a:t>Syntax (Grammar)</a:t>
          </a:r>
        </a:p>
      </dgm:t>
    </dgm:pt>
    <dgm:pt modelId="{927BAAFD-2813-824B-BB82-CE366B47582C}" type="parTrans" cxnId="{54E5486B-DAED-CA40-B22F-7D8E6BD11DB0}">
      <dgm:prSet/>
      <dgm:spPr/>
      <dgm:t>
        <a:bodyPr/>
        <a:lstStyle/>
        <a:p>
          <a:endParaRPr lang="en-US"/>
        </a:p>
      </dgm:t>
    </dgm:pt>
    <dgm:pt modelId="{DB994163-F56F-A846-AF29-C8F1C87F2F29}" type="sibTrans" cxnId="{54E5486B-DAED-CA40-B22F-7D8E6BD11DB0}">
      <dgm:prSet/>
      <dgm:spPr/>
      <dgm:t>
        <a:bodyPr/>
        <a:lstStyle/>
        <a:p>
          <a:endParaRPr lang="en-US"/>
        </a:p>
      </dgm:t>
    </dgm:pt>
    <dgm:pt modelId="{2154BC7D-B36A-AB48-86D2-5149A37693F2}">
      <dgm:prSet phldrT="[Text]"/>
      <dgm:spPr/>
      <dgm:t>
        <a:bodyPr/>
        <a:lstStyle/>
        <a:p>
          <a:r>
            <a:rPr lang="en-US" dirty="0">
              <a:solidFill>
                <a:schemeClr val="bg1"/>
              </a:solidFill>
            </a:rPr>
            <a:t>Pragmatics</a:t>
          </a:r>
        </a:p>
      </dgm:t>
    </dgm:pt>
    <dgm:pt modelId="{D5CE283F-E3BA-E847-8632-D1DF6AA0DB35}" type="parTrans" cxnId="{520945CE-98C9-A84C-BB29-BDBAF3B4BC98}">
      <dgm:prSet/>
      <dgm:spPr/>
      <dgm:t>
        <a:bodyPr/>
        <a:lstStyle/>
        <a:p>
          <a:endParaRPr lang="en-US"/>
        </a:p>
      </dgm:t>
    </dgm:pt>
    <dgm:pt modelId="{DD0A3183-DD2F-0D4D-A2CF-8B599C034C84}" type="sibTrans" cxnId="{520945CE-98C9-A84C-BB29-BDBAF3B4BC98}">
      <dgm:prSet/>
      <dgm:spPr/>
      <dgm:t>
        <a:bodyPr/>
        <a:lstStyle/>
        <a:p>
          <a:endParaRPr lang="en-US"/>
        </a:p>
      </dgm:t>
    </dgm:pt>
    <dgm:pt modelId="{558E59D3-5540-8B40-AEBB-947CF87E3EBB}">
      <dgm:prSet phldrT="[Text]"/>
      <dgm:spPr/>
      <dgm:t>
        <a:bodyPr/>
        <a:lstStyle/>
        <a:p>
          <a:r>
            <a:rPr lang="en-US" dirty="0">
              <a:solidFill>
                <a:schemeClr val="bg1"/>
              </a:solidFill>
            </a:rPr>
            <a:t>Phonology</a:t>
          </a:r>
        </a:p>
      </dgm:t>
    </dgm:pt>
    <dgm:pt modelId="{6A911CCA-DDF9-7548-BA05-D7ECB1863066}" type="parTrans" cxnId="{AF0837FC-BC64-B642-9D42-EBDE0954C984}">
      <dgm:prSet/>
      <dgm:spPr/>
      <dgm:t>
        <a:bodyPr/>
        <a:lstStyle/>
        <a:p>
          <a:endParaRPr lang="en-US"/>
        </a:p>
      </dgm:t>
    </dgm:pt>
    <dgm:pt modelId="{B9AF737B-08C3-4748-BA92-00DCA5AD7259}" type="sibTrans" cxnId="{AF0837FC-BC64-B642-9D42-EBDE0954C984}">
      <dgm:prSet/>
      <dgm:spPr/>
      <dgm:t>
        <a:bodyPr/>
        <a:lstStyle/>
        <a:p>
          <a:endParaRPr lang="en-US"/>
        </a:p>
      </dgm:t>
    </dgm:pt>
    <dgm:pt modelId="{3C2E1B6F-D429-B54F-8118-9B59C83DC610}" type="pres">
      <dgm:prSet presAssocID="{8293CAB7-934E-5C44-8336-9087F6C04833}" presName="compositeShape" presStyleCnt="0">
        <dgm:presLayoutVars>
          <dgm:chMax val="7"/>
          <dgm:dir/>
          <dgm:resizeHandles val="exact"/>
        </dgm:presLayoutVars>
      </dgm:prSet>
      <dgm:spPr/>
    </dgm:pt>
    <dgm:pt modelId="{EA5E94EE-6499-DC4A-BD9C-CE28C557FDE4}" type="pres">
      <dgm:prSet presAssocID="{8293CAB7-934E-5C44-8336-9087F6C04833}" presName="wedge1" presStyleLbl="node1" presStyleIdx="0" presStyleCnt="4" custLinFactNeighborX="1034" custLinFactNeighborY="-1465"/>
      <dgm:spPr/>
    </dgm:pt>
    <dgm:pt modelId="{67312249-40DC-6B4D-B613-039A48BCC828}" type="pres">
      <dgm:prSet presAssocID="{8293CAB7-934E-5C44-8336-9087F6C04833}" presName="dummy1a" presStyleCnt="0"/>
      <dgm:spPr/>
    </dgm:pt>
    <dgm:pt modelId="{4D6D8172-451E-3345-8CCF-C372F2A7FA42}" type="pres">
      <dgm:prSet presAssocID="{8293CAB7-934E-5C44-8336-9087F6C04833}" presName="dummy1b" presStyleCnt="0"/>
      <dgm:spPr/>
    </dgm:pt>
    <dgm:pt modelId="{F12B0473-E28B-C44F-AB89-48D950DC3059}" type="pres">
      <dgm:prSet presAssocID="{8293CAB7-934E-5C44-8336-9087F6C04833}" presName="wedge1Tx" presStyleLbl="node1" presStyleIdx="0" presStyleCnt="4">
        <dgm:presLayoutVars>
          <dgm:chMax val="0"/>
          <dgm:chPref val="0"/>
          <dgm:bulletEnabled val="1"/>
        </dgm:presLayoutVars>
      </dgm:prSet>
      <dgm:spPr/>
    </dgm:pt>
    <dgm:pt modelId="{92AC0F3C-30EC-614D-B058-B324BC40E968}" type="pres">
      <dgm:prSet presAssocID="{8293CAB7-934E-5C44-8336-9087F6C04833}" presName="wedge2" presStyleLbl="node1" presStyleIdx="1" presStyleCnt="4"/>
      <dgm:spPr/>
    </dgm:pt>
    <dgm:pt modelId="{FC4E4D34-C127-9D4F-AC55-1EDD06C1666A}" type="pres">
      <dgm:prSet presAssocID="{8293CAB7-934E-5C44-8336-9087F6C04833}" presName="dummy2a" presStyleCnt="0"/>
      <dgm:spPr/>
    </dgm:pt>
    <dgm:pt modelId="{2B9D27B2-EB6B-B143-8B14-71C87ACCCD3E}" type="pres">
      <dgm:prSet presAssocID="{8293CAB7-934E-5C44-8336-9087F6C04833}" presName="dummy2b" presStyleCnt="0"/>
      <dgm:spPr/>
    </dgm:pt>
    <dgm:pt modelId="{2397EFFE-0304-C649-A05B-FA2F0CC5657B}" type="pres">
      <dgm:prSet presAssocID="{8293CAB7-934E-5C44-8336-9087F6C04833}" presName="wedge2Tx" presStyleLbl="node1" presStyleIdx="1" presStyleCnt="4">
        <dgm:presLayoutVars>
          <dgm:chMax val="0"/>
          <dgm:chPref val="0"/>
          <dgm:bulletEnabled val="1"/>
        </dgm:presLayoutVars>
      </dgm:prSet>
      <dgm:spPr/>
    </dgm:pt>
    <dgm:pt modelId="{6CA38E64-18E2-3E4F-9F14-B08C0ED49441}" type="pres">
      <dgm:prSet presAssocID="{8293CAB7-934E-5C44-8336-9087F6C04833}" presName="wedge3" presStyleLbl="node1" presStyleIdx="2" presStyleCnt="4"/>
      <dgm:spPr/>
    </dgm:pt>
    <dgm:pt modelId="{3595F23C-4BE2-7344-98C3-B6F3CE1D08EA}" type="pres">
      <dgm:prSet presAssocID="{8293CAB7-934E-5C44-8336-9087F6C04833}" presName="dummy3a" presStyleCnt="0"/>
      <dgm:spPr/>
    </dgm:pt>
    <dgm:pt modelId="{B9CDFC70-5466-9E4A-85F3-3895ED665653}" type="pres">
      <dgm:prSet presAssocID="{8293CAB7-934E-5C44-8336-9087F6C04833}" presName="dummy3b" presStyleCnt="0"/>
      <dgm:spPr/>
    </dgm:pt>
    <dgm:pt modelId="{3B9AB5D4-A52B-E046-9193-B0B7626868C7}" type="pres">
      <dgm:prSet presAssocID="{8293CAB7-934E-5C44-8336-9087F6C04833}" presName="wedge3Tx" presStyleLbl="node1" presStyleIdx="2" presStyleCnt="4">
        <dgm:presLayoutVars>
          <dgm:chMax val="0"/>
          <dgm:chPref val="0"/>
          <dgm:bulletEnabled val="1"/>
        </dgm:presLayoutVars>
      </dgm:prSet>
      <dgm:spPr/>
    </dgm:pt>
    <dgm:pt modelId="{240563C3-B577-F94E-9106-7F6B70297D8A}" type="pres">
      <dgm:prSet presAssocID="{8293CAB7-934E-5C44-8336-9087F6C04833}" presName="wedge4" presStyleLbl="node1" presStyleIdx="3" presStyleCnt="4" custScaleX="104604" custScaleY="104144"/>
      <dgm:spPr/>
    </dgm:pt>
    <dgm:pt modelId="{9AFB030B-AC44-5E46-9B77-8A3F78558853}" type="pres">
      <dgm:prSet presAssocID="{8293CAB7-934E-5C44-8336-9087F6C04833}" presName="dummy4a" presStyleCnt="0"/>
      <dgm:spPr/>
    </dgm:pt>
    <dgm:pt modelId="{CDE5CA34-6AF2-9A42-B06E-12FE2AB02ADE}" type="pres">
      <dgm:prSet presAssocID="{8293CAB7-934E-5C44-8336-9087F6C04833}" presName="dummy4b" presStyleCnt="0"/>
      <dgm:spPr/>
    </dgm:pt>
    <dgm:pt modelId="{2632C864-A6DF-704D-9F53-C3B48640C045}" type="pres">
      <dgm:prSet presAssocID="{8293CAB7-934E-5C44-8336-9087F6C04833}" presName="wedge4Tx" presStyleLbl="node1" presStyleIdx="3" presStyleCnt="4">
        <dgm:presLayoutVars>
          <dgm:chMax val="0"/>
          <dgm:chPref val="0"/>
          <dgm:bulletEnabled val="1"/>
        </dgm:presLayoutVars>
      </dgm:prSet>
      <dgm:spPr/>
    </dgm:pt>
    <dgm:pt modelId="{BCC5EFE3-51B4-AD45-8268-95B32A1F5FFC}" type="pres">
      <dgm:prSet presAssocID="{B9AF737B-08C3-4748-BA92-00DCA5AD7259}" presName="arrowWedge1" presStyleLbl="fgSibTrans2D1" presStyleIdx="0" presStyleCnt="4"/>
      <dgm:spPr/>
    </dgm:pt>
    <dgm:pt modelId="{67D313EF-DDDC-A54D-A11F-BEFA7EB5AC73}" type="pres">
      <dgm:prSet presAssocID="{4F95DDCC-0255-DA49-AF6B-56FD736D4234}" presName="arrowWedge2" presStyleLbl="fgSibTrans2D1" presStyleIdx="1" presStyleCnt="4"/>
      <dgm:spPr/>
    </dgm:pt>
    <dgm:pt modelId="{23A274E7-8EA5-6941-BB7F-80D4EC39A73F}" type="pres">
      <dgm:prSet presAssocID="{DB994163-F56F-A846-AF29-C8F1C87F2F29}" presName="arrowWedge3" presStyleLbl="fgSibTrans2D1" presStyleIdx="2" presStyleCnt="4"/>
      <dgm:spPr/>
    </dgm:pt>
    <dgm:pt modelId="{65F14B90-9CC8-BD44-9BF2-65B480C09149}" type="pres">
      <dgm:prSet presAssocID="{DD0A3183-DD2F-0D4D-A2CF-8B599C034C84}" presName="arrowWedge4" presStyleLbl="fgSibTrans2D1" presStyleIdx="3" presStyleCnt="4"/>
      <dgm:spPr/>
    </dgm:pt>
  </dgm:ptLst>
  <dgm:cxnLst>
    <dgm:cxn modelId="{90E9BE15-A1DD-794A-B1DF-535306F88698}" type="presOf" srcId="{5716EAF3-5F77-6845-97D9-83A7A18745B4}" destId="{3B9AB5D4-A52B-E046-9193-B0B7626868C7}" srcOrd="1" destOrd="0" presId="urn:microsoft.com/office/officeart/2005/8/layout/cycle8"/>
    <dgm:cxn modelId="{FF372317-65DB-A449-88EC-EEDA19CE0E9F}" type="presOf" srcId="{558E59D3-5540-8B40-AEBB-947CF87E3EBB}" destId="{F12B0473-E28B-C44F-AB89-48D950DC3059}" srcOrd="1" destOrd="0" presId="urn:microsoft.com/office/officeart/2005/8/layout/cycle8"/>
    <dgm:cxn modelId="{B8AA1519-3737-5749-9A57-3A6BFB25D6C8}" type="presOf" srcId="{558E59D3-5540-8B40-AEBB-947CF87E3EBB}" destId="{EA5E94EE-6499-DC4A-BD9C-CE28C557FDE4}" srcOrd="0" destOrd="0" presId="urn:microsoft.com/office/officeart/2005/8/layout/cycle8"/>
    <dgm:cxn modelId="{FB9B452E-6917-4E43-A4BB-380866540A92}" type="presOf" srcId="{2154BC7D-B36A-AB48-86D2-5149A37693F2}" destId="{240563C3-B577-F94E-9106-7F6B70297D8A}" srcOrd="0" destOrd="0" presId="urn:microsoft.com/office/officeart/2005/8/layout/cycle8"/>
    <dgm:cxn modelId="{85927B64-8E9A-A246-B193-693892A2773D}" srcId="{8293CAB7-934E-5C44-8336-9087F6C04833}" destId="{3CC1CE12-CDD2-B84E-AC7E-46FE59FF9FEA}" srcOrd="1" destOrd="0" parTransId="{2E981A3E-67C2-3547-92CF-BA70B45B42DB}" sibTransId="{4F95DDCC-0255-DA49-AF6B-56FD736D4234}"/>
    <dgm:cxn modelId="{54E5486B-DAED-CA40-B22F-7D8E6BD11DB0}" srcId="{8293CAB7-934E-5C44-8336-9087F6C04833}" destId="{5716EAF3-5F77-6845-97D9-83A7A18745B4}" srcOrd="2" destOrd="0" parTransId="{927BAAFD-2813-824B-BB82-CE366B47582C}" sibTransId="{DB994163-F56F-A846-AF29-C8F1C87F2F29}"/>
    <dgm:cxn modelId="{9924FC4F-B7D4-5C43-9E94-6818B55448A8}" type="presOf" srcId="{2154BC7D-B36A-AB48-86D2-5149A37693F2}" destId="{2632C864-A6DF-704D-9F53-C3B48640C045}" srcOrd="1" destOrd="0" presId="urn:microsoft.com/office/officeart/2005/8/layout/cycle8"/>
    <dgm:cxn modelId="{D2CC818B-B334-564D-B7BF-BC5336F2F489}" type="presOf" srcId="{3CC1CE12-CDD2-B84E-AC7E-46FE59FF9FEA}" destId="{2397EFFE-0304-C649-A05B-FA2F0CC5657B}" srcOrd="1" destOrd="0" presId="urn:microsoft.com/office/officeart/2005/8/layout/cycle8"/>
    <dgm:cxn modelId="{1B02C8AF-AC90-B24C-9771-F635ECA536A7}" type="presOf" srcId="{5716EAF3-5F77-6845-97D9-83A7A18745B4}" destId="{6CA38E64-18E2-3E4F-9F14-B08C0ED49441}" srcOrd="0" destOrd="0" presId="urn:microsoft.com/office/officeart/2005/8/layout/cycle8"/>
    <dgm:cxn modelId="{47FF0EC1-7B30-804D-9AD4-764B42523C87}" type="presOf" srcId="{3CC1CE12-CDD2-B84E-AC7E-46FE59FF9FEA}" destId="{92AC0F3C-30EC-614D-B058-B324BC40E968}" srcOrd="0" destOrd="0" presId="urn:microsoft.com/office/officeart/2005/8/layout/cycle8"/>
    <dgm:cxn modelId="{520945CE-98C9-A84C-BB29-BDBAF3B4BC98}" srcId="{8293CAB7-934E-5C44-8336-9087F6C04833}" destId="{2154BC7D-B36A-AB48-86D2-5149A37693F2}" srcOrd="3" destOrd="0" parTransId="{D5CE283F-E3BA-E847-8632-D1DF6AA0DB35}" sibTransId="{DD0A3183-DD2F-0D4D-A2CF-8B599C034C84}"/>
    <dgm:cxn modelId="{244726F0-5FFF-6744-AF4E-A910203813D1}" type="presOf" srcId="{8293CAB7-934E-5C44-8336-9087F6C04833}" destId="{3C2E1B6F-D429-B54F-8118-9B59C83DC610}" srcOrd="0" destOrd="0" presId="urn:microsoft.com/office/officeart/2005/8/layout/cycle8"/>
    <dgm:cxn modelId="{AF0837FC-BC64-B642-9D42-EBDE0954C984}" srcId="{8293CAB7-934E-5C44-8336-9087F6C04833}" destId="{558E59D3-5540-8B40-AEBB-947CF87E3EBB}" srcOrd="0" destOrd="0" parTransId="{6A911CCA-DDF9-7548-BA05-D7ECB1863066}" sibTransId="{B9AF737B-08C3-4748-BA92-00DCA5AD7259}"/>
    <dgm:cxn modelId="{541D757B-802F-C44E-A8CF-AD4F34A6C4F5}" type="presParOf" srcId="{3C2E1B6F-D429-B54F-8118-9B59C83DC610}" destId="{EA5E94EE-6499-DC4A-BD9C-CE28C557FDE4}" srcOrd="0" destOrd="0" presId="urn:microsoft.com/office/officeart/2005/8/layout/cycle8"/>
    <dgm:cxn modelId="{779309D7-A096-1842-A078-B4B0632CDC07}" type="presParOf" srcId="{3C2E1B6F-D429-B54F-8118-9B59C83DC610}" destId="{67312249-40DC-6B4D-B613-039A48BCC828}" srcOrd="1" destOrd="0" presId="urn:microsoft.com/office/officeart/2005/8/layout/cycle8"/>
    <dgm:cxn modelId="{01953898-3D0C-954B-95A1-9CDF08E9A7E5}" type="presParOf" srcId="{3C2E1B6F-D429-B54F-8118-9B59C83DC610}" destId="{4D6D8172-451E-3345-8CCF-C372F2A7FA42}" srcOrd="2" destOrd="0" presId="urn:microsoft.com/office/officeart/2005/8/layout/cycle8"/>
    <dgm:cxn modelId="{7D1E0876-B257-9542-AF8D-DD43A26DA469}" type="presParOf" srcId="{3C2E1B6F-D429-B54F-8118-9B59C83DC610}" destId="{F12B0473-E28B-C44F-AB89-48D950DC3059}" srcOrd="3" destOrd="0" presId="urn:microsoft.com/office/officeart/2005/8/layout/cycle8"/>
    <dgm:cxn modelId="{D9132A39-AEDC-AF45-8806-054C75566164}" type="presParOf" srcId="{3C2E1B6F-D429-B54F-8118-9B59C83DC610}" destId="{92AC0F3C-30EC-614D-B058-B324BC40E968}" srcOrd="4" destOrd="0" presId="urn:microsoft.com/office/officeart/2005/8/layout/cycle8"/>
    <dgm:cxn modelId="{7EDB2943-C64F-3148-97C1-5BD876FCFDEA}" type="presParOf" srcId="{3C2E1B6F-D429-B54F-8118-9B59C83DC610}" destId="{FC4E4D34-C127-9D4F-AC55-1EDD06C1666A}" srcOrd="5" destOrd="0" presId="urn:microsoft.com/office/officeart/2005/8/layout/cycle8"/>
    <dgm:cxn modelId="{D726FE5C-33BB-8C4F-B5FB-0DC865E63506}" type="presParOf" srcId="{3C2E1B6F-D429-B54F-8118-9B59C83DC610}" destId="{2B9D27B2-EB6B-B143-8B14-71C87ACCCD3E}" srcOrd="6" destOrd="0" presId="urn:microsoft.com/office/officeart/2005/8/layout/cycle8"/>
    <dgm:cxn modelId="{22E615CE-7EBF-C94E-91AC-BDABB2FC531A}" type="presParOf" srcId="{3C2E1B6F-D429-B54F-8118-9B59C83DC610}" destId="{2397EFFE-0304-C649-A05B-FA2F0CC5657B}" srcOrd="7" destOrd="0" presId="urn:microsoft.com/office/officeart/2005/8/layout/cycle8"/>
    <dgm:cxn modelId="{5771047A-D4F8-2142-BA26-48126444F115}" type="presParOf" srcId="{3C2E1B6F-D429-B54F-8118-9B59C83DC610}" destId="{6CA38E64-18E2-3E4F-9F14-B08C0ED49441}" srcOrd="8" destOrd="0" presId="urn:microsoft.com/office/officeart/2005/8/layout/cycle8"/>
    <dgm:cxn modelId="{47A64FD4-F7B2-C649-A9D3-E4820309E3F7}" type="presParOf" srcId="{3C2E1B6F-D429-B54F-8118-9B59C83DC610}" destId="{3595F23C-4BE2-7344-98C3-B6F3CE1D08EA}" srcOrd="9" destOrd="0" presId="urn:microsoft.com/office/officeart/2005/8/layout/cycle8"/>
    <dgm:cxn modelId="{6162DBAD-3A30-984B-8B81-E52248680D60}" type="presParOf" srcId="{3C2E1B6F-D429-B54F-8118-9B59C83DC610}" destId="{B9CDFC70-5466-9E4A-85F3-3895ED665653}" srcOrd="10" destOrd="0" presId="urn:microsoft.com/office/officeart/2005/8/layout/cycle8"/>
    <dgm:cxn modelId="{3FA4412E-E5FA-4D4D-B02A-909D65FF0675}" type="presParOf" srcId="{3C2E1B6F-D429-B54F-8118-9B59C83DC610}" destId="{3B9AB5D4-A52B-E046-9193-B0B7626868C7}" srcOrd="11" destOrd="0" presId="urn:microsoft.com/office/officeart/2005/8/layout/cycle8"/>
    <dgm:cxn modelId="{B8139A1C-8A24-B544-9D3B-B24651B6E6BA}" type="presParOf" srcId="{3C2E1B6F-D429-B54F-8118-9B59C83DC610}" destId="{240563C3-B577-F94E-9106-7F6B70297D8A}" srcOrd="12" destOrd="0" presId="urn:microsoft.com/office/officeart/2005/8/layout/cycle8"/>
    <dgm:cxn modelId="{9406B119-AE99-F343-888B-6819444BA28F}" type="presParOf" srcId="{3C2E1B6F-D429-B54F-8118-9B59C83DC610}" destId="{9AFB030B-AC44-5E46-9B77-8A3F78558853}" srcOrd="13" destOrd="0" presId="urn:microsoft.com/office/officeart/2005/8/layout/cycle8"/>
    <dgm:cxn modelId="{79D97788-3348-FF4C-87D1-C0FEDF3C2DB0}" type="presParOf" srcId="{3C2E1B6F-D429-B54F-8118-9B59C83DC610}" destId="{CDE5CA34-6AF2-9A42-B06E-12FE2AB02ADE}" srcOrd="14" destOrd="0" presId="urn:microsoft.com/office/officeart/2005/8/layout/cycle8"/>
    <dgm:cxn modelId="{6B8D5843-1944-164B-B155-99EB7A311088}" type="presParOf" srcId="{3C2E1B6F-D429-B54F-8118-9B59C83DC610}" destId="{2632C864-A6DF-704D-9F53-C3B48640C045}" srcOrd="15" destOrd="0" presId="urn:microsoft.com/office/officeart/2005/8/layout/cycle8"/>
    <dgm:cxn modelId="{B638D842-C1A0-FC49-BFF7-987AA14458CF}" type="presParOf" srcId="{3C2E1B6F-D429-B54F-8118-9B59C83DC610}" destId="{BCC5EFE3-51B4-AD45-8268-95B32A1F5FFC}" srcOrd="16" destOrd="0" presId="urn:microsoft.com/office/officeart/2005/8/layout/cycle8"/>
    <dgm:cxn modelId="{3BC8E88C-5110-5C4C-BB3F-B2A5DE6613CE}" type="presParOf" srcId="{3C2E1B6F-D429-B54F-8118-9B59C83DC610}" destId="{67D313EF-DDDC-A54D-A11F-BEFA7EB5AC73}" srcOrd="17" destOrd="0" presId="urn:microsoft.com/office/officeart/2005/8/layout/cycle8"/>
    <dgm:cxn modelId="{8F5D67AF-FBF6-7844-8E7E-444908CE9FDD}" type="presParOf" srcId="{3C2E1B6F-D429-B54F-8118-9B59C83DC610}" destId="{23A274E7-8EA5-6941-BB7F-80D4EC39A73F}" srcOrd="18" destOrd="0" presId="urn:microsoft.com/office/officeart/2005/8/layout/cycle8"/>
    <dgm:cxn modelId="{AC01305F-405A-8F4E-A416-145C392D1D98}" type="presParOf" srcId="{3C2E1B6F-D429-B54F-8118-9B59C83DC610}" destId="{65F14B90-9CC8-BD44-9BF2-65B480C09149}" srcOrd="1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C77865-4869-B14E-A14C-23C60022A023}"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US"/>
        </a:p>
      </dgm:t>
    </dgm:pt>
    <dgm:pt modelId="{D5972AA4-2BF5-6542-AD96-E150B50EF965}">
      <dgm:prSet phldrT="[Text]"/>
      <dgm:spPr/>
      <dgm:t>
        <a:bodyPr/>
        <a:lstStyle/>
        <a:p>
          <a:r>
            <a:rPr lang="en-US" dirty="0" err="1"/>
            <a:t>Llafaredd</a:t>
          </a:r>
          <a:r>
            <a:rPr lang="en-US" dirty="0"/>
            <a:t>
</a:t>
          </a:r>
        </a:p>
      </dgm:t>
    </dgm:pt>
    <dgm:pt modelId="{7A3F96DC-725C-D544-B85C-D035235E1F03}" type="parTrans" cxnId="{82740AA5-CA2E-D146-A79D-36EB302EA5F3}">
      <dgm:prSet/>
      <dgm:spPr/>
      <dgm:t>
        <a:bodyPr/>
        <a:lstStyle/>
        <a:p>
          <a:endParaRPr lang="en-US"/>
        </a:p>
      </dgm:t>
    </dgm:pt>
    <dgm:pt modelId="{472BC12D-8B5E-A448-83BE-2877CA1ECADC}" type="sibTrans" cxnId="{82740AA5-CA2E-D146-A79D-36EB302EA5F3}">
      <dgm:prSet/>
      <dgm:spPr/>
      <dgm:t>
        <a:bodyPr/>
        <a:lstStyle/>
        <a:p>
          <a:endParaRPr lang="en-US"/>
        </a:p>
      </dgm:t>
    </dgm:pt>
    <dgm:pt modelId="{07A401D6-CA25-534D-B579-93E238AA547A}">
      <dgm:prSet phldrT="[Text]"/>
      <dgm:spPr/>
      <dgm:t>
        <a:bodyPr/>
        <a:lstStyle/>
        <a:p>
          <a:r>
            <a:rPr lang="en-US" dirty="0" err="1"/>
            <a:t>Gwrandawiad</a:t>
          </a:r>
          <a:r>
            <a:rPr lang="en-US" dirty="0"/>
            <a:t>
</a:t>
          </a:r>
          <a:r>
            <a:rPr lang="en-US" dirty="0" err="1"/>
            <a:t>Siarad</a:t>
          </a:r>
          <a:r>
            <a:rPr lang="en-US" dirty="0"/>
            <a:t>
</a:t>
          </a:r>
          <a:r>
            <a:rPr lang="en-US" dirty="0" err="1"/>
            <a:t>Cyfathrebiad</a:t>
          </a:r>
          <a:endParaRPr lang="en-US" dirty="0"/>
        </a:p>
      </dgm:t>
    </dgm:pt>
    <dgm:pt modelId="{88129603-909B-854A-B9F5-7995831103BB}" type="parTrans" cxnId="{5D5EE3A6-76C5-FB47-8E1B-C462E4D85C49}">
      <dgm:prSet/>
      <dgm:spPr/>
      <dgm:t>
        <a:bodyPr/>
        <a:lstStyle/>
        <a:p>
          <a:endParaRPr lang="en-US"/>
        </a:p>
      </dgm:t>
    </dgm:pt>
    <dgm:pt modelId="{4761E725-F452-F34C-B944-F1FC1C6A9A69}" type="sibTrans" cxnId="{5D5EE3A6-76C5-FB47-8E1B-C462E4D85C49}">
      <dgm:prSet/>
      <dgm:spPr/>
      <dgm:t>
        <a:bodyPr/>
        <a:lstStyle/>
        <a:p>
          <a:endParaRPr lang="en-US"/>
        </a:p>
      </dgm:t>
    </dgm:pt>
    <dgm:pt modelId="{870F8089-AF60-DF47-9DB9-A2D8EA22933A}">
      <dgm:prSet phldrT="[Text]"/>
      <dgm:spPr/>
      <dgm:t>
        <a:bodyPr/>
        <a:lstStyle/>
        <a:p>
          <a:r>
            <a:rPr lang="en-US" dirty="0" err="1"/>
            <a:t>Llythrennedd</a:t>
          </a:r>
          <a:r>
            <a:rPr lang="en-US" dirty="0"/>
            <a:t>
</a:t>
          </a:r>
        </a:p>
      </dgm:t>
    </dgm:pt>
    <dgm:pt modelId="{3DF61F33-8801-5442-A9CA-C48C1A78B581}" type="parTrans" cxnId="{7336D826-DC4B-BF41-8364-F1BF400755F8}">
      <dgm:prSet/>
      <dgm:spPr/>
      <dgm:t>
        <a:bodyPr/>
        <a:lstStyle/>
        <a:p>
          <a:endParaRPr lang="en-US"/>
        </a:p>
      </dgm:t>
    </dgm:pt>
    <dgm:pt modelId="{EEA3636A-FB56-6E4A-BDD5-0407ECA9CB40}" type="sibTrans" cxnId="{7336D826-DC4B-BF41-8364-F1BF400755F8}">
      <dgm:prSet/>
      <dgm:spPr/>
      <dgm:t>
        <a:bodyPr/>
        <a:lstStyle/>
        <a:p>
          <a:endParaRPr lang="en-US"/>
        </a:p>
      </dgm:t>
    </dgm:pt>
    <dgm:pt modelId="{4EC82876-DD70-074E-BFF8-C55982326EC0}">
      <dgm:prSet phldrT="[Text]"/>
      <dgm:spPr/>
      <dgm:t>
        <a:bodyPr/>
        <a:lstStyle/>
        <a:p>
          <a:r>
            <a:rPr lang="en-US" dirty="0" err="1"/>
            <a:t>Ysgrifen</a:t>
          </a:r>
          <a:r>
            <a:rPr lang="en-US" dirty="0"/>
            <a:t>
</a:t>
          </a:r>
          <a:r>
            <a:rPr lang="en-US" dirty="0" err="1"/>
            <a:t>Darlleniad</a:t>
          </a:r>
          <a:endParaRPr lang="en-US" dirty="0"/>
        </a:p>
      </dgm:t>
    </dgm:pt>
    <dgm:pt modelId="{B292E2AE-7831-6348-B944-0F49158A7B20}" type="parTrans" cxnId="{04921DC6-1B51-1345-9967-691E9E6FA5FE}">
      <dgm:prSet/>
      <dgm:spPr/>
      <dgm:t>
        <a:bodyPr/>
        <a:lstStyle/>
        <a:p>
          <a:endParaRPr lang="en-US"/>
        </a:p>
      </dgm:t>
    </dgm:pt>
    <dgm:pt modelId="{5D551F90-82A1-3F46-B31B-429E50CD4611}" type="sibTrans" cxnId="{04921DC6-1B51-1345-9967-691E9E6FA5FE}">
      <dgm:prSet/>
      <dgm:spPr/>
      <dgm:t>
        <a:bodyPr/>
        <a:lstStyle/>
        <a:p>
          <a:endParaRPr lang="en-US"/>
        </a:p>
      </dgm:t>
    </dgm:pt>
    <dgm:pt modelId="{836DBA2A-6669-FC46-86EC-BC8C6E74F297}" type="pres">
      <dgm:prSet presAssocID="{F3C77865-4869-B14E-A14C-23C60022A023}" presName="Name0" presStyleCnt="0">
        <dgm:presLayoutVars>
          <dgm:dir/>
          <dgm:animLvl val="lvl"/>
          <dgm:resizeHandles val="exact"/>
        </dgm:presLayoutVars>
      </dgm:prSet>
      <dgm:spPr/>
    </dgm:pt>
    <dgm:pt modelId="{B305E9F7-57AD-D644-A6C5-031A03C0A527}" type="pres">
      <dgm:prSet presAssocID="{D5972AA4-2BF5-6542-AD96-E150B50EF965}" presName="composite" presStyleCnt="0"/>
      <dgm:spPr/>
    </dgm:pt>
    <dgm:pt modelId="{7FB425F1-5146-A14C-9A6B-DFF051925B70}" type="pres">
      <dgm:prSet presAssocID="{D5972AA4-2BF5-6542-AD96-E150B50EF965}" presName="parTx" presStyleLbl="alignNode1" presStyleIdx="0" presStyleCnt="2">
        <dgm:presLayoutVars>
          <dgm:chMax val="0"/>
          <dgm:chPref val="0"/>
          <dgm:bulletEnabled val="1"/>
        </dgm:presLayoutVars>
      </dgm:prSet>
      <dgm:spPr/>
    </dgm:pt>
    <dgm:pt modelId="{73FBF077-129E-A247-831E-F53B39FA7009}" type="pres">
      <dgm:prSet presAssocID="{D5972AA4-2BF5-6542-AD96-E150B50EF965}" presName="desTx" presStyleLbl="alignAccFollowNode1" presStyleIdx="0" presStyleCnt="2">
        <dgm:presLayoutVars>
          <dgm:bulletEnabled val="1"/>
        </dgm:presLayoutVars>
      </dgm:prSet>
      <dgm:spPr/>
    </dgm:pt>
    <dgm:pt modelId="{FD4E8806-A0F1-FD47-8EDB-75467824326E}" type="pres">
      <dgm:prSet presAssocID="{472BC12D-8B5E-A448-83BE-2877CA1ECADC}" presName="space" presStyleCnt="0"/>
      <dgm:spPr/>
    </dgm:pt>
    <dgm:pt modelId="{60D449CD-38D2-EA4E-B145-89E55876F3BC}" type="pres">
      <dgm:prSet presAssocID="{870F8089-AF60-DF47-9DB9-A2D8EA22933A}" presName="composite" presStyleCnt="0"/>
      <dgm:spPr/>
    </dgm:pt>
    <dgm:pt modelId="{670EE47E-9AB8-4249-95F5-FA56D4156499}" type="pres">
      <dgm:prSet presAssocID="{870F8089-AF60-DF47-9DB9-A2D8EA22933A}" presName="parTx" presStyleLbl="alignNode1" presStyleIdx="1" presStyleCnt="2">
        <dgm:presLayoutVars>
          <dgm:chMax val="0"/>
          <dgm:chPref val="0"/>
          <dgm:bulletEnabled val="1"/>
        </dgm:presLayoutVars>
      </dgm:prSet>
      <dgm:spPr/>
    </dgm:pt>
    <dgm:pt modelId="{A4BAD0D0-C582-8843-B992-04C297CD8CF8}" type="pres">
      <dgm:prSet presAssocID="{870F8089-AF60-DF47-9DB9-A2D8EA22933A}" presName="desTx" presStyleLbl="alignAccFollowNode1" presStyleIdx="1" presStyleCnt="2" custLinFactNeighborX="1" custLinFactNeighborY="-4530">
        <dgm:presLayoutVars>
          <dgm:bulletEnabled val="1"/>
        </dgm:presLayoutVars>
      </dgm:prSet>
      <dgm:spPr/>
    </dgm:pt>
  </dgm:ptLst>
  <dgm:cxnLst>
    <dgm:cxn modelId="{7336D826-DC4B-BF41-8364-F1BF400755F8}" srcId="{F3C77865-4869-B14E-A14C-23C60022A023}" destId="{870F8089-AF60-DF47-9DB9-A2D8EA22933A}" srcOrd="1" destOrd="0" parTransId="{3DF61F33-8801-5442-A9CA-C48C1A78B581}" sibTransId="{EEA3636A-FB56-6E4A-BDD5-0407ECA9CB40}"/>
    <dgm:cxn modelId="{E6F24556-264B-AE4C-B47F-656C6AA0EE95}" type="presOf" srcId="{870F8089-AF60-DF47-9DB9-A2D8EA22933A}" destId="{670EE47E-9AB8-4249-95F5-FA56D4156499}" srcOrd="0" destOrd="0" presId="urn:microsoft.com/office/officeart/2005/8/layout/hList1"/>
    <dgm:cxn modelId="{32AFFA8D-B534-D24D-8098-30AEBD63B03C}" type="presOf" srcId="{07A401D6-CA25-534D-B579-93E238AA547A}" destId="{73FBF077-129E-A247-831E-F53B39FA7009}" srcOrd="0" destOrd="0" presId="urn:microsoft.com/office/officeart/2005/8/layout/hList1"/>
    <dgm:cxn modelId="{82740AA5-CA2E-D146-A79D-36EB302EA5F3}" srcId="{F3C77865-4869-B14E-A14C-23C60022A023}" destId="{D5972AA4-2BF5-6542-AD96-E150B50EF965}" srcOrd="0" destOrd="0" parTransId="{7A3F96DC-725C-D544-B85C-D035235E1F03}" sibTransId="{472BC12D-8B5E-A448-83BE-2877CA1ECADC}"/>
    <dgm:cxn modelId="{5D5EE3A6-76C5-FB47-8E1B-C462E4D85C49}" srcId="{D5972AA4-2BF5-6542-AD96-E150B50EF965}" destId="{07A401D6-CA25-534D-B579-93E238AA547A}" srcOrd="0" destOrd="0" parTransId="{88129603-909B-854A-B9F5-7995831103BB}" sibTransId="{4761E725-F452-F34C-B944-F1FC1C6A9A69}"/>
    <dgm:cxn modelId="{04921DC6-1B51-1345-9967-691E9E6FA5FE}" srcId="{870F8089-AF60-DF47-9DB9-A2D8EA22933A}" destId="{4EC82876-DD70-074E-BFF8-C55982326EC0}" srcOrd="0" destOrd="0" parTransId="{B292E2AE-7831-6348-B944-0F49158A7B20}" sibTransId="{5D551F90-82A1-3F46-B31B-429E50CD4611}"/>
    <dgm:cxn modelId="{4A18ACD2-877C-5949-82B5-C874D6C14E9B}" type="presOf" srcId="{4EC82876-DD70-074E-BFF8-C55982326EC0}" destId="{A4BAD0D0-C582-8843-B992-04C297CD8CF8}" srcOrd="0" destOrd="0" presId="urn:microsoft.com/office/officeart/2005/8/layout/hList1"/>
    <dgm:cxn modelId="{0333D2F7-68C8-C940-82EB-F8D29303AD01}" type="presOf" srcId="{D5972AA4-2BF5-6542-AD96-E150B50EF965}" destId="{7FB425F1-5146-A14C-9A6B-DFF051925B70}" srcOrd="0" destOrd="0" presId="urn:microsoft.com/office/officeart/2005/8/layout/hList1"/>
    <dgm:cxn modelId="{96878BFB-1B7E-B943-8730-B3EAE46FE1D4}" type="presOf" srcId="{F3C77865-4869-B14E-A14C-23C60022A023}" destId="{836DBA2A-6669-FC46-86EC-BC8C6E74F297}" srcOrd="0" destOrd="0" presId="urn:microsoft.com/office/officeart/2005/8/layout/hList1"/>
    <dgm:cxn modelId="{8567F509-6D6B-5644-8743-C53534B63711}" type="presParOf" srcId="{836DBA2A-6669-FC46-86EC-BC8C6E74F297}" destId="{B305E9F7-57AD-D644-A6C5-031A03C0A527}" srcOrd="0" destOrd="0" presId="urn:microsoft.com/office/officeart/2005/8/layout/hList1"/>
    <dgm:cxn modelId="{AB55B85C-0E6B-A940-B476-EA87F468EDC4}" type="presParOf" srcId="{B305E9F7-57AD-D644-A6C5-031A03C0A527}" destId="{7FB425F1-5146-A14C-9A6B-DFF051925B70}" srcOrd="0" destOrd="0" presId="urn:microsoft.com/office/officeart/2005/8/layout/hList1"/>
    <dgm:cxn modelId="{04473127-06C7-4348-BF91-B3409432DEC9}" type="presParOf" srcId="{B305E9F7-57AD-D644-A6C5-031A03C0A527}" destId="{73FBF077-129E-A247-831E-F53B39FA7009}" srcOrd="1" destOrd="0" presId="urn:microsoft.com/office/officeart/2005/8/layout/hList1"/>
    <dgm:cxn modelId="{FF145494-8B8B-E54E-9A3C-74BCA67BC0C9}" type="presParOf" srcId="{836DBA2A-6669-FC46-86EC-BC8C6E74F297}" destId="{FD4E8806-A0F1-FD47-8EDB-75467824326E}" srcOrd="1" destOrd="0" presId="urn:microsoft.com/office/officeart/2005/8/layout/hList1"/>
    <dgm:cxn modelId="{6325C234-3B87-C942-8DD9-D2EF4858CA0F}" type="presParOf" srcId="{836DBA2A-6669-FC46-86EC-BC8C6E74F297}" destId="{60D449CD-38D2-EA4E-B145-89E55876F3BC}" srcOrd="2" destOrd="0" presId="urn:microsoft.com/office/officeart/2005/8/layout/hList1"/>
    <dgm:cxn modelId="{B7487649-D5E0-894D-826F-EE09568AA658}" type="presParOf" srcId="{60D449CD-38D2-EA4E-B145-89E55876F3BC}" destId="{670EE47E-9AB8-4249-95F5-FA56D4156499}" srcOrd="0" destOrd="0" presId="urn:microsoft.com/office/officeart/2005/8/layout/hList1"/>
    <dgm:cxn modelId="{1066A049-B55A-CB46-9809-EF7BCD7732A1}" type="presParOf" srcId="{60D449CD-38D2-EA4E-B145-89E55876F3BC}" destId="{A4BAD0D0-C582-8843-B992-04C297CD8CF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73F251-2AF2-D146-BA87-BCA24053F6E6}" type="doc">
      <dgm:prSet loTypeId="urn:microsoft.com/office/officeart/2005/8/layout/chart3" loCatId="relationship" qsTypeId="urn:microsoft.com/office/officeart/2005/8/quickstyle/simple4" qsCatId="simple" csTypeId="urn:microsoft.com/office/officeart/2005/8/colors/accent1_2" csCatId="accent1" phldr="1"/>
      <dgm:spPr/>
      <dgm:t>
        <a:bodyPr/>
        <a:lstStyle/>
        <a:p>
          <a:endParaRPr lang="en-US"/>
        </a:p>
      </dgm:t>
    </dgm:pt>
    <dgm:pt modelId="{7AEA8FED-3A10-0B4D-95FF-C90124BD59E4}">
      <dgm:prSet phldrT="[Text]" custT="1"/>
      <dgm:spPr/>
      <dgm:t>
        <a:bodyPr/>
        <a:lstStyle/>
        <a:p>
          <a:r>
            <a:rPr lang="en-US" sz="3200" dirty="0">
              <a:solidFill>
                <a:schemeClr val="bg1"/>
              </a:solidFill>
            </a:rPr>
            <a:t>Iaith</a:t>
          </a:r>
          <a:r>
            <a:rPr lang="en-US" sz="3200" dirty="0">
              <a:solidFill>
                <a:schemeClr val="tx1"/>
              </a:solidFill>
            </a:rPr>
            <a:t>
</a:t>
          </a:r>
        </a:p>
      </dgm:t>
    </dgm:pt>
    <dgm:pt modelId="{AC163C27-AE07-9E43-B3F1-0B9378DC6C51}" type="parTrans" cxnId="{9E3EF25C-94B0-E04D-8D3A-47D39EAAE068}">
      <dgm:prSet/>
      <dgm:spPr/>
      <dgm:t>
        <a:bodyPr/>
        <a:lstStyle/>
        <a:p>
          <a:endParaRPr lang="en-US"/>
        </a:p>
      </dgm:t>
    </dgm:pt>
    <dgm:pt modelId="{0797E315-88F9-5441-AEF6-C726DF376324}" type="sibTrans" cxnId="{9E3EF25C-94B0-E04D-8D3A-47D39EAAE068}">
      <dgm:prSet/>
      <dgm:spPr/>
      <dgm:t>
        <a:bodyPr/>
        <a:lstStyle/>
        <a:p>
          <a:endParaRPr lang="en-US"/>
        </a:p>
      </dgm:t>
    </dgm:pt>
    <dgm:pt modelId="{52E73CC1-5ACB-714B-8A08-39D7B9E64A15}">
      <dgm:prSet phldrT="[Text]" custT="1"/>
      <dgm:spPr/>
      <dgm:t>
        <a:bodyPr/>
        <a:lstStyle/>
        <a:p>
          <a:r>
            <a:rPr lang="en-US" sz="3200" dirty="0" err="1">
              <a:solidFill>
                <a:schemeClr val="bg1"/>
              </a:solidFill>
            </a:rPr>
            <a:t>Dysgu</a:t>
          </a:r>
          <a:r>
            <a:rPr lang="en-US" sz="3200" dirty="0">
              <a:solidFill>
                <a:schemeClr val="tx1"/>
              </a:solidFill>
            </a:rPr>
            <a:t>
</a:t>
          </a:r>
        </a:p>
      </dgm:t>
    </dgm:pt>
    <dgm:pt modelId="{57A570B6-E716-FA4E-B0BC-61AC80B497A2}" type="parTrans" cxnId="{8E14D935-8388-0040-98B3-306CEA5ED7EE}">
      <dgm:prSet/>
      <dgm:spPr/>
      <dgm:t>
        <a:bodyPr/>
        <a:lstStyle/>
        <a:p>
          <a:endParaRPr lang="en-US"/>
        </a:p>
      </dgm:t>
    </dgm:pt>
    <dgm:pt modelId="{A2B5BCE2-EBD7-4446-9EA5-157387D2F7A9}" type="sibTrans" cxnId="{8E14D935-8388-0040-98B3-306CEA5ED7EE}">
      <dgm:prSet/>
      <dgm:spPr/>
      <dgm:t>
        <a:bodyPr/>
        <a:lstStyle/>
        <a:p>
          <a:endParaRPr lang="en-US"/>
        </a:p>
      </dgm:t>
    </dgm:pt>
    <dgm:pt modelId="{7225F9AA-DB5C-8247-B146-9C9C81E35313}">
      <dgm:prSet phldrT="[Text]" custT="1"/>
      <dgm:spPr/>
      <dgm:t>
        <a:bodyPr/>
        <a:lstStyle/>
        <a:p>
          <a:r>
            <a:rPr lang="en-US" sz="3200" dirty="0" err="1">
              <a:solidFill>
                <a:schemeClr val="bg1"/>
              </a:solidFill>
            </a:rPr>
            <a:t>Meddwl</a:t>
          </a:r>
          <a:r>
            <a:rPr lang="en-US" sz="3200" dirty="0">
              <a:solidFill>
                <a:schemeClr val="tx1"/>
              </a:solidFill>
            </a:rPr>
            <a:t>
</a:t>
          </a:r>
        </a:p>
      </dgm:t>
    </dgm:pt>
    <dgm:pt modelId="{49A208B4-D471-DB40-B34D-0F776CE1C487}" type="parTrans" cxnId="{8343B7A1-8DA8-964C-AD20-DFA694112E83}">
      <dgm:prSet/>
      <dgm:spPr/>
      <dgm:t>
        <a:bodyPr/>
        <a:lstStyle/>
        <a:p>
          <a:endParaRPr lang="en-US"/>
        </a:p>
      </dgm:t>
    </dgm:pt>
    <dgm:pt modelId="{980B9681-98CC-3B49-B104-E0199B471300}" type="sibTrans" cxnId="{8343B7A1-8DA8-964C-AD20-DFA694112E83}">
      <dgm:prSet/>
      <dgm:spPr/>
      <dgm:t>
        <a:bodyPr/>
        <a:lstStyle/>
        <a:p>
          <a:endParaRPr lang="en-US"/>
        </a:p>
      </dgm:t>
    </dgm:pt>
    <dgm:pt modelId="{2ED879CF-57A8-A141-B108-105702473C78}" type="pres">
      <dgm:prSet presAssocID="{3173F251-2AF2-D146-BA87-BCA24053F6E6}" presName="compositeShape" presStyleCnt="0">
        <dgm:presLayoutVars>
          <dgm:chMax val="7"/>
          <dgm:dir/>
          <dgm:resizeHandles val="exact"/>
        </dgm:presLayoutVars>
      </dgm:prSet>
      <dgm:spPr/>
    </dgm:pt>
    <dgm:pt modelId="{C826A46C-B861-7042-B550-B0273B0741F7}" type="pres">
      <dgm:prSet presAssocID="{3173F251-2AF2-D146-BA87-BCA24053F6E6}" presName="wedge1" presStyleLbl="node1" presStyleIdx="0" presStyleCnt="3" custLinFactNeighborX="3936" custLinFactNeighborY="4615"/>
      <dgm:spPr/>
    </dgm:pt>
    <dgm:pt modelId="{0BCA8C4A-419E-F143-877E-319D4EB8A1A3}" type="pres">
      <dgm:prSet presAssocID="{3173F251-2AF2-D146-BA87-BCA24053F6E6}" presName="wedge1Tx" presStyleLbl="node1" presStyleIdx="0" presStyleCnt="3">
        <dgm:presLayoutVars>
          <dgm:chMax val="0"/>
          <dgm:chPref val="0"/>
          <dgm:bulletEnabled val="1"/>
        </dgm:presLayoutVars>
      </dgm:prSet>
      <dgm:spPr/>
    </dgm:pt>
    <dgm:pt modelId="{AD9B2FC6-07CE-F845-9E55-B84E49C216B0}" type="pres">
      <dgm:prSet presAssocID="{3173F251-2AF2-D146-BA87-BCA24053F6E6}" presName="wedge2" presStyleLbl="node1" presStyleIdx="1" presStyleCnt="3"/>
      <dgm:spPr/>
    </dgm:pt>
    <dgm:pt modelId="{427BAA9D-87F9-0D4F-9850-97247E699489}" type="pres">
      <dgm:prSet presAssocID="{3173F251-2AF2-D146-BA87-BCA24053F6E6}" presName="wedge2Tx" presStyleLbl="node1" presStyleIdx="1" presStyleCnt="3">
        <dgm:presLayoutVars>
          <dgm:chMax val="0"/>
          <dgm:chPref val="0"/>
          <dgm:bulletEnabled val="1"/>
        </dgm:presLayoutVars>
      </dgm:prSet>
      <dgm:spPr/>
    </dgm:pt>
    <dgm:pt modelId="{DE990338-37D8-5243-B468-668FE518A44F}" type="pres">
      <dgm:prSet presAssocID="{3173F251-2AF2-D146-BA87-BCA24053F6E6}" presName="wedge3" presStyleLbl="node1" presStyleIdx="2" presStyleCnt="3"/>
      <dgm:spPr/>
    </dgm:pt>
    <dgm:pt modelId="{C0F3209B-CF81-FC4E-93C1-83EF5491F13A}" type="pres">
      <dgm:prSet presAssocID="{3173F251-2AF2-D146-BA87-BCA24053F6E6}" presName="wedge3Tx" presStyleLbl="node1" presStyleIdx="2" presStyleCnt="3">
        <dgm:presLayoutVars>
          <dgm:chMax val="0"/>
          <dgm:chPref val="0"/>
          <dgm:bulletEnabled val="1"/>
        </dgm:presLayoutVars>
      </dgm:prSet>
      <dgm:spPr/>
    </dgm:pt>
  </dgm:ptLst>
  <dgm:cxnLst>
    <dgm:cxn modelId="{8E14D935-8388-0040-98B3-306CEA5ED7EE}" srcId="{3173F251-2AF2-D146-BA87-BCA24053F6E6}" destId="{52E73CC1-5ACB-714B-8A08-39D7B9E64A15}" srcOrd="1" destOrd="0" parTransId="{57A570B6-E716-FA4E-B0BC-61AC80B497A2}" sibTransId="{A2B5BCE2-EBD7-4446-9EA5-157387D2F7A9}"/>
    <dgm:cxn modelId="{3D1A613D-125C-6D49-B7AB-8420A117807F}" type="presOf" srcId="{3173F251-2AF2-D146-BA87-BCA24053F6E6}" destId="{2ED879CF-57A8-A141-B108-105702473C78}" srcOrd="0" destOrd="0" presId="urn:microsoft.com/office/officeart/2005/8/layout/chart3"/>
    <dgm:cxn modelId="{9E3EF25C-94B0-E04D-8D3A-47D39EAAE068}" srcId="{3173F251-2AF2-D146-BA87-BCA24053F6E6}" destId="{7AEA8FED-3A10-0B4D-95FF-C90124BD59E4}" srcOrd="0" destOrd="0" parTransId="{AC163C27-AE07-9E43-B3F1-0B9378DC6C51}" sibTransId="{0797E315-88F9-5441-AEF6-C726DF376324}"/>
    <dgm:cxn modelId="{8255017F-E5B1-3C42-81AE-60DC9FD63EFD}" type="presOf" srcId="{7225F9AA-DB5C-8247-B146-9C9C81E35313}" destId="{C0F3209B-CF81-FC4E-93C1-83EF5491F13A}" srcOrd="1" destOrd="0" presId="urn:microsoft.com/office/officeart/2005/8/layout/chart3"/>
    <dgm:cxn modelId="{2BB50880-E190-934A-9EA7-4FBEB8AF2C42}" type="presOf" srcId="{7225F9AA-DB5C-8247-B146-9C9C81E35313}" destId="{DE990338-37D8-5243-B468-668FE518A44F}" srcOrd="0" destOrd="0" presId="urn:microsoft.com/office/officeart/2005/8/layout/chart3"/>
    <dgm:cxn modelId="{BA863E94-125A-F14B-A420-BF3753B45329}" type="presOf" srcId="{7AEA8FED-3A10-0B4D-95FF-C90124BD59E4}" destId="{C826A46C-B861-7042-B550-B0273B0741F7}" srcOrd="0" destOrd="0" presId="urn:microsoft.com/office/officeart/2005/8/layout/chart3"/>
    <dgm:cxn modelId="{8343B7A1-8DA8-964C-AD20-DFA694112E83}" srcId="{3173F251-2AF2-D146-BA87-BCA24053F6E6}" destId="{7225F9AA-DB5C-8247-B146-9C9C81E35313}" srcOrd="2" destOrd="0" parTransId="{49A208B4-D471-DB40-B34D-0F776CE1C487}" sibTransId="{980B9681-98CC-3B49-B104-E0199B471300}"/>
    <dgm:cxn modelId="{2978C3C2-DCEE-6343-B1AF-5DB1E993C06A}" type="presOf" srcId="{52E73CC1-5ACB-714B-8A08-39D7B9E64A15}" destId="{427BAA9D-87F9-0D4F-9850-97247E699489}" srcOrd="1" destOrd="0" presId="urn:microsoft.com/office/officeart/2005/8/layout/chart3"/>
    <dgm:cxn modelId="{9D1ADED0-57BE-EB41-ACB6-D8A5D906A0A1}" type="presOf" srcId="{52E73CC1-5ACB-714B-8A08-39D7B9E64A15}" destId="{AD9B2FC6-07CE-F845-9E55-B84E49C216B0}" srcOrd="0" destOrd="0" presId="urn:microsoft.com/office/officeart/2005/8/layout/chart3"/>
    <dgm:cxn modelId="{42A7A1D1-F804-5144-B800-5A039251FD74}" type="presOf" srcId="{7AEA8FED-3A10-0B4D-95FF-C90124BD59E4}" destId="{0BCA8C4A-419E-F143-877E-319D4EB8A1A3}" srcOrd="1" destOrd="0" presId="urn:microsoft.com/office/officeart/2005/8/layout/chart3"/>
    <dgm:cxn modelId="{BA545741-702D-1B4A-AB44-06649E115886}" type="presParOf" srcId="{2ED879CF-57A8-A141-B108-105702473C78}" destId="{C826A46C-B861-7042-B550-B0273B0741F7}" srcOrd="0" destOrd="0" presId="urn:microsoft.com/office/officeart/2005/8/layout/chart3"/>
    <dgm:cxn modelId="{6C7023AC-2A9F-8345-AA6F-FB32F56A7A27}" type="presParOf" srcId="{2ED879CF-57A8-A141-B108-105702473C78}" destId="{0BCA8C4A-419E-F143-877E-319D4EB8A1A3}" srcOrd="1" destOrd="0" presId="urn:microsoft.com/office/officeart/2005/8/layout/chart3"/>
    <dgm:cxn modelId="{39E5BAB1-3631-6B4B-89AE-A542A0101D99}" type="presParOf" srcId="{2ED879CF-57A8-A141-B108-105702473C78}" destId="{AD9B2FC6-07CE-F845-9E55-B84E49C216B0}" srcOrd="2" destOrd="0" presId="urn:microsoft.com/office/officeart/2005/8/layout/chart3"/>
    <dgm:cxn modelId="{997D0BF6-FF12-2442-AB9F-692EC0BA2B44}" type="presParOf" srcId="{2ED879CF-57A8-A141-B108-105702473C78}" destId="{427BAA9D-87F9-0D4F-9850-97247E699489}" srcOrd="3" destOrd="0" presId="urn:microsoft.com/office/officeart/2005/8/layout/chart3"/>
    <dgm:cxn modelId="{4652F219-EC10-634E-BF84-1CFA0AFCC3DE}" type="presParOf" srcId="{2ED879CF-57A8-A141-B108-105702473C78}" destId="{DE990338-37D8-5243-B468-668FE518A44F}" srcOrd="4" destOrd="0" presId="urn:microsoft.com/office/officeart/2005/8/layout/chart3"/>
    <dgm:cxn modelId="{61D43E25-5EAC-424D-AF73-E72EE939638E}" type="presParOf" srcId="{2ED879CF-57A8-A141-B108-105702473C78}" destId="{C0F3209B-CF81-FC4E-93C1-83EF5491F13A}"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4988537" y="-1861661"/>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 y </a:t>
          </a:r>
          <a:r>
            <a:rPr lang="en-US" sz="1800" kern="1200" dirty="0" err="1"/>
            <a:t>sain</a:t>
          </a:r>
          <a:r>
            <a:rPr lang="en-US" sz="1800" kern="1200" dirty="0"/>
            <a:t> a </a:t>
          </a:r>
          <a:r>
            <a:rPr lang="en-US" sz="1800" kern="1200" dirty="0" err="1"/>
            <a:t>wneir</a:t>
          </a:r>
          <a:r>
            <a:rPr lang="en-US" sz="1800" kern="1200" dirty="0"/>
            <a:t> pan </a:t>
          </a:r>
          <a:r>
            <a:rPr lang="en-US" sz="1800" kern="1200" dirty="0" err="1"/>
            <a:t>fydd</a:t>
          </a:r>
          <a:r>
            <a:rPr lang="en-US" sz="1800" kern="1200" dirty="0"/>
            <a:t> </a:t>
          </a:r>
          <a:r>
            <a:rPr lang="en-US" sz="1800" kern="1200" dirty="0" err="1"/>
            <a:t>aer</a:t>
          </a:r>
          <a:r>
            <a:rPr lang="en-US" sz="1800" kern="1200" dirty="0"/>
            <a:t> </a:t>
          </a:r>
          <a:r>
            <a:rPr lang="en-US" sz="1800" kern="1200" dirty="0" err="1"/>
            <a:t>o'r</a:t>
          </a:r>
          <a:r>
            <a:rPr lang="en-US" sz="1800" kern="1200" dirty="0"/>
            <a:t> </a:t>
          </a:r>
          <a:r>
            <a:rPr lang="en-US" sz="1800" kern="1200" dirty="0" err="1"/>
            <a:t>ysgyfaint</a:t>
          </a:r>
          <a:r>
            <a:rPr lang="en-US" sz="1800" kern="1200" dirty="0"/>
            <a:t> </a:t>
          </a:r>
          <a:r>
            <a:rPr lang="en-US" sz="1800" kern="1200" dirty="0" err="1"/>
            <a:t>yn</a:t>
          </a:r>
          <a:r>
            <a:rPr lang="en-US" sz="1800" kern="1200" dirty="0"/>
            <a:t> </a:t>
          </a:r>
          <a:r>
            <a:rPr lang="en-US" sz="1800" kern="1200" dirty="0" err="1"/>
            <a:t>cael</a:t>
          </a:r>
          <a:r>
            <a:rPr lang="en-US" sz="1800" kern="1200" dirty="0"/>
            <a:t> </a:t>
          </a:r>
          <a:r>
            <a:rPr lang="en-US" sz="1800" kern="1200" dirty="0" err="1"/>
            <a:t>ei</a:t>
          </a:r>
          <a:r>
            <a:rPr lang="en-US" sz="1800" kern="1200" dirty="0"/>
            <a:t> </a:t>
          </a:r>
          <a:r>
            <a:rPr lang="en-US" sz="1800" kern="1200" dirty="0" err="1"/>
            <a:t>wthio</a:t>
          </a:r>
          <a:r>
            <a:rPr lang="en-US" sz="1800" kern="1200" dirty="0"/>
            <a:t> </a:t>
          </a:r>
          <a:r>
            <a:rPr lang="en-US" sz="1800" kern="1200" dirty="0" err="1"/>
            <a:t>rhwng</a:t>
          </a:r>
          <a:r>
            <a:rPr lang="en-US" sz="1800" kern="1200" dirty="0"/>
            <a:t> y </a:t>
          </a:r>
          <a:r>
            <a:rPr lang="en-US" sz="1800" kern="1200" dirty="0" err="1"/>
            <a:t>plygiadau</a:t>
          </a:r>
          <a:r>
            <a:rPr lang="en-US" sz="1800" kern="1200" dirty="0"/>
            <a:t> </a:t>
          </a:r>
          <a:r>
            <a:rPr lang="en-US" sz="1800" kern="1200" dirty="0" err="1"/>
            <a:t>lleisiol</a:t>
          </a:r>
          <a:r>
            <a:rPr lang="en-US" sz="1800" kern="1200" dirty="0"/>
            <a:t> </a:t>
          </a:r>
          <a:r>
            <a:rPr lang="en-US" sz="1800" kern="1200" dirty="0" err="1"/>
            <a:t>yn</a:t>
          </a:r>
          <a:r>
            <a:rPr lang="en-US" sz="1800" kern="1200" dirty="0"/>
            <a:t> </a:t>
          </a:r>
          <a:r>
            <a:rPr lang="en-US" sz="1800" kern="1200" dirty="0" err="1"/>
            <a:t>ein</a:t>
          </a:r>
          <a:r>
            <a:rPr lang="en-US" sz="1800" kern="1200" dirty="0"/>
            <a:t> </a:t>
          </a:r>
          <a:r>
            <a:rPr lang="en-US" sz="1800" kern="1200" dirty="0" err="1"/>
            <a:t>laryncs</a:t>
          </a:r>
          <a:r>
            <a:rPr lang="en-US" sz="1800" kern="1200" dirty="0"/>
            <a:t>, </a:t>
          </a:r>
          <a:r>
            <a:rPr lang="en-US" sz="1800" kern="1200" dirty="0" err="1"/>
            <a:t>gan</a:t>
          </a:r>
          <a:r>
            <a:rPr lang="en-US" sz="1800" kern="1200" dirty="0"/>
            <a:t> </a:t>
          </a:r>
          <a:r>
            <a:rPr lang="en-US" sz="1800" kern="1200" dirty="0" err="1"/>
            <a:t>wneud</a:t>
          </a:r>
          <a:r>
            <a:rPr lang="en-US" sz="1800" kern="1200" dirty="0"/>
            <a:t> </a:t>
          </a:r>
          <a:r>
            <a:rPr lang="en-US" sz="1800" kern="1200" dirty="0" err="1"/>
            <a:t>iddynt</a:t>
          </a:r>
          <a:r>
            <a:rPr lang="en-US" sz="1800" kern="1200" dirty="0"/>
            <a:t> </a:t>
          </a:r>
          <a:r>
            <a:rPr lang="en-US" sz="1800" kern="1200" dirty="0" err="1"/>
            <a:t>ddirgrynu</a:t>
          </a:r>
          <a:r>
            <a:rPr lang="en-US" sz="1800" kern="1200" dirty="0"/>
            <a:t> .</a:t>
          </a:r>
        </a:p>
      </dsp:txBody>
      <dsp:txXfrm rot="-5400000">
        <a:off x="2969430" y="218015"/>
        <a:ext cx="5218417" cy="1119632"/>
      </dsp:txXfrm>
    </dsp:sp>
    <dsp:sp modelId="{2C7A058E-A515-F746-AC6B-AE45AA586674}">
      <dsp:nvSpPr>
        <dsp:cNvPr id="0" name=""/>
        <dsp:cNvSpPr/>
      </dsp:nvSpPr>
      <dsp:spPr>
        <a:xfrm>
          <a:off x="0" y="2349"/>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dirty="0" err="1"/>
            <a:t>Llais</a:t>
          </a:r>
          <a:r>
            <a:rPr lang="en-US" sz="3700" kern="1200" dirty="0"/>
            <a:t>
</a:t>
          </a:r>
        </a:p>
      </dsp:txBody>
      <dsp:txXfrm>
        <a:off x="75712" y="78061"/>
        <a:ext cx="2818005" cy="1399539"/>
      </dsp:txXfrm>
    </dsp:sp>
    <dsp:sp modelId="{D49603E9-1941-324D-AB7D-E700FD69280C}">
      <dsp:nvSpPr>
        <dsp:cNvPr id="0" name=""/>
        <dsp:cNvSpPr/>
      </dsp:nvSpPr>
      <dsp:spPr>
        <a:xfrm rot="5400000">
          <a:off x="4988537" y="-233149"/>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 </a:t>
          </a:r>
          <a:r>
            <a:rPr lang="en-US" sz="1800" kern="1200" dirty="0" err="1"/>
            <a:t>Ffordd</a:t>
          </a:r>
          <a:r>
            <a:rPr lang="en-US" sz="1800" kern="1200" dirty="0"/>
            <a:t> o </a:t>
          </a:r>
          <a:r>
            <a:rPr lang="en-US" sz="1800" kern="1200" dirty="0" err="1"/>
            <a:t>fynegi</a:t>
          </a:r>
          <a:r>
            <a:rPr lang="en-US" sz="1800" kern="1200" dirty="0"/>
            <a:t> </a:t>
          </a:r>
          <a:r>
            <a:rPr lang="en-US" sz="1800" kern="1200" dirty="0" err="1"/>
            <a:t>iaith</a:t>
          </a:r>
          <a:r>
            <a:rPr lang="en-US" sz="1800" kern="1200" dirty="0"/>
            <a:t> </a:t>
          </a:r>
          <a:r>
            <a:rPr lang="en-US" sz="1800" kern="1200" dirty="0" err="1"/>
            <a:t>drwy</a:t>
          </a:r>
          <a:r>
            <a:rPr lang="en-US" sz="1800" kern="1200" dirty="0"/>
            <a:t> </a:t>
          </a:r>
          <a:r>
            <a:rPr lang="en-US" sz="1800" kern="1200" dirty="0" err="1"/>
            <a:t>ddefnyddio</a:t>
          </a:r>
          <a:r>
            <a:rPr lang="en-US" sz="1800" kern="1200" dirty="0"/>
            <a:t> </a:t>
          </a:r>
          <a:r>
            <a:rPr lang="en-US" sz="1800" kern="1200" dirty="0" err="1"/>
            <a:t>cyhyrau</a:t>
          </a:r>
          <a:r>
            <a:rPr lang="en-US" sz="1800" kern="1200" dirty="0"/>
            <a:t> </a:t>
          </a:r>
          <a:r>
            <a:rPr lang="en-US" sz="1800" kern="1200" dirty="0" err="1"/>
            <a:t>yn</a:t>
          </a:r>
          <a:r>
            <a:rPr lang="en-US" sz="1800" kern="1200" dirty="0"/>
            <a:t> y </a:t>
          </a:r>
          <a:r>
            <a:rPr lang="en-US" sz="1800" kern="1200" dirty="0" err="1"/>
            <a:t>tafod</a:t>
          </a:r>
          <a:r>
            <a:rPr lang="en-US" sz="1800" kern="1200" dirty="0"/>
            <a:t>, y </a:t>
          </a:r>
          <a:r>
            <a:rPr lang="en-US" sz="1800" kern="1200" dirty="0" err="1"/>
            <a:t>gwefusau</a:t>
          </a:r>
          <a:r>
            <a:rPr lang="en-US" sz="1800" kern="1200" dirty="0"/>
            <a:t>, </a:t>
          </a:r>
          <a:r>
            <a:rPr lang="en-US" sz="1800" kern="1200" dirty="0" err="1"/>
            <a:t>yr</a:t>
          </a:r>
          <a:r>
            <a:rPr lang="en-US" sz="1800" kern="1200" dirty="0"/>
            <a:t> </a:t>
          </a:r>
          <a:r>
            <a:rPr lang="en-US" sz="1800" kern="1200" dirty="0" err="1"/>
            <a:t>ên</a:t>
          </a:r>
          <a:r>
            <a:rPr lang="en-US" sz="1800" kern="1200" dirty="0"/>
            <a:t> </a:t>
          </a:r>
          <a:r>
            <a:rPr lang="en-US" sz="1800" kern="1200" dirty="0" err="1"/>
            <a:t>a'r</a:t>
          </a:r>
          <a:r>
            <a:rPr lang="en-US" sz="1800" kern="1200" dirty="0"/>
            <a:t> </a:t>
          </a:r>
          <a:r>
            <a:rPr lang="en-US" sz="1800" kern="1200" dirty="0" err="1"/>
            <a:t>llwybr</a:t>
          </a:r>
          <a:r>
            <a:rPr lang="en-US" sz="1800" kern="1200" dirty="0"/>
            <a:t> </a:t>
          </a:r>
          <a:r>
            <a:rPr lang="en-US" sz="1800" kern="1200" dirty="0" err="1"/>
            <a:t>lleisiol</a:t>
          </a:r>
          <a:r>
            <a:rPr lang="en-US" sz="1800" kern="1200" dirty="0"/>
            <a:t> </a:t>
          </a:r>
          <a:r>
            <a:rPr lang="en-US" sz="1800" kern="1200" dirty="0" err="1"/>
            <a:t>i</a:t>
          </a:r>
          <a:r>
            <a:rPr lang="en-US" sz="1800" kern="1200" dirty="0"/>
            <a:t> </a:t>
          </a:r>
          <a:r>
            <a:rPr lang="en-US" sz="1800" kern="1200" dirty="0" err="1"/>
            <a:t>gynhyrchu</a:t>
          </a:r>
          <a:r>
            <a:rPr lang="en-US" sz="1800" kern="1200" dirty="0"/>
            <a:t> </a:t>
          </a:r>
          <a:r>
            <a:rPr lang="en-US" sz="1800" kern="1200" dirty="0" err="1"/>
            <a:t>synau</a:t>
          </a:r>
          <a:r>
            <a:rPr lang="en-US" sz="1800" kern="1200" dirty="0"/>
            <a:t>. </a:t>
          </a:r>
        </a:p>
      </dsp:txBody>
      <dsp:txXfrm rot="-5400000">
        <a:off x="2969430" y="1846527"/>
        <a:ext cx="5218417" cy="1119632"/>
      </dsp:txXfrm>
    </dsp:sp>
    <dsp:sp modelId="{EDBB8F46-D186-FC44-8594-98F6ECEF02ED}">
      <dsp:nvSpPr>
        <dsp:cNvPr id="0" name=""/>
        <dsp:cNvSpPr/>
      </dsp:nvSpPr>
      <dsp:spPr>
        <a:xfrm>
          <a:off x="0" y="1630861"/>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dirty="0" err="1"/>
            <a:t>Araith</a:t>
          </a:r>
          <a:r>
            <a:rPr lang="en-US" sz="3700" kern="1200" dirty="0"/>
            <a:t>
</a:t>
          </a:r>
        </a:p>
      </dsp:txBody>
      <dsp:txXfrm>
        <a:off x="75712" y="1706573"/>
        <a:ext cx="2818005" cy="1399539"/>
      </dsp:txXfrm>
    </dsp:sp>
    <dsp:sp modelId="{E536EB3D-CF4C-6240-9722-8A57FFF37E08}">
      <dsp:nvSpPr>
        <dsp:cNvPr id="0" name=""/>
        <dsp:cNvSpPr/>
      </dsp:nvSpPr>
      <dsp:spPr>
        <a:xfrm rot="5400000">
          <a:off x="4988537" y="1395362"/>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set o </a:t>
          </a:r>
          <a:r>
            <a:rPr lang="en-US" sz="1800" kern="1200" dirty="0" err="1"/>
            <a:t>reolau</a:t>
          </a:r>
          <a:r>
            <a:rPr lang="en-US" sz="1800" kern="1200" dirty="0"/>
            <a:t> a </a:t>
          </a:r>
          <a:r>
            <a:rPr lang="en-US" sz="1800" kern="1200" dirty="0" err="1"/>
            <a:t>rennir</a:t>
          </a:r>
          <a:r>
            <a:rPr lang="en-US" sz="1800" kern="1200" dirty="0"/>
            <a:t> </a:t>
          </a:r>
          <a:r>
            <a:rPr lang="en-US" sz="1800" kern="1200" dirty="0" err="1"/>
            <a:t>sy'n</a:t>
          </a:r>
          <a:r>
            <a:rPr lang="en-US" sz="1800" kern="1200" dirty="0"/>
            <a:t> </a:t>
          </a:r>
          <a:r>
            <a:rPr lang="en-US" sz="1800" kern="1200" dirty="0" err="1"/>
            <a:t>caniatáu</a:t>
          </a:r>
          <a:r>
            <a:rPr lang="en-US" sz="1800" kern="1200" dirty="0"/>
            <a:t> </a:t>
          </a:r>
          <a:r>
            <a:rPr lang="en-US" sz="1800" kern="1200" dirty="0" err="1"/>
            <a:t>i</a:t>
          </a:r>
          <a:r>
            <a:rPr lang="en-US" sz="1800" kern="1200" dirty="0"/>
            <a:t> </a:t>
          </a:r>
          <a:r>
            <a:rPr lang="en-US" sz="1800" kern="1200" dirty="0" err="1"/>
            <a:t>bobl</a:t>
          </a:r>
          <a:r>
            <a:rPr lang="en-US" sz="1800" kern="1200" dirty="0"/>
            <a:t> </a:t>
          </a:r>
          <a:r>
            <a:rPr lang="en-US" sz="1800" kern="1200" dirty="0" err="1"/>
            <a:t>fynegi</a:t>
          </a:r>
          <a:r>
            <a:rPr lang="en-US" sz="1800" kern="1200" dirty="0"/>
            <a:t> </a:t>
          </a:r>
          <a:r>
            <a:rPr lang="en-US" sz="1800" kern="1200" dirty="0" err="1"/>
            <a:t>eu</a:t>
          </a:r>
          <a:r>
            <a:rPr lang="en-US" sz="1800" kern="1200" dirty="0"/>
            <a:t> </a:t>
          </a:r>
          <a:r>
            <a:rPr lang="en-US" sz="1800" kern="1200" dirty="0" err="1"/>
            <a:t>syniadau</a:t>
          </a:r>
          <a:r>
            <a:rPr lang="en-US" sz="1800" kern="1200" dirty="0"/>
            <a:t> </a:t>
          </a:r>
          <a:r>
            <a:rPr lang="en-US" sz="1800" kern="1200" dirty="0" err="1"/>
            <a:t>mewn</a:t>
          </a:r>
          <a:r>
            <a:rPr lang="en-US" sz="1800" kern="1200" dirty="0"/>
            <a:t> </a:t>
          </a:r>
          <a:r>
            <a:rPr lang="en-US" sz="1800" kern="1200" dirty="0" err="1"/>
            <a:t>ffordd</a:t>
          </a:r>
          <a:r>
            <a:rPr lang="en-US" sz="1800" kern="1200" dirty="0"/>
            <a:t> </a:t>
          </a:r>
          <a:r>
            <a:rPr lang="en-US" sz="1800" kern="1200" dirty="0" err="1"/>
            <a:t>ystyrlon</a:t>
          </a:r>
          <a:r>
            <a:rPr lang="en-US" sz="1800" kern="1200" dirty="0"/>
            <a:t> </a:t>
          </a:r>
          <a:r>
            <a:rPr lang="en-US" sz="1800" kern="1200" dirty="0" err="1"/>
            <a:t>naill</a:t>
          </a:r>
          <a:r>
            <a:rPr lang="en-US" sz="1800" kern="1200" dirty="0"/>
            <a:t> ai </a:t>
          </a:r>
          <a:r>
            <a:rPr lang="en-US" sz="1800" kern="1200" dirty="0" err="1"/>
            <a:t>mewn</a:t>
          </a:r>
          <a:r>
            <a:rPr lang="en-US" sz="1800" kern="1200" dirty="0"/>
            <a:t> </a:t>
          </a:r>
          <a:r>
            <a:rPr lang="en-US" sz="1800" kern="1200" dirty="0" err="1"/>
            <a:t>geiriau</a:t>
          </a:r>
          <a:r>
            <a:rPr lang="en-US" sz="1800" kern="1200" dirty="0"/>
            <a:t>, </a:t>
          </a:r>
          <a:r>
            <a:rPr lang="en-US" sz="1800" kern="1200" dirty="0" err="1"/>
            <a:t>yn</a:t>
          </a:r>
          <a:r>
            <a:rPr lang="en-US" sz="1800" kern="1200" dirty="0"/>
            <a:t> </a:t>
          </a:r>
          <a:r>
            <a:rPr lang="en-US" sz="1800" kern="1200" dirty="0" err="1"/>
            <a:t>ysgrifenedig</a:t>
          </a:r>
          <a:r>
            <a:rPr lang="en-US" sz="1800" kern="1200" dirty="0"/>
            <a:t>, </a:t>
          </a:r>
          <a:r>
            <a:rPr lang="en-US" sz="1800" kern="1200" dirty="0" err="1"/>
            <a:t>arwyddo</a:t>
          </a:r>
          <a:r>
            <a:rPr lang="en-US" sz="1800" kern="1200" dirty="0"/>
            <a:t> neu </a:t>
          </a:r>
          <a:r>
            <a:rPr lang="en-US" sz="1800" kern="1200" dirty="0" err="1"/>
            <a:t>drwy</a:t>
          </a:r>
          <a:r>
            <a:rPr lang="en-US" sz="1800" kern="1200" dirty="0"/>
            <a:t> </a:t>
          </a:r>
          <a:r>
            <a:rPr lang="en-US" sz="1800" kern="1200" dirty="0" err="1"/>
            <a:t>ystumiau</a:t>
          </a:r>
          <a:r>
            <a:rPr lang="en-US" sz="1800" kern="1200" dirty="0"/>
            <a:t> </a:t>
          </a:r>
          <a:r>
            <a:rPr lang="en-US" sz="1800" kern="1200" dirty="0" err="1"/>
            <a:t>eraill</a:t>
          </a:r>
          <a:r>
            <a:rPr lang="en-US" sz="1800" kern="1200" dirty="0"/>
            <a:t> y </a:t>
          </a:r>
          <a:r>
            <a:rPr lang="en-US" sz="1800" kern="1200" dirty="0" err="1"/>
            <a:t>corff</a:t>
          </a:r>
          <a:r>
            <a:rPr lang="en-US" sz="1800" kern="1200" dirty="0"/>
            <a:t>. </a:t>
          </a:r>
        </a:p>
      </dsp:txBody>
      <dsp:txXfrm rot="-5400000">
        <a:off x="2969430" y="3475039"/>
        <a:ext cx="5218417" cy="1119632"/>
      </dsp:txXfrm>
    </dsp:sp>
    <dsp:sp modelId="{A7C10FA1-745C-6343-A069-3B35E49B3B07}">
      <dsp:nvSpPr>
        <dsp:cNvPr id="0" name=""/>
        <dsp:cNvSpPr/>
      </dsp:nvSpPr>
      <dsp:spPr>
        <a:xfrm>
          <a:off x="0" y="3259373"/>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US" sz="3700" kern="1200" dirty="0"/>
            <a:t>Iaith
</a:t>
          </a:r>
        </a:p>
      </dsp:txBody>
      <dsp:txXfrm>
        <a:off x="75712" y="3335085"/>
        <a:ext cx="2818005" cy="1399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E94EE-6499-DC4A-BD9C-CE28C557FDE4}">
      <dsp:nvSpPr>
        <dsp:cNvPr id="0" name=""/>
        <dsp:cNvSpPr/>
      </dsp:nvSpPr>
      <dsp:spPr>
        <a:xfrm>
          <a:off x="1648936" y="353455"/>
          <a:ext cx="5008677" cy="5008677"/>
        </a:xfrm>
        <a:prstGeom prst="pie">
          <a:avLst>
            <a:gd name="adj1" fmla="val 162000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Phonology</a:t>
          </a:r>
        </a:p>
      </dsp:txBody>
      <dsp:txXfrm>
        <a:off x="4307709" y="1391563"/>
        <a:ext cx="1848440" cy="1371423"/>
      </dsp:txXfrm>
    </dsp:sp>
    <dsp:sp modelId="{92AC0F3C-30EC-614D-B058-B324BC40E968}">
      <dsp:nvSpPr>
        <dsp:cNvPr id="0" name=""/>
        <dsp:cNvSpPr/>
      </dsp:nvSpPr>
      <dsp:spPr>
        <a:xfrm>
          <a:off x="1597146" y="594981"/>
          <a:ext cx="5008677" cy="5008677"/>
        </a:xfrm>
        <a:prstGeom prst="pie">
          <a:avLst>
            <a:gd name="adj1" fmla="val 0"/>
            <a:gd name="adj2" fmla="val 54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Semantics</a:t>
          </a:r>
        </a:p>
      </dsp:txBody>
      <dsp:txXfrm>
        <a:off x="4255919" y="3194126"/>
        <a:ext cx="1848440" cy="1371423"/>
      </dsp:txXfrm>
    </dsp:sp>
    <dsp:sp modelId="{6CA38E64-18E2-3E4F-9F14-B08C0ED49441}">
      <dsp:nvSpPr>
        <dsp:cNvPr id="0" name=""/>
        <dsp:cNvSpPr/>
      </dsp:nvSpPr>
      <dsp:spPr>
        <a:xfrm>
          <a:off x="1428998" y="594981"/>
          <a:ext cx="5008677" cy="5008677"/>
        </a:xfrm>
        <a:prstGeom prst="pie">
          <a:avLst>
            <a:gd name="adj1" fmla="val 5400000"/>
            <a:gd name="adj2" fmla="val 10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Syntax (Grammar)</a:t>
          </a:r>
        </a:p>
      </dsp:txBody>
      <dsp:txXfrm>
        <a:off x="1930462" y="3194126"/>
        <a:ext cx="1848440" cy="1371423"/>
      </dsp:txXfrm>
    </dsp:sp>
    <dsp:sp modelId="{240563C3-B577-F94E-9106-7F6B70297D8A}">
      <dsp:nvSpPr>
        <dsp:cNvPr id="0" name=""/>
        <dsp:cNvSpPr/>
      </dsp:nvSpPr>
      <dsp:spPr>
        <a:xfrm>
          <a:off x="1313698" y="323052"/>
          <a:ext cx="5239276" cy="5216236"/>
        </a:xfrm>
        <a:prstGeom prst="pie">
          <a:avLst>
            <a:gd name="adj1" fmla="val 108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Pragmatics</a:t>
          </a:r>
        </a:p>
      </dsp:txBody>
      <dsp:txXfrm>
        <a:off x="1838249" y="1404179"/>
        <a:ext cx="1933542" cy="1428255"/>
      </dsp:txXfrm>
    </dsp:sp>
    <dsp:sp modelId="{BCC5EFE3-51B4-AD45-8268-95B32A1F5FFC}">
      <dsp:nvSpPr>
        <dsp:cNvPr id="0" name=""/>
        <dsp:cNvSpPr/>
      </dsp:nvSpPr>
      <dsp:spPr>
        <a:xfrm>
          <a:off x="1338875" y="43394"/>
          <a:ext cx="5628799" cy="5628799"/>
        </a:xfrm>
        <a:prstGeom prst="circularArrow">
          <a:avLst>
            <a:gd name="adj1" fmla="val 5085"/>
            <a:gd name="adj2" fmla="val 327528"/>
            <a:gd name="adj3" fmla="val 21272472"/>
            <a:gd name="adj4" fmla="val 162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7D313EF-DDDC-A54D-A11F-BEFA7EB5AC73}">
      <dsp:nvSpPr>
        <dsp:cNvPr id="0" name=""/>
        <dsp:cNvSpPr/>
      </dsp:nvSpPr>
      <dsp:spPr>
        <a:xfrm>
          <a:off x="1287085" y="284920"/>
          <a:ext cx="5628799" cy="5628799"/>
        </a:xfrm>
        <a:prstGeom prst="circularArrow">
          <a:avLst>
            <a:gd name="adj1" fmla="val 5085"/>
            <a:gd name="adj2" fmla="val 327528"/>
            <a:gd name="adj3" fmla="val 5072472"/>
            <a:gd name="adj4" fmla="val 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3A274E7-8EA5-6941-BB7F-80D4EC39A73F}">
      <dsp:nvSpPr>
        <dsp:cNvPr id="0" name=""/>
        <dsp:cNvSpPr/>
      </dsp:nvSpPr>
      <dsp:spPr>
        <a:xfrm>
          <a:off x="1118937" y="284920"/>
          <a:ext cx="5628799" cy="5628799"/>
        </a:xfrm>
        <a:prstGeom prst="circularArrow">
          <a:avLst>
            <a:gd name="adj1" fmla="val 5085"/>
            <a:gd name="adj2" fmla="val 327528"/>
            <a:gd name="adj3" fmla="val 10472472"/>
            <a:gd name="adj4" fmla="val 54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5F14B90-9CC8-BD44-9BF2-65B480C09149}">
      <dsp:nvSpPr>
        <dsp:cNvPr id="0" name=""/>
        <dsp:cNvSpPr/>
      </dsp:nvSpPr>
      <dsp:spPr>
        <a:xfrm>
          <a:off x="1118108" y="116025"/>
          <a:ext cx="5628799" cy="5628799"/>
        </a:xfrm>
        <a:prstGeom prst="circularArrow">
          <a:avLst>
            <a:gd name="adj1" fmla="val 5085"/>
            <a:gd name="adj2" fmla="val 327528"/>
            <a:gd name="adj3" fmla="val 15872472"/>
            <a:gd name="adj4" fmla="val 108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425F1-5146-A14C-9A6B-DFF051925B70}">
      <dsp:nvSpPr>
        <dsp:cNvPr id="0" name=""/>
        <dsp:cNvSpPr/>
      </dsp:nvSpPr>
      <dsp:spPr>
        <a:xfrm>
          <a:off x="34" y="682483"/>
          <a:ext cx="3347070" cy="133882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kern="1200" dirty="0" err="1"/>
            <a:t>Llafaredd</a:t>
          </a:r>
          <a:r>
            <a:rPr lang="en-US" sz="3200" kern="1200" dirty="0"/>
            <a:t>
</a:t>
          </a:r>
        </a:p>
      </dsp:txBody>
      <dsp:txXfrm>
        <a:off x="34" y="682483"/>
        <a:ext cx="3347070" cy="1338828"/>
      </dsp:txXfrm>
    </dsp:sp>
    <dsp:sp modelId="{73FBF077-129E-A247-831E-F53B39FA7009}">
      <dsp:nvSpPr>
        <dsp:cNvPr id="0" name=""/>
        <dsp:cNvSpPr/>
      </dsp:nvSpPr>
      <dsp:spPr>
        <a:xfrm>
          <a:off x="34" y="2021312"/>
          <a:ext cx="3347070" cy="193248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US" sz="3200" kern="1200" dirty="0" err="1"/>
            <a:t>Gwrandawiad</a:t>
          </a:r>
          <a:r>
            <a:rPr lang="en-US" sz="3200" kern="1200" dirty="0"/>
            <a:t>
</a:t>
          </a:r>
          <a:r>
            <a:rPr lang="en-US" sz="3200" kern="1200" dirty="0" err="1"/>
            <a:t>Siarad</a:t>
          </a:r>
          <a:r>
            <a:rPr lang="en-US" sz="3200" kern="1200" dirty="0"/>
            <a:t>
</a:t>
          </a:r>
          <a:r>
            <a:rPr lang="en-US" sz="3200" kern="1200" dirty="0" err="1"/>
            <a:t>Cyfathrebiad</a:t>
          </a:r>
          <a:endParaRPr lang="en-US" sz="3200" kern="1200" dirty="0"/>
        </a:p>
      </dsp:txBody>
      <dsp:txXfrm>
        <a:off x="34" y="2021312"/>
        <a:ext cx="3347070" cy="1932480"/>
      </dsp:txXfrm>
    </dsp:sp>
    <dsp:sp modelId="{670EE47E-9AB8-4249-95F5-FA56D4156499}">
      <dsp:nvSpPr>
        <dsp:cNvPr id="0" name=""/>
        <dsp:cNvSpPr/>
      </dsp:nvSpPr>
      <dsp:spPr>
        <a:xfrm>
          <a:off x="3815694" y="682483"/>
          <a:ext cx="3347070" cy="133882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kern="1200" dirty="0" err="1"/>
            <a:t>Llythrennedd</a:t>
          </a:r>
          <a:r>
            <a:rPr lang="en-US" sz="3200" kern="1200" dirty="0"/>
            <a:t>
</a:t>
          </a:r>
        </a:p>
      </dsp:txBody>
      <dsp:txXfrm>
        <a:off x="3815694" y="682483"/>
        <a:ext cx="3347070" cy="1338828"/>
      </dsp:txXfrm>
    </dsp:sp>
    <dsp:sp modelId="{A4BAD0D0-C582-8843-B992-04C297CD8CF8}">
      <dsp:nvSpPr>
        <dsp:cNvPr id="0" name=""/>
        <dsp:cNvSpPr/>
      </dsp:nvSpPr>
      <dsp:spPr>
        <a:xfrm>
          <a:off x="3815728" y="1933770"/>
          <a:ext cx="3347070" cy="193248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US" sz="3200" kern="1200" dirty="0" err="1"/>
            <a:t>Ysgrifen</a:t>
          </a:r>
          <a:r>
            <a:rPr lang="en-US" sz="3200" kern="1200" dirty="0"/>
            <a:t>
</a:t>
          </a:r>
          <a:r>
            <a:rPr lang="en-US" sz="3200" kern="1200" dirty="0" err="1"/>
            <a:t>Darlleniad</a:t>
          </a:r>
          <a:endParaRPr lang="en-US" sz="3200" kern="1200" dirty="0"/>
        </a:p>
      </dsp:txBody>
      <dsp:txXfrm>
        <a:off x="3815728" y="1933770"/>
        <a:ext cx="3347070" cy="19324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6A46C-B861-7042-B550-B0273B0741F7}">
      <dsp:nvSpPr>
        <dsp:cNvPr id="0" name=""/>
        <dsp:cNvSpPr/>
      </dsp:nvSpPr>
      <dsp:spPr>
        <a:xfrm>
          <a:off x="2413227" y="628009"/>
          <a:ext cx="4964221" cy="4964221"/>
        </a:xfrm>
        <a:prstGeom prst="pie">
          <a:avLst>
            <a:gd name="adj1" fmla="val 16200000"/>
            <a:gd name="adj2" fmla="val 1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Iaith</a:t>
          </a:r>
          <a:r>
            <a:rPr lang="en-US" sz="3200" kern="1200" dirty="0">
              <a:solidFill>
                <a:schemeClr val="tx1"/>
              </a:solidFill>
            </a:rPr>
            <a:t>
</a:t>
          </a:r>
        </a:p>
      </dsp:txBody>
      <dsp:txXfrm>
        <a:off x="5112227" y="1544026"/>
        <a:ext cx="1684289" cy="1654740"/>
      </dsp:txXfrm>
    </dsp:sp>
    <dsp:sp modelId="{AD9B2FC6-07CE-F845-9E55-B84E49C216B0}">
      <dsp:nvSpPr>
        <dsp:cNvPr id="0" name=""/>
        <dsp:cNvSpPr/>
      </dsp:nvSpPr>
      <dsp:spPr>
        <a:xfrm>
          <a:off x="1961941" y="546655"/>
          <a:ext cx="4964221" cy="4964221"/>
        </a:xfrm>
        <a:prstGeom prst="pie">
          <a:avLst>
            <a:gd name="adj1" fmla="val 1800000"/>
            <a:gd name="adj2" fmla="val 90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err="1">
              <a:solidFill>
                <a:schemeClr val="bg1"/>
              </a:solidFill>
            </a:rPr>
            <a:t>Dysgu</a:t>
          </a:r>
          <a:r>
            <a:rPr lang="en-US" sz="3200" kern="1200" dirty="0">
              <a:solidFill>
                <a:schemeClr val="tx1"/>
              </a:solidFill>
            </a:rPr>
            <a:t>
</a:t>
          </a:r>
        </a:p>
      </dsp:txBody>
      <dsp:txXfrm>
        <a:off x="3321192" y="3678843"/>
        <a:ext cx="2245719" cy="1536544"/>
      </dsp:txXfrm>
    </dsp:sp>
    <dsp:sp modelId="{DE990338-37D8-5243-B468-668FE518A44F}">
      <dsp:nvSpPr>
        <dsp:cNvPr id="0" name=""/>
        <dsp:cNvSpPr/>
      </dsp:nvSpPr>
      <dsp:spPr>
        <a:xfrm>
          <a:off x="1961941" y="546655"/>
          <a:ext cx="4964221" cy="4964221"/>
        </a:xfrm>
        <a:prstGeom prst="pie">
          <a:avLst>
            <a:gd name="adj1" fmla="val 90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err="1">
              <a:solidFill>
                <a:schemeClr val="bg1"/>
              </a:solidFill>
            </a:rPr>
            <a:t>Meddwl</a:t>
          </a:r>
          <a:r>
            <a:rPr lang="en-US" sz="3200" kern="1200" dirty="0">
              <a:solidFill>
                <a:schemeClr val="tx1"/>
              </a:solidFill>
            </a:rPr>
            <a:t>
</a:t>
          </a:r>
        </a:p>
      </dsp:txBody>
      <dsp:txXfrm>
        <a:off x="2493822" y="1521770"/>
        <a:ext cx="1684289" cy="165474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70203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42774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6044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95675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0536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DC143-E843-3CCA-25A1-9F2761415698}"/>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EBFD4573-8E5F-D540-9715-4FCD973018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657246-85C4-EED4-69E2-87FEAAF946BF}"/>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5" name="Footer Placeholder 4">
            <a:extLst>
              <a:ext uri="{FF2B5EF4-FFF2-40B4-BE49-F238E27FC236}">
                <a16:creationId xmlns:a16="http://schemas.microsoft.com/office/drawing/2014/main" id="{C3F45226-EEFF-93E2-7F7D-1C8F8938DA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04B2B2-0212-DB7D-2F18-84025AECDFA6}"/>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4221888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B95A4-6832-74A2-2828-3139286E59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547D59-0E54-300B-FB8D-FE18317FBB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46D963-ACC1-FA9C-73F2-36796963DB8E}"/>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5" name="Footer Placeholder 4">
            <a:extLst>
              <a:ext uri="{FF2B5EF4-FFF2-40B4-BE49-F238E27FC236}">
                <a16:creationId xmlns:a16="http://schemas.microsoft.com/office/drawing/2014/main" id="{FA33F2AD-CDDB-775A-958C-3498535562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B55A5F-4FDD-2BB4-778D-7F279CD9AC06}"/>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3385546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96ED3-59FA-2018-2AB6-30954C39AF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3A7D1B-DD1E-4869-4082-247B5203FE5C}"/>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4" name="Footer Placeholder 3">
            <a:extLst>
              <a:ext uri="{FF2B5EF4-FFF2-40B4-BE49-F238E27FC236}">
                <a16:creationId xmlns:a16="http://schemas.microsoft.com/office/drawing/2014/main" id="{89325481-4A9C-561C-BC49-89FC1AAD51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10D18D-0570-EB55-35B1-548AB7A05D02}"/>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3989934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222C72-40C4-B0C5-51B0-9FC07FD9E633}"/>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3" name="Footer Placeholder 2">
            <a:extLst>
              <a:ext uri="{FF2B5EF4-FFF2-40B4-BE49-F238E27FC236}">
                <a16:creationId xmlns:a16="http://schemas.microsoft.com/office/drawing/2014/main" id="{38889BD6-99A4-545A-51EC-8F01CA0B85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6F5D98F-262E-0601-A15C-F61B656A1CFF}"/>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2721891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515FB-A44F-07AC-DD9D-CB084A9C934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2A78B-97BD-DA96-EE54-38476E3AB9D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B1DB301-4B2F-71AA-DF47-0CE46B6C8407}"/>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315A59-C93C-F585-DBD2-D3DC4324599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56332-0F3C-3FC3-458A-9B0DEC397AA8}"/>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6DC1EE-EDB5-4C63-0B1B-65705CF21BD1}"/>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8" name="Footer Placeholder 7">
            <a:extLst>
              <a:ext uri="{FF2B5EF4-FFF2-40B4-BE49-F238E27FC236}">
                <a16:creationId xmlns:a16="http://schemas.microsoft.com/office/drawing/2014/main" id="{587C2EAB-2A37-1053-AEAC-0B698AA6B06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DCF1A2-61D5-B0FE-422C-F7994E17604B}"/>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865154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9EEB-FD4B-A5AC-7DDA-FB2ABD3831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0ADC70-6E47-1F51-DD44-36D49E789A54}"/>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412E8B-CB14-77D2-90FC-09D27578C816}"/>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FB76B2-D396-D233-1A7A-A8FECBC50DB2}"/>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6" name="Footer Placeholder 5">
            <a:extLst>
              <a:ext uri="{FF2B5EF4-FFF2-40B4-BE49-F238E27FC236}">
                <a16:creationId xmlns:a16="http://schemas.microsoft.com/office/drawing/2014/main" id="{CFE7ED67-25D7-B642-169F-60F33EC645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212D22-CF92-4E31-74D2-90705067DB24}"/>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23286984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63198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19/02/2025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011534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757230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59618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7689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591333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635598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91200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588690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4861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42239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DC143-E843-3CCA-25A1-9F2761415698}"/>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EBFD4573-8E5F-D540-9715-4FCD973018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657246-85C4-EED4-69E2-87FEAAF946BF}"/>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5" name="Footer Placeholder 4">
            <a:extLst>
              <a:ext uri="{FF2B5EF4-FFF2-40B4-BE49-F238E27FC236}">
                <a16:creationId xmlns:a16="http://schemas.microsoft.com/office/drawing/2014/main" id="{C3F45226-EEFF-93E2-7F7D-1C8F8938DA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04B2B2-0212-DB7D-2F18-84025AECDFA6}"/>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5281017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B95A4-6832-74A2-2828-3139286E59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547D59-0E54-300B-FB8D-FE18317FBB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46D963-ACC1-FA9C-73F2-36796963DB8E}"/>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5" name="Footer Placeholder 4">
            <a:extLst>
              <a:ext uri="{FF2B5EF4-FFF2-40B4-BE49-F238E27FC236}">
                <a16:creationId xmlns:a16="http://schemas.microsoft.com/office/drawing/2014/main" id="{FA33F2AD-CDDB-775A-958C-3498535562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B55A5F-4FDD-2BB4-778D-7F279CD9AC06}"/>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24925980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96ED3-59FA-2018-2AB6-30954C39AF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3A7D1B-DD1E-4869-4082-247B5203FE5C}"/>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4" name="Footer Placeholder 3">
            <a:extLst>
              <a:ext uri="{FF2B5EF4-FFF2-40B4-BE49-F238E27FC236}">
                <a16:creationId xmlns:a16="http://schemas.microsoft.com/office/drawing/2014/main" id="{89325481-4A9C-561C-BC49-89FC1AAD51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10D18D-0570-EB55-35B1-548AB7A05D02}"/>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1833260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222C72-40C4-B0C5-51B0-9FC07FD9E633}"/>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3" name="Footer Placeholder 2">
            <a:extLst>
              <a:ext uri="{FF2B5EF4-FFF2-40B4-BE49-F238E27FC236}">
                <a16:creationId xmlns:a16="http://schemas.microsoft.com/office/drawing/2014/main" id="{38889BD6-99A4-545A-51EC-8F01CA0B85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6F5D98F-262E-0601-A15C-F61B656A1CFF}"/>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12185229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515FB-A44F-07AC-DD9D-CB084A9C934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2A78B-97BD-DA96-EE54-38476E3AB9D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B1DB301-4B2F-71AA-DF47-0CE46B6C8407}"/>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315A59-C93C-F585-DBD2-D3DC4324599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56332-0F3C-3FC3-458A-9B0DEC397AA8}"/>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6DC1EE-EDB5-4C63-0B1B-65705CF21BD1}"/>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8" name="Footer Placeholder 7">
            <a:extLst>
              <a:ext uri="{FF2B5EF4-FFF2-40B4-BE49-F238E27FC236}">
                <a16:creationId xmlns:a16="http://schemas.microsoft.com/office/drawing/2014/main" id="{587C2EAB-2A37-1053-AEAC-0B698AA6B06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DCF1A2-61D5-B0FE-422C-F7994E17604B}"/>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27979744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9EEB-FD4B-A5AC-7DDA-FB2ABD3831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0ADC70-6E47-1F51-DD44-36D49E789A54}"/>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412E8B-CB14-77D2-90FC-09D27578C816}"/>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FB76B2-D396-D233-1A7A-A8FECBC50DB2}"/>
              </a:ext>
            </a:extLst>
          </p:cNvPr>
          <p:cNvSpPr>
            <a:spLocks noGrp="1"/>
          </p:cNvSpPr>
          <p:nvPr>
            <p:ph type="dt" sz="half" idx="10"/>
          </p:nvPr>
        </p:nvSpPr>
        <p:spPr/>
        <p:txBody>
          <a:bodyPr/>
          <a:lstStyle/>
          <a:p>
            <a:fld id="{19D1CE53-E0AB-6842-9568-73CE58C3B6A9}" type="datetimeFigureOut">
              <a:rPr lang="en-US" smtClean="0"/>
              <a:pPr/>
              <a:t>2/19/2025</a:t>
            </a:fld>
            <a:endParaRPr lang="en-US"/>
          </a:p>
        </p:txBody>
      </p:sp>
      <p:sp>
        <p:nvSpPr>
          <p:cNvPr id="6" name="Footer Placeholder 5">
            <a:extLst>
              <a:ext uri="{FF2B5EF4-FFF2-40B4-BE49-F238E27FC236}">
                <a16:creationId xmlns:a16="http://schemas.microsoft.com/office/drawing/2014/main" id="{CFE7ED67-25D7-B642-169F-60F33EC645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212D22-CF92-4E31-74D2-90705067DB24}"/>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2627137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20896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676640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84319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67685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34708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7241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578607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714346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37378189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61022444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32935011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78966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9630429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20251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10" Type="http://schemas.openxmlformats.org/officeDocument/2006/relationships/image" Target="../media/image14.png"/><Relationship Id="rId4" Type="http://schemas.openxmlformats.org/officeDocument/2006/relationships/slideLayout" Target="../slideLayouts/slideLayout24.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5491949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19/02/2025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682289942"/>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14817265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10"/>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887848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715" r:id="rId3"/>
    <p:sldLayoutId id="2147483716" r:id="rId4"/>
    <p:sldLayoutId id="2147483717" r:id="rId5"/>
    <p:sldLayoutId id="2147483718" r:id="rId6"/>
    <p:sldLayoutId id="2147483719" r:id="rId7"/>
    <p:sldLayoutId id="214748372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220603408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124983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150502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hyperlink" Target="http://www.healthofchildren.com/L/Language-Development.html" TargetMode="Externa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Jt3-PIC2nCs" TargetMode="Externa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8FhKgzm4Za4" TargetMode="External"/><Relationship Id="rId2" Type="http://schemas.openxmlformats.org/officeDocument/2006/relationships/hyperlink" Target="https://www.youtube.com/watch?v=rZfAsbhfL_Y" TargetMode="External"/><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7Cgpfw4z8cw" TargetMode="External"/><Relationship Id="rId7" Type="http://schemas.openxmlformats.org/officeDocument/2006/relationships/hyperlink" Target="https://www.youtube.com/watch?v=8I2hrSRbmHE" TargetMode="External"/><Relationship Id="rId2" Type="http://schemas.openxmlformats.org/officeDocument/2006/relationships/hyperlink" Target="https://www.youtube.com/watch?v=rZfAsbhfL_Y" TargetMode="External"/><Relationship Id="rId1" Type="http://schemas.openxmlformats.org/officeDocument/2006/relationships/slideLayout" Target="../slideLayouts/slideLayout24.xml"/><Relationship Id="rId6" Type="http://schemas.openxmlformats.org/officeDocument/2006/relationships/hyperlink" Target="https://www.youtube.com/watch?v=Jt3-PIC2nCs" TargetMode="External"/><Relationship Id="rId5" Type="http://schemas.openxmlformats.org/officeDocument/2006/relationships/hyperlink" Target="http://www.healthofchildren.com/L/Language-Development.html" TargetMode="External"/><Relationship Id="rId4" Type="http://schemas.openxmlformats.org/officeDocument/2006/relationships/hyperlink" Target="https://www.youtube.com/watch?v=NoSp53vH8W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0479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sz="4900" dirty="0">
                <a:latin typeface="+mn-lt"/>
              </a:rPr>
              <a:t>Sut </a:t>
            </a:r>
            <a:r>
              <a:rPr lang="en-US" sz="4900" dirty="0" err="1">
                <a:latin typeface="+mn-lt"/>
              </a:rPr>
              <a:t>mae</a:t>
            </a:r>
            <a:r>
              <a:rPr lang="en-US" sz="4900" dirty="0">
                <a:latin typeface="+mn-lt"/>
              </a:rPr>
              <a:t> </a:t>
            </a:r>
            <a:r>
              <a:rPr lang="en-US" sz="4900" dirty="0" err="1">
                <a:latin typeface="+mn-lt"/>
              </a:rPr>
              <a:t>iaith</a:t>
            </a:r>
            <a:r>
              <a:rPr lang="en-US" sz="4900" dirty="0">
                <a:latin typeface="+mn-lt"/>
              </a:rPr>
              <a:t> </a:t>
            </a:r>
            <a:r>
              <a:rPr lang="en-US" sz="4900" dirty="0" err="1">
                <a:latin typeface="+mn-lt"/>
              </a:rPr>
              <a:t>yn</a:t>
            </a:r>
            <a:r>
              <a:rPr lang="en-US" sz="4900" dirty="0">
                <a:latin typeface="+mn-lt"/>
              </a:rPr>
              <a:t> </a:t>
            </a:r>
            <a:r>
              <a:rPr lang="en-US" sz="4900" dirty="0" err="1">
                <a:latin typeface="+mn-lt"/>
              </a:rPr>
              <a:t>datblygu</a:t>
            </a:r>
            <a:r>
              <a:rPr lang="en-US" sz="4900" dirty="0">
                <a:latin typeface="+mn-lt"/>
              </a:rPr>
              <a:t>?</a:t>
            </a:r>
            <a:br>
              <a:rPr lang="en-US" sz="4900" dirty="0">
                <a:latin typeface="+mn-lt"/>
              </a:rPr>
            </a:br>
            <a:r>
              <a:rPr lang="en-US" sz="4900" dirty="0" err="1">
                <a:latin typeface="+mn-lt"/>
              </a:rPr>
              <a:t>Natur</a:t>
            </a:r>
            <a:r>
              <a:rPr lang="en-US" sz="4900" dirty="0">
                <a:latin typeface="+mn-lt"/>
              </a:rPr>
              <a:t> </a:t>
            </a:r>
            <a:r>
              <a:rPr lang="en-US" sz="4900" dirty="0" err="1">
                <a:latin typeface="+mn-lt"/>
              </a:rPr>
              <a:t>yn</a:t>
            </a:r>
            <a:r>
              <a:rPr lang="en-US" sz="4900" dirty="0">
                <a:latin typeface="+mn-lt"/>
              </a:rPr>
              <a:t> </a:t>
            </a:r>
            <a:r>
              <a:rPr lang="en-US" sz="4900" dirty="0" err="1">
                <a:latin typeface="+mn-lt"/>
              </a:rPr>
              <a:t>erbyn</a:t>
            </a:r>
            <a:r>
              <a:rPr lang="en-US" sz="4900" dirty="0">
                <a:latin typeface="+mn-lt"/>
              </a:rPr>
              <a:t> </a:t>
            </a:r>
            <a:r>
              <a:rPr lang="en-US" sz="4900" dirty="0" err="1">
                <a:latin typeface="+mn-lt"/>
              </a:rPr>
              <a:t>anogaeth</a:t>
            </a:r>
            <a:r>
              <a:rPr lang="en-US" dirty="0"/>
              <a:t>
</a:t>
            </a:r>
          </a:p>
        </p:txBody>
      </p:sp>
      <p:sp>
        <p:nvSpPr>
          <p:cNvPr id="3" name="Subtitle 2"/>
          <p:cNvSpPr>
            <a:spLocks noGrp="1"/>
          </p:cNvSpPr>
          <p:nvPr>
            <p:ph type="subTitle" idx="1"/>
          </p:nvPr>
        </p:nvSpPr>
        <p:spPr/>
        <p:txBody>
          <a:bodyPr>
            <a:normAutofit/>
          </a:bodyPr>
          <a:lstStyle/>
          <a:p>
            <a:r>
              <a:rPr lang="en-US" sz="3200" dirty="0">
                <a:solidFill>
                  <a:schemeClr val="tx1"/>
                </a:solidFill>
              </a:rPr>
              <a:t>ECIE5008</a:t>
            </a:r>
          </a:p>
          <a:p>
            <a:r>
              <a:rPr lang="en-US" sz="3200" dirty="0" err="1">
                <a:solidFill>
                  <a:schemeClr val="tx1"/>
                </a:solidFill>
              </a:rPr>
              <a:t>Llythrennedd</a:t>
            </a:r>
            <a:r>
              <a:rPr lang="en-US" sz="3200" dirty="0">
                <a:solidFill>
                  <a:schemeClr val="tx1"/>
                </a:solidFill>
              </a:rPr>
              <a:t> </a:t>
            </a:r>
            <a:r>
              <a:rPr lang="en-US" sz="3200" dirty="0" err="1">
                <a:solidFill>
                  <a:schemeClr val="tx1"/>
                </a:solidFill>
              </a:rPr>
              <a:t>yn</a:t>
            </a:r>
            <a:r>
              <a:rPr lang="en-US" sz="3200" dirty="0">
                <a:solidFill>
                  <a:schemeClr val="tx1"/>
                </a:solidFill>
              </a:rPr>
              <a:t> </a:t>
            </a:r>
            <a:r>
              <a:rPr lang="en-US" sz="3200" dirty="0" err="1">
                <a:solidFill>
                  <a:schemeClr val="tx1"/>
                </a:solidFill>
              </a:rPr>
              <a:t>Allwedd</a:t>
            </a:r>
            <a:r>
              <a:rPr lang="en-US" sz="3200" dirty="0">
                <a:solidFill>
                  <a:schemeClr val="tx1"/>
                </a:solidFill>
              </a:rPr>
              <a:t> </a:t>
            </a:r>
            <a:r>
              <a:rPr lang="en-US" sz="3200" dirty="0" err="1">
                <a:solidFill>
                  <a:schemeClr val="tx1"/>
                </a:solidFill>
              </a:rPr>
              <a:t>i</a:t>
            </a:r>
            <a:r>
              <a:rPr lang="en-US" sz="3200" dirty="0">
                <a:solidFill>
                  <a:schemeClr val="tx1"/>
                </a:solidFill>
              </a:rPr>
              <a:t> </a:t>
            </a:r>
            <a:r>
              <a:rPr lang="en-US" sz="3200" dirty="0" err="1">
                <a:solidFill>
                  <a:schemeClr val="tx1"/>
                </a:solidFill>
              </a:rPr>
              <a:t>Ddysgu</a:t>
            </a:r>
            <a:r>
              <a:rPr lang="en-US" sz="3200" dirty="0">
                <a:solidFill>
                  <a:schemeClr val="tx1"/>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err="1">
                <a:latin typeface="+mn-lt"/>
              </a:rPr>
              <a:t>Nodau</a:t>
            </a:r>
            <a:r>
              <a:rPr lang="en-US" dirty="0"/>
              <a:t>
</a:t>
            </a:r>
          </a:p>
        </p:txBody>
      </p:sp>
      <p:sp>
        <p:nvSpPr>
          <p:cNvPr id="3" name="Content Placeholder 2"/>
          <p:cNvSpPr>
            <a:spLocks noGrp="1"/>
          </p:cNvSpPr>
          <p:nvPr>
            <p:ph idx="1"/>
          </p:nvPr>
        </p:nvSpPr>
        <p:spPr/>
        <p:txBody>
          <a:bodyPr>
            <a:normAutofit/>
          </a:bodyPr>
          <a:lstStyle/>
          <a:p>
            <a:r>
              <a:rPr lang="en-US" sz="3200" dirty="0" err="1"/>
              <a:t>Ystyriwch</a:t>
            </a:r>
            <a:r>
              <a:rPr lang="en-US" sz="3200" dirty="0"/>
              <a:t> </a:t>
            </a:r>
            <a:r>
              <a:rPr lang="en-US" sz="3200" dirty="0" err="1"/>
              <a:t>yn</a:t>
            </a:r>
            <a:r>
              <a:rPr lang="en-US" sz="3200" dirty="0"/>
              <a:t> </a:t>
            </a:r>
            <a:r>
              <a:rPr lang="en-US" sz="3200" dirty="0" err="1"/>
              <a:t>fanwl</a:t>
            </a:r>
            <a:r>
              <a:rPr lang="en-US" sz="3200" dirty="0"/>
              <a:t> </a:t>
            </a:r>
            <a:r>
              <a:rPr lang="en-US" sz="3200" dirty="0" err="1"/>
              <a:t>sut</a:t>
            </a:r>
            <a:r>
              <a:rPr lang="en-US" sz="3200" dirty="0"/>
              <a:t> </a:t>
            </a:r>
            <a:r>
              <a:rPr lang="en-US" sz="3200" dirty="0" err="1"/>
              <a:t>mae</a:t>
            </a:r>
            <a:r>
              <a:rPr lang="en-US" sz="3200" dirty="0"/>
              <a:t> plant </a:t>
            </a:r>
            <a:r>
              <a:rPr lang="en-US" sz="3200" dirty="0" err="1"/>
              <a:t>ifanc</a:t>
            </a:r>
            <a:r>
              <a:rPr lang="en-US" sz="3200" dirty="0"/>
              <a:t> </a:t>
            </a:r>
            <a:r>
              <a:rPr lang="en-US" sz="3200" dirty="0" err="1"/>
              <a:t>yn</a:t>
            </a:r>
            <a:r>
              <a:rPr lang="en-US" sz="3200" dirty="0"/>
              <a:t> </a:t>
            </a:r>
            <a:r>
              <a:rPr lang="en-US" sz="3200" dirty="0" err="1"/>
              <a:t>caffael</a:t>
            </a:r>
            <a:r>
              <a:rPr lang="en-US" sz="3200" dirty="0"/>
              <a:t> </a:t>
            </a:r>
            <a:r>
              <a:rPr lang="en-US" sz="3200" dirty="0" err="1"/>
              <a:t>iaith</a:t>
            </a:r>
            <a:r>
              <a:rPr lang="en-US" sz="3200" dirty="0"/>
              <a:t>.
</a:t>
            </a:r>
            <a:r>
              <a:rPr lang="en-US" sz="3200" dirty="0" err="1"/>
              <a:t>Yn</a:t>
            </a:r>
            <a:r>
              <a:rPr lang="en-US" sz="3200" dirty="0"/>
              <a:t> </a:t>
            </a:r>
            <a:r>
              <a:rPr lang="en-US" sz="3200" dirty="0" err="1"/>
              <a:t>feirniadol</a:t>
            </a:r>
            <a:r>
              <a:rPr lang="en-US" sz="3200" dirty="0"/>
              <a:t> </a:t>
            </a:r>
            <a:r>
              <a:rPr lang="en-US" sz="3200" dirty="0" err="1"/>
              <a:t>archwilio</a:t>
            </a:r>
            <a:r>
              <a:rPr lang="en-US" sz="3200" dirty="0"/>
              <a:t> </a:t>
            </a:r>
            <a:r>
              <a:rPr lang="en-US" sz="3200" dirty="0" err="1"/>
              <a:t>cysyniadau</a:t>
            </a:r>
            <a:r>
              <a:rPr lang="en-US" sz="3200" dirty="0"/>
              <a:t> </a:t>
            </a:r>
            <a:r>
              <a:rPr lang="en-US" sz="3200" dirty="0" err="1"/>
              <a:t>damcaniaethol</a:t>
            </a:r>
            <a:r>
              <a:rPr lang="en-US" sz="3200" dirty="0"/>
              <a:t> </a:t>
            </a:r>
            <a:r>
              <a:rPr lang="en-US" sz="3200" dirty="0" err="1"/>
              <a:t>allweddol</a:t>
            </a:r>
            <a:r>
              <a:rPr lang="en-US" sz="3200" dirty="0"/>
              <a:t> </a:t>
            </a:r>
            <a:r>
              <a:rPr lang="en-US" sz="3200" dirty="0" err="1"/>
              <a:t>sy'n</a:t>
            </a:r>
            <a:r>
              <a:rPr lang="en-US" sz="3200" dirty="0"/>
              <a:t> sail </a:t>
            </a:r>
            <a:r>
              <a:rPr lang="en-US" sz="3200" dirty="0" err="1"/>
              <a:t>i</a:t>
            </a:r>
            <a:r>
              <a:rPr lang="en-US" sz="3200" dirty="0"/>
              <a:t> </a:t>
            </a:r>
            <a:r>
              <a:rPr lang="en-US" sz="3200" dirty="0" err="1"/>
              <a:t>ddatblygiad</a:t>
            </a:r>
            <a:r>
              <a:rPr lang="en-US" sz="3200" dirty="0"/>
              <a:t> </a:t>
            </a:r>
            <a:r>
              <a:rPr lang="en-US" sz="3200" dirty="0" err="1"/>
              <a:t>iaith</a:t>
            </a:r>
            <a:r>
              <a:rPr lang="en-US" sz="3200" dirty="0"/>
              <a:t>, </a:t>
            </a:r>
            <a:r>
              <a:rPr lang="en-US" sz="3200" dirty="0" err="1"/>
              <a:t>e.e.</a:t>
            </a:r>
            <a:r>
              <a:rPr lang="en-US" sz="3200" dirty="0"/>
              <a:t> </a:t>
            </a:r>
            <a:r>
              <a:rPr lang="en-US" sz="3200" dirty="0" err="1"/>
              <a:t>ymddygiadwr</a:t>
            </a:r>
            <a:r>
              <a:rPr lang="en-US" sz="3200" dirty="0"/>
              <a:t> a </a:t>
            </a:r>
            <a:r>
              <a:rPr lang="en-US" sz="3200" dirty="0" err="1"/>
              <a:t>damcaniaethau</a:t>
            </a:r>
            <a:r>
              <a:rPr lang="en-US" sz="3200" dirty="0"/>
              <a:t> </a:t>
            </a:r>
            <a:r>
              <a:rPr lang="en-US" sz="3200" dirty="0" err="1"/>
              <a:t>actifydd</a:t>
            </a:r>
            <a:r>
              <a:rPr lang="en-US" sz="3200" dirty="0"/>
              <a:t>.
</a:t>
            </a:r>
            <a:r>
              <a:rPr lang="en-US" sz="3200" dirty="0" err="1"/>
              <a:t>Archwilio</a:t>
            </a:r>
            <a:r>
              <a:rPr lang="en-US" sz="3200" dirty="0"/>
              <a:t> </a:t>
            </a:r>
            <a:r>
              <a:rPr lang="en-US" sz="3200" dirty="0" err="1"/>
              <a:t>goblygiadau</a:t>
            </a:r>
            <a:r>
              <a:rPr lang="en-US" sz="3200" dirty="0"/>
              <a:t> </a:t>
            </a:r>
            <a:r>
              <a:rPr lang="en-US" sz="3200" dirty="0" err="1"/>
              <a:t>datblygiad</a:t>
            </a:r>
            <a:r>
              <a:rPr lang="en-US" sz="3200" dirty="0"/>
              <a:t> </a:t>
            </a:r>
            <a:r>
              <a:rPr lang="en-US" sz="3200" dirty="0" err="1"/>
              <a:t>iaith</a:t>
            </a:r>
            <a:r>
              <a:rPr lang="en-US" sz="3200" dirty="0"/>
              <a:t> </a:t>
            </a:r>
            <a:r>
              <a:rPr lang="en-US" sz="3200" dirty="0" err="1"/>
              <a:t>wrth</a:t>
            </a:r>
            <a:r>
              <a:rPr lang="en-US" sz="3200" dirty="0"/>
              <a:t> </a:t>
            </a:r>
            <a:r>
              <a:rPr lang="en-US" sz="3200" dirty="0" err="1"/>
              <a:t>gefnogi</a:t>
            </a:r>
            <a:r>
              <a:rPr lang="en-US" sz="3200" dirty="0"/>
              <a:t> </a:t>
            </a:r>
            <a:r>
              <a:rPr lang="en-US" sz="3200" dirty="0" err="1"/>
              <a:t>disgyblion</a:t>
            </a:r>
            <a:r>
              <a:rPr lang="en-US" sz="3200" dirty="0"/>
              <a:t> o </a:t>
            </a:r>
            <a:r>
              <a:rPr lang="en-US" sz="3200" dirty="0" err="1"/>
              <a:t>fewn</a:t>
            </a:r>
            <a:r>
              <a:rPr lang="en-US" sz="3200" dirty="0"/>
              <a:t> </a:t>
            </a:r>
            <a:r>
              <a:rPr lang="en-US" sz="3200" dirty="0" err="1"/>
              <a:t>yr</a:t>
            </a:r>
            <a:r>
              <a:rPr lang="en-US" sz="3200" dirty="0"/>
              <a:t> </a:t>
            </a:r>
            <a:r>
              <a:rPr lang="en-US" sz="3200" dirty="0" err="1"/>
              <a:t>ystafell</a:t>
            </a:r>
            <a:r>
              <a:rPr lang="en-US" sz="3200" dirty="0"/>
              <a:t> </a:t>
            </a:r>
            <a:r>
              <a:rPr lang="en-US" sz="3200" dirty="0" err="1"/>
              <a:t>ddosbarth</a:t>
            </a:r>
            <a:r>
              <a:rPr lang="en-US" sz="320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3600" dirty="0" err="1">
                <a:latin typeface="+mn-lt"/>
              </a:rPr>
              <a:t>Ystyriwch</a:t>
            </a:r>
            <a:r>
              <a:rPr lang="en-US" sz="3600" dirty="0">
                <a:latin typeface="+mn-lt"/>
              </a:rPr>
              <a:t> </a:t>
            </a:r>
            <a:r>
              <a:rPr lang="en-US" sz="3600" dirty="0" err="1">
                <a:latin typeface="+mn-lt"/>
              </a:rPr>
              <a:t>hyn</a:t>
            </a:r>
            <a:r>
              <a:rPr lang="en-US" dirty="0"/>
              <a:t>
</a:t>
            </a:r>
          </a:p>
        </p:txBody>
      </p:sp>
      <p:sp>
        <p:nvSpPr>
          <p:cNvPr id="5" name="Rounded Rectangular Callout 4"/>
          <p:cNvSpPr/>
          <p:nvPr/>
        </p:nvSpPr>
        <p:spPr>
          <a:xfrm>
            <a:off x="457200" y="2138289"/>
            <a:ext cx="8229600" cy="3810490"/>
          </a:xfrm>
          <a:prstGeom prst="wedgeRoundRectCallout">
            <a:avLst>
              <a:gd name="adj1" fmla="val -34245"/>
              <a:gd name="adj2" fmla="val 70331"/>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dirty="0"/>
              <a:t>‘Learning language is complex, so much so that no one has yet been able to </a:t>
            </a:r>
            <a:r>
              <a:rPr lang="en-US" sz="3600" dirty="0" err="1"/>
              <a:t>programme</a:t>
            </a:r>
            <a:r>
              <a:rPr lang="en-US" sz="3600" dirty="0"/>
              <a:t> a computer to do what we as human beings seem to do ‘by magic’ (Gross, 2013, p.4).  </a:t>
            </a:r>
          </a:p>
        </p:txBody>
      </p:sp>
      <p:pic>
        <p:nvPicPr>
          <p:cNvPr id="6" name="Picture 2" descr="C:\Users\G Ryder\AppData\Local\Microsoft\Windows\INetCache\IE\6LMFVL85\Chimpanzee-Head[1].jpg"/>
          <p:cNvPicPr>
            <a:picLocks noChangeAspect="1" noChangeArrowheads="1"/>
          </p:cNvPicPr>
          <p:nvPr/>
        </p:nvPicPr>
        <p:blipFill>
          <a:blip r:embed="rId2"/>
          <a:srcRect/>
          <a:stretch>
            <a:fillRect/>
          </a:stretch>
        </p:blipFill>
        <p:spPr bwMode="auto">
          <a:xfrm>
            <a:off x="6853335" y="274638"/>
            <a:ext cx="1663700" cy="166370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75630" y="1221510"/>
            <a:ext cx="5156809" cy="2367264"/>
          </a:xfrm>
          <a:prstGeom prst="rect">
            <a:avLst/>
          </a:prstGeom>
        </p:spPr>
      </p:pic>
      <p:sp>
        <p:nvSpPr>
          <p:cNvPr id="5" name="TextBox 4"/>
          <p:cNvSpPr txBox="1"/>
          <p:nvPr/>
        </p:nvSpPr>
        <p:spPr>
          <a:xfrm>
            <a:off x="229317" y="3820608"/>
            <a:ext cx="8449436" cy="1815882"/>
          </a:xfrm>
          <a:prstGeom prst="rect">
            <a:avLst/>
          </a:prstGeom>
          <a:noFill/>
          <a:ln w="25400">
            <a:solidFill>
              <a:schemeClr val="tx1">
                <a:alpha val="92000"/>
              </a:schemeClr>
            </a:solidFill>
          </a:ln>
        </p:spPr>
        <p:txBody>
          <a:bodyPr wrap="square" rtlCol="0">
            <a:spAutoFit/>
          </a:bodyPr>
          <a:lstStyle/>
          <a:p>
            <a:r>
              <a:rPr lang="en-US" sz="2800" dirty="0"/>
              <a:t>‘Babies know important things about language literally from the time they are born and learn a great deal about language before they ever say a word ‘  (</a:t>
            </a:r>
            <a:r>
              <a:rPr lang="en-US" sz="2800" dirty="0" err="1"/>
              <a:t>Gopnik</a:t>
            </a:r>
            <a:r>
              <a:rPr lang="en-US" sz="2800" dirty="0"/>
              <a:t> </a:t>
            </a:r>
            <a:r>
              <a:rPr lang="en-US" sz="2800" i="1" dirty="0"/>
              <a:t>et al., </a:t>
            </a:r>
            <a:r>
              <a:rPr lang="en-US" sz="2800" dirty="0"/>
              <a:t>2001:23). </a:t>
            </a:r>
          </a:p>
        </p:txBody>
      </p:sp>
      <p:sp>
        <p:nvSpPr>
          <p:cNvPr id="7" name="Title 6"/>
          <p:cNvSpPr>
            <a:spLocks noGrp="1"/>
          </p:cNvSpPr>
          <p:nvPr>
            <p:ph type="title"/>
          </p:nvPr>
        </p:nvSpPr>
        <p:spPr/>
        <p:txBody>
          <a:bodyPr>
            <a:normAutofit/>
          </a:bodyPr>
          <a:lstStyle/>
          <a:p>
            <a:r>
              <a:rPr lang="en-US" sz="4900" dirty="0" err="1"/>
              <a:t>Ydy</a:t>
            </a:r>
            <a:r>
              <a:rPr lang="en-US" sz="4900" dirty="0"/>
              <a:t> </a:t>
            </a:r>
            <a:r>
              <a:rPr lang="en-US" sz="4900" dirty="0" err="1"/>
              <a:t>babis</a:t>
            </a:r>
            <a:r>
              <a:rPr lang="en-US" sz="4900" dirty="0"/>
              <a:t> </a:t>
            </a:r>
            <a:r>
              <a:rPr lang="en-US" sz="4900" dirty="0" err="1"/>
              <a:t>yn</a:t>
            </a:r>
            <a:r>
              <a:rPr lang="en-US" sz="4900" dirty="0"/>
              <a:t> </a:t>
            </a:r>
            <a:r>
              <a:rPr lang="en-US" sz="4900" dirty="0" err="1"/>
              <a:t>cyfathrebu</a:t>
            </a:r>
            <a:r>
              <a:rPr lang="en-US" sz="4900" dirty="0"/>
              <a:t>?</a:t>
            </a:r>
            <a:r>
              <a:rPr lang="en-US"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mph" presetSubtype="0" fill="hold" nodeType="clickEffect">
                                  <p:stCondLst>
                                    <p:cond delay="0"/>
                                  </p:stCondLst>
                                  <p:childTnLst>
                                    <p:anim calcmode="discrete" valueType="str">
                                      <p:cBhvr>
                                        <p:cTn id="6" dur="1000" fill="hold"/>
                                        <p:tgtEl>
                                          <p:spTgt spid="4"/>
                                        </p:tgtEl>
                                        <p:attrNameLst>
                                          <p:attrName>style.visibility</p:attrName>
                                        </p:attrNameLst>
                                      </p:cBhvr>
                                      <p:tavLst>
                                        <p:tav tm="0">
                                          <p:val>
                                            <p:strVal val="hidden"/>
                                          </p:val>
                                        </p:tav>
                                        <p:tav tm="50000">
                                          <p:val>
                                            <p:strVal val="visible"/>
                                          </p:val>
                                        </p:tav>
                                      </p:tavLst>
                                    </p:anim>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55CE-C1D0-00C8-97A5-6D55ADBD319B}"/>
              </a:ext>
            </a:extLst>
          </p:cNvPr>
          <p:cNvSpPr>
            <a:spLocks noGrp="1"/>
          </p:cNvSpPr>
          <p:nvPr>
            <p:ph type="title"/>
          </p:nvPr>
        </p:nvSpPr>
        <p:spPr>
          <a:xfrm>
            <a:off x="268665" y="365126"/>
            <a:ext cx="8611385" cy="1460499"/>
          </a:xfrm>
        </p:spPr>
        <p:txBody>
          <a:bodyPr>
            <a:normAutofit fontScale="90000"/>
          </a:bodyPr>
          <a:lstStyle/>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br>
              <a:rPr lang="cy-GB" sz="3600" kern="0" dirty="0">
                <a:solidFill>
                  <a:srgbClr val="1F1F1F"/>
                </a:solidFill>
                <a:effectLst/>
                <a:latin typeface="+mn-lt"/>
                <a:ea typeface="Times New Roman" panose="02020603050405020304" pitchFamily="18" charset="0"/>
                <a:cs typeface="Arial" panose="020B0604020202020204" pitchFamily="34" charset="0"/>
              </a:rPr>
            </a:br>
            <a:br>
              <a:rPr lang="cy-GB" sz="3600" kern="0" dirty="0">
                <a:solidFill>
                  <a:srgbClr val="1F1F1F"/>
                </a:solidFill>
                <a:effectLst/>
                <a:latin typeface="+mn-lt"/>
                <a:ea typeface="Times New Roman" panose="02020603050405020304" pitchFamily="18" charset="0"/>
                <a:cs typeface="Arial" panose="020B0604020202020204" pitchFamily="34" charset="0"/>
              </a:rPr>
            </a:br>
            <a:r>
              <a:rPr lang="cy-GB" sz="3600" kern="0" dirty="0">
                <a:solidFill>
                  <a:srgbClr val="1F1F1F"/>
                </a:solidFill>
                <a:effectLst/>
                <a:latin typeface="+mn-lt"/>
                <a:ea typeface="Times New Roman" panose="02020603050405020304" pitchFamily="18" charset="0"/>
                <a:cs typeface="Arial" panose="020B0604020202020204" pitchFamily="34" charset="0"/>
              </a:rPr>
              <a:t>Mae datblygiad iaith yn dechrau cyn geni.</a:t>
            </a:r>
            <a:br>
              <a:rPr lang="en-GB" sz="3600" kern="100" dirty="0">
                <a:effectLst/>
                <a:latin typeface="+mn-lt"/>
                <a:ea typeface="DengXian" panose="02010600030101010101" pitchFamily="2" charset="-122"/>
                <a:cs typeface="Arial" panose="020B0604020202020204" pitchFamily="34" charset="0"/>
              </a:rPr>
            </a:br>
            <a:r>
              <a:rPr lang="cy-GB" sz="3600" kern="100" dirty="0">
                <a:effectLst/>
                <a:latin typeface="+mn-lt"/>
                <a:ea typeface="DengXian" panose="02010600030101010101" pitchFamily="2" charset="-122"/>
                <a:cs typeface="Arial" panose="020B0604020202020204" pitchFamily="34" charset="0"/>
              </a:rPr>
              <a:t> </a:t>
            </a:r>
            <a:br>
              <a:rPr lang="en-GB" sz="3600" kern="100" dirty="0">
                <a:effectLst/>
                <a:latin typeface="+mn-lt"/>
                <a:ea typeface="DengXian" panose="02010600030101010101" pitchFamily="2" charset="-122"/>
                <a:cs typeface="Arial" panose="020B0604020202020204" pitchFamily="34" charset="0"/>
              </a:rPr>
            </a:br>
            <a:endParaRPr lang="en-GB" sz="3600" dirty="0">
              <a:latin typeface="+mn-lt"/>
            </a:endParaRPr>
          </a:p>
        </p:txBody>
      </p:sp>
      <p:sp>
        <p:nvSpPr>
          <p:cNvPr id="3" name="Content Placeholder 2">
            <a:extLst>
              <a:ext uri="{FF2B5EF4-FFF2-40B4-BE49-F238E27FC236}">
                <a16:creationId xmlns:a16="http://schemas.microsoft.com/office/drawing/2014/main" id="{265D964A-9E60-C251-3351-190461C5E746}"/>
              </a:ext>
            </a:extLst>
          </p:cNvPr>
          <p:cNvSpPr>
            <a:spLocks noGrp="1"/>
          </p:cNvSpPr>
          <p:nvPr>
            <p:ph idx="1"/>
          </p:nvPr>
        </p:nvSpPr>
        <p:spPr/>
        <p:txBody>
          <a:bodyPr>
            <a:normAutofit fontScale="92500" lnSpcReduction="10000"/>
          </a:bodyPr>
          <a:lstStyle/>
          <a:p>
            <a:pPr marL="342900" lvl="0" indent="-342900" rtl="0">
              <a:lnSpc>
                <a:spcPct val="1150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Tua diwedd beichiogrwydd, mae’r </a:t>
            </a:r>
            <a:r>
              <a:rPr lang="cy-GB" sz="1800" kern="0" dirty="0" err="1">
                <a:solidFill>
                  <a:srgbClr val="1F1F1F"/>
                </a:solidFill>
                <a:effectLst/>
                <a:latin typeface="Arial" panose="020B0604020202020204" pitchFamily="34" charset="0"/>
                <a:ea typeface="Times New Roman" panose="02020603050405020304" pitchFamily="18" charset="0"/>
                <a:cs typeface="Arial" panose="020B0604020202020204" pitchFamily="34" charset="0"/>
              </a:rPr>
              <a:t>ffetws</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yn dechrau clywed synau a lleferydd yn dod o'r tu allan i gorff y fam.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Mae babanod wedi'u tiwnio'n llwyr â llais dynol ac mae'n well ganddynt ef na synau eraill. Yn benodol, mae'n well ganddynt y traw uwch sy'n nodweddiadol o leisiau benywaidd.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Maent hefyd yn sylwgar iawn i'r wyneb dynol, yn enwedig pan fydd yr wyneb yn siarad.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Er mai crio yw prif ddull cyfathrebu plentyn adeg ei eni, mae iaith yn dechrau datblygu ar unwaith trwy ailadrodd a dynwared.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cy-GB" sz="1800" kern="100" dirty="0">
                <a:effectLst/>
                <a:latin typeface="Arial" panose="020B0604020202020204" pitchFamily="34" charset="0"/>
                <a:ea typeface="DengXian" panose="02010600030101010101" pitchFamily="2" charset="-122"/>
                <a:cs typeface="Arial" panose="020B0604020202020204" pitchFamily="34" charset="0"/>
              </a:rPr>
              <a:t> </a:t>
            </a:r>
            <a:r>
              <a:rPr lang="en-GB" sz="1400" dirty="0">
                <a:hlinkClick r:id="rId2"/>
              </a:rPr>
              <a:t>http://www.healthofchildren.com/L/Language-Development.html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582381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BB9E7-C3D2-BBDC-726D-22727B78C9EE}"/>
              </a:ext>
            </a:extLst>
          </p:cNvPr>
          <p:cNvSpPr>
            <a:spLocks noGrp="1"/>
          </p:cNvSpPr>
          <p:nvPr>
            <p:ph type="title"/>
          </p:nvPr>
        </p:nvSpPr>
        <p:spPr/>
        <p:txBody>
          <a:bodyPr>
            <a:normAutofit fontScale="90000"/>
          </a:bodyPr>
          <a:lstStyle/>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br>
              <a:rPr lang="cy-GB" sz="3100" kern="0" dirty="0">
                <a:solidFill>
                  <a:srgbClr val="1F1F1F"/>
                </a:solidFill>
                <a:effectLst/>
                <a:latin typeface="+mn-lt"/>
                <a:ea typeface="Times New Roman" panose="02020603050405020304" pitchFamily="18" charset="0"/>
                <a:cs typeface="Arial" panose="020B0604020202020204" pitchFamily="34" charset="0"/>
              </a:rPr>
            </a:br>
            <a:r>
              <a:rPr lang="cy-GB" sz="3100" kern="0" dirty="0">
                <a:solidFill>
                  <a:srgbClr val="1F1F1F"/>
                </a:solidFill>
                <a:effectLst/>
                <a:latin typeface="+mn-lt"/>
                <a:ea typeface="Times New Roman" panose="02020603050405020304" pitchFamily="18" charset="0"/>
                <a:cs typeface="Arial" panose="020B0604020202020204" pitchFamily="34" charset="0"/>
              </a:rPr>
              <a:t>Rhwng genedigaeth a thri mis oed, mae'r rhan fwyaf o fabanod yn caffael y galluoedd canlynol:</a:t>
            </a:r>
            <a:br>
              <a:rPr lang="en-GB" sz="3100" kern="100" dirty="0">
                <a:effectLst/>
                <a:latin typeface="+mn-lt"/>
                <a:ea typeface="DengXian" panose="02010600030101010101" pitchFamily="2" charset="-122"/>
                <a:cs typeface="Arial" panose="020B0604020202020204" pitchFamily="34" charset="0"/>
              </a:rPr>
            </a:br>
            <a:r>
              <a:rPr lang="cy-GB" sz="3100" kern="100" dirty="0">
                <a:effectLst/>
                <a:latin typeface="+mn-lt"/>
                <a:ea typeface="DengXian" panose="02010600030101010101" pitchFamily="2" charset="-122"/>
                <a:cs typeface="Arial" panose="020B0604020202020204" pitchFamily="34" charset="0"/>
              </a:rPr>
              <a:t> </a:t>
            </a:r>
            <a:br>
              <a:rPr lang="en-GB" sz="18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55E804A-1426-7C0E-E8C6-0C72FBEE0691}"/>
              </a:ext>
            </a:extLst>
          </p:cNvPr>
          <p:cNvSpPr>
            <a:spLocks noGrp="1"/>
          </p:cNvSpPr>
          <p:nvPr>
            <p:ph idx="1"/>
          </p:nvPr>
        </p:nvSpPr>
        <p:spPr/>
        <p:txBody>
          <a:bodyPr>
            <a:normAutofit fontScale="25000" lnSpcReduction="20000"/>
          </a:bodyPr>
          <a:lstStyle/>
          <a:p>
            <a:pPr marL="342900" lvl="0" indent="-342900" rtl="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7200" kern="0" dirty="0">
                <a:solidFill>
                  <a:srgbClr val="1F1F1F"/>
                </a:solidFill>
                <a:effectLst/>
                <a:ea typeface="Times New Roman" panose="02020603050405020304" pitchFamily="18" charset="0"/>
                <a:cs typeface="Arial" panose="020B0604020202020204" pitchFamily="34" charset="0"/>
              </a:rPr>
              <a:t>ymddangos i adnabod llais eu mam</a:t>
            </a:r>
            <a:endParaRPr lang="en-GB" sz="7200" kern="100" dirty="0">
              <a:effectLst/>
              <a:ea typeface="DengXian" panose="02010600030101010101" pitchFamily="2" charset="-122"/>
              <a:cs typeface="Arial" panose="020B0604020202020204" pitchFamily="34" charset="0"/>
            </a:endParaRPr>
          </a:p>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7200" kern="0" dirty="0">
                <a:solidFill>
                  <a:srgbClr val="1F1F1F"/>
                </a:solidFill>
                <a:effectLst/>
                <a:ea typeface="Times New Roman" panose="02020603050405020304" pitchFamily="18" charset="0"/>
                <a:cs typeface="Arial" panose="020B0604020202020204" pitchFamily="34" charset="0"/>
              </a:rPr>
              <a:t>yn dawel neu'n gwenu wrth siarad â nhw</a:t>
            </a:r>
            <a:endParaRPr lang="en-GB" sz="7200" kern="100" dirty="0">
              <a:effectLst/>
              <a:ea typeface="DengXian" panose="02010600030101010101" pitchFamily="2" charset="-122"/>
              <a:cs typeface="Arial" panose="020B0604020202020204" pitchFamily="34" charset="0"/>
            </a:endParaRPr>
          </a:p>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7200" kern="0" dirty="0">
                <a:solidFill>
                  <a:srgbClr val="1F1F1F"/>
                </a:solidFill>
                <a:effectLst/>
                <a:ea typeface="Times New Roman" panose="02020603050405020304" pitchFamily="18" charset="0"/>
                <a:cs typeface="Arial" panose="020B0604020202020204" pitchFamily="34" charset="0"/>
              </a:rPr>
              <a:t>troi at leisiau a synau cyfarwydd</a:t>
            </a:r>
            <a:endParaRPr lang="en-GB" sz="7200" kern="100" dirty="0">
              <a:effectLst/>
              <a:ea typeface="DengXian" panose="02010600030101010101" pitchFamily="2" charset="-122"/>
              <a:cs typeface="Arial" panose="020B0604020202020204" pitchFamily="34" charset="0"/>
            </a:endParaRPr>
          </a:p>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7200" kern="0" dirty="0">
                <a:solidFill>
                  <a:srgbClr val="1F1F1F"/>
                </a:solidFill>
                <a:effectLst/>
                <a:ea typeface="Times New Roman" panose="02020603050405020304" pitchFamily="18" charset="0"/>
                <a:cs typeface="Arial" panose="020B0604020202020204" pitchFamily="34" charset="0"/>
              </a:rPr>
              <a:t>gwneud synau sy'n dynodi pleser</a:t>
            </a:r>
            <a:endParaRPr lang="en-GB" sz="7200" kern="100" dirty="0">
              <a:effectLst/>
              <a:ea typeface="DengXian" panose="02010600030101010101" pitchFamily="2" charset="-122"/>
              <a:cs typeface="Arial" panose="020B0604020202020204" pitchFamily="34" charset="0"/>
            </a:endParaRPr>
          </a:p>
          <a:p>
            <a:pPr marL="342900" lvl="0" indent="-342900">
              <a:lnSpc>
                <a:spcPts val="2700"/>
              </a:lnSpc>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7200" kern="0" dirty="0">
                <a:solidFill>
                  <a:srgbClr val="1F1F1F"/>
                </a:solidFill>
                <a:effectLst/>
                <a:ea typeface="Times New Roman" panose="02020603050405020304" pitchFamily="18" charset="0"/>
                <a:cs typeface="Arial" panose="020B0604020202020204" pitchFamily="34" charset="0"/>
              </a:rPr>
              <a:t>crio yn wahanol i fynegi gwahanol anghenion</a:t>
            </a:r>
            <a:endParaRPr lang="en-GB" sz="7200" kern="100" dirty="0">
              <a:effectLst/>
              <a:ea typeface="DengXian" panose="02010600030101010101" pitchFamily="2" charset="-122"/>
              <a:cs typeface="Arial" panose="020B0604020202020204" pitchFamily="34" charset="0"/>
            </a:endParaRPr>
          </a:p>
          <a:p>
            <a:pPr marL="342900" lvl="0" indent="-342900">
              <a:lnSpc>
                <a:spcPts val="2700"/>
              </a:lnSpc>
              <a:spcAft>
                <a:spcPts val="800"/>
              </a:spcAft>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7200" kern="0" dirty="0" err="1">
                <a:solidFill>
                  <a:srgbClr val="1F1F1F"/>
                </a:solidFill>
                <a:effectLst/>
                <a:ea typeface="Times New Roman" panose="02020603050405020304" pitchFamily="18" charset="0"/>
                <a:cs typeface="Arial" panose="020B0604020202020204" pitchFamily="34" charset="0"/>
              </a:rPr>
              <a:t>grunt</a:t>
            </a:r>
            <a:r>
              <a:rPr lang="cy-GB" sz="7200" kern="0" dirty="0">
                <a:solidFill>
                  <a:srgbClr val="1F1F1F"/>
                </a:solidFill>
                <a:effectLst/>
                <a:ea typeface="Times New Roman" panose="02020603050405020304" pitchFamily="18" charset="0"/>
                <a:cs typeface="Arial" panose="020B0604020202020204" pitchFamily="34" charset="0"/>
              </a:rPr>
              <a:t>, chwerthin, swnian, a </a:t>
            </a:r>
            <a:r>
              <a:rPr lang="cy-GB" sz="7200" kern="0" dirty="0" err="1">
                <a:solidFill>
                  <a:srgbClr val="1F1F1F"/>
                </a:solidFill>
                <a:effectLst/>
                <a:ea typeface="Times New Roman" panose="02020603050405020304" pitchFamily="18" charset="0"/>
                <a:cs typeface="Arial" panose="020B0604020202020204" pitchFamily="34" charset="0"/>
              </a:rPr>
              <a:t>gurgl</a:t>
            </a:r>
            <a:r>
              <a:rPr lang="cy-GB" sz="7200" kern="0" dirty="0">
                <a:solidFill>
                  <a:srgbClr val="1F1F1F"/>
                </a:solidFill>
                <a:effectLst/>
                <a:ea typeface="Times New Roman" panose="02020603050405020304" pitchFamily="18" charset="0"/>
                <a:cs typeface="Arial" panose="020B0604020202020204" pitchFamily="34" charset="0"/>
              </a:rPr>
              <a:t> dechrau </a:t>
            </a:r>
            <a:r>
              <a:rPr lang="cy-GB" sz="7200" kern="0" dirty="0" err="1">
                <a:solidFill>
                  <a:srgbClr val="1F1F1F"/>
                </a:solidFill>
                <a:effectLst/>
                <a:ea typeface="Times New Roman" panose="02020603050405020304" pitchFamily="18" charset="0"/>
                <a:cs typeface="Arial" panose="020B0604020202020204" pitchFamily="34" charset="0"/>
              </a:rPr>
              <a:t>coo</a:t>
            </a:r>
            <a:r>
              <a:rPr lang="cy-GB" sz="7200" kern="0" dirty="0">
                <a:solidFill>
                  <a:srgbClr val="1F1F1F"/>
                </a:solidFill>
                <a:effectLst/>
                <a:ea typeface="Times New Roman" panose="02020603050405020304" pitchFamily="18" charset="0"/>
                <a:cs typeface="Arial" panose="020B0604020202020204" pitchFamily="34" charset="0"/>
              </a:rPr>
              <a:t> (ailadrodd yr un synau yn aml)            mewn ymateb i leisiau</a:t>
            </a:r>
            <a:endParaRPr lang="en-GB" sz="7200" kern="100" dirty="0">
              <a:effectLst/>
              <a:ea typeface="DengXian" panose="02010600030101010101" pitchFamily="2" charset="-122"/>
              <a:cs typeface="Arial" panose="020B0604020202020204" pitchFamily="34" charset="0"/>
            </a:endParaRPr>
          </a:p>
          <a:p>
            <a:pPr marL="342900" lvl="0" indent="-342900">
              <a:lnSpc>
                <a:spcPts val="2700"/>
              </a:lnSpc>
              <a:spcAft>
                <a:spcPts val="800"/>
              </a:spcAft>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7200" kern="0" dirty="0">
                <a:solidFill>
                  <a:srgbClr val="1F1F1F"/>
                </a:solidFill>
                <a:effectLst/>
                <a:ea typeface="Times New Roman" panose="02020603050405020304" pitchFamily="18" charset="0"/>
                <a:cs typeface="Arial" panose="020B0604020202020204" pitchFamily="34" charset="0"/>
              </a:rPr>
              <a:t>gwneud synau tebyg i lafariad fel "</a:t>
            </a:r>
            <a:r>
              <a:rPr lang="cy-GB" sz="7200" kern="0" dirty="0" err="1">
                <a:solidFill>
                  <a:srgbClr val="1F1F1F"/>
                </a:solidFill>
                <a:effectLst/>
                <a:ea typeface="Times New Roman" panose="02020603050405020304" pitchFamily="18" charset="0"/>
                <a:cs typeface="Arial" panose="020B0604020202020204" pitchFamily="34" charset="0"/>
              </a:rPr>
              <a:t>ooh</a:t>
            </a:r>
            <a:r>
              <a:rPr lang="cy-GB" sz="7200" kern="0" dirty="0">
                <a:solidFill>
                  <a:srgbClr val="1F1F1F"/>
                </a:solidFill>
                <a:effectLst/>
                <a:ea typeface="Times New Roman" panose="02020603050405020304" pitchFamily="18" charset="0"/>
                <a:cs typeface="Arial" panose="020B0604020202020204" pitchFamily="34" charset="0"/>
              </a:rPr>
              <a:t>" ac "</a:t>
            </a:r>
            <a:r>
              <a:rPr lang="cy-GB" sz="7200" kern="0" dirty="0" err="1">
                <a:solidFill>
                  <a:srgbClr val="1F1F1F"/>
                </a:solidFill>
                <a:effectLst/>
                <a:ea typeface="Times New Roman" panose="02020603050405020304" pitchFamily="18" charset="0"/>
                <a:cs typeface="Arial" panose="020B0604020202020204" pitchFamily="34" charset="0"/>
              </a:rPr>
              <a:t>ah</a:t>
            </a:r>
            <a:r>
              <a:rPr lang="cy-GB" sz="7200" kern="0" dirty="0">
                <a:solidFill>
                  <a:srgbClr val="1F1F1F"/>
                </a:solidFill>
                <a:effectLst/>
                <a:ea typeface="Times New Roman" panose="02020603050405020304" pitchFamily="18" charset="0"/>
                <a:cs typeface="Arial" panose="020B0604020202020204" pitchFamily="34" charset="0"/>
              </a:rPr>
              <a:t>"</a:t>
            </a:r>
            <a:endParaRPr lang="en-GB" sz="7200" kern="100" dirty="0">
              <a:effectLst/>
              <a:ea typeface="DengXian" panose="02010600030101010101" pitchFamily="2" charset="-122"/>
              <a:cs typeface="Arial" panose="020B0604020202020204" pitchFamily="34" charset="0"/>
            </a:endParaRPr>
          </a:p>
          <a:p>
            <a:pPr>
              <a:lnSpc>
                <a:spcPct val="115000"/>
              </a:lnSpc>
              <a:spcAft>
                <a:spcPts val="800"/>
              </a:spcAft>
            </a:pP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144741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mn-lt"/>
              </a:rPr>
              <a:t>Offer </a:t>
            </a:r>
            <a:r>
              <a:rPr lang="en-US" dirty="0" err="1">
                <a:latin typeface="+mn-lt"/>
              </a:rPr>
              <a:t>ar</a:t>
            </a:r>
            <a:r>
              <a:rPr lang="en-US" dirty="0">
                <a:latin typeface="+mn-lt"/>
              </a:rPr>
              <a:t> </a:t>
            </a:r>
            <a:r>
              <a:rPr lang="en-US" dirty="0" err="1">
                <a:latin typeface="+mn-lt"/>
              </a:rPr>
              <a:t>gyfer</a:t>
            </a:r>
            <a:r>
              <a:rPr lang="en-US" dirty="0">
                <a:latin typeface="+mn-lt"/>
              </a:rPr>
              <a:t> </a:t>
            </a:r>
            <a:r>
              <a:rPr lang="en-US" dirty="0" err="1">
                <a:latin typeface="+mn-lt"/>
              </a:rPr>
              <a:t>cyfathrebu</a:t>
            </a:r>
            <a:r>
              <a:rPr lang="en-US" dirty="0"/>
              <a:t>
</a:t>
            </a:r>
          </a:p>
        </p:txBody>
      </p:sp>
      <p:graphicFrame>
        <p:nvGraphicFramePr>
          <p:cNvPr id="4" name="Diagram 3"/>
          <p:cNvGraphicFramePr/>
          <p:nvPr>
            <p:extLst>
              <p:ext uri="{D42A27DB-BD31-4B8C-83A1-F6EECF244321}">
                <p14:modId xmlns:p14="http://schemas.microsoft.com/office/powerpoint/2010/main" val="3810014102"/>
              </p:ext>
            </p:extLst>
          </p:nvPr>
        </p:nvGraphicFramePr>
        <p:xfrm>
          <a:off x="642013" y="1449923"/>
          <a:ext cx="8248416" cy="481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4" grpId="1">
        <p:bldAsOne/>
      </p:bldGraphic>
      <p:bldGraphic spid="4" grpId="2">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900" b="1" dirty="0"/>
              <a:t>Beth </a:t>
            </a:r>
            <a:r>
              <a:rPr lang="en-US" sz="4900" b="1" dirty="0" err="1"/>
              <a:t>yw</a:t>
            </a:r>
            <a:r>
              <a:rPr lang="en-US" sz="4900" b="1" dirty="0"/>
              <a:t> </a:t>
            </a:r>
            <a:r>
              <a:rPr lang="en-US" sz="4900" b="1" dirty="0" err="1"/>
              <a:t>iaith</a:t>
            </a:r>
            <a:r>
              <a:rPr lang="en-US" sz="4900" b="1" dirty="0"/>
              <a:t>?</a:t>
            </a:r>
            <a:r>
              <a:rPr lang="en-US" b="1" dirty="0"/>
              <a:t>
</a:t>
            </a:r>
          </a:p>
        </p:txBody>
      </p:sp>
      <p:sp>
        <p:nvSpPr>
          <p:cNvPr id="3" name="Content Placeholder 2"/>
          <p:cNvSpPr>
            <a:spLocks noGrp="1"/>
          </p:cNvSpPr>
          <p:nvPr>
            <p:ph idx="1"/>
          </p:nvPr>
        </p:nvSpPr>
        <p:spPr>
          <a:xfrm>
            <a:off x="0" y="1166018"/>
            <a:ext cx="8686800" cy="5577682"/>
          </a:xfrm>
        </p:spPr>
        <p:txBody>
          <a:bodyPr>
            <a:normAutofit/>
          </a:bodyPr>
          <a:lstStyle/>
          <a:p>
            <a:r>
              <a:rPr lang="en-US" sz="2800" dirty="0"/>
              <a:t>Sut </a:t>
            </a:r>
            <a:r>
              <a:rPr lang="en-US" sz="2800" dirty="0" err="1"/>
              <a:t>fyddech</a:t>
            </a:r>
            <a:r>
              <a:rPr lang="en-US" sz="2800" dirty="0"/>
              <a:t> </a:t>
            </a:r>
            <a:r>
              <a:rPr lang="en-US" sz="2800" dirty="0" err="1"/>
              <a:t>chi'n</a:t>
            </a:r>
            <a:r>
              <a:rPr lang="en-US" sz="2800" dirty="0"/>
              <a:t> </a:t>
            </a:r>
            <a:r>
              <a:rPr lang="en-US" sz="2800" dirty="0" err="1"/>
              <a:t>diffinio</a:t>
            </a:r>
            <a:r>
              <a:rPr lang="en-US" sz="2800" dirty="0"/>
              <a:t> </a:t>
            </a:r>
            <a:r>
              <a:rPr lang="en-US" sz="2800" dirty="0" err="1"/>
              <a:t>iaith</a:t>
            </a:r>
            <a:r>
              <a:rPr lang="en-US" sz="2800" dirty="0"/>
              <a:t>?
Beth </a:t>
            </a:r>
            <a:r>
              <a:rPr lang="en-US" sz="2800" dirty="0" err="1"/>
              <a:t>yw</a:t>
            </a:r>
            <a:r>
              <a:rPr lang="en-US" sz="2800" dirty="0"/>
              <a:t> </a:t>
            </a:r>
            <a:r>
              <a:rPr lang="en-US" sz="2800" dirty="0" err="1"/>
              <a:t>ei</a:t>
            </a:r>
            <a:r>
              <a:rPr lang="en-US" sz="2800" dirty="0"/>
              <a:t> </a:t>
            </a:r>
            <a:r>
              <a:rPr lang="en-US" sz="2800" dirty="0" err="1"/>
              <a:t>bwrpas</a:t>
            </a:r>
            <a:r>
              <a:rPr lang="en-US" sz="2800" dirty="0"/>
              <a:t>?
Beth </a:t>
            </a:r>
            <a:r>
              <a:rPr lang="en-US" sz="2800" dirty="0" err="1"/>
              <a:t>sy'n</a:t>
            </a:r>
            <a:r>
              <a:rPr lang="en-US" sz="2800" dirty="0"/>
              <a:t> </a:t>
            </a:r>
            <a:r>
              <a:rPr lang="en-US" sz="2800" dirty="0" err="1"/>
              <a:t>gwneud</a:t>
            </a:r>
            <a:r>
              <a:rPr lang="en-US" sz="2800" dirty="0"/>
              <a:t> </a:t>
            </a:r>
            <a:r>
              <a:rPr lang="en-US" sz="2800" dirty="0" err="1"/>
              <a:t>iaith</a:t>
            </a:r>
            <a:r>
              <a:rPr lang="en-US" sz="2800" dirty="0"/>
              <a:t>?
</a:t>
            </a:r>
            <a:r>
              <a:rPr lang="en-US" sz="2800" dirty="0" err="1"/>
              <a:t>Oes</a:t>
            </a:r>
            <a:r>
              <a:rPr lang="en-US" sz="2800" dirty="0"/>
              <a:t> </a:t>
            </a:r>
            <a:r>
              <a:rPr lang="en-US" sz="2800" dirty="0" err="1"/>
              <a:t>camau</a:t>
            </a:r>
            <a:r>
              <a:rPr lang="en-US" sz="2800" dirty="0"/>
              <a:t> </a:t>
            </a:r>
            <a:r>
              <a:rPr lang="en-US" sz="2800" dirty="0" err="1"/>
              <a:t>wrth</a:t>
            </a:r>
            <a:r>
              <a:rPr lang="en-US" sz="2800" dirty="0"/>
              <a:t> </a:t>
            </a:r>
            <a:r>
              <a:rPr lang="en-US" sz="2800" dirty="0" err="1"/>
              <a:t>ddysgu</a:t>
            </a:r>
            <a:r>
              <a:rPr lang="en-US" sz="2800" dirty="0"/>
              <a:t> </a:t>
            </a:r>
            <a:r>
              <a:rPr lang="en-US" sz="2800" dirty="0" err="1"/>
              <a:t>iaith</a:t>
            </a:r>
            <a:r>
              <a:rPr lang="en-US" sz="2800" dirty="0"/>
              <a:t>?</a:t>
            </a:r>
          </a:p>
        </p:txBody>
      </p:sp>
      <p:pic>
        <p:nvPicPr>
          <p:cNvPr id="4" name="Picture 3" descr="Babies_on_computer.jpeg"/>
          <p:cNvPicPr>
            <a:picLocks noChangeAspect="1"/>
          </p:cNvPicPr>
          <p:nvPr/>
        </p:nvPicPr>
        <p:blipFill>
          <a:blip r:embed="rId2"/>
          <a:stretch>
            <a:fillRect/>
          </a:stretch>
        </p:blipFill>
        <p:spPr>
          <a:xfrm rot="697589">
            <a:off x="2668949" y="4040429"/>
            <a:ext cx="3327249" cy="1701002"/>
          </a:xfrm>
          <a:prstGeom prst="rect">
            <a:avLst/>
          </a:prstGeom>
          <a:ln w="28575" cmpd="sng">
            <a:solidFill>
              <a:schemeClr val="tx1"/>
            </a:solidFill>
          </a:ln>
        </p:spPr>
      </p:pic>
      <p:sp>
        <p:nvSpPr>
          <p:cNvPr id="5" name="Rectangle 4">
            <a:extLst>
              <a:ext uri="{FF2B5EF4-FFF2-40B4-BE49-F238E27FC236}">
                <a16:creationId xmlns:a16="http://schemas.microsoft.com/office/drawing/2014/main" id="{4E1B5833-284F-41C3-9CB5-92FFEF248E60}"/>
              </a:ext>
            </a:extLst>
          </p:cNvPr>
          <p:cNvSpPr/>
          <p:nvPr/>
        </p:nvSpPr>
        <p:spPr>
          <a:xfrm>
            <a:off x="364075" y="3348580"/>
            <a:ext cx="6632917" cy="2308324"/>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http://www.healthofchildren.com/L/Language-Development.html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21EC9-13E6-FC3F-136B-AA657D0F8247}"/>
              </a:ext>
            </a:extLst>
          </p:cNvPr>
          <p:cNvSpPr>
            <a:spLocks noGrp="1"/>
          </p:cNvSpPr>
          <p:nvPr>
            <p:ph type="title"/>
          </p:nvPr>
        </p:nvSpPr>
        <p:spPr/>
        <p:txBody>
          <a:bodyPr>
            <a:normAutofit/>
          </a:bodyPr>
          <a:lstStyle/>
          <a:p>
            <a:r>
              <a:rPr lang="en-GB" sz="5300" b="1" dirty="0"/>
              <a:t>Iaith</a:t>
            </a:r>
            <a:r>
              <a:rPr lang="en-GB" b="1" dirty="0"/>
              <a:t>
</a:t>
            </a:r>
          </a:p>
        </p:txBody>
      </p:sp>
      <p:pic>
        <p:nvPicPr>
          <p:cNvPr id="3" name="Picture 2">
            <a:extLst>
              <a:ext uri="{FF2B5EF4-FFF2-40B4-BE49-F238E27FC236}">
                <a16:creationId xmlns:a16="http://schemas.microsoft.com/office/drawing/2014/main" id="{F2DC3FC8-5090-B002-7061-D05237E39707}"/>
              </a:ext>
            </a:extLst>
          </p:cNvPr>
          <p:cNvPicPr>
            <a:picLocks noChangeAspect="1"/>
          </p:cNvPicPr>
          <p:nvPr/>
        </p:nvPicPr>
        <p:blipFill>
          <a:blip r:embed="rId2"/>
          <a:stretch>
            <a:fillRect/>
          </a:stretch>
        </p:blipFill>
        <p:spPr>
          <a:xfrm>
            <a:off x="6656296" y="891458"/>
            <a:ext cx="2351648" cy="2537542"/>
          </a:xfrm>
          <a:prstGeom prst="rect">
            <a:avLst/>
          </a:prstGeom>
        </p:spPr>
      </p:pic>
      <p:sp>
        <p:nvSpPr>
          <p:cNvPr id="5" name="TextBox 4">
            <a:extLst>
              <a:ext uri="{FF2B5EF4-FFF2-40B4-BE49-F238E27FC236}">
                <a16:creationId xmlns:a16="http://schemas.microsoft.com/office/drawing/2014/main" id="{809DABB1-AD66-CA90-A6C9-090ADBC9BF74}"/>
              </a:ext>
            </a:extLst>
          </p:cNvPr>
          <p:cNvSpPr txBox="1"/>
          <p:nvPr/>
        </p:nvSpPr>
        <p:spPr>
          <a:xfrm>
            <a:off x="683342" y="1589195"/>
            <a:ext cx="5725551" cy="3539430"/>
          </a:xfrm>
          <a:prstGeom prst="rect">
            <a:avLst/>
          </a:prstGeom>
          <a:noFill/>
        </p:spPr>
        <p:txBody>
          <a:bodyPr wrap="square">
            <a:spAutoFit/>
          </a:bodyPr>
          <a:lstStyle/>
          <a:p>
            <a:pPr>
              <a:buNone/>
            </a:pPr>
            <a:r>
              <a:rPr lang="en-US" sz="3200" dirty="0">
                <a:solidFill>
                  <a:schemeClr val="tx1"/>
                </a:solidFill>
              </a:rPr>
              <a:t>“Language is the essence of thinking and is integral, not just to effective communication, but to learning, reflection and creativity.” </a:t>
            </a:r>
          </a:p>
          <a:p>
            <a:pPr>
              <a:buNone/>
            </a:pPr>
            <a:r>
              <a:rPr lang="en-US" sz="3200" dirty="0">
                <a:solidFill>
                  <a:schemeClr val="tx1"/>
                </a:solidFill>
              </a:rPr>
              <a:t>                                                                          (Donaldson, 2015: 48)</a:t>
            </a:r>
          </a:p>
        </p:txBody>
      </p:sp>
    </p:spTree>
    <p:extLst>
      <p:ext uri="{BB962C8B-B14F-4D97-AF65-F5344CB8AC3E}">
        <p14:creationId xmlns:p14="http://schemas.microsoft.com/office/powerpoint/2010/main" val="17106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B1455-ED66-A3C7-811F-210BD69A9CFA}"/>
              </a:ext>
            </a:extLst>
          </p:cNvPr>
          <p:cNvSpPr>
            <a:spLocks noGrp="1"/>
          </p:cNvSpPr>
          <p:nvPr>
            <p:ph type="title"/>
          </p:nvPr>
        </p:nvSpPr>
        <p:spPr/>
        <p:txBody>
          <a:bodyPr>
            <a:normAutofit/>
          </a:bodyPr>
          <a:lstStyle/>
          <a:p>
            <a:r>
              <a:rPr lang="en-GB" sz="4900" b="1" dirty="0" err="1"/>
              <a:t>Natur</a:t>
            </a:r>
            <a:r>
              <a:rPr lang="en-GB" sz="4900" b="1" dirty="0"/>
              <a:t> </a:t>
            </a:r>
            <a:r>
              <a:rPr lang="en-GB" sz="4900" b="1" dirty="0" err="1"/>
              <a:t>iaith</a:t>
            </a:r>
            <a:r>
              <a:rPr lang="en-GB" b="1" dirty="0"/>
              <a:t>
</a:t>
            </a:r>
          </a:p>
        </p:txBody>
      </p:sp>
      <p:sp>
        <p:nvSpPr>
          <p:cNvPr id="3" name="Content Placeholder 2">
            <a:extLst>
              <a:ext uri="{FF2B5EF4-FFF2-40B4-BE49-F238E27FC236}">
                <a16:creationId xmlns:a16="http://schemas.microsoft.com/office/drawing/2014/main" id="{189D712F-45C0-4190-B3E4-B0F90CE47204}"/>
              </a:ext>
            </a:extLst>
          </p:cNvPr>
          <p:cNvSpPr>
            <a:spLocks noGrp="1"/>
          </p:cNvSpPr>
          <p:nvPr>
            <p:ph idx="1"/>
          </p:nvPr>
        </p:nvSpPr>
        <p:spPr/>
        <p:txBody>
          <a:bodyPr>
            <a:normAutofit fontScale="92500" lnSpcReduction="10000"/>
          </a:bodyPr>
          <a:lstStyle/>
          <a:p>
            <a:r>
              <a:rPr lang="en-US" sz="3200" dirty="0"/>
              <a:t>Mae </a:t>
            </a:r>
            <a:r>
              <a:rPr lang="en-US" sz="3200" dirty="0" err="1"/>
              <a:t>tua</a:t>
            </a:r>
            <a:r>
              <a:rPr lang="en-US" sz="3200" dirty="0"/>
              <a:t> 7,000 o </a:t>
            </a:r>
            <a:r>
              <a:rPr lang="en-US" sz="3200" dirty="0" err="1"/>
              <a:t>ieithoedd</a:t>
            </a:r>
            <a:r>
              <a:rPr lang="en-US" sz="3200" dirty="0"/>
              <a:t> </a:t>
            </a:r>
            <a:r>
              <a:rPr lang="en-US" sz="3200" dirty="0" err="1"/>
              <a:t>yn</a:t>
            </a:r>
            <a:r>
              <a:rPr lang="en-US" sz="3200" dirty="0"/>
              <a:t> y </a:t>
            </a:r>
            <a:r>
              <a:rPr lang="en-US" sz="3200" dirty="0" err="1"/>
              <a:t>byd</a:t>
            </a:r>
            <a:r>
              <a:rPr lang="en-US" sz="3200" dirty="0"/>
              <a:t>.</a:t>
            </a:r>
            <a:endParaRPr lang="en-US" sz="3200" dirty="0">
              <a:solidFill>
                <a:schemeClr val="tx1"/>
              </a:solidFill>
            </a:endParaRPr>
          </a:p>
          <a:p>
            <a:endParaRPr lang="en-US" sz="3200" dirty="0">
              <a:solidFill>
                <a:schemeClr val="tx1"/>
              </a:solidFill>
            </a:endParaRPr>
          </a:p>
          <a:p>
            <a:r>
              <a:rPr lang="en-US" sz="3200" dirty="0">
                <a:solidFill>
                  <a:schemeClr val="tx1"/>
                </a:solidFill>
              </a:rPr>
              <a:t>All languages are </a:t>
            </a:r>
            <a:r>
              <a:rPr lang="en-US" sz="3200" dirty="0" err="1">
                <a:solidFill>
                  <a:schemeClr val="tx1"/>
                </a:solidFill>
              </a:rPr>
              <a:t>organised</a:t>
            </a:r>
            <a:r>
              <a:rPr lang="en-US" sz="3200" dirty="0">
                <a:solidFill>
                  <a:schemeClr val="tx1"/>
                </a:solidFill>
              </a:rPr>
              <a:t> in the same way.</a:t>
            </a:r>
          </a:p>
          <a:p>
            <a:endParaRPr lang="en-US" sz="3200" dirty="0">
              <a:solidFill>
                <a:schemeClr val="tx1"/>
              </a:solidFill>
            </a:endParaRPr>
          </a:p>
          <a:p>
            <a:r>
              <a:rPr lang="en-US" sz="3200" dirty="0"/>
              <a:t>Mae </a:t>
            </a:r>
            <a:r>
              <a:rPr lang="en-US" sz="3200" dirty="0" err="1"/>
              <a:t>ieithoedd</a:t>
            </a:r>
            <a:r>
              <a:rPr lang="en-US" sz="3200" dirty="0"/>
              <a:t> </a:t>
            </a:r>
            <a:r>
              <a:rPr lang="en-US" sz="3200" dirty="0" err="1"/>
              <a:t>sy'n</a:t>
            </a:r>
            <a:r>
              <a:rPr lang="en-US" sz="3200" dirty="0"/>
              <a:t> </a:t>
            </a:r>
            <a:r>
              <a:rPr lang="en-US" sz="3200" dirty="0" err="1"/>
              <a:t>cael</a:t>
            </a:r>
            <a:r>
              <a:rPr lang="en-US" sz="3200" dirty="0"/>
              <a:t> </a:t>
            </a:r>
            <a:r>
              <a:rPr lang="en-US" sz="3200" dirty="0" err="1"/>
              <a:t>eu</a:t>
            </a:r>
            <a:r>
              <a:rPr lang="en-US" sz="3200" dirty="0"/>
              <a:t> </a:t>
            </a:r>
            <a:r>
              <a:rPr lang="en-US" sz="3200" dirty="0" err="1"/>
              <a:t>siarad</a:t>
            </a:r>
            <a:r>
              <a:rPr lang="en-US" sz="3200" dirty="0"/>
              <a:t> </a:t>
            </a:r>
            <a:r>
              <a:rPr lang="en-US" sz="3200" dirty="0" err="1"/>
              <a:t>yn</a:t>
            </a:r>
            <a:r>
              <a:rPr lang="en-US" sz="3200" dirty="0"/>
              <a:t> </a:t>
            </a:r>
            <a:r>
              <a:rPr lang="en-US" sz="3200" dirty="0" err="1"/>
              <a:t>defnyddio</a:t>
            </a:r>
            <a:r>
              <a:rPr lang="en-US" sz="3200" dirty="0"/>
              <a:t> </a:t>
            </a:r>
            <a:r>
              <a:rPr lang="en-US" sz="3200" dirty="0" err="1"/>
              <a:t>seiniau</a:t>
            </a:r>
            <a:r>
              <a:rPr lang="en-US" sz="3200" dirty="0"/>
              <a:t> a </a:t>
            </a:r>
            <a:r>
              <a:rPr lang="en-US" sz="3200" dirty="0" err="1"/>
              <a:t>rheolau</a:t>
            </a:r>
            <a:r>
              <a:rPr lang="en-US" sz="3200" dirty="0"/>
              <a:t> er </a:t>
            </a:r>
            <a:r>
              <a:rPr lang="en-US" sz="3200" dirty="0" err="1"/>
              <a:t>mwyn</a:t>
            </a:r>
            <a:r>
              <a:rPr lang="en-US" sz="3200" dirty="0"/>
              <a:t> </a:t>
            </a:r>
            <a:r>
              <a:rPr lang="en-US" sz="3200" dirty="0" err="1"/>
              <a:t>cynhyrchu</a:t>
            </a:r>
            <a:r>
              <a:rPr lang="en-US" sz="3200" dirty="0"/>
              <a:t> </a:t>
            </a:r>
            <a:r>
              <a:rPr lang="en-US" sz="3200" dirty="0" err="1"/>
              <a:t>geiriau</a:t>
            </a:r>
            <a:r>
              <a:rPr lang="en-US" sz="3200" dirty="0"/>
              <a:t> a </a:t>
            </a:r>
            <a:r>
              <a:rPr lang="en-US" sz="3200" dirty="0" err="1"/>
              <a:t>brawddegau</a:t>
            </a:r>
            <a:r>
              <a:rPr lang="en-US" dirty="0"/>
              <a:t>.
</a:t>
            </a:r>
            <a:endParaRPr lang="en-GB" dirty="0"/>
          </a:p>
        </p:txBody>
      </p:sp>
    </p:spTree>
    <p:extLst>
      <p:ext uri="{BB962C8B-B14F-4D97-AF65-F5344CB8AC3E}">
        <p14:creationId xmlns:p14="http://schemas.microsoft.com/office/powerpoint/2010/main" val="551274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60276-AFA1-BF2F-F853-4DD2F9B09133}"/>
              </a:ext>
            </a:extLst>
          </p:cNvPr>
          <p:cNvSpPr>
            <a:spLocks noGrp="1"/>
          </p:cNvSpPr>
          <p:nvPr>
            <p:ph type="title"/>
          </p:nvPr>
        </p:nvSpPr>
        <p:spPr/>
        <p:txBody>
          <a:bodyPr>
            <a:noAutofit/>
          </a:bodyPr>
          <a:lstStyle/>
          <a:p>
            <a:r>
              <a:rPr lang="en-GB" sz="4800" b="1" dirty="0" err="1"/>
              <a:t>Cwestiwn</a:t>
            </a:r>
            <a:r>
              <a:rPr lang="en-GB" sz="4800" b="1" dirty="0"/>
              <a:t> </a:t>
            </a:r>
            <a:r>
              <a:rPr lang="en-GB" sz="4800" b="1" dirty="0" err="1"/>
              <a:t>arall</a:t>
            </a:r>
            <a:r>
              <a:rPr lang="en-GB" sz="4800" b="1" dirty="0"/>
              <a:t>!
</a:t>
            </a:r>
          </a:p>
        </p:txBody>
      </p:sp>
      <p:sp>
        <p:nvSpPr>
          <p:cNvPr id="3" name="Content Placeholder 2">
            <a:extLst>
              <a:ext uri="{FF2B5EF4-FFF2-40B4-BE49-F238E27FC236}">
                <a16:creationId xmlns:a16="http://schemas.microsoft.com/office/drawing/2014/main" id="{BE4F4C0B-0497-43E7-5CDB-4287D90C0C9A}"/>
              </a:ext>
            </a:extLst>
          </p:cNvPr>
          <p:cNvSpPr>
            <a:spLocks noGrp="1"/>
          </p:cNvSpPr>
          <p:nvPr>
            <p:ph idx="1"/>
          </p:nvPr>
        </p:nvSpPr>
        <p:spPr>
          <a:xfrm>
            <a:off x="858127" y="1814731"/>
            <a:ext cx="7104187" cy="2560321"/>
          </a:xfrm>
        </p:spPr>
        <p:style>
          <a:lnRef idx="1">
            <a:schemeClr val="accent6"/>
          </a:lnRef>
          <a:fillRef idx="2">
            <a:schemeClr val="accent6"/>
          </a:fillRef>
          <a:effectRef idx="1">
            <a:schemeClr val="accent6"/>
          </a:effectRef>
          <a:fontRef idx="minor">
            <a:schemeClr val="dk1"/>
          </a:fontRef>
        </p:style>
        <p:txBody>
          <a:bodyPr/>
          <a:lstStyle/>
          <a:p>
            <a:pPr marL="0" indent="0">
              <a:buNone/>
            </a:pPr>
            <a:endParaRPr lang="en-US" sz="3200" dirty="0">
              <a:solidFill>
                <a:schemeClr val="tx1"/>
              </a:solidFill>
            </a:endParaRPr>
          </a:p>
        </p:txBody>
      </p:sp>
      <p:sp>
        <p:nvSpPr>
          <p:cNvPr id="4" name="Speech Bubble: Rectangle with Corners Rounded 3">
            <a:extLst>
              <a:ext uri="{FF2B5EF4-FFF2-40B4-BE49-F238E27FC236}">
                <a16:creationId xmlns:a16="http://schemas.microsoft.com/office/drawing/2014/main" id="{BC962E31-7317-4B5C-DC5D-89C7A69DF477}"/>
              </a:ext>
            </a:extLst>
          </p:cNvPr>
          <p:cNvSpPr/>
          <p:nvPr/>
        </p:nvSpPr>
        <p:spPr>
          <a:xfrm>
            <a:off x="4445391" y="2954215"/>
            <a:ext cx="45719" cy="45719"/>
          </a:xfrm>
          <a:prstGeom prst="wedgeRoundRectCallou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6D8A9D2D-D2A8-975B-558B-2C32F4DF5871}"/>
              </a:ext>
            </a:extLst>
          </p:cNvPr>
          <p:cNvSpPr/>
          <p:nvPr/>
        </p:nvSpPr>
        <p:spPr>
          <a:xfrm>
            <a:off x="858128" y="1600200"/>
            <a:ext cx="7339819" cy="3154679"/>
          </a:xfrm>
          <a:prstGeom prst="wedgeRoundRectCallout">
            <a:avLst>
              <a:gd name="adj1" fmla="val -22558"/>
              <a:gd name="adj2" fmla="val 100000"/>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4000" dirty="0" err="1">
                <a:solidFill>
                  <a:schemeClr val="bg1"/>
                </a:solidFill>
              </a:rPr>
              <a:t>Oes</a:t>
            </a:r>
            <a:r>
              <a:rPr lang="en-GB" sz="4000" dirty="0">
                <a:solidFill>
                  <a:schemeClr val="bg1"/>
                </a:solidFill>
              </a:rPr>
              <a:t> </a:t>
            </a:r>
            <a:r>
              <a:rPr lang="en-GB" sz="4000" dirty="0" err="1">
                <a:solidFill>
                  <a:schemeClr val="bg1"/>
                </a:solidFill>
              </a:rPr>
              <a:t>angen</a:t>
            </a:r>
            <a:r>
              <a:rPr lang="en-GB" sz="4000" dirty="0">
                <a:solidFill>
                  <a:schemeClr val="bg1"/>
                </a:solidFill>
              </a:rPr>
              <a:t> </a:t>
            </a:r>
            <a:r>
              <a:rPr lang="en-GB" sz="4000" dirty="0" err="1">
                <a:solidFill>
                  <a:schemeClr val="bg1"/>
                </a:solidFill>
              </a:rPr>
              <a:t>iaith</a:t>
            </a:r>
            <a:r>
              <a:rPr lang="en-GB" sz="4000" dirty="0">
                <a:solidFill>
                  <a:schemeClr val="bg1"/>
                </a:solidFill>
              </a:rPr>
              <a:t> </a:t>
            </a:r>
            <a:r>
              <a:rPr lang="en-GB" sz="4000" dirty="0" err="1">
                <a:solidFill>
                  <a:schemeClr val="bg1"/>
                </a:solidFill>
              </a:rPr>
              <a:t>i</a:t>
            </a:r>
            <a:r>
              <a:rPr lang="en-GB" sz="4000" dirty="0">
                <a:solidFill>
                  <a:schemeClr val="bg1"/>
                </a:solidFill>
              </a:rPr>
              <a:t> </a:t>
            </a:r>
            <a:r>
              <a:rPr lang="en-GB" sz="4000" dirty="0" err="1">
                <a:solidFill>
                  <a:schemeClr val="bg1"/>
                </a:solidFill>
              </a:rPr>
              <a:t>gyfathrebu</a:t>
            </a:r>
            <a:r>
              <a:rPr lang="en-GB" sz="4000" dirty="0">
                <a:solidFill>
                  <a:schemeClr val="bg1"/>
                </a:solidFill>
              </a:rPr>
              <a:t>?</a:t>
            </a:r>
            <a:r>
              <a:rPr lang="en-GB" sz="4000" dirty="0">
                <a:solidFill>
                  <a:schemeClr val="tx1"/>
                </a:solidFill>
              </a:rPr>
              <a:t>
</a:t>
            </a:r>
          </a:p>
        </p:txBody>
      </p:sp>
    </p:spTree>
    <p:extLst>
      <p:ext uri="{BB962C8B-B14F-4D97-AF65-F5344CB8AC3E}">
        <p14:creationId xmlns:p14="http://schemas.microsoft.com/office/powerpoint/2010/main" val="3282780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EE74-C826-CC1E-0F98-40278E32DC3F}"/>
              </a:ext>
            </a:extLst>
          </p:cNvPr>
          <p:cNvSpPr>
            <a:spLocks noGrp="1"/>
          </p:cNvSpPr>
          <p:nvPr>
            <p:ph type="title"/>
          </p:nvPr>
        </p:nvSpPr>
        <p:spPr/>
        <p:txBody>
          <a:bodyPr>
            <a:noAutofit/>
          </a:bodyPr>
          <a:lstStyle/>
          <a:p>
            <a:r>
              <a:rPr lang="en-US" sz="4800" b="1" dirty="0" err="1"/>
              <a:t>Ystyriwch</a:t>
            </a:r>
            <a:r>
              <a:rPr lang="en-US" sz="4800" b="1" dirty="0"/>
              <a:t> </a:t>
            </a:r>
            <a:r>
              <a:rPr lang="en-US" sz="4800" b="1" dirty="0" err="1"/>
              <a:t>hefyd</a:t>
            </a:r>
            <a:r>
              <a:rPr lang="en-US" sz="4800" b="1" dirty="0"/>
              <a:t> ...</a:t>
            </a:r>
            <a:r>
              <a:rPr lang="en-US" b="1" dirty="0"/>
              <a:t>
</a:t>
            </a:r>
            <a:endParaRPr lang="en-GB" b="1" dirty="0"/>
          </a:p>
        </p:txBody>
      </p:sp>
      <p:sp>
        <p:nvSpPr>
          <p:cNvPr id="3" name="Content Placeholder 2">
            <a:extLst>
              <a:ext uri="{FF2B5EF4-FFF2-40B4-BE49-F238E27FC236}">
                <a16:creationId xmlns:a16="http://schemas.microsoft.com/office/drawing/2014/main" id="{6AECFB46-BFDE-4232-5C29-1BE5F0FC16F0}"/>
              </a:ext>
            </a:extLst>
          </p:cNvPr>
          <p:cNvSpPr>
            <a:spLocks noGrp="1"/>
          </p:cNvSpPr>
          <p:nvPr>
            <p:ph idx="1"/>
          </p:nvPr>
        </p:nvSpPr>
        <p:spPr/>
        <p:txBody>
          <a:bodyPr>
            <a:normAutofit/>
          </a:bodyPr>
          <a:lstStyle/>
          <a:p>
            <a:r>
              <a:rPr lang="en-GB" sz="4000" dirty="0"/>
              <a:t>Beth </a:t>
            </a:r>
            <a:r>
              <a:rPr lang="en-GB" sz="4000" dirty="0" err="1"/>
              <a:t>yw'r</a:t>
            </a:r>
            <a:r>
              <a:rPr lang="en-GB" sz="4000" dirty="0"/>
              <a:t> </a:t>
            </a:r>
            <a:r>
              <a:rPr lang="en-GB" sz="4000" dirty="0" err="1"/>
              <a:t>heriau</a:t>
            </a:r>
            <a:r>
              <a:rPr lang="en-GB" sz="4000" dirty="0"/>
              <a:t> </a:t>
            </a:r>
            <a:r>
              <a:rPr lang="en-GB" sz="4000" dirty="0" err="1"/>
              <a:t>i</a:t>
            </a:r>
            <a:r>
              <a:rPr lang="en-GB" sz="4000" dirty="0"/>
              <a:t> </a:t>
            </a:r>
            <a:r>
              <a:rPr lang="en-GB" sz="4000" dirty="0" err="1"/>
              <a:t>ddatblygiad</a:t>
            </a:r>
            <a:r>
              <a:rPr lang="en-GB" sz="4000" dirty="0"/>
              <a:t> </a:t>
            </a:r>
            <a:r>
              <a:rPr lang="en-GB" sz="4000" dirty="0" err="1"/>
              <a:t>iaith</a:t>
            </a:r>
            <a:r>
              <a:rPr lang="en-GB" sz="4000" dirty="0"/>
              <a:t>?</a:t>
            </a:r>
          </a:p>
          <a:p>
            <a:endParaRPr lang="en-GB" sz="4000" dirty="0"/>
          </a:p>
          <a:p>
            <a:r>
              <a:rPr lang="en-GB" sz="4000" dirty="0"/>
              <a:t>Beth </a:t>
            </a:r>
            <a:r>
              <a:rPr lang="en-GB" sz="4000" dirty="0" err="1"/>
              <a:t>yw</a:t>
            </a:r>
            <a:r>
              <a:rPr lang="en-GB" sz="4000" dirty="0"/>
              <a:t> </a:t>
            </a:r>
            <a:r>
              <a:rPr lang="en-GB" sz="4000" dirty="0" err="1"/>
              <a:t>rôl</a:t>
            </a:r>
            <a:r>
              <a:rPr lang="en-GB" sz="4000" dirty="0"/>
              <a:t> </a:t>
            </a:r>
            <a:r>
              <a:rPr lang="en-GB" sz="4000" dirty="0" err="1"/>
              <a:t>yr</a:t>
            </a:r>
            <a:r>
              <a:rPr lang="en-GB" sz="4000" dirty="0"/>
              <a:t> </a:t>
            </a:r>
            <a:r>
              <a:rPr lang="en-GB" sz="4000" dirty="0" err="1"/>
              <a:t>athro</a:t>
            </a:r>
            <a:r>
              <a:rPr lang="en-GB" sz="4000" dirty="0"/>
              <a:t> </a:t>
            </a:r>
            <a:r>
              <a:rPr lang="en-GB" sz="4000" dirty="0" err="1"/>
              <a:t>ysgol</a:t>
            </a:r>
            <a:r>
              <a:rPr lang="en-GB" sz="4000" dirty="0"/>
              <a:t> </a:t>
            </a:r>
            <a:r>
              <a:rPr lang="en-GB" sz="4000" dirty="0" err="1"/>
              <a:t>gynradd</a:t>
            </a:r>
            <a:r>
              <a:rPr lang="en-GB" sz="4000" dirty="0"/>
              <a:t> o ran </a:t>
            </a:r>
            <a:r>
              <a:rPr lang="en-GB" sz="4000" dirty="0" err="1"/>
              <a:t>hybu</a:t>
            </a:r>
            <a:r>
              <a:rPr lang="en-GB" sz="4000" dirty="0"/>
              <a:t> </a:t>
            </a:r>
            <a:r>
              <a:rPr lang="en-GB" sz="4000" dirty="0" err="1"/>
              <a:t>iaith</a:t>
            </a:r>
            <a:r>
              <a:rPr lang="en-GB" sz="4000" dirty="0"/>
              <a:t>?</a:t>
            </a:r>
          </a:p>
        </p:txBody>
      </p:sp>
    </p:spTree>
    <p:extLst>
      <p:ext uri="{BB962C8B-B14F-4D97-AF65-F5344CB8AC3E}">
        <p14:creationId xmlns:p14="http://schemas.microsoft.com/office/powerpoint/2010/main" val="1230071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440F3E-28AC-91C0-C30B-BC0FAFD49A7C}"/>
              </a:ext>
            </a:extLst>
          </p:cNvPr>
          <p:cNvSpPr>
            <a:spLocks noGrp="1"/>
          </p:cNvSpPr>
          <p:nvPr>
            <p:ph idx="1"/>
          </p:nvPr>
        </p:nvSpPr>
        <p:spPr/>
        <p:txBody>
          <a:bodyPr>
            <a:normAutofit lnSpcReduction="10000"/>
          </a:bodyPr>
          <a:lstStyle/>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Namau Clyw</a:t>
            </a:r>
            <a:endParaRPr lang="en-GB" sz="1800" b="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Effaith</a:t>
            </a:r>
            <a:r>
              <a:rPr lang="cy-GB" sz="1800"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 Os yw plentyn yn cael ei eni â cholled clyw neu’n profi problemau clyw yn gynnar, gall effeithio’n ddifrifol ar ei allu i glywed iaith. Gall hyn oedi caffael iaith a'i gwneud yn anoddach deall a chynhyrchu lleferydd.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Anhwylderau Niwrolegol</a:t>
            </a:r>
            <a:endParaRPr lang="en-GB" sz="1800" b="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Effaith:</a:t>
            </a:r>
            <a:r>
              <a:rPr lang="cy-GB" sz="1800"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 Gall cyflyrau fel dyslecsia, anhwylder sbectrwm awtistiaeth (ASD), ac affasia effeithio ar sut mae iaith yn cael ei phrosesu, ei deall neu ei chynhyrchu. Er enghraifft, gall dyslecsia wneud darllen ac ysgrifennu yn arbennig o heriol, tra gall unigolion ag ASD gael trafferth ag agweddau cymdeithasol ar ddefnydd iaith, fel tôn a chyd-destun.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7" name="Title 6">
            <a:extLst>
              <a:ext uri="{FF2B5EF4-FFF2-40B4-BE49-F238E27FC236}">
                <a16:creationId xmlns:a16="http://schemas.microsoft.com/office/drawing/2014/main" id="{A84B5FA8-66F1-2555-A76C-1CF11E5603EE}"/>
              </a:ext>
            </a:extLst>
          </p:cNvPr>
          <p:cNvSpPr>
            <a:spLocks noGrp="1"/>
          </p:cNvSpPr>
          <p:nvPr>
            <p:ph type="title"/>
          </p:nvPr>
        </p:nvSpPr>
        <p:spPr/>
        <p:txBody>
          <a:bodyPr/>
          <a:lstStyle/>
          <a:p>
            <a:r>
              <a:rPr lang="en-GB" b="1" dirty="0" err="1"/>
              <a:t>Rhai</a:t>
            </a:r>
            <a:r>
              <a:rPr lang="en-GB" b="1" dirty="0"/>
              <a:t> </a:t>
            </a:r>
            <a:r>
              <a:rPr lang="en-GB" b="1" dirty="0" err="1"/>
              <a:t>heriau</a:t>
            </a:r>
            <a:r>
              <a:rPr lang="en-GB" b="1" dirty="0"/>
              <a:t> </a:t>
            </a:r>
            <a:r>
              <a:rPr lang="en-GB" b="1" dirty="0" err="1"/>
              <a:t>cyffredin</a:t>
            </a:r>
            <a:r>
              <a:rPr lang="en-GB" b="1" dirty="0"/>
              <a:t>…….</a:t>
            </a:r>
          </a:p>
        </p:txBody>
      </p:sp>
    </p:spTree>
    <p:extLst>
      <p:ext uri="{BB962C8B-B14F-4D97-AF65-F5344CB8AC3E}">
        <p14:creationId xmlns:p14="http://schemas.microsoft.com/office/powerpoint/2010/main" val="3958008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0CE66-CAEA-2D3B-CF58-D855BAB739DF}"/>
              </a:ext>
            </a:extLst>
          </p:cNvPr>
          <p:cNvSpPr>
            <a:spLocks noGrp="1"/>
          </p:cNvSpPr>
          <p:nvPr>
            <p:ph type="title"/>
          </p:nvPr>
        </p:nvSpPr>
        <p:spPr/>
        <p:txBody>
          <a:bodyPr/>
          <a:lstStyle/>
          <a:p>
            <a:r>
              <a:rPr lang="en-GB" b="1" dirty="0" err="1"/>
              <a:t>Rhai</a:t>
            </a:r>
            <a:r>
              <a:rPr lang="en-GB" b="1" dirty="0"/>
              <a:t> </a:t>
            </a:r>
            <a:r>
              <a:rPr lang="en-GB" b="1" dirty="0" err="1"/>
              <a:t>heriau</a:t>
            </a:r>
            <a:r>
              <a:rPr lang="en-GB" b="1" dirty="0"/>
              <a:t> </a:t>
            </a:r>
            <a:r>
              <a:rPr lang="en-GB" b="1" dirty="0" err="1"/>
              <a:t>cyffredin</a:t>
            </a:r>
            <a:r>
              <a:rPr lang="en-GB" b="1" dirty="0"/>
              <a:t>……</a:t>
            </a:r>
          </a:p>
        </p:txBody>
      </p:sp>
      <p:sp>
        <p:nvSpPr>
          <p:cNvPr id="3" name="Content Placeholder 2">
            <a:extLst>
              <a:ext uri="{FF2B5EF4-FFF2-40B4-BE49-F238E27FC236}">
                <a16:creationId xmlns:a16="http://schemas.microsoft.com/office/drawing/2014/main" id="{235E3146-6B4E-C1AF-F26D-98D660FE0560}"/>
              </a:ext>
            </a:extLst>
          </p:cNvPr>
          <p:cNvSpPr>
            <a:spLocks noGrp="1"/>
          </p:cNvSpPr>
          <p:nvPr>
            <p:ph idx="1"/>
          </p:nvPr>
        </p:nvSpPr>
        <p:spPr/>
        <p:txBody>
          <a:bodyPr>
            <a:normAutofit fontScale="92500" lnSpcReduction="20000"/>
          </a:bodyPr>
          <a:lstStyle/>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Diffyg Amlygiad i Iaith</a:t>
            </a:r>
            <a:endParaRPr lang="en-GB" sz="1800" b="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Effaith</a:t>
            </a:r>
            <a:r>
              <a:rPr lang="cy-GB" sz="1800"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 Mae angen i blant ddod i gysylltiad cyson â iaith lafar neu iaith arwyddion er mwyn datblygu eu sgiliau iaith. Os bydd plentyn yn tyfu i fyny mewn amgylchedd lle mae amlygiad iaith yn gyfyngedig (e.e., oherwydd arwahanrwydd cymdeithasol, esgeulustod, neu ddiffyg ysgogiad), gall ei ddatblygiad iaith gael ei ohirio.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Dwyieithrwydd neu Amlieithrwydd</a:t>
            </a:r>
            <a:endParaRPr lang="en-GB" sz="1800" b="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Effaith: Gall tyfu i fyny gydag ieithoedd lluosog weithiau ohirio datblygiad iaith neu arwain at gymysgu ieithoedd (newid cod). Gall rhai plant brofi "cyfnod tawel" pan fyddant yn dysgu dwy iaith a </a:t>
            </a:r>
            <a:r>
              <a:rPr lang="cy-GB" sz="1800" kern="0" dirty="0" err="1">
                <a:solidFill>
                  <a:srgbClr val="1F1F1F"/>
                </a:solidFill>
                <a:effectLst/>
                <a:latin typeface="Calibri" panose="020F0502020204030204" pitchFamily="34" charset="0"/>
                <a:ea typeface="Times New Roman" panose="02020603050405020304" pitchFamily="18" charset="0"/>
                <a:cs typeface="Arial" panose="020B0604020202020204" pitchFamily="34" charset="0"/>
              </a:rPr>
              <a:t>gallant</a:t>
            </a:r>
            <a:r>
              <a:rPr lang="cy-GB" sz="1800"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 ymddangos yn llai llafar na'u cyfoedion.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557810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9669E-69A5-2BCE-193F-4682EE8640B8}"/>
              </a:ext>
            </a:extLst>
          </p:cNvPr>
          <p:cNvSpPr>
            <a:spLocks noGrp="1"/>
          </p:cNvSpPr>
          <p:nvPr>
            <p:ph type="title"/>
          </p:nvPr>
        </p:nvSpPr>
        <p:spPr/>
        <p:txBody>
          <a:bodyPr/>
          <a:lstStyle/>
          <a:p>
            <a:r>
              <a:rPr lang="en-GB" b="1" dirty="0" err="1"/>
              <a:t>Rhai</a:t>
            </a:r>
            <a:r>
              <a:rPr lang="en-GB" b="1" dirty="0"/>
              <a:t> </a:t>
            </a:r>
            <a:r>
              <a:rPr lang="en-GB" b="1" dirty="0" err="1"/>
              <a:t>heriau</a:t>
            </a:r>
            <a:r>
              <a:rPr lang="en-GB" b="1" dirty="0"/>
              <a:t> </a:t>
            </a:r>
            <a:r>
              <a:rPr lang="en-GB" b="1" dirty="0" err="1"/>
              <a:t>cyffredin</a:t>
            </a:r>
            <a:r>
              <a:rPr lang="en-GB" b="1" dirty="0"/>
              <a:t> ….</a:t>
            </a:r>
          </a:p>
        </p:txBody>
      </p:sp>
      <p:sp>
        <p:nvSpPr>
          <p:cNvPr id="3" name="Content Placeholder 2">
            <a:extLst>
              <a:ext uri="{FF2B5EF4-FFF2-40B4-BE49-F238E27FC236}">
                <a16:creationId xmlns:a16="http://schemas.microsoft.com/office/drawing/2014/main" id="{7AF26A67-AACF-0C13-0D71-5C8611DCA954}"/>
              </a:ext>
            </a:extLst>
          </p:cNvPr>
          <p:cNvSpPr>
            <a:spLocks noGrp="1"/>
          </p:cNvSpPr>
          <p:nvPr>
            <p:ph idx="1"/>
          </p:nvPr>
        </p:nvSpPr>
        <p:spPr/>
        <p:txBody>
          <a:bodyPr>
            <a:normAutofit fontScale="92500" lnSpcReduction="10000"/>
          </a:bodyPr>
          <a:lstStyle/>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Oedi Gwybyddol</a:t>
            </a:r>
            <a:endParaRPr lang="en-GB" sz="1800" b="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Effaith: </a:t>
            </a:r>
            <a:r>
              <a:rPr lang="cy-GB" sz="1800"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Gall plant ag oedi datblygiadol, anableddau deallusol, neu heriau gwybyddol eraill ei chael hi'n fwy anodd deall cysyniadau iaith cymhleth, fel gramadeg a geirfa haniaethol.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cy-GB" sz="1800" b="1"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Ffactorau Economaidd Gymdeithasol</a:t>
            </a:r>
            <a:endParaRPr lang="en-GB" sz="1800" b="1"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Effaith: Efallai y bydd gan blant o deuluoedd incwm isel lai o fynediad at fewnbwn iaith o ansawdd uchel, gan gynnwys llyfrau, teganau addysgol, neu sgyrsiau rhyngweithiol gyda gofalwyr. Mae ymchwil yn dangos bod plant mewn cartrefi cyfoethocach yn aml yn clywed mwy o eiriau, a all arwain at sgiliau iaith uwch.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71484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b="1" dirty="0" err="1"/>
              <a:t>Pedwar</a:t>
            </a:r>
            <a:r>
              <a:rPr lang="en-US" b="1" dirty="0"/>
              <a:t> </a:t>
            </a:r>
            <a:r>
              <a:rPr lang="en-US" b="1" dirty="0" err="1"/>
              <a:t>Maes</a:t>
            </a:r>
            <a:r>
              <a:rPr lang="en-US" b="1" dirty="0"/>
              <a:t> </a:t>
            </a:r>
            <a:r>
              <a:rPr lang="en-US" b="1" dirty="0" err="1"/>
              <a:t>Allweddol</a:t>
            </a:r>
            <a:r>
              <a:rPr lang="en-US" b="1" dirty="0"/>
              <a:t> o Iaith</a:t>
            </a:r>
            <a:r>
              <a:rPr lang="en-US" dirty="0"/>
              <a:t>
</a:t>
            </a:r>
          </a:p>
        </p:txBody>
      </p:sp>
      <p:graphicFrame>
        <p:nvGraphicFramePr>
          <p:cNvPr id="6" name="Diagram 5"/>
          <p:cNvGraphicFramePr/>
          <p:nvPr>
            <p:extLst>
              <p:ext uri="{D42A27DB-BD31-4B8C-83A1-F6EECF244321}">
                <p14:modId xmlns:p14="http://schemas.microsoft.com/office/powerpoint/2010/main" val="1599193876"/>
              </p:ext>
            </p:extLst>
          </p:nvPr>
        </p:nvGraphicFramePr>
        <p:xfrm>
          <a:off x="740869" y="952623"/>
          <a:ext cx="7955522" cy="5962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7038256" y="6068558"/>
            <a:ext cx="1993291" cy="369332"/>
          </a:xfrm>
          <a:prstGeom prst="rect">
            <a:avLst/>
          </a:prstGeom>
          <a:noFill/>
        </p:spPr>
        <p:txBody>
          <a:bodyPr wrap="square" rtlCol="0">
            <a:spAutoFit/>
          </a:bodyPr>
          <a:lstStyle/>
          <a:p>
            <a:r>
              <a:rPr lang="en-US" dirty="0"/>
              <a:t>(</a:t>
            </a:r>
            <a:r>
              <a:rPr lang="en-US" dirty="0" err="1"/>
              <a:t>Cowie</a:t>
            </a:r>
            <a:r>
              <a:rPr lang="en-US" dirty="0"/>
              <a:t>, 2012, p.83)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06A123-4E15-3DA8-2567-41CA7F64A947}"/>
              </a:ext>
            </a:extLst>
          </p:cNvPr>
          <p:cNvSpPr txBox="1"/>
          <p:nvPr/>
        </p:nvSpPr>
        <p:spPr>
          <a:xfrm>
            <a:off x="0" y="269266"/>
            <a:ext cx="9144000" cy="4769254"/>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dirty="0">
                <a:solidFill>
                  <a:srgbClr val="202124"/>
                </a:solidFill>
                <a:ea typeface="Calibri" panose="020F0502020204030204" pitchFamily="34" charset="0"/>
                <a:cs typeface="Calibri" panose="020F0502020204030204" pitchFamily="34" charset="0"/>
              </a:rPr>
              <a:t> </a:t>
            </a:r>
            <a:r>
              <a:rPr lang="en-GB" sz="2000" b="1" dirty="0" err="1">
                <a:solidFill>
                  <a:srgbClr val="202124"/>
                </a:solidFill>
                <a:ea typeface="Calibri" panose="020F0502020204030204" pitchFamily="34" charset="0"/>
                <a:cs typeface="Calibri" panose="020F0502020204030204" pitchFamily="34" charset="0"/>
              </a:rPr>
              <a:t>Ffonoleg</a:t>
            </a:r>
            <a:r>
              <a:rPr lang="en-GB" sz="2000" dirty="0">
                <a:solidFill>
                  <a:srgbClr val="202124"/>
                </a:solidFill>
                <a:ea typeface="Calibri" panose="020F0502020204030204" pitchFamily="34" charset="0"/>
                <a:cs typeface="Calibri" panose="020F0502020204030204" pitchFamily="34" charset="0"/>
              </a:rPr>
              <a:t> -</a:t>
            </a:r>
            <a:r>
              <a:rPr lang="en-GB" sz="2000" dirty="0" err="1">
                <a:solidFill>
                  <a:srgbClr val="202124"/>
                </a:solidFill>
                <a:ea typeface="Calibri" panose="020F0502020204030204" pitchFamily="34" charset="0"/>
                <a:cs typeface="Calibri" panose="020F0502020204030204" pitchFamily="34" charset="0"/>
              </a:rPr>
              <a:t>Ffonoleg</a:t>
            </a:r>
            <a:r>
              <a:rPr lang="en-GB" sz="2000" dirty="0">
                <a:solidFill>
                  <a:srgbClr val="202124"/>
                </a:solidFill>
                <a:ea typeface="Calibri" panose="020F0502020204030204" pitchFamily="34" charset="0"/>
                <a:cs typeface="Calibri" panose="020F0502020204030204" pitchFamily="34" charset="0"/>
              </a:rPr>
              <a:t> </a:t>
            </a:r>
            <a:r>
              <a:rPr lang="en-GB" sz="2000" dirty="0" err="1">
                <a:solidFill>
                  <a:srgbClr val="202124"/>
                </a:solidFill>
                <a:ea typeface="Calibri" panose="020F0502020204030204" pitchFamily="34" charset="0"/>
                <a:cs typeface="Calibri" panose="020F0502020204030204" pitchFamily="34" charset="0"/>
              </a:rPr>
              <a:t>yn</a:t>
            </a:r>
            <a:r>
              <a:rPr lang="en-GB" sz="2000" dirty="0">
                <a:solidFill>
                  <a:srgbClr val="202124"/>
                </a:solidFill>
                <a:ea typeface="Calibri" panose="020F0502020204030204" pitchFamily="34" charset="0"/>
                <a:cs typeface="Calibri" panose="020F0502020204030204" pitchFamily="34" charset="0"/>
              </a:rPr>
              <a:t> </a:t>
            </a:r>
            <a:r>
              <a:rPr lang="en-GB" sz="2000" dirty="0" err="1">
                <a:solidFill>
                  <a:srgbClr val="202124"/>
                </a:solidFill>
                <a:ea typeface="Calibri" panose="020F0502020204030204" pitchFamily="34" charset="0"/>
                <a:cs typeface="Calibri" panose="020F0502020204030204" pitchFamily="34" charset="0"/>
              </a:rPr>
              <a:t>cyfeirio</a:t>
            </a:r>
            <a:r>
              <a:rPr lang="en-GB" sz="2000" dirty="0">
                <a:solidFill>
                  <a:srgbClr val="202124"/>
                </a:solidFill>
                <a:ea typeface="Calibri" panose="020F0502020204030204" pitchFamily="34" charset="0"/>
                <a:cs typeface="Calibri" panose="020F0502020204030204" pitchFamily="34" charset="0"/>
              </a:rPr>
              <a:t> at y </a:t>
            </a:r>
            <a:r>
              <a:rPr lang="en-GB" sz="2000" dirty="0" err="1">
                <a:solidFill>
                  <a:srgbClr val="202124"/>
                </a:solidFill>
                <a:ea typeface="Calibri" panose="020F0502020204030204" pitchFamily="34" charset="0"/>
                <a:cs typeface="Calibri" panose="020F0502020204030204" pitchFamily="34" charset="0"/>
              </a:rPr>
              <a:t>detholiad</a:t>
            </a:r>
            <a:r>
              <a:rPr lang="en-GB" sz="2000" dirty="0">
                <a:solidFill>
                  <a:srgbClr val="202124"/>
                </a:solidFill>
                <a:ea typeface="Calibri" panose="020F0502020204030204" pitchFamily="34" charset="0"/>
                <a:cs typeface="Calibri" panose="020F0502020204030204" pitchFamily="34" charset="0"/>
              </a:rPr>
              <a:t> o </a:t>
            </a:r>
            <a:r>
              <a:rPr lang="en-GB" sz="2000" dirty="0" err="1">
                <a:solidFill>
                  <a:srgbClr val="202124"/>
                </a:solidFill>
                <a:ea typeface="Calibri" panose="020F0502020204030204" pitchFamily="34" charset="0"/>
                <a:cs typeface="Calibri" panose="020F0502020204030204" pitchFamily="34" charset="0"/>
              </a:rPr>
              <a:t>seiniau</a:t>
            </a:r>
            <a:r>
              <a:rPr lang="en-GB" sz="2000" dirty="0">
                <a:solidFill>
                  <a:srgbClr val="202124"/>
                </a:solidFill>
                <a:ea typeface="Calibri" panose="020F0502020204030204" pitchFamily="34" charset="0"/>
                <a:cs typeface="Calibri" panose="020F0502020204030204" pitchFamily="34" charset="0"/>
              </a:rPr>
              <a:t> a </a:t>
            </a:r>
            <a:r>
              <a:rPr lang="en-GB" sz="2000" dirty="0" err="1">
                <a:solidFill>
                  <a:srgbClr val="202124"/>
                </a:solidFill>
                <a:ea typeface="Calibri" panose="020F0502020204030204" pitchFamily="34" charset="0"/>
                <a:cs typeface="Calibri" panose="020F0502020204030204" pitchFamily="34" charset="0"/>
              </a:rPr>
              <a:t>sillafau</a:t>
            </a:r>
            <a:r>
              <a:rPr lang="en-GB" sz="2000" dirty="0">
                <a:solidFill>
                  <a:srgbClr val="202124"/>
                </a:solidFill>
                <a:ea typeface="Calibri" panose="020F0502020204030204" pitchFamily="34" charset="0"/>
                <a:cs typeface="Calibri" panose="020F0502020204030204" pitchFamily="34" charset="0"/>
              </a:rPr>
              <a:t> </a:t>
            </a:r>
            <a:r>
              <a:rPr lang="en-GB" sz="2000" dirty="0" err="1">
                <a:solidFill>
                  <a:srgbClr val="202124"/>
                </a:solidFill>
                <a:ea typeface="Calibri" panose="020F0502020204030204" pitchFamily="34" charset="0"/>
                <a:cs typeface="Calibri" panose="020F0502020204030204" pitchFamily="34" charset="0"/>
              </a:rPr>
              <a:t>unigol</a:t>
            </a:r>
            <a:r>
              <a:rPr lang="en-GB" sz="2000" dirty="0">
                <a:solidFill>
                  <a:srgbClr val="202124"/>
                </a:solidFill>
                <a:ea typeface="Calibri" panose="020F0502020204030204" pitchFamily="34" charset="0"/>
                <a:cs typeface="Calibri" panose="020F0502020204030204" pitchFamily="34" charset="0"/>
              </a:rPr>
              <a:t> </a:t>
            </a:r>
            <a:r>
              <a:rPr lang="en-GB" sz="2000" dirty="0" err="1">
                <a:solidFill>
                  <a:srgbClr val="202124"/>
                </a:solidFill>
                <a:ea typeface="Calibri" panose="020F0502020204030204" pitchFamily="34" charset="0"/>
                <a:cs typeface="Calibri" panose="020F0502020204030204" pitchFamily="34" charset="0"/>
              </a:rPr>
              <a:t>i</a:t>
            </a:r>
            <a:r>
              <a:rPr lang="en-GB" sz="2000" dirty="0">
                <a:solidFill>
                  <a:srgbClr val="202124"/>
                </a:solidFill>
                <a:ea typeface="Calibri" panose="020F0502020204030204" pitchFamily="34" charset="0"/>
                <a:cs typeface="Calibri" panose="020F0502020204030204" pitchFamily="34" charset="0"/>
              </a:rPr>
              <a:t> </a:t>
            </a:r>
            <a:r>
              <a:rPr lang="en-GB" sz="2000" dirty="0" err="1">
                <a:solidFill>
                  <a:srgbClr val="202124"/>
                </a:solidFill>
                <a:ea typeface="Calibri" panose="020F0502020204030204" pitchFamily="34" charset="0"/>
                <a:cs typeface="Calibri" panose="020F0502020204030204" pitchFamily="34" charset="0"/>
              </a:rPr>
              <a:t>ffurfio</a:t>
            </a:r>
            <a:r>
              <a:rPr lang="en-GB" sz="2000" dirty="0">
                <a:solidFill>
                  <a:srgbClr val="202124"/>
                </a:solidFill>
                <a:ea typeface="Calibri" panose="020F0502020204030204" pitchFamily="34" charset="0"/>
                <a:cs typeface="Calibri" panose="020F0502020204030204" pitchFamily="34" charset="0"/>
              </a:rPr>
              <a:t> </a:t>
            </a:r>
            <a:r>
              <a:rPr lang="en-GB" sz="2000" dirty="0" err="1">
                <a:solidFill>
                  <a:srgbClr val="202124"/>
                </a:solidFill>
                <a:ea typeface="Calibri" panose="020F0502020204030204" pitchFamily="34" charset="0"/>
                <a:cs typeface="Calibri" panose="020F0502020204030204" pitchFamily="34" charset="0"/>
              </a:rPr>
              <a:t>geiriau</a:t>
            </a:r>
            <a:r>
              <a:rPr lang="en-GB" sz="2000" dirty="0">
                <a:solidFill>
                  <a:srgbClr val="202124"/>
                </a:solidFill>
                <a:ea typeface="Calibri" panose="020F0502020204030204" pitchFamily="34" charset="0"/>
                <a:cs typeface="Calibri" panose="020F0502020204030204" pitchFamily="34" charset="0"/>
              </a:rPr>
              <a:t> </a:t>
            </a:r>
            <a:r>
              <a:rPr lang="en-GB" sz="2000" dirty="0" err="1">
                <a:solidFill>
                  <a:srgbClr val="202124"/>
                </a:solidFill>
                <a:ea typeface="Calibri" panose="020F0502020204030204" pitchFamily="34" charset="0"/>
                <a:cs typeface="Calibri" panose="020F0502020204030204" pitchFamily="34" charset="0"/>
              </a:rPr>
              <a:t>llafar</a:t>
            </a:r>
            <a:r>
              <a:rPr lang="en-GB" sz="2000" dirty="0">
                <a:solidFill>
                  <a:srgbClr val="202124"/>
                </a:solidFill>
                <a:ea typeface="Calibri" panose="020F0502020204030204" pitchFamily="34" charset="0"/>
                <a:cs typeface="Calibri" panose="020F0502020204030204" pitchFamily="34" charset="0"/>
              </a:rPr>
              <a:t>.</a:t>
            </a:r>
            <a:r>
              <a:rPr lang="en-GB" sz="2000" dirty="0">
                <a:solidFill>
                  <a:srgbClr val="202124"/>
                </a:solidFill>
                <a:ea typeface="Calibri" panose="020F0502020204030204" pitchFamily="34" charset="0"/>
                <a:cs typeface="Times New Roman" panose="02020603050405020304" pitchFamily="18" charset="0"/>
              </a:rPr>
              <a:t>
</a:t>
            </a:r>
            <a:r>
              <a:rPr lang="en-GB" sz="2000" b="1" u="sng" dirty="0" err="1">
                <a:solidFill>
                  <a:srgbClr val="202124"/>
                </a:solidFill>
                <a:ea typeface="Calibri" panose="020F0502020204030204" pitchFamily="34" charset="0"/>
                <a:cs typeface="Calibri" panose="020F0502020204030204" pitchFamily="34" charset="0"/>
              </a:rPr>
              <a:t>Semanteg</a:t>
            </a:r>
            <a:r>
              <a:rPr lang="en-GB" sz="2000" b="1" u="sng" dirty="0">
                <a:solidFill>
                  <a:srgbClr val="202124"/>
                </a:solidFill>
                <a:ea typeface="Calibri" panose="020F0502020204030204" pitchFamily="34" charset="0"/>
                <a:cs typeface="Calibri" panose="020F0502020204030204" pitchFamily="34" charset="0"/>
              </a:rPr>
              <a:t> - </a:t>
            </a:r>
            <a:r>
              <a:rPr lang="en-GB" sz="2000" u="sng" dirty="0" err="1">
                <a:solidFill>
                  <a:srgbClr val="202124"/>
                </a:solidFill>
                <a:ea typeface="Calibri" panose="020F0502020204030204" pitchFamily="34" charset="0"/>
                <a:cs typeface="Calibri" panose="020F0502020204030204" pitchFamily="34" charset="0"/>
              </a:rPr>
              <a:t>ydy'r</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astudiaeth</a:t>
            </a:r>
            <a:r>
              <a:rPr lang="en-GB" sz="2000" u="sng" dirty="0">
                <a:solidFill>
                  <a:srgbClr val="202124"/>
                </a:solidFill>
                <a:ea typeface="Calibri" panose="020F0502020204030204" pitchFamily="34" charset="0"/>
                <a:cs typeface="Calibri" panose="020F0502020204030204" pitchFamily="34" charset="0"/>
              </a:rPr>
              <a:t> o </a:t>
            </a:r>
            <a:r>
              <a:rPr lang="en-GB" sz="2000" u="sng" dirty="0" err="1">
                <a:solidFill>
                  <a:srgbClr val="202124"/>
                </a:solidFill>
                <a:ea typeface="Calibri" panose="020F0502020204030204" pitchFamily="34" charset="0"/>
                <a:cs typeface="Calibri" panose="020F0502020204030204" pitchFamily="34" charset="0"/>
              </a:rPr>
              <a:t>ystyr</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geiriau</a:t>
            </a:r>
            <a:r>
              <a:rPr lang="en-GB" sz="2000" u="sng" dirty="0">
                <a:solidFill>
                  <a:srgbClr val="202124"/>
                </a:solidFill>
                <a:ea typeface="Calibri" panose="020F0502020204030204" pitchFamily="34" charset="0"/>
                <a:cs typeface="Calibri" panose="020F0502020204030204" pitchFamily="34" charset="0"/>
              </a:rPr>
              <a:t> a </a:t>
            </a:r>
            <a:r>
              <a:rPr lang="en-GB" sz="2000" u="sng" dirty="0" err="1">
                <a:solidFill>
                  <a:srgbClr val="202124"/>
                </a:solidFill>
                <a:ea typeface="Calibri" panose="020F0502020204030204" pitchFamily="34" charset="0"/>
                <a:cs typeface="Calibri" panose="020F0502020204030204" pitchFamily="34" charset="0"/>
              </a:rPr>
              <a:t>brawddegau</a:t>
            </a:r>
            <a:r>
              <a:rPr lang="en-GB" sz="2000" u="sng" dirty="0">
                <a:solidFill>
                  <a:srgbClr val="202124"/>
                </a:solidFill>
                <a:ea typeface="Calibri" panose="020F0502020204030204" pitchFamily="34" charset="0"/>
                <a:cs typeface="Calibri" panose="020F0502020204030204" pitchFamily="34" charset="0"/>
              </a:rPr>
              <a:t>. Er </a:t>
            </a:r>
            <a:r>
              <a:rPr lang="en-GB" sz="2000" u="sng" dirty="0" err="1">
                <a:solidFill>
                  <a:srgbClr val="202124"/>
                </a:solidFill>
                <a:ea typeface="Calibri" panose="020F0502020204030204" pitchFamily="34" charset="0"/>
                <a:cs typeface="Calibri" panose="020F0502020204030204" pitchFamily="34" charset="0"/>
              </a:rPr>
              <a:t>enghraifft</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mae</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cyrchfan</a:t>
            </a:r>
            <a:r>
              <a:rPr lang="en-GB" sz="2000" u="sng" dirty="0">
                <a:solidFill>
                  <a:srgbClr val="202124"/>
                </a:solidFill>
                <a:ea typeface="Calibri" panose="020F0502020204030204" pitchFamily="34" charset="0"/>
                <a:cs typeface="Calibri" panose="020F0502020204030204" pitchFamily="34" charset="0"/>
              </a:rPr>
              <a:t>" a "stop </a:t>
            </a:r>
            <a:r>
              <a:rPr lang="en-GB" sz="2000" u="sng" dirty="0" err="1">
                <a:solidFill>
                  <a:srgbClr val="202124"/>
                </a:solidFill>
                <a:ea typeface="Calibri" panose="020F0502020204030204" pitchFamily="34" charset="0"/>
                <a:cs typeface="Calibri" panose="020F0502020204030204" pitchFamily="34" charset="0"/>
              </a:rPr>
              <a:t>olaf</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dechnegol</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golygu'r</a:t>
            </a:r>
            <a:r>
              <a:rPr lang="en-GB" sz="2000" u="sng" dirty="0">
                <a:solidFill>
                  <a:srgbClr val="202124"/>
                </a:solidFill>
                <a:ea typeface="Calibri" panose="020F0502020204030204" pitchFamily="34" charset="0"/>
                <a:cs typeface="Calibri" panose="020F0502020204030204" pitchFamily="34" charset="0"/>
              </a:rPr>
              <a:t> un </a:t>
            </a:r>
            <a:r>
              <a:rPr lang="en-GB" sz="2000" u="sng" dirty="0" err="1">
                <a:solidFill>
                  <a:srgbClr val="202124"/>
                </a:solidFill>
                <a:ea typeface="Calibri" panose="020F0502020204030204" pitchFamily="34" charset="0"/>
                <a:cs typeface="Calibri" panose="020F0502020204030204" pitchFamily="34" charset="0"/>
              </a:rPr>
              <a:t>peth</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ond</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mae</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myfyrwyr</a:t>
            </a:r>
            <a:r>
              <a:rPr lang="en-GB" sz="2000" u="sng" dirty="0">
                <a:solidFill>
                  <a:srgbClr val="202124"/>
                </a:solidFill>
                <a:ea typeface="Calibri" panose="020F0502020204030204" pitchFamily="34" charset="0"/>
                <a:cs typeface="Calibri" panose="020F0502020204030204" pitchFamily="34" charset="0"/>
              </a:rPr>
              <a:t> o </a:t>
            </a:r>
            <a:r>
              <a:rPr lang="en-GB" sz="2000" u="sng" dirty="0" err="1">
                <a:solidFill>
                  <a:srgbClr val="202124"/>
                </a:solidFill>
                <a:ea typeface="Calibri" panose="020F0502020204030204" pitchFamily="34" charset="0"/>
                <a:cs typeface="Calibri" panose="020F0502020204030204" pitchFamily="34" charset="0"/>
              </a:rPr>
              <a:t>semanteg</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dadansoddi</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eu</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cysgodion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cynnil</a:t>
            </a:r>
            <a:r>
              <a:rPr lang="en-GB" sz="2000" u="sng" dirty="0">
                <a:solidFill>
                  <a:srgbClr val="202124"/>
                </a:solidFill>
                <a:ea typeface="Calibri" panose="020F0502020204030204" pitchFamily="34" charset="0"/>
                <a:cs typeface="Calibri" panose="020F0502020204030204" pitchFamily="34" charset="0"/>
              </a:rPr>
              <a:t> o </a:t>
            </a:r>
            <a:r>
              <a:rPr lang="en-GB" sz="2000" u="sng" dirty="0" err="1">
                <a:solidFill>
                  <a:srgbClr val="202124"/>
                </a:solidFill>
                <a:ea typeface="Calibri" panose="020F0502020204030204" pitchFamily="34" charset="0"/>
                <a:cs typeface="Calibri" panose="020F0502020204030204" pitchFamily="34" charset="0"/>
              </a:rPr>
              <a:t>ystyr</a:t>
            </a:r>
            <a:r>
              <a:rPr lang="en-GB" sz="2000" u="sng" dirty="0">
                <a:solidFill>
                  <a:srgbClr val="202124"/>
                </a:solidFill>
                <a:ea typeface="Calibri" panose="020F0502020204030204" pitchFamily="34" charset="0"/>
                <a:cs typeface="Calibri" panose="020F0502020204030204" pitchFamily="34" charset="0"/>
              </a:rPr>
              <a:t>.</a:t>
            </a:r>
            <a:r>
              <a:rPr lang="en-GB" sz="2000" b="1" u="sng" dirty="0">
                <a:solidFill>
                  <a:srgbClr val="202124"/>
                </a:solidFill>
                <a:ea typeface="Calibri" panose="020F0502020204030204" pitchFamily="34" charset="0"/>
                <a:cs typeface="Calibri" panose="020F0502020204030204" pitchFamily="34" charset="0"/>
              </a:rPr>
              <a:t>
</a:t>
            </a:r>
            <a:r>
              <a:rPr lang="en-GB" sz="2000" b="1" u="sng" dirty="0" err="1">
                <a:solidFill>
                  <a:srgbClr val="202124"/>
                </a:solidFill>
                <a:ea typeface="Calibri" panose="020F0502020204030204" pitchFamily="34" charset="0"/>
                <a:cs typeface="Calibri" panose="020F0502020204030204" pitchFamily="34" charset="0"/>
              </a:rPr>
              <a:t>Cystrawen</a:t>
            </a:r>
            <a:r>
              <a:rPr lang="en-GB" sz="2000" b="1" u="sng" dirty="0">
                <a:solidFill>
                  <a:srgbClr val="202124"/>
                </a:solidFill>
                <a:ea typeface="Calibri" panose="020F0502020204030204" pitchFamily="34" charset="0"/>
                <a:cs typeface="Calibri" panose="020F0502020204030204" pitchFamily="34" charset="0"/>
              </a:rPr>
              <a:t> - </a:t>
            </a:r>
            <a:r>
              <a:rPr lang="en-GB" sz="2000" u="sng" dirty="0" err="1">
                <a:solidFill>
                  <a:srgbClr val="202124"/>
                </a:solidFill>
                <a:ea typeface="Calibri" panose="020F0502020204030204" pitchFamily="34" charset="0"/>
                <a:cs typeface="Calibri" panose="020F0502020204030204" pitchFamily="34" charset="0"/>
              </a:rPr>
              <a:t>yw</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trefn</a:t>
            </a:r>
            <a:r>
              <a:rPr lang="en-GB" sz="2000" u="sng" dirty="0">
                <a:solidFill>
                  <a:srgbClr val="202124"/>
                </a:solidFill>
                <a:ea typeface="Calibri" panose="020F0502020204030204" pitchFamily="34" charset="0"/>
                <a:cs typeface="Calibri" panose="020F0502020204030204" pitchFamily="34" charset="0"/>
              </a:rPr>
              <a:t> neu </a:t>
            </a:r>
            <a:r>
              <a:rPr lang="en-GB" sz="2000" u="sng" dirty="0" err="1">
                <a:solidFill>
                  <a:srgbClr val="202124"/>
                </a:solidFill>
                <a:ea typeface="Calibri" panose="020F0502020204030204" pitchFamily="34" charset="0"/>
                <a:cs typeface="Calibri" panose="020F0502020204030204" pitchFamily="34" charset="0"/>
              </a:rPr>
              <a:t>drefniant</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geiriau</a:t>
            </a:r>
            <a:r>
              <a:rPr lang="en-GB" sz="2000" u="sng" dirty="0">
                <a:solidFill>
                  <a:srgbClr val="202124"/>
                </a:solidFill>
                <a:ea typeface="Calibri" panose="020F0502020204030204" pitchFamily="34" charset="0"/>
                <a:cs typeface="Calibri" panose="020F0502020204030204" pitchFamily="34" charset="0"/>
              </a:rPr>
              <a:t> ac </a:t>
            </a:r>
            <a:r>
              <a:rPr lang="en-GB" sz="2000" u="sng" dirty="0" err="1">
                <a:solidFill>
                  <a:srgbClr val="202124"/>
                </a:solidFill>
                <a:ea typeface="Calibri" panose="020F0502020204030204" pitchFamily="34" charset="0"/>
                <a:cs typeface="Calibri" panose="020F0502020204030204" pitchFamily="34" charset="0"/>
              </a:rPr>
              <a:t>ymadroddion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i</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ffurfio</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brawddegau</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priodol</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Mae'r</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gystrawen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mwyaf</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sylfaenol</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dilyn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pwnc</a:t>
            </a:r>
            <a:r>
              <a:rPr lang="en-GB" sz="2000" u="sng" dirty="0">
                <a:solidFill>
                  <a:srgbClr val="202124"/>
                </a:solidFill>
                <a:ea typeface="Calibri" panose="020F0502020204030204" pitchFamily="34" charset="0"/>
                <a:cs typeface="Calibri" panose="020F0502020204030204" pitchFamily="34" charset="0"/>
              </a:rPr>
              <a:t> + </a:t>
            </a:r>
            <a:r>
              <a:rPr lang="en-GB" sz="2000" u="sng" dirty="0" err="1">
                <a:solidFill>
                  <a:srgbClr val="202124"/>
                </a:solidFill>
                <a:ea typeface="Calibri" panose="020F0502020204030204" pitchFamily="34" charset="0"/>
                <a:cs typeface="Calibri" panose="020F0502020204030204" pitchFamily="34" charset="0"/>
              </a:rPr>
              <a:t>berfenw</a:t>
            </a:r>
            <a:r>
              <a:rPr lang="en-GB" sz="2000" u="sng" dirty="0">
                <a:solidFill>
                  <a:srgbClr val="202124"/>
                </a:solidFill>
                <a:ea typeface="Calibri" panose="020F0502020204030204" pitchFamily="34" charset="0"/>
                <a:cs typeface="Calibri" panose="020F0502020204030204" pitchFamily="34" charset="0"/>
              </a:rPr>
              <a:t> + </a:t>
            </a:r>
            <a:r>
              <a:rPr lang="en-GB" sz="2000" u="sng" dirty="0" err="1">
                <a:solidFill>
                  <a:srgbClr val="202124"/>
                </a:solidFill>
                <a:ea typeface="Calibri" panose="020F0502020204030204" pitchFamily="34" charset="0"/>
                <a:cs typeface="Calibri" panose="020F0502020204030204" pitchFamily="34" charset="0"/>
              </a:rPr>
              <a:t>fformiwla</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gwrthrych</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uniongyrchol</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Hynny</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yw</a:t>
            </a:r>
            <a:r>
              <a:rPr lang="en-GB" sz="2000" u="sng" dirty="0">
                <a:solidFill>
                  <a:srgbClr val="202124"/>
                </a:solidFill>
                <a:ea typeface="Calibri" panose="020F0502020204030204" pitchFamily="34" charset="0"/>
                <a:cs typeface="Calibri" panose="020F0502020204030204" pitchFamily="34" charset="0"/>
              </a:rPr>
              <a:t>, "Jillian </a:t>
            </a:r>
            <a:r>
              <a:rPr lang="en-GB" sz="2000" u="sng" dirty="0" err="1">
                <a:solidFill>
                  <a:srgbClr val="202124"/>
                </a:solidFill>
                <a:ea typeface="Calibri" panose="020F0502020204030204" pitchFamily="34" charset="0"/>
                <a:cs typeface="Calibri" panose="020F0502020204030204" pitchFamily="34" charset="0"/>
              </a:rPr>
              <a:t>darodd</a:t>
            </a:r>
            <a:r>
              <a:rPr lang="en-GB" sz="2000" u="sng" dirty="0">
                <a:solidFill>
                  <a:srgbClr val="202124"/>
                </a:solidFill>
                <a:ea typeface="Calibri" panose="020F0502020204030204" pitchFamily="34" charset="0"/>
                <a:cs typeface="Calibri" panose="020F0502020204030204" pitchFamily="34" charset="0"/>
              </a:rPr>
              <a:t> y </a:t>
            </a:r>
            <a:r>
              <a:rPr lang="en-GB" sz="2000" u="sng" dirty="0" err="1">
                <a:solidFill>
                  <a:srgbClr val="202124"/>
                </a:solidFill>
                <a:ea typeface="Calibri" panose="020F0502020204030204" pitchFamily="34" charset="0"/>
                <a:cs typeface="Calibri" panose="020F0502020204030204" pitchFamily="34" charset="0"/>
              </a:rPr>
              <a:t>bêl</a:t>
            </a:r>
            <a:r>
              <a:rPr lang="en-GB" sz="2000" u="sng" dirty="0">
                <a:solidFill>
                  <a:srgbClr val="202124"/>
                </a:solidFill>
                <a:ea typeface="Calibri" panose="020F0502020204030204" pitchFamily="34" charset="0"/>
                <a:cs typeface="Calibri" panose="020F0502020204030204" pitchFamily="34" charset="0"/>
              </a:rPr>
              <a:t>." Mae </a:t>
            </a:r>
            <a:r>
              <a:rPr lang="en-GB" sz="2000" u="sng" dirty="0" err="1">
                <a:solidFill>
                  <a:srgbClr val="202124"/>
                </a:solidFill>
                <a:ea typeface="Calibri" panose="020F0502020204030204" pitchFamily="34" charset="0"/>
                <a:cs typeface="Calibri" panose="020F0502020204030204" pitchFamily="34" charset="0"/>
              </a:rPr>
              <a:t>cystrawen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caniatáu</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inni</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ddeall</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na</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fyddem</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ysgrifennu</a:t>
            </a:r>
            <a:r>
              <a:rPr lang="en-GB" sz="2000" u="sng" dirty="0">
                <a:solidFill>
                  <a:srgbClr val="202124"/>
                </a:solidFill>
                <a:ea typeface="Calibri" panose="020F0502020204030204" pitchFamily="34" charset="0"/>
                <a:cs typeface="Calibri" panose="020F0502020204030204" pitchFamily="34" charset="0"/>
              </a:rPr>
              <a:t>, "Hit Jillian y </a:t>
            </a:r>
            <a:r>
              <a:rPr lang="en-GB" sz="2000" u="sng" dirty="0" err="1">
                <a:solidFill>
                  <a:srgbClr val="202124"/>
                </a:solidFill>
                <a:ea typeface="Calibri" panose="020F0502020204030204" pitchFamily="34" charset="0"/>
                <a:cs typeface="Calibri" panose="020F0502020204030204" pitchFamily="34" charset="0"/>
              </a:rPr>
              <a:t>bêl</a:t>
            </a:r>
            <a:r>
              <a:rPr lang="en-GB" sz="2000" u="sng" dirty="0">
                <a:solidFill>
                  <a:srgbClr val="202124"/>
                </a:solidFill>
                <a:ea typeface="Calibri" panose="020F0502020204030204" pitchFamily="34" charset="0"/>
                <a:cs typeface="Calibri" panose="020F0502020204030204" pitchFamily="34" charset="0"/>
              </a:rPr>
              <a:t>."</a:t>
            </a:r>
            <a:r>
              <a:rPr lang="en-GB" sz="2000" b="1" u="sng" dirty="0">
                <a:solidFill>
                  <a:srgbClr val="202124"/>
                </a:solidFill>
                <a:ea typeface="Calibri" panose="020F0502020204030204" pitchFamily="34" charset="0"/>
                <a:cs typeface="Calibri" panose="020F0502020204030204" pitchFamily="34" charset="0"/>
              </a:rPr>
              <a:t>
</a:t>
            </a:r>
            <a:r>
              <a:rPr lang="en-GB" sz="2000" b="1" u="sng" dirty="0" err="1">
                <a:solidFill>
                  <a:srgbClr val="202124"/>
                </a:solidFill>
                <a:ea typeface="Calibri" panose="020F0502020204030204" pitchFamily="34" charset="0"/>
                <a:cs typeface="Calibri" panose="020F0502020204030204" pitchFamily="34" charset="0"/>
              </a:rPr>
              <a:t>Pragmatig</a:t>
            </a:r>
            <a:r>
              <a:rPr lang="en-GB" sz="2000" b="1" u="sng" dirty="0">
                <a:solidFill>
                  <a:srgbClr val="202124"/>
                </a:solidFill>
                <a:ea typeface="Calibri" panose="020F0502020204030204" pitchFamily="34" charset="0"/>
                <a:cs typeface="Calibri" panose="020F0502020204030204" pitchFamily="34" charset="0"/>
              </a:rPr>
              <a:t> - </a:t>
            </a:r>
            <a:r>
              <a:rPr lang="en-GB" sz="2000" u="sng" dirty="0">
                <a:solidFill>
                  <a:srgbClr val="202124"/>
                </a:solidFill>
                <a:ea typeface="Calibri" panose="020F0502020204030204" pitchFamily="34" charset="0"/>
                <a:cs typeface="Calibri" panose="020F0502020204030204" pitchFamily="34" charset="0"/>
              </a:rPr>
              <a:t>Mae </a:t>
            </a:r>
            <a:r>
              <a:rPr lang="en-GB" sz="2000" u="sng" dirty="0" err="1">
                <a:solidFill>
                  <a:srgbClr val="202124"/>
                </a:solidFill>
                <a:ea typeface="Calibri" panose="020F0502020204030204" pitchFamily="34" charset="0"/>
                <a:cs typeface="Calibri" panose="020F0502020204030204" pitchFamily="34" charset="0"/>
              </a:rPr>
              <a:t>ffordd</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bragmataidd</a:t>
            </a:r>
            <a:r>
              <a:rPr lang="en-GB" sz="2000" u="sng" dirty="0">
                <a:solidFill>
                  <a:srgbClr val="202124"/>
                </a:solidFill>
                <a:ea typeface="Calibri" panose="020F0502020204030204" pitchFamily="34" charset="0"/>
                <a:cs typeface="Calibri" panose="020F0502020204030204" pitchFamily="34" charset="0"/>
              </a:rPr>
              <a:t> o </a:t>
            </a:r>
            <a:r>
              <a:rPr lang="en-GB" sz="2000" u="sng" dirty="0" err="1">
                <a:solidFill>
                  <a:srgbClr val="202124"/>
                </a:solidFill>
                <a:ea typeface="Calibri" panose="020F0502020204030204" pitchFamily="34" charset="0"/>
                <a:cs typeface="Calibri" panose="020F0502020204030204" pitchFamily="34" charset="0"/>
              </a:rPr>
              <a:t>ymdrin</a:t>
            </a:r>
            <a:r>
              <a:rPr lang="en-GB" sz="2000" u="sng" dirty="0">
                <a:solidFill>
                  <a:srgbClr val="202124"/>
                </a:solidFill>
                <a:ea typeface="Calibri" panose="020F0502020204030204" pitchFamily="34" charset="0"/>
                <a:cs typeface="Calibri" panose="020F0502020204030204" pitchFamily="34" charset="0"/>
              </a:rPr>
              <a:t> â </a:t>
            </a:r>
            <a:r>
              <a:rPr lang="en-GB" sz="2000" u="sng" dirty="0" err="1">
                <a:solidFill>
                  <a:srgbClr val="202124"/>
                </a:solidFill>
                <a:ea typeface="Calibri" panose="020F0502020204030204" pitchFamily="34" charset="0"/>
                <a:cs typeface="Calibri" panose="020F0502020204030204" pitchFamily="34" charset="0"/>
              </a:rPr>
              <a:t>rhywbeth</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seiliedig</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ar</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ystyriaethau</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ymarferol</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hytrach</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na</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rhai</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damcaniaethol</a:t>
            </a:r>
            <a:r>
              <a:rPr lang="en-GB" sz="2000" u="sng" dirty="0">
                <a:solidFill>
                  <a:srgbClr val="202124"/>
                </a:solidFill>
                <a:ea typeface="Calibri" panose="020F0502020204030204" pitchFamily="34" charset="0"/>
                <a:cs typeface="Calibri" panose="020F0502020204030204" pitchFamily="34" charset="0"/>
              </a:rPr>
              <a:t>. Mae person </a:t>
            </a:r>
            <a:r>
              <a:rPr lang="en-GB" sz="2000" u="sng" dirty="0" err="1">
                <a:solidFill>
                  <a:srgbClr val="202124"/>
                </a:solidFill>
                <a:ea typeface="Calibri" panose="020F0502020204030204" pitchFamily="34" charset="0"/>
                <a:cs typeface="Calibri" panose="020F0502020204030204" pitchFamily="34" charset="0"/>
              </a:rPr>
              <a:t>pragmataidd</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ymdrin</a:t>
            </a:r>
            <a:r>
              <a:rPr lang="en-GB" sz="2000" u="sng" dirty="0">
                <a:solidFill>
                  <a:srgbClr val="202124"/>
                </a:solidFill>
                <a:ea typeface="Calibri" panose="020F0502020204030204" pitchFamily="34" charset="0"/>
                <a:cs typeface="Calibri" panose="020F0502020204030204" pitchFamily="34" charset="0"/>
              </a:rPr>
              <a:t> â </a:t>
            </a:r>
            <a:r>
              <a:rPr lang="en-GB" sz="2000" u="sng" dirty="0" err="1">
                <a:solidFill>
                  <a:srgbClr val="202124"/>
                </a:solidFill>
                <a:ea typeface="Calibri" panose="020F0502020204030204" pitchFamily="34" charset="0"/>
                <a:cs typeface="Calibri" panose="020F0502020204030204" pitchFamily="34" charset="0"/>
              </a:rPr>
              <a:t>phethau</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mewn</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ffordd</a:t>
            </a:r>
            <a:r>
              <a:rPr lang="en-GB" sz="2000" u="sng" dirty="0">
                <a:solidFill>
                  <a:srgbClr val="202124"/>
                </a:solidFill>
                <a:ea typeface="Calibri" panose="020F0502020204030204" pitchFamily="34" charset="0"/>
                <a:cs typeface="Calibri" panose="020F0502020204030204" pitchFamily="34" charset="0"/>
              </a:rPr>
              <a:t> </a:t>
            </a:r>
            <a:r>
              <a:rPr lang="en-GB" sz="2000" u="sng" dirty="0" err="1">
                <a:solidFill>
                  <a:srgbClr val="202124"/>
                </a:solidFill>
                <a:ea typeface="Calibri" panose="020F0502020204030204" pitchFamily="34" charset="0"/>
                <a:cs typeface="Calibri" panose="020F0502020204030204" pitchFamily="34" charset="0"/>
              </a:rPr>
              <a:t>ymarferol</a:t>
            </a:r>
            <a:r>
              <a:rPr lang="en-GB" sz="2000" u="sng" dirty="0">
                <a:solidFill>
                  <a:srgbClr val="202124"/>
                </a:solidFill>
                <a:ea typeface="Calibri" panose="020F0502020204030204" pitchFamily="34" charset="0"/>
                <a:cs typeface="Calibri" panose="020F0502020204030204" pitchFamily="34" charset="0"/>
              </a:rPr>
              <a:t>.</a:t>
            </a:r>
            <a:r>
              <a:rPr lang="en-GB" sz="2000" b="1" u="sng" dirty="0">
                <a:solidFill>
                  <a:srgbClr val="202124"/>
                </a:solidFill>
                <a:ea typeface="Calibri" panose="020F0502020204030204" pitchFamily="34" charset="0"/>
                <a:cs typeface="Calibri" panose="020F0502020204030204" pitchFamily="34" charset="0"/>
              </a:rPr>
              <a:t>
</a:t>
            </a:r>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41853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US" dirty="0"/>
              <a:t>Cognitive psychology – ‘Fast Mapping’ </a:t>
            </a:r>
          </a:p>
        </p:txBody>
      </p:sp>
      <p:sp>
        <p:nvSpPr>
          <p:cNvPr id="8" name="Rectangle 7"/>
          <p:cNvSpPr/>
          <p:nvPr/>
        </p:nvSpPr>
        <p:spPr>
          <a:xfrm>
            <a:off x="233702" y="1232972"/>
            <a:ext cx="5722841" cy="461665"/>
          </a:xfrm>
          <a:prstGeom prst="rect">
            <a:avLst/>
          </a:prstGeom>
        </p:spPr>
        <p:txBody>
          <a:bodyPr wrap="none">
            <a:spAutoFit/>
          </a:bodyPr>
          <a:lstStyle/>
          <a:p>
            <a:r>
              <a:rPr lang="en-US" sz="2400" dirty="0"/>
              <a:t>Answer the following questions on you own.</a:t>
            </a:r>
          </a:p>
        </p:txBody>
      </p:sp>
      <p:grpSp>
        <p:nvGrpSpPr>
          <p:cNvPr id="9" name="Group 4"/>
          <p:cNvGrpSpPr>
            <a:grpSpLocks/>
          </p:cNvGrpSpPr>
          <p:nvPr/>
        </p:nvGrpSpPr>
        <p:grpSpPr bwMode="auto">
          <a:xfrm>
            <a:off x="1987787" y="1773624"/>
            <a:ext cx="3981942" cy="2035175"/>
            <a:chOff x="1414" y="462"/>
            <a:chExt cx="3213" cy="1988"/>
          </a:xfrm>
        </p:grpSpPr>
        <p:sp>
          <p:nvSpPr>
            <p:cNvPr id="10" name="AutoShape 5"/>
            <p:cNvSpPr>
              <a:spLocks noChangeArrowheads="1"/>
            </p:cNvSpPr>
            <p:nvPr/>
          </p:nvSpPr>
          <p:spPr bwMode="auto">
            <a:xfrm>
              <a:off x="3952" y="71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grpSp>
          <p:nvGrpSpPr>
            <p:cNvPr id="11" name="Group 6"/>
            <p:cNvGrpSpPr>
              <a:grpSpLocks/>
            </p:cNvGrpSpPr>
            <p:nvPr/>
          </p:nvGrpSpPr>
          <p:grpSpPr bwMode="auto">
            <a:xfrm>
              <a:off x="3719" y="1875"/>
              <a:ext cx="322" cy="432"/>
              <a:chOff x="2614" y="2249"/>
              <a:chExt cx="322" cy="432"/>
            </a:xfrm>
          </p:grpSpPr>
          <p:sp>
            <p:nvSpPr>
              <p:cNvPr id="69" name="Oval 7"/>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70" name="AutoShape 8"/>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grpSp>
          <p:nvGrpSpPr>
            <p:cNvPr id="12" name="Group 9"/>
            <p:cNvGrpSpPr>
              <a:grpSpLocks/>
            </p:cNvGrpSpPr>
            <p:nvPr/>
          </p:nvGrpSpPr>
          <p:grpSpPr bwMode="auto">
            <a:xfrm>
              <a:off x="3114" y="1945"/>
              <a:ext cx="322" cy="432"/>
              <a:chOff x="2614" y="2249"/>
              <a:chExt cx="322" cy="432"/>
            </a:xfrm>
          </p:grpSpPr>
          <p:sp>
            <p:nvSpPr>
              <p:cNvPr id="67" name="Oval 10"/>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8" name="AutoShape 11"/>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grpSp>
          <p:nvGrpSpPr>
            <p:cNvPr id="13" name="Group 12"/>
            <p:cNvGrpSpPr>
              <a:grpSpLocks/>
            </p:cNvGrpSpPr>
            <p:nvPr/>
          </p:nvGrpSpPr>
          <p:grpSpPr bwMode="auto">
            <a:xfrm>
              <a:off x="2390" y="1762"/>
              <a:ext cx="322" cy="432"/>
              <a:chOff x="2614" y="2249"/>
              <a:chExt cx="322" cy="432"/>
            </a:xfrm>
          </p:grpSpPr>
          <p:sp>
            <p:nvSpPr>
              <p:cNvPr id="65" name="Oval 13"/>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6" name="AutoShape 14"/>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sp>
          <p:nvSpPr>
            <p:cNvPr id="14" name="Oval 15"/>
            <p:cNvSpPr>
              <a:spLocks noChangeArrowheads="1"/>
            </p:cNvSpPr>
            <p:nvPr/>
          </p:nvSpPr>
          <p:spPr bwMode="auto">
            <a:xfrm>
              <a:off x="2401" y="1010"/>
              <a:ext cx="1993" cy="1041"/>
            </a:xfrm>
            <a:prstGeom prst="ellipse">
              <a:avLst/>
            </a:prstGeom>
            <a:solidFill>
              <a:srgbClr val="CC9900"/>
            </a:solidFill>
            <a:ln w="9525">
              <a:noFill/>
              <a:round/>
              <a:headEnd/>
              <a:tailEnd/>
            </a:ln>
          </p:spPr>
          <p:txBody>
            <a:bodyPr wrap="none" anchor="ctr">
              <a:prstTxWarp prst="textNoShape">
                <a:avLst/>
              </a:prstTxWarp>
            </a:bodyPr>
            <a:lstStyle/>
            <a:p>
              <a:endParaRPr lang="en-US"/>
            </a:p>
          </p:txBody>
        </p:sp>
        <p:sp>
          <p:nvSpPr>
            <p:cNvPr id="15" name="Oval 16"/>
            <p:cNvSpPr>
              <a:spLocks noChangeArrowheads="1"/>
            </p:cNvSpPr>
            <p:nvPr/>
          </p:nvSpPr>
          <p:spPr bwMode="auto">
            <a:xfrm>
              <a:off x="3940" y="810"/>
              <a:ext cx="687" cy="676"/>
            </a:xfrm>
            <a:prstGeom prst="ellipse">
              <a:avLst/>
            </a:prstGeom>
            <a:solidFill>
              <a:srgbClr val="CC9900"/>
            </a:solidFill>
            <a:ln w="9525">
              <a:noFill/>
              <a:round/>
              <a:headEnd/>
              <a:tailEnd/>
            </a:ln>
          </p:spPr>
          <p:txBody>
            <a:bodyPr wrap="none" anchor="ctr">
              <a:prstTxWarp prst="textNoShape">
                <a:avLst/>
              </a:prstTxWarp>
            </a:bodyPr>
            <a:lstStyle/>
            <a:p>
              <a:endParaRPr lang="en-US"/>
            </a:p>
          </p:txBody>
        </p:sp>
        <p:sp>
          <p:nvSpPr>
            <p:cNvPr id="16" name="AutoShape 17"/>
            <p:cNvSpPr>
              <a:spLocks noChangeArrowheads="1"/>
            </p:cNvSpPr>
            <p:nvPr/>
          </p:nvSpPr>
          <p:spPr bwMode="auto">
            <a:xfrm>
              <a:off x="2279" y="1386"/>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17" name="AutoShape 18"/>
            <p:cNvSpPr>
              <a:spLocks noChangeArrowheads="1"/>
            </p:cNvSpPr>
            <p:nvPr/>
          </p:nvSpPr>
          <p:spPr bwMode="auto">
            <a:xfrm>
              <a:off x="2740" y="1759"/>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18" name="AutoShape 19"/>
            <p:cNvSpPr>
              <a:spLocks noChangeArrowheads="1"/>
            </p:cNvSpPr>
            <p:nvPr/>
          </p:nvSpPr>
          <p:spPr bwMode="auto">
            <a:xfrm>
              <a:off x="3014" y="174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19" name="AutoShape 20"/>
            <p:cNvSpPr>
              <a:spLocks noChangeArrowheads="1"/>
            </p:cNvSpPr>
            <p:nvPr/>
          </p:nvSpPr>
          <p:spPr bwMode="auto">
            <a:xfrm>
              <a:off x="3288" y="1741"/>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0" name="AutoShape 21"/>
            <p:cNvSpPr>
              <a:spLocks noChangeArrowheads="1"/>
            </p:cNvSpPr>
            <p:nvPr/>
          </p:nvSpPr>
          <p:spPr bwMode="auto">
            <a:xfrm>
              <a:off x="3560" y="1648"/>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1" name="AutoShape 22"/>
            <p:cNvSpPr>
              <a:spLocks noChangeArrowheads="1"/>
            </p:cNvSpPr>
            <p:nvPr/>
          </p:nvSpPr>
          <p:spPr bwMode="auto">
            <a:xfrm>
              <a:off x="3878" y="160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2" name="AutoShape 23"/>
            <p:cNvSpPr>
              <a:spLocks noChangeArrowheads="1"/>
            </p:cNvSpPr>
            <p:nvPr/>
          </p:nvSpPr>
          <p:spPr bwMode="auto">
            <a:xfrm>
              <a:off x="4062" y="1398"/>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3" name="AutoShape 24"/>
            <p:cNvSpPr>
              <a:spLocks noChangeArrowheads="1"/>
            </p:cNvSpPr>
            <p:nvPr/>
          </p:nvSpPr>
          <p:spPr bwMode="auto">
            <a:xfrm>
              <a:off x="2375" y="1482"/>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4" name="AutoShape 25"/>
            <p:cNvSpPr>
              <a:spLocks noChangeArrowheads="1"/>
            </p:cNvSpPr>
            <p:nvPr/>
          </p:nvSpPr>
          <p:spPr bwMode="auto">
            <a:xfrm>
              <a:off x="3700" y="171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5" name="AutoShape 26"/>
            <p:cNvSpPr>
              <a:spLocks noChangeArrowheads="1"/>
            </p:cNvSpPr>
            <p:nvPr/>
          </p:nvSpPr>
          <p:spPr bwMode="auto">
            <a:xfrm>
              <a:off x="2036" y="81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6" name="AutoShape 27"/>
            <p:cNvSpPr>
              <a:spLocks noChangeArrowheads="1"/>
            </p:cNvSpPr>
            <p:nvPr/>
          </p:nvSpPr>
          <p:spPr bwMode="auto">
            <a:xfrm>
              <a:off x="2231" y="119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7" name="AutoShape 28"/>
            <p:cNvSpPr>
              <a:spLocks noChangeArrowheads="1"/>
            </p:cNvSpPr>
            <p:nvPr/>
          </p:nvSpPr>
          <p:spPr bwMode="auto">
            <a:xfrm>
              <a:off x="3677" y="93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8" name="AutoShape 29"/>
            <p:cNvSpPr>
              <a:spLocks noChangeArrowheads="1"/>
            </p:cNvSpPr>
            <p:nvPr/>
          </p:nvSpPr>
          <p:spPr bwMode="auto">
            <a:xfrm>
              <a:off x="4197" y="702"/>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9" name="AutoShape 30"/>
            <p:cNvSpPr>
              <a:spLocks noChangeArrowheads="1"/>
            </p:cNvSpPr>
            <p:nvPr/>
          </p:nvSpPr>
          <p:spPr bwMode="auto">
            <a:xfrm>
              <a:off x="4085" y="1242"/>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30" name="Arc 31"/>
            <p:cNvSpPr>
              <a:spLocks/>
            </p:cNvSpPr>
            <p:nvPr/>
          </p:nvSpPr>
          <p:spPr bwMode="auto">
            <a:xfrm>
              <a:off x="3785" y="544"/>
              <a:ext cx="310" cy="42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38100">
              <a:solidFill>
                <a:schemeClr val="tx1"/>
              </a:solidFill>
              <a:round/>
              <a:headEnd type="oval" w="lg" len="med"/>
              <a:tailEnd/>
            </a:ln>
          </p:spPr>
          <p:txBody>
            <a:bodyPr wrap="none" anchor="ctr">
              <a:prstTxWarp prst="textNoShape">
                <a:avLst/>
              </a:prstTxWarp>
            </a:bodyPr>
            <a:lstStyle/>
            <a:p>
              <a:endParaRPr lang="en-US"/>
            </a:p>
          </p:txBody>
        </p:sp>
        <p:sp>
          <p:nvSpPr>
            <p:cNvPr id="31" name="Arc 32"/>
            <p:cNvSpPr>
              <a:spLocks/>
            </p:cNvSpPr>
            <p:nvPr/>
          </p:nvSpPr>
          <p:spPr bwMode="auto">
            <a:xfrm>
              <a:off x="3869" y="462"/>
              <a:ext cx="310" cy="420"/>
            </a:xfrm>
            <a:custGeom>
              <a:avLst/>
              <a:gdLst>
                <a:gd name="T0" fmla="*/ 0 w 21600"/>
                <a:gd name="T1" fmla="*/ 0 h 18614"/>
                <a:gd name="T2" fmla="*/ 0 w 21600"/>
                <a:gd name="T3" fmla="*/ 0 h 18614"/>
                <a:gd name="T4" fmla="*/ 0 w 21600"/>
                <a:gd name="T5" fmla="*/ 0 h 18614"/>
                <a:gd name="T6" fmla="*/ 0 60000 65536"/>
                <a:gd name="T7" fmla="*/ 0 60000 65536"/>
                <a:gd name="T8" fmla="*/ 0 60000 65536"/>
                <a:gd name="T9" fmla="*/ 0 w 21600"/>
                <a:gd name="T10" fmla="*/ 0 h 18614"/>
                <a:gd name="T11" fmla="*/ 21600 w 21600"/>
                <a:gd name="T12" fmla="*/ 18614 h 18614"/>
              </a:gdLst>
              <a:ahLst/>
              <a:cxnLst>
                <a:cxn ang="T6">
                  <a:pos x="T0" y="T1"/>
                </a:cxn>
                <a:cxn ang="T7">
                  <a:pos x="T2" y="T3"/>
                </a:cxn>
                <a:cxn ang="T8">
                  <a:pos x="T4" y="T5"/>
                </a:cxn>
              </a:cxnLst>
              <a:rect l="T9" t="T10" r="T11" b="T12"/>
              <a:pathLst>
                <a:path w="21600" h="18614" fill="none" extrusionOk="0">
                  <a:moveTo>
                    <a:pt x="10958" y="0"/>
                  </a:moveTo>
                  <a:cubicBezTo>
                    <a:pt x="17552" y="3882"/>
                    <a:pt x="21600" y="10962"/>
                    <a:pt x="21600" y="18614"/>
                  </a:cubicBezTo>
                </a:path>
                <a:path w="21600" h="18614" stroke="0" extrusionOk="0">
                  <a:moveTo>
                    <a:pt x="10958" y="0"/>
                  </a:moveTo>
                  <a:cubicBezTo>
                    <a:pt x="17552" y="3882"/>
                    <a:pt x="21600" y="10962"/>
                    <a:pt x="21600" y="18614"/>
                  </a:cubicBezTo>
                  <a:lnTo>
                    <a:pt x="0" y="18614"/>
                  </a:lnTo>
                  <a:close/>
                </a:path>
              </a:pathLst>
            </a:custGeom>
            <a:noFill/>
            <a:ln w="38100">
              <a:solidFill>
                <a:schemeClr val="tx1"/>
              </a:solidFill>
              <a:round/>
              <a:headEnd type="oval" w="lg" len="med"/>
              <a:tailEnd/>
            </a:ln>
          </p:spPr>
          <p:txBody>
            <a:bodyPr wrap="none" anchor="ctr">
              <a:prstTxWarp prst="textNoShape">
                <a:avLst/>
              </a:prstTxWarp>
            </a:bodyPr>
            <a:lstStyle/>
            <a:p>
              <a:endParaRPr lang="en-US"/>
            </a:p>
          </p:txBody>
        </p:sp>
        <p:sp>
          <p:nvSpPr>
            <p:cNvPr id="32" name="Arc 33"/>
            <p:cNvSpPr>
              <a:spLocks/>
            </p:cNvSpPr>
            <p:nvPr/>
          </p:nvSpPr>
          <p:spPr bwMode="auto">
            <a:xfrm rot="19289209" flipH="1">
              <a:off x="4215" y="521"/>
              <a:ext cx="302" cy="364"/>
            </a:xfrm>
            <a:custGeom>
              <a:avLst/>
              <a:gdLst>
                <a:gd name="T0" fmla="*/ 0 w 21044"/>
                <a:gd name="T1" fmla="*/ 0 h 21600"/>
                <a:gd name="T2" fmla="*/ 0 w 21044"/>
                <a:gd name="T3" fmla="*/ 0 h 21600"/>
                <a:gd name="T4" fmla="*/ 0 w 21044"/>
                <a:gd name="T5" fmla="*/ 0 h 21600"/>
                <a:gd name="T6" fmla="*/ 0 60000 65536"/>
                <a:gd name="T7" fmla="*/ 0 60000 65536"/>
                <a:gd name="T8" fmla="*/ 0 60000 65536"/>
                <a:gd name="T9" fmla="*/ 0 w 21044"/>
                <a:gd name="T10" fmla="*/ 0 h 21600"/>
                <a:gd name="T11" fmla="*/ 21044 w 21044"/>
                <a:gd name="T12" fmla="*/ 21600 h 21600"/>
              </a:gdLst>
              <a:ahLst/>
              <a:cxnLst>
                <a:cxn ang="T6">
                  <a:pos x="T0" y="T1"/>
                </a:cxn>
                <a:cxn ang="T7">
                  <a:pos x="T2" y="T3"/>
                </a:cxn>
                <a:cxn ang="T8">
                  <a:pos x="T4" y="T5"/>
                </a:cxn>
              </a:cxnLst>
              <a:rect l="T9" t="T10" r="T11" b="T12"/>
              <a:pathLst>
                <a:path w="21044" h="21600" fill="none" extrusionOk="0">
                  <a:moveTo>
                    <a:pt x="-1" y="0"/>
                  </a:moveTo>
                  <a:cubicBezTo>
                    <a:pt x="10052" y="0"/>
                    <a:pt x="18776" y="6935"/>
                    <a:pt x="21043" y="16729"/>
                  </a:cubicBezTo>
                </a:path>
                <a:path w="21044" h="21600" stroke="0" extrusionOk="0">
                  <a:moveTo>
                    <a:pt x="-1" y="0"/>
                  </a:moveTo>
                  <a:cubicBezTo>
                    <a:pt x="10052" y="0"/>
                    <a:pt x="18776" y="6935"/>
                    <a:pt x="21043" y="16729"/>
                  </a:cubicBezTo>
                  <a:lnTo>
                    <a:pt x="0" y="21600"/>
                  </a:lnTo>
                  <a:close/>
                </a:path>
              </a:pathLst>
            </a:custGeom>
            <a:noFill/>
            <a:ln w="38100">
              <a:solidFill>
                <a:schemeClr val="tx1"/>
              </a:solidFill>
              <a:round/>
              <a:headEnd type="oval" w="lg" len="med"/>
              <a:tailEnd/>
            </a:ln>
          </p:spPr>
          <p:txBody>
            <a:bodyPr wrap="none" anchor="ctr">
              <a:prstTxWarp prst="textNoShape">
                <a:avLst/>
              </a:prstTxWarp>
            </a:bodyPr>
            <a:lstStyle/>
            <a:p>
              <a:endParaRPr lang="en-US"/>
            </a:p>
          </p:txBody>
        </p:sp>
        <p:sp>
          <p:nvSpPr>
            <p:cNvPr id="33" name="Oval 34"/>
            <p:cNvSpPr>
              <a:spLocks noChangeArrowheads="1"/>
            </p:cNvSpPr>
            <p:nvPr/>
          </p:nvSpPr>
          <p:spPr bwMode="auto">
            <a:xfrm>
              <a:off x="4184" y="976"/>
              <a:ext cx="122" cy="122"/>
            </a:xfrm>
            <a:prstGeom prst="ellipse">
              <a:avLst/>
            </a:prstGeom>
            <a:solidFill>
              <a:schemeClr val="bg1"/>
            </a:solidFill>
            <a:ln w="9525">
              <a:noFill/>
              <a:round/>
              <a:headEnd/>
              <a:tailEnd/>
            </a:ln>
          </p:spPr>
          <p:txBody>
            <a:bodyPr wrap="none" anchor="ctr">
              <a:prstTxWarp prst="textNoShape">
                <a:avLst/>
              </a:prstTxWarp>
            </a:bodyPr>
            <a:lstStyle/>
            <a:p>
              <a:endParaRPr lang="en-US"/>
            </a:p>
          </p:txBody>
        </p:sp>
        <p:sp>
          <p:nvSpPr>
            <p:cNvPr id="34" name="Oval 35"/>
            <p:cNvSpPr>
              <a:spLocks noChangeArrowheads="1"/>
            </p:cNvSpPr>
            <p:nvPr/>
          </p:nvSpPr>
          <p:spPr bwMode="auto">
            <a:xfrm>
              <a:off x="4346" y="928"/>
              <a:ext cx="122" cy="122"/>
            </a:xfrm>
            <a:prstGeom prst="ellipse">
              <a:avLst/>
            </a:prstGeom>
            <a:solidFill>
              <a:schemeClr val="bg1"/>
            </a:solidFill>
            <a:ln w="9525">
              <a:noFill/>
              <a:round/>
              <a:headEnd/>
              <a:tailEnd/>
            </a:ln>
          </p:spPr>
          <p:txBody>
            <a:bodyPr wrap="none" anchor="ctr">
              <a:prstTxWarp prst="textNoShape">
                <a:avLst/>
              </a:prstTxWarp>
            </a:bodyPr>
            <a:lstStyle/>
            <a:p>
              <a:endParaRPr lang="en-US"/>
            </a:p>
          </p:txBody>
        </p:sp>
        <p:sp>
          <p:nvSpPr>
            <p:cNvPr id="35" name="AutoShape 36"/>
            <p:cNvSpPr>
              <a:spLocks noChangeArrowheads="1"/>
            </p:cNvSpPr>
            <p:nvPr/>
          </p:nvSpPr>
          <p:spPr bwMode="auto">
            <a:xfrm>
              <a:off x="4328" y="1065"/>
              <a:ext cx="78" cy="144"/>
            </a:xfrm>
            <a:prstGeom prst="moon">
              <a:avLst>
                <a:gd name="adj" fmla="val 50000"/>
              </a:avLst>
            </a:prstGeom>
            <a:solidFill>
              <a:srgbClr val="FF9900"/>
            </a:solidFill>
            <a:ln w="9525">
              <a:noFill/>
              <a:miter lim="800000"/>
              <a:headEnd/>
              <a:tailEnd/>
            </a:ln>
          </p:spPr>
          <p:txBody>
            <a:bodyPr wrap="none" anchor="ctr">
              <a:prstTxWarp prst="textNoShape">
                <a:avLst/>
              </a:prstTxWarp>
            </a:bodyPr>
            <a:lstStyle/>
            <a:p>
              <a:endParaRPr lang="en-US"/>
            </a:p>
          </p:txBody>
        </p:sp>
        <p:sp>
          <p:nvSpPr>
            <p:cNvPr id="36" name="Oval 37"/>
            <p:cNvSpPr>
              <a:spLocks noChangeArrowheads="1"/>
            </p:cNvSpPr>
            <p:nvPr/>
          </p:nvSpPr>
          <p:spPr bwMode="auto">
            <a:xfrm>
              <a:off x="4239" y="1021"/>
              <a:ext cx="56" cy="66"/>
            </a:xfrm>
            <a:prstGeom prst="ellipse">
              <a:avLst/>
            </a:prstGeom>
            <a:solidFill>
              <a:schemeClr val="tx1"/>
            </a:solidFill>
            <a:ln w="9525">
              <a:solidFill>
                <a:schemeClr val="tx1"/>
              </a:solidFill>
              <a:round/>
              <a:headEnd/>
              <a:tailEnd/>
            </a:ln>
          </p:spPr>
          <p:txBody>
            <a:bodyPr wrap="none" anchor="ctr">
              <a:prstTxWarp prst="textNoShape">
                <a:avLst/>
              </a:prstTxWarp>
            </a:bodyPr>
            <a:lstStyle/>
            <a:p>
              <a:endParaRPr lang="en-US"/>
            </a:p>
          </p:txBody>
        </p:sp>
        <p:sp>
          <p:nvSpPr>
            <p:cNvPr id="37" name="Oval 38"/>
            <p:cNvSpPr>
              <a:spLocks noChangeArrowheads="1"/>
            </p:cNvSpPr>
            <p:nvPr/>
          </p:nvSpPr>
          <p:spPr bwMode="auto">
            <a:xfrm>
              <a:off x="4401" y="974"/>
              <a:ext cx="56" cy="66"/>
            </a:xfrm>
            <a:prstGeom prst="ellipse">
              <a:avLst/>
            </a:prstGeom>
            <a:solidFill>
              <a:schemeClr val="tx1"/>
            </a:solidFill>
            <a:ln w="9525">
              <a:solidFill>
                <a:schemeClr val="tx1"/>
              </a:solidFill>
              <a:round/>
              <a:headEnd/>
              <a:tailEnd/>
            </a:ln>
          </p:spPr>
          <p:txBody>
            <a:bodyPr wrap="none" anchor="ctr">
              <a:prstTxWarp prst="textNoShape">
                <a:avLst/>
              </a:prstTxWarp>
            </a:bodyPr>
            <a:lstStyle/>
            <a:p>
              <a:endParaRPr lang="en-US"/>
            </a:p>
          </p:txBody>
        </p:sp>
        <p:sp>
          <p:nvSpPr>
            <p:cNvPr id="38" name="AutoShape 39"/>
            <p:cNvSpPr>
              <a:spLocks noChangeArrowheads="1"/>
            </p:cNvSpPr>
            <p:nvPr/>
          </p:nvSpPr>
          <p:spPr bwMode="auto">
            <a:xfrm>
              <a:off x="2327" y="129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39" name="AutoShape 40"/>
            <p:cNvSpPr>
              <a:spLocks noChangeArrowheads="1"/>
            </p:cNvSpPr>
            <p:nvPr/>
          </p:nvSpPr>
          <p:spPr bwMode="auto">
            <a:xfrm>
              <a:off x="2523" y="1652"/>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40" name="AutoShape 41"/>
            <p:cNvSpPr>
              <a:spLocks noChangeArrowheads="1"/>
            </p:cNvSpPr>
            <p:nvPr/>
          </p:nvSpPr>
          <p:spPr bwMode="auto">
            <a:xfrm>
              <a:off x="2153" y="972"/>
              <a:ext cx="399" cy="576"/>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41" name="AutoShape 42"/>
            <p:cNvSpPr>
              <a:spLocks noChangeArrowheads="1"/>
            </p:cNvSpPr>
            <p:nvPr/>
          </p:nvSpPr>
          <p:spPr bwMode="auto">
            <a:xfrm>
              <a:off x="1844" y="706"/>
              <a:ext cx="399" cy="576"/>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42" name="Oval 43"/>
            <p:cNvSpPr>
              <a:spLocks noChangeArrowheads="1"/>
            </p:cNvSpPr>
            <p:nvPr/>
          </p:nvSpPr>
          <p:spPr bwMode="auto">
            <a:xfrm rot="-880583">
              <a:off x="4306" y="1253"/>
              <a:ext cx="188" cy="56"/>
            </a:xfrm>
            <a:prstGeom prst="ellipse">
              <a:avLst/>
            </a:prstGeom>
            <a:solidFill>
              <a:srgbClr val="FF5050"/>
            </a:solidFill>
            <a:ln w="9525">
              <a:noFill/>
              <a:round/>
              <a:headEnd/>
              <a:tailEnd/>
            </a:ln>
          </p:spPr>
          <p:txBody>
            <a:bodyPr wrap="none" anchor="ctr">
              <a:prstTxWarp prst="textNoShape">
                <a:avLst/>
              </a:prstTxWarp>
            </a:bodyPr>
            <a:lstStyle/>
            <a:p>
              <a:endParaRPr lang="en-US"/>
            </a:p>
          </p:txBody>
        </p:sp>
        <p:grpSp>
          <p:nvGrpSpPr>
            <p:cNvPr id="43" name="Group 44"/>
            <p:cNvGrpSpPr>
              <a:grpSpLocks/>
            </p:cNvGrpSpPr>
            <p:nvPr/>
          </p:nvGrpSpPr>
          <p:grpSpPr bwMode="auto">
            <a:xfrm>
              <a:off x="2652" y="1948"/>
              <a:ext cx="322" cy="432"/>
              <a:chOff x="2614" y="2249"/>
              <a:chExt cx="322" cy="432"/>
            </a:xfrm>
          </p:grpSpPr>
          <p:sp>
            <p:nvSpPr>
              <p:cNvPr id="63" name="Oval 45"/>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4" name="AutoShape 46"/>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grpSp>
          <p:nvGrpSpPr>
            <p:cNvPr id="44" name="Group 47"/>
            <p:cNvGrpSpPr>
              <a:grpSpLocks/>
            </p:cNvGrpSpPr>
            <p:nvPr/>
          </p:nvGrpSpPr>
          <p:grpSpPr bwMode="auto">
            <a:xfrm>
              <a:off x="4058" y="1837"/>
              <a:ext cx="322" cy="432"/>
              <a:chOff x="2614" y="2249"/>
              <a:chExt cx="322" cy="432"/>
            </a:xfrm>
          </p:grpSpPr>
          <p:sp>
            <p:nvSpPr>
              <p:cNvPr id="61" name="Oval 48"/>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2" name="AutoShape 49"/>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grpSp>
          <p:nvGrpSpPr>
            <p:cNvPr id="45" name="Group 50"/>
            <p:cNvGrpSpPr>
              <a:grpSpLocks/>
            </p:cNvGrpSpPr>
            <p:nvPr/>
          </p:nvGrpSpPr>
          <p:grpSpPr bwMode="auto">
            <a:xfrm>
              <a:off x="3442" y="2018"/>
              <a:ext cx="322" cy="432"/>
              <a:chOff x="2614" y="2249"/>
              <a:chExt cx="322" cy="432"/>
            </a:xfrm>
          </p:grpSpPr>
          <p:sp>
            <p:nvSpPr>
              <p:cNvPr id="59" name="Oval 51"/>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0" name="AutoShape 52"/>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sp>
          <p:nvSpPr>
            <p:cNvPr id="46" name="AutoShape 53"/>
            <p:cNvSpPr>
              <a:spLocks noChangeArrowheads="1"/>
            </p:cNvSpPr>
            <p:nvPr/>
          </p:nvSpPr>
          <p:spPr bwMode="auto">
            <a:xfrm>
              <a:off x="1575" y="766"/>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47" name="AutoShape 54"/>
            <p:cNvSpPr>
              <a:spLocks noChangeArrowheads="1"/>
            </p:cNvSpPr>
            <p:nvPr/>
          </p:nvSpPr>
          <p:spPr bwMode="auto">
            <a:xfrm>
              <a:off x="3773" y="931"/>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48" name="AutoShape 55"/>
            <p:cNvSpPr>
              <a:spLocks noChangeArrowheads="1"/>
            </p:cNvSpPr>
            <p:nvPr/>
          </p:nvSpPr>
          <p:spPr bwMode="auto">
            <a:xfrm>
              <a:off x="2894" y="89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49" name="AutoShape 56"/>
            <p:cNvSpPr>
              <a:spLocks noChangeArrowheads="1"/>
            </p:cNvSpPr>
            <p:nvPr/>
          </p:nvSpPr>
          <p:spPr bwMode="auto">
            <a:xfrm>
              <a:off x="3965" y="1123"/>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0" name="AutoShape 57"/>
            <p:cNvSpPr>
              <a:spLocks noChangeArrowheads="1"/>
            </p:cNvSpPr>
            <p:nvPr/>
          </p:nvSpPr>
          <p:spPr bwMode="auto">
            <a:xfrm>
              <a:off x="2665" y="997"/>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1" name="AutoShape 58"/>
            <p:cNvSpPr>
              <a:spLocks noChangeArrowheads="1"/>
            </p:cNvSpPr>
            <p:nvPr/>
          </p:nvSpPr>
          <p:spPr bwMode="auto">
            <a:xfrm>
              <a:off x="4135" y="130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2" name="AutoShape 59"/>
            <p:cNvSpPr>
              <a:spLocks noChangeArrowheads="1"/>
            </p:cNvSpPr>
            <p:nvPr/>
          </p:nvSpPr>
          <p:spPr bwMode="auto">
            <a:xfrm>
              <a:off x="2414" y="1101"/>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3" name="AutoShape 60"/>
            <p:cNvSpPr>
              <a:spLocks noChangeArrowheads="1"/>
            </p:cNvSpPr>
            <p:nvPr/>
          </p:nvSpPr>
          <p:spPr bwMode="auto">
            <a:xfrm>
              <a:off x="3167" y="846"/>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4" name="AutoShape 61"/>
            <p:cNvSpPr>
              <a:spLocks noChangeArrowheads="1"/>
            </p:cNvSpPr>
            <p:nvPr/>
          </p:nvSpPr>
          <p:spPr bwMode="auto">
            <a:xfrm>
              <a:off x="3400" y="857"/>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5" name="AutoShape 62"/>
            <p:cNvSpPr>
              <a:spLocks noChangeArrowheads="1"/>
            </p:cNvSpPr>
            <p:nvPr/>
          </p:nvSpPr>
          <p:spPr bwMode="auto">
            <a:xfrm>
              <a:off x="1529" y="1053"/>
              <a:ext cx="210" cy="310"/>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56" name="AutoShape 63"/>
            <p:cNvSpPr>
              <a:spLocks noChangeArrowheads="1"/>
            </p:cNvSpPr>
            <p:nvPr/>
          </p:nvSpPr>
          <p:spPr bwMode="auto">
            <a:xfrm>
              <a:off x="1414" y="1250"/>
              <a:ext cx="210" cy="310"/>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57" name="AutoShape 64"/>
            <p:cNvSpPr>
              <a:spLocks noChangeArrowheads="1"/>
            </p:cNvSpPr>
            <p:nvPr/>
          </p:nvSpPr>
          <p:spPr bwMode="auto">
            <a:xfrm>
              <a:off x="1433" y="1124"/>
              <a:ext cx="210" cy="310"/>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58" name="AutoShape 65"/>
            <p:cNvSpPr>
              <a:spLocks noChangeArrowheads="1"/>
            </p:cNvSpPr>
            <p:nvPr/>
          </p:nvSpPr>
          <p:spPr bwMode="auto">
            <a:xfrm>
              <a:off x="1463" y="1009"/>
              <a:ext cx="210" cy="310"/>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grpSp>
      <p:sp>
        <p:nvSpPr>
          <p:cNvPr id="71" name="Rectangle 70"/>
          <p:cNvSpPr/>
          <p:nvPr/>
        </p:nvSpPr>
        <p:spPr>
          <a:xfrm>
            <a:off x="460905" y="3924815"/>
            <a:ext cx="8719944" cy="1329595"/>
          </a:xfrm>
          <a:prstGeom prst="rect">
            <a:avLst/>
          </a:prstGeom>
        </p:spPr>
        <p:txBody>
          <a:bodyPr wrap="square">
            <a:spAutoFit/>
          </a:bodyPr>
          <a:lstStyle/>
          <a:p>
            <a:pPr marL="609600" indent="-609600">
              <a:lnSpc>
                <a:spcPct val="80000"/>
              </a:lnSpc>
              <a:buFontTx/>
              <a:buAutoNum type="arabicPeriod"/>
            </a:pPr>
            <a:r>
              <a:rPr lang="en-US" sz="2000" dirty="0"/>
              <a:t>This is a </a:t>
            </a:r>
            <a:r>
              <a:rPr lang="en-US" sz="2000" dirty="0" err="1"/>
              <a:t>snurk</a:t>
            </a:r>
            <a:r>
              <a:rPr lang="en-US" sz="2000" dirty="0"/>
              <a:t>.  It walks on its flaxes.  How many flaxes does a </a:t>
            </a:r>
            <a:r>
              <a:rPr lang="en-US" sz="2000" dirty="0" err="1"/>
              <a:t>snurk</a:t>
            </a:r>
            <a:r>
              <a:rPr lang="en-US" sz="2000" dirty="0"/>
              <a:t> have?</a:t>
            </a:r>
          </a:p>
          <a:p>
            <a:pPr marL="609600" indent="-609600">
              <a:lnSpc>
                <a:spcPct val="80000"/>
              </a:lnSpc>
              <a:buFontTx/>
              <a:buAutoNum type="arabicPeriod"/>
            </a:pPr>
            <a:r>
              <a:rPr lang="en-US" sz="2000" dirty="0" err="1"/>
              <a:t>Snurks</a:t>
            </a:r>
            <a:r>
              <a:rPr lang="en-US" sz="2000" dirty="0"/>
              <a:t> have twice as many flaxes as </a:t>
            </a:r>
            <a:r>
              <a:rPr lang="en-US" sz="2000" dirty="0" err="1"/>
              <a:t>ampolinks</a:t>
            </a:r>
            <a:r>
              <a:rPr lang="en-US" sz="2000" dirty="0"/>
              <a:t>.  Where are the </a:t>
            </a:r>
            <a:r>
              <a:rPr lang="en-US" sz="2000" dirty="0" err="1"/>
              <a:t>amopolinlks</a:t>
            </a:r>
            <a:r>
              <a:rPr lang="en-US" sz="2000" dirty="0"/>
              <a:t>?</a:t>
            </a:r>
          </a:p>
          <a:p>
            <a:pPr marL="609600" indent="-609600">
              <a:lnSpc>
                <a:spcPct val="80000"/>
              </a:lnSpc>
              <a:buFontTx/>
              <a:buAutoNum type="arabicPeriod"/>
            </a:pPr>
            <a:r>
              <a:rPr lang="en-US" sz="2000" dirty="0" err="1"/>
              <a:t>Snurks</a:t>
            </a:r>
            <a:r>
              <a:rPr lang="en-US" sz="2000" dirty="0"/>
              <a:t> are covered with </a:t>
            </a:r>
            <a:r>
              <a:rPr lang="en-US" sz="2000" dirty="0" err="1"/>
              <a:t>garslim</a:t>
            </a:r>
            <a:r>
              <a:rPr lang="en-US" sz="2000" dirty="0"/>
              <a:t>.  </a:t>
            </a:r>
            <a:r>
              <a:rPr lang="en-US" sz="2000" dirty="0" err="1"/>
              <a:t>Garslim</a:t>
            </a:r>
            <a:r>
              <a:rPr lang="en-US" sz="2000" dirty="0"/>
              <a:t> is like __________?</a:t>
            </a:r>
          </a:p>
          <a:p>
            <a:pPr marL="609600" indent="-609600">
              <a:lnSpc>
                <a:spcPct val="80000"/>
              </a:lnSpc>
              <a:buFontTx/>
              <a:buAutoNum type="arabicPeriod"/>
            </a:pPr>
            <a:r>
              <a:rPr lang="en-US" sz="2000" dirty="0"/>
              <a:t>Like dogs, </a:t>
            </a:r>
            <a:r>
              <a:rPr lang="en-US" sz="2000" dirty="0" err="1"/>
              <a:t>snurks</a:t>
            </a:r>
            <a:r>
              <a:rPr lang="en-US" sz="2000" dirty="0"/>
              <a:t> can wag their </a:t>
            </a:r>
            <a:r>
              <a:rPr lang="en-US" sz="2000" dirty="0" err="1"/>
              <a:t>pangeers</a:t>
            </a:r>
            <a:r>
              <a:rPr lang="en-US" sz="2000" dirty="0"/>
              <a:t>.  Where is the </a:t>
            </a:r>
            <a:r>
              <a:rPr lang="en-US" sz="2000" dirty="0" err="1"/>
              <a:t>pangeer</a:t>
            </a:r>
            <a:r>
              <a:rPr lang="en-US" sz="2000" dirty="0"/>
              <a:t>?</a:t>
            </a:r>
          </a:p>
          <a:p>
            <a:pPr marL="609600" indent="-609600">
              <a:lnSpc>
                <a:spcPct val="80000"/>
              </a:lnSpc>
              <a:buFontTx/>
              <a:buAutoNum type="arabicPeriod"/>
            </a:pPr>
            <a:r>
              <a:rPr lang="en-US" sz="2000" dirty="0"/>
              <a:t>Do you think </a:t>
            </a:r>
            <a:r>
              <a:rPr lang="en-US" sz="2000" dirty="0" err="1"/>
              <a:t>snurks</a:t>
            </a:r>
            <a:r>
              <a:rPr lang="en-US" sz="2000" dirty="0"/>
              <a:t> can </a:t>
            </a:r>
            <a:r>
              <a:rPr lang="en-US" sz="2000" dirty="0" err="1"/>
              <a:t>bispooche</a:t>
            </a:r>
            <a:r>
              <a:rPr lang="en-US" sz="2000" dirty="0"/>
              <a:t>?  Why or why not?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1"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900" decel="100000" fill="hold"/>
                                        <p:tgtEl>
                                          <p:spTgt spid="8"/>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7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85262" y="798286"/>
            <a:ext cx="5973495" cy="3416320"/>
          </a:xfrm>
          <a:prstGeom prst="rect">
            <a:avLst/>
          </a:prstGeom>
          <a:noFill/>
        </p:spPr>
        <p:txBody>
          <a:bodyPr wrap="none" lIns="91440" tIns="45720" rIns="91440" bIns="45720">
            <a:spAutoFit/>
          </a:bodyPr>
          <a:lstStyle/>
          <a:p>
            <a:pPr algn="ctr"/>
            <a:r>
              <a:rPr lang="cy-GB" sz="5400" b="1" cap="all" dirty="0">
                <a:ln w="9000" cmpd="sng">
                  <a:solidFill>
                    <a:schemeClr val="accent4">
                      <a:shade val="50000"/>
                      <a:satMod val="120000"/>
                    </a:schemeClr>
                  </a:solidFill>
                  <a:prstDash val="solid"/>
                </a:ln>
                <a:effectLst>
                  <a:reflection blurRad="12700" stA="28000" endPos="45000" dist="1000" dir="5400000" sy="-100000" algn="bl" rotWithShape="0"/>
                </a:effectLst>
              </a:rPr>
              <a:t>AI DYMA'R FFORDD 
PLANT IFANC 
DYSGU IAITH?</a:t>
            </a:r>
            <a:r>
              <a:rPr lang="cy-GB"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endParaRPr lang="cy-GB"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4" name="Rectangle 3"/>
          <p:cNvSpPr/>
          <p:nvPr/>
        </p:nvSpPr>
        <p:spPr>
          <a:xfrm>
            <a:off x="2648856" y="4537163"/>
            <a:ext cx="3828143" cy="2308324"/>
          </a:xfrm>
          <a:prstGeom prst="rect">
            <a:avLst/>
          </a:prstGeom>
          <a:noFill/>
        </p:spPr>
        <p:txBody>
          <a:bodyPr wrap="square" lIns="91440" tIns="45720" rIns="91440" bIns="45720">
            <a:spAutoFit/>
          </a:bodyPr>
          <a:lstStyle/>
          <a:p>
            <a:pPr algn="ctr"/>
            <a:r>
              <a:rPr lang="cy-GB" sz="7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NA!
</a:t>
            </a:r>
            <a:endParaRPr lang="cy-GB" sz="72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900" decel="100000" fill="hold"/>
                                        <p:tgtEl>
                                          <p:spTgt spid="4"/>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err="1"/>
              <a:t>Caffael</a:t>
            </a:r>
            <a:r>
              <a:rPr lang="en-US" b="1" dirty="0"/>
              <a:t> </a:t>
            </a:r>
            <a:r>
              <a:rPr lang="en-US" b="1" dirty="0" err="1"/>
              <a:t>iaith</a:t>
            </a:r>
            <a:r>
              <a:rPr lang="en-US" b="1" dirty="0"/>
              <a:t> – </a:t>
            </a:r>
            <a:r>
              <a:rPr lang="en-US" b="1" dirty="0" err="1"/>
              <a:t>damcaniaethau</a:t>
            </a:r>
            <a:r>
              <a:rPr lang="en-US" b="1" dirty="0"/>
              <a:t> </a:t>
            </a:r>
            <a:r>
              <a:rPr lang="en-US" b="1" dirty="0" err="1"/>
              <a:t>allweddol</a:t>
            </a:r>
            <a:r>
              <a:rPr lang="en-US" dirty="0"/>
              <a:t>
</a:t>
            </a:r>
          </a:p>
        </p:txBody>
      </p:sp>
      <p:sp>
        <p:nvSpPr>
          <p:cNvPr id="3" name="Text Placeholder 2"/>
          <p:cNvSpPr>
            <a:spLocks noGrp="1"/>
          </p:cNvSpPr>
          <p:nvPr>
            <p:ph type="body" idx="1"/>
          </p:nvPr>
        </p:nvSpPr>
        <p:spPr/>
        <p:txBody>
          <a:bodyPr>
            <a:normAutofit fontScale="25000" lnSpcReduction="20000"/>
          </a:bodyPr>
          <a:lstStyle/>
          <a:p>
            <a:r>
              <a:rPr lang="en-US" sz="9800" dirty="0" err="1"/>
              <a:t>Damcaniaeth</a:t>
            </a:r>
            <a:r>
              <a:rPr lang="en-US" sz="9800" dirty="0"/>
              <a:t> </a:t>
            </a:r>
            <a:r>
              <a:rPr lang="en-US" sz="9800" dirty="0" err="1"/>
              <a:t>ymddygiadol</a:t>
            </a:r>
            <a:r>
              <a:rPr lang="en-US" sz="3200" dirty="0"/>
              <a:t>
</a:t>
            </a:r>
          </a:p>
        </p:txBody>
      </p:sp>
      <p:sp>
        <p:nvSpPr>
          <p:cNvPr id="4" name="Content Placeholder 3"/>
          <p:cNvSpPr>
            <a:spLocks noGrp="1"/>
          </p:cNvSpPr>
          <p:nvPr>
            <p:ph sz="half" idx="2"/>
          </p:nvPr>
        </p:nvSpPr>
        <p:spPr>
          <a:xfrm>
            <a:off x="629842" y="2169886"/>
            <a:ext cx="3868340" cy="3684588"/>
          </a:xfrm>
        </p:spPr>
        <p:txBody>
          <a:bodyPr/>
          <a:lstStyle/>
          <a:p>
            <a:r>
              <a:rPr lang="en-US" sz="3200" dirty="0"/>
              <a:t>B.F. Skinner (1953, 1957)</a:t>
            </a:r>
          </a:p>
          <a:p>
            <a:r>
              <a:rPr lang="en-US" sz="3200" dirty="0" err="1"/>
              <a:t>Dylanwad</a:t>
            </a:r>
            <a:r>
              <a:rPr lang="en-US" sz="3200" dirty="0"/>
              <a:t> </a:t>
            </a:r>
            <a:r>
              <a:rPr lang="en-US" sz="3200" dirty="0" err="1"/>
              <a:t>yr</a:t>
            </a:r>
            <a:r>
              <a:rPr lang="en-US" sz="3200" dirty="0"/>
              <a:t> </a:t>
            </a:r>
            <a:r>
              <a:rPr lang="en-US" sz="3200" dirty="0" err="1"/>
              <a:t>amgylchedd</a:t>
            </a:r>
            <a:r>
              <a:rPr lang="en-US" sz="3200" dirty="0"/>
              <a:t> (</a:t>
            </a:r>
            <a:r>
              <a:rPr lang="en-US" sz="3200" dirty="0" err="1"/>
              <a:t>meithrin</a:t>
            </a:r>
            <a:r>
              <a:rPr lang="en-US" sz="3200" dirty="0"/>
              <a:t>)</a:t>
            </a:r>
          </a:p>
          <a:p>
            <a:r>
              <a:rPr lang="en-US" sz="3200" dirty="0" err="1"/>
              <a:t>Atgyfnerthiad</a:t>
            </a:r>
            <a:r>
              <a:rPr lang="en-US" sz="3200" dirty="0"/>
              <a:t> </a:t>
            </a:r>
            <a:r>
              <a:rPr lang="en-US" sz="3200" dirty="0" err="1"/>
              <a:t>cadarnhaol</a:t>
            </a:r>
            <a:endParaRPr lang="en-US" sz="3200" dirty="0"/>
          </a:p>
          <a:p>
            <a:endParaRPr lang="en-US" dirty="0"/>
          </a:p>
        </p:txBody>
      </p:sp>
      <p:pic>
        <p:nvPicPr>
          <p:cNvPr id="8" name="Picture 7"/>
          <p:cNvPicPr>
            <a:picLocks noChangeAspect="1"/>
          </p:cNvPicPr>
          <p:nvPr/>
        </p:nvPicPr>
        <p:blipFill>
          <a:blip r:embed="rId2"/>
          <a:stretch>
            <a:fillRect/>
          </a:stretch>
        </p:blipFill>
        <p:spPr>
          <a:xfrm rot="503820">
            <a:off x="4485556" y="1881959"/>
            <a:ext cx="4187911" cy="3349495"/>
          </a:xfrm>
          <a:prstGeom prst="rect">
            <a:avLst/>
          </a:prstGeom>
          <a:ln w="254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err="1"/>
              <a:t>Caffael</a:t>
            </a:r>
            <a:r>
              <a:rPr lang="en-US" b="1" dirty="0"/>
              <a:t> </a:t>
            </a:r>
            <a:r>
              <a:rPr lang="en-US" b="1" dirty="0" err="1"/>
              <a:t>iaith</a:t>
            </a:r>
            <a:r>
              <a:rPr lang="en-US" b="1" dirty="0"/>
              <a:t> – </a:t>
            </a:r>
            <a:r>
              <a:rPr lang="en-US" b="1" dirty="0" err="1"/>
              <a:t>damcaniaethau</a:t>
            </a:r>
            <a:r>
              <a:rPr lang="en-US" b="1" dirty="0"/>
              <a:t> </a:t>
            </a:r>
            <a:r>
              <a:rPr lang="en-US" b="1" dirty="0" err="1"/>
              <a:t>allweddol</a:t>
            </a:r>
            <a:r>
              <a:rPr lang="en-US" dirty="0"/>
              <a:t>
</a:t>
            </a:r>
          </a:p>
        </p:txBody>
      </p:sp>
      <p:sp>
        <p:nvSpPr>
          <p:cNvPr id="6" name="Content Placeholder 5"/>
          <p:cNvSpPr>
            <a:spLocks noGrp="1"/>
          </p:cNvSpPr>
          <p:nvPr>
            <p:ph sz="half" idx="1"/>
          </p:nvPr>
        </p:nvSpPr>
        <p:spPr/>
        <p:txBody>
          <a:bodyPr>
            <a:normAutofit/>
          </a:bodyPr>
          <a:lstStyle/>
          <a:p>
            <a:r>
              <a:rPr lang="en-US" dirty="0" err="1"/>
              <a:t>Theori</a:t>
            </a:r>
            <a:r>
              <a:rPr lang="en-US" dirty="0"/>
              <a:t> Nativist
Noam Chomsky (1957) 
</a:t>
            </a:r>
            <a:r>
              <a:rPr lang="en-US" dirty="0" err="1"/>
              <a:t>Dylanwadau</a:t>
            </a:r>
            <a:r>
              <a:rPr lang="en-US" dirty="0"/>
              <a:t> </a:t>
            </a:r>
            <a:r>
              <a:rPr lang="en-US" dirty="0" err="1"/>
              <a:t>biolegol</a:t>
            </a:r>
            <a:r>
              <a:rPr lang="en-US" dirty="0"/>
              <a:t> (</a:t>
            </a:r>
            <a:r>
              <a:rPr lang="en-US" dirty="0" err="1"/>
              <a:t>natur</a:t>
            </a:r>
            <a:r>
              <a:rPr lang="en-US" dirty="0"/>
              <a:t>)
</a:t>
            </a:r>
            <a:r>
              <a:rPr lang="en-US" dirty="0" err="1"/>
              <a:t>Dyfais</a:t>
            </a:r>
            <a:r>
              <a:rPr lang="en-US" dirty="0"/>
              <a:t> </a:t>
            </a:r>
            <a:r>
              <a:rPr lang="en-US" dirty="0" err="1"/>
              <a:t>Caffael</a:t>
            </a:r>
            <a:r>
              <a:rPr lang="en-US" dirty="0"/>
              <a:t> Iaith (LAD)</a:t>
            </a:r>
            <a:endParaRPr lang="en-US" sz="2800" dirty="0"/>
          </a:p>
          <a:p>
            <a:r>
              <a:rPr lang="en-GB" sz="2800" dirty="0"/>
              <a:t> </a:t>
            </a:r>
            <a:r>
              <a:rPr lang="en-GB" sz="2800" dirty="0">
                <a:hlinkClick r:id="rId2"/>
              </a:rPr>
              <a:t>https://www.youtube.com/watch?v=Jt3-PIC2nCs</a:t>
            </a:r>
            <a:r>
              <a:rPr lang="en-US" sz="2800" dirty="0"/>
              <a:t> </a:t>
            </a:r>
          </a:p>
        </p:txBody>
      </p:sp>
      <p:sp>
        <p:nvSpPr>
          <p:cNvPr id="5" name="Text Placeholder 4"/>
          <p:cNvSpPr>
            <a:spLocks noGrp="1"/>
          </p:cNvSpPr>
          <p:nvPr>
            <p:ph sz="half" idx="2"/>
          </p:nvPr>
        </p:nvSpPr>
        <p:spPr/>
        <p:txBody>
          <a:bodyPr>
            <a:normAutofit/>
          </a:bodyPr>
          <a:lstStyle/>
          <a:p>
            <a:r>
              <a:rPr lang="en-US" sz="2000" dirty="0" err="1"/>
              <a:t>Theori</a:t>
            </a:r>
            <a:r>
              <a:rPr lang="en-US" sz="2000" dirty="0"/>
              <a:t> </a:t>
            </a:r>
            <a:r>
              <a:rPr lang="en-US" sz="2000" dirty="0" err="1"/>
              <a:t>Datblygiad</a:t>
            </a:r>
            <a:r>
              <a:rPr lang="en-US" sz="2000" dirty="0"/>
              <a:t> </a:t>
            </a:r>
            <a:r>
              <a:rPr lang="en-US" sz="2000" dirty="0" err="1"/>
              <a:t>Gwybyddol</a:t>
            </a:r>
            <a:r>
              <a:rPr lang="en-US" sz="2000" dirty="0"/>
              <a:t>
Piaget (1936)
</a:t>
            </a:r>
            <a:r>
              <a:rPr lang="en-US" sz="2000" dirty="0" err="1"/>
              <a:t>Camau</a:t>
            </a:r>
            <a:r>
              <a:rPr lang="en-US" sz="2000" dirty="0"/>
              <a:t> </a:t>
            </a:r>
            <a:r>
              <a:rPr lang="en-US" sz="2000" dirty="0" err="1"/>
              <a:t>Datblygu</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err="1"/>
              <a:t>Damcaniaethau</a:t>
            </a:r>
            <a:r>
              <a:rPr lang="en-US" b="1" dirty="0"/>
              <a:t> </a:t>
            </a:r>
            <a:r>
              <a:rPr lang="en-US" b="1" dirty="0" err="1"/>
              <a:t>gwybyddol</a:t>
            </a:r>
            <a:endParaRPr lang="en-US" dirty="0"/>
          </a:p>
        </p:txBody>
      </p:sp>
      <p:sp>
        <p:nvSpPr>
          <p:cNvPr id="5" name="Text Placeholder 4"/>
          <p:cNvSpPr>
            <a:spLocks noGrp="1"/>
          </p:cNvSpPr>
          <p:nvPr>
            <p:ph type="body" idx="1"/>
          </p:nvPr>
        </p:nvSpPr>
        <p:spPr/>
        <p:txBody>
          <a:bodyPr>
            <a:noAutofit/>
          </a:bodyPr>
          <a:lstStyle/>
          <a:p>
            <a:endParaRPr lang="en-US" sz="3200" dirty="0"/>
          </a:p>
          <a:p>
            <a:endParaRPr lang="en-US" sz="3200" dirty="0"/>
          </a:p>
          <a:p>
            <a:endParaRPr lang="en-US" sz="3200" dirty="0"/>
          </a:p>
          <a:p>
            <a:endParaRPr lang="en-US" sz="3200" dirty="0"/>
          </a:p>
          <a:p>
            <a:r>
              <a:rPr lang="en-US" sz="3200" dirty="0"/>
              <a:t>
Bruner (1982)</a:t>
            </a:r>
          </a:p>
        </p:txBody>
      </p:sp>
      <p:sp>
        <p:nvSpPr>
          <p:cNvPr id="4" name="Content Placeholder 3"/>
          <p:cNvSpPr>
            <a:spLocks noGrp="1"/>
          </p:cNvSpPr>
          <p:nvPr>
            <p:ph sz="half" idx="2"/>
          </p:nvPr>
        </p:nvSpPr>
        <p:spPr/>
        <p:txBody>
          <a:bodyPr>
            <a:normAutofit/>
          </a:bodyPr>
          <a:lstStyle/>
          <a:p>
            <a:endParaRPr lang="en-US" dirty="0"/>
          </a:p>
          <a:p>
            <a:endParaRPr lang="en-US" dirty="0"/>
          </a:p>
        </p:txBody>
      </p:sp>
      <p:sp>
        <p:nvSpPr>
          <p:cNvPr id="9" name="Text Placeholder 8"/>
          <p:cNvSpPr>
            <a:spLocks noGrp="1"/>
          </p:cNvSpPr>
          <p:nvPr>
            <p:ph type="body" sz="quarter" idx="3"/>
          </p:nvPr>
        </p:nvSpPr>
        <p:spPr/>
        <p:txBody>
          <a:bodyPr>
            <a:noAutofit/>
          </a:bodyPr>
          <a:lstStyle/>
          <a:p>
            <a:r>
              <a:rPr lang="en-US" sz="3600" dirty="0" err="1"/>
              <a:t>Vygotsky</a:t>
            </a:r>
            <a:r>
              <a:rPr lang="en-US" sz="3600" dirty="0"/>
              <a:t> (1978)</a:t>
            </a:r>
          </a:p>
        </p:txBody>
      </p:sp>
      <p:sp>
        <p:nvSpPr>
          <p:cNvPr id="6" name="Content Placeholder 5"/>
          <p:cNvSpPr>
            <a:spLocks noGrp="1"/>
          </p:cNvSpPr>
          <p:nvPr>
            <p:ph sz="quarter" idx="4"/>
          </p:nvPr>
        </p:nvSpPr>
        <p:spPr>
          <a:xfrm>
            <a:off x="455613" y="2469762"/>
            <a:ext cx="4041775" cy="4893564"/>
          </a:xfrm>
        </p:spPr>
        <p:txBody>
          <a:bodyPr>
            <a:normAutofit/>
          </a:bodyPr>
          <a:lstStyle/>
          <a:p>
            <a:r>
              <a:rPr lang="en-US" sz="2800" dirty="0"/>
              <a:t>System </a:t>
            </a:r>
            <a:r>
              <a:rPr lang="en-US" sz="2800" dirty="0" err="1"/>
              <a:t>Cymorth</a:t>
            </a:r>
            <a:r>
              <a:rPr lang="en-US" sz="2800" dirty="0"/>
              <a:t> </a:t>
            </a:r>
            <a:r>
              <a:rPr lang="en-US" sz="2800" dirty="0" err="1"/>
              <a:t>Caffael</a:t>
            </a:r>
            <a:r>
              <a:rPr lang="en-US" sz="2800" dirty="0"/>
              <a:t> Iaith (LASS)
Iaith </a:t>
            </a:r>
            <a:r>
              <a:rPr lang="en-US" sz="2800" dirty="0" err="1"/>
              <a:t>sgaffaldiau</a:t>
            </a:r>
            <a:r>
              <a:rPr lang="en-US" sz="2800" dirty="0"/>
              <a:t>
Y '</a:t>
            </a:r>
            <a:r>
              <a:rPr lang="en-US" sz="2800" dirty="0" err="1"/>
              <a:t>cyfnod</a:t>
            </a:r>
            <a:r>
              <a:rPr lang="en-US" sz="2800" dirty="0"/>
              <a:t> </a:t>
            </a:r>
            <a:r>
              <a:rPr lang="en-US" sz="2800" dirty="0" err="1"/>
              <a:t>tyngedfennol</a:t>
            </a:r>
            <a:r>
              <a:rPr lang="en-US" sz="2800" dirty="0"/>
              <a:t>'</a:t>
            </a:r>
          </a:p>
          <a:p>
            <a:pPr marL="0" indent="0">
              <a:buNone/>
            </a:pPr>
            <a:r>
              <a:rPr lang="en-US" sz="1800" dirty="0">
                <a:hlinkClick r:id="rId2"/>
              </a:rPr>
              <a:t>https://www.youtube.com/watch?v=rZfAsbhfL_Y</a:t>
            </a:r>
            <a:endParaRPr lang="en-US" sz="1800" dirty="0"/>
          </a:p>
          <a:p>
            <a:pPr marL="0" indent="0">
              <a:buNone/>
            </a:pPr>
            <a:r>
              <a:rPr lang="en-GB" sz="1800" dirty="0">
                <a:hlinkClick r:id="rId3"/>
              </a:rPr>
              <a:t>https://www.youtube.com/watch?v=8FhKgzm4Za4</a:t>
            </a:r>
            <a:r>
              <a:rPr lang="en-GB" sz="1800" dirty="0"/>
              <a:t> </a:t>
            </a:r>
          </a:p>
          <a:p>
            <a:pPr marL="0" indent="0">
              <a:buNone/>
            </a:pPr>
            <a:endParaRPr lang="en-US" sz="1800" dirty="0"/>
          </a:p>
        </p:txBody>
      </p:sp>
      <p:sp>
        <p:nvSpPr>
          <p:cNvPr id="11" name="Content Placeholder 5"/>
          <p:cNvSpPr txBox="1">
            <a:spLocks/>
          </p:cNvSpPr>
          <p:nvPr/>
        </p:nvSpPr>
        <p:spPr>
          <a:xfrm>
            <a:off x="4649788" y="2469762"/>
            <a:ext cx="4041775" cy="3951288"/>
          </a:xfrm>
          <a:prstGeom prst="rect">
            <a:avLst/>
          </a:prstGeom>
        </p:spPr>
        <p:txBody>
          <a:bodyPr vert="horz" lIns="91440" tIns="45720" rIns="91440" bIns="45720" rtlCol="0">
            <a:normAutofit/>
          </a:bodyPr>
          <a:lstStyle/>
          <a:p>
            <a:pPr marL="342900" lvl="0" indent="-342900">
              <a:spcBef>
                <a:spcPct val="20000"/>
              </a:spcBef>
              <a:buFont typeface="Arial"/>
              <a:buChar char="•"/>
              <a:defRPr/>
            </a:pPr>
            <a:r>
              <a:rPr lang="en-US" sz="2800" dirty="0" err="1"/>
              <a:t>Rôl</a:t>
            </a:r>
            <a:r>
              <a:rPr lang="en-US" sz="2800" dirty="0"/>
              <a:t> </a:t>
            </a:r>
            <a:r>
              <a:rPr lang="en-US" sz="2800" dirty="0" err="1"/>
              <a:t>yr</a:t>
            </a:r>
            <a:r>
              <a:rPr lang="en-US" sz="2800" dirty="0"/>
              <a:t> </a:t>
            </a:r>
            <a:r>
              <a:rPr lang="en-US" sz="2800" dirty="0" err="1"/>
              <a:t>oedolyn</a:t>
            </a:r>
            <a:r>
              <a:rPr lang="en-US" sz="2800" dirty="0"/>
              <a:t>
</a:t>
            </a:r>
            <a:r>
              <a:rPr lang="en-US" sz="2800" dirty="0" err="1"/>
              <a:t>Modelu</a:t>
            </a:r>
            <a:r>
              <a:rPr lang="en-US" sz="2800" dirty="0"/>
              <a:t> a </a:t>
            </a:r>
            <a:r>
              <a:rPr lang="en-US" sz="2800" dirty="0" err="1"/>
              <a:t>sgaffaldiau</a:t>
            </a:r>
            <a:r>
              <a:rPr lang="en-US" sz="2800" dirty="0"/>
              <a:t>
</a:t>
            </a:r>
            <a:r>
              <a:rPr lang="en-US" sz="2800" dirty="0" err="1"/>
              <a:t>Gwybyddiaeth</a:t>
            </a:r>
            <a:r>
              <a:rPr lang="en-US" sz="2800" dirty="0"/>
              <a:t> </a:t>
            </a:r>
            <a:r>
              <a:rPr lang="en-US" sz="2800" dirty="0" err="1"/>
              <a:t>iaith</a:t>
            </a:r>
            <a:r>
              <a:rPr lang="en-US" sz="2800" dirty="0"/>
              <a:t> a </a:t>
            </a:r>
            <a:r>
              <a:rPr lang="en-US" sz="2800" dirty="0" err="1"/>
              <a:t>gwybyddiaeth</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a:p>
            <a:pPr marR="0" lvl="0" algn="l" defTabSz="457200" rtl="0" eaLnBrk="1" fontAlgn="auto" latinLnBrk="0" hangingPunct="1">
              <a:lnSpc>
                <a:spcPct val="100000"/>
              </a:lnSpc>
              <a:spcBef>
                <a:spcPct val="20000"/>
              </a:spcBef>
              <a:spcAft>
                <a:spcPts val="0"/>
              </a:spcAft>
              <a:buClrTx/>
              <a:buSzTx/>
              <a:tabLst/>
              <a:defRPr/>
            </a:pP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build="p"/>
      <p:bldP spid="6" grpId="0" build="p"/>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b="1" dirty="0"/>
              <a:t>Beth </a:t>
            </a:r>
            <a:r>
              <a:rPr lang="en-US" b="1" dirty="0" err="1"/>
              <a:t>yw</a:t>
            </a:r>
            <a:r>
              <a:rPr lang="en-US" b="1" dirty="0"/>
              <a:t> </a:t>
            </a:r>
            <a:r>
              <a:rPr lang="en-US" b="1" dirty="0" err="1"/>
              <a:t>datblygiad</a:t>
            </a:r>
            <a:r>
              <a:rPr lang="en-US" b="1" dirty="0"/>
              <a:t> </a:t>
            </a:r>
            <a:r>
              <a:rPr lang="en-US" b="1" dirty="0" err="1"/>
              <a:t>iaith</a:t>
            </a:r>
            <a:r>
              <a:rPr lang="en-US" b="1" dirty="0"/>
              <a:t> felly?
</a:t>
            </a:r>
          </a:p>
        </p:txBody>
      </p:sp>
      <p:graphicFrame>
        <p:nvGraphicFramePr>
          <p:cNvPr id="4" name="Diagram 3"/>
          <p:cNvGraphicFramePr/>
          <p:nvPr>
            <p:extLst>
              <p:ext uri="{D42A27DB-BD31-4B8C-83A1-F6EECF244321}">
                <p14:modId xmlns:p14="http://schemas.microsoft.com/office/powerpoint/2010/main" val="3226082547"/>
              </p:ext>
            </p:extLst>
          </p:nvPr>
        </p:nvGraphicFramePr>
        <p:xfrm>
          <a:off x="1188845" y="1417638"/>
          <a:ext cx="7162800" cy="463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4" grpId="1">
        <p:bldAsOne/>
      </p:bldGraphic>
      <p:bldGraphic spid="4" grpId="2">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245684866"/>
              </p:ext>
            </p:extLst>
          </p:nvPr>
        </p:nvGraphicFramePr>
        <p:xfrm>
          <a:off x="457200" y="692905"/>
          <a:ext cx="9143999" cy="5909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6420865" y="5980352"/>
            <a:ext cx="2381365" cy="369332"/>
          </a:xfrm>
          <a:prstGeom prst="rect">
            <a:avLst/>
          </a:prstGeom>
          <a:noFill/>
        </p:spPr>
        <p:txBody>
          <a:bodyPr wrap="square" rtlCol="0">
            <a:spAutoFit/>
          </a:bodyPr>
          <a:lstStyle/>
          <a:p>
            <a:r>
              <a:rPr lang="en-US" dirty="0"/>
              <a:t>(</a:t>
            </a:r>
            <a:r>
              <a:rPr lang="en-US" dirty="0" err="1"/>
              <a:t>Macblain</a:t>
            </a:r>
            <a:r>
              <a:rPr lang="en-US" dirty="0"/>
              <a:t>, 2014)</a:t>
            </a:r>
          </a:p>
        </p:txBody>
      </p:sp>
      <p:sp>
        <p:nvSpPr>
          <p:cNvPr id="6" name="Title 5"/>
          <p:cNvSpPr>
            <a:spLocks noGrp="1"/>
          </p:cNvSpPr>
          <p:nvPr>
            <p:ph type="title"/>
          </p:nvPr>
        </p:nvSpPr>
        <p:spPr/>
        <p:txBody>
          <a:bodyPr>
            <a:normAutofit/>
          </a:bodyPr>
          <a:lstStyle/>
          <a:p>
            <a:r>
              <a:rPr lang="en-GB" dirty="0">
                <a:latin typeface="+mn-lt"/>
              </a:rPr>
              <a:t>Y </a:t>
            </a:r>
            <a:r>
              <a:rPr lang="en-GB" dirty="0" err="1">
                <a:latin typeface="+mn-lt"/>
              </a:rPr>
              <a:t>ddolen</a:t>
            </a:r>
            <a:r>
              <a:rPr lang="en-GB" dirty="0">
                <a:latin typeface="+mn-lt"/>
              </a:rPr>
              <a:t> </a:t>
            </a:r>
            <a:r>
              <a:rPr lang="en-GB" dirty="0" err="1">
                <a:latin typeface="+mn-lt"/>
              </a:rPr>
              <a:t>hollbwysig</a:t>
            </a:r>
            <a:r>
              <a:rPr lang="en-GB" dirty="0">
                <a:latin typeface="+mn-lt"/>
              </a:rPr>
              <a:t>
</a:t>
            </a:r>
            <a:endParaRPr lang="en-US" dirty="0">
              <a:latin typeface="+mn-l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31836"/>
            <a:ext cx="8229600" cy="1490859"/>
          </a:xfrm>
        </p:spPr>
        <p:txBody>
          <a:bodyPr>
            <a:normAutofit/>
          </a:bodyPr>
          <a:lstStyle/>
          <a:p>
            <a:r>
              <a:rPr lang="en-US" b="1" dirty="0" err="1"/>
              <a:t>Goblygiadau</a:t>
            </a:r>
            <a:r>
              <a:rPr lang="en-US" b="1" dirty="0"/>
              <a:t> </a:t>
            </a:r>
            <a:r>
              <a:rPr lang="en-US" b="1" dirty="0" err="1"/>
              <a:t>i'r</a:t>
            </a:r>
            <a:r>
              <a:rPr lang="en-US" b="1" dirty="0"/>
              <a:t> </a:t>
            </a:r>
            <a:r>
              <a:rPr lang="en-US" b="1" dirty="0" err="1"/>
              <a:t>ystafell</a:t>
            </a:r>
            <a:r>
              <a:rPr lang="en-US" b="1" dirty="0"/>
              <a:t> </a:t>
            </a:r>
            <a:r>
              <a:rPr lang="en-US" b="1" dirty="0" err="1"/>
              <a:t>ddosbarth</a:t>
            </a:r>
            <a:r>
              <a:rPr lang="en-US" b="1" dirty="0"/>
              <a:t> – </a:t>
            </a:r>
            <a:r>
              <a:rPr lang="en-US" b="1" dirty="0" err="1"/>
              <a:t>siarad</a:t>
            </a:r>
            <a:r>
              <a:rPr lang="en-US" b="1" dirty="0"/>
              <a:t> a </a:t>
            </a:r>
            <a:r>
              <a:rPr lang="en-US" b="1" dirty="0" err="1"/>
              <a:t>gwrando</a:t>
            </a:r>
            <a:r>
              <a:rPr lang="en-US" dirty="0"/>
              <a:t>
</a:t>
            </a:r>
          </a:p>
        </p:txBody>
      </p:sp>
      <p:sp>
        <p:nvSpPr>
          <p:cNvPr id="3" name="Content Placeholder 2"/>
          <p:cNvSpPr>
            <a:spLocks noGrp="1"/>
          </p:cNvSpPr>
          <p:nvPr>
            <p:ph idx="1"/>
          </p:nvPr>
        </p:nvSpPr>
        <p:spPr/>
        <p:txBody>
          <a:bodyPr/>
          <a:lstStyle/>
          <a:p>
            <a:pPr>
              <a:buNone/>
            </a:pPr>
            <a:r>
              <a:rPr lang="en-US" dirty="0"/>
              <a:t>	</a:t>
            </a:r>
          </a:p>
          <a:p>
            <a:pPr>
              <a:buNone/>
            </a:pPr>
            <a:r>
              <a:rPr lang="en-US" dirty="0"/>
              <a:t>	</a:t>
            </a:r>
            <a:r>
              <a:rPr lang="en-US" sz="2800" dirty="0"/>
              <a:t>Research from the EPPSI study (</a:t>
            </a:r>
            <a:r>
              <a:rPr lang="en-US" sz="2800" dirty="0" err="1"/>
              <a:t>Siraj</a:t>
            </a:r>
            <a:r>
              <a:rPr lang="en-US" sz="2800" dirty="0"/>
              <a:t>-Blatchford </a:t>
            </a:r>
            <a:r>
              <a:rPr lang="en-US" sz="2800" i="1" dirty="0"/>
              <a:t>et al., </a:t>
            </a:r>
            <a:r>
              <a:rPr lang="en-US" sz="2800" dirty="0"/>
              <a:t>2011) revealed that outstanding teachers in highly effective schools use dialogic teaching and learning, collaborative talk and instructional conversations to raise the standards of pupils’ language (Gross, 2013).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mn-lt"/>
              </a:rPr>
              <a:t>Heriau</a:t>
            </a:r>
            <a:r>
              <a:rPr lang="en-GB" dirty="0">
                <a:latin typeface="+mn-lt"/>
              </a:rPr>
              <a:t> </a:t>
            </a:r>
            <a:r>
              <a:rPr lang="en-GB" dirty="0" err="1">
                <a:latin typeface="+mn-lt"/>
              </a:rPr>
              <a:t>i</a:t>
            </a:r>
            <a:r>
              <a:rPr lang="en-GB" dirty="0">
                <a:latin typeface="+mn-lt"/>
              </a:rPr>
              <a:t> </a:t>
            </a:r>
            <a:r>
              <a:rPr lang="en-GB" dirty="0" err="1">
                <a:latin typeface="+mn-lt"/>
              </a:rPr>
              <a:t>ddatblygiad</a:t>
            </a:r>
            <a:r>
              <a:rPr lang="en-GB" dirty="0">
                <a:latin typeface="+mn-lt"/>
              </a:rPr>
              <a:t> </a:t>
            </a:r>
            <a:r>
              <a:rPr lang="en-GB" dirty="0" err="1">
                <a:latin typeface="+mn-lt"/>
              </a:rPr>
              <a:t>iaith</a:t>
            </a:r>
            <a:r>
              <a:rPr lang="en-GB" dirty="0"/>
              <a:t>
</a:t>
            </a:r>
            <a:endParaRPr lang="en-US" dirty="0"/>
          </a:p>
        </p:txBody>
      </p:sp>
      <p:sp>
        <p:nvSpPr>
          <p:cNvPr id="3" name="Content Placeholder 2"/>
          <p:cNvSpPr>
            <a:spLocks noGrp="1"/>
          </p:cNvSpPr>
          <p:nvPr>
            <p:ph idx="1"/>
          </p:nvPr>
        </p:nvSpPr>
        <p:spPr/>
        <p:txBody>
          <a:bodyPr>
            <a:normAutofit/>
          </a:bodyPr>
          <a:lstStyle/>
          <a:p>
            <a:r>
              <a:rPr lang="en-GB" sz="3200" dirty="0" err="1"/>
              <a:t>Profiadau</a:t>
            </a:r>
            <a:r>
              <a:rPr lang="en-GB" sz="3200" dirty="0"/>
              <a:t> </a:t>
            </a:r>
            <a:r>
              <a:rPr lang="en-GB" sz="3200" dirty="0" err="1"/>
              <a:t>gwael</a:t>
            </a:r>
            <a:r>
              <a:rPr lang="en-GB" sz="3200" dirty="0"/>
              <a:t> </a:t>
            </a:r>
            <a:r>
              <a:rPr lang="en-GB" sz="3200" dirty="0" err="1"/>
              <a:t>modelu</a:t>
            </a:r>
            <a:r>
              <a:rPr lang="en-GB" sz="3200" dirty="0"/>
              <a:t> </a:t>
            </a:r>
            <a:r>
              <a:rPr lang="en-GB" sz="3200" dirty="0" err="1"/>
              <a:t>iaith</a:t>
            </a:r>
            <a:r>
              <a:rPr lang="en-GB" sz="3200" dirty="0"/>
              <a:t>
</a:t>
            </a:r>
            <a:r>
              <a:rPr lang="en-GB" sz="3200" dirty="0" err="1"/>
              <a:t>Anawsterau</a:t>
            </a:r>
            <a:r>
              <a:rPr lang="en-GB" sz="3200" dirty="0"/>
              <a:t> </a:t>
            </a:r>
            <a:r>
              <a:rPr lang="en-GB" sz="3200" dirty="0" err="1"/>
              <a:t>iaith</a:t>
            </a:r>
            <a:r>
              <a:rPr lang="en-GB" sz="3200" dirty="0"/>
              <a:t> </a:t>
            </a:r>
            <a:r>
              <a:rPr lang="en-GB" sz="3200" dirty="0" err="1"/>
              <a:t>penodol</a:t>
            </a:r>
            <a:r>
              <a:rPr lang="en-GB" sz="3200" dirty="0"/>
              <a:t>
</a:t>
            </a:r>
            <a:r>
              <a:rPr lang="en-GB" sz="3200" dirty="0" err="1"/>
              <a:t>Gwahaniaethau</a:t>
            </a:r>
            <a:r>
              <a:rPr lang="en-GB" sz="3200" dirty="0"/>
              <a:t> </a:t>
            </a:r>
            <a:r>
              <a:rPr lang="en-GB" sz="3200" dirty="0" err="1"/>
              <a:t>niwrolegol</a:t>
            </a:r>
            <a:r>
              <a:rPr lang="en-GB" sz="3200" dirty="0"/>
              <a:t>
</a:t>
            </a:r>
            <a:r>
              <a:rPr lang="en-GB" sz="3200" dirty="0" err="1"/>
              <a:t>Gwahaniaethau</a:t>
            </a:r>
            <a:r>
              <a:rPr lang="en-GB" sz="3200" dirty="0"/>
              <a:t> </a:t>
            </a:r>
            <a:r>
              <a:rPr lang="en-GB" sz="3200" dirty="0" err="1"/>
              <a:t>cyfathrebu</a:t>
            </a:r>
            <a:r>
              <a:rPr lang="en-GB" sz="3200" dirty="0"/>
              <a:t>
</a:t>
            </a:r>
            <a:r>
              <a:rPr lang="en-GB" sz="3200" dirty="0" err="1"/>
              <a:t>Anhwylderau</a:t>
            </a:r>
            <a:r>
              <a:rPr lang="en-GB" sz="3200" dirty="0"/>
              <a:t> </a:t>
            </a:r>
            <a:r>
              <a:rPr lang="en-GB" sz="3200" dirty="0" err="1"/>
              <a:t>iaith</a:t>
            </a:r>
            <a:r>
              <a:rPr lang="en-GB" sz="3200" dirty="0"/>
              <a:t>
</a:t>
            </a:r>
            <a:r>
              <a:rPr lang="en-GB" sz="3200" dirty="0" err="1"/>
              <a:t>Rhwystrau</a:t>
            </a:r>
            <a:r>
              <a:rPr lang="en-GB" sz="3200" dirty="0"/>
              <a:t> </a:t>
            </a:r>
            <a:r>
              <a:rPr lang="en-GB" sz="3200" dirty="0" err="1"/>
              <a:t>cymdeithasol</a:t>
            </a:r>
            <a:endParaRPr lang="en-US" sz="3200" dirty="0"/>
          </a:p>
        </p:txBody>
      </p:sp>
    </p:spTree>
    <p:extLst>
      <p:ext uri="{BB962C8B-B14F-4D97-AF65-F5344CB8AC3E}">
        <p14:creationId xmlns:p14="http://schemas.microsoft.com/office/powerpoint/2010/main" val="28436539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Darllen</a:t>
            </a:r>
            <a:r>
              <a:rPr lang="en-GB" dirty="0"/>
              <a:t> </a:t>
            </a:r>
            <a:r>
              <a:rPr lang="en-GB" dirty="0" err="1"/>
              <a:t>pellach</a:t>
            </a:r>
            <a:r>
              <a:rPr lang="en-GB" dirty="0"/>
              <a:t>
</a:t>
            </a:r>
            <a:endParaRPr lang="en-US" dirty="0"/>
          </a:p>
        </p:txBody>
      </p:sp>
      <p:sp>
        <p:nvSpPr>
          <p:cNvPr id="3" name="Content Placeholder 2"/>
          <p:cNvSpPr>
            <a:spLocks noGrp="1"/>
          </p:cNvSpPr>
          <p:nvPr>
            <p:ph idx="1"/>
          </p:nvPr>
        </p:nvSpPr>
        <p:spPr/>
        <p:txBody>
          <a:bodyPr/>
          <a:lstStyle/>
          <a:p>
            <a:pPr marL="0" indent="0">
              <a:buNone/>
            </a:pPr>
            <a:r>
              <a:rPr lang="en-GB" dirty="0" err="1"/>
              <a:t>Darllenwch</a:t>
            </a:r>
            <a:r>
              <a:rPr lang="en-GB" dirty="0"/>
              <a:t> </a:t>
            </a:r>
            <a:r>
              <a:rPr lang="en-GB" dirty="0" err="1"/>
              <a:t>yr</a:t>
            </a:r>
            <a:r>
              <a:rPr lang="en-GB" dirty="0"/>
              <a:t> </a:t>
            </a:r>
            <a:r>
              <a:rPr lang="en-GB" dirty="0" err="1"/>
              <a:t>erthygl</a:t>
            </a:r>
            <a:r>
              <a:rPr lang="en-GB" dirty="0"/>
              <a:t> </a:t>
            </a:r>
            <a:r>
              <a:rPr lang="en-GB" dirty="0" err="1"/>
              <a:t>ganlynol</a:t>
            </a:r>
            <a:r>
              <a:rPr lang="en-GB" dirty="0"/>
              <a:t> </a:t>
            </a:r>
            <a:r>
              <a:rPr lang="en-GB" dirty="0" err="1"/>
              <a:t>gan</a:t>
            </a:r>
            <a:r>
              <a:rPr lang="en-GB" dirty="0"/>
              <a:t> Murray ac Egan (2014):
'</a:t>
            </a:r>
            <a:r>
              <a:rPr lang="en-GB" dirty="0" err="1"/>
              <a:t>Ydy</a:t>
            </a:r>
            <a:r>
              <a:rPr lang="en-GB" dirty="0"/>
              <a:t> </a:t>
            </a:r>
            <a:r>
              <a:rPr lang="en-GB" dirty="0" err="1"/>
              <a:t>darllen</a:t>
            </a:r>
            <a:r>
              <a:rPr lang="en-GB" dirty="0"/>
              <a:t> </a:t>
            </a:r>
            <a:r>
              <a:rPr lang="en-GB" dirty="0" err="1"/>
              <a:t>i</a:t>
            </a:r>
            <a:r>
              <a:rPr lang="en-GB" dirty="0"/>
              <a:t> </a:t>
            </a:r>
            <a:r>
              <a:rPr lang="en-GB" dirty="0" err="1"/>
              <a:t>fabanod</a:t>
            </a:r>
            <a:r>
              <a:rPr lang="en-GB" dirty="0"/>
              <a:t> o </a:t>
            </a:r>
            <a:r>
              <a:rPr lang="en-GB" dirty="0" err="1"/>
              <a:t>fudd</a:t>
            </a:r>
            <a:r>
              <a:rPr lang="en-GB" dirty="0"/>
              <a:t> </a:t>
            </a:r>
            <a:r>
              <a:rPr lang="en-GB" dirty="0" err="1"/>
              <a:t>i'w</a:t>
            </a:r>
            <a:r>
              <a:rPr lang="en-GB" dirty="0"/>
              <a:t> </a:t>
            </a:r>
            <a:r>
              <a:rPr lang="en-GB" dirty="0" err="1"/>
              <a:t>datblygiad</a:t>
            </a:r>
            <a:r>
              <a:rPr lang="en-GB" dirty="0"/>
              <a:t> </a:t>
            </a:r>
            <a:r>
              <a:rPr lang="en-GB" dirty="0" err="1"/>
              <a:t>gwybyddol</a:t>
            </a:r>
            <a:r>
              <a:rPr lang="en-GB" dirty="0"/>
              <a:t> </a:t>
            </a:r>
            <a:r>
              <a:rPr lang="en-GB" dirty="0" err="1"/>
              <a:t>yn</a:t>
            </a:r>
            <a:r>
              <a:rPr lang="en-GB" dirty="0"/>
              <a:t> 9 mis </a:t>
            </a:r>
            <a:r>
              <a:rPr lang="en-GB" dirty="0" err="1"/>
              <a:t>oed</a:t>
            </a:r>
            <a:r>
              <a:rPr lang="en-GB" dirty="0"/>
              <a:t>? </a:t>
            </a:r>
            <a:r>
              <a:rPr lang="en-GB" dirty="0" err="1"/>
              <a:t>Ymchwiliad</a:t>
            </a:r>
            <a:r>
              <a:rPr lang="en-GB" dirty="0"/>
              <a:t> </a:t>
            </a:r>
            <a:r>
              <a:rPr lang="en-GB" dirty="0" err="1"/>
              <a:t>gan</a:t>
            </a:r>
            <a:r>
              <a:rPr lang="en-GB" dirty="0"/>
              <a:t> </a:t>
            </a:r>
            <a:r>
              <a:rPr lang="en-GB" dirty="0" err="1"/>
              <a:t>ddefnyddio</a:t>
            </a:r>
            <a:r>
              <a:rPr lang="en-GB" dirty="0"/>
              <a:t> </a:t>
            </a:r>
            <a:r>
              <a:rPr lang="en-GB" dirty="0" err="1"/>
              <a:t>arolwg</a:t>
            </a:r>
            <a:r>
              <a:rPr lang="en-GB" dirty="0"/>
              <a:t> </a:t>
            </a:r>
            <a:r>
              <a:rPr lang="en-GB" dirty="0" err="1"/>
              <a:t>carfan</a:t>
            </a:r>
            <a:r>
              <a:rPr lang="en-GB" dirty="0"/>
              <a:t> </a:t>
            </a:r>
            <a:r>
              <a:rPr lang="en-GB" dirty="0" err="1"/>
              <a:t>geni</a:t>
            </a:r>
            <a:r>
              <a:rPr lang="en-GB" dirty="0"/>
              <a:t> </a:t>
            </a:r>
            <a:r>
              <a:rPr lang="en-GB" dirty="0" err="1"/>
              <a:t>mawr</a:t>
            </a:r>
            <a:r>
              <a:rPr lang="en-GB" dirty="0"/>
              <a:t>.'
(</a:t>
            </a:r>
            <a:r>
              <a:rPr lang="en-GB" dirty="0" err="1"/>
              <a:t>Ar</a:t>
            </a:r>
            <a:r>
              <a:rPr lang="en-GB" dirty="0"/>
              <a:t> </a:t>
            </a:r>
            <a:r>
              <a:rPr lang="en-GB" dirty="0" err="1"/>
              <a:t>gael</a:t>
            </a:r>
            <a:r>
              <a:rPr lang="en-GB" dirty="0"/>
              <a:t> </a:t>
            </a:r>
            <a:r>
              <a:rPr lang="en-GB" dirty="0" err="1"/>
              <a:t>ar</a:t>
            </a:r>
            <a:r>
              <a:rPr lang="en-GB" dirty="0"/>
              <a:t> Moodle a Teams.)
</a:t>
            </a:r>
            <a:endParaRPr lang="en-US" sz="2400" dirty="0"/>
          </a:p>
        </p:txBody>
      </p:sp>
    </p:spTree>
    <p:extLst>
      <p:ext uri="{BB962C8B-B14F-4D97-AF65-F5344CB8AC3E}">
        <p14:creationId xmlns:p14="http://schemas.microsoft.com/office/powerpoint/2010/main" val="22262495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Cyfeirnodau</a:t>
            </a:r>
            <a:r>
              <a:rPr lang="en-GB" dirty="0"/>
              <a:t>
</a:t>
            </a:r>
            <a:endParaRPr lang="en-US" dirty="0"/>
          </a:p>
        </p:txBody>
      </p:sp>
      <p:sp>
        <p:nvSpPr>
          <p:cNvPr id="3" name="Content Placeholder 2"/>
          <p:cNvSpPr>
            <a:spLocks noGrp="1"/>
          </p:cNvSpPr>
          <p:nvPr>
            <p:ph idx="1"/>
          </p:nvPr>
        </p:nvSpPr>
        <p:spPr>
          <a:xfrm>
            <a:off x="457200" y="1600200"/>
            <a:ext cx="8229600" cy="5257800"/>
          </a:xfrm>
        </p:spPr>
        <p:txBody>
          <a:bodyPr>
            <a:normAutofit/>
          </a:bodyPr>
          <a:lstStyle/>
          <a:p>
            <a:pPr>
              <a:buNone/>
            </a:pPr>
            <a:r>
              <a:rPr lang="en-US" sz="2000" dirty="0"/>
              <a:t>     </a:t>
            </a:r>
            <a:endParaRPr lang="en-US" sz="1100" b="1" dirty="0"/>
          </a:p>
          <a:p>
            <a:pPr>
              <a:lnSpc>
                <a:spcPct val="100000"/>
              </a:lnSpc>
              <a:buNone/>
            </a:pPr>
            <a:r>
              <a:rPr lang="en-US" sz="1300" b="1" dirty="0"/>
              <a:t>      </a:t>
            </a:r>
            <a:r>
              <a:rPr lang="en-US" sz="1300" b="1" dirty="0">
                <a:solidFill>
                  <a:schemeClr val="accent1"/>
                </a:solidFill>
              </a:rPr>
              <a:t>Bruner </a:t>
            </a:r>
            <a:r>
              <a:rPr lang="en-US" sz="1300" b="1" i="1" dirty="0">
                <a:solidFill>
                  <a:schemeClr val="accent1"/>
                </a:solidFill>
              </a:rPr>
              <a:t>3 Steps of Learning</a:t>
            </a:r>
            <a:r>
              <a:rPr lang="en-US" sz="1300" i="1" dirty="0">
                <a:solidFill>
                  <a:schemeClr val="accent1"/>
                </a:solidFill>
              </a:rPr>
              <a:t> </a:t>
            </a:r>
            <a:r>
              <a:rPr lang="en-GB" sz="1300" dirty="0">
                <a:solidFill>
                  <a:schemeClr val="accent1"/>
                </a:solidFill>
                <a:hlinkClick r:id="rId2">
                  <a:extLst>
                    <a:ext uri="{A12FA001-AC4F-418D-AE19-62706E023703}">
                      <ahyp:hlinkClr xmlns:ahyp="http://schemas.microsoft.com/office/drawing/2018/hyperlinkcolor" val="tx"/>
                    </a:ext>
                  </a:extLst>
                </a:hlinkClick>
              </a:rPr>
              <a:t>https://www.youtube.com/watch?v=rZfAsbhfL_Y</a:t>
            </a:r>
            <a:r>
              <a:rPr lang="en-GB" sz="1300" dirty="0">
                <a:solidFill>
                  <a:schemeClr val="accent1"/>
                </a:solidFill>
              </a:rPr>
              <a:t> (Accessed 12/2/25)</a:t>
            </a:r>
          </a:p>
          <a:p>
            <a:pPr>
              <a:lnSpc>
                <a:spcPct val="100000"/>
              </a:lnSpc>
              <a:buNone/>
            </a:pPr>
            <a:r>
              <a:rPr lang="en-GB" sz="1300" b="1" dirty="0">
                <a:solidFill>
                  <a:schemeClr val="accent1"/>
                </a:solidFill>
              </a:rPr>
              <a:t>     Noam Chomsky on Language Acquisition </a:t>
            </a:r>
            <a:r>
              <a:rPr lang="en-GB" sz="1300" dirty="0">
                <a:hlinkClick r:id="rId3"/>
              </a:rPr>
              <a:t>https://www.youtube.com/watch?v=7Cgpfw4z8cw</a:t>
            </a:r>
            <a:r>
              <a:rPr lang="en-GB" sz="1300" dirty="0"/>
              <a:t> </a:t>
            </a:r>
            <a:r>
              <a:rPr lang="en-GB" sz="1300" dirty="0">
                <a:solidFill>
                  <a:schemeClr val="accent1"/>
                </a:solidFill>
              </a:rPr>
              <a:t>(Accessed 12/2/25)</a:t>
            </a:r>
            <a:endParaRPr lang="en-GB" sz="1300" b="1" dirty="0">
              <a:solidFill>
                <a:schemeClr val="accent1"/>
              </a:solidFill>
            </a:endParaRPr>
          </a:p>
          <a:p>
            <a:pPr>
              <a:lnSpc>
                <a:spcPct val="100000"/>
              </a:lnSpc>
              <a:buNone/>
            </a:pPr>
            <a:r>
              <a:rPr lang="en-US" sz="1300" dirty="0">
                <a:solidFill>
                  <a:schemeClr val="accent1"/>
                </a:solidFill>
              </a:rPr>
              <a:t>     </a:t>
            </a:r>
            <a:r>
              <a:rPr lang="en-US" sz="1300" b="1" dirty="0">
                <a:solidFill>
                  <a:schemeClr val="accent1"/>
                </a:solidFill>
              </a:rPr>
              <a:t>Cowie, H. (2012) </a:t>
            </a:r>
            <a:r>
              <a:rPr lang="en-US" sz="1300" b="1" i="1" dirty="0">
                <a:solidFill>
                  <a:schemeClr val="accent1"/>
                </a:solidFill>
              </a:rPr>
              <a:t>From Birth to Sixteen: Children’s Health, Social, Emotional and Linguistic Development. </a:t>
            </a:r>
            <a:r>
              <a:rPr lang="en-US" sz="1300" b="1" dirty="0">
                <a:solidFill>
                  <a:schemeClr val="accent1"/>
                </a:solidFill>
              </a:rPr>
              <a:t>London: Routledge. </a:t>
            </a:r>
          </a:p>
          <a:p>
            <a:pPr>
              <a:lnSpc>
                <a:spcPct val="100000"/>
              </a:lnSpc>
              <a:buNone/>
            </a:pPr>
            <a:r>
              <a:rPr lang="en-US" sz="1300" b="1" dirty="0">
                <a:solidFill>
                  <a:schemeClr val="accent1"/>
                </a:solidFill>
              </a:rPr>
              <a:t>	Gopnik, A., Meltzoff, A., &amp; Kuhl, P. (2001) </a:t>
            </a:r>
            <a:r>
              <a:rPr lang="en-US" sz="1300" b="1" i="1" dirty="0">
                <a:solidFill>
                  <a:schemeClr val="accent1"/>
                </a:solidFill>
              </a:rPr>
              <a:t>How Babies Think: The Science of Childhood. </a:t>
            </a:r>
            <a:r>
              <a:rPr lang="en-US" sz="1300" b="1" dirty="0">
                <a:solidFill>
                  <a:schemeClr val="accent1"/>
                </a:solidFill>
              </a:rPr>
              <a:t>London: Phoenix</a:t>
            </a:r>
            <a:r>
              <a:rPr lang="en-US" sz="1300" dirty="0">
                <a:solidFill>
                  <a:schemeClr val="accent1"/>
                </a:solidFill>
              </a:rPr>
              <a:t>.</a:t>
            </a:r>
          </a:p>
          <a:p>
            <a:pPr>
              <a:lnSpc>
                <a:spcPct val="100000"/>
              </a:lnSpc>
              <a:buNone/>
            </a:pPr>
            <a:r>
              <a:rPr lang="en-US" sz="1300" dirty="0">
                <a:solidFill>
                  <a:schemeClr val="accent1"/>
                </a:solidFill>
              </a:rPr>
              <a:t>	 </a:t>
            </a:r>
            <a:r>
              <a:rPr lang="en-US" sz="1300" b="1" dirty="0">
                <a:solidFill>
                  <a:schemeClr val="accent1"/>
                </a:solidFill>
              </a:rPr>
              <a:t>Gross, J. (2013) </a:t>
            </a:r>
            <a:r>
              <a:rPr lang="en-US" sz="1300" b="1" i="1" dirty="0">
                <a:solidFill>
                  <a:schemeClr val="accent1"/>
                </a:solidFill>
              </a:rPr>
              <a:t>Time to Talk: Implementing Outstanding Practice in Speech, Language and Communication. </a:t>
            </a:r>
            <a:r>
              <a:rPr lang="en-US" sz="1300" b="1" dirty="0">
                <a:solidFill>
                  <a:schemeClr val="accent1"/>
                </a:solidFill>
              </a:rPr>
              <a:t>Oxon: Routledge. </a:t>
            </a:r>
          </a:p>
          <a:p>
            <a:pPr>
              <a:lnSpc>
                <a:spcPct val="100000"/>
              </a:lnSpc>
              <a:buNone/>
            </a:pPr>
            <a:r>
              <a:rPr lang="en-GB" sz="1300" b="1" dirty="0">
                <a:solidFill>
                  <a:schemeClr val="accent1"/>
                </a:solidFill>
              </a:rPr>
              <a:t>     Language Acquisition Theories – Noam Chomsky </a:t>
            </a:r>
            <a:r>
              <a:rPr lang="en-GB" sz="1300" dirty="0">
                <a:hlinkClick r:id="rId4"/>
              </a:rPr>
              <a:t>https://www.youtube.com/watch?v=NoSp53vH8Wo</a:t>
            </a:r>
            <a:r>
              <a:rPr lang="en-GB" sz="1300" dirty="0"/>
              <a:t> </a:t>
            </a:r>
            <a:r>
              <a:rPr lang="en-GB" sz="1300" dirty="0">
                <a:solidFill>
                  <a:schemeClr val="accent1"/>
                </a:solidFill>
              </a:rPr>
              <a:t>(Accessed 12/2/25)</a:t>
            </a:r>
            <a:endParaRPr lang="en-GB" sz="1300" b="1" dirty="0">
              <a:solidFill>
                <a:schemeClr val="accent1"/>
              </a:solidFill>
            </a:endParaRPr>
          </a:p>
          <a:p>
            <a:pPr>
              <a:lnSpc>
                <a:spcPct val="100000"/>
              </a:lnSpc>
              <a:buNone/>
            </a:pPr>
            <a:r>
              <a:rPr lang="en-GB" sz="1300" b="1" dirty="0">
                <a:solidFill>
                  <a:schemeClr val="accent1"/>
                </a:solidFill>
              </a:rPr>
              <a:t>    </a:t>
            </a:r>
            <a:r>
              <a:rPr lang="en-US" sz="1300" b="1" dirty="0">
                <a:solidFill>
                  <a:schemeClr val="accent1"/>
                </a:solidFill>
              </a:rPr>
              <a:t> </a:t>
            </a:r>
            <a:r>
              <a:rPr lang="en-US" sz="1300" b="1" dirty="0" err="1">
                <a:solidFill>
                  <a:schemeClr val="accent1"/>
                </a:solidFill>
              </a:rPr>
              <a:t>Macblain</a:t>
            </a:r>
            <a:r>
              <a:rPr lang="en-US" sz="1300" b="1" dirty="0">
                <a:solidFill>
                  <a:schemeClr val="accent1"/>
                </a:solidFill>
              </a:rPr>
              <a:t>, S. (2014) </a:t>
            </a:r>
            <a:r>
              <a:rPr lang="en-US" sz="1300" b="1" i="1" dirty="0">
                <a:solidFill>
                  <a:schemeClr val="accent1"/>
                </a:solidFill>
              </a:rPr>
              <a:t>How Children Learn. </a:t>
            </a:r>
            <a:r>
              <a:rPr lang="en-US" sz="1300" b="1" dirty="0">
                <a:solidFill>
                  <a:schemeClr val="accent1"/>
                </a:solidFill>
              </a:rPr>
              <a:t>London: Sage. </a:t>
            </a:r>
            <a:r>
              <a:rPr lang="en-US" sz="1300" b="1" i="1" dirty="0">
                <a:solidFill>
                  <a:schemeClr val="accent1"/>
                </a:solidFill>
              </a:rPr>
              <a:t> </a:t>
            </a:r>
            <a:endParaRPr lang="en-GB" sz="1300" b="1" dirty="0">
              <a:solidFill>
                <a:schemeClr val="accent1"/>
              </a:solidFill>
            </a:endParaRPr>
          </a:p>
          <a:p>
            <a:pPr>
              <a:lnSpc>
                <a:spcPct val="100000"/>
              </a:lnSpc>
              <a:buNone/>
            </a:pPr>
            <a:r>
              <a:rPr lang="en-GB" sz="1300" dirty="0">
                <a:solidFill>
                  <a:schemeClr val="accent1"/>
                </a:solidFill>
              </a:rPr>
              <a:t>    </a:t>
            </a:r>
            <a:r>
              <a:rPr lang="en-GB" sz="1300" b="1" dirty="0">
                <a:solidFill>
                  <a:schemeClr val="accent1"/>
                </a:solidFill>
                <a:hlinkClick r:id="rId5">
                  <a:extLst>
                    <a:ext uri="{A12FA001-AC4F-418D-AE19-62706E023703}">
                      <ahyp:hlinkClr xmlns:ahyp="http://schemas.microsoft.com/office/drawing/2018/hyperlinkcolor" val="tx"/>
                    </a:ext>
                  </a:extLst>
                </a:hlinkClick>
              </a:rPr>
              <a:t> Language Development </a:t>
            </a:r>
            <a:r>
              <a:rPr lang="en-GB" sz="1300" dirty="0">
                <a:solidFill>
                  <a:schemeClr val="accent1"/>
                </a:solidFill>
                <a:hlinkClick r:id="rId5">
                  <a:extLst>
                    <a:ext uri="{A12FA001-AC4F-418D-AE19-62706E023703}">
                      <ahyp:hlinkClr xmlns:ahyp="http://schemas.microsoft.com/office/drawing/2018/hyperlinkcolor" val="tx"/>
                    </a:ext>
                  </a:extLst>
                </a:hlinkClick>
              </a:rPr>
              <a:t>http://www.healthofchildren.com/L/Language-Development.html</a:t>
            </a:r>
            <a:r>
              <a:rPr lang="en-GB" sz="1300" dirty="0">
                <a:solidFill>
                  <a:schemeClr val="accent1"/>
                </a:solidFill>
              </a:rPr>
              <a:t> (Accessed 12/2/25)</a:t>
            </a:r>
          </a:p>
          <a:p>
            <a:pPr>
              <a:lnSpc>
                <a:spcPct val="100000"/>
              </a:lnSpc>
              <a:buNone/>
            </a:pPr>
            <a:r>
              <a:rPr lang="en-GB" sz="1300" b="1" dirty="0">
                <a:solidFill>
                  <a:schemeClr val="accent1"/>
                </a:solidFill>
              </a:rPr>
              <a:t>     </a:t>
            </a:r>
            <a:r>
              <a:rPr lang="en-GB" sz="1300" b="1" i="1" dirty="0">
                <a:solidFill>
                  <a:schemeClr val="accent1"/>
                </a:solidFill>
              </a:rPr>
              <a:t>Piaget’s Stages of Cognitive Development</a:t>
            </a:r>
            <a:r>
              <a:rPr lang="en-GB" sz="1300" dirty="0">
                <a:solidFill>
                  <a:schemeClr val="accent1"/>
                </a:solidFill>
              </a:rPr>
              <a:t> </a:t>
            </a:r>
            <a:r>
              <a:rPr lang="en-GB" sz="1300" dirty="0">
                <a:solidFill>
                  <a:schemeClr val="accent1"/>
                </a:solidFill>
                <a:hlinkClick r:id="rId6">
                  <a:extLst>
                    <a:ext uri="{A12FA001-AC4F-418D-AE19-62706E023703}">
                      <ahyp:hlinkClr xmlns:ahyp="http://schemas.microsoft.com/office/drawing/2018/hyperlinkcolor" val="tx"/>
                    </a:ext>
                  </a:extLst>
                </a:hlinkClick>
              </a:rPr>
              <a:t>https://www.youtube.com/watch?v=Jt3-PIC2nCs</a:t>
            </a:r>
            <a:r>
              <a:rPr lang="en-GB" sz="1300" dirty="0">
                <a:solidFill>
                  <a:schemeClr val="accent1"/>
                </a:solidFill>
              </a:rPr>
              <a:t>(Accessed 12/2/25)</a:t>
            </a:r>
          </a:p>
          <a:p>
            <a:pPr>
              <a:lnSpc>
                <a:spcPct val="100000"/>
              </a:lnSpc>
              <a:buNone/>
            </a:pPr>
            <a:r>
              <a:rPr lang="en-GB" sz="1300" b="1" dirty="0">
                <a:solidFill>
                  <a:schemeClr val="accent1"/>
                </a:solidFill>
              </a:rPr>
              <a:t>     Vygotsky Theory of Cognitive Development </a:t>
            </a:r>
            <a:r>
              <a:rPr lang="en-GB" sz="1300" dirty="0">
                <a:hlinkClick r:id="rId7"/>
              </a:rPr>
              <a:t>https://www.youtube.com/watch?v=8I2hrSRbmHE</a:t>
            </a:r>
            <a:r>
              <a:rPr lang="en-GB" sz="1300" dirty="0"/>
              <a:t> </a:t>
            </a:r>
            <a:r>
              <a:rPr lang="en-GB" sz="1300" dirty="0">
                <a:solidFill>
                  <a:schemeClr val="accent1"/>
                </a:solidFill>
              </a:rPr>
              <a:t>(Accessed 12/2/25)</a:t>
            </a:r>
          </a:p>
          <a:p>
            <a:pPr>
              <a:buNone/>
            </a:pPr>
            <a:endParaRPr lang="en-US" sz="2000" dirty="0"/>
          </a:p>
        </p:txBody>
      </p:sp>
    </p:spTree>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docProps/app.xml><?xml version="1.0" encoding="utf-8"?>
<Properties xmlns="http://schemas.openxmlformats.org/officeDocument/2006/extended-properties" xmlns:vt="http://schemas.openxmlformats.org/officeDocument/2006/docPropsVTypes">
  <Template>Template for PP Accessibility</Template>
  <TotalTime>0</TotalTime>
  <Words>1766</Words>
  <Application>Microsoft Office PowerPoint</Application>
  <PresentationFormat>On-screen Show (4:3)</PresentationFormat>
  <Paragraphs>138</Paragraphs>
  <Slides>29</Slides>
  <Notes>0</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29</vt:i4>
      </vt:variant>
    </vt:vector>
  </HeadingPairs>
  <TitlesOfParts>
    <vt:vector size="43" baseType="lpstr">
      <vt:lpstr>DengXian</vt:lpstr>
      <vt:lpstr>Aptos</vt:lpstr>
      <vt:lpstr>Arial</vt:lpstr>
      <vt:lpstr>Calibri</vt:lpstr>
      <vt:lpstr>Calibri Light</vt:lpstr>
      <vt:lpstr>Symbol</vt:lpstr>
      <vt:lpstr>Times New Roman</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Sut mae iaith yn datblygu? Natur yn erbyn anogaeth
</vt:lpstr>
      <vt:lpstr>Nodau
</vt:lpstr>
      <vt:lpstr>Ystyriwch hyn
</vt:lpstr>
      <vt:lpstr>Ydy babis yn cyfathrebu?
</vt:lpstr>
      <vt:lpstr>  Mae datblygiad iaith yn dechrau cyn geni.   </vt:lpstr>
      <vt:lpstr> Rhwng genedigaeth a thri mis oed, mae'r rhan fwyaf o fabanod yn caffael y galluoedd canlynol:   </vt:lpstr>
      <vt:lpstr>Offer ar gyfer cyfathrebu
</vt:lpstr>
      <vt:lpstr>Beth yw iaith?
</vt:lpstr>
      <vt:lpstr>Iaith
</vt:lpstr>
      <vt:lpstr>Natur iaith
</vt:lpstr>
      <vt:lpstr>Cwestiwn arall!
</vt:lpstr>
      <vt:lpstr>Ystyriwch hefyd ...
</vt:lpstr>
      <vt:lpstr>Rhai heriau cyffredin…….</vt:lpstr>
      <vt:lpstr>Rhai heriau cyffredin……</vt:lpstr>
      <vt:lpstr>Rhai heriau cyffredin ….</vt:lpstr>
      <vt:lpstr>Pedwar Maes Allweddol o Iaith
</vt:lpstr>
      <vt:lpstr>PowerPoint Presentation</vt:lpstr>
      <vt:lpstr>Cognitive psychology – ‘Fast Mapping’ </vt:lpstr>
      <vt:lpstr>PowerPoint Presentation</vt:lpstr>
      <vt:lpstr>Caffael iaith – damcaniaethau allweddol
</vt:lpstr>
      <vt:lpstr>Caffael iaith – damcaniaethau allweddol
</vt:lpstr>
      <vt:lpstr>Damcaniaethau gwybyddol</vt:lpstr>
      <vt:lpstr>Beth yw datblygiad iaith felly?
</vt:lpstr>
      <vt:lpstr>Y ddolen hollbwysig
</vt:lpstr>
      <vt:lpstr>Goblygiadau i'r ystafell ddosbarth – siarad a gwrando
</vt:lpstr>
      <vt:lpstr>Heriau i ddatblygiad iaith
</vt:lpstr>
      <vt:lpstr>Darllen pellach
</vt:lpstr>
      <vt:lpstr>Cyfeirnodau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language develop? Nature versus nurture</dc:title>
  <dc:creator>swwcte27</dc:creator>
  <cp:lastModifiedBy>Cindy Hunt</cp:lastModifiedBy>
  <cp:revision>26</cp:revision>
  <dcterms:created xsi:type="dcterms:W3CDTF">2014-10-05T19:35:55Z</dcterms:created>
  <dcterms:modified xsi:type="dcterms:W3CDTF">2025-02-19T15:19:45Z</dcterms:modified>
</cp:coreProperties>
</file>