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66" r:id="rId4"/>
    <p:sldId id="258" r:id="rId5"/>
    <p:sldId id="261" r:id="rId6"/>
    <p:sldId id="262" r:id="rId7"/>
    <p:sldId id="260" r:id="rId8"/>
    <p:sldId id="265" r:id="rId9"/>
    <p:sldId id="264" r:id="rId10"/>
    <p:sldId id="26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B0CFC7-7704-4D65-AA87-13283D066EE8}" v="163" dt="2022-11-16T14:04:34.993"/>
    <p1510:client id="{48843DCA-8A2E-9A99-7C36-BE139E26E0BE}" v="125" dt="2022-11-09T15:07:03.292"/>
    <p1510:client id="{81137DCE-2DB2-B7F9-09E7-45369E9003D9}" v="67" dt="2022-11-09T13:38:51.099"/>
    <p1510:client id="{83B611C9-6073-F461-A672-62D5368791A9}" v="25" dt="2022-11-09T14:16:49.564"/>
    <p1510:client id="{9506BA9C-AF34-C599-4916-DBAF0D55DBD2}" v="547" dt="2022-11-16T16:12:24.898"/>
    <p1510:client id="{C83D9316-707C-6D1C-EF9D-EB0E3431CDA1}" v="219" dt="2022-11-09T13:08:51.468"/>
    <p1510:client id="{CC5F9912-36D8-77B6-11FB-EF5B4F2E5D85}" v="1023" dt="2022-11-10T12:28:35.314"/>
    <p1510:client id="{CCDECC9E-4626-E8BB-44DA-78206870B428}" v="432" dt="2022-11-17T21:36:53.062"/>
    <p1510:client id="{D7B22C91-33AB-43A7-A9F0-0C37C89F509E}" v="88" dt="2022-11-08T13:23:15.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wia Brylewicz (2112267)" userId="S::2112267@student.uwtsd.ac.uk::cdb3ea7f-187c-4c7a-8ed2-addb08ece21a" providerId="AD" clId="Web-{CC5F9912-36D8-77B6-11FB-EF5B4F2E5D85}"/>
    <pc:docChg chg="addSld modSld sldOrd">
      <pc:chgData name="Sylwia Brylewicz (2112267)" userId="S::2112267@student.uwtsd.ac.uk::cdb3ea7f-187c-4c7a-8ed2-addb08ece21a" providerId="AD" clId="Web-{CC5F9912-36D8-77B6-11FB-EF5B4F2E5D85}" dt="2022-11-10T12:28:35.314" v="1040"/>
      <pc:docMkLst>
        <pc:docMk/>
      </pc:docMkLst>
      <pc:sldChg chg="modSp">
        <pc:chgData name="Sylwia Brylewicz (2112267)" userId="S::2112267@student.uwtsd.ac.uk::cdb3ea7f-187c-4c7a-8ed2-addb08ece21a" providerId="AD" clId="Web-{CC5F9912-36D8-77B6-11FB-EF5B4F2E5D85}" dt="2022-11-10T10:39:11.704" v="477" actId="20577"/>
        <pc:sldMkLst>
          <pc:docMk/>
          <pc:sldMk cId="1839777458" sldId="257"/>
        </pc:sldMkLst>
        <pc:spChg chg="mod">
          <ac:chgData name="Sylwia Brylewicz (2112267)" userId="S::2112267@student.uwtsd.ac.uk::cdb3ea7f-187c-4c7a-8ed2-addb08ece21a" providerId="AD" clId="Web-{CC5F9912-36D8-77B6-11FB-EF5B4F2E5D85}" dt="2022-11-10T10:39:11.704" v="477" actId="20577"/>
          <ac:spMkLst>
            <pc:docMk/>
            <pc:sldMk cId="1839777458" sldId="257"/>
            <ac:spMk id="3" creationId="{4D9A6AE4-FFAD-B136-1F8F-BF20B9800B81}"/>
          </ac:spMkLst>
        </pc:spChg>
      </pc:sldChg>
      <pc:sldChg chg="delSp modSp modNotes">
        <pc:chgData name="Sylwia Brylewicz (2112267)" userId="S::2112267@student.uwtsd.ac.uk::cdb3ea7f-187c-4c7a-8ed2-addb08ece21a" providerId="AD" clId="Web-{CC5F9912-36D8-77B6-11FB-EF5B4F2E5D85}" dt="2022-11-10T10:01:39.148" v="203" actId="14100"/>
        <pc:sldMkLst>
          <pc:docMk/>
          <pc:sldMk cId="1013036623" sldId="258"/>
        </pc:sldMkLst>
        <pc:spChg chg="mod">
          <ac:chgData name="Sylwia Brylewicz (2112267)" userId="S::2112267@student.uwtsd.ac.uk::cdb3ea7f-187c-4c7a-8ed2-addb08ece21a" providerId="AD" clId="Web-{CC5F9912-36D8-77B6-11FB-EF5B4F2E5D85}" dt="2022-11-10T10:01:39.148" v="203" actId="14100"/>
          <ac:spMkLst>
            <pc:docMk/>
            <pc:sldMk cId="1013036623" sldId="258"/>
            <ac:spMk id="3" creationId="{E7E275E5-B510-8FFB-2A7B-789ED6233281}"/>
          </ac:spMkLst>
        </pc:spChg>
        <pc:picChg chg="del">
          <ac:chgData name="Sylwia Brylewicz (2112267)" userId="S::2112267@student.uwtsd.ac.uk::cdb3ea7f-187c-4c7a-8ed2-addb08ece21a" providerId="AD" clId="Web-{CC5F9912-36D8-77B6-11FB-EF5B4F2E5D85}" dt="2022-11-10T10:01:30.929" v="202"/>
          <ac:picMkLst>
            <pc:docMk/>
            <pc:sldMk cId="1013036623" sldId="258"/>
            <ac:picMk id="5" creationId="{218D0241-9B58-C27C-07EF-E40F4D8BD827}"/>
          </ac:picMkLst>
        </pc:picChg>
      </pc:sldChg>
      <pc:sldChg chg="delSp modSp ord modNotes">
        <pc:chgData name="Sylwia Brylewicz (2112267)" userId="S::2112267@student.uwtsd.ac.uk::cdb3ea7f-187c-4c7a-8ed2-addb08ece21a" providerId="AD" clId="Web-{CC5F9912-36D8-77B6-11FB-EF5B4F2E5D85}" dt="2022-11-10T10:24:02.950" v="326"/>
        <pc:sldMkLst>
          <pc:docMk/>
          <pc:sldMk cId="1241455390" sldId="259"/>
        </pc:sldMkLst>
        <pc:spChg chg="mod">
          <ac:chgData name="Sylwia Brylewicz (2112267)" userId="S::2112267@student.uwtsd.ac.uk::cdb3ea7f-187c-4c7a-8ed2-addb08ece21a" providerId="AD" clId="Web-{CC5F9912-36D8-77B6-11FB-EF5B4F2E5D85}" dt="2022-11-10T10:10:09.826" v="293" actId="20577"/>
          <ac:spMkLst>
            <pc:docMk/>
            <pc:sldMk cId="1241455390" sldId="259"/>
            <ac:spMk id="3" creationId="{2647C731-090B-8BE8-DAEA-20CEA3FC632B}"/>
          </ac:spMkLst>
        </pc:spChg>
        <pc:spChg chg="del mod">
          <ac:chgData name="Sylwia Brylewicz (2112267)" userId="S::2112267@student.uwtsd.ac.uk::cdb3ea7f-187c-4c7a-8ed2-addb08ece21a" providerId="AD" clId="Web-{CC5F9912-36D8-77B6-11FB-EF5B4F2E5D85}" dt="2022-11-10T10:04:53.194" v="242"/>
          <ac:spMkLst>
            <pc:docMk/>
            <pc:sldMk cId="1241455390" sldId="259"/>
            <ac:spMk id="4" creationId="{DEDCF286-AAA2-844D-5335-374D1DD2C7A3}"/>
          </ac:spMkLst>
        </pc:spChg>
      </pc:sldChg>
      <pc:sldChg chg="addSp delSp modSp new modNotes">
        <pc:chgData name="Sylwia Brylewicz (2112267)" userId="S::2112267@student.uwtsd.ac.uk::cdb3ea7f-187c-4c7a-8ed2-addb08ece21a" providerId="AD" clId="Web-{CC5F9912-36D8-77B6-11FB-EF5B4F2E5D85}" dt="2022-11-10T12:17:13.748" v="803"/>
        <pc:sldMkLst>
          <pc:docMk/>
          <pc:sldMk cId="736763489" sldId="260"/>
        </pc:sldMkLst>
        <pc:spChg chg="mod">
          <ac:chgData name="Sylwia Brylewicz (2112267)" userId="S::2112267@student.uwtsd.ac.uk::cdb3ea7f-187c-4c7a-8ed2-addb08ece21a" providerId="AD" clId="Web-{CC5F9912-36D8-77B6-11FB-EF5B4F2E5D85}" dt="2022-11-10T10:14:43.784" v="304" actId="20577"/>
          <ac:spMkLst>
            <pc:docMk/>
            <pc:sldMk cId="736763489" sldId="260"/>
            <ac:spMk id="2" creationId="{8B5100AD-2772-88CF-6A45-F6083BA38121}"/>
          </ac:spMkLst>
        </pc:spChg>
        <pc:spChg chg="mod">
          <ac:chgData name="Sylwia Brylewicz (2112267)" userId="S::2112267@student.uwtsd.ac.uk::cdb3ea7f-187c-4c7a-8ed2-addb08ece21a" providerId="AD" clId="Web-{CC5F9912-36D8-77B6-11FB-EF5B4F2E5D85}" dt="2022-11-10T10:19:24.742" v="312" actId="20577"/>
          <ac:spMkLst>
            <pc:docMk/>
            <pc:sldMk cId="736763489" sldId="260"/>
            <ac:spMk id="3" creationId="{C633AF3B-ACBB-35DA-E66C-F283B091AEEF}"/>
          </ac:spMkLst>
        </pc:spChg>
        <pc:spChg chg="add del mod">
          <ac:chgData name="Sylwia Brylewicz (2112267)" userId="S::2112267@student.uwtsd.ac.uk::cdb3ea7f-187c-4c7a-8ed2-addb08ece21a" providerId="AD" clId="Web-{CC5F9912-36D8-77B6-11FB-EF5B4F2E5D85}" dt="2022-11-10T12:17:13.748" v="803"/>
          <ac:spMkLst>
            <pc:docMk/>
            <pc:sldMk cId="736763489" sldId="260"/>
            <ac:spMk id="4" creationId="{36136C63-8769-B090-770B-76A856DF67FE}"/>
          </ac:spMkLst>
        </pc:spChg>
      </pc:sldChg>
      <pc:sldChg chg="modSp new ord">
        <pc:chgData name="Sylwia Brylewicz (2112267)" userId="S::2112267@student.uwtsd.ac.uk::cdb3ea7f-187c-4c7a-8ed2-addb08ece21a" providerId="AD" clId="Web-{CC5F9912-36D8-77B6-11FB-EF5B4F2E5D85}" dt="2022-11-10T10:56:35.265" v="598" actId="20577"/>
        <pc:sldMkLst>
          <pc:docMk/>
          <pc:sldMk cId="4210729884" sldId="261"/>
        </pc:sldMkLst>
        <pc:spChg chg="mod">
          <ac:chgData name="Sylwia Brylewicz (2112267)" userId="S::2112267@student.uwtsd.ac.uk::cdb3ea7f-187c-4c7a-8ed2-addb08ece21a" providerId="AD" clId="Web-{CC5F9912-36D8-77B6-11FB-EF5B4F2E5D85}" dt="2022-11-10T10:23:18.009" v="320" actId="20577"/>
          <ac:spMkLst>
            <pc:docMk/>
            <pc:sldMk cId="4210729884" sldId="261"/>
            <ac:spMk id="2" creationId="{F697AEBD-284C-4991-70B7-39BC999379E2}"/>
          </ac:spMkLst>
        </pc:spChg>
        <pc:spChg chg="mod">
          <ac:chgData name="Sylwia Brylewicz (2112267)" userId="S::2112267@student.uwtsd.ac.uk::cdb3ea7f-187c-4c7a-8ed2-addb08ece21a" providerId="AD" clId="Web-{CC5F9912-36D8-77B6-11FB-EF5B4F2E5D85}" dt="2022-11-10T10:56:35.265" v="598" actId="20577"/>
          <ac:spMkLst>
            <pc:docMk/>
            <pc:sldMk cId="4210729884" sldId="261"/>
            <ac:spMk id="3" creationId="{E2A88FF4-DFEE-6326-B24C-8E49BA430C97}"/>
          </ac:spMkLst>
        </pc:spChg>
      </pc:sldChg>
      <pc:sldChg chg="modSp new">
        <pc:chgData name="Sylwia Brylewicz (2112267)" userId="S::2112267@student.uwtsd.ac.uk::cdb3ea7f-187c-4c7a-8ed2-addb08ece21a" providerId="AD" clId="Web-{CC5F9912-36D8-77B6-11FB-EF5B4F2E5D85}" dt="2022-11-10T12:14:00.509" v="783" actId="20577"/>
        <pc:sldMkLst>
          <pc:docMk/>
          <pc:sldMk cId="3797556722" sldId="262"/>
        </pc:sldMkLst>
        <pc:spChg chg="mod">
          <ac:chgData name="Sylwia Brylewicz (2112267)" userId="S::2112267@student.uwtsd.ac.uk::cdb3ea7f-187c-4c7a-8ed2-addb08ece21a" providerId="AD" clId="Web-{CC5F9912-36D8-77B6-11FB-EF5B4F2E5D85}" dt="2022-11-10T10:23:42.308" v="325" actId="20577"/>
          <ac:spMkLst>
            <pc:docMk/>
            <pc:sldMk cId="3797556722" sldId="262"/>
            <ac:spMk id="2" creationId="{B23CE254-4150-CF54-E3E3-F07A8859CA91}"/>
          </ac:spMkLst>
        </pc:spChg>
        <pc:spChg chg="mod">
          <ac:chgData name="Sylwia Brylewicz (2112267)" userId="S::2112267@student.uwtsd.ac.uk::cdb3ea7f-187c-4c7a-8ed2-addb08ece21a" providerId="AD" clId="Web-{CC5F9912-36D8-77B6-11FB-EF5B4F2E5D85}" dt="2022-11-10T12:14:00.509" v="783" actId="20577"/>
          <ac:spMkLst>
            <pc:docMk/>
            <pc:sldMk cId="3797556722" sldId="262"/>
            <ac:spMk id="3" creationId="{245AA0DB-8343-BF0F-8985-DAC1D48CF5FF}"/>
          </ac:spMkLst>
        </pc:spChg>
      </pc:sldChg>
      <pc:sldChg chg="modSp new ord">
        <pc:chgData name="Sylwia Brylewicz (2112267)" userId="S::2112267@student.uwtsd.ac.uk::cdb3ea7f-187c-4c7a-8ed2-addb08ece21a" providerId="AD" clId="Web-{CC5F9912-36D8-77B6-11FB-EF5B4F2E5D85}" dt="2022-11-10T10:59:03.713" v="603"/>
        <pc:sldMkLst>
          <pc:docMk/>
          <pc:sldMk cId="3159634990" sldId="263"/>
        </pc:sldMkLst>
        <pc:spChg chg="mod">
          <ac:chgData name="Sylwia Brylewicz (2112267)" userId="S::2112267@student.uwtsd.ac.uk::cdb3ea7f-187c-4c7a-8ed2-addb08ece21a" providerId="AD" clId="Web-{CC5F9912-36D8-77B6-11FB-EF5B4F2E5D85}" dt="2022-11-10T10:24:31.639" v="331" actId="20577"/>
          <ac:spMkLst>
            <pc:docMk/>
            <pc:sldMk cId="3159634990" sldId="263"/>
            <ac:spMk id="2" creationId="{F93F86DE-5B48-8765-04F7-400B6F178EBA}"/>
          </ac:spMkLst>
        </pc:spChg>
        <pc:spChg chg="mod">
          <ac:chgData name="Sylwia Brylewicz (2112267)" userId="S::2112267@student.uwtsd.ac.uk::cdb3ea7f-187c-4c7a-8ed2-addb08ece21a" providerId="AD" clId="Web-{CC5F9912-36D8-77B6-11FB-EF5B4F2E5D85}" dt="2022-11-10T10:43:54.256" v="537" actId="20577"/>
          <ac:spMkLst>
            <pc:docMk/>
            <pc:sldMk cId="3159634990" sldId="263"/>
            <ac:spMk id="3" creationId="{010778DB-9C6E-D8C7-BAD9-BE6986ED176F}"/>
          </ac:spMkLst>
        </pc:spChg>
      </pc:sldChg>
      <pc:sldChg chg="modSp new ord">
        <pc:chgData name="Sylwia Brylewicz (2112267)" userId="S::2112267@student.uwtsd.ac.uk::cdb3ea7f-187c-4c7a-8ed2-addb08ece21a" providerId="AD" clId="Web-{CC5F9912-36D8-77B6-11FB-EF5B4F2E5D85}" dt="2022-11-10T12:28:35.314" v="1040"/>
        <pc:sldMkLst>
          <pc:docMk/>
          <pc:sldMk cId="2482948588" sldId="264"/>
        </pc:sldMkLst>
        <pc:spChg chg="mod">
          <ac:chgData name="Sylwia Brylewicz (2112267)" userId="S::2112267@student.uwtsd.ac.uk::cdb3ea7f-187c-4c7a-8ed2-addb08ece21a" providerId="AD" clId="Web-{CC5F9912-36D8-77B6-11FB-EF5B4F2E5D85}" dt="2022-11-10T10:58:59.931" v="602" actId="20577"/>
          <ac:spMkLst>
            <pc:docMk/>
            <pc:sldMk cId="2482948588" sldId="264"/>
            <ac:spMk id="2" creationId="{E00C914E-5D1B-2CFE-8557-C03C938F8ABB}"/>
          </ac:spMkLst>
        </pc:spChg>
      </pc:sldChg>
      <pc:sldChg chg="modSp new modNotes">
        <pc:chgData name="Sylwia Brylewicz (2112267)" userId="S::2112267@student.uwtsd.ac.uk::cdb3ea7f-187c-4c7a-8ed2-addb08ece21a" providerId="AD" clId="Web-{CC5F9912-36D8-77B6-11FB-EF5B4F2E5D85}" dt="2022-11-10T12:28:31.408" v="1039" actId="20577"/>
        <pc:sldMkLst>
          <pc:docMk/>
          <pc:sldMk cId="3947153381" sldId="265"/>
        </pc:sldMkLst>
        <pc:spChg chg="mod">
          <ac:chgData name="Sylwia Brylewicz (2112267)" userId="S::2112267@student.uwtsd.ac.uk::cdb3ea7f-187c-4c7a-8ed2-addb08ece21a" providerId="AD" clId="Web-{CC5F9912-36D8-77B6-11FB-EF5B4F2E5D85}" dt="2022-11-10T12:17:54.156" v="809" actId="20577"/>
          <ac:spMkLst>
            <pc:docMk/>
            <pc:sldMk cId="3947153381" sldId="265"/>
            <ac:spMk id="2" creationId="{C192BF84-D476-8678-B0A2-4FFFAC5B4173}"/>
          </ac:spMkLst>
        </pc:spChg>
        <pc:spChg chg="mod">
          <ac:chgData name="Sylwia Brylewicz (2112267)" userId="S::2112267@student.uwtsd.ac.uk::cdb3ea7f-187c-4c7a-8ed2-addb08ece21a" providerId="AD" clId="Web-{CC5F9912-36D8-77B6-11FB-EF5B4F2E5D85}" dt="2022-11-10T12:28:31.408" v="1039" actId="20577"/>
          <ac:spMkLst>
            <pc:docMk/>
            <pc:sldMk cId="3947153381" sldId="265"/>
            <ac:spMk id="3" creationId="{86528645-8DBC-455C-5646-1FF9D3880AC6}"/>
          </ac:spMkLst>
        </pc:spChg>
      </pc:sldChg>
    </pc:docChg>
  </pc:docChgLst>
  <pc:docChgLst>
    <pc:chgData name="Sylwia Brylewicz (2112267)" userId="S::2112267@student.uwtsd.ac.uk::cdb3ea7f-187c-4c7a-8ed2-addb08ece21a" providerId="AD" clId="Web-{D7B22C91-33AB-43A7-A9F0-0C37C89F509E}"/>
    <pc:docChg chg="addSld modSld">
      <pc:chgData name="Sylwia Brylewicz (2112267)" userId="S::2112267@student.uwtsd.ac.uk::cdb3ea7f-187c-4c7a-8ed2-addb08ece21a" providerId="AD" clId="Web-{D7B22C91-33AB-43A7-A9F0-0C37C89F509E}" dt="2022-11-08T13:23:15.999" v="90" actId="20577"/>
      <pc:docMkLst>
        <pc:docMk/>
      </pc:docMkLst>
      <pc:sldChg chg="modSp">
        <pc:chgData name="Sylwia Brylewicz (2112267)" userId="S::2112267@student.uwtsd.ac.uk::cdb3ea7f-187c-4c7a-8ed2-addb08ece21a" providerId="AD" clId="Web-{D7B22C91-33AB-43A7-A9F0-0C37C89F509E}" dt="2022-11-08T13:23:15.999" v="90" actId="20577"/>
        <pc:sldMkLst>
          <pc:docMk/>
          <pc:sldMk cId="109857222" sldId="256"/>
        </pc:sldMkLst>
        <pc:spChg chg="mod">
          <ac:chgData name="Sylwia Brylewicz (2112267)" userId="S::2112267@student.uwtsd.ac.uk::cdb3ea7f-187c-4c7a-8ed2-addb08ece21a" providerId="AD" clId="Web-{D7B22C91-33AB-43A7-A9F0-0C37C89F509E}" dt="2022-11-08T13:23:15.999" v="90" actId="20577"/>
          <ac:spMkLst>
            <pc:docMk/>
            <pc:sldMk cId="109857222" sldId="256"/>
            <ac:spMk id="2" creationId="{00000000-0000-0000-0000-000000000000}"/>
          </ac:spMkLst>
        </pc:spChg>
        <pc:spChg chg="mod">
          <ac:chgData name="Sylwia Brylewicz (2112267)" userId="S::2112267@student.uwtsd.ac.uk::cdb3ea7f-187c-4c7a-8ed2-addb08ece21a" providerId="AD" clId="Web-{D7B22C91-33AB-43A7-A9F0-0C37C89F509E}" dt="2022-11-08T13:08:37.555" v="38" actId="20577"/>
          <ac:spMkLst>
            <pc:docMk/>
            <pc:sldMk cId="109857222" sldId="256"/>
            <ac:spMk id="3" creationId="{00000000-0000-0000-0000-000000000000}"/>
          </ac:spMkLst>
        </pc:spChg>
      </pc:sldChg>
      <pc:sldChg chg="modSp new">
        <pc:chgData name="Sylwia Brylewicz (2112267)" userId="S::2112267@student.uwtsd.ac.uk::cdb3ea7f-187c-4c7a-8ed2-addb08ece21a" providerId="AD" clId="Web-{D7B22C91-33AB-43A7-A9F0-0C37C89F509E}" dt="2022-11-08T13:14:23.289" v="83" actId="20577"/>
        <pc:sldMkLst>
          <pc:docMk/>
          <pc:sldMk cId="1839777458" sldId="257"/>
        </pc:sldMkLst>
        <pc:spChg chg="mod">
          <ac:chgData name="Sylwia Brylewicz (2112267)" userId="S::2112267@student.uwtsd.ac.uk::cdb3ea7f-187c-4c7a-8ed2-addb08ece21a" providerId="AD" clId="Web-{D7B22C91-33AB-43A7-A9F0-0C37C89F509E}" dt="2022-11-08T13:09:48.652" v="51" actId="20577"/>
          <ac:spMkLst>
            <pc:docMk/>
            <pc:sldMk cId="1839777458" sldId="257"/>
            <ac:spMk id="2" creationId="{3DA6242F-7D81-7F7E-3246-E318DF43F344}"/>
          </ac:spMkLst>
        </pc:spChg>
        <pc:spChg chg="mod">
          <ac:chgData name="Sylwia Brylewicz (2112267)" userId="S::2112267@student.uwtsd.ac.uk::cdb3ea7f-187c-4c7a-8ed2-addb08ece21a" providerId="AD" clId="Web-{D7B22C91-33AB-43A7-A9F0-0C37C89F509E}" dt="2022-11-08T13:14:23.289" v="83" actId="20577"/>
          <ac:spMkLst>
            <pc:docMk/>
            <pc:sldMk cId="1839777458" sldId="257"/>
            <ac:spMk id="3" creationId="{4D9A6AE4-FFAD-B136-1F8F-BF20B9800B81}"/>
          </ac:spMkLst>
        </pc:spChg>
      </pc:sldChg>
    </pc:docChg>
  </pc:docChgLst>
  <pc:docChgLst>
    <pc:chgData name="Sylwia Brylewicz (2112267)" userId="S::2112267@student.uwtsd.ac.uk::cdb3ea7f-187c-4c7a-8ed2-addb08ece21a" providerId="AD" clId="Web-{83B611C9-6073-F461-A672-62D5368791A9}"/>
    <pc:docChg chg="addSld modSld">
      <pc:chgData name="Sylwia Brylewicz (2112267)" userId="S::2112267@student.uwtsd.ac.uk::cdb3ea7f-187c-4c7a-8ed2-addb08ece21a" providerId="AD" clId="Web-{83B611C9-6073-F461-A672-62D5368791A9}" dt="2022-11-09T14:16:47.970" v="26" actId="20577"/>
      <pc:docMkLst>
        <pc:docMk/>
      </pc:docMkLst>
      <pc:sldChg chg="modSp">
        <pc:chgData name="Sylwia Brylewicz (2112267)" userId="S::2112267@student.uwtsd.ac.uk::cdb3ea7f-187c-4c7a-8ed2-addb08ece21a" providerId="AD" clId="Web-{83B611C9-6073-F461-A672-62D5368791A9}" dt="2022-11-09T14:13:12.956" v="12" actId="20577"/>
        <pc:sldMkLst>
          <pc:docMk/>
          <pc:sldMk cId="1013036623" sldId="258"/>
        </pc:sldMkLst>
        <pc:spChg chg="mod">
          <ac:chgData name="Sylwia Brylewicz (2112267)" userId="S::2112267@student.uwtsd.ac.uk::cdb3ea7f-187c-4c7a-8ed2-addb08ece21a" providerId="AD" clId="Web-{83B611C9-6073-F461-A672-62D5368791A9}" dt="2022-11-09T14:13:12.956" v="12" actId="20577"/>
          <ac:spMkLst>
            <pc:docMk/>
            <pc:sldMk cId="1013036623" sldId="258"/>
            <ac:spMk id="3" creationId="{E7E275E5-B510-8FFB-2A7B-789ED6233281}"/>
          </ac:spMkLst>
        </pc:spChg>
      </pc:sldChg>
      <pc:sldChg chg="modSp new">
        <pc:chgData name="Sylwia Brylewicz (2112267)" userId="S::2112267@student.uwtsd.ac.uk::cdb3ea7f-187c-4c7a-8ed2-addb08ece21a" providerId="AD" clId="Web-{83B611C9-6073-F461-A672-62D5368791A9}" dt="2022-11-09T14:16:47.970" v="26" actId="20577"/>
        <pc:sldMkLst>
          <pc:docMk/>
          <pc:sldMk cId="1241455390" sldId="259"/>
        </pc:sldMkLst>
        <pc:spChg chg="mod">
          <ac:chgData name="Sylwia Brylewicz (2112267)" userId="S::2112267@student.uwtsd.ac.uk::cdb3ea7f-187c-4c7a-8ed2-addb08ece21a" providerId="AD" clId="Web-{83B611C9-6073-F461-A672-62D5368791A9}" dt="2022-11-09T14:16:47.970" v="26" actId="20577"/>
          <ac:spMkLst>
            <pc:docMk/>
            <pc:sldMk cId="1241455390" sldId="259"/>
            <ac:spMk id="2" creationId="{62B8DE79-3C82-F4C4-3598-6CA421E82EC4}"/>
          </ac:spMkLst>
        </pc:spChg>
      </pc:sldChg>
    </pc:docChg>
  </pc:docChgLst>
  <pc:docChgLst>
    <pc:chgData clId="Web-{83B611C9-6073-F461-A672-62D5368791A9}"/>
    <pc:docChg chg="modSld">
      <pc:chgData name="" userId="" providerId="" clId="Web-{83B611C9-6073-F461-A672-62D5368791A9}" dt="2022-11-09T14:05:40.207" v="0" actId="1076"/>
      <pc:docMkLst>
        <pc:docMk/>
      </pc:docMkLst>
      <pc:sldChg chg="modSp">
        <pc:chgData name="" userId="" providerId="" clId="Web-{83B611C9-6073-F461-A672-62D5368791A9}" dt="2022-11-09T14:05:40.207" v="0" actId="1076"/>
        <pc:sldMkLst>
          <pc:docMk/>
          <pc:sldMk cId="1839777458" sldId="257"/>
        </pc:sldMkLst>
        <pc:spChg chg="mod">
          <ac:chgData name="" userId="" providerId="" clId="Web-{83B611C9-6073-F461-A672-62D5368791A9}" dt="2022-11-09T14:05:40.207" v="0" actId="1076"/>
          <ac:spMkLst>
            <pc:docMk/>
            <pc:sldMk cId="1839777458" sldId="257"/>
            <ac:spMk id="3" creationId="{4D9A6AE4-FFAD-B136-1F8F-BF20B9800B81}"/>
          </ac:spMkLst>
        </pc:spChg>
      </pc:sldChg>
    </pc:docChg>
  </pc:docChgLst>
  <pc:docChgLst>
    <pc:chgData name="Sylwia Brylewicz (2112267)" userId="S::2112267@student.uwtsd.ac.uk::cdb3ea7f-187c-4c7a-8ed2-addb08ece21a" providerId="AD" clId="Web-{81137DCE-2DB2-B7F9-09E7-45369E9003D9}"/>
    <pc:docChg chg="modSld">
      <pc:chgData name="Sylwia Brylewicz (2112267)" userId="S::2112267@student.uwtsd.ac.uk::cdb3ea7f-187c-4c7a-8ed2-addb08ece21a" providerId="AD" clId="Web-{81137DCE-2DB2-B7F9-09E7-45369E9003D9}" dt="2022-11-09T13:38:51.099" v="67" actId="20577"/>
      <pc:docMkLst>
        <pc:docMk/>
      </pc:docMkLst>
      <pc:sldChg chg="addSp delSp modSp">
        <pc:chgData name="Sylwia Brylewicz (2112267)" userId="S::2112267@student.uwtsd.ac.uk::cdb3ea7f-187c-4c7a-8ed2-addb08ece21a" providerId="AD" clId="Web-{81137DCE-2DB2-B7F9-09E7-45369E9003D9}" dt="2022-11-09T13:38:51.099" v="67" actId="20577"/>
        <pc:sldMkLst>
          <pc:docMk/>
          <pc:sldMk cId="1013036623" sldId="258"/>
        </pc:sldMkLst>
        <pc:spChg chg="mod">
          <ac:chgData name="Sylwia Brylewicz (2112267)" userId="S::2112267@student.uwtsd.ac.uk::cdb3ea7f-187c-4c7a-8ed2-addb08ece21a" providerId="AD" clId="Web-{81137DCE-2DB2-B7F9-09E7-45369E9003D9}" dt="2022-11-09T13:38:51.099" v="67" actId="20577"/>
          <ac:spMkLst>
            <pc:docMk/>
            <pc:sldMk cId="1013036623" sldId="258"/>
            <ac:spMk id="3" creationId="{E7E275E5-B510-8FFB-2A7B-789ED6233281}"/>
          </ac:spMkLst>
        </pc:spChg>
        <pc:spChg chg="del mod">
          <ac:chgData name="Sylwia Brylewicz (2112267)" userId="S::2112267@student.uwtsd.ac.uk::cdb3ea7f-187c-4c7a-8ed2-addb08ece21a" providerId="AD" clId="Web-{81137DCE-2DB2-B7F9-09E7-45369E9003D9}" dt="2022-11-09T13:30:23.270" v="11"/>
          <ac:spMkLst>
            <pc:docMk/>
            <pc:sldMk cId="1013036623" sldId="258"/>
            <ac:spMk id="4" creationId="{A5878D0A-C389-A229-1951-49555D2869EC}"/>
          </ac:spMkLst>
        </pc:spChg>
        <pc:spChg chg="add del mod">
          <ac:chgData name="Sylwia Brylewicz (2112267)" userId="S::2112267@student.uwtsd.ac.uk::cdb3ea7f-187c-4c7a-8ed2-addb08ece21a" providerId="AD" clId="Web-{81137DCE-2DB2-B7F9-09E7-45369E9003D9}" dt="2022-11-09T13:31:01.818" v="14"/>
          <ac:spMkLst>
            <pc:docMk/>
            <pc:sldMk cId="1013036623" sldId="258"/>
            <ac:spMk id="7" creationId="{DA1908E1-C424-64CE-3CCD-93C957F078E6}"/>
          </ac:spMkLst>
        </pc:spChg>
        <pc:picChg chg="add mod">
          <ac:chgData name="Sylwia Brylewicz (2112267)" userId="S::2112267@student.uwtsd.ac.uk::cdb3ea7f-187c-4c7a-8ed2-addb08ece21a" providerId="AD" clId="Web-{81137DCE-2DB2-B7F9-09E7-45369E9003D9}" dt="2022-11-09T13:31:06.756" v="15" actId="1076"/>
          <ac:picMkLst>
            <pc:docMk/>
            <pc:sldMk cId="1013036623" sldId="258"/>
            <ac:picMk id="5" creationId="{218D0241-9B58-C27C-07EF-E40F4D8BD827}"/>
          </ac:picMkLst>
        </pc:picChg>
      </pc:sldChg>
    </pc:docChg>
  </pc:docChgLst>
  <pc:docChgLst>
    <pc:chgData name="Sylwia Brylewicz (2112267)" userId="S::2112267@student.uwtsd.ac.uk::cdb3ea7f-187c-4c7a-8ed2-addb08ece21a" providerId="AD" clId="Web-{CCDECC9E-4626-E8BB-44DA-78206870B428}"/>
    <pc:docChg chg="modSld">
      <pc:chgData name="Sylwia Brylewicz (2112267)" userId="S::2112267@student.uwtsd.ac.uk::cdb3ea7f-187c-4c7a-8ed2-addb08ece21a" providerId="AD" clId="Web-{CCDECC9E-4626-E8BB-44DA-78206870B428}" dt="2022-11-17T21:36:53.062" v="545" actId="20577"/>
      <pc:docMkLst>
        <pc:docMk/>
      </pc:docMkLst>
      <pc:sldChg chg="modSp modNotes">
        <pc:chgData name="Sylwia Brylewicz (2112267)" userId="S::2112267@student.uwtsd.ac.uk::cdb3ea7f-187c-4c7a-8ed2-addb08ece21a" providerId="AD" clId="Web-{CCDECC9E-4626-E8BB-44DA-78206870B428}" dt="2022-11-17T21:02:40.210" v="452" actId="20577"/>
        <pc:sldMkLst>
          <pc:docMk/>
          <pc:sldMk cId="1839777458" sldId="257"/>
        </pc:sldMkLst>
        <pc:spChg chg="mod">
          <ac:chgData name="Sylwia Brylewicz (2112267)" userId="S::2112267@student.uwtsd.ac.uk::cdb3ea7f-187c-4c7a-8ed2-addb08ece21a" providerId="AD" clId="Web-{CCDECC9E-4626-E8BB-44DA-78206870B428}" dt="2022-11-17T21:02:40.210" v="452" actId="20577"/>
          <ac:spMkLst>
            <pc:docMk/>
            <pc:sldMk cId="1839777458" sldId="257"/>
            <ac:spMk id="3" creationId="{4D9A6AE4-FFAD-B136-1F8F-BF20B9800B81}"/>
          </ac:spMkLst>
        </pc:spChg>
        <pc:spChg chg="mod">
          <ac:chgData name="Sylwia Brylewicz (2112267)" userId="S::2112267@student.uwtsd.ac.uk::cdb3ea7f-187c-4c7a-8ed2-addb08ece21a" providerId="AD" clId="Web-{CCDECC9E-4626-E8BB-44DA-78206870B428}" dt="2022-11-17T20:51:47.723" v="399" actId="20577"/>
          <ac:spMkLst>
            <pc:docMk/>
            <pc:sldMk cId="1839777458" sldId="257"/>
            <ac:spMk id="4" creationId="{60157389-D7CF-374E-3630-C9819519AEB0}"/>
          </ac:spMkLst>
        </pc:spChg>
      </pc:sldChg>
      <pc:sldChg chg="addSp delSp modSp mod setBg">
        <pc:chgData name="Sylwia Brylewicz (2112267)" userId="S::2112267@student.uwtsd.ac.uk::cdb3ea7f-187c-4c7a-8ed2-addb08ece21a" providerId="AD" clId="Web-{CCDECC9E-4626-E8BB-44DA-78206870B428}" dt="2022-11-17T21:02:08.304" v="450" actId="20577"/>
        <pc:sldMkLst>
          <pc:docMk/>
          <pc:sldMk cId="1013036623" sldId="258"/>
        </pc:sldMkLst>
        <pc:spChg chg="mod">
          <ac:chgData name="Sylwia Brylewicz (2112267)" userId="S::2112267@student.uwtsd.ac.uk::cdb3ea7f-187c-4c7a-8ed2-addb08ece21a" providerId="AD" clId="Web-{CCDECC9E-4626-E8BB-44DA-78206870B428}" dt="2022-11-17T20:59:51.535" v="419"/>
          <ac:spMkLst>
            <pc:docMk/>
            <pc:sldMk cId="1013036623" sldId="258"/>
            <ac:spMk id="2" creationId="{6E74FADB-DA3D-3380-21FF-53E38A227117}"/>
          </ac:spMkLst>
        </pc:spChg>
        <pc:spChg chg="mod">
          <ac:chgData name="Sylwia Brylewicz (2112267)" userId="S::2112267@student.uwtsd.ac.uk::cdb3ea7f-187c-4c7a-8ed2-addb08ece21a" providerId="AD" clId="Web-{CCDECC9E-4626-E8BB-44DA-78206870B428}" dt="2022-11-17T21:02:08.304" v="450" actId="20577"/>
          <ac:spMkLst>
            <pc:docMk/>
            <pc:sldMk cId="1013036623" sldId="258"/>
            <ac:spMk id="3" creationId="{E7E275E5-B510-8FFB-2A7B-789ED6233281}"/>
          </ac:spMkLst>
        </pc:spChg>
        <pc:spChg chg="add del mod">
          <ac:chgData name="Sylwia Brylewicz (2112267)" userId="S::2112267@student.uwtsd.ac.uk::cdb3ea7f-187c-4c7a-8ed2-addb08ece21a" providerId="AD" clId="Web-{CCDECC9E-4626-E8BB-44DA-78206870B428}" dt="2022-11-17T21:00:28.333" v="431"/>
          <ac:spMkLst>
            <pc:docMk/>
            <pc:sldMk cId="1013036623" sldId="258"/>
            <ac:spMk id="5" creationId="{4474E390-6CA0-86D6-5F0C-F59CEBBE8747}"/>
          </ac:spMkLst>
        </pc:spChg>
        <pc:spChg chg="add mod">
          <ac:chgData name="Sylwia Brylewicz (2112267)" userId="S::2112267@student.uwtsd.ac.uk::cdb3ea7f-187c-4c7a-8ed2-addb08ece21a" providerId="AD" clId="Web-{CCDECC9E-4626-E8BB-44DA-78206870B428}" dt="2022-11-17T21:01:07.427" v="439" actId="1076"/>
          <ac:spMkLst>
            <pc:docMk/>
            <pc:sldMk cId="1013036623" sldId="258"/>
            <ac:spMk id="6" creationId="{F20366CB-0D08-3F3A-5494-C33EF108DFA7}"/>
          </ac:spMkLst>
        </pc:spChg>
        <pc:spChg chg="add del">
          <ac:chgData name="Sylwia Brylewicz (2112267)" userId="S::2112267@student.uwtsd.ac.uk::cdb3ea7f-187c-4c7a-8ed2-addb08ece21a" providerId="AD" clId="Web-{CCDECC9E-4626-E8BB-44DA-78206870B428}" dt="2022-11-17T20:59:51.535" v="419"/>
          <ac:spMkLst>
            <pc:docMk/>
            <pc:sldMk cId="1013036623" sldId="258"/>
            <ac:spMk id="8" creationId="{100EDD19-6802-4EC3-95CE-CFFAB042CFD6}"/>
          </ac:spMkLst>
        </pc:spChg>
        <pc:spChg chg="add del">
          <ac:chgData name="Sylwia Brylewicz (2112267)" userId="S::2112267@student.uwtsd.ac.uk::cdb3ea7f-187c-4c7a-8ed2-addb08ece21a" providerId="AD" clId="Web-{CCDECC9E-4626-E8BB-44DA-78206870B428}" dt="2022-11-17T20:59:51.535" v="419"/>
          <ac:spMkLst>
            <pc:docMk/>
            <pc:sldMk cId="1013036623" sldId="258"/>
            <ac:spMk id="10" creationId="{DB17E863-922E-4C26-BD64-E8FD41D28661}"/>
          </ac:spMkLst>
        </pc:spChg>
        <pc:spChg chg="add del">
          <ac:chgData name="Sylwia Brylewicz (2112267)" userId="S::2112267@student.uwtsd.ac.uk::cdb3ea7f-187c-4c7a-8ed2-addb08ece21a" providerId="AD" clId="Web-{CCDECC9E-4626-E8BB-44DA-78206870B428}" dt="2022-11-17T20:59:51.535" v="418"/>
          <ac:spMkLst>
            <pc:docMk/>
            <pc:sldMk cId="1013036623" sldId="258"/>
            <ac:spMk id="15" creationId="{2B566528-1B12-4246-9431-5C2D7D081168}"/>
          </ac:spMkLst>
        </pc:spChg>
        <pc:spChg chg="add">
          <ac:chgData name="Sylwia Brylewicz (2112267)" userId="S::2112267@student.uwtsd.ac.uk::cdb3ea7f-187c-4c7a-8ed2-addb08ece21a" providerId="AD" clId="Web-{CCDECC9E-4626-E8BB-44DA-78206870B428}" dt="2022-11-17T20:59:51.535" v="419"/>
          <ac:spMkLst>
            <pc:docMk/>
            <pc:sldMk cId="1013036623" sldId="258"/>
            <ac:spMk id="25" creationId="{743AA782-23D1-4521-8CAD-47662984AA08}"/>
          </ac:spMkLst>
        </pc:spChg>
        <pc:spChg chg="add">
          <ac:chgData name="Sylwia Brylewicz (2112267)" userId="S::2112267@student.uwtsd.ac.uk::cdb3ea7f-187c-4c7a-8ed2-addb08ece21a" providerId="AD" clId="Web-{CCDECC9E-4626-E8BB-44DA-78206870B428}" dt="2022-11-17T20:59:51.535" v="419"/>
          <ac:spMkLst>
            <pc:docMk/>
            <pc:sldMk cId="1013036623" sldId="258"/>
            <ac:spMk id="26" creationId="{71877DBC-BB60-40F0-AC93-2ACDBAAE60CE}"/>
          </ac:spMkLst>
        </pc:spChg>
        <pc:grpChg chg="add del">
          <ac:chgData name="Sylwia Brylewicz (2112267)" userId="S::2112267@student.uwtsd.ac.uk::cdb3ea7f-187c-4c7a-8ed2-addb08ece21a" providerId="AD" clId="Web-{CCDECC9E-4626-E8BB-44DA-78206870B428}" dt="2022-11-17T20:59:51.535" v="418"/>
          <ac:grpSpMkLst>
            <pc:docMk/>
            <pc:sldMk cId="1013036623" sldId="258"/>
            <ac:grpSpMk id="17" creationId="{828A5161-06F1-46CF-8AD7-844680A59E13}"/>
          </ac:grpSpMkLst>
        </pc:grpChg>
        <pc:grpChg chg="add del">
          <ac:chgData name="Sylwia Brylewicz (2112267)" userId="S::2112267@student.uwtsd.ac.uk::cdb3ea7f-187c-4c7a-8ed2-addb08ece21a" providerId="AD" clId="Web-{CCDECC9E-4626-E8BB-44DA-78206870B428}" dt="2022-11-17T20:59:51.535" v="418"/>
          <ac:grpSpMkLst>
            <pc:docMk/>
            <pc:sldMk cId="1013036623" sldId="258"/>
            <ac:grpSpMk id="21" creationId="{5995D10D-E9C9-47DB-AE7E-801FEF38F5C9}"/>
          </ac:grpSpMkLst>
        </pc:grpChg>
        <pc:picChg chg="add del mod">
          <ac:chgData name="Sylwia Brylewicz (2112267)" userId="S::2112267@student.uwtsd.ac.uk::cdb3ea7f-187c-4c7a-8ed2-addb08ece21a" providerId="AD" clId="Web-{CCDECC9E-4626-E8BB-44DA-78206870B428}" dt="2022-11-17T13:31:37.443" v="121"/>
          <ac:picMkLst>
            <pc:docMk/>
            <pc:sldMk cId="1013036623" sldId="258"/>
            <ac:picMk id="4" creationId="{535BC732-F74B-C07F-26DF-F625D733EAD6}"/>
          </ac:picMkLst>
        </pc:picChg>
        <pc:picChg chg="add mod">
          <ac:chgData name="Sylwia Brylewicz (2112267)" userId="S::2112267@student.uwtsd.ac.uk::cdb3ea7f-187c-4c7a-8ed2-addb08ece21a" providerId="AD" clId="Web-{CCDECC9E-4626-E8BB-44DA-78206870B428}" dt="2022-11-17T20:59:51.535" v="419"/>
          <ac:picMkLst>
            <pc:docMk/>
            <pc:sldMk cId="1013036623" sldId="258"/>
            <ac:picMk id="4" creationId="{C55AB89F-EBC1-E570-F42D-235833CB8B87}"/>
          </ac:picMkLst>
        </pc:picChg>
      </pc:sldChg>
      <pc:sldChg chg="addSp modSp">
        <pc:chgData name="Sylwia Brylewicz (2112267)" userId="S::2112267@student.uwtsd.ac.uk::cdb3ea7f-187c-4c7a-8ed2-addb08ece21a" providerId="AD" clId="Web-{CCDECC9E-4626-E8BB-44DA-78206870B428}" dt="2022-11-17T20:55:31.389" v="406" actId="20577"/>
        <pc:sldMkLst>
          <pc:docMk/>
          <pc:sldMk cId="736763489" sldId="260"/>
        </pc:sldMkLst>
        <pc:spChg chg="add mod">
          <ac:chgData name="Sylwia Brylewicz (2112267)" userId="S::2112267@student.uwtsd.ac.uk::cdb3ea7f-187c-4c7a-8ed2-addb08ece21a" providerId="AD" clId="Web-{CCDECC9E-4626-E8BB-44DA-78206870B428}" dt="2022-11-14T13:15:03.514" v="56" actId="1076"/>
          <ac:spMkLst>
            <pc:docMk/>
            <pc:sldMk cId="736763489" sldId="260"/>
            <ac:spMk id="4" creationId="{7BE37B99-F7B5-BD1C-C8C1-778AD4352711}"/>
          </ac:spMkLst>
        </pc:spChg>
        <pc:spChg chg="mod">
          <ac:chgData name="Sylwia Brylewicz (2112267)" userId="S::2112267@student.uwtsd.ac.uk::cdb3ea7f-187c-4c7a-8ed2-addb08ece21a" providerId="AD" clId="Web-{CCDECC9E-4626-E8BB-44DA-78206870B428}" dt="2022-11-17T20:55:31.389" v="406" actId="20577"/>
          <ac:spMkLst>
            <pc:docMk/>
            <pc:sldMk cId="736763489" sldId="260"/>
            <ac:spMk id="5" creationId="{0B75EC60-40AA-082E-B353-7FECC2861A2A}"/>
          </ac:spMkLst>
        </pc:spChg>
      </pc:sldChg>
      <pc:sldChg chg="addSp modSp mod setBg">
        <pc:chgData name="Sylwia Brylewicz (2112267)" userId="S::2112267@student.uwtsd.ac.uk::cdb3ea7f-187c-4c7a-8ed2-addb08ece21a" providerId="AD" clId="Web-{CCDECC9E-4626-E8BB-44DA-78206870B428}" dt="2022-11-17T14:18:36.738" v="326"/>
        <pc:sldMkLst>
          <pc:docMk/>
          <pc:sldMk cId="4210729884" sldId="261"/>
        </pc:sldMkLst>
        <pc:spChg chg="mod">
          <ac:chgData name="Sylwia Brylewicz (2112267)" userId="S::2112267@student.uwtsd.ac.uk::cdb3ea7f-187c-4c7a-8ed2-addb08ece21a" providerId="AD" clId="Web-{CCDECC9E-4626-E8BB-44DA-78206870B428}" dt="2022-11-17T14:18:36.738" v="326"/>
          <ac:spMkLst>
            <pc:docMk/>
            <pc:sldMk cId="4210729884" sldId="261"/>
            <ac:spMk id="2" creationId="{F697AEBD-284C-4991-70B7-39BC999379E2}"/>
          </ac:spMkLst>
        </pc:spChg>
        <pc:spChg chg="mod">
          <ac:chgData name="Sylwia Brylewicz (2112267)" userId="S::2112267@student.uwtsd.ac.uk::cdb3ea7f-187c-4c7a-8ed2-addb08ece21a" providerId="AD" clId="Web-{CCDECC9E-4626-E8BB-44DA-78206870B428}" dt="2022-11-17T14:18:36.738" v="326"/>
          <ac:spMkLst>
            <pc:docMk/>
            <pc:sldMk cId="4210729884" sldId="261"/>
            <ac:spMk id="3" creationId="{E2A88FF4-DFEE-6326-B24C-8E49BA430C97}"/>
          </ac:spMkLst>
        </pc:spChg>
        <pc:spChg chg="add">
          <ac:chgData name="Sylwia Brylewicz (2112267)" userId="S::2112267@student.uwtsd.ac.uk::cdb3ea7f-187c-4c7a-8ed2-addb08ece21a" providerId="AD" clId="Web-{CCDECC9E-4626-E8BB-44DA-78206870B428}" dt="2022-11-17T14:18:36.738" v="326"/>
          <ac:spMkLst>
            <pc:docMk/>
            <pc:sldMk cId="4210729884" sldId="261"/>
            <ac:spMk id="8" creationId="{100EDD19-6802-4EC3-95CE-CFFAB042CFD6}"/>
          </ac:spMkLst>
        </pc:spChg>
        <pc:spChg chg="add">
          <ac:chgData name="Sylwia Brylewicz (2112267)" userId="S::2112267@student.uwtsd.ac.uk::cdb3ea7f-187c-4c7a-8ed2-addb08ece21a" providerId="AD" clId="Web-{CCDECC9E-4626-E8BB-44DA-78206870B428}" dt="2022-11-17T14:18:36.738" v="326"/>
          <ac:spMkLst>
            <pc:docMk/>
            <pc:sldMk cId="4210729884" sldId="261"/>
            <ac:spMk id="10" creationId="{DB17E863-922E-4C26-BD64-E8FD41D28661}"/>
          </ac:spMkLst>
        </pc:spChg>
      </pc:sldChg>
      <pc:sldChg chg="addSp modSp mod setBg">
        <pc:chgData name="Sylwia Brylewicz (2112267)" userId="S::2112267@student.uwtsd.ac.uk::cdb3ea7f-187c-4c7a-8ed2-addb08ece21a" providerId="AD" clId="Web-{CCDECC9E-4626-E8BB-44DA-78206870B428}" dt="2022-11-17T20:54:31.669" v="401" actId="20577"/>
        <pc:sldMkLst>
          <pc:docMk/>
          <pc:sldMk cId="3797556722" sldId="262"/>
        </pc:sldMkLst>
        <pc:spChg chg="mod">
          <ac:chgData name="Sylwia Brylewicz (2112267)" userId="S::2112267@student.uwtsd.ac.uk::cdb3ea7f-187c-4c7a-8ed2-addb08ece21a" providerId="AD" clId="Web-{CCDECC9E-4626-E8BB-44DA-78206870B428}" dt="2022-11-17T14:18:51.739" v="328"/>
          <ac:spMkLst>
            <pc:docMk/>
            <pc:sldMk cId="3797556722" sldId="262"/>
            <ac:spMk id="2" creationId="{B23CE254-4150-CF54-E3E3-F07A8859CA91}"/>
          </ac:spMkLst>
        </pc:spChg>
        <pc:spChg chg="mod">
          <ac:chgData name="Sylwia Brylewicz (2112267)" userId="S::2112267@student.uwtsd.ac.uk::cdb3ea7f-187c-4c7a-8ed2-addb08ece21a" providerId="AD" clId="Web-{CCDECC9E-4626-E8BB-44DA-78206870B428}" dt="2022-11-17T20:54:31.669" v="401" actId="20577"/>
          <ac:spMkLst>
            <pc:docMk/>
            <pc:sldMk cId="3797556722" sldId="262"/>
            <ac:spMk id="3" creationId="{245AA0DB-8343-BF0F-8985-DAC1D48CF5FF}"/>
          </ac:spMkLst>
        </pc:spChg>
        <pc:spChg chg="add">
          <ac:chgData name="Sylwia Brylewicz (2112267)" userId="S::2112267@student.uwtsd.ac.uk::cdb3ea7f-187c-4c7a-8ed2-addb08ece21a" providerId="AD" clId="Web-{CCDECC9E-4626-E8BB-44DA-78206870B428}" dt="2022-11-17T14:18:51.739" v="328"/>
          <ac:spMkLst>
            <pc:docMk/>
            <pc:sldMk cId="3797556722" sldId="262"/>
            <ac:spMk id="8" creationId="{100EDD19-6802-4EC3-95CE-CFFAB042CFD6}"/>
          </ac:spMkLst>
        </pc:spChg>
        <pc:spChg chg="add">
          <ac:chgData name="Sylwia Brylewicz (2112267)" userId="S::2112267@student.uwtsd.ac.uk::cdb3ea7f-187c-4c7a-8ed2-addb08ece21a" providerId="AD" clId="Web-{CCDECC9E-4626-E8BB-44DA-78206870B428}" dt="2022-11-17T14:18:51.739" v="328"/>
          <ac:spMkLst>
            <pc:docMk/>
            <pc:sldMk cId="3797556722" sldId="262"/>
            <ac:spMk id="10" creationId="{DB17E863-922E-4C26-BD64-E8FD41D28661}"/>
          </ac:spMkLst>
        </pc:spChg>
      </pc:sldChg>
      <pc:sldChg chg="addSp modSp mod setBg">
        <pc:chgData name="Sylwia Brylewicz (2112267)" userId="S::2112267@student.uwtsd.ac.uk::cdb3ea7f-187c-4c7a-8ed2-addb08ece21a" providerId="AD" clId="Web-{CCDECC9E-4626-E8BB-44DA-78206870B428}" dt="2022-11-17T21:36:53.062" v="545" actId="20577"/>
        <pc:sldMkLst>
          <pc:docMk/>
          <pc:sldMk cId="3159634990" sldId="263"/>
        </pc:sldMkLst>
        <pc:spChg chg="mod">
          <ac:chgData name="Sylwia Brylewicz (2112267)" userId="S::2112267@student.uwtsd.ac.uk::cdb3ea7f-187c-4c7a-8ed2-addb08ece21a" providerId="AD" clId="Web-{CCDECC9E-4626-E8BB-44DA-78206870B428}" dt="2022-11-17T14:19:26.741" v="331"/>
          <ac:spMkLst>
            <pc:docMk/>
            <pc:sldMk cId="3159634990" sldId="263"/>
            <ac:spMk id="2" creationId="{F93F86DE-5B48-8765-04F7-400B6F178EBA}"/>
          </ac:spMkLst>
        </pc:spChg>
        <pc:spChg chg="mod">
          <ac:chgData name="Sylwia Brylewicz (2112267)" userId="S::2112267@student.uwtsd.ac.uk::cdb3ea7f-187c-4c7a-8ed2-addb08ece21a" providerId="AD" clId="Web-{CCDECC9E-4626-E8BB-44DA-78206870B428}" dt="2022-11-17T21:36:53.062" v="545" actId="20577"/>
          <ac:spMkLst>
            <pc:docMk/>
            <pc:sldMk cId="3159634990" sldId="263"/>
            <ac:spMk id="3" creationId="{010778DB-9C6E-D8C7-BAD9-BE6986ED176F}"/>
          </ac:spMkLst>
        </pc:spChg>
        <pc:spChg chg="add">
          <ac:chgData name="Sylwia Brylewicz (2112267)" userId="S::2112267@student.uwtsd.ac.uk::cdb3ea7f-187c-4c7a-8ed2-addb08ece21a" providerId="AD" clId="Web-{CCDECC9E-4626-E8BB-44DA-78206870B428}" dt="2022-11-17T14:19:26.741" v="331"/>
          <ac:spMkLst>
            <pc:docMk/>
            <pc:sldMk cId="3159634990" sldId="263"/>
            <ac:spMk id="8" creationId="{100EDD19-6802-4EC3-95CE-CFFAB042CFD6}"/>
          </ac:spMkLst>
        </pc:spChg>
        <pc:spChg chg="add">
          <ac:chgData name="Sylwia Brylewicz (2112267)" userId="S::2112267@student.uwtsd.ac.uk::cdb3ea7f-187c-4c7a-8ed2-addb08ece21a" providerId="AD" clId="Web-{CCDECC9E-4626-E8BB-44DA-78206870B428}" dt="2022-11-17T14:19:26.741" v="331"/>
          <ac:spMkLst>
            <pc:docMk/>
            <pc:sldMk cId="3159634990" sldId="263"/>
            <ac:spMk id="10" creationId="{DB17E863-922E-4C26-BD64-E8FD41D28661}"/>
          </ac:spMkLst>
        </pc:spChg>
      </pc:sldChg>
      <pc:sldChg chg="addSp modSp mod setBg">
        <pc:chgData name="Sylwia Brylewicz (2112267)" userId="S::2112267@student.uwtsd.ac.uk::cdb3ea7f-187c-4c7a-8ed2-addb08ece21a" providerId="AD" clId="Web-{CCDECC9E-4626-E8BB-44DA-78206870B428}" dt="2022-11-17T14:19:19.709" v="330"/>
        <pc:sldMkLst>
          <pc:docMk/>
          <pc:sldMk cId="2482948588" sldId="264"/>
        </pc:sldMkLst>
        <pc:spChg chg="mod">
          <ac:chgData name="Sylwia Brylewicz (2112267)" userId="S::2112267@student.uwtsd.ac.uk::cdb3ea7f-187c-4c7a-8ed2-addb08ece21a" providerId="AD" clId="Web-{CCDECC9E-4626-E8BB-44DA-78206870B428}" dt="2022-11-17T14:19:19.709" v="330"/>
          <ac:spMkLst>
            <pc:docMk/>
            <pc:sldMk cId="2482948588" sldId="264"/>
            <ac:spMk id="2" creationId="{E00C914E-5D1B-2CFE-8557-C03C938F8ABB}"/>
          </ac:spMkLst>
        </pc:spChg>
        <pc:spChg chg="mod">
          <ac:chgData name="Sylwia Brylewicz (2112267)" userId="S::2112267@student.uwtsd.ac.uk::cdb3ea7f-187c-4c7a-8ed2-addb08ece21a" providerId="AD" clId="Web-{CCDECC9E-4626-E8BB-44DA-78206870B428}" dt="2022-11-17T14:19:19.709" v="330"/>
          <ac:spMkLst>
            <pc:docMk/>
            <pc:sldMk cId="2482948588" sldId="264"/>
            <ac:spMk id="3" creationId="{052926BF-8FD0-3F28-03FF-7ADB87836FDA}"/>
          </ac:spMkLst>
        </pc:spChg>
        <pc:spChg chg="add">
          <ac:chgData name="Sylwia Brylewicz (2112267)" userId="S::2112267@student.uwtsd.ac.uk::cdb3ea7f-187c-4c7a-8ed2-addb08ece21a" providerId="AD" clId="Web-{CCDECC9E-4626-E8BB-44DA-78206870B428}" dt="2022-11-17T14:19:19.709" v="330"/>
          <ac:spMkLst>
            <pc:docMk/>
            <pc:sldMk cId="2482948588" sldId="264"/>
            <ac:spMk id="8" creationId="{100EDD19-6802-4EC3-95CE-CFFAB042CFD6}"/>
          </ac:spMkLst>
        </pc:spChg>
        <pc:spChg chg="add">
          <ac:chgData name="Sylwia Brylewicz (2112267)" userId="S::2112267@student.uwtsd.ac.uk::cdb3ea7f-187c-4c7a-8ed2-addb08ece21a" providerId="AD" clId="Web-{CCDECC9E-4626-E8BB-44DA-78206870B428}" dt="2022-11-17T14:19:19.709" v="330"/>
          <ac:spMkLst>
            <pc:docMk/>
            <pc:sldMk cId="2482948588" sldId="264"/>
            <ac:spMk id="10" creationId="{DB17E863-922E-4C26-BD64-E8FD41D28661}"/>
          </ac:spMkLst>
        </pc:spChg>
      </pc:sldChg>
      <pc:sldChg chg="addSp modSp mod setBg modNotes">
        <pc:chgData name="Sylwia Brylewicz (2112267)" userId="S::2112267@student.uwtsd.ac.uk::cdb3ea7f-187c-4c7a-8ed2-addb08ece21a" providerId="AD" clId="Web-{CCDECC9E-4626-E8BB-44DA-78206870B428}" dt="2022-11-17T21:36:31.873" v="540"/>
        <pc:sldMkLst>
          <pc:docMk/>
          <pc:sldMk cId="3947153381" sldId="265"/>
        </pc:sldMkLst>
        <pc:spChg chg="mod">
          <ac:chgData name="Sylwia Brylewicz (2112267)" userId="S::2112267@student.uwtsd.ac.uk::cdb3ea7f-187c-4c7a-8ed2-addb08ece21a" providerId="AD" clId="Web-{CCDECC9E-4626-E8BB-44DA-78206870B428}" dt="2022-11-17T14:19:14.100" v="329"/>
          <ac:spMkLst>
            <pc:docMk/>
            <pc:sldMk cId="3947153381" sldId="265"/>
            <ac:spMk id="2" creationId="{C192BF84-D476-8678-B0A2-4FFFAC5B4173}"/>
          </ac:spMkLst>
        </pc:spChg>
        <pc:spChg chg="mod">
          <ac:chgData name="Sylwia Brylewicz (2112267)" userId="S::2112267@student.uwtsd.ac.uk::cdb3ea7f-187c-4c7a-8ed2-addb08ece21a" providerId="AD" clId="Web-{CCDECC9E-4626-E8BB-44DA-78206870B428}" dt="2022-11-17T21:33:20.578" v="495" actId="20577"/>
          <ac:spMkLst>
            <pc:docMk/>
            <pc:sldMk cId="3947153381" sldId="265"/>
            <ac:spMk id="3" creationId="{86528645-8DBC-455C-5646-1FF9D3880AC6}"/>
          </ac:spMkLst>
        </pc:spChg>
        <pc:spChg chg="add">
          <ac:chgData name="Sylwia Brylewicz (2112267)" userId="S::2112267@student.uwtsd.ac.uk::cdb3ea7f-187c-4c7a-8ed2-addb08ece21a" providerId="AD" clId="Web-{CCDECC9E-4626-E8BB-44DA-78206870B428}" dt="2022-11-17T14:19:14.100" v="329"/>
          <ac:spMkLst>
            <pc:docMk/>
            <pc:sldMk cId="3947153381" sldId="265"/>
            <ac:spMk id="8" creationId="{100EDD19-6802-4EC3-95CE-CFFAB042CFD6}"/>
          </ac:spMkLst>
        </pc:spChg>
        <pc:spChg chg="add">
          <ac:chgData name="Sylwia Brylewicz (2112267)" userId="S::2112267@student.uwtsd.ac.uk::cdb3ea7f-187c-4c7a-8ed2-addb08ece21a" providerId="AD" clId="Web-{CCDECC9E-4626-E8BB-44DA-78206870B428}" dt="2022-11-17T14:19:14.100" v="329"/>
          <ac:spMkLst>
            <pc:docMk/>
            <pc:sldMk cId="3947153381" sldId="265"/>
            <ac:spMk id="10" creationId="{DB17E863-922E-4C26-BD64-E8FD41D28661}"/>
          </ac:spMkLst>
        </pc:spChg>
      </pc:sldChg>
      <pc:sldChg chg="addSp delSp modSp">
        <pc:chgData name="Sylwia Brylewicz (2112267)" userId="S::2112267@student.uwtsd.ac.uk::cdb3ea7f-187c-4c7a-8ed2-addb08ece21a" providerId="AD" clId="Web-{CCDECC9E-4626-E8BB-44DA-78206870B428}" dt="2022-11-17T20:56:56.485" v="413" actId="20577"/>
        <pc:sldMkLst>
          <pc:docMk/>
          <pc:sldMk cId="305288114" sldId="266"/>
        </pc:sldMkLst>
        <pc:spChg chg="mod ord">
          <ac:chgData name="Sylwia Brylewicz (2112267)" userId="S::2112267@student.uwtsd.ac.uk::cdb3ea7f-187c-4c7a-8ed2-addb08ece21a" providerId="AD" clId="Web-{CCDECC9E-4626-E8BB-44DA-78206870B428}" dt="2022-11-17T14:20:12.056" v="332"/>
          <ac:spMkLst>
            <pc:docMk/>
            <pc:sldMk cId="305288114" sldId="266"/>
            <ac:spMk id="3" creationId="{72689CE7-BD54-D9C5-3513-03E321C9AD5E}"/>
          </ac:spMkLst>
        </pc:spChg>
        <pc:spChg chg="add mod">
          <ac:chgData name="Sylwia Brylewicz (2112267)" userId="S::2112267@student.uwtsd.ac.uk::cdb3ea7f-187c-4c7a-8ed2-addb08ece21a" providerId="AD" clId="Web-{CCDECC9E-4626-E8BB-44DA-78206870B428}" dt="2022-11-17T20:56:56.485" v="413" actId="20577"/>
          <ac:spMkLst>
            <pc:docMk/>
            <pc:sldMk cId="305288114" sldId="266"/>
            <ac:spMk id="4" creationId="{347C1B40-5027-9B9A-F564-5155656F1147}"/>
          </ac:spMkLst>
        </pc:spChg>
        <pc:spChg chg="del">
          <ac:chgData name="Sylwia Brylewicz (2112267)" userId="S::2112267@student.uwtsd.ac.uk::cdb3ea7f-187c-4c7a-8ed2-addb08ece21a" providerId="AD" clId="Web-{CCDECC9E-4626-E8BB-44DA-78206870B428}" dt="2022-11-17T14:20:12.056" v="332"/>
          <ac:spMkLst>
            <pc:docMk/>
            <pc:sldMk cId="305288114" sldId="266"/>
            <ac:spMk id="20" creationId="{45D37F4E-DDB4-456B-97E0-9937730A039F}"/>
          </ac:spMkLst>
        </pc:spChg>
        <pc:spChg chg="del">
          <ac:chgData name="Sylwia Brylewicz (2112267)" userId="S::2112267@student.uwtsd.ac.uk::cdb3ea7f-187c-4c7a-8ed2-addb08ece21a" providerId="AD" clId="Web-{CCDECC9E-4626-E8BB-44DA-78206870B428}" dt="2022-11-17T14:20:12.056" v="332"/>
          <ac:spMkLst>
            <pc:docMk/>
            <pc:sldMk cId="305288114" sldId="266"/>
            <ac:spMk id="21" creationId="{B2DD41CD-8F47-4F56-AD12-4E2FF7696987}"/>
          </ac:spMkLst>
        </pc:spChg>
        <pc:spChg chg="add">
          <ac:chgData name="Sylwia Brylewicz (2112267)" userId="S::2112267@student.uwtsd.ac.uk::cdb3ea7f-187c-4c7a-8ed2-addb08ece21a" providerId="AD" clId="Web-{CCDECC9E-4626-E8BB-44DA-78206870B428}" dt="2022-11-17T14:20:12.056" v="332"/>
          <ac:spMkLst>
            <pc:docMk/>
            <pc:sldMk cId="305288114" sldId="266"/>
            <ac:spMk id="26" creationId="{A6D37EE4-EA1B-46EE-A54B-5233C63C9695}"/>
          </ac:spMkLst>
        </pc:spChg>
        <pc:spChg chg="add">
          <ac:chgData name="Sylwia Brylewicz (2112267)" userId="S::2112267@student.uwtsd.ac.uk::cdb3ea7f-187c-4c7a-8ed2-addb08ece21a" providerId="AD" clId="Web-{CCDECC9E-4626-E8BB-44DA-78206870B428}" dt="2022-11-17T14:20:12.056" v="332"/>
          <ac:spMkLst>
            <pc:docMk/>
            <pc:sldMk cId="305288114" sldId="266"/>
            <ac:spMk id="28" creationId="{927D5270-6648-4CC1-8F78-48BE299CAC25}"/>
          </ac:spMkLst>
        </pc:spChg>
        <pc:picChg chg="mod">
          <ac:chgData name="Sylwia Brylewicz (2112267)" userId="S::2112267@student.uwtsd.ac.uk::cdb3ea7f-187c-4c7a-8ed2-addb08ece21a" providerId="AD" clId="Web-{CCDECC9E-4626-E8BB-44DA-78206870B428}" dt="2022-11-17T14:20:12.056" v="332"/>
          <ac:picMkLst>
            <pc:docMk/>
            <pc:sldMk cId="305288114" sldId="266"/>
            <ac:picMk id="5" creationId="{B747F14C-4A6C-1CF2-F6AC-B35910EFF2A0}"/>
          </ac:picMkLst>
        </pc:picChg>
      </pc:sldChg>
    </pc:docChg>
  </pc:docChgLst>
  <pc:docChgLst>
    <pc:chgData name="Sylwia Brylewicz (2112267)" userId="S::2112267@student.uwtsd.ac.uk::cdb3ea7f-187c-4c7a-8ed2-addb08ece21a" providerId="AD" clId="Web-{C83D9316-707C-6D1C-EF9D-EB0E3431CDA1}"/>
    <pc:docChg chg="addSld modSld">
      <pc:chgData name="Sylwia Brylewicz (2112267)" userId="S::2112267@student.uwtsd.ac.uk::cdb3ea7f-187c-4c7a-8ed2-addb08ece21a" providerId="AD" clId="Web-{C83D9316-707C-6D1C-EF9D-EB0E3431CDA1}" dt="2022-11-09T13:08:51.468" v="218" actId="20577"/>
      <pc:docMkLst>
        <pc:docMk/>
      </pc:docMkLst>
      <pc:sldChg chg="addSp delSp modSp">
        <pc:chgData name="Sylwia Brylewicz (2112267)" userId="S::2112267@student.uwtsd.ac.uk::cdb3ea7f-187c-4c7a-8ed2-addb08ece21a" providerId="AD" clId="Web-{C83D9316-707C-6D1C-EF9D-EB0E3431CDA1}" dt="2022-11-09T13:08:51.468" v="218" actId="20577"/>
        <pc:sldMkLst>
          <pc:docMk/>
          <pc:sldMk cId="1839777458" sldId="257"/>
        </pc:sldMkLst>
        <pc:spChg chg="mod">
          <ac:chgData name="Sylwia Brylewicz (2112267)" userId="S::2112267@student.uwtsd.ac.uk::cdb3ea7f-187c-4c7a-8ed2-addb08ece21a" providerId="AD" clId="Web-{C83D9316-707C-6D1C-EF9D-EB0E3431CDA1}" dt="2022-11-09T12:57:55.462" v="116" actId="1076"/>
          <ac:spMkLst>
            <pc:docMk/>
            <pc:sldMk cId="1839777458" sldId="257"/>
            <ac:spMk id="2" creationId="{3DA6242F-7D81-7F7E-3246-E318DF43F344}"/>
          </ac:spMkLst>
        </pc:spChg>
        <pc:spChg chg="mod">
          <ac:chgData name="Sylwia Brylewicz (2112267)" userId="S::2112267@student.uwtsd.ac.uk::cdb3ea7f-187c-4c7a-8ed2-addb08ece21a" providerId="AD" clId="Web-{C83D9316-707C-6D1C-EF9D-EB0E3431CDA1}" dt="2022-11-09T13:08:51.468" v="218" actId="20577"/>
          <ac:spMkLst>
            <pc:docMk/>
            <pc:sldMk cId="1839777458" sldId="257"/>
            <ac:spMk id="3" creationId="{4D9A6AE4-FFAD-B136-1F8F-BF20B9800B81}"/>
          </ac:spMkLst>
        </pc:spChg>
        <pc:spChg chg="add del mod">
          <ac:chgData name="Sylwia Brylewicz (2112267)" userId="S::2112267@student.uwtsd.ac.uk::cdb3ea7f-187c-4c7a-8ed2-addb08ece21a" providerId="AD" clId="Web-{C83D9316-707C-6D1C-EF9D-EB0E3431CDA1}" dt="2022-11-09T12:58:38.307" v="122"/>
          <ac:spMkLst>
            <pc:docMk/>
            <pc:sldMk cId="1839777458" sldId="257"/>
            <ac:spMk id="4" creationId="{09A2F9C4-628E-CEED-D006-77B0D15973F3}"/>
          </ac:spMkLst>
        </pc:spChg>
      </pc:sldChg>
      <pc:sldChg chg="modSp new">
        <pc:chgData name="Sylwia Brylewicz (2112267)" userId="S::2112267@student.uwtsd.ac.uk::cdb3ea7f-187c-4c7a-8ed2-addb08ece21a" providerId="AD" clId="Web-{C83D9316-707C-6D1C-EF9D-EB0E3431CDA1}" dt="2022-11-09T13:08:31.780" v="212" actId="20577"/>
        <pc:sldMkLst>
          <pc:docMk/>
          <pc:sldMk cId="1013036623" sldId="258"/>
        </pc:sldMkLst>
        <pc:spChg chg="mod">
          <ac:chgData name="Sylwia Brylewicz (2112267)" userId="S::2112267@student.uwtsd.ac.uk::cdb3ea7f-187c-4c7a-8ed2-addb08ece21a" providerId="AD" clId="Web-{C83D9316-707C-6D1C-EF9D-EB0E3431CDA1}" dt="2022-11-09T13:01:58.423" v="128" actId="20577"/>
          <ac:spMkLst>
            <pc:docMk/>
            <pc:sldMk cId="1013036623" sldId="258"/>
            <ac:spMk id="2" creationId="{6E74FADB-DA3D-3380-21FF-53E38A227117}"/>
          </ac:spMkLst>
        </pc:spChg>
        <pc:spChg chg="mod">
          <ac:chgData name="Sylwia Brylewicz (2112267)" userId="S::2112267@student.uwtsd.ac.uk::cdb3ea7f-187c-4c7a-8ed2-addb08ece21a" providerId="AD" clId="Web-{C83D9316-707C-6D1C-EF9D-EB0E3431CDA1}" dt="2022-11-09T13:08:31.780" v="212" actId="20577"/>
          <ac:spMkLst>
            <pc:docMk/>
            <pc:sldMk cId="1013036623" sldId="258"/>
            <ac:spMk id="3" creationId="{E7E275E5-B510-8FFB-2A7B-789ED6233281}"/>
          </ac:spMkLst>
        </pc:spChg>
        <pc:spChg chg="mod">
          <ac:chgData name="Sylwia Brylewicz (2112267)" userId="S::2112267@student.uwtsd.ac.uk::cdb3ea7f-187c-4c7a-8ed2-addb08ece21a" providerId="AD" clId="Web-{C83D9316-707C-6D1C-EF9D-EB0E3431CDA1}" dt="2022-11-09T13:06:35.885" v="210" actId="20577"/>
          <ac:spMkLst>
            <pc:docMk/>
            <pc:sldMk cId="1013036623" sldId="258"/>
            <ac:spMk id="4" creationId="{A5878D0A-C389-A229-1951-49555D2869EC}"/>
          </ac:spMkLst>
        </pc:spChg>
      </pc:sldChg>
    </pc:docChg>
  </pc:docChgLst>
  <pc:docChgLst>
    <pc:chgData name="Sylwia Brylewicz (2112267)" userId="S::2112267@student.uwtsd.ac.uk::cdb3ea7f-187c-4c7a-8ed2-addb08ece21a" providerId="AD" clId="Web-{9506BA9C-AF34-C599-4916-DBAF0D55DBD2}"/>
    <pc:docChg chg="addSld delSld modSld sldOrd">
      <pc:chgData name="Sylwia Brylewicz (2112267)" userId="S::2112267@student.uwtsd.ac.uk::cdb3ea7f-187c-4c7a-8ed2-addb08ece21a" providerId="AD" clId="Web-{9506BA9C-AF34-C599-4916-DBAF0D55DBD2}" dt="2022-11-16T16:12:24.898" v="517" actId="20577"/>
      <pc:docMkLst>
        <pc:docMk/>
      </pc:docMkLst>
      <pc:sldChg chg="modSp modNotes">
        <pc:chgData name="Sylwia Brylewicz (2112267)" userId="S::2112267@student.uwtsd.ac.uk::cdb3ea7f-187c-4c7a-8ed2-addb08ece21a" providerId="AD" clId="Web-{9506BA9C-AF34-C599-4916-DBAF0D55DBD2}" dt="2022-11-16T16:12:24.898" v="517" actId="20577"/>
        <pc:sldMkLst>
          <pc:docMk/>
          <pc:sldMk cId="1013036623" sldId="258"/>
        </pc:sldMkLst>
        <pc:spChg chg="mod">
          <ac:chgData name="Sylwia Brylewicz (2112267)" userId="S::2112267@student.uwtsd.ac.uk::cdb3ea7f-187c-4c7a-8ed2-addb08ece21a" providerId="AD" clId="Web-{9506BA9C-AF34-C599-4916-DBAF0D55DBD2}" dt="2022-11-16T16:12:24.898" v="517" actId="20577"/>
          <ac:spMkLst>
            <pc:docMk/>
            <pc:sldMk cId="1013036623" sldId="258"/>
            <ac:spMk id="3" creationId="{E7E275E5-B510-8FFB-2A7B-789ED6233281}"/>
          </ac:spMkLst>
        </pc:spChg>
      </pc:sldChg>
      <pc:sldChg chg="del modNotes">
        <pc:chgData name="Sylwia Brylewicz (2112267)" userId="S::2112267@student.uwtsd.ac.uk::cdb3ea7f-187c-4c7a-8ed2-addb08ece21a" providerId="AD" clId="Web-{9506BA9C-AF34-C599-4916-DBAF0D55DBD2}" dt="2022-11-16T15:09:40.370" v="464"/>
        <pc:sldMkLst>
          <pc:docMk/>
          <pc:sldMk cId="1241455390" sldId="259"/>
        </pc:sldMkLst>
      </pc:sldChg>
      <pc:sldChg chg="addSp modSp modNotes">
        <pc:chgData name="Sylwia Brylewicz (2112267)" userId="S::2112267@student.uwtsd.ac.uk::cdb3ea7f-187c-4c7a-8ed2-addb08ece21a" providerId="AD" clId="Web-{9506BA9C-AF34-C599-4916-DBAF0D55DBD2}" dt="2022-11-16T15:11:02.950" v="476" actId="20577"/>
        <pc:sldMkLst>
          <pc:docMk/>
          <pc:sldMk cId="736763489" sldId="260"/>
        </pc:sldMkLst>
        <pc:spChg chg="mod">
          <ac:chgData name="Sylwia Brylewicz (2112267)" userId="S::2112267@student.uwtsd.ac.uk::cdb3ea7f-187c-4c7a-8ed2-addb08ece21a" providerId="AD" clId="Web-{9506BA9C-AF34-C599-4916-DBAF0D55DBD2}" dt="2022-11-16T14:06:22.892" v="11" actId="20577"/>
          <ac:spMkLst>
            <pc:docMk/>
            <pc:sldMk cId="736763489" sldId="260"/>
            <ac:spMk id="3" creationId="{C633AF3B-ACBB-35DA-E66C-F283B091AEEF}"/>
          </ac:spMkLst>
        </pc:spChg>
        <pc:spChg chg="mod">
          <ac:chgData name="Sylwia Brylewicz (2112267)" userId="S::2112267@student.uwtsd.ac.uk::cdb3ea7f-187c-4c7a-8ed2-addb08ece21a" providerId="AD" clId="Web-{9506BA9C-AF34-C599-4916-DBAF0D55DBD2}" dt="2022-11-16T14:06:18.705" v="10" actId="20577"/>
          <ac:spMkLst>
            <pc:docMk/>
            <pc:sldMk cId="736763489" sldId="260"/>
            <ac:spMk id="4" creationId="{7BE37B99-F7B5-BD1C-C8C1-778AD4352711}"/>
          </ac:spMkLst>
        </pc:spChg>
        <pc:spChg chg="add mod">
          <ac:chgData name="Sylwia Brylewicz (2112267)" userId="S::2112267@student.uwtsd.ac.uk::cdb3ea7f-187c-4c7a-8ed2-addb08ece21a" providerId="AD" clId="Web-{9506BA9C-AF34-C599-4916-DBAF0D55DBD2}" dt="2022-11-16T15:11:02.950" v="476" actId="20577"/>
          <ac:spMkLst>
            <pc:docMk/>
            <pc:sldMk cId="736763489" sldId="260"/>
            <ac:spMk id="5" creationId="{0B75EC60-40AA-082E-B353-7FECC2861A2A}"/>
          </ac:spMkLst>
        </pc:spChg>
      </pc:sldChg>
      <pc:sldChg chg="modSp">
        <pc:chgData name="Sylwia Brylewicz (2112267)" userId="S::2112267@student.uwtsd.ac.uk::cdb3ea7f-187c-4c7a-8ed2-addb08ece21a" providerId="AD" clId="Web-{9506BA9C-AF34-C599-4916-DBAF0D55DBD2}" dt="2022-11-16T14:22:21.996" v="162" actId="20577"/>
        <pc:sldMkLst>
          <pc:docMk/>
          <pc:sldMk cId="2482948588" sldId="264"/>
        </pc:sldMkLst>
        <pc:spChg chg="mod">
          <ac:chgData name="Sylwia Brylewicz (2112267)" userId="S::2112267@student.uwtsd.ac.uk::cdb3ea7f-187c-4c7a-8ed2-addb08ece21a" providerId="AD" clId="Web-{9506BA9C-AF34-C599-4916-DBAF0D55DBD2}" dt="2022-11-16T14:22:21.996" v="162" actId="20577"/>
          <ac:spMkLst>
            <pc:docMk/>
            <pc:sldMk cId="2482948588" sldId="264"/>
            <ac:spMk id="3" creationId="{052926BF-8FD0-3F28-03FF-7ADB87836FDA}"/>
          </ac:spMkLst>
        </pc:spChg>
      </pc:sldChg>
      <pc:sldChg chg="modNotes">
        <pc:chgData name="Sylwia Brylewicz (2112267)" userId="S::2112267@student.uwtsd.ac.uk::cdb3ea7f-187c-4c7a-8ed2-addb08ece21a" providerId="AD" clId="Web-{9506BA9C-AF34-C599-4916-DBAF0D55DBD2}" dt="2022-11-16T15:09:29.573" v="463"/>
        <pc:sldMkLst>
          <pc:docMk/>
          <pc:sldMk cId="3947153381" sldId="265"/>
        </pc:sldMkLst>
      </pc:sldChg>
      <pc:sldChg chg="addSp delSp modSp new mod ord setBg setClrOvrMap">
        <pc:chgData name="Sylwia Brylewicz (2112267)" userId="S::2112267@student.uwtsd.ac.uk::cdb3ea7f-187c-4c7a-8ed2-addb08ece21a" providerId="AD" clId="Web-{9506BA9C-AF34-C599-4916-DBAF0D55DBD2}" dt="2022-11-16T15:11:18.357" v="477"/>
        <pc:sldMkLst>
          <pc:docMk/>
          <pc:sldMk cId="305288114" sldId="266"/>
        </pc:sldMkLst>
        <pc:spChg chg="mod">
          <ac:chgData name="Sylwia Brylewicz (2112267)" userId="S::2112267@student.uwtsd.ac.uk::cdb3ea7f-187c-4c7a-8ed2-addb08ece21a" providerId="AD" clId="Web-{9506BA9C-AF34-C599-4916-DBAF0D55DBD2}" dt="2022-11-16T15:05:11.066" v="449"/>
          <ac:spMkLst>
            <pc:docMk/>
            <pc:sldMk cId="305288114" sldId="266"/>
            <ac:spMk id="2" creationId="{0450DEF1-5A4F-0974-7956-F09B58B37921}"/>
          </ac:spMkLst>
        </pc:spChg>
        <pc:spChg chg="mod ord">
          <ac:chgData name="Sylwia Brylewicz (2112267)" userId="S::2112267@student.uwtsd.ac.uk::cdb3ea7f-187c-4c7a-8ed2-addb08ece21a" providerId="AD" clId="Web-{9506BA9C-AF34-C599-4916-DBAF0D55DBD2}" dt="2022-11-16T15:05:11.066" v="449"/>
          <ac:spMkLst>
            <pc:docMk/>
            <pc:sldMk cId="305288114" sldId="266"/>
            <ac:spMk id="3" creationId="{72689CE7-BD54-D9C5-3513-03E321C9AD5E}"/>
          </ac:spMkLst>
        </pc:spChg>
        <pc:spChg chg="del">
          <ac:chgData name="Sylwia Brylewicz (2112267)" userId="S::2112267@student.uwtsd.ac.uk::cdb3ea7f-187c-4c7a-8ed2-addb08ece21a" providerId="AD" clId="Web-{9506BA9C-AF34-C599-4916-DBAF0D55DBD2}" dt="2022-11-16T15:04:45.737" v="440"/>
          <ac:spMkLst>
            <pc:docMk/>
            <pc:sldMk cId="305288114" sldId="266"/>
            <ac:spMk id="4" creationId="{7AE9C2AA-1C04-E580-89B1-C4AED7ABDDFC}"/>
          </ac:spMkLst>
        </pc:spChg>
        <pc:spChg chg="add del">
          <ac:chgData name="Sylwia Brylewicz (2112267)" userId="S::2112267@student.uwtsd.ac.uk::cdb3ea7f-187c-4c7a-8ed2-addb08ece21a" providerId="AD" clId="Web-{9506BA9C-AF34-C599-4916-DBAF0D55DBD2}" dt="2022-11-16T15:05:05.894" v="444"/>
          <ac:spMkLst>
            <pc:docMk/>
            <pc:sldMk cId="305288114" sldId="266"/>
            <ac:spMk id="10" creationId="{357DD0D3-F869-46D0-944C-6EC60E19E351}"/>
          </ac:spMkLst>
        </pc:spChg>
        <pc:spChg chg="add del">
          <ac:chgData name="Sylwia Brylewicz (2112267)" userId="S::2112267@student.uwtsd.ac.uk::cdb3ea7f-187c-4c7a-8ed2-addb08ece21a" providerId="AD" clId="Web-{9506BA9C-AF34-C599-4916-DBAF0D55DBD2}" dt="2022-11-16T15:05:11.050" v="448"/>
          <ac:spMkLst>
            <pc:docMk/>
            <pc:sldMk cId="305288114" sldId="266"/>
            <ac:spMk id="14" creationId="{C61F2F60-14E3-4196-B7CE-175E46F04481}"/>
          </ac:spMkLst>
        </pc:spChg>
        <pc:spChg chg="add del">
          <ac:chgData name="Sylwia Brylewicz (2112267)" userId="S::2112267@student.uwtsd.ac.uk::cdb3ea7f-187c-4c7a-8ed2-addb08ece21a" providerId="AD" clId="Web-{9506BA9C-AF34-C599-4916-DBAF0D55DBD2}" dt="2022-11-16T15:05:08.800" v="446"/>
          <ac:spMkLst>
            <pc:docMk/>
            <pc:sldMk cId="305288114" sldId="266"/>
            <ac:spMk id="15" creationId="{B95B9BA8-1D69-4796-85F5-B6D0BD52354B}"/>
          </ac:spMkLst>
        </pc:spChg>
        <pc:spChg chg="add del">
          <ac:chgData name="Sylwia Brylewicz (2112267)" userId="S::2112267@student.uwtsd.ac.uk::cdb3ea7f-187c-4c7a-8ed2-addb08ece21a" providerId="AD" clId="Web-{9506BA9C-AF34-C599-4916-DBAF0D55DBD2}" dt="2022-11-16T15:05:11.050" v="448"/>
          <ac:spMkLst>
            <pc:docMk/>
            <pc:sldMk cId="305288114" sldId="266"/>
            <ac:spMk id="17" creationId="{E8A8EAB8-D2FF-444D-B34B-7D32F106AD0E}"/>
          </ac:spMkLst>
        </pc:spChg>
        <pc:spChg chg="add del">
          <ac:chgData name="Sylwia Brylewicz (2112267)" userId="S::2112267@student.uwtsd.ac.uk::cdb3ea7f-187c-4c7a-8ed2-addb08ece21a" providerId="AD" clId="Web-{9506BA9C-AF34-C599-4916-DBAF0D55DBD2}" dt="2022-11-16T15:05:11.050" v="448"/>
          <ac:spMkLst>
            <pc:docMk/>
            <pc:sldMk cId="305288114" sldId="266"/>
            <ac:spMk id="18" creationId="{9DD005C1-8C51-42D6-9BEE-B9B83849743D}"/>
          </ac:spMkLst>
        </pc:spChg>
        <pc:spChg chg="add">
          <ac:chgData name="Sylwia Brylewicz (2112267)" userId="S::2112267@student.uwtsd.ac.uk::cdb3ea7f-187c-4c7a-8ed2-addb08ece21a" providerId="AD" clId="Web-{9506BA9C-AF34-C599-4916-DBAF0D55DBD2}" dt="2022-11-16T15:05:11.066" v="449"/>
          <ac:spMkLst>
            <pc:docMk/>
            <pc:sldMk cId="305288114" sldId="266"/>
            <ac:spMk id="20" creationId="{45D37F4E-DDB4-456B-97E0-9937730A039F}"/>
          </ac:spMkLst>
        </pc:spChg>
        <pc:spChg chg="add">
          <ac:chgData name="Sylwia Brylewicz (2112267)" userId="S::2112267@student.uwtsd.ac.uk::cdb3ea7f-187c-4c7a-8ed2-addb08ece21a" providerId="AD" clId="Web-{9506BA9C-AF34-C599-4916-DBAF0D55DBD2}" dt="2022-11-16T15:05:11.066" v="449"/>
          <ac:spMkLst>
            <pc:docMk/>
            <pc:sldMk cId="305288114" sldId="266"/>
            <ac:spMk id="21" creationId="{B2DD41CD-8F47-4F56-AD12-4E2FF7696987}"/>
          </ac:spMkLst>
        </pc:spChg>
        <pc:grpChg chg="add del">
          <ac:chgData name="Sylwia Brylewicz (2112267)" userId="S::2112267@student.uwtsd.ac.uk::cdb3ea7f-187c-4c7a-8ed2-addb08ece21a" providerId="AD" clId="Web-{9506BA9C-AF34-C599-4916-DBAF0D55DBD2}" dt="2022-11-16T15:05:08.800" v="446"/>
          <ac:grpSpMkLst>
            <pc:docMk/>
            <pc:sldMk cId="305288114" sldId="266"/>
            <ac:grpSpMk id="12" creationId="{23705FF7-CAB4-430F-A07B-AF2245F17F1C}"/>
          </ac:grpSpMkLst>
        </pc:grpChg>
        <pc:picChg chg="add mod ord">
          <ac:chgData name="Sylwia Brylewicz (2112267)" userId="S::2112267@student.uwtsd.ac.uk::cdb3ea7f-187c-4c7a-8ed2-addb08ece21a" providerId="AD" clId="Web-{9506BA9C-AF34-C599-4916-DBAF0D55DBD2}" dt="2022-11-16T15:07:13.428" v="451" actId="14100"/>
          <ac:picMkLst>
            <pc:docMk/>
            <pc:sldMk cId="305288114" sldId="266"/>
            <ac:picMk id="5" creationId="{B747F14C-4A6C-1CF2-F6AC-B35910EFF2A0}"/>
          </ac:picMkLst>
        </pc:picChg>
      </pc:sldChg>
    </pc:docChg>
  </pc:docChgLst>
  <pc:docChgLst>
    <pc:chgData name="Sylwia Brylewicz (2112267)" userId="S::2112267@student.uwtsd.ac.uk::cdb3ea7f-187c-4c7a-8ed2-addb08ece21a" providerId="AD" clId="Web-{48843DCA-8A2E-9A99-7C36-BE139E26E0BE}"/>
    <pc:docChg chg="modSld">
      <pc:chgData name="Sylwia Brylewicz (2112267)" userId="S::2112267@student.uwtsd.ac.uk::cdb3ea7f-187c-4c7a-8ed2-addb08ece21a" providerId="AD" clId="Web-{48843DCA-8A2E-9A99-7C36-BE139E26E0BE}" dt="2022-11-09T15:07:03.292" v="176" actId="1076"/>
      <pc:docMkLst>
        <pc:docMk/>
      </pc:docMkLst>
      <pc:sldChg chg="modSp modNotes">
        <pc:chgData name="Sylwia Brylewicz (2112267)" userId="S::2112267@student.uwtsd.ac.uk::cdb3ea7f-187c-4c7a-8ed2-addb08ece21a" providerId="AD" clId="Web-{48843DCA-8A2E-9A99-7C36-BE139E26E0BE}" dt="2022-11-09T15:07:03.292" v="176" actId="1076"/>
        <pc:sldMkLst>
          <pc:docMk/>
          <pc:sldMk cId="1013036623" sldId="258"/>
        </pc:sldMkLst>
        <pc:spChg chg="mod">
          <ac:chgData name="Sylwia Brylewicz (2112267)" userId="S::2112267@student.uwtsd.ac.uk::cdb3ea7f-187c-4c7a-8ed2-addb08ece21a" providerId="AD" clId="Web-{48843DCA-8A2E-9A99-7C36-BE139E26E0BE}" dt="2022-11-09T15:06:32.555" v="171" actId="20577"/>
          <ac:spMkLst>
            <pc:docMk/>
            <pc:sldMk cId="1013036623" sldId="258"/>
            <ac:spMk id="3" creationId="{E7E275E5-B510-8FFB-2A7B-789ED6233281}"/>
          </ac:spMkLst>
        </pc:spChg>
        <pc:picChg chg="mod">
          <ac:chgData name="Sylwia Brylewicz (2112267)" userId="S::2112267@student.uwtsd.ac.uk::cdb3ea7f-187c-4c7a-8ed2-addb08ece21a" providerId="AD" clId="Web-{48843DCA-8A2E-9A99-7C36-BE139E26E0BE}" dt="2022-11-09T15:07:03.292" v="176" actId="1076"/>
          <ac:picMkLst>
            <pc:docMk/>
            <pc:sldMk cId="1013036623" sldId="258"/>
            <ac:picMk id="5" creationId="{218D0241-9B58-C27C-07EF-E40F4D8BD827}"/>
          </ac:picMkLst>
        </pc:picChg>
      </pc:sldChg>
      <pc:sldChg chg="modSp modNotes">
        <pc:chgData name="Sylwia Brylewicz (2112267)" userId="S::2112267@student.uwtsd.ac.uk::cdb3ea7f-187c-4c7a-8ed2-addb08ece21a" providerId="AD" clId="Web-{48843DCA-8A2E-9A99-7C36-BE139E26E0BE}" dt="2022-11-09T15:02:47.711" v="159" actId="20577"/>
        <pc:sldMkLst>
          <pc:docMk/>
          <pc:sldMk cId="1241455390" sldId="259"/>
        </pc:sldMkLst>
        <pc:spChg chg="mod">
          <ac:chgData name="Sylwia Brylewicz (2112267)" userId="S::2112267@student.uwtsd.ac.uk::cdb3ea7f-187c-4c7a-8ed2-addb08ece21a" providerId="AD" clId="Web-{48843DCA-8A2E-9A99-7C36-BE139E26E0BE}" dt="2022-11-09T14:59:09.742" v="47" actId="20577"/>
          <ac:spMkLst>
            <pc:docMk/>
            <pc:sldMk cId="1241455390" sldId="259"/>
            <ac:spMk id="3" creationId="{2647C731-090B-8BE8-DAEA-20CEA3FC632B}"/>
          </ac:spMkLst>
        </pc:spChg>
        <pc:spChg chg="mod">
          <ac:chgData name="Sylwia Brylewicz (2112267)" userId="S::2112267@student.uwtsd.ac.uk::cdb3ea7f-187c-4c7a-8ed2-addb08ece21a" providerId="AD" clId="Web-{48843DCA-8A2E-9A99-7C36-BE139E26E0BE}" dt="2022-11-09T15:02:47.711" v="159" actId="20577"/>
          <ac:spMkLst>
            <pc:docMk/>
            <pc:sldMk cId="1241455390" sldId="259"/>
            <ac:spMk id="4" creationId="{DEDCF286-AAA2-844D-5335-374D1DD2C7A3}"/>
          </ac:spMkLst>
        </pc:spChg>
      </pc:sldChg>
    </pc:docChg>
  </pc:docChgLst>
  <pc:docChgLst>
    <pc:chgData name="Sylwia Brylewicz (2112267)" userId="S::2112267@student.uwtsd.ac.uk::cdb3ea7f-187c-4c7a-8ed2-addb08ece21a" providerId="AD" clId="Web-{30B0CFC7-7704-4D65-AA87-13283D066EE8}"/>
    <pc:docChg chg="modSld">
      <pc:chgData name="Sylwia Brylewicz (2112267)" userId="S::2112267@student.uwtsd.ac.uk::cdb3ea7f-187c-4c7a-8ed2-addb08ece21a" providerId="AD" clId="Web-{30B0CFC7-7704-4D65-AA87-13283D066EE8}" dt="2022-11-16T14:04:34.993" v="162" actId="20577"/>
      <pc:docMkLst>
        <pc:docMk/>
      </pc:docMkLst>
      <pc:sldChg chg="addSp modSp">
        <pc:chgData name="Sylwia Brylewicz (2112267)" userId="S::2112267@student.uwtsd.ac.uk::cdb3ea7f-187c-4c7a-8ed2-addb08ece21a" providerId="AD" clId="Web-{30B0CFC7-7704-4D65-AA87-13283D066EE8}" dt="2022-11-16T13:51:45.753" v="52" actId="20577"/>
        <pc:sldMkLst>
          <pc:docMk/>
          <pc:sldMk cId="1839777458" sldId="257"/>
        </pc:sldMkLst>
        <pc:spChg chg="mod">
          <ac:chgData name="Sylwia Brylewicz (2112267)" userId="S::2112267@student.uwtsd.ac.uk::cdb3ea7f-187c-4c7a-8ed2-addb08ece21a" providerId="AD" clId="Web-{30B0CFC7-7704-4D65-AA87-13283D066EE8}" dt="2022-11-16T13:51:45.753" v="52" actId="20577"/>
          <ac:spMkLst>
            <pc:docMk/>
            <pc:sldMk cId="1839777458" sldId="257"/>
            <ac:spMk id="3" creationId="{4D9A6AE4-FFAD-B136-1F8F-BF20B9800B81}"/>
          </ac:spMkLst>
        </pc:spChg>
        <pc:spChg chg="add mod">
          <ac:chgData name="Sylwia Brylewicz (2112267)" userId="S::2112267@student.uwtsd.ac.uk::cdb3ea7f-187c-4c7a-8ed2-addb08ece21a" providerId="AD" clId="Web-{30B0CFC7-7704-4D65-AA87-13283D066EE8}" dt="2022-11-16T13:49:38.046" v="9" actId="20577"/>
          <ac:spMkLst>
            <pc:docMk/>
            <pc:sldMk cId="1839777458" sldId="257"/>
            <ac:spMk id="4" creationId="{60157389-D7CF-374E-3630-C9819519AEB0}"/>
          </ac:spMkLst>
        </pc:spChg>
      </pc:sldChg>
      <pc:sldChg chg="modSp modNotes">
        <pc:chgData name="Sylwia Brylewicz (2112267)" userId="S::2112267@student.uwtsd.ac.uk::cdb3ea7f-187c-4c7a-8ed2-addb08ece21a" providerId="AD" clId="Web-{30B0CFC7-7704-4D65-AA87-13283D066EE8}" dt="2022-11-16T14:04:34.993" v="162" actId="20577"/>
        <pc:sldMkLst>
          <pc:docMk/>
          <pc:sldMk cId="1013036623" sldId="258"/>
        </pc:sldMkLst>
        <pc:spChg chg="mod">
          <ac:chgData name="Sylwia Brylewicz (2112267)" userId="S::2112267@student.uwtsd.ac.uk::cdb3ea7f-187c-4c7a-8ed2-addb08ece21a" providerId="AD" clId="Web-{30B0CFC7-7704-4D65-AA87-13283D066EE8}" dt="2022-11-16T14:04:34.993" v="162" actId="20577"/>
          <ac:spMkLst>
            <pc:docMk/>
            <pc:sldMk cId="1013036623" sldId="258"/>
            <ac:spMk id="3" creationId="{E7E275E5-B510-8FFB-2A7B-789ED6233281}"/>
          </ac:spMkLst>
        </pc:spChg>
      </pc:sldChg>
    </pc:docChg>
  </pc:docChgLst>
  <pc:docChgLst>
    <pc:chgData clId="Web-{30B0CFC7-7704-4D65-AA87-13283D066EE8}"/>
    <pc:docChg chg="modSld">
      <pc:chgData name="" userId="" providerId="" clId="Web-{30B0CFC7-7704-4D65-AA87-13283D066EE8}" dt="2022-11-16T13:48:48.638" v="1" actId="20577"/>
      <pc:docMkLst>
        <pc:docMk/>
      </pc:docMkLst>
      <pc:sldChg chg="modSp">
        <pc:chgData name="" userId="" providerId="" clId="Web-{30B0CFC7-7704-4D65-AA87-13283D066EE8}" dt="2022-11-16T13:48:48.638" v="1" actId="20577"/>
        <pc:sldMkLst>
          <pc:docMk/>
          <pc:sldMk cId="1839777458" sldId="257"/>
        </pc:sldMkLst>
        <pc:spChg chg="mod">
          <ac:chgData name="" userId="" providerId="" clId="Web-{30B0CFC7-7704-4D65-AA87-13283D066EE8}" dt="2022-11-16T13:48:48.638" v="1" actId="20577"/>
          <ac:spMkLst>
            <pc:docMk/>
            <pc:sldMk cId="1839777458" sldId="257"/>
            <ac:spMk id="3" creationId="{4D9A6AE4-FFAD-B136-1F8F-BF20B9800B8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B19973-085C-4071-A8E1-C65C704F79EA}" type="datetimeFigureOut">
              <a:t>11/17/2022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D4D78B-AC7F-4C91-A4FE-726116FE86C2}" type="slidenum">
              <a:t>‹#›</a:t>
            </a:fld>
            <a:endParaRPr lang="en-GB"/>
          </a:p>
        </p:txBody>
      </p:sp>
    </p:spTree>
    <p:extLst>
      <p:ext uri="{BB962C8B-B14F-4D97-AF65-F5344CB8AC3E}">
        <p14:creationId xmlns:p14="http://schemas.microsoft.com/office/powerpoint/2010/main" val="2931061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Diabetes causes: inadequate amount of insulin produced. Insulin resistance. </a:t>
            </a:r>
          </a:p>
          <a:p>
            <a:r>
              <a:rPr lang="en-US" dirty="0">
                <a:cs typeface="Calibri"/>
              </a:rPr>
              <a:t>Changing your lifestyle patterns has great impact on your health. </a:t>
            </a:r>
          </a:p>
          <a:p>
            <a:r>
              <a:rPr lang="en-GB" dirty="0"/>
              <a:t>A healthy lifestyle is a way of life that aims to ensure optimal health and minimize the risk of developing diseases referred to as lifestyle related </a:t>
            </a:r>
            <a:endParaRPr lang="en-US" dirty="0"/>
          </a:p>
        </p:txBody>
      </p:sp>
      <p:sp>
        <p:nvSpPr>
          <p:cNvPr id="4" name="Slide Number Placeholder 3"/>
          <p:cNvSpPr>
            <a:spLocks noGrp="1"/>
          </p:cNvSpPr>
          <p:nvPr>
            <p:ph type="sldNum" sz="quarter" idx="5"/>
          </p:nvPr>
        </p:nvSpPr>
        <p:spPr/>
        <p:txBody>
          <a:bodyPr/>
          <a:lstStyle/>
          <a:p>
            <a:fld id="{BCD4D78B-AC7F-4C91-A4FE-726116FE86C2}" type="slidenum">
              <a:rPr lang="en-GB"/>
              <a:t>2</a:t>
            </a:fld>
            <a:endParaRPr lang="en-GB"/>
          </a:p>
        </p:txBody>
      </p:sp>
    </p:spTree>
    <p:extLst>
      <p:ext uri="{BB962C8B-B14F-4D97-AF65-F5344CB8AC3E}">
        <p14:creationId xmlns:p14="http://schemas.microsoft.com/office/powerpoint/2010/main" val="531480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pPr marL="171450" indent="-171450">
              <a:lnSpc>
                <a:spcPct val="90000"/>
              </a:lnSpc>
              <a:spcBef>
                <a:spcPts val="1000"/>
              </a:spcBef>
              <a:buFont typeface="Arial"/>
              <a:buChar char="•"/>
            </a:pPr>
            <a:r>
              <a:rPr lang="en-GB" dirty="0"/>
              <a:t>The pancreas produces insulin, which is used to carry glucose from the bloodstream to the body's cells, where glucose can be used as fuel. If insulin is lacking, the level of glucose in the bloodstream increases</a:t>
            </a:r>
            <a:endParaRPr lang="en-US" dirty="0"/>
          </a:p>
          <a:p>
            <a:pPr marL="171450" indent="-171450">
              <a:lnSpc>
                <a:spcPct val="90000"/>
              </a:lnSpc>
              <a:spcBef>
                <a:spcPts val="1000"/>
              </a:spcBef>
              <a:buFont typeface="Arial"/>
              <a:buChar char="•"/>
            </a:pPr>
            <a:endParaRPr lang="en-GB" dirty="0"/>
          </a:p>
          <a:p>
            <a:pPr marL="171450" indent="-171450">
              <a:buFont typeface="Arial"/>
              <a:buChar char="•"/>
            </a:pPr>
            <a:r>
              <a:rPr lang="en-GB" dirty="0"/>
              <a:t>The dominant mechanism that leads to the development of type 2 diabetes is insulin resistance – a phenomenon that is associated with the inability of the body to properly respond to the action of insulin</a:t>
            </a:r>
            <a:endParaRPr lang="en-US" dirty="0"/>
          </a:p>
          <a:p>
            <a:pPr marL="171450" indent="-171450">
              <a:buFont typeface="Arial"/>
              <a:buChar char="•"/>
            </a:pPr>
            <a:endParaRPr lang="en-GB" dirty="0"/>
          </a:p>
          <a:p>
            <a:pPr marL="171450" indent="-171450">
              <a:buFont typeface="Arial"/>
              <a:buChar char="•"/>
            </a:pPr>
            <a:r>
              <a:rPr lang="en-GB" dirty="0"/>
              <a:t>In people with type 2 diabetes, the body can still produce insulin, but either it does not produce enough of it to meet the body's needs, or the insulin that is produced is not used in an adequate way</a:t>
            </a:r>
          </a:p>
          <a:p>
            <a:endParaRPr lang="en-GB" dirty="0">
              <a:cs typeface="Calibri"/>
            </a:endParaRPr>
          </a:p>
        </p:txBody>
      </p:sp>
      <p:sp>
        <p:nvSpPr>
          <p:cNvPr id="4" name="Slide Number Placeholder 3"/>
          <p:cNvSpPr>
            <a:spLocks noGrp="1"/>
          </p:cNvSpPr>
          <p:nvPr>
            <p:ph type="sldNum" sz="quarter" idx="5"/>
          </p:nvPr>
        </p:nvSpPr>
        <p:spPr/>
        <p:txBody>
          <a:bodyPr/>
          <a:lstStyle/>
          <a:p>
            <a:fld id="{BCD4D78B-AC7F-4C91-A4FE-726116FE86C2}" type="slidenum">
              <a:t>4</a:t>
            </a:fld>
            <a:endParaRPr lang="en-GB"/>
          </a:p>
        </p:txBody>
      </p:sp>
    </p:spTree>
    <p:extLst>
      <p:ext uri="{BB962C8B-B14F-4D97-AF65-F5344CB8AC3E}">
        <p14:creationId xmlns:p14="http://schemas.microsoft.com/office/powerpoint/2010/main" val="422741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CD4D78B-AC7F-4C91-A4FE-726116FE86C2}" type="slidenum">
              <a:rPr lang="en-GB"/>
              <a:t>7</a:t>
            </a:fld>
            <a:endParaRPr lang="en-GB"/>
          </a:p>
        </p:txBody>
      </p:sp>
    </p:spTree>
    <p:extLst>
      <p:ext uri="{BB962C8B-B14F-4D97-AF65-F5344CB8AC3E}">
        <p14:creationId xmlns:p14="http://schemas.microsoft.com/office/powerpoint/2010/main" val="3167217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90000"/>
              </a:lnSpc>
              <a:spcBef>
                <a:spcPts val="1000"/>
              </a:spcBef>
            </a:pPr>
            <a:r>
              <a:rPr lang="en-GB" dirty="0">
                <a:cs typeface="Calibri"/>
              </a:rPr>
              <a:t>NHS recommendations </a:t>
            </a:r>
          </a:p>
          <a:p>
            <a:pPr marL="171450" indent="-171450">
              <a:lnSpc>
                <a:spcPct val="90000"/>
              </a:lnSpc>
              <a:spcBef>
                <a:spcPts val="1000"/>
              </a:spcBef>
              <a:buFont typeface="Arial"/>
              <a:buChar char="•"/>
            </a:pPr>
            <a:r>
              <a:rPr lang="en-GB" dirty="0"/>
              <a:t>Healthy diet: low in sugar, low in fat and rich in fibre </a:t>
            </a:r>
            <a:endParaRPr lang="en-US" dirty="0"/>
          </a:p>
          <a:p>
            <a:pPr marL="171450" indent="-171450">
              <a:lnSpc>
                <a:spcPct val="90000"/>
              </a:lnSpc>
              <a:spcBef>
                <a:spcPts val="1000"/>
              </a:spcBef>
              <a:buFont typeface="Arial"/>
              <a:buChar char="•"/>
            </a:pPr>
            <a:r>
              <a:rPr lang="en-GB" dirty="0"/>
              <a:t>Maintaining a healthy weight</a:t>
            </a:r>
            <a:endParaRPr lang="en-US" dirty="0"/>
          </a:p>
          <a:p>
            <a:pPr marL="171450" indent="-171450">
              <a:lnSpc>
                <a:spcPct val="90000"/>
              </a:lnSpc>
              <a:spcBef>
                <a:spcPts val="1000"/>
              </a:spcBef>
              <a:buFont typeface="Arial"/>
              <a:buChar char="•"/>
            </a:pPr>
            <a:r>
              <a:rPr lang="en-GB" dirty="0"/>
              <a:t>Physical activity is highly recommended and has been shown to reduce insulin resistance</a:t>
            </a:r>
          </a:p>
          <a:p>
            <a:pPr marL="171450" indent="-171450">
              <a:lnSpc>
                <a:spcPct val="90000"/>
              </a:lnSpc>
              <a:spcBef>
                <a:spcPts val="1000"/>
              </a:spcBef>
              <a:buFont typeface="Arial"/>
              <a:buChar char="•"/>
            </a:pPr>
            <a:r>
              <a:rPr lang="en-GB" dirty="0"/>
              <a:t>Building muscle tissue with loss of excess body fat, is associated with a reduction in the risk of developing type 2 diabetes</a:t>
            </a:r>
          </a:p>
          <a:p>
            <a:pPr marL="171450" indent="-171450">
              <a:lnSpc>
                <a:spcPct val="90000"/>
              </a:lnSpc>
              <a:spcBef>
                <a:spcPts val="1000"/>
              </a:spcBef>
              <a:buFont typeface="Arial"/>
              <a:buChar char="•"/>
            </a:pPr>
            <a:r>
              <a:rPr lang="en-GB" dirty="0"/>
              <a:t>Blood pressure control</a:t>
            </a:r>
            <a:endParaRPr lang="en-US" dirty="0"/>
          </a:p>
          <a:p>
            <a:pPr marL="171450" indent="-171450">
              <a:lnSpc>
                <a:spcPct val="90000"/>
              </a:lnSpc>
              <a:spcBef>
                <a:spcPts val="1000"/>
              </a:spcBef>
              <a:buFont typeface="Arial"/>
              <a:buChar char="•"/>
            </a:pPr>
            <a:r>
              <a:rPr lang="en-GB" dirty="0"/>
              <a:t>Tablets, although they do not replace a healthy diet and lifestyle</a:t>
            </a:r>
            <a:endParaRPr lang="en-US" dirty="0"/>
          </a:p>
          <a:p>
            <a:pPr marL="171450" indent="-171450">
              <a:lnSpc>
                <a:spcPct val="90000"/>
              </a:lnSpc>
              <a:spcBef>
                <a:spcPts val="1000"/>
              </a:spcBef>
              <a:buFont typeface="Arial"/>
              <a:buChar char="•"/>
            </a:pPr>
            <a:r>
              <a:rPr lang="en-GB" dirty="0"/>
              <a:t>Insulin, which may be necessary if the tablets are not enough</a:t>
            </a:r>
            <a:endParaRPr lang="en-GB" dirty="0">
              <a:cs typeface="Calibri"/>
            </a:endParaRPr>
          </a:p>
          <a:p>
            <a:pPr marL="171450" indent="-171450">
              <a:lnSpc>
                <a:spcPct val="90000"/>
              </a:lnSpc>
              <a:spcBef>
                <a:spcPts val="1000"/>
              </a:spcBef>
              <a:buFont typeface="Arial"/>
              <a:buChar char="•"/>
            </a:pPr>
            <a:r>
              <a:rPr lang="en-GB" dirty="0">
                <a:cs typeface="Calibri"/>
              </a:rPr>
              <a:t>UK diabetes charity investing millions to get closer to cure, offer lifestyle advice and support through forums </a:t>
            </a:r>
            <a:r>
              <a:rPr lang="en-GB" dirty="0"/>
              <a:t>(Diabetes Uk, 2021)</a:t>
            </a:r>
            <a:endParaRPr lang="en-GB" dirty="0">
              <a:cs typeface="Calibri" panose="020F0502020204030204"/>
            </a:endParaRPr>
          </a:p>
          <a:p>
            <a:pPr>
              <a:lnSpc>
                <a:spcPct val="90000"/>
              </a:lnSpc>
              <a:spcBef>
                <a:spcPts val="1000"/>
              </a:spcBef>
            </a:pPr>
            <a:endParaRPr lang="en-GB" dirty="0">
              <a:cs typeface="Calibri"/>
            </a:endParaRPr>
          </a:p>
        </p:txBody>
      </p:sp>
      <p:sp>
        <p:nvSpPr>
          <p:cNvPr id="4" name="Slide Number Placeholder 3"/>
          <p:cNvSpPr>
            <a:spLocks noGrp="1"/>
          </p:cNvSpPr>
          <p:nvPr>
            <p:ph type="sldNum" sz="quarter" idx="5"/>
          </p:nvPr>
        </p:nvSpPr>
        <p:spPr/>
        <p:txBody>
          <a:bodyPr/>
          <a:lstStyle/>
          <a:p>
            <a:fld id="{BCD4D78B-AC7F-4C91-A4FE-726116FE86C2}" type="slidenum">
              <a:rPr lang="en-GB"/>
              <a:t>8</a:t>
            </a:fld>
            <a:endParaRPr lang="en-GB"/>
          </a:p>
        </p:txBody>
      </p:sp>
    </p:spTree>
    <p:extLst>
      <p:ext uri="{BB962C8B-B14F-4D97-AF65-F5344CB8AC3E}">
        <p14:creationId xmlns:p14="http://schemas.microsoft.com/office/powerpoint/2010/main" val="12012293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hs.uk/common-health-questions/lifestyle/what-are-the-health-risks-of-smoking/" TargetMode="External"/><Relationship Id="rId2" Type="http://schemas.openxmlformats.org/officeDocument/2006/relationships/hyperlink" Target="https://www.nhs.uk/live-well/exercise/exercise-guidelines/physical-activity-guidelines-for-adults-aged-19-to-64/" TargetMode="External"/><Relationship Id="rId1" Type="http://schemas.openxmlformats.org/officeDocument/2006/relationships/slideLayout" Target="../slideLayouts/slideLayout2.xml"/><Relationship Id="rId4" Type="http://schemas.openxmlformats.org/officeDocument/2006/relationships/hyperlink" Target="https://www.diabetes.org.uk/diabetes-the-bas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400">
                <a:cs typeface="Calibri Light"/>
              </a:rPr>
              <a:t>Module: Introduction to Physiology</a:t>
            </a:r>
            <a:br>
              <a:rPr lang="en-GB" sz="4400" dirty="0">
                <a:cs typeface="Calibri Light"/>
              </a:rPr>
            </a:br>
            <a:r>
              <a:rPr lang="en-GB" sz="4400">
                <a:cs typeface="Calibri Light"/>
              </a:rPr>
              <a:t>Assessment:</a:t>
            </a:r>
            <a:br>
              <a:rPr lang="en-GB" sz="4400" dirty="0">
                <a:cs typeface="Calibri Light"/>
              </a:rPr>
            </a:br>
            <a:r>
              <a:rPr lang="en-GB" sz="4400">
                <a:cs typeface="Calibri Light"/>
              </a:rPr>
              <a:t>Topic: Diabetes</a:t>
            </a:r>
          </a:p>
        </p:txBody>
      </p:sp>
      <p:sp>
        <p:nvSpPr>
          <p:cNvPr id="3" name="Subtitle 2"/>
          <p:cNvSpPr>
            <a:spLocks noGrp="1"/>
          </p:cNvSpPr>
          <p:nvPr>
            <p:ph type="subTitle" idx="1"/>
          </p:nvPr>
        </p:nvSpPr>
        <p:spPr/>
        <p:txBody>
          <a:bodyPr vert="horz" lIns="91440" tIns="45720" rIns="91440" bIns="45720" rtlCol="0" anchor="t">
            <a:normAutofit/>
          </a:bodyPr>
          <a:lstStyle/>
          <a:p>
            <a:r>
              <a:rPr lang="en-GB" sz="3600" dirty="0">
                <a:cs typeface="Calibri"/>
              </a:rPr>
              <a:t>Sylwia </a:t>
            </a:r>
            <a:r>
              <a:rPr lang="en-GB" sz="3600" dirty="0" err="1">
                <a:cs typeface="Calibri"/>
              </a:rPr>
              <a:t>Brylewicz</a:t>
            </a:r>
          </a:p>
          <a:p>
            <a:r>
              <a:rPr lang="en-GB" sz="3600" dirty="0">
                <a:cs typeface="Calibri"/>
              </a:rPr>
              <a:t>2112267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6242F-7D81-7F7E-3246-E318DF43F344}"/>
              </a:ext>
            </a:extLst>
          </p:cNvPr>
          <p:cNvSpPr>
            <a:spLocks noGrp="1"/>
          </p:cNvSpPr>
          <p:nvPr>
            <p:ph type="title"/>
          </p:nvPr>
        </p:nvSpPr>
        <p:spPr>
          <a:xfrm>
            <a:off x="1219200" y="-2448413"/>
            <a:ext cx="10515600" cy="1325563"/>
          </a:xfrm>
        </p:spPr>
        <p:txBody>
          <a:bodyPr/>
          <a:lstStyle/>
          <a:p>
            <a:r>
              <a:rPr lang="en-GB" dirty="0">
                <a:cs typeface="Calibri Light"/>
              </a:rPr>
              <a:t>Introduction</a:t>
            </a:r>
            <a:endParaRPr lang="en-GB" dirty="0"/>
          </a:p>
        </p:txBody>
      </p:sp>
      <p:sp>
        <p:nvSpPr>
          <p:cNvPr id="3" name="Content Placeholder 2">
            <a:extLst>
              <a:ext uri="{FF2B5EF4-FFF2-40B4-BE49-F238E27FC236}">
                <a16:creationId xmlns:a16="http://schemas.microsoft.com/office/drawing/2014/main" id="{4D9A6AE4-FFAD-B136-1F8F-BF20B9800B81}"/>
              </a:ext>
            </a:extLst>
          </p:cNvPr>
          <p:cNvSpPr>
            <a:spLocks noGrp="1"/>
          </p:cNvSpPr>
          <p:nvPr>
            <p:ph idx="1"/>
          </p:nvPr>
        </p:nvSpPr>
        <p:spPr>
          <a:xfrm>
            <a:off x="1128486" y="1715501"/>
            <a:ext cx="10515600" cy="4238018"/>
          </a:xfrm>
        </p:spPr>
        <p:txBody>
          <a:bodyPr vert="horz" lIns="91440" tIns="45720" rIns="91440" bIns="45720" rtlCol="0" anchor="t">
            <a:normAutofit lnSpcReduction="10000"/>
          </a:bodyPr>
          <a:lstStyle/>
          <a:p>
            <a:endParaRPr lang="en-GB" dirty="0">
              <a:cs typeface="Calibri"/>
            </a:endParaRPr>
          </a:p>
          <a:p>
            <a:endParaRPr lang="en-GB" dirty="0">
              <a:cs typeface="Calibri"/>
            </a:endParaRPr>
          </a:p>
          <a:p>
            <a:r>
              <a:rPr lang="en-GB" dirty="0">
                <a:cs typeface="Calibri"/>
              </a:rPr>
              <a:t>The aim of this assignment is to discuss lifestyle related diseases</a:t>
            </a:r>
          </a:p>
          <a:p>
            <a:r>
              <a:rPr lang="en-GB" dirty="0">
                <a:cs typeface="Calibri"/>
              </a:rPr>
              <a:t>I have chosen to focus on diabetes type 2, which is a lifestyle related disease</a:t>
            </a:r>
          </a:p>
          <a:p>
            <a:r>
              <a:rPr lang="en-GB" dirty="0">
                <a:cs typeface="Calibri"/>
              </a:rPr>
              <a:t>Diabetes type 2 is a health condition where your blood glucose level remains high </a:t>
            </a:r>
            <a:r>
              <a:rPr lang="en-GB" dirty="0">
                <a:ea typeface="+mn-lt"/>
                <a:cs typeface="+mn-lt"/>
              </a:rPr>
              <a:t>(Diabetes UK, 2019)</a:t>
            </a:r>
          </a:p>
          <a:p>
            <a:r>
              <a:rPr lang="en-US" dirty="0">
                <a:ea typeface="+mn-lt"/>
                <a:cs typeface="+mn-lt"/>
              </a:rPr>
              <a:t> Lifestyle related health information is measured in health and social care because developing lifestyle related diseases can be hugely minimized through healthy living</a:t>
            </a:r>
            <a:endParaRPr lang="en-GB" dirty="0">
              <a:ea typeface="+mn-lt"/>
              <a:cs typeface="+mn-lt"/>
            </a:endParaRPr>
          </a:p>
          <a:p>
            <a:endParaRPr lang="en-GB" dirty="0">
              <a:cs typeface="Calibri"/>
            </a:endParaRPr>
          </a:p>
          <a:p>
            <a:endParaRPr lang="en-GB" dirty="0">
              <a:cs typeface="Calibri"/>
            </a:endParaRPr>
          </a:p>
          <a:p>
            <a:pPr marL="0" indent="0">
              <a:buNone/>
            </a:pPr>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60157389-D7CF-374E-3630-C9819519AEB0}"/>
              </a:ext>
            </a:extLst>
          </p:cNvPr>
          <p:cNvSpPr txBox="1"/>
          <p:nvPr/>
        </p:nvSpPr>
        <p:spPr>
          <a:xfrm>
            <a:off x="2418906" y="1072116"/>
            <a:ext cx="704406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5400" dirty="0">
                <a:cs typeface="Calibri"/>
              </a:rPr>
              <a:t>Introduction</a:t>
            </a:r>
            <a:endParaRPr lang="en-US" sz="5400" dirty="0"/>
          </a:p>
        </p:txBody>
      </p:sp>
    </p:spTree>
    <p:extLst>
      <p:ext uri="{BB962C8B-B14F-4D97-AF65-F5344CB8AC3E}">
        <p14:creationId xmlns:p14="http://schemas.microsoft.com/office/powerpoint/2010/main" val="1839777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50DEF1-5A4F-0974-7956-F09B58B37921}"/>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Anatomy</a:t>
            </a:r>
          </a:p>
        </p:txBody>
      </p:sp>
      <p:sp>
        <p:nvSpPr>
          <p:cNvPr id="28"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invertebrate&#10;&#10;Description automatically generated">
            <a:extLst>
              <a:ext uri="{FF2B5EF4-FFF2-40B4-BE49-F238E27FC236}">
                <a16:creationId xmlns:a16="http://schemas.microsoft.com/office/drawing/2014/main" id="{B747F14C-4A6C-1CF2-F6AC-B35910EFF2A0}"/>
              </a:ext>
            </a:extLst>
          </p:cNvPr>
          <p:cNvPicPr>
            <a:picLocks noGrp="1" noChangeAspect="1"/>
          </p:cNvPicPr>
          <p:nvPr>
            <p:ph sz="half" idx="2"/>
          </p:nvPr>
        </p:nvPicPr>
        <p:blipFill rotWithShape="1">
          <a:blip r:embed="rId2"/>
          <a:srcRect l="24812" r="28354"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72689CE7-BD54-D9C5-3513-03E321C9AD5E}"/>
              </a:ext>
            </a:extLst>
          </p:cNvPr>
          <p:cNvSpPr>
            <a:spLocks noGrp="1"/>
          </p:cNvSpPr>
          <p:nvPr>
            <p:ph sz="half" idx="1"/>
          </p:nvPr>
        </p:nvSpPr>
        <p:spPr>
          <a:xfrm>
            <a:off x="4905955" y="2071316"/>
            <a:ext cx="6713552" cy="4114800"/>
          </a:xfrm>
        </p:spPr>
        <p:txBody>
          <a:bodyPr vert="horz" lIns="91440" tIns="45720" rIns="91440" bIns="45720" rtlCol="0" anchor="t">
            <a:normAutofit/>
          </a:bodyPr>
          <a:lstStyle/>
          <a:p>
            <a:r>
              <a:rPr lang="en-US" sz="2200"/>
              <a:t>The pancreas is an organ located just behind the stomach</a:t>
            </a:r>
          </a:p>
          <a:p>
            <a:r>
              <a:rPr lang="en-US" sz="2200"/>
              <a:t>Part of the digestive and endocrine system </a:t>
            </a:r>
          </a:p>
          <a:p>
            <a:r>
              <a:rPr lang="en-US" sz="2200"/>
              <a:t>Close to the , gallbladder and bowel </a:t>
            </a:r>
          </a:p>
          <a:p>
            <a:r>
              <a:rPr lang="en-US" sz="2200"/>
              <a:t>(Diabetes UK, 2019)</a:t>
            </a:r>
          </a:p>
          <a:p>
            <a:endParaRPr lang="en-US" sz="2200"/>
          </a:p>
        </p:txBody>
      </p:sp>
      <p:sp>
        <p:nvSpPr>
          <p:cNvPr id="4" name="TextBox 3">
            <a:extLst>
              <a:ext uri="{FF2B5EF4-FFF2-40B4-BE49-F238E27FC236}">
                <a16:creationId xmlns:a16="http://schemas.microsoft.com/office/drawing/2014/main" id="{347C1B40-5027-9B9A-F564-5155656F1147}"/>
              </a:ext>
            </a:extLst>
          </p:cNvPr>
          <p:cNvSpPr txBox="1"/>
          <p:nvPr/>
        </p:nvSpPr>
        <p:spPr>
          <a:xfrm>
            <a:off x="958645" y="6360242"/>
            <a:ext cx="26362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(google)</a:t>
            </a:r>
            <a:endParaRPr lang="en-GB" dirty="0"/>
          </a:p>
        </p:txBody>
      </p:sp>
    </p:spTree>
    <p:extLst>
      <p:ext uri="{BB962C8B-B14F-4D97-AF65-F5344CB8AC3E}">
        <p14:creationId xmlns:p14="http://schemas.microsoft.com/office/powerpoint/2010/main" val="305288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74FADB-DA3D-3380-21FF-53E38A227117}"/>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a:solidFill>
                  <a:schemeClr val="tx1"/>
                </a:solidFill>
                <a:latin typeface="+mj-lt"/>
                <a:ea typeface="+mj-ea"/>
                <a:cs typeface="+mj-cs"/>
              </a:rPr>
              <a:t> Physiology</a:t>
            </a:r>
          </a:p>
        </p:txBody>
      </p:sp>
      <p:sp>
        <p:nvSpPr>
          <p:cNvPr id="2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E275E5-B510-8FFB-2A7B-789ED6233281}"/>
              </a:ext>
            </a:extLst>
          </p:cNvPr>
          <p:cNvSpPr>
            <a:spLocks noGrp="1"/>
          </p:cNvSpPr>
          <p:nvPr>
            <p:ph sz="half" idx="1"/>
          </p:nvPr>
        </p:nvSpPr>
        <p:spPr>
          <a:xfrm>
            <a:off x="630936" y="2660904"/>
            <a:ext cx="5340256" cy="3908819"/>
          </a:xfrm>
        </p:spPr>
        <p:txBody>
          <a:bodyPr vert="horz" lIns="91440" tIns="45720" rIns="91440" bIns="45720" rtlCol="0" anchor="t">
            <a:normAutofit/>
          </a:bodyPr>
          <a:lstStyle/>
          <a:p>
            <a:r>
              <a:rPr lang="en-US" sz="1800" dirty="0"/>
              <a:t>The pancreas produces insulin, which is used to carry glucose from the bloodstream to the body's cells</a:t>
            </a:r>
            <a:endParaRPr lang="en-US" sz="1800" dirty="0">
              <a:cs typeface="Calibri"/>
            </a:endParaRPr>
          </a:p>
          <a:p>
            <a:endParaRPr lang="en-US" sz="1800" dirty="0">
              <a:cs typeface="Calibri"/>
            </a:endParaRPr>
          </a:p>
          <a:p>
            <a:pPr>
              <a:spcBef>
                <a:spcPts val="0"/>
              </a:spcBef>
            </a:pPr>
            <a:r>
              <a:rPr lang="en-US" sz="1800" dirty="0"/>
              <a:t>The dominant mechanism that leads to the development of type 2 diabetes is insulin resistance – which is associated with inability of the body to properly respond to the action of insulin </a:t>
            </a:r>
            <a:endParaRPr lang="en-US" sz="1800" dirty="0">
              <a:cs typeface="Calibri"/>
            </a:endParaRPr>
          </a:p>
          <a:p>
            <a:pPr>
              <a:spcBef>
                <a:spcPts val="0"/>
              </a:spcBef>
            </a:pPr>
            <a:endParaRPr lang="en-US" sz="1800" dirty="0">
              <a:cs typeface="Calibri"/>
            </a:endParaRPr>
          </a:p>
          <a:p>
            <a:pPr>
              <a:spcBef>
                <a:spcPts val="0"/>
              </a:spcBef>
            </a:pPr>
            <a:r>
              <a:rPr lang="en-US" sz="1800" dirty="0"/>
              <a:t>In people with type 2 diabetes, the body can still produce insulin, but it does not produce enough of it to meet the body's needs, or the insulin that is produced is not used in an adequate way</a:t>
            </a:r>
            <a:endParaRPr lang="en-US" sz="1800" dirty="0">
              <a:cs typeface="Calibri"/>
            </a:endParaRPr>
          </a:p>
          <a:p>
            <a:pPr marL="0"/>
            <a:r>
              <a:rPr lang="en-US" sz="1800" dirty="0"/>
              <a:t>(Diabetes UK, 2019)</a:t>
            </a:r>
            <a:endParaRPr lang="en-US" sz="1800" dirty="0">
              <a:cs typeface="Calibri"/>
            </a:endParaRPr>
          </a:p>
          <a:p>
            <a:pPr marL="0"/>
            <a:endParaRPr lang="en-US" sz="1500"/>
          </a:p>
          <a:p>
            <a:endParaRPr lang="en-US" sz="1500"/>
          </a:p>
          <a:p>
            <a:pPr marL="0"/>
            <a:endParaRPr lang="en-US" sz="1500"/>
          </a:p>
          <a:p>
            <a:pPr marL="0"/>
            <a:endParaRPr lang="en-US" sz="1500"/>
          </a:p>
          <a:p>
            <a:pPr marL="0"/>
            <a:endParaRPr lang="en-US" sz="1500"/>
          </a:p>
          <a:p>
            <a:endParaRPr lang="en-US" sz="1500"/>
          </a:p>
          <a:p>
            <a:endParaRPr lang="en-US" sz="1500"/>
          </a:p>
          <a:p>
            <a:pPr marL="0"/>
            <a:endParaRPr lang="en-US" sz="1500"/>
          </a:p>
        </p:txBody>
      </p:sp>
      <p:pic>
        <p:nvPicPr>
          <p:cNvPr id="4" name="Picture 4" descr="Diagram, timeline&#10;&#10;Description automatically generated">
            <a:extLst>
              <a:ext uri="{FF2B5EF4-FFF2-40B4-BE49-F238E27FC236}">
                <a16:creationId xmlns:a16="http://schemas.microsoft.com/office/drawing/2014/main" id="{C55AB89F-EBC1-E570-F42D-235833CB8B87}"/>
              </a:ext>
            </a:extLst>
          </p:cNvPr>
          <p:cNvPicPr>
            <a:picLocks noChangeAspect="1"/>
          </p:cNvPicPr>
          <p:nvPr/>
        </p:nvPicPr>
        <p:blipFill>
          <a:blip r:embed="rId3"/>
          <a:stretch>
            <a:fillRect/>
          </a:stretch>
        </p:blipFill>
        <p:spPr>
          <a:xfrm>
            <a:off x="6099048" y="1381887"/>
            <a:ext cx="5458968" cy="4094226"/>
          </a:xfrm>
          <a:prstGeom prst="rect">
            <a:avLst/>
          </a:prstGeom>
        </p:spPr>
      </p:pic>
      <p:sp>
        <p:nvSpPr>
          <p:cNvPr id="6" name="TextBox 5">
            <a:extLst>
              <a:ext uri="{FF2B5EF4-FFF2-40B4-BE49-F238E27FC236}">
                <a16:creationId xmlns:a16="http://schemas.microsoft.com/office/drawing/2014/main" id="{F20366CB-0D08-3F3A-5494-C33EF108DFA7}"/>
              </a:ext>
            </a:extLst>
          </p:cNvPr>
          <p:cNvSpPr txBox="1"/>
          <p:nvPr/>
        </p:nvSpPr>
        <p:spPr>
          <a:xfrm>
            <a:off x="7459578" y="4632157"/>
            <a:ext cx="20052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(Blogspot)</a:t>
            </a:r>
            <a:endParaRPr lang="en-GB" dirty="0"/>
          </a:p>
        </p:txBody>
      </p:sp>
    </p:spTree>
    <p:extLst>
      <p:ext uri="{BB962C8B-B14F-4D97-AF65-F5344CB8AC3E}">
        <p14:creationId xmlns:p14="http://schemas.microsoft.com/office/powerpoint/2010/main" val="1013036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7AEBD-284C-4991-70B7-39BC999379E2}"/>
              </a:ext>
            </a:extLst>
          </p:cNvPr>
          <p:cNvSpPr>
            <a:spLocks noGrp="1"/>
          </p:cNvSpPr>
          <p:nvPr>
            <p:ph type="title"/>
          </p:nvPr>
        </p:nvSpPr>
        <p:spPr>
          <a:xfrm>
            <a:off x="838200" y="365125"/>
            <a:ext cx="10515600" cy="1325563"/>
          </a:xfrm>
        </p:spPr>
        <p:txBody>
          <a:bodyPr>
            <a:normAutofit/>
          </a:bodyPr>
          <a:lstStyle/>
          <a:p>
            <a:r>
              <a:rPr lang="en-GB" sz="5400">
                <a:cs typeface="Calibri Light"/>
              </a:rPr>
              <a:t>Questionnaire</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A88FF4-DFEE-6326-B24C-8E49BA430C97}"/>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buNone/>
            </a:pPr>
            <a:r>
              <a:rPr lang="en-GB" sz="2200">
                <a:cs typeface="Calibri"/>
              </a:rPr>
              <a:t>Main aspects used to measure healthy lifestyle related information:</a:t>
            </a:r>
            <a:endParaRPr lang="en-US" sz="2200"/>
          </a:p>
          <a:p>
            <a:r>
              <a:rPr lang="en-GB" sz="2200">
                <a:cs typeface="Calibri"/>
              </a:rPr>
              <a:t>Alcohol consumption – to keep health risks from alcohol to a low level, men and women should not regularly drink more than 14 units a week </a:t>
            </a:r>
            <a:r>
              <a:rPr lang="en-GB" sz="2200">
                <a:ea typeface="+mn-lt"/>
                <a:cs typeface="+mn-lt"/>
              </a:rPr>
              <a:t>(Drinkaware, n.d.)</a:t>
            </a:r>
          </a:p>
          <a:p>
            <a:r>
              <a:rPr lang="en-GB" sz="2200">
                <a:cs typeface="Calibri"/>
              </a:rPr>
              <a:t>Physical activity – Adults should do at</a:t>
            </a:r>
            <a:r>
              <a:rPr lang="en-GB" sz="2200">
                <a:ea typeface="+mn-lt"/>
                <a:cs typeface="+mn-lt"/>
              </a:rPr>
              <a:t> least 150 minutes of moderate intensity activity a week or 75 minutes of vigorous intensity activity a week (NHS, 2021)</a:t>
            </a:r>
          </a:p>
          <a:p>
            <a:r>
              <a:rPr lang="en-GB" sz="2200">
                <a:cs typeface="Calibri"/>
              </a:rPr>
              <a:t>Smoking – Smoking increases </a:t>
            </a:r>
            <a:r>
              <a:rPr lang="en-GB" sz="2200">
                <a:ea typeface="+mn-lt"/>
                <a:cs typeface="+mn-lt"/>
              </a:rPr>
              <a:t> your risk of developing more than 50 serious health conditions (NHS, 2018)</a:t>
            </a:r>
          </a:p>
          <a:p>
            <a:r>
              <a:rPr lang="en-GB" sz="2200">
                <a:cs typeface="Calibri"/>
              </a:rPr>
              <a:t>Family/medical history – This information allows health professionals to deliver the best treatment/support</a:t>
            </a:r>
          </a:p>
          <a:p>
            <a:r>
              <a:rPr lang="en-GB" sz="2200">
                <a:cs typeface="Calibri"/>
              </a:rPr>
              <a:t>Ethnicity – Some ethnicities face a greater risk of diseases</a:t>
            </a:r>
          </a:p>
          <a:p>
            <a:endParaRPr lang="en-GB" sz="2200">
              <a:cs typeface="Calibri"/>
            </a:endParaRPr>
          </a:p>
        </p:txBody>
      </p:sp>
    </p:spTree>
    <p:extLst>
      <p:ext uri="{BB962C8B-B14F-4D97-AF65-F5344CB8AC3E}">
        <p14:creationId xmlns:p14="http://schemas.microsoft.com/office/powerpoint/2010/main" val="4210729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CE254-4150-CF54-E3E3-F07A8859CA91}"/>
              </a:ext>
            </a:extLst>
          </p:cNvPr>
          <p:cNvSpPr>
            <a:spLocks noGrp="1"/>
          </p:cNvSpPr>
          <p:nvPr>
            <p:ph type="title"/>
          </p:nvPr>
        </p:nvSpPr>
        <p:spPr>
          <a:xfrm>
            <a:off x="838200" y="365125"/>
            <a:ext cx="10515600" cy="1325563"/>
          </a:xfrm>
        </p:spPr>
        <p:txBody>
          <a:bodyPr>
            <a:normAutofit/>
          </a:bodyPr>
          <a:lstStyle/>
          <a:p>
            <a:r>
              <a:rPr lang="en-GB" sz="4200">
                <a:ea typeface="+mj-lt"/>
                <a:cs typeface="+mj-lt"/>
              </a:rPr>
              <a:t>Lifestyle health-related information of the patient</a:t>
            </a: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5AA0DB-8343-BF0F-8985-DAC1D48CF5FF}"/>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dirty="0">
                <a:cs typeface="Calibri"/>
              </a:rPr>
              <a:t>42-year-old male:</a:t>
            </a:r>
            <a:endParaRPr lang="en-US" sz="2200" dirty="0"/>
          </a:p>
          <a:p>
            <a:r>
              <a:rPr lang="en-GB" sz="2200" dirty="0">
                <a:cs typeface="Calibri"/>
              </a:rPr>
              <a:t>Consumes more than eight drinks on one occasion: Weekly</a:t>
            </a:r>
          </a:p>
          <a:p>
            <a:r>
              <a:rPr lang="en-GB" sz="2200" dirty="0">
                <a:cs typeface="Calibri"/>
              </a:rPr>
              <a:t>Has been smoking for the past 20 years – 10 cigarettes daily </a:t>
            </a:r>
          </a:p>
          <a:p>
            <a:r>
              <a:rPr lang="en-GB" sz="2200" dirty="0">
                <a:cs typeface="Calibri"/>
              </a:rPr>
              <a:t>Has family history of diabetes (Mother and sister)</a:t>
            </a:r>
          </a:p>
          <a:p>
            <a:r>
              <a:rPr lang="en-GB" sz="2200" dirty="0">
                <a:cs typeface="Calibri"/>
              </a:rPr>
              <a:t>Spends most of his time at work sitting</a:t>
            </a:r>
          </a:p>
          <a:p>
            <a:r>
              <a:rPr lang="en-GB" sz="2200" dirty="0">
                <a:cs typeface="Calibri"/>
              </a:rPr>
              <a:t>Engages in some physical activity but less than 1 hour (walking and shopping)</a:t>
            </a:r>
          </a:p>
          <a:p>
            <a:endParaRPr lang="en-GB" sz="2200">
              <a:cs typeface="Calibri"/>
            </a:endParaRPr>
          </a:p>
        </p:txBody>
      </p:sp>
    </p:spTree>
    <p:extLst>
      <p:ext uri="{BB962C8B-B14F-4D97-AF65-F5344CB8AC3E}">
        <p14:creationId xmlns:p14="http://schemas.microsoft.com/office/powerpoint/2010/main" val="3797556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00AD-2772-88CF-6A45-F6083BA38121}"/>
              </a:ext>
            </a:extLst>
          </p:cNvPr>
          <p:cNvSpPr>
            <a:spLocks noGrp="1"/>
          </p:cNvSpPr>
          <p:nvPr>
            <p:ph type="title"/>
          </p:nvPr>
        </p:nvSpPr>
        <p:spPr/>
        <p:txBody>
          <a:bodyPr/>
          <a:lstStyle/>
          <a:p>
            <a:r>
              <a:rPr lang="en-GB" dirty="0">
                <a:cs typeface="Calibri Light"/>
              </a:rPr>
              <a:t>Health Risks </a:t>
            </a:r>
            <a:endParaRPr lang="en-GB" dirty="0"/>
          </a:p>
        </p:txBody>
      </p:sp>
      <p:sp>
        <p:nvSpPr>
          <p:cNvPr id="3" name="Content Placeholder 2">
            <a:extLst>
              <a:ext uri="{FF2B5EF4-FFF2-40B4-BE49-F238E27FC236}">
                <a16:creationId xmlns:a16="http://schemas.microsoft.com/office/drawing/2014/main" id="{C633AF3B-ACBB-35DA-E66C-F283B091AEEF}"/>
              </a:ext>
            </a:extLst>
          </p:cNvPr>
          <p:cNvSpPr>
            <a:spLocks noGrp="1"/>
          </p:cNvSpPr>
          <p:nvPr>
            <p:ph idx="1"/>
          </p:nvPr>
        </p:nvSpPr>
        <p:spPr/>
        <p:txBody>
          <a:bodyPr vert="horz" lIns="91440" tIns="45720" rIns="91440" bIns="45720" rtlCol="0" anchor="t">
            <a:normAutofit/>
          </a:bodyPr>
          <a:lstStyle/>
          <a:p>
            <a:endParaRPr lang="en-GB" dirty="0">
              <a:ea typeface="+mn-lt"/>
              <a:cs typeface="+mn-lt"/>
            </a:endParaRPr>
          </a:p>
          <a:p>
            <a:endParaRPr lang="en-GB" dirty="0">
              <a:cs typeface="Calibri"/>
            </a:endParaRPr>
          </a:p>
        </p:txBody>
      </p:sp>
      <p:sp>
        <p:nvSpPr>
          <p:cNvPr id="4" name="TextBox 3">
            <a:extLst>
              <a:ext uri="{FF2B5EF4-FFF2-40B4-BE49-F238E27FC236}">
                <a16:creationId xmlns:a16="http://schemas.microsoft.com/office/drawing/2014/main" id="{7BE37B99-F7B5-BD1C-C8C1-778AD4352711}"/>
              </a:ext>
            </a:extLst>
          </p:cNvPr>
          <p:cNvSpPr txBox="1"/>
          <p:nvPr/>
        </p:nvSpPr>
        <p:spPr>
          <a:xfrm>
            <a:off x="7849576" y="1953846"/>
            <a:ext cx="3956538"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dirty="0">
              <a:cs typeface="Calibri"/>
            </a:endParaRPr>
          </a:p>
          <a:p>
            <a:endParaRPr lang="en-GB" sz="2800" dirty="0">
              <a:cs typeface="Calibri"/>
            </a:endParaRPr>
          </a:p>
          <a:p>
            <a:endParaRPr lang="en-GB" sz="2800" dirty="0">
              <a:cs typeface="Calibri"/>
            </a:endParaRPr>
          </a:p>
          <a:p>
            <a:endParaRPr lang="en-GB" dirty="0">
              <a:cs typeface="Calibri"/>
            </a:endParaRPr>
          </a:p>
        </p:txBody>
      </p:sp>
      <p:sp>
        <p:nvSpPr>
          <p:cNvPr id="5" name="TextBox 4">
            <a:extLst>
              <a:ext uri="{FF2B5EF4-FFF2-40B4-BE49-F238E27FC236}">
                <a16:creationId xmlns:a16="http://schemas.microsoft.com/office/drawing/2014/main" id="{0B75EC60-40AA-082E-B353-7FECC2861A2A}"/>
              </a:ext>
            </a:extLst>
          </p:cNvPr>
          <p:cNvSpPr txBox="1"/>
          <p:nvPr/>
        </p:nvSpPr>
        <p:spPr>
          <a:xfrm>
            <a:off x="651844" y="1826127"/>
            <a:ext cx="9255760"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cs typeface="Calibri"/>
              </a:rPr>
              <a:t>Retinopathy (vision problems) : </a:t>
            </a:r>
            <a:r>
              <a:rPr lang="en-US" sz="2800" dirty="0">
                <a:ea typeface="+mn-lt"/>
                <a:cs typeface="+mn-lt"/>
              </a:rPr>
              <a:t>Vision problems occur in every third person with diabetes </a:t>
            </a:r>
            <a:r>
              <a:rPr lang="en-GB" sz="2800" dirty="0">
                <a:ea typeface="+mn-lt"/>
                <a:cs typeface="+mn-lt"/>
              </a:rPr>
              <a:t>(Diabetes UK, 2019)</a:t>
            </a:r>
            <a:endParaRPr lang="en-US" sz="2800" dirty="0">
              <a:cs typeface="Calibri"/>
            </a:endParaRPr>
          </a:p>
          <a:p>
            <a:pPr marL="285750" indent="-285750">
              <a:buFont typeface="Arial"/>
              <a:buChar char="•"/>
            </a:pPr>
            <a:r>
              <a:rPr lang="en-US" sz="2800" dirty="0">
                <a:cs typeface="Calibri"/>
              </a:rPr>
              <a:t>Cuts or wounds taking longer to heal </a:t>
            </a:r>
          </a:p>
          <a:p>
            <a:pPr marL="285750" indent="-285750">
              <a:buFont typeface="Arial"/>
              <a:buChar char="•"/>
            </a:pPr>
            <a:r>
              <a:rPr lang="en-US" sz="2800" dirty="0">
                <a:cs typeface="Calibri"/>
              </a:rPr>
              <a:t>Kidney problems</a:t>
            </a:r>
          </a:p>
          <a:p>
            <a:pPr marL="285750" indent="-285750">
              <a:buFont typeface="Arial"/>
              <a:buChar char="•"/>
            </a:pPr>
            <a:r>
              <a:rPr lang="en-US" sz="2800" dirty="0">
                <a:cs typeface="Calibri"/>
              </a:rPr>
              <a:t>Nerve damage</a:t>
            </a:r>
          </a:p>
          <a:p>
            <a:pPr marL="285750" indent="-285750">
              <a:buFont typeface="Arial"/>
              <a:buChar char="•"/>
            </a:pPr>
            <a:r>
              <a:rPr lang="en-US" sz="2800" dirty="0">
                <a:cs typeface="Calibri"/>
              </a:rPr>
              <a:t>Gum disease and other mouth problems</a:t>
            </a:r>
          </a:p>
          <a:p>
            <a:pPr marL="285750" indent="-285750">
              <a:buFont typeface="Arial"/>
              <a:buChar char="•"/>
            </a:pPr>
            <a:r>
              <a:rPr lang="en-US" sz="2800" dirty="0">
                <a:cs typeface="Calibri"/>
              </a:rPr>
              <a:t>Heart attack and stroke </a:t>
            </a:r>
          </a:p>
          <a:p>
            <a:pPr marL="285750" indent="-285750">
              <a:buFont typeface="Arial"/>
              <a:buChar char="•"/>
            </a:pPr>
            <a:r>
              <a:rPr lang="en-US" sz="2800" dirty="0">
                <a:ea typeface="+mn-lt"/>
                <a:cs typeface="+mn-lt"/>
              </a:rPr>
              <a:t>Keeping your blood sugar readings close to normal and leading a healthy lifestyle will help prevent long-term damage to your eyes, kidneys, nerves, heart, and major blood vessels </a:t>
            </a:r>
            <a:endParaRPr lang="en-US" sz="2800" dirty="0">
              <a:cs typeface="Calibri"/>
            </a:endParaRPr>
          </a:p>
        </p:txBody>
      </p:sp>
    </p:spTree>
    <p:extLst>
      <p:ext uri="{BB962C8B-B14F-4D97-AF65-F5344CB8AC3E}">
        <p14:creationId xmlns:p14="http://schemas.microsoft.com/office/powerpoint/2010/main" val="736763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92BF84-D476-8678-B0A2-4FFFAC5B4173}"/>
              </a:ext>
            </a:extLst>
          </p:cNvPr>
          <p:cNvSpPr>
            <a:spLocks noGrp="1"/>
          </p:cNvSpPr>
          <p:nvPr>
            <p:ph type="title"/>
          </p:nvPr>
        </p:nvSpPr>
        <p:spPr>
          <a:xfrm>
            <a:off x="838200" y="365125"/>
            <a:ext cx="10515600" cy="1325563"/>
          </a:xfrm>
        </p:spPr>
        <p:txBody>
          <a:bodyPr>
            <a:normAutofit/>
          </a:bodyPr>
          <a:lstStyle/>
          <a:p>
            <a:r>
              <a:rPr lang="en-GB" sz="5400">
                <a:cs typeface="Calibri Light"/>
              </a:rPr>
              <a:t>Recommendations</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528645-8DBC-455C-5646-1FF9D3880AC6}"/>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2200" dirty="0">
                <a:cs typeface="Calibri"/>
              </a:rPr>
              <a:t>There is a lot of help and support for patients with type 2 diabetes: </a:t>
            </a:r>
          </a:p>
          <a:p>
            <a:r>
              <a:rPr lang="en-GB" sz="2200" dirty="0">
                <a:cs typeface="Calibri"/>
              </a:rPr>
              <a:t>NHS offers 2 free education courses to help you learn about how to manage your condition </a:t>
            </a:r>
          </a:p>
          <a:p>
            <a:r>
              <a:rPr lang="en-GB" sz="2200" b="1" dirty="0">
                <a:cs typeface="Calibri"/>
              </a:rPr>
              <a:t>Diabetes education and self-management </a:t>
            </a:r>
            <a:r>
              <a:rPr lang="en-GB" sz="2200" dirty="0">
                <a:cs typeface="Calibri"/>
              </a:rPr>
              <a:t>is aimed at newly diagnosed patients</a:t>
            </a:r>
          </a:p>
          <a:p>
            <a:r>
              <a:rPr lang="en-GB" sz="2200" b="1" dirty="0">
                <a:cs typeface="Calibri"/>
              </a:rPr>
              <a:t>Healthy living for people with type 2 diabetes</a:t>
            </a:r>
            <a:r>
              <a:rPr lang="en-GB" sz="2200" dirty="0">
                <a:cs typeface="Calibri"/>
              </a:rPr>
              <a:t> is aimed to provide support with healthy lifestyle choices </a:t>
            </a:r>
          </a:p>
          <a:p>
            <a:r>
              <a:rPr lang="en-GB" sz="2200" b="1" dirty="0">
                <a:cs typeface="Calibri"/>
              </a:rPr>
              <a:t>UK diabetes charity – </a:t>
            </a:r>
            <a:r>
              <a:rPr lang="en-GB" sz="2200" dirty="0">
                <a:cs typeface="Calibri"/>
              </a:rPr>
              <a:t>diabetes research, online forum, calculate risk of diabetes online tool </a:t>
            </a:r>
          </a:p>
          <a:p>
            <a:endParaRPr lang="en-GB" sz="2200">
              <a:cs typeface="Calibri"/>
            </a:endParaRPr>
          </a:p>
          <a:p>
            <a:endParaRPr lang="en-GB" sz="2200">
              <a:cs typeface="Calibri"/>
            </a:endParaRPr>
          </a:p>
        </p:txBody>
      </p:sp>
    </p:spTree>
    <p:extLst>
      <p:ext uri="{BB962C8B-B14F-4D97-AF65-F5344CB8AC3E}">
        <p14:creationId xmlns:p14="http://schemas.microsoft.com/office/powerpoint/2010/main" val="3947153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0C914E-5D1B-2CFE-8557-C03C938F8ABB}"/>
              </a:ext>
            </a:extLst>
          </p:cNvPr>
          <p:cNvSpPr>
            <a:spLocks noGrp="1"/>
          </p:cNvSpPr>
          <p:nvPr>
            <p:ph type="title"/>
          </p:nvPr>
        </p:nvSpPr>
        <p:spPr>
          <a:xfrm>
            <a:off x="838200" y="365125"/>
            <a:ext cx="10515600" cy="1325563"/>
          </a:xfrm>
        </p:spPr>
        <p:txBody>
          <a:bodyPr>
            <a:normAutofit/>
          </a:bodyPr>
          <a:lstStyle/>
          <a:p>
            <a:r>
              <a:rPr lang="en-GB" sz="5400">
                <a:cs typeface="Calibri Light"/>
              </a:rPr>
              <a:t>Conclusion</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2926BF-8FD0-3F28-03FF-7ADB87836FDA}"/>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a:cs typeface="Calibri"/>
              </a:rPr>
              <a:t>Diabetes type 2 is often linked to</a:t>
            </a:r>
          </a:p>
          <a:p>
            <a:r>
              <a:rPr lang="en-GB" sz="2200">
                <a:cs typeface="Calibri"/>
              </a:rPr>
              <a:t>Being overweight</a:t>
            </a:r>
          </a:p>
          <a:p>
            <a:r>
              <a:rPr lang="en-GB" sz="2200">
                <a:cs typeface="Calibri"/>
              </a:rPr>
              <a:t>Physical inactivity </a:t>
            </a:r>
          </a:p>
          <a:p>
            <a:r>
              <a:rPr lang="en-GB" sz="2200">
                <a:cs typeface="Calibri"/>
              </a:rPr>
              <a:t>Family history</a:t>
            </a:r>
          </a:p>
          <a:p>
            <a:r>
              <a:rPr lang="en-GB" sz="2200">
                <a:cs typeface="Calibri"/>
              </a:rPr>
              <a:t>You can limit the effects of diabetes, but you must change your lifestyle, with the right diet and exercise </a:t>
            </a:r>
          </a:p>
        </p:txBody>
      </p:sp>
    </p:spTree>
    <p:extLst>
      <p:ext uri="{BB962C8B-B14F-4D97-AF65-F5344CB8AC3E}">
        <p14:creationId xmlns:p14="http://schemas.microsoft.com/office/powerpoint/2010/main" val="2482948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3F86DE-5B48-8765-04F7-400B6F178EBA}"/>
              </a:ext>
            </a:extLst>
          </p:cNvPr>
          <p:cNvSpPr>
            <a:spLocks noGrp="1"/>
          </p:cNvSpPr>
          <p:nvPr>
            <p:ph type="title"/>
          </p:nvPr>
        </p:nvSpPr>
        <p:spPr>
          <a:xfrm>
            <a:off x="838200" y="365125"/>
            <a:ext cx="10515600" cy="1325563"/>
          </a:xfrm>
        </p:spPr>
        <p:txBody>
          <a:bodyPr>
            <a:normAutofit/>
          </a:bodyPr>
          <a:lstStyle/>
          <a:p>
            <a:r>
              <a:rPr lang="en-GB" sz="5400">
                <a:cs typeface="Calibri Light"/>
              </a:rPr>
              <a:t>References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0778DB-9C6E-D8C7-BAD9-BE6986ED176F}"/>
              </a:ext>
            </a:extLst>
          </p:cNvPr>
          <p:cNvSpPr>
            <a:spLocks noGrp="1"/>
          </p:cNvSpPr>
          <p:nvPr>
            <p:ph idx="1"/>
          </p:nvPr>
        </p:nvSpPr>
        <p:spPr>
          <a:xfrm>
            <a:off x="838200" y="1929384"/>
            <a:ext cx="10515600" cy="4251960"/>
          </a:xfrm>
        </p:spPr>
        <p:txBody>
          <a:bodyPr vert="horz" lIns="91440" tIns="45720" rIns="91440" bIns="45720" rtlCol="0" anchor="t">
            <a:normAutofit lnSpcReduction="10000"/>
          </a:bodyPr>
          <a:lstStyle/>
          <a:p>
            <a:r>
              <a:rPr lang="en-GB" sz="2200" dirty="0">
                <a:ea typeface="+mn-lt"/>
                <a:cs typeface="+mn-lt"/>
              </a:rPr>
              <a:t>Drinkaware, S. (n.d.). </a:t>
            </a:r>
            <a:r>
              <a:rPr lang="en-GB" sz="2200" i="1" dirty="0">
                <a:ea typeface="+mn-lt"/>
                <a:cs typeface="+mn-lt"/>
              </a:rPr>
              <a:t>A guide to alcohol consumption</a:t>
            </a:r>
            <a:r>
              <a:rPr lang="en-GB" sz="2200" dirty="0">
                <a:ea typeface="+mn-lt"/>
                <a:cs typeface="+mn-lt"/>
              </a:rPr>
              <a:t>. [online] Retail Trust. Available at: https://www.retailtrust.org.uk/how-to-make-healthy-life-choices/a-guide-to-alcohol-consumption/582.article [Accessed 10 Nov. 2022].</a:t>
            </a:r>
          </a:p>
          <a:p>
            <a:r>
              <a:rPr lang="en-GB" sz="2200" dirty="0">
                <a:ea typeface="+mn-lt"/>
                <a:cs typeface="+mn-lt"/>
              </a:rPr>
              <a:t>NHS (2021). </a:t>
            </a:r>
            <a:r>
              <a:rPr lang="en-GB" sz="2200" i="1" dirty="0">
                <a:ea typeface="+mn-lt"/>
                <a:cs typeface="+mn-lt"/>
              </a:rPr>
              <a:t>Physical Activity Guidelines for Adults Aged 19 to 64</a:t>
            </a:r>
            <a:r>
              <a:rPr lang="en-GB" sz="2200" dirty="0">
                <a:ea typeface="+mn-lt"/>
                <a:cs typeface="+mn-lt"/>
              </a:rPr>
              <a:t>. [online] nhs.uk. Available at: </a:t>
            </a:r>
            <a:r>
              <a:rPr lang="en-GB" sz="2200" dirty="0">
                <a:ea typeface="+mn-lt"/>
                <a:cs typeface="+mn-lt"/>
                <a:hlinkClick r:id="rId2"/>
              </a:rPr>
              <a:t>https://www.nhs.uk/live-well/exercise/exercise-guidelines/physical-activity-guidelines-for-adults-aged-19-to-64/</a:t>
            </a:r>
            <a:r>
              <a:rPr lang="en-GB" sz="2200" dirty="0">
                <a:ea typeface="+mn-lt"/>
                <a:cs typeface="+mn-lt"/>
              </a:rPr>
              <a:t>.</a:t>
            </a:r>
          </a:p>
          <a:p>
            <a:r>
              <a:rPr lang="en-GB" sz="2200" dirty="0">
                <a:ea typeface="+mn-lt"/>
                <a:cs typeface="+mn-lt"/>
              </a:rPr>
              <a:t>NHS (2018). </a:t>
            </a:r>
            <a:r>
              <a:rPr lang="en-GB" sz="2200" i="1" dirty="0">
                <a:ea typeface="+mn-lt"/>
                <a:cs typeface="+mn-lt"/>
              </a:rPr>
              <a:t>What are the health risks of smoking?</a:t>
            </a:r>
            <a:r>
              <a:rPr lang="en-GB" sz="2200" dirty="0">
                <a:ea typeface="+mn-lt"/>
                <a:cs typeface="+mn-lt"/>
              </a:rPr>
              <a:t> [online] NHS. Available at: </a:t>
            </a:r>
            <a:r>
              <a:rPr lang="en-GB" sz="2200" dirty="0">
                <a:ea typeface="+mn-lt"/>
                <a:cs typeface="+mn-lt"/>
                <a:hlinkClick r:id="rId3"/>
              </a:rPr>
              <a:t>https://www.nhs.uk/common-health-questions/lifestyle/what-are-the-health-risks-of-smoking/</a:t>
            </a:r>
            <a:r>
              <a:rPr lang="en-GB" sz="2200" dirty="0">
                <a:ea typeface="+mn-lt"/>
                <a:cs typeface="+mn-lt"/>
              </a:rPr>
              <a:t>.</a:t>
            </a:r>
          </a:p>
          <a:p>
            <a:r>
              <a:rPr lang="en-GB" sz="2200" dirty="0">
                <a:ea typeface="+mn-lt"/>
                <a:cs typeface="+mn-lt"/>
              </a:rPr>
              <a:t>Diabetes UK (2019). </a:t>
            </a:r>
            <a:r>
              <a:rPr lang="en-GB" sz="2200" i="1" dirty="0">
                <a:ea typeface="+mn-lt"/>
                <a:cs typeface="+mn-lt"/>
              </a:rPr>
              <a:t>Diabetes: the basics</a:t>
            </a:r>
            <a:r>
              <a:rPr lang="en-GB" sz="2200" dirty="0">
                <a:ea typeface="+mn-lt"/>
                <a:cs typeface="+mn-lt"/>
              </a:rPr>
              <a:t>. [online] Diabetes UK. Available at: </a:t>
            </a:r>
            <a:r>
              <a:rPr lang="en-GB" sz="2200" dirty="0">
                <a:ea typeface="+mn-lt"/>
                <a:cs typeface="+mn-lt"/>
                <a:hlinkClick r:id="rId4"/>
              </a:rPr>
              <a:t>https://www.diabetes.org.uk/diabetes-the-basics</a:t>
            </a:r>
            <a:r>
              <a:rPr lang="en-GB" sz="2200" dirty="0">
                <a:ea typeface="+mn-lt"/>
                <a:cs typeface="+mn-lt"/>
              </a:rPr>
              <a:t>.</a:t>
            </a:r>
          </a:p>
          <a:p>
            <a:r>
              <a:rPr lang="en-GB" sz="2200" dirty="0">
                <a:ea typeface="+mn-lt"/>
                <a:cs typeface="+mn-lt"/>
              </a:rPr>
              <a:t>Diabetes Uk (2021). </a:t>
            </a:r>
            <a:r>
              <a:rPr lang="en-GB" sz="2200" i="1" dirty="0">
                <a:ea typeface="+mn-lt"/>
                <a:cs typeface="+mn-lt"/>
              </a:rPr>
              <a:t>Diabetes UK - Know diabetes. Fight diabetes</a:t>
            </a:r>
            <a:r>
              <a:rPr lang="en-GB" sz="2200" dirty="0">
                <a:ea typeface="+mn-lt"/>
                <a:cs typeface="+mn-lt"/>
              </a:rPr>
              <a:t>. [online] Diabetes UK. Available at: https://www.diabetes.org.uk/.</a:t>
            </a:r>
          </a:p>
          <a:p>
            <a:endParaRPr lang="en-GB" sz="2200">
              <a:ea typeface="+mn-lt"/>
              <a:cs typeface="+mn-lt"/>
            </a:endParaRPr>
          </a:p>
          <a:p>
            <a:endParaRPr lang="en-GB" sz="2200">
              <a:ea typeface="+mn-lt"/>
              <a:cs typeface="+mn-lt"/>
            </a:endParaRPr>
          </a:p>
          <a:p>
            <a:endParaRPr lang="en-GB" sz="2200">
              <a:ea typeface="+mn-lt"/>
              <a:cs typeface="+mn-lt"/>
            </a:endParaRPr>
          </a:p>
          <a:p>
            <a:endParaRPr lang="en-GB" sz="2200">
              <a:ea typeface="+mn-lt"/>
              <a:cs typeface="+mn-lt"/>
            </a:endParaRPr>
          </a:p>
        </p:txBody>
      </p:sp>
    </p:spTree>
    <p:extLst>
      <p:ext uri="{BB962C8B-B14F-4D97-AF65-F5344CB8AC3E}">
        <p14:creationId xmlns:p14="http://schemas.microsoft.com/office/powerpoint/2010/main" val="31596349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4</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Module: Introduction to Physiology Assessment: Topic: Diabetes</vt:lpstr>
      <vt:lpstr>Introduction</vt:lpstr>
      <vt:lpstr>Anatomy</vt:lpstr>
      <vt:lpstr> Physiology</vt:lpstr>
      <vt:lpstr>Questionnaire</vt:lpstr>
      <vt:lpstr>Lifestyle health-related information of the patient</vt:lpstr>
      <vt:lpstr>Health Risks </vt:lpstr>
      <vt:lpstr>Recommendations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686</cp:revision>
  <dcterms:created xsi:type="dcterms:W3CDTF">2022-11-08T13:06:26Z</dcterms:created>
  <dcterms:modified xsi:type="dcterms:W3CDTF">2022-11-17T21:36:53Z</dcterms:modified>
</cp:coreProperties>
</file>