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8.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9.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tags/tag1.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5.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tags/tag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8.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72" r:id="rId3"/>
    <p:sldId id="257" r:id="rId4"/>
    <p:sldId id="258" r:id="rId5"/>
    <p:sldId id="259" r:id="rId6"/>
    <p:sldId id="261" r:id="rId7"/>
    <p:sldId id="262" r:id="rId8"/>
    <p:sldId id="263" r:id="rId9"/>
    <p:sldId id="264" r:id="rId10"/>
    <p:sldId id="265" r:id="rId11"/>
    <p:sldId id="266" r:id="rId12"/>
    <p:sldId id="267" r:id="rId13"/>
    <p:sldId id="269" r:id="rId14"/>
    <p:sldId id="270" r:id="rId15"/>
    <p:sldId id="268" r:id="rId16"/>
    <p:sldId id="273" r:id="rId17"/>
    <p:sldId id="458" r:id="rId18"/>
    <p:sldId id="464" r:id="rId19"/>
    <p:sldId id="422" r:id="rId20"/>
    <p:sldId id="465" r:id="rId21"/>
    <p:sldId id="419" r:id="rId22"/>
    <p:sldId id="466" r:id="rId23"/>
    <p:sldId id="467" r:id="rId24"/>
    <p:sldId id="470" r:id="rId25"/>
    <p:sldId id="469" r:id="rId26"/>
    <p:sldId id="421" r:id="rId27"/>
    <p:sldId id="420" r:id="rId28"/>
    <p:sldId id="471" r:id="rId29"/>
    <p:sldId id="423" r:id="rId30"/>
    <p:sldId id="424" r:id="rId31"/>
    <p:sldId id="426" r:id="rId32"/>
    <p:sldId id="427" r:id="rId33"/>
    <p:sldId id="428" r:id="rId34"/>
    <p:sldId id="429" r:id="rId35"/>
    <p:sldId id="477" r:id="rId36"/>
    <p:sldId id="431" r:id="rId37"/>
    <p:sldId id="478" r:id="rId38"/>
    <p:sldId id="479" r:id="rId39"/>
    <p:sldId id="27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5290" autoAdjust="0"/>
  </p:normalViewPr>
  <p:slideViewPr>
    <p:cSldViewPr snapToGrid="0">
      <p:cViewPr varScale="1">
        <p:scale>
          <a:sx n="63" d="100"/>
          <a:sy n="63" d="100"/>
        </p:scale>
        <p:origin x="14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F424B3-151C-4CD5-9A22-4F93B7FBE824}"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3EFA2265-873F-45A2-B5BE-18356A9E0991}">
      <dgm:prSet/>
      <dgm:spPr/>
      <dgm:t>
        <a:bodyPr/>
        <a:lstStyle/>
        <a:p>
          <a:r>
            <a:rPr lang="en-GB"/>
            <a:t>Criminal Attempts Recap</a:t>
          </a:r>
          <a:endParaRPr lang="en-US"/>
        </a:p>
      </dgm:t>
    </dgm:pt>
    <dgm:pt modelId="{CF7282DC-AED2-42C9-ABDE-C1B1EDC08693}" type="parTrans" cxnId="{3E704638-6B52-4E32-87DF-8B4EEEBA2C99}">
      <dgm:prSet/>
      <dgm:spPr/>
      <dgm:t>
        <a:bodyPr/>
        <a:lstStyle/>
        <a:p>
          <a:endParaRPr lang="en-US"/>
        </a:p>
      </dgm:t>
    </dgm:pt>
    <dgm:pt modelId="{27D3FBB1-327E-4740-A460-0404444D6B0C}" type="sibTrans" cxnId="{3E704638-6B52-4E32-87DF-8B4EEEBA2C99}">
      <dgm:prSet/>
      <dgm:spPr/>
      <dgm:t>
        <a:bodyPr/>
        <a:lstStyle/>
        <a:p>
          <a:endParaRPr lang="en-US"/>
        </a:p>
      </dgm:t>
    </dgm:pt>
    <dgm:pt modelId="{E501B05B-8890-483D-B066-E79F9009AB05}">
      <dgm:prSet/>
      <dgm:spPr/>
      <dgm:t>
        <a:bodyPr/>
        <a:lstStyle/>
        <a:p>
          <a:r>
            <a:rPr lang="en-GB"/>
            <a:t>Assaults Recap</a:t>
          </a:r>
          <a:endParaRPr lang="en-US"/>
        </a:p>
      </dgm:t>
    </dgm:pt>
    <dgm:pt modelId="{0F24A51E-742A-48B5-B560-563F99E116DB}" type="parTrans" cxnId="{E4E82730-7057-4F25-BECE-9604D6E01687}">
      <dgm:prSet/>
      <dgm:spPr/>
      <dgm:t>
        <a:bodyPr/>
        <a:lstStyle/>
        <a:p>
          <a:endParaRPr lang="en-US"/>
        </a:p>
      </dgm:t>
    </dgm:pt>
    <dgm:pt modelId="{0C02CB55-B030-4816-A410-C934439A60A4}" type="sibTrans" cxnId="{E4E82730-7057-4F25-BECE-9604D6E01687}">
      <dgm:prSet/>
      <dgm:spPr/>
      <dgm:t>
        <a:bodyPr/>
        <a:lstStyle/>
        <a:p>
          <a:endParaRPr lang="en-US"/>
        </a:p>
      </dgm:t>
    </dgm:pt>
    <dgm:pt modelId="{0D7FD1A8-9439-476E-BE06-A41BE1BCAA11}" type="pres">
      <dgm:prSet presAssocID="{33F424B3-151C-4CD5-9A22-4F93B7FBE824}" presName="hierChild1" presStyleCnt="0">
        <dgm:presLayoutVars>
          <dgm:chPref val="1"/>
          <dgm:dir/>
          <dgm:animOne val="branch"/>
          <dgm:animLvl val="lvl"/>
          <dgm:resizeHandles/>
        </dgm:presLayoutVars>
      </dgm:prSet>
      <dgm:spPr/>
    </dgm:pt>
    <dgm:pt modelId="{C5B66285-81D5-4BBD-8A19-68A221BCB317}" type="pres">
      <dgm:prSet presAssocID="{3EFA2265-873F-45A2-B5BE-18356A9E0991}" presName="hierRoot1" presStyleCnt="0"/>
      <dgm:spPr/>
    </dgm:pt>
    <dgm:pt modelId="{2AE81176-2246-4E39-B091-E6D43D379352}" type="pres">
      <dgm:prSet presAssocID="{3EFA2265-873F-45A2-B5BE-18356A9E0991}" presName="composite" presStyleCnt="0"/>
      <dgm:spPr/>
    </dgm:pt>
    <dgm:pt modelId="{94321746-4BD0-48EF-A419-446511576D52}" type="pres">
      <dgm:prSet presAssocID="{3EFA2265-873F-45A2-B5BE-18356A9E0991}" presName="background" presStyleLbl="node0" presStyleIdx="0" presStyleCnt="2"/>
      <dgm:spPr/>
    </dgm:pt>
    <dgm:pt modelId="{601E9676-56DB-470F-B33D-593F8EEAEAB0}" type="pres">
      <dgm:prSet presAssocID="{3EFA2265-873F-45A2-B5BE-18356A9E0991}" presName="text" presStyleLbl="fgAcc0" presStyleIdx="0" presStyleCnt="2">
        <dgm:presLayoutVars>
          <dgm:chPref val="3"/>
        </dgm:presLayoutVars>
      </dgm:prSet>
      <dgm:spPr/>
    </dgm:pt>
    <dgm:pt modelId="{D8210DBD-13ED-4F32-A3F4-70B9380E4FD1}" type="pres">
      <dgm:prSet presAssocID="{3EFA2265-873F-45A2-B5BE-18356A9E0991}" presName="hierChild2" presStyleCnt="0"/>
      <dgm:spPr/>
    </dgm:pt>
    <dgm:pt modelId="{75B268A3-598D-4917-B8EF-7040CAC67F68}" type="pres">
      <dgm:prSet presAssocID="{E501B05B-8890-483D-B066-E79F9009AB05}" presName="hierRoot1" presStyleCnt="0"/>
      <dgm:spPr/>
    </dgm:pt>
    <dgm:pt modelId="{8A350B79-FD66-409E-BC78-007180123588}" type="pres">
      <dgm:prSet presAssocID="{E501B05B-8890-483D-B066-E79F9009AB05}" presName="composite" presStyleCnt="0"/>
      <dgm:spPr/>
    </dgm:pt>
    <dgm:pt modelId="{EB6C29C8-45C3-4ADD-B9EE-08ACD09ECD29}" type="pres">
      <dgm:prSet presAssocID="{E501B05B-8890-483D-B066-E79F9009AB05}" presName="background" presStyleLbl="node0" presStyleIdx="1" presStyleCnt="2"/>
      <dgm:spPr/>
    </dgm:pt>
    <dgm:pt modelId="{6561C4CA-7E4F-4463-9B09-8715EB5EBBED}" type="pres">
      <dgm:prSet presAssocID="{E501B05B-8890-483D-B066-E79F9009AB05}" presName="text" presStyleLbl="fgAcc0" presStyleIdx="1" presStyleCnt="2">
        <dgm:presLayoutVars>
          <dgm:chPref val="3"/>
        </dgm:presLayoutVars>
      </dgm:prSet>
      <dgm:spPr/>
    </dgm:pt>
    <dgm:pt modelId="{69FA2AE4-2505-4D63-9EEC-1C1491030F09}" type="pres">
      <dgm:prSet presAssocID="{E501B05B-8890-483D-B066-E79F9009AB05}" presName="hierChild2" presStyleCnt="0"/>
      <dgm:spPr/>
    </dgm:pt>
  </dgm:ptLst>
  <dgm:cxnLst>
    <dgm:cxn modelId="{341E4111-F506-419F-8665-2778DAB803D4}" type="presOf" srcId="{33F424B3-151C-4CD5-9A22-4F93B7FBE824}" destId="{0D7FD1A8-9439-476E-BE06-A41BE1BCAA11}" srcOrd="0" destOrd="0" presId="urn:microsoft.com/office/officeart/2005/8/layout/hierarchy1"/>
    <dgm:cxn modelId="{E4E82730-7057-4F25-BECE-9604D6E01687}" srcId="{33F424B3-151C-4CD5-9A22-4F93B7FBE824}" destId="{E501B05B-8890-483D-B066-E79F9009AB05}" srcOrd="1" destOrd="0" parTransId="{0F24A51E-742A-48B5-B560-563F99E116DB}" sibTransId="{0C02CB55-B030-4816-A410-C934439A60A4}"/>
    <dgm:cxn modelId="{3E704638-6B52-4E32-87DF-8B4EEEBA2C99}" srcId="{33F424B3-151C-4CD5-9A22-4F93B7FBE824}" destId="{3EFA2265-873F-45A2-B5BE-18356A9E0991}" srcOrd="0" destOrd="0" parTransId="{CF7282DC-AED2-42C9-ABDE-C1B1EDC08693}" sibTransId="{27D3FBB1-327E-4740-A460-0404444D6B0C}"/>
    <dgm:cxn modelId="{D9603252-254B-4C62-AD97-6FA04E797F67}" type="presOf" srcId="{3EFA2265-873F-45A2-B5BE-18356A9E0991}" destId="{601E9676-56DB-470F-B33D-593F8EEAEAB0}" srcOrd="0" destOrd="0" presId="urn:microsoft.com/office/officeart/2005/8/layout/hierarchy1"/>
    <dgm:cxn modelId="{C6DA1F7A-4C5E-4E82-ACC1-74407B946C59}" type="presOf" srcId="{E501B05B-8890-483D-B066-E79F9009AB05}" destId="{6561C4CA-7E4F-4463-9B09-8715EB5EBBED}" srcOrd="0" destOrd="0" presId="urn:microsoft.com/office/officeart/2005/8/layout/hierarchy1"/>
    <dgm:cxn modelId="{2D145C80-426A-4833-B81C-628EF510CA81}" type="presParOf" srcId="{0D7FD1A8-9439-476E-BE06-A41BE1BCAA11}" destId="{C5B66285-81D5-4BBD-8A19-68A221BCB317}" srcOrd="0" destOrd="0" presId="urn:microsoft.com/office/officeart/2005/8/layout/hierarchy1"/>
    <dgm:cxn modelId="{77696759-3651-4EC3-A389-12A5412D14CE}" type="presParOf" srcId="{C5B66285-81D5-4BBD-8A19-68A221BCB317}" destId="{2AE81176-2246-4E39-B091-E6D43D379352}" srcOrd="0" destOrd="0" presId="urn:microsoft.com/office/officeart/2005/8/layout/hierarchy1"/>
    <dgm:cxn modelId="{A25785EB-4863-44E1-ABA0-2FCE48ED2126}" type="presParOf" srcId="{2AE81176-2246-4E39-B091-E6D43D379352}" destId="{94321746-4BD0-48EF-A419-446511576D52}" srcOrd="0" destOrd="0" presId="urn:microsoft.com/office/officeart/2005/8/layout/hierarchy1"/>
    <dgm:cxn modelId="{5A02BA50-13CD-4AF7-B28C-A43DFB3FDCFC}" type="presParOf" srcId="{2AE81176-2246-4E39-B091-E6D43D379352}" destId="{601E9676-56DB-470F-B33D-593F8EEAEAB0}" srcOrd="1" destOrd="0" presId="urn:microsoft.com/office/officeart/2005/8/layout/hierarchy1"/>
    <dgm:cxn modelId="{728CDF13-A664-4D8B-A5A2-2CC9B106F46C}" type="presParOf" srcId="{C5B66285-81D5-4BBD-8A19-68A221BCB317}" destId="{D8210DBD-13ED-4F32-A3F4-70B9380E4FD1}" srcOrd="1" destOrd="0" presId="urn:microsoft.com/office/officeart/2005/8/layout/hierarchy1"/>
    <dgm:cxn modelId="{E448CE60-791C-4B4D-9BAA-7BA56779DC49}" type="presParOf" srcId="{0D7FD1A8-9439-476E-BE06-A41BE1BCAA11}" destId="{75B268A3-598D-4917-B8EF-7040CAC67F68}" srcOrd="1" destOrd="0" presId="urn:microsoft.com/office/officeart/2005/8/layout/hierarchy1"/>
    <dgm:cxn modelId="{593B2858-18A6-4F0E-91C6-8456B35E1E5B}" type="presParOf" srcId="{75B268A3-598D-4917-B8EF-7040CAC67F68}" destId="{8A350B79-FD66-409E-BC78-007180123588}" srcOrd="0" destOrd="0" presId="urn:microsoft.com/office/officeart/2005/8/layout/hierarchy1"/>
    <dgm:cxn modelId="{03E94473-141C-40C7-94CC-7EF68A18C11D}" type="presParOf" srcId="{8A350B79-FD66-409E-BC78-007180123588}" destId="{EB6C29C8-45C3-4ADD-B9EE-08ACD09ECD29}" srcOrd="0" destOrd="0" presId="urn:microsoft.com/office/officeart/2005/8/layout/hierarchy1"/>
    <dgm:cxn modelId="{1A69A60E-AC0A-451D-AF53-4C6219AEDF17}" type="presParOf" srcId="{8A350B79-FD66-409E-BC78-007180123588}" destId="{6561C4CA-7E4F-4463-9B09-8715EB5EBBED}" srcOrd="1" destOrd="0" presId="urn:microsoft.com/office/officeart/2005/8/layout/hierarchy1"/>
    <dgm:cxn modelId="{B5740669-73FF-4EE2-B13A-CA0BFEE0C6FD}" type="presParOf" srcId="{75B268A3-598D-4917-B8EF-7040CAC67F68}" destId="{69FA2AE4-2505-4D63-9EEC-1C1491030F0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409374-2CE3-423D-A5F9-A81363A82549}"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en-US"/>
        </a:p>
      </dgm:t>
    </dgm:pt>
    <dgm:pt modelId="{DAC0D5AA-5CC0-465D-A3D1-4ACB96B9A8B8}">
      <dgm:prSet/>
      <dgm:spPr/>
      <dgm:t>
        <a:bodyPr/>
        <a:lstStyle/>
        <a:p>
          <a:r>
            <a:rPr lang="en-GB"/>
            <a:t>Offence to which this section applies includes indictable or triable either way offences, it does not apply to summary offences. </a:t>
          </a:r>
          <a:endParaRPr lang="en-US"/>
        </a:p>
      </dgm:t>
    </dgm:pt>
    <dgm:pt modelId="{F54C18DA-821D-4828-880C-6A9E518D263E}" type="parTrans" cxnId="{8E60645C-8D49-43F7-A9E6-7DD59FC308F3}">
      <dgm:prSet/>
      <dgm:spPr/>
      <dgm:t>
        <a:bodyPr/>
        <a:lstStyle/>
        <a:p>
          <a:endParaRPr lang="en-US"/>
        </a:p>
      </dgm:t>
    </dgm:pt>
    <dgm:pt modelId="{A651F360-E2E0-4BBE-A4AC-73DAA98A80D0}" type="sibTrans" cxnId="{8E60645C-8D49-43F7-A9E6-7DD59FC308F3}">
      <dgm:prSet/>
      <dgm:spPr/>
      <dgm:t>
        <a:bodyPr/>
        <a:lstStyle/>
        <a:p>
          <a:endParaRPr lang="en-US"/>
        </a:p>
      </dgm:t>
    </dgm:pt>
    <dgm:pt modelId="{4544C901-F36B-46DD-9559-4E72C4CD8AFE}">
      <dgm:prSet/>
      <dgm:spPr/>
      <dgm:t>
        <a:bodyPr/>
        <a:lstStyle/>
        <a:p>
          <a:r>
            <a:rPr lang="en-GB"/>
            <a:t>This means you cannot ‘attempt to commit’ a summary offence (e.g. depositing litter or taking a vehicle without the owner’s consent) </a:t>
          </a:r>
          <a:endParaRPr lang="en-US"/>
        </a:p>
      </dgm:t>
    </dgm:pt>
    <dgm:pt modelId="{28BB0A1D-6F8A-4BA4-A4B6-53C42369997C}" type="parTrans" cxnId="{6DAFE69A-2344-40CC-AE90-3576CB601239}">
      <dgm:prSet/>
      <dgm:spPr/>
      <dgm:t>
        <a:bodyPr/>
        <a:lstStyle/>
        <a:p>
          <a:endParaRPr lang="en-US"/>
        </a:p>
      </dgm:t>
    </dgm:pt>
    <dgm:pt modelId="{C0B570F7-0E7E-43FB-8663-25725ED16C04}" type="sibTrans" cxnId="{6DAFE69A-2344-40CC-AE90-3576CB601239}">
      <dgm:prSet/>
      <dgm:spPr/>
      <dgm:t>
        <a:bodyPr/>
        <a:lstStyle/>
        <a:p>
          <a:endParaRPr lang="en-US"/>
        </a:p>
      </dgm:t>
    </dgm:pt>
    <dgm:pt modelId="{16CC09FC-B7C1-4633-B978-47ABBD01485C}" type="pres">
      <dgm:prSet presAssocID="{69409374-2CE3-423D-A5F9-A81363A82549}" presName="hierChild1" presStyleCnt="0">
        <dgm:presLayoutVars>
          <dgm:orgChart val="1"/>
          <dgm:chPref val="1"/>
          <dgm:dir/>
          <dgm:animOne val="branch"/>
          <dgm:animLvl val="lvl"/>
          <dgm:resizeHandles/>
        </dgm:presLayoutVars>
      </dgm:prSet>
      <dgm:spPr/>
    </dgm:pt>
    <dgm:pt modelId="{48EF99FC-7CE1-4B61-AED2-34A7DE936EF9}" type="pres">
      <dgm:prSet presAssocID="{DAC0D5AA-5CC0-465D-A3D1-4ACB96B9A8B8}" presName="hierRoot1" presStyleCnt="0">
        <dgm:presLayoutVars>
          <dgm:hierBranch val="init"/>
        </dgm:presLayoutVars>
      </dgm:prSet>
      <dgm:spPr/>
    </dgm:pt>
    <dgm:pt modelId="{16D2ED79-8086-4E07-93A5-7609DBD9D6CB}" type="pres">
      <dgm:prSet presAssocID="{DAC0D5AA-5CC0-465D-A3D1-4ACB96B9A8B8}" presName="rootComposite1" presStyleCnt="0"/>
      <dgm:spPr/>
    </dgm:pt>
    <dgm:pt modelId="{4C55A4EE-C01A-4C59-B218-C794E5CC0DBD}" type="pres">
      <dgm:prSet presAssocID="{DAC0D5AA-5CC0-465D-A3D1-4ACB96B9A8B8}" presName="rootText1" presStyleLbl="node0" presStyleIdx="0" presStyleCnt="2">
        <dgm:presLayoutVars>
          <dgm:chPref val="3"/>
        </dgm:presLayoutVars>
      </dgm:prSet>
      <dgm:spPr/>
    </dgm:pt>
    <dgm:pt modelId="{708874B5-7387-4E4D-81C5-4A94BC8920F2}" type="pres">
      <dgm:prSet presAssocID="{DAC0D5AA-5CC0-465D-A3D1-4ACB96B9A8B8}" presName="rootConnector1" presStyleLbl="node1" presStyleIdx="0" presStyleCnt="0"/>
      <dgm:spPr/>
    </dgm:pt>
    <dgm:pt modelId="{AE50EF25-0A53-4591-9986-CAAE22C976DE}" type="pres">
      <dgm:prSet presAssocID="{DAC0D5AA-5CC0-465D-A3D1-4ACB96B9A8B8}" presName="hierChild2" presStyleCnt="0"/>
      <dgm:spPr/>
    </dgm:pt>
    <dgm:pt modelId="{A028CEBD-6F27-4DEF-B4B3-C7D39234AAAC}" type="pres">
      <dgm:prSet presAssocID="{DAC0D5AA-5CC0-465D-A3D1-4ACB96B9A8B8}" presName="hierChild3" presStyleCnt="0"/>
      <dgm:spPr/>
    </dgm:pt>
    <dgm:pt modelId="{E0A57AD9-3728-4A7C-9D3A-4621639E8BA3}" type="pres">
      <dgm:prSet presAssocID="{4544C901-F36B-46DD-9559-4E72C4CD8AFE}" presName="hierRoot1" presStyleCnt="0">
        <dgm:presLayoutVars>
          <dgm:hierBranch val="init"/>
        </dgm:presLayoutVars>
      </dgm:prSet>
      <dgm:spPr/>
    </dgm:pt>
    <dgm:pt modelId="{DC31539C-D4BB-474C-8449-6CC18A800F89}" type="pres">
      <dgm:prSet presAssocID="{4544C901-F36B-46DD-9559-4E72C4CD8AFE}" presName="rootComposite1" presStyleCnt="0"/>
      <dgm:spPr/>
    </dgm:pt>
    <dgm:pt modelId="{2E152189-39F2-435B-9D05-F9353A30C57C}" type="pres">
      <dgm:prSet presAssocID="{4544C901-F36B-46DD-9559-4E72C4CD8AFE}" presName="rootText1" presStyleLbl="node0" presStyleIdx="1" presStyleCnt="2">
        <dgm:presLayoutVars>
          <dgm:chPref val="3"/>
        </dgm:presLayoutVars>
      </dgm:prSet>
      <dgm:spPr/>
    </dgm:pt>
    <dgm:pt modelId="{53141E6E-226F-421A-BC5B-48877C1C250B}" type="pres">
      <dgm:prSet presAssocID="{4544C901-F36B-46DD-9559-4E72C4CD8AFE}" presName="rootConnector1" presStyleLbl="node1" presStyleIdx="0" presStyleCnt="0"/>
      <dgm:spPr/>
    </dgm:pt>
    <dgm:pt modelId="{53F1BF2E-F64F-48ED-BDE5-F46DE5A47878}" type="pres">
      <dgm:prSet presAssocID="{4544C901-F36B-46DD-9559-4E72C4CD8AFE}" presName="hierChild2" presStyleCnt="0"/>
      <dgm:spPr/>
    </dgm:pt>
    <dgm:pt modelId="{A86DBFD2-B282-40BF-82BE-7F0C6B940300}" type="pres">
      <dgm:prSet presAssocID="{4544C901-F36B-46DD-9559-4E72C4CD8AFE}" presName="hierChild3" presStyleCnt="0"/>
      <dgm:spPr/>
    </dgm:pt>
  </dgm:ptLst>
  <dgm:cxnLst>
    <dgm:cxn modelId="{E0FDC612-BB32-477D-8227-AEC86155ECB7}" type="presOf" srcId="{4544C901-F36B-46DD-9559-4E72C4CD8AFE}" destId="{53141E6E-226F-421A-BC5B-48877C1C250B}" srcOrd="1" destOrd="0" presId="urn:microsoft.com/office/officeart/2005/8/layout/orgChart1"/>
    <dgm:cxn modelId="{8E60645C-8D49-43F7-A9E6-7DD59FC308F3}" srcId="{69409374-2CE3-423D-A5F9-A81363A82549}" destId="{DAC0D5AA-5CC0-465D-A3D1-4ACB96B9A8B8}" srcOrd="0" destOrd="0" parTransId="{F54C18DA-821D-4828-880C-6A9E518D263E}" sibTransId="{A651F360-E2E0-4BBE-A4AC-73DAA98A80D0}"/>
    <dgm:cxn modelId="{2D5D0975-697B-47DF-8D77-A24CA7BC621B}" type="presOf" srcId="{69409374-2CE3-423D-A5F9-A81363A82549}" destId="{16CC09FC-B7C1-4633-B978-47ABBD01485C}" srcOrd="0" destOrd="0" presId="urn:microsoft.com/office/officeart/2005/8/layout/orgChart1"/>
    <dgm:cxn modelId="{FA0A848F-EF4E-4533-8C4A-DADDB3851F5B}" type="presOf" srcId="{DAC0D5AA-5CC0-465D-A3D1-4ACB96B9A8B8}" destId="{708874B5-7387-4E4D-81C5-4A94BC8920F2}" srcOrd="1" destOrd="0" presId="urn:microsoft.com/office/officeart/2005/8/layout/orgChart1"/>
    <dgm:cxn modelId="{6DAFE69A-2344-40CC-AE90-3576CB601239}" srcId="{69409374-2CE3-423D-A5F9-A81363A82549}" destId="{4544C901-F36B-46DD-9559-4E72C4CD8AFE}" srcOrd="1" destOrd="0" parTransId="{28BB0A1D-6F8A-4BA4-A4B6-53C42369997C}" sibTransId="{C0B570F7-0E7E-43FB-8663-25725ED16C04}"/>
    <dgm:cxn modelId="{C23957B6-7095-4520-AB31-827C75E57B24}" type="presOf" srcId="{4544C901-F36B-46DD-9559-4E72C4CD8AFE}" destId="{2E152189-39F2-435B-9D05-F9353A30C57C}" srcOrd="0" destOrd="0" presId="urn:microsoft.com/office/officeart/2005/8/layout/orgChart1"/>
    <dgm:cxn modelId="{C721A6F0-16A5-455C-A408-0A5AD2971589}" type="presOf" srcId="{DAC0D5AA-5CC0-465D-A3D1-4ACB96B9A8B8}" destId="{4C55A4EE-C01A-4C59-B218-C794E5CC0DBD}" srcOrd="0" destOrd="0" presId="urn:microsoft.com/office/officeart/2005/8/layout/orgChart1"/>
    <dgm:cxn modelId="{36B75C48-EC6A-4D4F-844B-02497FDA4AA1}" type="presParOf" srcId="{16CC09FC-B7C1-4633-B978-47ABBD01485C}" destId="{48EF99FC-7CE1-4B61-AED2-34A7DE936EF9}" srcOrd="0" destOrd="0" presId="urn:microsoft.com/office/officeart/2005/8/layout/orgChart1"/>
    <dgm:cxn modelId="{451177F3-79A0-46B9-BD9B-C666925EEE5D}" type="presParOf" srcId="{48EF99FC-7CE1-4B61-AED2-34A7DE936EF9}" destId="{16D2ED79-8086-4E07-93A5-7609DBD9D6CB}" srcOrd="0" destOrd="0" presId="urn:microsoft.com/office/officeart/2005/8/layout/orgChart1"/>
    <dgm:cxn modelId="{8F87B33A-022D-4AC0-9849-F2607F35FA0B}" type="presParOf" srcId="{16D2ED79-8086-4E07-93A5-7609DBD9D6CB}" destId="{4C55A4EE-C01A-4C59-B218-C794E5CC0DBD}" srcOrd="0" destOrd="0" presId="urn:microsoft.com/office/officeart/2005/8/layout/orgChart1"/>
    <dgm:cxn modelId="{E68D4EE0-111C-4A1C-AC1F-62728CCC759D}" type="presParOf" srcId="{16D2ED79-8086-4E07-93A5-7609DBD9D6CB}" destId="{708874B5-7387-4E4D-81C5-4A94BC8920F2}" srcOrd="1" destOrd="0" presId="urn:microsoft.com/office/officeart/2005/8/layout/orgChart1"/>
    <dgm:cxn modelId="{23B877EB-E326-4EBB-84A4-53CAE60BE749}" type="presParOf" srcId="{48EF99FC-7CE1-4B61-AED2-34A7DE936EF9}" destId="{AE50EF25-0A53-4591-9986-CAAE22C976DE}" srcOrd="1" destOrd="0" presId="urn:microsoft.com/office/officeart/2005/8/layout/orgChart1"/>
    <dgm:cxn modelId="{44CFEB58-6AAE-40B0-923C-D32452DC06B3}" type="presParOf" srcId="{48EF99FC-7CE1-4B61-AED2-34A7DE936EF9}" destId="{A028CEBD-6F27-4DEF-B4B3-C7D39234AAAC}" srcOrd="2" destOrd="0" presId="urn:microsoft.com/office/officeart/2005/8/layout/orgChart1"/>
    <dgm:cxn modelId="{B06A294C-8FDA-47FD-9C79-A52DFDB7569B}" type="presParOf" srcId="{16CC09FC-B7C1-4633-B978-47ABBD01485C}" destId="{E0A57AD9-3728-4A7C-9D3A-4621639E8BA3}" srcOrd="1" destOrd="0" presId="urn:microsoft.com/office/officeart/2005/8/layout/orgChart1"/>
    <dgm:cxn modelId="{CF7601C1-6F0A-4758-B34C-2B5AFC62FB58}" type="presParOf" srcId="{E0A57AD9-3728-4A7C-9D3A-4621639E8BA3}" destId="{DC31539C-D4BB-474C-8449-6CC18A800F89}" srcOrd="0" destOrd="0" presId="urn:microsoft.com/office/officeart/2005/8/layout/orgChart1"/>
    <dgm:cxn modelId="{675B95E1-0EEE-41EF-8619-106EB1717FFF}" type="presParOf" srcId="{DC31539C-D4BB-474C-8449-6CC18A800F89}" destId="{2E152189-39F2-435B-9D05-F9353A30C57C}" srcOrd="0" destOrd="0" presId="urn:microsoft.com/office/officeart/2005/8/layout/orgChart1"/>
    <dgm:cxn modelId="{9252471E-4E24-41E9-8F56-5D03A383E7C8}" type="presParOf" srcId="{DC31539C-D4BB-474C-8449-6CC18A800F89}" destId="{53141E6E-226F-421A-BC5B-48877C1C250B}" srcOrd="1" destOrd="0" presId="urn:microsoft.com/office/officeart/2005/8/layout/orgChart1"/>
    <dgm:cxn modelId="{87A1D536-DF3E-44CA-BDB7-E6ED9B5113A6}" type="presParOf" srcId="{E0A57AD9-3728-4A7C-9D3A-4621639E8BA3}" destId="{53F1BF2E-F64F-48ED-BDE5-F46DE5A47878}" srcOrd="1" destOrd="0" presId="urn:microsoft.com/office/officeart/2005/8/layout/orgChart1"/>
    <dgm:cxn modelId="{A598E056-E4E6-4661-8B3E-19507BD2AC08}" type="presParOf" srcId="{E0A57AD9-3728-4A7C-9D3A-4621639E8BA3}" destId="{A86DBFD2-B282-40BF-82BE-7F0C6B94030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D88603-BBD6-4C1D-89FE-A8E6D112AC9F}"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3283339A-45B0-463E-A317-184EFE533399}">
      <dgm:prSet/>
      <dgm:spPr/>
      <dgm:t>
        <a:bodyPr/>
        <a:lstStyle/>
        <a:p>
          <a:r>
            <a:rPr lang="en-GB"/>
            <a:t>Talking/thinking about committing an offence of burglary.</a:t>
          </a:r>
          <a:endParaRPr lang="en-US"/>
        </a:p>
      </dgm:t>
    </dgm:pt>
    <dgm:pt modelId="{1B15E70B-9AC9-4615-A565-7EF6CB95EED7}" type="parTrans" cxnId="{53364691-FC54-4913-8929-25B790191748}">
      <dgm:prSet/>
      <dgm:spPr/>
      <dgm:t>
        <a:bodyPr/>
        <a:lstStyle/>
        <a:p>
          <a:endParaRPr lang="en-US"/>
        </a:p>
      </dgm:t>
    </dgm:pt>
    <dgm:pt modelId="{AFB5098D-9861-42A5-85BB-DA2F80031E1C}" type="sibTrans" cxnId="{53364691-FC54-4913-8929-25B790191748}">
      <dgm:prSet/>
      <dgm:spPr/>
      <dgm:t>
        <a:bodyPr/>
        <a:lstStyle/>
        <a:p>
          <a:endParaRPr lang="en-US"/>
        </a:p>
      </dgm:t>
    </dgm:pt>
    <dgm:pt modelId="{3C3B1EA2-4C2B-4A35-B90C-EC4B5339C619}">
      <dgm:prSet/>
      <dgm:spPr/>
      <dgm:t>
        <a:bodyPr/>
        <a:lstStyle/>
        <a:p>
          <a:r>
            <a:rPr lang="en-GB"/>
            <a:t>No attempt to commit an offence.</a:t>
          </a:r>
          <a:endParaRPr lang="en-US"/>
        </a:p>
      </dgm:t>
    </dgm:pt>
    <dgm:pt modelId="{124472AF-759F-40F0-B4F2-363EDDC115A1}" type="parTrans" cxnId="{A52E6135-C2F0-4BDD-8B6C-CE6F7D4493EA}">
      <dgm:prSet/>
      <dgm:spPr/>
      <dgm:t>
        <a:bodyPr/>
        <a:lstStyle/>
        <a:p>
          <a:endParaRPr lang="en-US"/>
        </a:p>
      </dgm:t>
    </dgm:pt>
    <dgm:pt modelId="{B99CC9F0-9937-4C86-8BE9-4F95CDBACBCD}" type="sibTrans" cxnId="{A52E6135-C2F0-4BDD-8B6C-CE6F7D4493EA}">
      <dgm:prSet/>
      <dgm:spPr/>
      <dgm:t>
        <a:bodyPr/>
        <a:lstStyle/>
        <a:p>
          <a:endParaRPr lang="en-US"/>
        </a:p>
      </dgm:t>
    </dgm:pt>
    <dgm:pt modelId="{1D503543-F042-4306-87A2-DA09F85266DA}" type="pres">
      <dgm:prSet presAssocID="{D0D88603-BBD6-4C1D-89FE-A8E6D112AC9F}" presName="hierChild1" presStyleCnt="0">
        <dgm:presLayoutVars>
          <dgm:chPref val="1"/>
          <dgm:dir/>
          <dgm:animOne val="branch"/>
          <dgm:animLvl val="lvl"/>
          <dgm:resizeHandles/>
        </dgm:presLayoutVars>
      </dgm:prSet>
      <dgm:spPr/>
    </dgm:pt>
    <dgm:pt modelId="{58FEF797-54E0-4783-8CBE-89AB4303A16A}" type="pres">
      <dgm:prSet presAssocID="{3283339A-45B0-463E-A317-184EFE533399}" presName="hierRoot1" presStyleCnt="0"/>
      <dgm:spPr/>
    </dgm:pt>
    <dgm:pt modelId="{1C2C7D1E-33B9-4278-8AFF-BE8842CB88B4}" type="pres">
      <dgm:prSet presAssocID="{3283339A-45B0-463E-A317-184EFE533399}" presName="composite" presStyleCnt="0"/>
      <dgm:spPr/>
    </dgm:pt>
    <dgm:pt modelId="{2DD678AE-0E6F-449D-BB64-3334A4BCA216}" type="pres">
      <dgm:prSet presAssocID="{3283339A-45B0-463E-A317-184EFE533399}" presName="background" presStyleLbl="node0" presStyleIdx="0" presStyleCnt="2"/>
      <dgm:spPr/>
    </dgm:pt>
    <dgm:pt modelId="{7CDD8AA5-9F0F-4742-88D0-569BF04EC269}" type="pres">
      <dgm:prSet presAssocID="{3283339A-45B0-463E-A317-184EFE533399}" presName="text" presStyleLbl="fgAcc0" presStyleIdx="0" presStyleCnt="2">
        <dgm:presLayoutVars>
          <dgm:chPref val="3"/>
        </dgm:presLayoutVars>
      </dgm:prSet>
      <dgm:spPr/>
    </dgm:pt>
    <dgm:pt modelId="{2104C50C-F53C-48E0-BA9A-E57A039A466B}" type="pres">
      <dgm:prSet presAssocID="{3283339A-45B0-463E-A317-184EFE533399}" presName="hierChild2" presStyleCnt="0"/>
      <dgm:spPr/>
    </dgm:pt>
    <dgm:pt modelId="{71703F7F-2DC4-44EC-9EAF-318A14791823}" type="pres">
      <dgm:prSet presAssocID="{3C3B1EA2-4C2B-4A35-B90C-EC4B5339C619}" presName="hierRoot1" presStyleCnt="0"/>
      <dgm:spPr/>
    </dgm:pt>
    <dgm:pt modelId="{8B3B61FE-FAAC-444A-8FED-C370A6D79E1A}" type="pres">
      <dgm:prSet presAssocID="{3C3B1EA2-4C2B-4A35-B90C-EC4B5339C619}" presName="composite" presStyleCnt="0"/>
      <dgm:spPr/>
    </dgm:pt>
    <dgm:pt modelId="{73E2FAFB-723B-4807-9D51-C7B6C76E9854}" type="pres">
      <dgm:prSet presAssocID="{3C3B1EA2-4C2B-4A35-B90C-EC4B5339C619}" presName="background" presStyleLbl="node0" presStyleIdx="1" presStyleCnt="2"/>
      <dgm:spPr/>
    </dgm:pt>
    <dgm:pt modelId="{334464B2-BFE3-43CA-8AF5-FF717952088A}" type="pres">
      <dgm:prSet presAssocID="{3C3B1EA2-4C2B-4A35-B90C-EC4B5339C619}" presName="text" presStyleLbl="fgAcc0" presStyleIdx="1" presStyleCnt="2">
        <dgm:presLayoutVars>
          <dgm:chPref val="3"/>
        </dgm:presLayoutVars>
      </dgm:prSet>
      <dgm:spPr/>
    </dgm:pt>
    <dgm:pt modelId="{97D572CC-4B46-4E32-B770-13AE88B8F46A}" type="pres">
      <dgm:prSet presAssocID="{3C3B1EA2-4C2B-4A35-B90C-EC4B5339C619}" presName="hierChild2" presStyleCnt="0"/>
      <dgm:spPr/>
    </dgm:pt>
  </dgm:ptLst>
  <dgm:cxnLst>
    <dgm:cxn modelId="{A331031B-81DE-4DE3-8C72-225BE199EC39}" type="presOf" srcId="{3283339A-45B0-463E-A317-184EFE533399}" destId="{7CDD8AA5-9F0F-4742-88D0-569BF04EC269}" srcOrd="0" destOrd="0" presId="urn:microsoft.com/office/officeart/2005/8/layout/hierarchy1"/>
    <dgm:cxn modelId="{A52E6135-C2F0-4BDD-8B6C-CE6F7D4493EA}" srcId="{D0D88603-BBD6-4C1D-89FE-A8E6D112AC9F}" destId="{3C3B1EA2-4C2B-4A35-B90C-EC4B5339C619}" srcOrd="1" destOrd="0" parTransId="{124472AF-759F-40F0-B4F2-363EDDC115A1}" sibTransId="{B99CC9F0-9937-4C86-8BE9-4F95CDBACBCD}"/>
    <dgm:cxn modelId="{47C69281-10F3-4FFF-8207-E4E47FB031EA}" type="presOf" srcId="{D0D88603-BBD6-4C1D-89FE-A8E6D112AC9F}" destId="{1D503543-F042-4306-87A2-DA09F85266DA}" srcOrd="0" destOrd="0" presId="urn:microsoft.com/office/officeart/2005/8/layout/hierarchy1"/>
    <dgm:cxn modelId="{53364691-FC54-4913-8929-25B790191748}" srcId="{D0D88603-BBD6-4C1D-89FE-A8E6D112AC9F}" destId="{3283339A-45B0-463E-A317-184EFE533399}" srcOrd="0" destOrd="0" parTransId="{1B15E70B-9AC9-4615-A565-7EF6CB95EED7}" sibTransId="{AFB5098D-9861-42A5-85BB-DA2F80031E1C}"/>
    <dgm:cxn modelId="{9369A6D1-3442-4CA4-934F-A819C47AE1A5}" type="presOf" srcId="{3C3B1EA2-4C2B-4A35-B90C-EC4B5339C619}" destId="{334464B2-BFE3-43CA-8AF5-FF717952088A}" srcOrd="0" destOrd="0" presId="urn:microsoft.com/office/officeart/2005/8/layout/hierarchy1"/>
    <dgm:cxn modelId="{B9DBC7C2-AD7A-4E00-A756-60247F659C15}" type="presParOf" srcId="{1D503543-F042-4306-87A2-DA09F85266DA}" destId="{58FEF797-54E0-4783-8CBE-89AB4303A16A}" srcOrd="0" destOrd="0" presId="urn:microsoft.com/office/officeart/2005/8/layout/hierarchy1"/>
    <dgm:cxn modelId="{BD1A3E4B-47D9-4FFC-BC78-7FEF28E290D5}" type="presParOf" srcId="{58FEF797-54E0-4783-8CBE-89AB4303A16A}" destId="{1C2C7D1E-33B9-4278-8AFF-BE8842CB88B4}" srcOrd="0" destOrd="0" presId="urn:microsoft.com/office/officeart/2005/8/layout/hierarchy1"/>
    <dgm:cxn modelId="{94A2E46C-4126-467E-BF87-A6C36698AC5B}" type="presParOf" srcId="{1C2C7D1E-33B9-4278-8AFF-BE8842CB88B4}" destId="{2DD678AE-0E6F-449D-BB64-3334A4BCA216}" srcOrd="0" destOrd="0" presId="urn:microsoft.com/office/officeart/2005/8/layout/hierarchy1"/>
    <dgm:cxn modelId="{5684C7B4-3EA9-4500-8B2C-8C9B228F8B9A}" type="presParOf" srcId="{1C2C7D1E-33B9-4278-8AFF-BE8842CB88B4}" destId="{7CDD8AA5-9F0F-4742-88D0-569BF04EC269}" srcOrd="1" destOrd="0" presId="urn:microsoft.com/office/officeart/2005/8/layout/hierarchy1"/>
    <dgm:cxn modelId="{CA8EE642-FE15-4F6F-964E-7FF76F6334E4}" type="presParOf" srcId="{58FEF797-54E0-4783-8CBE-89AB4303A16A}" destId="{2104C50C-F53C-48E0-BA9A-E57A039A466B}" srcOrd="1" destOrd="0" presId="urn:microsoft.com/office/officeart/2005/8/layout/hierarchy1"/>
    <dgm:cxn modelId="{78042718-F201-4ECE-AFD4-347D6E7D5819}" type="presParOf" srcId="{1D503543-F042-4306-87A2-DA09F85266DA}" destId="{71703F7F-2DC4-44EC-9EAF-318A14791823}" srcOrd="1" destOrd="0" presId="urn:microsoft.com/office/officeart/2005/8/layout/hierarchy1"/>
    <dgm:cxn modelId="{F662317A-2DB4-4383-9C2C-B2F2C30083C5}" type="presParOf" srcId="{71703F7F-2DC4-44EC-9EAF-318A14791823}" destId="{8B3B61FE-FAAC-444A-8FED-C370A6D79E1A}" srcOrd="0" destOrd="0" presId="urn:microsoft.com/office/officeart/2005/8/layout/hierarchy1"/>
    <dgm:cxn modelId="{9E01C4D4-386A-4533-8730-209185CE339D}" type="presParOf" srcId="{8B3B61FE-FAAC-444A-8FED-C370A6D79E1A}" destId="{73E2FAFB-723B-4807-9D51-C7B6C76E9854}" srcOrd="0" destOrd="0" presId="urn:microsoft.com/office/officeart/2005/8/layout/hierarchy1"/>
    <dgm:cxn modelId="{EEDDE631-FD37-43C9-B0C4-0B05BD09AF2E}" type="presParOf" srcId="{8B3B61FE-FAAC-444A-8FED-C370A6D79E1A}" destId="{334464B2-BFE3-43CA-8AF5-FF717952088A}" srcOrd="1" destOrd="0" presId="urn:microsoft.com/office/officeart/2005/8/layout/hierarchy1"/>
    <dgm:cxn modelId="{1E64FF79-79CA-4288-BEDA-8E798F70F52D}" type="presParOf" srcId="{71703F7F-2DC4-44EC-9EAF-318A14791823}" destId="{97D572CC-4B46-4E32-B770-13AE88B8F46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45DCBE-3FCF-44DD-8F8B-815AE233DD7F}"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21DE24E-5CC6-46FE-B2A1-92D0A01A51D7}">
      <dgm:prSet/>
      <dgm:spPr/>
      <dgm:t>
        <a:bodyPr/>
        <a:lstStyle/>
        <a:p>
          <a:r>
            <a:rPr lang="en-GB"/>
            <a:t>Drive to a property to be burgled and get out of the car with a bag of tools.</a:t>
          </a:r>
          <a:endParaRPr lang="en-US"/>
        </a:p>
      </dgm:t>
    </dgm:pt>
    <dgm:pt modelId="{52F27C62-5650-4931-8225-BFB9C88DC792}" type="parTrans" cxnId="{12AA392F-DC0B-4393-9B09-4EA3EE9D457E}">
      <dgm:prSet/>
      <dgm:spPr/>
      <dgm:t>
        <a:bodyPr/>
        <a:lstStyle/>
        <a:p>
          <a:endParaRPr lang="en-US"/>
        </a:p>
      </dgm:t>
    </dgm:pt>
    <dgm:pt modelId="{A2ACEDA4-305F-4AE9-954A-D37DDD38FA31}" type="sibTrans" cxnId="{12AA392F-DC0B-4393-9B09-4EA3EE9D457E}">
      <dgm:prSet/>
      <dgm:spPr/>
      <dgm:t>
        <a:bodyPr/>
        <a:lstStyle/>
        <a:p>
          <a:endParaRPr lang="en-US"/>
        </a:p>
      </dgm:t>
    </dgm:pt>
    <dgm:pt modelId="{C3245891-B991-4F65-9F3E-E72C069C67D8}">
      <dgm:prSet/>
      <dgm:spPr/>
      <dgm:t>
        <a:bodyPr/>
        <a:lstStyle/>
        <a:p>
          <a:r>
            <a:rPr lang="en-GB"/>
            <a:t>No attempt to commit an offence.</a:t>
          </a:r>
          <a:endParaRPr lang="en-US"/>
        </a:p>
      </dgm:t>
    </dgm:pt>
    <dgm:pt modelId="{40BA1ADF-028D-4367-BE4B-D1D4591B37C2}" type="parTrans" cxnId="{12826DC7-F1E2-4474-8357-4543F9E82843}">
      <dgm:prSet/>
      <dgm:spPr/>
      <dgm:t>
        <a:bodyPr/>
        <a:lstStyle/>
        <a:p>
          <a:endParaRPr lang="en-US"/>
        </a:p>
      </dgm:t>
    </dgm:pt>
    <dgm:pt modelId="{DBBB4AE0-41EB-4B1A-85C4-1D263FE4F854}" type="sibTrans" cxnId="{12826DC7-F1E2-4474-8357-4543F9E82843}">
      <dgm:prSet/>
      <dgm:spPr/>
      <dgm:t>
        <a:bodyPr/>
        <a:lstStyle/>
        <a:p>
          <a:endParaRPr lang="en-US"/>
        </a:p>
      </dgm:t>
    </dgm:pt>
    <dgm:pt modelId="{DFCE00DB-C280-471C-83AF-51767C7E681A}">
      <dgm:prSet/>
      <dgm:spPr/>
      <dgm:t>
        <a:bodyPr/>
        <a:lstStyle/>
        <a:p>
          <a:r>
            <a:rPr lang="en-GB"/>
            <a:t>HOWEVER - Consider what other offences may have been committed here?</a:t>
          </a:r>
          <a:endParaRPr lang="en-US"/>
        </a:p>
      </dgm:t>
    </dgm:pt>
    <dgm:pt modelId="{612E6A7B-BA59-4692-B9A8-B75A1E6F3E5E}" type="parTrans" cxnId="{F6D6E453-5EE5-41ED-A346-6A0238973B99}">
      <dgm:prSet/>
      <dgm:spPr/>
      <dgm:t>
        <a:bodyPr/>
        <a:lstStyle/>
        <a:p>
          <a:endParaRPr lang="en-US"/>
        </a:p>
      </dgm:t>
    </dgm:pt>
    <dgm:pt modelId="{99C8BB0D-61F9-4C27-9607-975FAF8209C2}" type="sibTrans" cxnId="{F6D6E453-5EE5-41ED-A346-6A0238973B99}">
      <dgm:prSet/>
      <dgm:spPr/>
      <dgm:t>
        <a:bodyPr/>
        <a:lstStyle/>
        <a:p>
          <a:endParaRPr lang="en-US"/>
        </a:p>
      </dgm:t>
    </dgm:pt>
    <dgm:pt modelId="{4D0FBCCA-9978-4F95-A5AE-3A96EAE95746}" type="pres">
      <dgm:prSet presAssocID="{3E45DCBE-3FCF-44DD-8F8B-815AE233DD7F}" presName="hierChild1" presStyleCnt="0">
        <dgm:presLayoutVars>
          <dgm:chPref val="1"/>
          <dgm:dir/>
          <dgm:animOne val="branch"/>
          <dgm:animLvl val="lvl"/>
          <dgm:resizeHandles/>
        </dgm:presLayoutVars>
      </dgm:prSet>
      <dgm:spPr/>
    </dgm:pt>
    <dgm:pt modelId="{E17AB1F5-1A21-4BE2-87D9-6165981B8DB1}" type="pres">
      <dgm:prSet presAssocID="{C21DE24E-5CC6-46FE-B2A1-92D0A01A51D7}" presName="hierRoot1" presStyleCnt="0"/>
      <dgm:spPr/>
    </dgm:pt>
    <dgm:pt modelId="{4A5B9824-201F-4464-BC60-552C57DC732C}" type="pres">
      <dgm:prSet presAssocID="{C21DE24E-5CC6-46FE-B2A1-92D0A01A51D7}" presName="composite" presStyleCnt="0"/>
      <dgm:spPr/>
    </dgm:pt>
    <dgm:pt modelId="{50092A91-892F-48B4-A2A9-35B6597E9701}" type="pres">
      <dgm:prSet presAssocID="{C21DE24E-5CC6-46FE-B2A1-92D0A01A51D7}" presName="background" presStyleLbl="node0" presStyleIdx="0" presStyleCnt="3"/>
      <dgm:spPr/>
    </dgm:pt>
    <dgm:pt modelId="{CE996F93-119C-4CDC-8F3F-1BA4601244CB}" type="pres">
      <dgm:prSet presAssocID="{C21DE24E-5CC6-46FE-B2A1-92D0A01A51D7}" presName="text" presStyleLbl="fgAcc0" presStyleIdx="0" presStyleCnt="3">
        <dgm:presLayoutVars>
          <dgm:chPref val="3"/>
        </dgm:presLayoutVars>
      </dgm:prSet>
      <dgm:spPr/>
    </dgm:pt>
    <dgm:pt modelId="{0D24DCDE-5B6A-48A4-8F43-DBF030372243}" type="pres">
      <dgm:prSet presAssocID="{C21DE24E-5CC6-46FE-B2A1-92D0A01A51D7}" presName="hierChild2" presStyleCnt="0"/>
      <dgm:spPr/>
    </dgm:pt>
    <dgm:pt modelId="{297EB33F-48BB-4D7F-B238-C217C74255EB}" type="pres">
      <dgm:prSet presAssocID="{C3245891-B991-4F65-9F3E-E72C069C67D8}" presName="hierRoot1" presStyleCnt="0"/>
      <dgm:spPr/>
    </dgm:pt>
    <dgm:pt modelId="{1C949E2F-FC08-4594-8B29-A6FA678D2D75}" type="pres">
      <dgm:prSet presAssocID="{C3245891-B991-4F65-9F3E-E72C069C67D8}" presName="composite" presStyleCnt="0"/>
      <dgm:spPr/>
    </dgm:pt>
    <dgm:pt modelId="{D1EAB5CD-5811-4ABC-84E4-E5062CEABB44}" type="pres">
      <dgm:prSet presAssocID="{C3245891-B991-4F65-9F3E-E72C069C67D8}" presName="background" presStyleLbl="node0" presStyleIdx="1" presStyleCnt="3"/>
      <dgm:spPr/>
    </dgm:pt>
    <dgm:pt modelId="{1F1AA76C-E1BC-4152-95F4-1CC0FE119498}" type="pres">
      <dgm:prSet presAssocID="{C3245891-B991-4F65-9F3E-E72C069C67D8}" presName="text" presStyleLbl="fgAcc0" presStyleIdx="1" presStyleCnt="3">
        <dgm:presLayoutVars>
          <dgm:chPref val="3"/>
        </dgm:presLayoutVars>
      </dgm:prSet>
      <dgm:spPr/>
    </dgm:pt>
    <dgm:pt modelId="{5E302F32-B515-4054-A44E-D8CFDCED5F25}" type="pres">
      <dgm:prSet presAssocID="{C3245891-B991-4F65-9F3E-E72C069C67D8}" presName="hierChild2" presStyleCnt="0"/>
      <dgm:spPr/>
    </dgm:pt>
    <dgm:pt modelId="{C5A77331-7CA2-4051-8AA9-A7AF126424FB}" type="pres">
      <dgm:prSet presAssocID="{DFCE00DB-C280-471C-83AF-51767C7E681A}" presName="hierRoot1" presStyleCnt="0"/>
      <dgm:spPr/>
    </dgm:pt>
    <dgm:pt modelId="{7E8A21DF-D745-4DD7-A1FA-AAC211D3902B}" type="pres">
      <dgm:prSet presAssocID="{DFCE00DB-C280-471C-83AF-51767C7E681A}" presName="composite" presStyleCnt="0"/>
      <dgm:spPr/>
    </dgm:pt>
    <dgm:pt modelId="{0AF89EEE-D3F9-47F5-86C0-DFA13AC4C8B1}" type="pres">
      <dgm:prSet presAssocID="{DFCE00DB-C280-471C-83AF-51767C7E681A}" presName="background" presStyleLbl="node0" presStyleIdx="2" presStyleCnt="3"/>
      <dgm:spPr/>
    </dgm:pt>
    <dgm:pt modelId="{D2A8563C-4BCC-43F8-9829-C4C138AAD54F}" type="pres">
      <dgm:prSet presAssocID="{DFCE00DB-C280-471C-83AF-51767C7E681A}" presName="text" presStyleLbl="fgAcc0" presStyleIdx="2" presStyleCnt="3">
        <dgm:presLayoutVars>
          <dgm:chPref val="3"/>
        </dgm:presLayoutVars>
      </dgm:prSet>
      <dgm:spPr/>
    </dgm:pt>
    <dgm:pt modelId="{591AB634-ADCC-44C7-AB94-53603FE92387}" type="pres">
      <dgm:prSet presAssocID="{DFCE00DB-C280-471C-83AF-51767C7E681A}" presName="hierChild2" presStyleCnt="0"/>
      <dgm:spPr/>
    </dgm:pt>
  </dgm:ptLst>
  <dgm:cxnLst>
    <dgm:cxn modelId="{9325CA03-B35C-493D-8E77-2B3DC136C88F}" type="presOf" srcId="{DFCE00DB-C280-471C-83AF-51767C7E681A}" destId="{D2A8563C-4BCC-43F8-9829-C4C138AAD54F}" srcOrd="0" destOrd="0" presId="urn:microsoft.com/office/officeart/2005/8/layout/hierarchy1"/>
    <dgm:cxn modelId="{12AA392F-DC0B-4393-9B09-4EA3EE9D457E}" srcId="{3E45DCBE-3FCF-44DD-8F8B-815AE233DD7F}" destId="{C21DE24E-5CC6-46FE-B2A1-92D0A01A51D7}" srcOrd="0" destOrd="0" parTransId="{52F27C62-5650-4931-8225-BFB9C88DC792}" sibTransId="{A2ACEDA4-305F-4AE9-954A-D37DDD38FA31}"/>
    <dgm:cxn modelId="{C810475D-37EB-456F-86F6-ECCF6F8574F3}" type="presOf" srcId="{3E45DCBE-3FCF-44DD-8F8B-815AE233DD7F}" destId="{4D0FBCCA-9978-4F95-A5AE-3A96EAE95746}" srcOrd="0" destOrd="0" presId="urn:microsoft.com/office/officeart/2005/8/layout/hierarchy1"/>
    <dgm:cxn modelId="{3B717A6D-850D-4452-9172-D01129BE3A7D}" type="presOf" srcId="{C3245891-B991-4F65-9F3E-E72C069C67D8}" destId="{1F1AA76C-E1BC-4152-95F4-1CC0FE119498}" srcOrd="0" destOrd="0" presId="urn:microsoft.com/office/officeart/2005/8/layout/hierarchy1"/>
    <dgm:cxn modelId="{F6D6E453-5EE5-41ED-A346-6A0238973B99}" srcId="{3E45DCBE-3FCF-44DD-8F8B-815AE233DD7F}" destId="{DFCE00DB-C280-471C-83AF-51767C7E681A}" srcOrd="2" destOrd="0" parTransId="{612E6A7B-BA59-4692-B9A8-B75A1E6F3E5E}" sibTransId="{99C8BB0D-61F9-4C27-9607-975FAF8209C2}"/>
    <dgm:cxn modelId="{FA2B949B-EA6B-4BFE-B69F-700900A840CC}" type="presOf" srcId="{C21DE24E-5CC6-46FE-B2A1-92D0A01A51D7}" destId="{CE996F93-119C-4CDC-8F3F-1BA4601244CB}" srcOrd="0" destOrd="0" presId="urn:microsoft.com/office/officeart/2005/8/layout/hierarchy1"/>
    <dgm:cxn modelId="{12826DC7-F1E2-4474-8357-4543F9E82843}" srcId="{3E45DCBE-3FCF-44DD-8F8B-815AE233DD7F}" destId="{C3245891-B991-4F65-9F3E-E72C069C67D8}" srcOrd="1" destOrd="0" parTransId="{40BA1ADF-028D-4367-BE4B-D1D4591B37C2}" sibTransId="{DBBB4AE0-41EB-4B1A-85C4-1D263FE4F854}"/>
    <dgm:cxn modelId="{FA2B45B7-DA4B-4FB9-B5F2-385B6BD70673}" type="presParOf" srcId="{4D0FBCCA-9978-4F95-A5AE-3A96EAE95746}" destId="{E17AB1F5-1A21-4BE2-87D9-6165981B8DB1}" srcOrd="0" destOrd="0" presId="urn:microsoft.com/office/officeart/2005/8/layout/hierarchy1"/>
    <dgm:cxn modelId="{596D80DF-0CE9-471E-99BE-A8FC0D878A4D}" type="presParOf" srcId="{E17AB1F5-1A21-4BE2-87D9-6165981B8DB1}" destId="{4A5B9824-201F-4464-BC60-552C57DC732C}" srcOrd="0" destOrd="0" presId="urn:microsoft.com/office/officeart/2005/8/layout/hierarchy1"/>
    <dgm:cxn modelId="{A66C7245-9EF6-4D48-BC8F-2A1BA7E7FAEB}" type="presParOf" srcId="{4A5B9824-201F-4464-BC60-552C57DC732C}" destId="{50092A91-892F-48B4-A2A9-35B6597E9701}" srcOrd="0" destOrd="0" presId="urn:microsoft.com/office/officeart/2005/8/layout/hierarchy1"/>
    <dgm:cxn modelId="{882A4ECF-BB4B-4D69-856E-0D25262EFB4A}" type="presParOf" srcId="{4A5B9824-201F-4464-BC60-552C57DC732C}" destId="{CE996F93-119C-4CDC-8F3F-1BA4601244CB}" srcOrd="1" destOrd="0" presId="urn:microsoft.com/office/officeart/2005/8/layout/hierarchy1"/>
    <dgm:cxn modelId="{A20927E6-B2CE-4EAC-9FC4-D6932A570DF0}" type="presParOf" srcId="{E17AB1F5-1A21-4BE2-87D9-6165981B8DB1}" destId="{0D24DCDE-5B6A-48A4-8F43-DBF030372243}" srcOrd="1" destOrd="0" presId="urn:microsoft.com/office/officeart/2005/8/layout/hierarchy1"/>
    <dgm:cxn modelId="{5A45C73B-1C99-47FD-ACFA-B9A9B1289010}" type="presParOf" srcId="{4D0FBCCA-9978-4F95-A5AE-3A96EAE95746}" destId="{297EB33F-48BB-4D7F-B238-C217C74255EB}" srcOrd="1" destOrd="0" presId="urn:microsoft.com/office/officeart/2005/8/layout/hierarchy1"/>
    <dgm:cxn modelId="{DB39EA8F-8D4D-41DD-BC6F-2206B5A9F1F6}" type="presParOf" srcId="{297EB33F-48BB-4D7F-B238-C217C74255EB}" destId="{1C949E2F-FC08-4594-8B29-A6FA678D2D75}" srcOrd="0" destOrd="0" presId="urn:microsoft.com/office/officeart/2005/8/layout/hierarchy1"/>
    <dgm:cxn modelId="{7D436770-7615-4F98-978A-8DEA52B18D96}" type="presParOf" srcId="{1C949E2F-FC08-4594-8B29-A6FA678D2D75}" destId="{D1EAB5CD-5811-4ABC-84E4-E5062CEABB44}" srcOrd="0" destOrd="0" presId="urn:microsoft.com/office/officeart/2005/8/layout/hierarchy1"/>
    <dgm:cxn modelId="{BA72BD97-8BD9-4300-BAAB-B9F892A53BC9}" type="presParOf" srcId="{1C949E2F-FC08-4594-8B29-A6FA678D2D75}" destId="{1F1AA76C-E1BC-4152-95F4-1CC0FE119498}" srcOrd="1" destOrd="0" presId="urn:microsoft.com/office/officeart/2005/8/layout/hierarchy1"/>
    <dgm:cxn modelId="{1169484C-92C8-4594-B747-4447A10EBF35}" type="presParOf" srcId="{297EB33F-48BB-4D7F-B238-C217C74255EB}" destId="{5E302F32-B515-4054-A44E-D8CFDCED5F25}" srcOrd="1" destOrd="0" presId="urn:microsoft.com/office/officeart/2005/8/layout/hierarchy1"/>
    <dgm:cxn modelId="{97ED451E-3144-4F5A-8CDC-169FDDA17CE5}" type="presParOf" srcId="{4D0FBCCA-9978-4F95-A5AE-3A96EAE95746}" destId="{C5A77331-7CA2-4051-8AA9-A7AF126424FB}" srcOrd="2" destOrd="0" presId="urn:microsoft.com/office/officeart/2005/8/layout/hierarchy1"/>
    <dgm:cxn modelId="{AF2EE3BB-B4C8-4CA1-BBEE-DF32BC5171B1}" type="presParOf" srcId="{C5A77331-7CA2-4051-8AA9-A7AF126424FB}" destId="{7E8A21DF-D745-4DD7-A1FA-AAC211D3902B}" srcOrd="0" destOrd="0" presId="urn:microsoft.com/office/officeart/2005/8/layout/hierarchy1"/>
    <dgm:cxn modelId="{4EF5D16B-1125-44D5-9CC5-8CB7CF624612}" type="presParOf" srcId="{7E8A21DF-D745-4DD7-A1FA-AAC211D3902B}" destId="{0AF89EEE-D3F9-47F5-86C0-DFA13AC4C8B1}" srcOrd="0" destOrd="0" presId="urn:microsoft.com/office/officeart/2005/8/layout/hierarchy1"/>
    <dgm:cxn modelId="{42AB75CF-D067-4BD9-8F35-B464F0FDB767}" type="presParOf" srcId="{7E8A21DF-D745-4DD7-A1FA-AAC211D3902B}" destId="{D2A8563C-4BCC-43F8-9829-C4C138AAD54F}" srcOrd="1" destOrd="0" presId="urn:microsoft.com/office/officeart/2005/8/layout/hierarchy1"/>
    <dgm:cxn modelId="{7E985DAE-4404-4887-9134-8D44F5FEDAA8}" type="presParOf" srcId="{C5A77331-7CA2-4051-8AA9-A7AF126424FB}" destId="{591AB634-ADCC-44C7-AB94-53603FE9238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2738D2-D0E8-485A-B0E7-D49A93C3D64E}"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4360197E-1842-42C2-9837-639251DC0A80}">
      <dgm:prSet/>
      <dgm:spPr/>
      <dgm:t>
        <a:bodyPr/>
        <a:lstStyle/>
        <a:p>
          <a:r>
            <a:rPr lang="en-GB"/>
            <a:t>Go to a rear window and start to jemmy the window open.</a:t>
          </a:r>
          <a:endParaRPr lang="en-US"/>
        </a:p>
      </dgm:t>
    </dgm:pt>
    <dgm:pt modelId="{F391E94F-C56E-4245-AE94-7DE9E0DE7A40}" type="parTrans" cxnId="{2BDDBCB5-EEAA-4F1C-ACB0-DB97FEDD42D1}">
      <dgm:prSet/>
      <dgm:spPr/>
      <dgm:t>
        <a:bodyPr/>
        <a:lstStyle/>
        <a:p>
          <a:endParaRPr lang="en-US"/>
        </a:p>
      </dgm:t>
    </dgm:pt>
    <dgm:pt modelId="{445E0F4D-0186-4AE5-A7DE-8509EEEB76A1}" type="sibTrans" cxnId="{2BDDBCB5-EEAA-4F1C-ACB0-DB97FEDD42D1}">
      <dgm:prSet/>
      <dgm:spPr/>
      <dgm:t>
        <a:bodyPr/>
        <a:lstStyle/>
        <a:p>
          <a:endParaRPr lang="en-US"/>
        </a:p>
      </dgm:t>
    </dgm:pt>
    <dgm:pt modelId="{AF859465-EF42-4AD1-9CDD-C4EE98BD6C03}">
      <dgm:prSet/>
      <dgm:spPr/>
      <dgm:t>
        <a:bodyPr/>
        <a:lstStyle/>
        <a:p>
          <a:r>
            <a:rPr lang="en-GB"/>
            <a:t>This is more than merely preparatory.</a:t>
          </a:r>
          <a:endParaRPr lang="en-US"/>
        </a:p>
      </dgm:t>
    </dgm:pt>
    <dgm:pt modelId="{2FA82732-74E1-471E-BBA0-30E273E40599}" type="parTrans" cxnId="{323EC802-6552-4D69-ACCC-03C4252E8EA9}">
      <dgm:prSet/>
      <dgm:spPr/>
      <dgm:t>
        <a:bodyPr/>
        <a:lstStyle/>
        <a:p>
          <a:endParaRPr lang="en-US"/>
        </a:p>
      </dgm:t>
    </dgm:pt>
    <dgm:pt modelId="{8FFDFB1F-2D9D-49EB-B6BA-AF757A452CFF}" type="sibTrans" cxnId="{323EC802-6552-4D69-ACCC-03C4252E8EA9}">
      <dgm:prSet/>
      <dgm:spPr/>
      <dgm:t>
        <a:bodyPr/>
        <a:lstStyle/>
        <a:p>
          <a:endParaRPr lang="en-US"/>
        </a:p>
      </dgm:t>
    </dgm:pt>
    <dgm:pt modelId="{971D5DCF-68A7-407D-8DB3-E5EF095A8309}">
      <dgm:prSet/>
      <dgm:spPr/>
      <dgm:t>
        <a:bodyPr/>
        <a:lstStyle/>
        <a:p>
          <a:r>
            <a:rPr lang="en-GB"/>
            <a:t>This is an attempt to commit an indictable offence.</a:t>
          </a:r>
          <a:endParaRPr lang="en-US"/>
        </a:p>
      </dgm:t>
    </dgm:pt>
    <dgm:pt modelId="{5AA22371-6FEF-4ADA-9A70-AAA264F33391}" type="parTrans" cxnId="{2D0D469F-AE54-43FF-8F51-4C4CF618A1E8}">
      <dgm:prSet/>
      <dgm:spPr/>
      <dgm:t>
        <a:bodyPr/>
        <a:lstStyle/>
        <a:p>
          <a:endParaRPr lang="en-US"/>
        </a:p>
      </dgm:t>
    </dgm:pt>
    <dgm:pt modelId="{7F0DC4CB-8D66-4213-AF0F-52421D67FD2E}" type="sibTrans" cxnId="{2D0D469F-AE54-43FF-8F51-4C4CF618A1E8}">
      <dgm:prSet/>
      <dgm:spPr/>
      <dgm:t>
        <a:bodyPr/>
        <a:lstStyle/>
        <a:p>
          <a:endParaRPr lang="en-US"/>
        </a:p>
      </dgm:t>
    </dgm:pt>
    <dgm:pt modelId="{0054D060-6AD6-413E-A737-B593B2668FC6}" type="pres">
      <dgm:prSet presAssocID="{E82738D2-D0E8-485A-B0E7-D49A93C3D64E}" presName="hierChild1" presStyleCnt="0">
        <dgm:presLayoutVars>
          <dgm:chPref val="1"/>
          <dgm:dir/>
          <dgm:animOne val="branch"/>
          <dgm:animLvl val="lvl"/>
          <dgm:resizeHandles/>
        </dgm:presLayoutVars>
      </dgm:prSet>
      <dgm:spPr/>
    </dgm:pt>
    <dgm:pt modelId="{67B24D6A-B733-4F4D-B094-CE3A8B5DADC1}" type="pres">
      <dgm:prSet presAssocID="{4360197E-1842-42C2-9837-639251DC0A80}" presName="hierRoot1" presStyleCnt="0"/>
      <dgm:spPr/>
    </dgm:pt>
    <dgm:pt modelId="{9087ADEE-16C2-4026-B512-20CDA121B011}" type="pres">
      <dgm:prSet presAssocID="{4360197E-1842-42C2-9837-639251DC0A80}" presName="composite" presStyleCnt="0"/>
      <dgm:spPr/>
    </dgm:pt>
    <dgm:pt modelId="{5541FA4B-F292-4385-B2EA-31EDD96C48A0}" type="pres">
      <dgm:prSet presAssocID="{4360197E-1842-42C2-9837-639251DC0A80}" presName="background" presStyleLbl="node0" presStyleIdx="0" presStyleCnt="3"/>
      <dgm:spPr/>
    </dgm:pt>
    <dgm:pt modelId="{6A8E0787-2331-458F-9ECA-BBEB5FD2B9FB}" type="pres">
      <dgm:prSet presAssocID="{4360197E-1842-42C2-9837-639251DC0A80}" presName="text" presStyleLbl="fgAcc0" presStyleIdx="0" presStyleCnt="3">
        <dgm:presLayoutVars>
          <dgm:chPref val="3"/>
        </dgm:presLayoutVars>
      </dgm:prSet>
      <dgm:spPr/>
    </dgm:pt>
    <dgm:pt modelId="{418FA384-88D6-4BCE-A922-451CDA691577}" type="pres">
      <dgm:prSet presAssocID="{4360197E-1842-42C2-9837-639251DC0A80}" presName="hierChild2" presStyleCnt="0"/>
      <dgm:spPr/>
    </dgm:pt>
    <dgm:pt modelId="{87632C2B-0591-4B76-9878-991AF935E2F0}" type="pres">
      <dgm:prSet presAssocID="{AF859465-EF42-4AD1-9CDD-C4EE98BD6C03}" presName="hierRoot1" presStyleCnt="0"/>
      <dgm:spPr/>
    </dgm:pt>
    <dgm:pt modelId="{11626E64-8EBC-403E-9DB9-CAE3887DF510}" type="pres">
      <dgm:prSet presAssocID="{AF859465-EF42-4AD1-9CDD-C4EE98BD6C03}" presName="composite" presStyleCnt="0"/>
      <dgm:spPr/>
    </dgm:pt>
    <dgm:pt modelId="{0ACF37D6-7202-469F-81C3-E35378265DF3}" type="pres">
      <dgm:prSet presAssocID="{AF859465-EF42-4AD1-9CDD-C4EE98BD6C03}" presName="background" presStyleLbl="node0" presStyleIdx="1" presStyleCnt="3"/>
      <dgm:spPr/>
    </dgm:pt>
    <dgm:pt modelId="{629A1EEE-C504-45ED-A998-BC3AC3E4D959}" type="pres">
      <dgm:prSet presAssocID="{AF859465-EF42-4AD1-9CDD-C4EE98BD6C03}" presName="text" presStyleLbl="fgAcc0" presStyleIdx="1" presStyleCnt="3">
        <dgm:presLayoutVars>
          <dgm:chPref val="3"/>
        </dgm:presLayoutVars>
      </dgm:prSet>
      <dgm:spPr/>
    </dgm:pt>
    <dgm:pt modelId="{ACACC276-F9BA-4F26-82DB-987D53698FBE}" type="pres">
      <dgm:prSet presAssocID="{AF859465-EF42-4AD1-9CDD-C4EE98BD6C03}" presName="hierChild2" presStyleCnt="0"/>
      <dgm:spPr/>
    </dgm:pt>
    <dgm:pt modelId="{B1C1352F-54DF-41A9-B686-F9DD18B2B6C5}" type="pres">
      <dgm:prSet presAssocID="{971D5DCF-68A7-407D-8DB3-E5EF095A8309}" presName="hierRoot1" presStyleCnt="0"/>
      <dgm:spPr/>
    </dgm:pt>
    <dgm:pt modelId="{E986834D-F32E-4966-9A15-BA3A5DCFE392}" type="pres">
      <dgm:prSet presAssocID="{971D5DCF-68A7-407D-8DB3-E5EF095A8309}" presName="composite" presStyleCnt="0"/>
      <dgm:spPr/>
    </dgm:pt>
    <dgm:pt modelId="{4DDB7D0A-4DAC-4AA7-A702-88A7537F0D2E}" type="pres">
      <dgm:prSet presAssocID="{971D5DCF-68A7-407D-8DB3-E5EF095A8309}" presName="background" presStyleLbl="node0" presStyleIdx="2" presStyleCnt="3"/>
      <dgm:spPr/>
    </dgm:pt>
    <dgm:pt modelId="{A68C9041-4BF1-4F3F-9EE1-4F5C36059ECB}" type="pres">
      <dgm:prSet presAssocID="{971D5DCF-68A7-407D-8DB3-E5EF095A8309}" presName="text" presStyleLbl="fgAcc0" presStyleIdx="2" presStyleCnt="3">
        <dgm:presLayoutVars>
          <dgm:chPref val="3"/>
        </dgm:presLayoutVars>
      </dgm:prSet>
      <dgm:spPr/>
    </dgm:pt>
    <dgm:pt modelId="{5AAD29D8-20B0-4DDA-B040-A1ED74B52A06}" type="pres">
      <dgm:prSet presAssocID="{971D5DCF-68A7-407D-8DB3-E5EF095A8309}" presName="hierChild2" presStyleCnt="0"/>
      <dgm:spPr/>
    </dgm:pt>
  </dgm:ptLst>
  <dgm:cxnLst>
    <dgm:cxn modelId="{323EC802-6552-4D69-ACCC-03C4252E8EA9}" srcId="{E82738D2-D0E8-485A-B0E7-D49A93C3D64E}" destId="{AF859465-EF42-4AD1-9CDD-C4EE98BD6C03}" srcOrd="1" destOrd="0" parTransId="{2FA82732-74E1-471E-BBA0-30E273E40599}" sibTransId="{8FFDFB1F-2D9D-49EB-B6BA-AF757A452CFF}"/>
    <dgm:cxn modelId="{3212A640-343E-4C7C-A55A-5571B03755D2}" type="presOf" srcId="{AF859465-EF42-4AD1-9CDD-C4EE98BD6C03}" destId="{629A1EEE-C504-45ED-A998-BC3AC3E4D959}" srcOrd="0" destOrd="0" presId="urn:microsoft.com/office/officeart/2005/8/layout/hierarchy1"/>
    <dgm:cxn modelId="{2ABC4966-E3A2-4EC2-BCDF-601B3804570F}" type="presOf" srcId="{E82738D2-D0E8-485A-B0E7-D49A93C3D64E}" destId="{0054D060-6AD6-413E-A737-B593B2668FC6}" srcOrd="0" destOrd="0" presId="urn:microsoft.com/office/officeart/2005/8/layout/hierarchy1"/>
    <dgm:cxn modelId="{2D0D469F-AE54-43FF-8F51-4C4CF618A1E8}" srcId="{E82738D2-D0E8-485A-B0E7-D49A93C3D64E}" destId="{971D5DCF-68A7-407D-8DB3-E5EF095A8309}" srcOrd="2" destOrd="0" parTransId="{5AA22371-6FEF-4ADA-9A70-AAA264F33391}" sibTransId="{7F0DC4CB-8D66-4213-AF0F-52421D67FD2E}"/>
    <dgm:cxn modelId="{2BDDBCB5-EEAA-4F1C-ACB0-DB97FEDD42D1}" srcId="{E82738D2-D0E8-485A-B0E7-D49A93C3D64E}" destId="{4360197E-1842-42C2-9837-639251DC0A80}" srcOrd="0" destOrd="0" parTransId="{F391E94F-C56E-4245-AE94-7DE9E0DE7A40}" sibTransId="{445E0F4D-0186-4AE5-A7DE-8509EEEB76A1}"/>
    <dgm:cxn modelId="{DB117BF3-9CB3-4D75-9351-586D8327F780}" type="presOf" srcId="{4360197E-1842-42C2-9837-639251DC0A80}" destId="{6A8E0787-2331-458F-9ECA-BBEB5FD2B9FB}" srcOrd="0" destOrd="0" presId="urn:microsoft.com/office/officeart/2005/8/layout/hierarchy1"/>
    <dgm:cxn modelId="{B36960F4-A24E-4519-86FA-E8BB385380B8}" type="presOf" srcId="{971D5DCF-68A7-407D-8DB3-E5EF095A8309}" destId="{A68C9041-4BF1-4F3F-9EE1-4F5C36059ECB}" srcOrd="0" destOrd="0" presId="urn:microsoft.com/office/officeart/2005/8/layout/hierarchy1"/>
    <dgm:cxn modelId="{0DCC6B6B-48D8-415C-B44D-D865FA73E291}" type="presParOf" srcId="{0054D060-6AD6-413E-A737-B593B2668FC6}" destId="{67B24D6A-B733-4F4D-B094-CE3A8B5DADC1}" srcOrd="0" destOrd="0" presId="urn:microsoft.com/office/officeart/2005/8/layout/hierarchy1"/>
    <dgm:cxn modelId="{B40B79B3-5528-46DC-B62A-BE914FF5F9F4}" type="presParOf" srcId="{67B24D6A-B733-4F4D-B094-CE3A8B5DADC1}" destId="{9087ADEE-16C2-4026-B512-20CDA121B011}" srcOrd="0" destOrd="0" presId="urn:microsoft.com/office/officeart/2005/8/layout/hierarchy1"/>
    <dgm:cxn modelId="{F11588CB-44AE-4FB7-928C-8514C4F411B6}" type="presParOf" srcId="{9087ADEE-16C2-4026-B512-20CDA121B011}" destId="{5541FA4B-F292-4385-B2EA-31EDD96C48A0}" srcOrd="0" destOrd="0" presId="urn:microsoft.com/office/officeart/2005/8/layout/hierarchy1"/>
    <dgm:cxn modelId="{59B779FA-EF68-4EF8-932E-C4BA3337DEF1}" type="presParOf" srcId="{9087ADEE-16C2-4026-B512-20CDA121B011}" destId="{6A8E0787-2331-458F-9ECA-BBEB5FD2B9FB}" srcOrd="1" destOrd="0" presId="urn:microsoft.com/office/officeart/2005/8/layout/hierarchy1"/>
    <dgm:cxn modelId="{95BBE5E8-087D-4FF1-B064-B03CCCBBABC1}" type="presParOf" srcId="{67B24D6A-B733-4F4D-B094-CE3A8B5DADC1}" destId="{418FA384-88D6-4BCE-A922-451CDA691577}" srcOrd="1" destOrd="0" presId="urn:microsoft.com/office/officeart/2005/8/layout/hierarchy1"/>
    <dgm:cxn modelId="{EBDD94B1-88A1-402E-8D89-BA0926A07D40}" type="presParOf" srcId="{0054D060-6AD6-413E-A737-B593B2668FC6}" destId="{87632C2B-0591-4B76-9878-991AF935E2F0}" srcOrd="1" destOrd="0" presId="urn:microsoft.com/office/officeart/2005/8/layout/hierarchy1"/>
    <dgm:cxn modelId="{F3FD362E-5F46-42D7-B717-F139D7E48DB1}" type="presParOf" srcId="{87632C2B-0591-4B76-9878-991AF935E2F0}" destId="{11626E64-8EBC-403E-9DB9-CAE3887DF510}" srcOrd="0" destOrd="0" presId="urn:microsoft.com/office/officeart/2005/8/layout/hierarchy1"/>
    <dgm:cxn modelId="{AF47E7E0-1A89-4862-A345-CA9D68CF9C8E}" type="presParOf" srcId="{11626E64-8EBC-403E-9DB9-CAE3887DF510}" destId="{0ACF37D6-7202-469F-81C3-E35378265DF3}" srcOrd="0" destOrd="0" presId="urn:microsoft.com/office/officeart/2005/8/layout/hierarchy1"/>
    <dgm:cxn modelId="{79283383-12AC-41C1-BFBF-69B322A86072}" type="presParOf" srcId="{11626E64-8EBC-403E-9DB9-CAE3887DF510}" destId="{629A1EEE-C504-45ED-A998-BC3AC3E4D959}" srcOrd="1" destOrd="0" presId="urn:microsoft.com/office/officeart/2005/8/layout/hierarchy1"/>
    <dgm:cxn modelId="{0FF8565A-4EFE-4F2A-A7C6-F242B53B97BA}" type="presParOf" srcId="{87632C2B-0591-4B76-9878-991AF935E2F0}" destId="{ACACC276-F9BA-4F26-82DB-987D53698FBE}" srcOrd="1" destOrd="0" presId="urn:microsoft.com/office/officeart/2005/8/layout/hierarchy1"/>
    <dgm:cxn modelId="{E619B4B4-1D22-4179-8BCE-391BBA2CC8FD}" type="presParOf" srcId="{0054D060-6AD6-413E-A737-B593B2668FC6}" destId="{B1C1352F-54DF-41A9-B686-F9DD18B2B6C5}" srcOrd="2" destOrd="0" presId="urn:microsoft.com/office/officeart/2005/8/layout/hierarchy1"/>
    <dgm:cxn modelId="{9C22EE55-8FD7-4E19-998F-8E3D86812152}" type="presParOf" srcId="{B1C1352F-54DF-41A9-B686-F9DD18B2B6C5}" destId="{E986834D-F32E-4966-9A15-BA3A5DCFE392}" srcOrd="0" destOrd="0" presId="urn:microsoft.com/office/officeart/2005/8/layout/hierarchy1"/>
    <dgm:cxn modelId="{2F89B3A1-F03B-4D2B-B85C-692B9BA62DA2}" type="presParOf" srcId="{E986834D-F32E-4966-9A15-BA3A5DCFE392}" destId="{4DDB7D0A-4DAC-4AA7-A702-88A7537F0D2E}" srcOrd="0" destOrd="0" presId="urn:microsoft.com/office/officeart/2005/8/layout/hierarchy1"/>
    <dgm:cxn modelId="{23B1DE47-9799-4349-BC7D-132901994491}" type="presParOf" srcId="{E986834D-F32E-4966-9A15-BA3A5DCFE392}" destId="{A68C9041-4BF1-4F3F-9EE1-4F5C36059ECB}" srcOrd="1" destOrd="0" presId="urn:microsoft.com/office/officeart/2005/8/layout/hierarchy1"/>
    <dgm:cxn modelId="{1C2207C8-4681-45E0-8E83-DE416F71E9DA}" type="presParOf" srcId="{B1C1352F-54DF-41A9-B686-F9DD18B2B6C5}" destId="{5AAD29D8-20B0-4DDA-B040-A1ED74B52A0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B33719B-9CB1-4A5F-B482-867851C59F4B}"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en-US"/>
        </a:p>
      </dgm:t>
    </dgm:pt>
    <dgm:pt modelId="{275B0C3F-C895-445E-8A34-AD8DF9E53E94}">
      <dgm:prSet phldrT="[Text]" custT="1"/>
      <dgm:spPr/>
      <dgm:t>
        <a:bodyPr/>
        <a:lstStyle/>
        <a:p>
          <a:r>
            <a:rPr lang="en-US" sz="2400" dirty="0"/>
            <a:t>.</a:t>
          </a:r>
        </a:p>
      </dgm:t>
    </dgm:pt>
    <dgm:pt modelId="{3217F32C-0371-41AE-BCD4-01C27C568FF2}" type="parTrans" cxnId="{390A7EF0-BFAC-49F0-B8A8-DB76A454C0B9}">
      <dgm:prSet/>
      <dgm:spPr/>
      <dgm:t>
        <a:bodyPr/>
        <a:lstStyle/>
        <a:p>
          <a:endParaRPr lang="en-US" sz="2400"/>
        </a:p>
      </dgm:t>
    </dgm:pt>
    <dgm:pt modelId="{1CA9958E-C8A4-4391-B205-617A4CE83C9A}" type="sibTrans" cxnId="{390A7EF0-BFAC-49F0-B8A8-DB76A454C0B9}">
      <dgm:prSet/>
      <dgm:spPr/>
      <dgm:t>
        <a:bodyPr/>
        <a:lstStyle/>
        <a:p>
          <a:endParaRPr lang="en-US" sz="2400"/>
        </a:p>
      </dgm:t>
    </dgm:pt>
    <dgm:pt modelId="{A3ABB08F-BE6B-48A4-8E6B-F6315AC3C4F8}">
      <dgm:prSet phldrT="[Text]" custT="1"/>
      <dgm:spPr/>
      <dgm:t>
        <a:bodyPr/>
        <a:lstStyle/>
        <a:p>
          <a:r>
            <a:rPr lang="en-US" sz="2400" dirty="0"/>
            <a:t>Homicide: Murder, Manslaughter</a:t>
          </a:r>
        </a:p>
      </dgm:t>
    </dgm:pt>
    <dgm:pt modelId="{9901AC8C-CA67-44AD-8A6A-C6505A5772ED}" type="parTrans" cxnId="{5C2A03EE-C393-410B-87B1-DCA49824467B}">
      <dgm:prSet/>
      <dgm:spPr/>
      <dgm:t>
        <a:bodyPr/>
        <a:lstStyle/>
        <a:p>
          <a:endParaRPr lang="en-US" sz="2400"/>
        </a:p>
      </dgm:t>
    </dgm:pt>
    <dgm:pt modelId="{4FCFED40-2224-4E1C-9943-5DF5C8DD4B36}" type="sibTrans" cxnId="{5C2A03EE-C393-410B-87B1-DCA49824467B}">
      <dgm:prSet/>
      <dgm:spPr/>
      <dgm:t>
        <a:bodyPr/>
        <a:lstStyle/>
        <a:p>
          <a:endParaRPr lang="en-US" sz="2400"/>
        </a:p>
      </dgm:t>
    </dgm:pt>
    <dgm:pt modelId="{8B816345-14D8-437F-A89E-72FEEF6CD04A}">
      <dgm:prSet phldrT="[Text]" custT="1"/>
      <dgm:spPr/>
      <dgm:t>
        <a:bodyPr/>
        <a:lstStyle/>
        <a:p>
          <a:r>
            <a:rPr lang="en-US" sz="2400" dirty="0"/>
            <a:t>.</a:t>
          </a:r>
        </a:p>
      </dgm:t>
    </dgm:pt>
    <dgm:pt modelId="{81E17321-E84B-40A5-AAF7-A3FF310D6C89}" type="parTrans" cxnId="{578383C5-AA86-4FBB-8C2B-C6752BD055C5}">
      <dgm:prSet/>
      <dgm:spPr/>
      <dgm:t>
        <a:bodyPr/>
        <a:lstStyle/>
        <a:p>
          <a:endParaRPr lang="en-US" sz="2400"/>
        </a:p>
      </dgm:t>
    </dgm:pt>
    <dgm:pt modelId="{8EB0800B-EDCF-4822-A5FA-71F37E492675}" type="sibTrans" cxnId="{578383C5-AA86-4FBB-8C2B-C6752BD055C5}">
      <dgm:prSet/>
      <dgm:spPr/>
      <dgm:t>
        <a:bodyPr/>
        <a:lstStyle/>
        <a:p>
          <a:endParaRPr lang="en-US" sz="2400"/>
        </a:p>
      </dgm:t>
    </dgm:pt>
    <dgm:pt modelId="{AA5A5006-BB01-470B-9C1A-38EA85D8DE82}">
      <dgm:prSet phldrT="[Text]" custT="1"/>
      <dgm:spPr/>
      <dgm:t>
        <a:bodyPr/>
        <a:lstStyle/>
        <a:p>
          <a:r>
            <a:rPr lang="en-US" sz="2400" dirty="0"/>
            <a:t>G.B.H with intent - Section 18 OAP Act 1861</a:t>
          </a:r>
        </a:p>
      </dgm:t>
    </dgm:pt>
    <dgm:pt modelId="{219BD06D-2178-49CA-BE77-219F2888FEDB}" type="parTrans" cxnId="{350815C0-B6EF-4613-BE15-0969996820B4}">
      <dgm:prSet/>
      <dgm:spPr/>
      <dgm:t>
        <a:bodyPr/>
        <a:lstStyle/>
        <a:p>
          <a:endParaRPr lang="en-US" sz="2400"/>
        </a:p>
      </dgm:t>
    </dgm:pt>
    <dgm:pt modelId="{63099710-F260-4A3C-A141-BC8B9433A9B7}" type="sibTrans" cxnId="{350815C0-B6EF-4613-BE15-0969996820B4}">
      <dgm:prSet/>
      <dgm:spPr/>
      <dgm:t>
        <a:bodyPr/>
        <a:lstStyle/>
        <a:p>
          <a:endParaRPr lang="en-US" sz="2400"/>
        </a:p>
      </dgm:t>
    </dgm:pt>
    <dgm:pt modelId="{E7A853DC-BBD6-44EE-9FC9-9EAA1978DD2F}">
      <dgm:prSet phldrT="[Text]" custT="1"/>
      <dgm:spPr/>
      <dgm:t>
        <a:bodyPr/>
        <a:lstStyle/>
        <a:p>
          <a:r>
            <a:rPr lang="en-US" sz="2400" dirty="0"/>
            <a:t>.</a:t>
          </a:r>
        </a:p>
      </dgm:t>
    </dgm:pt>
    <dgm:pt modelId="{20C7ADC1-6886-4DAA-AF61-3AB2DF2C96BD}" type="parTrans" cxnId="{276C684A-6506-4669-9710-1371A88C7241}">
      <dgm:prSet/>
      <dgm:spPr/>
      <dgm:t>
        <a:bodyPr/>
        <a:lstStyle/>
        <a:p>
          <a:endParaRPr lang="en-US" sz="2400"/>
        </a:p>
      </dgm:t>
    </dgm:pt>
    <dgm:pt modelId="{0FABA56F-8634-4055-9AD7-2AA07D9158F8}" type="sibTrans" cxnId="{276C684A-6506-4669-9710-1371A88C7241}">
      <dgm:prSet/>
      <dgm:spPr/>
      <dgm:t>
        <a:bodyPr/>
        <a:lstStyle/>
        <a:p>
          <a:endParaRPr lang="en-US" sz="2400"/>
        </a:p>
      </dgm:t>
    </dgm:pt>
    <dgm:pt modelId="{37B14EC6-3FDB-49FD-B47F-682C8468BAB1}">
      <dgm:prSet phldrT="[Text]" custT="1"/>
      <dgm:spPr/>
      <dgm:t>
        <a:bodyPr/>
        <a:lstStyle/>
        <a:p>
          <a:r>
            <a:rPr lang="en-US" sz="2400" dirty="0"/>
            <a:t>G.B.H - Section 20 OAP Act 1861</a:t>
          </a:r>
        </a:p>
      </dgm:t>
    </dgm:pt>
    <dgm:pt modelId="{6E87AB15-7799-44E7-B3EF-5B93A10A2DC3}" type="parTrans" cxnId="{2D4433B3-582A-4E25-9B14-03DE3D60FC14}">
      <dgm:prSet/>
      <dgm:spPr/>
      <dgm:t>
        <a:bodyPr/>
        <a:lstStyle/>
        <a:p>
          <a:endParaRPr lang="en-US" sz="2400"/>
        </a:p>
      </dgm:t>
    </dgm:pt>
    <dgm:pt modelId="{DD5B3605-22C8-439E-8480-24310EE0DAF1}" type="sibTrans" cxnId="{2D4433B3-582A-4E25-9B14-03DE3D60FC14}">
      <dgm:prSet/>
      <dgm:spPr/>
      <dgm:t>
        <a:bodyPr/>
        <a:lstStyle/>
        <a:p>
          <a:endParaRPr lang="en-US" sz="2400"/>
        </a:p>
      </dgm:t>
    </dgm:pt>
    <dgm:pt modelId="{6F436F3D-E971-40EC-A66D-EEDE4F62511F}" type="pres">
      <dgm:prSet presAssocID="{6B33719B-9CB1-4A5F-B482-867851C59F4B}" presName="linearFlow" presStyleCnt="0">
        <dgm:presLayoutVars>
          <dgm:dir/>
          <dgm:animLvl val="lvl"/>
          <dgm:resizeHandles val="exact"/>
        </dgm:presLayoutVars>
      </dgm:prSet>
      <dgm:spPr/>
    </dgm:pt>
    <dgm:pt modelId="{2F0A34BD-A121-4EA5-AB96-E2A9730EE7E2}" type="pres">
      <dgm:prSet presAssocID="{275B0C3F-C895-445E-8A34-AD8DF9E53E94}" presName="composite" presStyleCnt="0"/>
      <dgm:spPr/>
    </dgm:pt>
    <dgm:pt modelId="{13BA772E-A18B-4BA9-89AD-5FE2BCB27640}" type="pres">
      <dgm:prSet presAssocID="{275B0C3F-C895-445E-8A34-AD8DF9E53E94}" presName="parentText" presStyleLbl="alignNode1" presStyleIdx="0" presStyleCnt="3">
        <dgm:presLayoutVars>
          <dgm:chMax val="1"/>
          <dgm:bulletEnabled val="1"/>
        </dgm:presLayoutVars>
      </dgm:prSet>
      <dgm:spPr/>
    </dgm:pt>
    <dgm:pt modelId="{B270A083-C0F1-424B-BAFF-CDF4D729AFCB}" type="pres">
      <dgm:prSet presAssocID="{275B0C3F-C895-445E-8A34-AD8DF9E53E94}" presName="descendantText" presStyleLbl="alignAcc1" presStyleIdx="0" presStyleCnt="3">
        <dgm:presLayoutVars>
          <dgm:bulletEnabled val="1"/>
        </dgm:presLayoutVars>
      </dgm:prSet>
      <dgm:spPr/>
    </dgm:pt>
    <dgm:pt modelId="{658C945D-0A3F-4395-B615-32AEB91F1698}" type="pres">
      <dgm:prSet presAssocID="{1CA9958E-C8A4-4391-B205-617A4CE83C9A}" presName="sp" presStyleCnt="0"/>
      <dgm:spPr/>
    </dgm:pt>
    <dgm:pt modelId="{00BC1A16-3992-4047-AABA-4146129BFBEA}" type="pres">
      <dgm:prSet presAssocID="{8B816345-14D8-437F-A89E-72FEEF6CD04A}" presName="composite" presStyleCnt="0"/>
      <dgm:spPr/>
    </dgm:pt>
    <dgm:pt modelId="{B3E6C3C9-2164-4C87-814E-8EEC4B1E6C2C}" type="pres">
      <dgm:prSet presAssocID="{8B816345-14D8-437F-A89E-72FEEF6CD04A}" presName="parentText" presStyleLbl="alignNode1" presStyleIdx="1" presStyleCnt="3">
        <dgm:presLayoutVars>
          <dgm:chMax val="1"/>
          <dgm:bulletEnabled val="1"/>
        </dgm:presLayoutVars>
      </dgm:prSet>
      <dgm:spPr/>
    </dgm:pt>
    <dgm:pt modelId="{624FB553-6743-48EF-9184-41DFD581DCFD}" type="pres">
      <dgm:prSet presAssocID="{8B816345-14D8-437F-A89E-72FEEF6CD04A}" presName="descendantText" presStyleLbl="alignAcc1" presStyleIdx="1" presStyleCnt="3">
        <dgm:presLayoutVars>
          <dgm:bulletEnabled val="1"/>
        </dgm:presLayoutVars>
      </dgm:prSet>
      <dgm:spPr/>
    </dgm:pt>
    <dgm:pt modelId="{EB74C163-CED8-4F2E-8523-D8A5CE07A964}" type="pres">
      <dgm:prSet presAssocID="{8EB0800B-EDCF-4822-A5FA-71F37E492675}" presName="sp" presStyleCnt="0"/>
      <dgm:spPr/>
    </dgm:pt>
    <dgm:pt modelId="{AC0FC41F-322C-44C8-ADFB-C66EDD78806C}" type="pres">
      <dgm:prSet presAssocID="{E7A853DC-BBD6-44EE-9FC9-9EAA1978DD2F}" presName="composite" presStyleCnt="0"/>
      <dgm:spPr/>
    </dgm:pt>
    <dgm:pt modelId="{628C2AE4-708D-40E6-A4D1-6C3C2CB77723}" type="pres">
      <dgm:prSet presAssocID="{E7A853DC-BBD6-44EE-9FC9-9EAA1978DD2F}" presName="parentText" presStyleLbl="alignNode1" presStyleIdx="2" presStyleCnt="3">
        <dgm:presLayoutVars>
          <dgm:chMax val="1"/>
          <dgm:bulletEnabled val="1"/>
        </dgm:presLayoutVars>
      </dgm:prSet>
      <dgm:spPr/>
    </dgm:pt>
    <dgm:pt modelId="{84CCCE8E-413C-4A84-B85B-B7FAF76A52F1}" type="pres">
      <dgm:prSet presAssocID="{E7A853DC-BBD6-44EE-9FC9-9EAA1978DD2F}" presName="descendantText" presStyleLbl="alignAcc1" presStyleIdx="2" presStyleCnt="3">
        <dgm:presLayoutVars>
          <dgm:bulletEnabled val="1"/>
        </dgm:presLayoutVars>
      </dgm:prSet>
      <dgm:spPr/>
    </dgm:pt>
  </dgm:ptLst>
  <dgm:cxnLst>
    <dgm:cxn modelId="{48790B07-D838-4F13-96AC-AAB13FB6E9D3}" type="presOf" srcId="{8B816345-14D8-437F-A89E-72FEEF6CD04A}" destId="{B3E6C3C9-2164-4C87-814E-8EEC4B1E6C2C}" srcOrd="0" destOrd="0" presId="urn:microsoft.com/office/officeart/2005/8/layout/chevron2"/>
    <dgm:cxn modelId="{0012892B-1B9A-45C0-98CD-3A637B603514}" type="presOf" srcId="{E7A853DC-BBD6-44EE-9FC9-9EAA1978DD2F}" destId="{628C2AE4-708D-40E6-A4D1-6C3C2CB77723}" srcOrd="0" destOrd="0" presId="urn:microsoft.com/office/officeart/2005/8/layout/chevron2"/>
    <dgm:cxn modelId="{67F61465-47C3-4B5D-B045-FC7564E94A5C}" type="presOf" srcId="{275B0C3F-C895-445E-8A34-AD8DF9E53E94}" destId="{13BA772E-A18B-4BA9-89AD-5FE2BCB27640}" srcOrd="0" destOrd="0" presId="urn:microsoft.com/office/officeart/2005/8/layout/chevron2"/>
    <dgm:cxn modelId="{276C684A-6506-4669-9710-1371A88C7241}" srcId="{6B33719B-9CB1-4A5F-B482-867851C59F4B}" destId="{E7A853DC-BBD6-44EE-9FC9-9EAA1978DD2F}" srcOrd="2" destOrd="0" parTransId="{20C7ADC1-6886-4DAA-AF61-3AB2DF2C96BD}" sibTransId="{0FABA56F-8634-4055-9AD7-2AA07D9158F8}"/>
    <dgm:cxn modelId="{A186038A-601A-4DBF-899D-1ED09DFDAD38}" type="presOf" srcId="{AA5A5006-BB01-470B-9C1A-38EA85D8DE82}" destId="{624FB553-6743-48EF-9184-41DFD581DCFD}" srcOrd="0" destOrd="0" presId="urn:microsoft.com/office/officeart/2005/8/layout/chevron2"/>
    <dgm:cxn modelId="{BF5180AE-5C96-4E3C-BC90-1D40BA2AFFC5}" type="presOf" srcId="{37B14EC6-3FDB-49FD-B47F-682C8468BAB1}" destId="{84CCCE8E-413C-4A84-B85B-B7FAF76A52F1}" srcOrd="0" destOrd="0" presId="urn:microsoft.com/office/officeart/2005/8/layout/chevron2"/>
    <dgm:cxn modelId="{2D4433B3-582A-4E25-9B14-03DE3D60FC14}" srcId="{E7A853DC-BBD6-44EE-9FC9-9EAA1978DD2F}" destId="{37B14EC6-3FDB-49FD-B47F-682C8468BAB1}" srcOrd="0" destOrd="0" parTransId="{6E87AB15-7799-44E7-B3EF-5B93A10A2DC3}" sibTransId="{DD5B3605-22C8-439E-8480-24310EE0DAF1}"/>
    <dgm:cxn modelId="{350815C0-B6EF-4613-BE15-0969996820B4}" srcId="{8B816345-14D8-437F-A89E-72FEEF6CD04A}" destId="{AA5A5006-BB01-470B-9C1A-38EA85D8DE82}" srcOrd="0" destOrd="0" parTransId="{219BD06D-2178-49CA-BE77-219F2888FEDB}" sibTransId="{63099710-F260-4A3C-A141-BC8B9433A9B7}"/>
    <dgm:cxn modelId="{578383C5-AA86-4FBB-8C2B-C6752BD055C5}" srcId="{6B33719B-9CB1-4A5F-B482-867851C59F4B}" destId="{8B816345-14D8-437F-A89E-72FEEF6CD04A}" srcOrd="1" destOrd="0" parTransId="{81E17321-E84B-40A5-AAF7-A3FF310D6C89}" sibTransId="{8EB0800B-EDCF-4822-A5FA-71F37E492675}"/>
    <dgm:cxn modelId="{B8C95EE4-ABE0-4FD9-A01E-7810A1F839A7}" type="presOf" srcId="{6B33719B-9CB1-4A5F-B482-867851C59F4B}" destId="{6F436F3D-E971-40EC-A66D-EEDE4F62511F}" srcOrd="0" destOrd="0" presId="urn:microsoft.com/office/officeart/2005/8/layout/chevron2"/>
    <dgm:cxn modelId="{E06A5DE9-B38E-40F9-B818-3971D82C370B}" type="presOf" srcId="{A3ABB08F-BE6B-48A4-8E6B-F6315AC3C4F8}" destId="{B270A083-C0F1-424B-BAFF-CDF4D729AFCB}" srcOrd="0" destOrd="0" presId="urn:microsoft.com/office/officeart/2005/8/layout/chevron2"/>
    <dgm:cxn modelId="{5C2A03EE-C393-410B-87B1-DCA49824467B}" srcId="{275B0C3F-C895-445E-8A34-AD8DF9E53E94}" destId="{A3ABB08F-BE6B-48A4-8E6B-F6315AC3C4F8}" srcOrd="0" destOrd="0" parTransId="{9901AC8C-CA67-44AD-8A6A-C6505A5772ED}" sibTransId="{4FCFED40-2224-4E1C-9943-5DF5C8DD4B36}"/>
    <dgm:cxn modelId="{390A7EF0-BFAC-49F0-B8A8-DB76A454C0B9}" srcId="{6B33719B-9CB1-4A5F-B482-867851C59F4B}" destId="{275B0C3F-C895-445E-8A34-AD8DF9E53E94}" srcOrd="0" destOrd="0" parTransId="{3217F32C-0371-41AE-BCD4-01C27C568FF2}" sibTransId="{1CA9958E-C8A4-4391-B205-617A4CE83C9A}"/>
    <dgm:cxn modelId="{4549813A-8A95-478B-BABF-D31A62843AAC}" type="presParOf" srcId="{6F436F3D-E971-40EC-A66D-EEDE4F62511F}" destId="{2F0A34BD-A121-4EA5-AB96-E2A9730EE7E2}" srcOrd="0" destOrd="0" presId="urn:microsoft.com/office/officeart/2005/8/layout/chevron2"/>
    <dgm:cxn modelId="{DCECC0B7-81DF-48C1-A058-AC9128E9F9C9}" type="presParOf" srcId="{2F0A34BD-A121-4EA5-AB96-E2A9730EE7E2}" destId="{13BA772E-A18B-4BA9-89AD-5FE2BCB27640}" srcOrd="0" destOrd="0" presId="urn:microsoft.com/office/officeart/2005/8/layout/chevron2"/>
    <dgm:cxn modelId="{DD3896BC-3789-4B24-9EAC-41E13E13525B}" type="presParOf" srcId="{2F0A34BD-A121-4EA5-AB96-E2A9730EE7E2}" destId="{B270A083-C0F1-424B-BAFF-CDF4D729AFCB}" srcOrd="1" destOrd="0" presId="urn:microsoft.com/office/officeart/2005/8/layout/chevron2"/>
    <dgm:cxn modelId="{373FBB2B-718B-457E-B0F6-CAF2180552AC}" type="presParOf" srcId="{6F436F3D-E971-40EC-A66D-EEDE4F62511F}" destId="{658C945D-0A3F-4395-B615-32AEB91F1698}" srcOrd="1" destOrd="0" presId="urn:microsoft.com/office/officeart/2005/8/layout/chevron2"/>
    <dgm:cxn modelId="{D3CD60EA-CD64-4397-A332-1E154605182F}" type="presParOf" srcId="{6F436F3D-E971-40EC-A66D-EEDE4F62511F}" destId="{00BC1A16-3992-4047-AABA-4146129BFBEA}" srcOrd="2" destOrd="0" presId="urn:microsoft.com/office/officeart/2005/8/layout/chevron2"/>
    <dgm:cxn modelId="{BF2555EF-CAB1-4355-B008-95458433FA6A}" type="presParOf" srcId="{00BC1A16-3992-4047-AABA-4146129BFBEA}" destId="{B3E6C3C9-2164-4C87-814E-8EEC4B1E6C2C}" srcOrd="0" destOrd="0" presId="urn:microsoft.com/office/officeart/2005/8/layout/chevron2"/>
    <dgm:cxn modelId="{697A9E3C-EE1B-43C6-BA3A-9F757E331C42}" type="presParOf" srcId="{00BC1A16-3992-4047-AABA-4146129BFBEA}" destId="{624FB553-6743-48EF-9184-41DFD581DCFD}" srcOrd="1" destOrd="0" presId="urn:microsoft.com/office/officeart/2005/8/layout/chevron2"/>
    <dgm:cxn modelId="{3B298E20-ADD2-4934-A2C1-5AFC1768D745}" type="presParOf" srcId="{6F436F3D-E971-40EC-A66D-EEDE4F62511F}" destId="{EB74C163-CED8-4F2E-8523-D8A5CE07A964}" srcOrd="3" destOrd="0" presId="urn:microsoft.com/office/officeart/2005/8/layout/chevron2"/>
    <dgm:cxn modelId="{0EE69C08-47E8-4084-B78A-AE673DEDB04E}" type="presParOf" srcId="{6F436F3D-E971-40EC-A66D-EEDE4F62511F}" destId="{AC0FC41F-322C-44C8-ADFB-C66EDD78806C}" srcOrd="4" destOrd="0" presId="urn:microsoft.com/office/officeart/2005/8/layout/chevron2"/>
    <dgm:cxn modelId="{B233A624-86C8-42AC-8806-6BB04D6C638E}" type="presParOf" srcId="{AC0FC41F-322C-44C8-ADFB-C66EDD78806C}" destId="{628C2AE4-708D-40E6-A4D1-6C3C2CB77723}" srcOrd="0" destOrd="0" presId="urn:microsoft.com/office/officeart/2005/8/layout/chevron2"/>
    <dgm:cxn modelId="{CDBEFE62-62B1-4048-8959-388E2FB62828}" type="presParOf" srcId="{AC0FC41F-322C-44C8-ADFB-C66EDD78806C}" destId="{84CCCE8E-413C-4A84-B85B-B7FAF76A52F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B33719B-9CB1-4A5F-B482-867851C59F4B}" type="doc">
      <dgm:prSet loTypeId="urn:microsoft.com/office/officeart/2005/8/layout/chevron2" loCatId="list" qsTypeId="urn:microsoft.com/office/officeart/2005/8/quickstyle/simple1" qsCatId="simple" csTypeId="urn:microsoft.com/office/officeart/2005/8/colors/colorful4" csCatId="colorful" phldr="1"/>
      <dgm:spPr/>
      <dgm:t>
        <a:bodyPr/>
        <a:lstStyle/>
        <a:p>
          <a:endParaRPr lang="en-US"/>
        </a:p>
      </dgm:t>
    </dgm:pt>
    <dgm:pt modelId="{275B0C3F-C895-445E-8A34-AD8DF9E53E94}">
      <dgm:prSet phldrT="[Text]"/>
      <dgm:spPr/>
      <dgm:t>
        <a:bodyPr/>
        <a:lstStyle/>
        <a:p>
          <a:r>
            <a:rPr lang="en-US" dirty="0"/>
            <a:t>.</a:t>
          </a:r>
        </a:p>
      </dgm:t>
    </dgm:pt>
    <dgm:pt modelId="{3217F32C-0371-41AE-BCD4-01C27C568FF2}" type="parTrans" cxnId="{390A7EF0-BFAC-49F0-B8A8-DB76A454C0B9}">
      <dgm:prSet/>
      <dgm:spPr/>
      <dgm:t>
        <a:bodyPr/>
        <a:lstStyle/>
        <a:p>
          <a:endParaRPr lang="en-US"/>
        </a:p>
      </dgm:t>
    </dgm:pt>
    <dgm:pt modelId="{1CA9958E-C8A4-4391-B205-617A4CE83C9A}" type="sibTrans" cxnId="{390A7EF0-BFAC-49F0-B8A8-DB76A454C0B9}">
      <dgm:prSet/>
      <dgm:spPr/>
      <dgm:t>
        <a:bodyPr/>
        <a:lstStyle/>
        <a:p>
          <a:endParaRPr lang="en-US"/>
        </a:p>
      </dgm:t>
    </dgm:pt>
    <dgm:pt modelId="{A3ABB08F-BE6B-48A4-8E6B-F6315AC3C4F8}">
      <dgm:prSet phldrT="[Text]" custT="1"/>
      <dgm:spPr/>
      <dgm:t>
        <a:bodyPr/>
        <a:lstStyle/>
        <a:p>
          <a:r>
            <a:rPr lang="en-US" sz="2400" dirty="0"/>
            <a:t>A.B.H - Section 47 OAP 1861</a:t>
          </a:r>
        </a:p>
      </dgm:t>
    </dgm:pt>
    <dgm:pt modelId="{9901AC8C-CA67-44AD-8A6A-C6505A5772ED}" type="parTrans" cxnId="{5C2A03EE-C393-410B-87B1-DCA49824467B}">
      <dgm:prSet/>
      <dgm:spPr/>
      <dgm:t>
        <a:bodyPr/>
        <a:lstStyle/>
        <a:p>
          <a:endParaRPr lang="en-US"/>
        </a:p>
      </dgm:t>
    </dgm:pt>
    <dgm:pt modelId="{4FCFED40-2224-4E1C-9943-5DF5C8DD4B36}" type="sibTrans" cxnId="{5C2A03EE-C393-410B-87B1-DCA49824467B}">
      <dgm:prSet/>
      <dgm:spPr/>
      <dgm:t>
        <a:bodyPr/>
        <a:lstStyle/>
        <a:p>
          <a:endParaRPr lang="en-US"/>
        </a:p>
      </dgm:t>
    </dgm:pt>
    <dgm:pt modelId="{8B816345-14D8-437F-A89E-72FEEF6CD04A}">
      <dgm:prSet phldrT="[Text]"/>
      <dgm:spPr/>
      <dgm:t>
        <a:bodyPr/>
        <a:lstStyle/>
        <a:p>
          <a:r>
            <a:rPr lang="en-US" dirty="0"/>
            <a:t>.</a:t>
          </a:r>
        </a:p>
      </dgm:t>
    </dgm:pt>
    <dgm:pt modelId="{81E17321-E84B-40A5-AAF7-A3FF310D6C89}" type="parTrans" cxnId="{578383C5-AA86-4FBB-8C2B-C6752BD055C5}">
      <dgm:prSet/>
      <dgm:spPr/>
      <dgm:t>
        <a:bodyPr/>
        <a:lstStyle/>
        <a:p>
          <a:endParaRPr lang="en-US"/>
        </a:p>
      </dgm:t>
    </dgm:pt>
    <dgm:pt modelId="{8EB0800B-EDCF-4822-A5FA-71F37E492675}" type="sibTrans" cxnId="{578383C5-AA86-4FBB-8C2B-C6752BD055C5}">
      <dgm:prSet/>
      <dgm:spPr/>
      <dgm:t>
        <a:bodyPr/>
        <a:lstStyle/>
        <a:p>
          <a:endParaRPr lang="en-US"/>
        </a:p>
      </dgm:t>
    </dgm:pt>
    <dgm:pt modelId="{AA5A5006-BB01-470B-9C1A-38EA85D8DE82}">
      <dgm:prSet phldrT="[Text]" custT="1"/>
      <dgm:spPr/>
      <dgm:t>
        <a:bodyPr/>
        <a:lstStyle/>
        <a:p>
          <a:r>
            <a:rPr lang="en-US" sz="2400" dirty="0"/>
            <a:t>Common Assault - Section 39 CJA 1988</a:t>
          </a:r>
        </a:p>
      </dgm:t>
    </dgm:pt>
    <dgm:pt modelId="{219BD06D-2178-49CA-BE77-219F2888FEDB}" type="parTrans" cxnId="{350815C0-B6EF-4613-BE15-0969996820B4}">
      <dgm:prSet/>
      <dgm:spPr/>
      <dgm:t>
        <a:bodyPr/>
        <a:lstStyle/>
        <a:p>
          <a:endParaRPr lang="en-US"/>
        </a:p>
      </dgm:t>
    </dgm:pt>
    <dgm:pt modelId="{63099710-F260-4A3C-A141-BC8B9433A9B7}" type="sibTrans" cxnId="{350815C0-B6EF-4613-BE15-0969996820B4}">
      <dgm:prSet/>
      <dgm:spPr/>
      <dgm:t>
        <a:bodyPr/>
        <a:lstStyle/>
        <a:p>
          <a:endParaRPr lang="en-US"/>
        </a:p>
      </dgm:t>
    </dgm:pt>
    <dgm:pt modelId="{6F436F3D-E971-40EC-A66D-EEDE4F62511F}" type="pres">
      <dgm:prSet presAssocID="{6B33719B-9CB1-4A5F-B482-867851C59F4B}" presName="linearFlow" presStyleCnt="0">
        <dgm:presLayoutVars>
          <dgm:dir/>
          <dgm:animLvl val="lvl"/>
          <dgm:resizeHandles val="exact"/>
        </dgm:presLayoutVars>
      </dgm:prSet>
      <dgm:spPr/>
    </dgm:pt>
    <dgm:pt modelId="{2F0A34BD-A121-4EA5-AB96-E2A9730EE7E2}" type="pres">
      <dgm:prSet presAssocID="{275B0C3F-C895-445E-8A34-AD8DF9E53E94}" presName="composite" presStyleCnt="0"/>
      <dgm:spPr/>
    </dgm:pt>
    <dgm:pt modelId="{13BA772E-A18B-4BA9-89AD-5FE2BCB27640}" type="pres">
      <dgm:prSet presAssocID="{275B0C3F-C895-445E-8A34-AD8DF9E53E94}" presName="parentText" presStyleLbl="alignNode1" presStyleIdx="0" presStyleCnt="2">
        <dgm:presLayoutVars>
          <dgm:chMax val="1"/>
          <dgm:bulletEnabled val="1"/>
        </dgm:presLayoutVars>
      </dgm:prSet>
      <dgm:spPr/>
    </dgm:pt>
    <dgm:pt modelId="{B270A083-C0F1-424B-BAFF-CDF4D729AFCB}" type="pres">
      <dgm:prSet presAssocID="{275B0C3F-C895-445E-8A34-AD8DF9E53E94}" presName="descendantText" presStyleLbl="alignAcc1" presStyleIdx="0" presStyleCnt="2">
        <dgm:presLayoutVars>
          <dgm:bulletEnabled val="1"/>
        </dgm:presLayoutVars>
      </dgm:prSet>
      <dgm:spPr/>
    </dgm:pt>
    <dgm:pt modelId="{658C945D-0A3F-4395-B615-32AEB91F1698}" type="pres">
      <dgm:prSet presAssocID="{1CA9958E-C8A4-4391-B205-617A4CE83C9A}" presName="sp" presStyleCnt="0"/>
      <dgm:spPr/>
    </dgm:pt>
    <dgm:pt modelId="{00BC1A16-3992-4047-AABA-4146129BFBEA}" type="pres">
      <dgm:prSet presAssocID="{8B816345-14D8-437F-A89E-72FEEF6CD04A}" presName="composite" presStyleCnt="0"/>
      <dgm:spPr/>
    </dgm:pt>
    <dgm:pt modelId="{B3E6C3C9-2164-4C87-814E-8EEC4B1E6C2C}" type="pres">
      <dgm:prSet presAssocID="{8B816345-14D8-437F-A89E-72FEEF6CD04A}" presName="parentText" presStyleLbl="alignNode1" presStyleIdx="1" presStyleCnt="2" custLinFactNeighborX="0" custLinFactNeighborY="6810">
        <dgm:presLayoutVars>
          <dgm:chMax val="1"/>
          <dgm:bulletEnabled val="1"/>
        </dgm:presLayoutVars>
      </dgm:prSet>
      <dgm:spPr/>
    </dgm:pt>
    <dgm:pt modelId="{624FB553-6743-48EF-9184-41DFD581DCFD}" type="pres">
      <dgm:prSet presAssocID="{8B816345-14D8-437F-A89E-72FEEF6CD04A}" presName="descendantText" presStyleLbl="alignAcc1" presStyleIdx="1" presStyleCnt="2">
        <dgm:presLayoutVars>
          <dgm:bulletEnabled val="1"/>
        </dgm:presLayoutVars>
      </dgm:prSet>
      <dgm:spPr/>
    </dgm:pt>
  </dgm:ptLst>
  <dgm:cxnLst>
    <dgm:cxn modelId="{48790B07-D838-4F13-96AC-AAB13FB6E9D3}" type="presOf" srcId="{8B816345-14D8-437F-A89E-72FEEF6CD04A}" destId="{B3E6C3C9-2164-4C87-814E-8EEC4B1E6C2C}" srcOrd="0" destOrd="0" presId="urn:microsoft.com/office/officeart/2005/8/layout/chevron2"/>
    <dgm:cxn modelId="{67F61465-47C3-4B5D-B045-FC7564E94A5C}" type="presOf" srcId="{275B0C3F-C895-445E-8A34-AD8DF9E53E94}" destId="{13BA772E-A18B-4BA9-89AD-5FE2BCB27640}" srcOrd="0" destOrd="0" presId="urn:microsoft.com/office/officeart/2005/8/layout/chevron2"/>
    <dgm:cxn modelId="{A186038A-601A-4DBF-899D-1ED09DFDAD38}" type="presOf" srcId="{AA5A5006-BB01-470B-9C1A-38EA85D8DE82}" destId="{624FB553-6743-48EF-9184-41DFD581DCFD}" srcOrd="0" destOrd="0" presId="urn:microsoft.com/office/officeart/2005/8/layout/chevron2"/>
    <dgm:cxn modelId="{350815C0-B6EF-4613-BE15-0969996820B4}" srcId="{8B816345-14D8-437F-A89E-72FEEF6CD04A}" destId="{AA5A5006-BB01-470B-9C1A-38EA85D8DE82}" srcOrd="0" destOrd="0" parTransId="{219BD06D-2178-49CA-BE77-219F2888FEDB}" sibTransId="{63099710-F260-4A3C-A141-BC8B9433A9B7}"/>
    <dgm:cxn modelId="{578383C5-AA86-4FBB-8C2B-C6752BD055C5}" srcId="{6B33719B-9CB1-4A5F-B482-867851C59F4B}" destId="{8B816345-14D8-437F-A89E-72FEEF6CD04A}" srcOrd="1" destOrd="0" parTransId="{81E17321-E84B-40A5-AAF7-A3FF310D6C89}" sibTransId="{8EB0800B-EDCF-4822-A5FA-71F37E492675}"/>
    <dgm:cxn modelId="{B8C95EE4-ABE0-4FD9-A01E-7810A1F839A7}" type="presOf" srcId="{6B33719B-9CB1-4A5F-B482-867851C59F4B}" destId="{6F436F3D-E971-40EC-A66D-EEDE4F62511F}" srcOrd="0" destOrd="0" presId="urn:microsoft.com/office/officeart/2005/8/layout/chevron2"/>
    <dgm:cxn modelId="{E06A5DE9-B38E-40F9-B818-3971D82C370B}" type="presOf" srcId="{A3ABB08F-BE6B-48A4-8E6B-F6315AC3C4F8}" destId="{B270A083-C0F1-424B-BAFF-CDF4D729AFCB}" srcOrd="0" destOrd="0" presId="urn:microsoft.com/office/officeart/2005/8/layout/chevron2"/>
    <dgm:cxn modelId="{5C2A03EE-C393-410B-87B1-DCA49824467B}" srcId="{275B0C3F-C895-445E-8A34-AD8DF9E53E94}" destId="{A3ABB08F-BE6B-48A4-8E6B-F6315AC3C4F8}" srcOrd="0" destOrd="0" parTransId="{9901AC8C-CA67-44AD-8A6A-C6505A5772ED}" sibTransId="{4FCFED40-2224-4E1C-9943-5DF5C8DD4B36}"/>
    <dgm:cxn modelId="{390A7EF0-BFAC-49F0-B8A8-DB76A454C0B9}" srcId="{6B33719B-9CB1-4A5F-B482-867851C59F4B}" destId="{275B0C3F-C895-445E-8A34-AD8DF9E53E94}" srcOrd="0" destOrd="0" parTransId="{3217F32C-0371-41AE-BCD4-01C27C568FF2}" sibTransId="{1CA9958E-C8A4-4391-B205-617A4CE83C9A}"/>
    <dgm:cxn modelId="{4549813A-8A95-478B-BABF-D31A62843AAC}" type="presParOf" srcId="{6F436F3D-E971-40EC-A66D-EEDE4F62511F}" destId="{2F0A34BD-A121-4EA5-AB96-E2A9730EE7E2}" srcOrd="0" destOrd="0" presId="urn:microsoft.com/office/officeart/2005/8/layout/chevron2"/>
    <dgm:cxn modelId="{DCECC0B7-81DF-48C1-A058-AC9128E9F9C9}" type="presParOf" srcId="{2F0A34BD-A121-4EA5-AB96-E2A9730EE7E2}" destId="{13BA772E-A18B-4BA9-89AD-5FE2BCB27640}" srcOrd="0" destOrd="0" presId="urn:microsoft.com/office/officeart/2005/8/layout/chevron2"/>
    <dgm:cxn modelId="{DD3896BC-3789-4B24-9EAC-41E13E13525B}" type="presParOf" srcId="{2F0A34BD-A121-4EA5-AB96-E2A9730EE7E2}" destId="{B270A083-C0F1-424B-BAFF-CDF4D729AFCB}" srcOrd="1" destOrd="0" presId="urn:microsoft.com/office/officeart/2005/8/layout/chevron2"/>
    <dgm:cxn modelId="{373FBB2B-718B-457E-B0F6-CAF2180552AC}" type="presParOf" srcId="{6F436F3D-E971-40EC-A66D-EEDE4F62511F}" destId="{658C945D-0A3F-4395-B615-32AEB91F1698}" srcOrd="1" destOrd="0" presId="urn:microsoft.com/office/officeart/2005/8/layout/chevron2"/>
    <dgm:cxn modelId="{D3CD60EA-CD64-4397-A332-1E154605182F}" type="presParOf" srcId="{6F436F3D-E971-40EC-A66D-EEDE4F62511F}" destId="{00BC1A16-3992-4047-AABA-4146129BFBEA}" srcOrd="2" destOrd="0" presId="urn:microsoft.com/office/officeart/2005/8/layout/chevron2"/>
    <dgm:cxn modelId="{BF2555EF-CAB1-4355-B008-95458433FA6A}" type="presParOf" srcId="{00BC1A16-3992-4047-AABA-4146129BFBEA}" destId="{B3E6C3C9-2164-4C87-814E-8EEC4B1E6C2C}" srcOrd="0" destOrd="0" presId="urn:microsoft.com/office/officeart/2005/8/layout/chevron2"/>
    <dgm:cxn modelId="{697A9E3C-EE1B-43C6-BA3A-9F757E331C42}" type="presParOf" srcId="{00BC1A16-3992-4047-AABA-4146129BFBEA}" destId="{624FB553-6743-48EF-9184-41DFD581DCFD}"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89533A1-30B2-4B85-9292-0188020DAFE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F73CE85-8863-4BB8-AC09-3638F56BF19E}">
      <dgm:prSet/>
      <dgm:spPr/>
      <dgm:t>
        <a:bodyPr/>
        <a:lstStyle/>
        <a:p>
          <a:r>
            <a:rPr lang="en-GB" b="1" dirty="0"/>
            <a:t>Common Assaults:</a:t>
          </a:r>
          <a:r>
            <a:rPr lang="en-GB" dirty="0"/>
            <a:t> </a:t>
          </a:r>
          <a:br>
            <a:rPr lang="en-GB" dirty="0"/>
          </a:br>
          <a:r>
            <a:rPr lang="en-GB" dirty="0"/>
            <a:t>The most minor form of assault</a:t>
          </a:r>
          <a:endParaRPr lang="en-US" dirty="0"/>
        </a:p>
      </dgm:t>
    </dgm:pt>
    <dgm:pt modelId="{AF7CA16E-B1E8-4EF4-AFA5-CFD97F3A9C22}" type="parTrans" cxnId="{9889ACD8-5D22-4BBA-828C-48E29D762352}">
      <dgm:prSet/>
      <dgm:spPr/>
      <dgm:t>
        <a:bodyPr/>
        <a:lstStyle/>
        <a:p>
          <a:endParaRPr lang="en-US"/>
        </a:p>
      </dgm:t>
    </dgm:pt>
    <dgm:pt modelId="{0750CCCF-7309-4B28-9833-481EDD7634E0}" type="sibTrans" cxnId="{9889ACD8-5D22-4BBA-828C-48E29D762352}">
      <dgm:prSet/>
      <dgm:spPr/>
      <dgm:t>
        <a:bodyPr/>
        <a:lstStyle/>
        <a:p>
          <a:endParaRPr lang="en-US"/>
        </a:p>
      </dgm:t>
    </dgm:pt>
    <dgm:pt modelId="{3CECC115-36C9-48C2-807D-AD3B73F44674}">
      <dgm:prSet/>
      <dgm:spPr/>
      <dgm:t>
        <a:bodyPr/>
        <a:lstStyle/>
        <a:p>
          <a:r>
            <a:rPr lang="en-GB" b="1"/>
            <a:t>ABH: </a:t>
          </a:r>
          <a:r>
            <a:rPr lang="en-GB"/>
            <a:t>Where actual harm is caused, normally refers to physical injury. </a:t>
          </a:r>
          <a:endParaRPr lang="en-US"/>
        </a:p>
      </dgm:t>
    </dgm:pt>
    <dgm:pt modelId="{3E5D50B2-F6CB-4674-9FA3-EDDD1071A6C4}" type="parTrans" cxnId="{A2807B3F-BB43-42E8-918D-B989E39D03A9}">
      <dgm:prSet/>
      <dgm:spPr/>
      <dgm:t>
        <a:bodyPr/>
        <a:lstStyle/>
        <a:p>
          <a:endParaRPr lang="en-US"/>
        </a:p>
      </dgm:t>
    </dgm:pt>
    <dgm:pt modelId="{4F0ADF72-56A4-4C8B-AF26-363AE9B6BF26}" type="sibTrans" cxnId="{A2807B3F-BB43-42E8-918D-B989E39D03A9}">
      <dgm:prSet/>
      <dgm:spPr/>
      <dgm:t>
        <a:bodyPr/>
        <a:lstStyle/>
        <a:p>
          <a:endParaRPr lang="en-US"/>
        </a:p>
      </dgm:t>
    </dgm:pt>
    <dgm:pt modelId="{5129369E-D6EC-4B63-8633-9BD16FCD2040}">
      <dgm:prSet/>
      <dgm:spPr/>
      <dgm:t>
        <a:bodyPr/>
        <a:lstStyle/>
        <a:p>
          <a:r>
            <a:rPr lang="en-GB" b="1" dirty="0"/>
            <a:t>Assault Police:</a:t>
          </a:r>
          <a:r>
            <a:rPr lang="en-GB" dirty="0"/>
            <a:t> Provided they are acting in the execution of their duty.</a:t>
          </a:r>
          <a:endParaRPr lang="en-US" dirty="0"/>
        </a:p>
      </dgm:t>
    </dgm:pt>
    <dgm:pt modelId="{3A6807F8-03AD-4AAB-9A9E-50E9B96C11BD}" type="parTrans" cxnId="{71501294-4279-4E12-8020-2AF0C5640985}">
      <dgm:prSet/>
      <dgm:spPr/>
      <dgm:t>
        <a:bodyPr/>
        <a:lstStyle/>
        <a:p>
          <a:endParaRPr lang="en-US"/>
        </a:p>
      </dgm:t>
    </dgm:pt>
    <dgm:pt modelId="{274CF2E9-056F-47E5-93A6-8199163F389A}" type="sibTrans" cxnId="{71501294-4279-4E12-8020-2AF0C5640985}">
      <dgm:prSet/>
      <dgm:spPr/>
      <dgm:t>
        <a:bodyPr/>
        <a:lstStyle/>
        <a:p>
          <a:endParaRPr lang="en-US"/>
        </a:p>
      </dgm:t>
    </dgm:pt>
    <dgm:pt modelId="{CDFF8704-C7BA-49F0-891B-E2770A9818DB}">
      <dgm:prSet/>
      <dgm:spPr/>
      <dgm:t>
        <a:bodyPr/>
        <a:lstStyle/>
        <a:p>
          <a:r>
            <a:rPr lang="en-GB" b="1"/>
            <a:t>More Serious Assaults: </a:t>
          </a:r>
          <a:r>
            <a:rPr lang="en-GB"/>
            <a:t>Section 20 G.B.H or Section 18 causing G.B.H with Intent.</a:t>
          </a:r>
          <a:endParaRPr lang="en-US"/>
        </a:p>
      </dgm:t>
    </dgm:pt>
    <dgm:pt modelId="{6AEB5CFA-0710-47D9-8A01-89F9D4C4536D}" type="parTrans" cxnId="{4D412845-158A-4039-BDFB-FB85BDBDF998}">
      <dgm:prSet/>
      <dgm:spPr/>
      <dgm:t>
        <a:bodyPr/>
        <a:lstStyle/>
        <a:p>
          <a:endParaRPr lang="en-US"/>
        </a:p>
      </dgm:t>
    </dgm:pt>
    <dgm:pt modelId="{D006A452-86B1-4BED-B8A5-746FD828ACFC}" type="sibTrans" cxnId="{4D412845-158A-4039-BDFB-FB85BDBDF998}">
      <dgm:prSet/>
      <dgm:spPr/>
      <dgm:t>
        <a:bodyPr/>
        <a:lstStyle/>
        <a:p>
          <a:endParaRPr lang="en-US"/>
        </a:p>
      </dgm:t>
    </dgm:pt>
    <dgm:pt modelId="{AE7DC98A-E51D-4298-AA4C-CC881946382D}">
      <dgm:prSet/>
      <dgm:spPr/>
      <dgm:t>
        <a:bodyPr/>
        <a:lstStyle/>
        <a:p>
          <a:r>
            <a:rPr lang="en-GB" b="1"/>
            <a:t>Homicide: </a:t>
          </a:r>
          <a:r>
            <a:rPr lang="en-GB"/>
            <a:t>Murder and Manslaughter</a:t>
          </a:r>
          <a:r>
            <a:rPr lang="en-GB" b="1"/>
            <a:t> </a:t>
          </a:r>
          <a:endParaRPr lang="en-US"/>
        </a:p>
      </dgm:t>
    </dgm:pt>
    <dgm:pt modelId="{D67730D0-BE5F-49E3-BBFE-75BB99CAAD39}" type="parTrans" cxnId="{BB14ADF6-D21F-4E01-BB50-0043B8EBB4C6}">
      <dgm:prSet/>
      <dgm:spPr/>
      <dgm:t>
        <a:bodyPr/>
        <a:lstStyle/>
        <a:p>
          <a:endParaRPr lang="en-US"/>
        </a:p>
      </dgm:t>
    </dgm:pt>
    <dgm:pt modelId="{BBEEC972-216F-4614-A932-D81017F0A4F6}" type="sibTrans" cxnId="{BB14ADF6-D21F-4E01-BB50-0043B8EBB4C6}">
      <dgm:prSet/>
      <dgm:spPr/>
      <dgm:t>
        <a:bodyPr/>
        <a:lstStyle/>
        <a:p>
          <a:endParaRPr lang="en-US"/>
        </a:p>
      </dgm:t>
    </dgm:pt>
    <dgm:pt modelId="{3F8DD813-BB80-0B48-A23B-C8EFBC32B9AF}" type="pres">
      <dgm:prSet presAssocID="{E89533A1-30B2-4B85-9292-0188020DAFE1}" presName="linear" presStyleCnt="0">
        <dgm:presLayoutVars>
          <dgm:animLvl val="lvl"/>
          <dgm:resizeHandles val="exact"/>
        </dgm:presLayoutVars>
      </dgm:prSet>
      <dgm:spPr/>
    </dgm:pt>
    <dgm:pt modelId="{B50DF7FC-C307-954E-99E6-21F6A3D2F0A7}" type="pres">
      <dgm:prSet presAssocID="{EF73CE85-8863-4BB8-AC09-3638F56BF19E}" presName="parentText" presStyleLbl="node1" presStyleIdx="0" presStyleCnt="5">
        <dgm:presLayoutVars>
          <dgm:chMax val="0"/>
          <dgm:bulletEnabled val="1"/>
        </dgm:presLayoutVars>
      </dgm:prSet>
      <dgm:spPr/>
    </dgm:pt>
    <dgm:pt modelId="{E04F91FB-DF1D-8D49-8944-05DF38872BE3}" type="pres">
      <dgm:prSet presAssocID="{0750CCCF-7309-4B28-9833-481EDD7634E0}" presName="spacer" presStyleCnt="0"/>
      <dgm:spPr/>
    </dgm:pt>
    <dgm:pt modelId="{F79C2F30-9361-B84B-86F6-85FFBD1B5110}" type="pres">
      <dgm:prSet presAssocID="{3CECC115-36C9-48C2-807D-AD3B73F44674}" presName="parentText" presStyleLbl="node1" presStyleIdx="1" presStyleCnt="5">
        <dgm:presLayoutVars>
          <dgm:chMax val="0"/>
          <dgm:bulletEnabled val="1"/>
        </dgm:presLayoutVars>
      </dgm:prSet>
      <dgm:spPr/>
    </dgm:pt>
    <dgm:pt modelId="{95A8ABAB-19A6-3F42-8CEF-9861A290EF35}" type="pres">
      <dgm:prSet presAssocID="{4F0ADF72-56A4-4C8B-AF26-363AE9B6BF26}" presName="spacer" presStyleCnt="0"/>
      <dgm:spPr/>
    </dgm:pt>
    <dgm:pt modelId="{F189865E-5EB5-BD41-AC25-9B06E014F15D}" type="pres">
      <dgm:prSet presAssocID="{5129369E-D6EC-4B63-8633-9BD16FCD2040}" presName="parentText" presStyleLbl="node1" presStyleIdx="2" presStyleCnt="5">
        <dgm:presLayoutVars>
          <dgm:chMax val="0"/>
          <dgm:bulletEnabled val="1"/>
        </dgm:presLayoutVars>
      </dgm:prSet>
      <dgm:spPr/>
    </dgm:pt>
    <dgm:pt modelId="{63B2A727-BE62-9448-8784-A0FA9625AACB}" type="pres">
      <dgm:prSet presAssocID="{274CF2E9-056F-47E5-93A6-8199163F389A}" presName="spacer" presStyleCnt="0"/>
      <dgm:spPr/>
    </dgm:pt>
    <dgm:pt modelId="{96CFF28F-FC60-3248-B3B0-D6D3C5375D03}" type="pres">
      <dgm:prSet presAssocID="{CDFF8704-C7BA-49F0-891B-E2770A9818DB}" presName="parentText" presStyleLbl="node1" presStyleIdx="3" presStyleCnt="5">
        <dgm:presLayoutVars>
          <dgm:chMax val="0"/>
          <dgm:bulletEnabled val="1"/>
        </dgm:presLayoutVars>
      </dgm:prSet>
      <dgm:spPr/>
    </dgm:pt>
    <dgm:pt modelId="{5AAF7059-FF48-3149-B929-F32107E9FF0C}" type="pres">
      <dgm:prSet presAssocID="{D006A452-86B1-4BED-B8A5-746FD828ACFC}" presName="spacer" presStyleCnt="0"/>
      <dgm:spPr/>
    </dgm:pt>
    <dgm:pt modelId="{B0C06B36-EFCF-224B-9289-F036761B851E}" type="pres">
      <dgm:prSet presAssocID="{AE7DC98A-E51D-4298-AA4C-CC881946382D}" presName="parentText" presStyleLbl="node1" presStyleIdx="4" presStyleCnt="5">
        <dgm:presLayoutVars>
          <dgm:chMax val="0"/>
          <dgm:bulletEnabled val="1"/>
        </dgm:presLayoutVars>
      </dgm:prSet>
      <dgm:spPr/>
    </dgm:pt>
  </dgm:ptLst>
  <dgm:cxnLst>
    <dgm:cxn modelId="{A2807B3F-BB43-42E8-918D-B989E39D03A9}" srcId="{E89533A1-30B2-4B85-9292-0188020DAFE1}" destId="{3CECC115-36C9-48C2-807D-AD3B73F44674}" srcOrd="1" destOrd="0" parTransId="{3E5D50B2-F6CB-4674-9FA3-EDDD1071A6C4}" sibTransId="{4F0ADF72-56A4-4C8B-AF26-363AE9B6BF26}"/>
    <dgm:cxn modelId="{17D99B3F-A81E-534E-9A3F-0FFED64C55BC}" type="presOf" srcId="{5129369E-D6EC-4B63-8633-9BD16FCD2040}" destId="{F189865E-5EB5-BD41-AC25-9B06E014F15D}" srcOrd="0" destOrd="0" presId="urn:microsoft.com/office/officeart/2005/8/layout/vList2"/>
    <dgm:cxn modelId="{4D412845-158A-4039-BDFB-FB85BDBDF998}" srcId="{E89533A1-30B2-4B85-9292-0188020DAFE1}" destId="{CDFF8704-C7BA-49F0-891B-E2770A9818DB}" srcOrd="3" destOrd="0" parTransId="{6AEB5CFA-0710-47D9-8A01-89F9D4C4536D}" sibTransId="{D006A452-86B1-4BED-B8A5-746FD828ACFC}"/>
    <dgm:cxn modelId="{B92FC665-48CA-3D4C-996B-B3CE875DE083}" type="presOf" srcId="{E89533A1-30B2-4B85-9292-0188020DAFE1}" destId="{3F8DD813-BB80-0B48-A23B-C8EFBC32B9AF}" srcOrd="0" destOrd="0" presId="urn:microsoft.com/office/officeart/2005/8/layout/vList2"/>
    <dgm:cxn modelId="{2B81028C-1FB8-8D42-B8FA-DAECDECA84C2}" type="presOf" srcId="{3CECC115-36C9-48C2-807D-AD3B73F44674}" destId="{F79C2F30-9361-B84B-86F6-85FFBD1B5110}" srcOrd="0" destOrd="0" presId="urn:microsoft.com/office/officeart/2005/8/layout/vList2"/>
    <dgm:cxn modelId="{71501294-4279-4E12-8020-2AF0C5640985}" srcId="{E89533A1-30B2-4B85-9292-0188020DAFE1}" destId="{5129369E-D6EC-4B63-8633-9BD16FCD2040}" srcOrd="2" destOrd="0" parTransId="{3A6807F8-03AD-4AAB-9A9E-50E9B96C11BD}" sibTransId="{274CF2E9-056F-47E5-93A6-8199163F389A}"/>
    <dgm:cxn modelId="{855758D0-0834-AD4A-A8BB-04695E1C1391}" type="presOf" srcId="{EF73CE85-8863-4BB8-AC09-3638F56BF19E}" destId="{B50DF7FC-C307-954E-99E6-21F6A3D2F0A7}" srcOrd="0" destOrd="0" presId="urn:microsoft.com/office/officeart/2005/8/layout/vList2"/>
    <dgm:cxn modelId="{9889ACD8-5D22-4BBA-828C-48E29D762352}" srcId="{E89533A1-30B2-4B85-9292-0188020DAFE1}" destId="{EF73CE85-8863-4BB8-AC09-3638F56BF19E}" srcOrd="0" destOrd="0" parTransId="{AF7CA16E-B1E8-4EF4-AFA5-CFD97F3A9C22}" sibTransId="{0750CCCF-7309-4B28-9833-481EDD7634E0}"/>
    <dgm:cxn modelId="{93C7A3ED-DF61-8346-B042-721A90D27400}" type="presOf" srcId="{AE7DC98A-E51D-4298-AA4C-CC881946382D}" destId="{B0C06B36-EFCF-224B-9289-F036761B851E}" srcOrd="0" destOrd="0" presId="urn:microsoft.com/office/officeart/2005/8/layout/vList2"/>
    <dgm:cxn modelId="{BB14ADF6-D21F-4E01-BB50-0043B8EBB4C6}" srcId="{E89533A1-30B2-4B85-9292-0188020DAFE1}" destId="{AE7DC98A-E51D-4298-AA4C-CC881946382D}" srcOrd="4" destOrd="0" parTransId="{D67730D0-BE5F-49E3-BBFE-75BB99CAAD39}" sibTransId="{BBEEC972-216F-4614-A932-D81017F0A4F6}"/>
    <dgm:cxn modelId="{0C4E8AFE-72D0-F24B-91C3-DC058A3D1A58}" type="presOf" srcId="{CDFF8704-C7BA-49F0-891B-E2770A9818DB}" destId="{96CFF28F-FC60-3248-B3B0-D6D3C5375D03}" srcOrd="0" destOrd="0" presId="urn:microsoft.com/office/officeart/2005/8/layout/vList2"/>
    <dgm:cxn modelId="{C879BABF-71B5-844C-9C1C-E0247DC110A7}" type="presParOf" srcId="{3F8DD813-BB80-0B48-A23B-C8EFBC32B9AF}" destId="{B50DF7FC-C307-954E-99E6-21F6A3D2F0A7}" srcOrd="0" destOrd="0" presId="urn:microsoft.com/office/officeart/2005/8/layout/vList2"/>
    <dgm:cxn modelId="{96E8F763-C1A3-0A47-A6B8-88A119C0A2FB}" type="presParOf" srcId="{3F8DD813-BB80-0B48-A23B-C8EFBC32B9AF}" destId="{E04F91FB-DF1D-8D49-8944-05DF38872BE3}" srcOrd="1" destOrd="0" presId="urn:microsoft.com/office/officeart/2005/8/layout/vList2"/>
    <dgm:cxn modelId="{60022290-9C8D-1143-8D1F-6A13736C11F7}" type="presParOf" srcId="{3F8DD813-BB80-0B48-A23B-C8EFBC32B9AF}" destId="{F79C2F30-9361-B84B-86F6-85FFBD1B5110}" srcOrd="2" destOrd="0" presId="urn:microsoft.com/office/officeart/2005/8/layout/vList2"/>
    <dgm:cxn modelId="{79D7C129-19E7-A64E-9CE7-5E9C9AAF9921}" type="presParOf" srcId="{3F8DD813-BB80-0B48-A23B-C8EFBC32B9AF}" destId="{95A8ABAB-19A6-3F42-8CEF-9861A290EF35}" srcOrd="3" destOrd="0" presId="urn:microsoft.com/office/officeart/2005/8/layout/vList2"/>
    <dgm:cxn modelId="{9A053F13-971D-5F4A-A762-72448D44FE5A}" type="presParOf" srcId="{3F8DD813-BB80-0B48-A23B-C8EFBC32B9AF}" destId="{F189865E-5EB5-BD41-AC25-9B06E014F15D}" srcOrd="4" destOrd="0" presId="urn:microsoft.com/office/officeart/2005/8/layout/vList2"/>
    <dgm:cxn modelId="{C77F4FF4-C74B-C64B-BF84-7E1836E3A091}" type="presParOf" srcId="{3F8DD813-BB80-0B48-A23B-C8EFBC32B9AF}" destId="{63B2A727-BE62-9448-8784-A0FA9625AACB}" srcOrd="5" destOrd="0" presId="urn:microsoft.com/office/officeart/2005/8/layout/vList2"/>
    <dgm:cxn modelId="{6C842E13-7C6D-4843-8BBB-849A8AFAD0C3}" type="presParOf" srcId="{3F8DD813-BB80-0B48-A23B-C8EFBC32B9AF}" destId="{96CFF28F-FC60-3248-B3B0-D6D3C5375D03}" srcOrd="6" destOrd="0" presId="urn:microsoft.com/office/officeart/2005/8/layout/vList2"/>
    <dgm:cxn modelId="{45B311BD-05F5-5F40-827A-767D67B90BD8}" type="presParOf" srcId="{3F8DD813-BB80-0B48-A23B-C8EFBC32B9AF}" destId="{5AAF7059-FF48-3149-B929-F32107E9FF0C}" srcOrd="7" destOrd="0" presId="urn:microsoft.com/office/officeart/2005/8/layout/vList2"/>
    <dgm:cxn modelId="{C09F3F0C-E935-1044-B8F8-5D3CAECDC6DB}" type="presParOf" srcId="{3F8DD813-BB80-0B48-A23B-C8EFBC32B9AF}" destId="{B0C06B36-EFCF-224B-9289-F036761B851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7A61E99-BCF8-477B-9A0C-DF48401DFF7F}" type="doc">
      <dgm:prSet loTypeId="urn:microsoft.com/office/officeart/2005/8/layout/process5" loCatId="list" qsTypeId="urn:microsoft.com/office/officeart/2005/8/quickstyle/simple3" qsCatId="simple" csTypeId="urn:microsoft.com/office/officeart/2005/8/colors/accent2_5" csCatId="accent2" phldr="1"/>
      <dgm:spPr/>
      <dgm:t>
        <a:bodyPr/>
        <a:lstStyle/>
        <a:p>
          <a:endParaRPr lang="en-US"/>
        </a:p>
      </dgm:t>
    </dgm:pt>
    <dgm:pt modelId="{A638BF89-B189-47F1-B488-FBE20C0F4B78}">
      <dgm:prSet phldrT="[Text]" custT="1"/>
      <dgm:spPr/>
      <dgm:t>
        <a:bodyPr/>
        <a:lstStyle/>
        <a:p>
          <a:r>
            <a:rPr lang="en-US" sz="2800" dirty="0"/>
            <a:t>There are TWO offences under S39 of the Criminal Justice Act 1988: </a:t>
          </a:r>
        </a:p>
      </dgm:t>
    </dgm:pt>
    <dgm:pt modelId="{0F1AFFA8-99BC-4E90-8B12-92B7E9C50A6F}" type="parTrans" cxnId="{6CF0B2E4-7ABC-4639-9351-DBF7220A1F0D}">
      <dgm:prSet/>
      <dgm:spPr/>
      <dgm:t>
        <a:bodyPr/>
        <a:lstStyle/>
        <a:p>
          <a:endParaRPr lang="en-US"/>
        </a:p>
      </dgm:t>
    </dgm:pt>
    <dgm:pt modelId="{67AF2AC7-6D4E-4A37-BA6F-8E2BEBFF76A6}" type="sibTrans" cxnId="{6CF0B2E4-7ABC-4639-9351-DBF7220A1F0D}">
      <dgm:prSet/>
      <dgm:spPr/>
      <dgm:t>
        <a:bodyPr/>
        <a:lstStyle/>
        <a:p>
          <a:endParaRPr lang="en-US"/>
        </a:p>
      </dgm:t>
    </dgm:pt>
    <dgm:pt modelId="{CED6E317-F9A6-47D0-A145-4C9AD22059CD}">
      <dgm:prSet phldrT="[Text]" custT="1"/>
      <dgm:spPr/>
      <dgm:t>
        <a:bodyPr/>
        <a:lstStyle/>
        <a:p>
          <a:r>
            <a:rPr lang="en-US" sz="2800" dirty="0"/>
            <a:t>Common Assault</a:t>
          </a:r>
        </a:p>
      </dgm:t>
    </dgm:pt>
    <dgm:pt modelId="{047D6E3E-0143-40A4-B183-15FC40B354BA}" type="parTrans" cxnId="{CA842013-7A9C-43A9-941E-94901B2D1AED}">
      <dgm:prSet/>
      <dgm:spPr/>
      <dgm:t>
        <a:bodyPr/>
        <a:lstStyle/>
        <a:p>
          <a:endParaRPr lang="en-US"/>
        </a:p>
      </dgm:t>
    </dgm:pt>
    <dgm:pt modelId="{8B8436AD-BDA0-472C-86F1-488869F6F88C}" type="sibTrans" cxnId="{CA842013-7A9C-43A9-941E-94901B2D1AED}">
      <dgm:prSet/>
      <dgm:spPr/>
      <dgm:t>
        <a:bodyPr/>
        <a:lstStyle/>
        <a:p>
          <a:endParaRPr lang="en-US"/>
        </a:p>
      </dgm:t>
    </dgm:pt>
    <dgm:pt modelId="{AE506356-F674-47E9-A86F-63CB578BBA21}">
      <dgm:prSet phldrT="[Text]" custT="1"/>
      <dgm:spPr/>
      <dgm:t>
        <a:bodyPr/>
        <a:lstStyle/>
        <a:p>
          <a:r>
            <a:rPr lang="en-US" sz="2800" dirty="0"/>
            <a:t>Assault by Beating (Battery)</a:t>
          </a:r>
        </a:p>
      </dgm:t>
    </dgm:pt>
    <dgm:pt modelId="{A1198A87-02C5-4336-B409-0343C8832639}" type="parTrans" cxnId="{7C9479BF-D0A4-4511-930C-E728C53B74F8}">
      <dgm:prSet/>
      <dgm:spPr/>
      <dgm:t>
        <a:bodyPr/>
        <a:lstStyle/>
        <a:p>
          <a:endParaRPr lang="en-US"/>
        </a:p>
      </dgm:t>
    </dgm:pt>
    <dgm:pt modelId="{23E77005-EB98-40BC-9137-5CA7FD4D5250}" type="sibTrans" cxnId="{7C9479BF-D0A4-4511-930C-E728C53B74F8}">
      <dgm:prSet/>
      <dgm:spPr/>
      <dgm:t>
        <a:bodyPr/>
        <a:lstStyle/>
        <a:p>
          <a:endParaRPr lang="en-US"/>
        </a:p>
      </dgm:t>
    </dgm:pt>
    <dgm:pt modelId="{5825C379-E765-F747-A7D4-5E393CEC4AF1}" type="pres">
      <dgm:prSet presAssocID="{D7A61E99-BCF8-477B-9A0C-DF48401DFF7F}" presName="diagram" presStyleCnt="0">
        <dgm:presLayoutVars>
          <dgm:dir/>
          <dgm:resizeHandles val="exact"/>
        </dgm:presLayoutVars>
      </dgm:prSet>
      <dgm:spPr/>
    </dgm:pt>
    <dgm:pt modelId="{6DF8B4E9-7DCA-2D41-AF45-A290553C302E}" type="pres">
      <dgm:prSet presAssocID="{A638BF89-B189-47F1-B488-FBE20C0F4B78}" presName="node" presStyleLbl="node1" presStyleIdx="0" presStyleCnt="1" custLinFactNeighborX="-5272" custLinFactNeighborY="0">
        <dgm:presLayoutVars>
          <dgm:bulletEnabled val="1"/>
        </dgm:presLayoutVars>
      </dgm:prSet>
      <dgm:spPr/>
    </dgm:pt>
  </dgm:ptLst>
  <dgm:cxnLst>
    <dgm:cxn modelId="{B1669C01-AF75-2641-A167-6E9B186FE01C}" type="presOf" srcId="{CED6E317-F9A6-47D0-A145-4C9AD22059CD}" destId="{6DF8B4E9-7DCA-2D41-AF45-A290553C302E}" srcOrd="0" destOrd="1" presId="urn:microsoft.com/office/officeart/2005/8/layout/process5"/>
    <dgm:cxn modelId="{CA842013-7A9C-43A9-941E-94901B2D1AED}" srcId="{A638BF89-B189-47F1-B488-FBE20C0F4B78}" destId="{CED6E317-F9A6-47D0-A145-4C9AD22059CD}" srcOrd="0" destOrd="0" parTransId="{047D6E3E-0143-40A4-B183-15FC40B354BA}" sibTransId="{8B8436AD-BDA0-472C-86F1-488869F6F88C}"/>
    <dgm:cxn modelId="{1BD64A75-9ECB-784E-9A0A-D2FF50D92073}" type="presOf" srcId="{D7A61E99-BCF8-477B-9A0C-DF48401DFF7F}" destId="{5825C379-E765-F747-A7D4-5E393CEC4AF1}" srcOrd="0" destOrd="0" presId="urn:microsoft.com/office/officeart/2005/8/layout/process5"/>
    <dgm:cxn modelId="{B3A9E1AE-43AF-1340-B771-60EF021EA6AD}" type="presOf" srcId="{A638BF89-B189-47F1-B488-FBE20C0F4B78}" destId="{6DF8B4E9-7DCA-2D41-AF45-A290553C302E}" srcOrd="0" destOrd="0" presId="urn:microsoft.com/office/officeart/2005/8/layout/process5"/>
    <dgm:cxn modelId="{7C9479BF-D0A4-4511-930C-E728C53B74F8}" srcId="{A638BF89-B189-47F1-B488-FBE20C0F4B78}" destId="{AE506356-F674-47E9-A86F-63CB578BBA21}" srcOrd="1" destOrd="0" parTransId="{A1198A87-02C5-4336-B409-0343C8832639}" sibTransId="{23E77005-EB98-40BC-9137-5CA7FD4D5250}"/>
    <dgm:cxn modelId="{1DB037CC-FCC0-3448-8037-CAB7F5101ACD}" type="presOf" srcId="{AE506356-F674-47E9-A86F-63CB578BBA21}" destId="{6DF8B4E9-7DCA-2D41-AF45-A290553C302E}" srcOrd="0" destOrd="2" presId="urn:microsoft.com/office/officeart/2005/8/layout/process5"/>
    <dgm:cxn modelId="{6CF0B2E4-7ABC-4639-9351-DBF7220A1F0D}" srcId="{D7A61E99-BCF8-477B-9A0C-DF48401DFF7F}" destId="{A638BF89-B189-47F1-B488-FBE20C0F4B78}" srcOrd="0" destOrd="0" parTransId="{0F1AFFA8-99BC-4E90-8B12-92B7E9C50A6F}" sibTransId="{67AF2AC7-6D4E-4A37-BA6F-8E2BEBFF76A6}"/>
    <dgm:cxn modelId="{52FA464A-5963-5344-A3B9-C1B801B0EBE8}" type="presParOf" srcId="{5825C379-E765-F747-A7D4-5E393CEC4AF1}" destId="{6DF8B4E9-7DCA-2D41-AF45-A290553C302E}" srcOrd="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ADCFF93-931C-42BC-9B8F-7244B85533E9}" type="doc">
      <dgm:prSet loTypeId="urn:microsoft.com/office/officeart/2005/8/layout/process2" loCatId="process" qsTypeId="urn:microsoft.com/office/officeart/2005/8/quickstyle/simple1" qsCatId="simple" csTypeId="urn:microsoft.com/office/officeart/2005/8/colors/accent2_5" csCatId="accent2" phldr="1"/>
      <dgm:spPr/>
    </dgm:pt>
    <dgm:pt modelId="{CB281F72-ED7A-4C69-A37D-F18B195DF953}">
      <dgm:prSet phldrT="[Text]" custT="1"/>
      <dgm:spPr/>
      <dgm:t>
        <a:bodyPr/>
        <a:lstStyle/>
        <a:p>
          <a:r>
            <a:rPr lang="en-US" sz="2800" b="1" i="1" u="sng" dirty="0"/>
            <a:t>Any act </a:t>
          </a:r>
          <a:r>
            <a:rPr lang="en-US" sz="2800" dirty="0"/>
            <a:t>which a person </a:t>
          </a:r>
          <a:r>
            <a:rPr lang="en-US" sz="2800" b="1" i="1" u="sng" dirty="0"/>
            <a:t>intentionally</a:t>
          </a:r>
          <a:r>
            <a:rPr lang="en-US" sz="2800" dirty="0"/>
            <a:t> or </a:t>
          </a:r>
          <a:r>
            <a:rPr lang="en-US" sz="2800" b="1" i="1" u="sng" dirty="0"/>
            <a:t>recklessly</a:t>
          </a:r>
        </a:p>
      </dgm:t>
    </dgm:pt>
    <dgm:pt modelId="{120B2A57-7954-4A9B-8F21-24486D0002E7}" type="parTrans" cxnId="{3381B2AA-1F99-4F3B-A510-57E7488D43E0}">
      <dgm:prSet/>
      <dgm:spPr/>
      <dgm:t>
        <a:bodyPr/>
        <a:lstStyle/>
        <a:p>
          <a:endParaRPr lang="en-US"/>
        </a:p>
      </dgm:t>
    </dgm:pt>
    <dgm:pt modelId="{F076A9BA-23CC-4B78-9C0D-136462B3246D}" type="sibTrans" cxnId="{3381B2AA-1F99-4F3B-A510-57E7488D43E0}">
      <dgm:prSet/>
      <dgm:spPr/>
      <dgm:t>
        <a:bodyPr/>
        <a:lstStyle/>
        <a:p>
          <a:endParaRPr lang="en-US"/>
        </a:p>
      </dgm:t>
    </dgm:pt>
    <dgm:pt modelId="{B7CD2DCB-A83E-4DF7-8D88-0B24EFC43FCD}">
      <dgm:prSet phldrT="[Text]" custT="1"/>
      <dgm:spPr/>
      <dgm:t>
        <a:bodyPr/>
        <a:lstStyle/>
        <a:p>
          <a:r>
            <a:rPr lang="en-US" sz="2800"/>
            <a:t>Causes another person </a:t>
          </a:r>
          <a:r>
            <a:rPr lang="en-US" sz="2800" b="0" i="0" u="none"/>
            <a:t>to</a:t>
          </a:r>
          <a:r>
            <a:rPr lang="en-US" sz="2800" b="1" i="1" u="sng"/>
            <a:t> apprehend</a:t>
          </a:r>
          <a:endParaRPr lang="en-US" sz="2800" b="1" i="1" u="sng" dirty="0"/>
        </a:p>
      </dgm:t>
    </dgm:pt>
    <dgm:pt modelId="{69CBE507-315B-4DCE-916E-76454507A547}" type="parTrans" cxnId="{01949093-64CB-42BC-B0A0-A2D4645325E5}">
      <dgm:prSet/>
      <dgm:spPr/>
      <dgm:t>
        <a:bodyPr/>
        <a:lstStyle/>
        <a:p>
          <a:endParaRPr lang="en-US"/>
        </a:p>
      </dgm:t>
    </dgm:pt>
    <dgm:pt modelId="{00090383-4D52-4800-9BD5-3972218037C3}" type="sibTrans" cxnId="{01949093-64CB-42BC-B0A0-A2D4645325E5}">
      <dgm:prSet/>
      <dgm:spPr/>
      <dgm:t>
        <a:bodyPr/>
        <a:lstStyle/>
        <a:p>
          <a:endParaRPr lang="en-US"/>
        </a:p>
      </dgm:t>
    </dgm:pt>
    <dgm:pt modelId="{03E592AC-0B2F-4F85-8802-076C4A247839}">
      <dgm:prSet phldrT="[Text]" custT="1"/>
      <dgm:spPr/>
      <dgm:t>
        <a:bodyPr/>
        <a:lstStyle/>
        <a:p>
          <a:r>
            <a:rPr lang="en-US" sz="2800"/>
            <a:t>Immediate and </a:t>
          </a:r>
          <a:r>
            <a:rPr lang="en-US" sz="2800" b="1" i="1" u="sng"/>
            <a:t>unlawful personal violence</a:t>
          </a:r>
          <a:endParaRPr lang="en-US" sz="2800" b="1" i="1" u="sng" dirty="0"/>
        </a:p>
      </dgm:t>
    </dgm:pt>
    <dgm:pt modelId="{B1E01496-4CC1-4396-8C35-0BF66141882F}" type="parTrans" cxnId="{C37ECFAF-D0D9-4218-B471-A28EFDB440EE}">
      <dgm:prSet/>
      <dgm:spPr/>
      <dgm:t>
        <a:bodyPr/>
        <a:lstStyle/>
        <a:p>
          <a:endParaRPr lang="en-US"/>
        </a:p>
      </dgm:t>
    </dgm:pt>
    <dgm:pt modelId="{1C35AB71-936D-4E56-83A0-A6A237921C07}" type="sibTrans" cxnId="{C37ECFAF-D0D9-4218-B471-A28EFDB440EE}">
      <dgm:prSet/>
      <dgm:spPr/>
      <dgm:t>
        <a:bodyPr/>
        <a:lstStyle/>
        <a:p>
          <a:endParaRPr lang="en-US"/>
        </a:p>
      </dgm:t>
    </dgm:pt>
    <dgm:pt modelId="{E1789688-38AF-4948-B4CD-4A379D802007}" type="pres">
      <dgm:prSet presAssocID="{EADCFF93-931C-42BC-9B8F-7244B85533E9}" presName="linearFlow" presStyleCnt="0">
        <dgm:presLayoutVars>
          <dgm:resizeHandles val="exact"/>
        </dgm:presLayoutVars>
      </dgm:prSet>
      <dgm:spPr/>
    </dgm:pt>
    <dgm:pt modelId="{E45F2EB8-489E-4203-99E5-606A856E9075}" type="pres">
      <dgm:prSet presAssocID="{CB281F72-ED7A-4C69-A37D-F18B195DF953}" presName="node" presStyleLbl="node1" presStyleIdx="0" presStyleCnt="3" custScaleX="371754">
        <dgm:presLayoutVars>
          <dgm:bulletEnabled val="1"/>
        </dgm:presLayoutVars>
      </dgm:prSet>
      <dgm:spPr/>
    </dgm:pt>
    <dgm:pt modelId="{3955BEC7-4245-4D9E-913B-AB3B7C398E28}" type="pres">
      <dgm:prSet presAssocID="{F076A9BA-23CC-4B78-9C0D-136462B3246D}" presName="sibTrans" presStyleLbl="sibTrans2D1" presStyleIdx="0" presStyleCnt="2"/>
      <dgm:spPr/>
    </dgm:pt>
    <dgm:pt modelId="{AF56457B-F04D-4D9E-A281-EBC8238A9BC7}" type="pres">
      <dgm:prSet presAssocID="{F076A9BA-23CC-4B78-9C0D-136462B3246D}" presName="connectorText" presStyleLbl="sibTrans2D1" presStyleIdx="0" presStyleCnt="2"/>
      <dgm:spPr/>
    </dgm:pt>
    <dgm:pt modelId="{0C6BFCA4-2CC4-4579-8484-B1F2B8366536}" type="pres">
      <dgm:prSet presAssocID="{B7CD2DCB-A83E-4DF7-8D88-0B24EFC43FCD}" presName="node" presStyleLbl="node1" presStyleIdx="1" presStyleCnt="3" custScaleX="371120">
        <dgm:presLayoutVars>
          <dgm:bulletEnabled val="1"/>
        </dgm:presLayoutVars>
      </dgm:prSet>
      <dgm:spPr/>
    </dgm:pt>
    <dgm:pt modelId="{60C06099-D3D0-4552-A73F-C29FAD7E76AB}" type="pres">
      <dgm:prSet presAssocID="{00090383-4D52-4800-9BD5-3972218037C3}" presName="sibTrans" presStyleLbl="sibTrans2D1" presStyleIdx="1" presStyleCnt="2"/>
      <dgm:spPr/>
    </dgm:pt>
    <dgm:pt modelId="{360418F6-B27F-41C5-A2E0-25BE49A7BD7F}" type="pres">
      <dgm:prSet presAssocID="{00090383-4D52-4800-9BD5-3972218037C3}" presName="connectorText" presStyleLbl="sibTrans2D1" presStyleIdx="1" presStyleCnt="2"/>
      <dgm:spPr/>
    </dgm:pt>
    <dgm:pt modelId="{F0B86EEF-77A6-462C-8DDA-95AE51F50815}" type="pres">
      <dgm:prSet presAssocID="{03E592AC-0B2F-4F85-8802-076C4A247839}" presName="node" presStyleLbl="node1" presStyleIdx="2" presStyleCnt="3" custScaleX="363245" custLinFactNeighborX="-1116">
        <dgm:presLayoutVars>
          <dgm:bulletEnabled val="1"/>
        </dgm:presLayoutVars>
      </dgm:prSet>
      <dgm:spPr/>
    </dgm:pt>
  </dgm:ptLst>
  <dgm:cxnLst>
    <dgm:cxn modelId="{15592F03-E258-47BE-9CD0-BC9109410DC4}" type="presOf" srcId="{F076A9BA-23CC-4B78-9C0D-136462B3246D}" destId="{3955BEC7-4245-4D9E-913B-AB3B7C398E28}" srcOrd="0" destOrd="0" presId="urn:microsoft.com/office/officeart/2005/8/layout/process2"/>
    <dgm:cxn modelId="{26A8C044-ED87-4B21-BFB9-AB9273AFD872}" type="presOf" srcId="{CB281F72-ED7A-4C69-A37D-F18B195DF953}" destId="{E45F2EB8-489E-4203-99E5-606A856E9075}" srcOrd="0" destOrd="0" presId="urn:microsoft.com/office/officeart/2005/8/layout/process2"/>
    <dgm:cxn modelId="{9D96AF4B-883B-414A-B0D1-7EABDA888830}" type="presOf" srcId="{00090383-4D52-4800-9BD5-3972218037C3}" destId="{360418F6-B27F-41C5-A2E0-25BE49A7BD7F}" srcOrd="1" destOrd="0" presId="urn:microsoft.com/office/officeart/2005/8/layout/process2"/>
    <dgm:cxn modelId="{ADBC206D-C49C-44F7-9344-0847B6E9A4C0}" type="presOf" srcId="{B7CD2DCB-A83E-4DF7-8D88-0B24EFC43FCD}" destId="{0C6BFCA4-2CC4-4579-8484-B1F2B8366536}" srcOrd="0" destOrd="0" presId="urn:microsoft.com/office/officeart/2005/8/layout/process2"/>
    <dgm:cxn modelId="{E2B12F72-0FEB-4B21-9AD0-850FEA87345D}" type="presOf" srcId="{EADCFF93-931C-42BC-9B8F-7244B85533E9}" destId="{E1789688-38AF-4948-B4CD-4A379D802007}" srcOrd="0" destOrd="0" presId="urn:microsoft.com/office/officeart/2005/8/layout/process2"/>
    <dgm:cxn modelId="{C1BC5857-75B8-46DE-AD6C-727E180C6ABD}" type="presOf" srcId="{00090383-4D52-4800-9BD5-3972218037C3}" destId="{60C06099-D3D0-4552-A73F-C29FAD7E76AB}" srcOrd="0" destOrd="0" presId="urn:microsoft.com/office/officeart/2005/8/layout/process2"/>
    <dgm:cxn modelId="{F522E788-2990-44C8-82D2-DC2B998D2F9E}" type="presOf" srcId="{F076A9BA-23CC-4B78-9C0D-136462B3246D}" destId="{AF56457B-F04D-4D9E-A281-EBC8238A9BC7}" srcOrd="1" destOrd="0" presId="urn:microsoft.com/office/officeart/2005/8/layout/process2"/>
    <dgm:cxn modelId="{01949093-64CB-42BC-B0A0-A2D4645325E5}" srcId="{EADCFF93-931C-42BC-9B8F-7244B85533E9}" destId="{B7CD2DCB-A83E-4DF7-8D88-0B24EFC43FCD}" srcOrd="1" destOrd="0" parTransId="{69CBE507-315B-4DCE-916E-76454507A547}" sibTransId="{00090383-4D52-4800-9BD5-3972218037C3}"/>
    <dgm:cxn modelId="{3381B2AA-1F99-4F3B-A510-57E7488D43E0}" srcId="{EADCFF93-931C-42BC-9B8F-7244B85533E9}" destId="{CB281F72-ED7A-4C69-A37D-F18B195DF953}" srcOrd="0" destOrd="0" parTransId="{120B2A57-7954-4A9B-8F21-24486D0002E7}" sibTransId="{F076A9BA-23CC-4B78-9C0D-136462B3246D}"/>
    <dgm:cxn modelId="{C37ECFAF-D0D9-4218-B471-A28EFDB440EE}" srcId="{EADCFF93-931C-42BC-9B8F-7244B85533E9}" destId="{03E592AC-0B2F-4F85-8802-076C4A247839}" srcOrd="2" destOrd="0" parTransId="{B1E01496-4CC1-4396-8C35-0BF66141882F}" sibTransId="{1C35AB71-936D-4E56-83A0-A6A237921C07}"/>
    <dgm:cxn modelId="{4D1789C3-9512-4FF9-88A0-818C9814332C}" type="presOf" srcId="{03E592AC-0B2F-4F85-8802-076C4A247839}" destId="{F0B86EEF-77A6-462C-8DDA-95AE51F50815}" srcOrd="0" destOrd="0" presId="urn:microsoft.com/office/officeart/2005/8/layout/process2"/>
    <dgm:cxn modelId="{55E609B5-E288-41A7-8928-94895846F18D}" type="presParOf" srcId="{E1789688-38AF-4948-B4CD-4A379D802007}" destId="{E45F2EB8-489E-4203-99E5-606A856E9075}" srcOrd="0" destOrd="0" presId="urn:microsoft.com/office/officeart/2005/8/layout/process2"/>
    <dgm:cxn modelId="{49E9EE74-1CBB-4692-BE28-00ED85F33810}" type="presParOf" srcId="{E1789688-38AF-4948-B4CD-4A379D802007}" destId="{3955BEC7-4245-4D9E-913B-AB3B7C398E28}" srcOrd="1" destOrd="0" presId="urn:microsoft.com/office/officeart/2005/8/layout/process2"/>
    <dgm:cxn modelId="{99CFD2ED-EB6B-45B3-925E-9F4DB45DF2E5}" type="presParOf" srcId="{3955BEC7-4245-4D9E-913B-AB3B7C398E28}" destId="{AF56457B-F04D-4D9E-A281-EBC8238A9BC7}" srcOrd="0" destOrd="0" presId="urn:microsoft.com/office/officeart/2005/8/layout/process2"/>
    <dgm:cxn modelId="{F7FBB28B-4A37-4139-A757-765AE67F1987}" type="presParOf" srcId="{E1789688-38AF-4948-B4CD-4A379D802007}" destId="{0C6BFCA4-2CC4-4579-8484-B1F2B8366536}" srcOrd="2" destOrd="0" presId="urn:microsoft.com/office/officeart/2005/8/layout/process2"/>
    <dgm:cxn modelId="{A981E5B7-461D-49C5-949D-D299A2442B5A}" type="presParOf" srcId="{E1789688-38AF-4948-B4CD-4A379D802007}" destId="{60C06099-D3D0-4552-A73F-C29FAD7E76AB}" srcOrd="3" destOrd="0" presId="urn:microsoft.com/office/officeart/2005/8/layout/process2"/>
    <dgm:cxn modelId="{1FDCB340-5853-4051-9368-37242E5C3291}" type="presParOf" srcId="{60C06099-D3D0-4552-A73F-C29FAD7E76AB}" destId="{360418F6-B27F-41C5-A2E0-25BE49A7BD7F}" srcOrd="0" destOrd="0" presId="urn:microsoft.com/office/officeart/2005/8/layout/process2"/>
    <dgm:cxn modelId="{1D086005-4A82-4DCF-BEF4-F99BBBD77DF0}" type="presParOf" srcId="{E1789688-38AF-4948-B4CD-4A379D802007}" destId="{F0B86EEF-77A6-462C-8DDA-95AE51F50815}"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C0B1FCF-6F8F-4CE1-A1BD-DBCC0A7BDEFF}"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en-US"/>
        </a:p>
      </dgm:t>
    </dgm:pt>
    <dgm:pt modelId="{25239216-2E32-47AC-8015-A215F09DAAAD}">
      <dgm:prSet/>
      <dgm:spPr/>
      <dgm:t>
        <a:bodyPr/>
        <a:lstStyle/>
        <a:p>
          <a:r>
            <a:rPr lang="en-GB" b="0" i="0" baseline="0" dirty="0"/>
            <a:t>There is no legal definition of assault. </a:t>
          </a:r>
          <a:br>
            <a:rPr lang="en-GB" b="0" i="0" baseline="0" dirty="0"/>
          </a:br>
          <a:r>
            <a:rPr lang="en-GB" b="0" i="0" baseline="0" dirty="0"/>
            <a:t>However this definition has been referred to in a court of law: R v Brown 1993</a:t>
          </a:r>
          <a:endParaRPr lang="en-US" dirty="0"/>
        </a:p>
      </dgm:t>
    </dgm:pt>
    <dgm:pt modelId="{B0BB01A1-124A-4AB7-B526-34B5EA0FA4CB}" type="parTrans" cxnId="{FC3EA2E6-5944-4F7A-BB4C-4096ACBD128D}">
      <dgm:prSet/>
      <dgm:spPr/>
      <dgm:t>
        <a:bodyPr/>
        <a:lstStyle/>
        <a:p>
          <a:endParaRPr lang="en-US"/>
        </a:p>
      </dgm:t>
    </dgm:pt>
    <dgm:pt modelId="{194CC5BA-8A99-49C3-8159-CD8CC91B4D8A}" type="sibTrans" cxnId="{FC3EA2E6-5944-4F7A-BB4C-4096ACBD128D}">
      <dgm:prSet/>
      <dgm:spPr/>
      <dgm:t>
        <a:bodyPr/>
        <a:lstStyle/>
        <a:p>
          <a:endParaRPr lang="en-US"/>
        </a:p>
      </dgm:t>
    </dgm:pt>
    <dgm:pt modelId="{EFD639DA-AE5D-407F-AAB1-E811A29573B7}">
      <dgm:prSet/>
      <dgm:spPr/>
      <dgm:t>
        <a:bodyPr/>
        <a:lstStyle/>
        <a:p>
          <a:r>
            <a:rPr lang="en-GB" b="1" i="0" u="sng" baseline="0" dirty="0"/>
            <a:t>Any act </a:t>
          </a:r>
          <a:r>
            <a:rPr lang="en-GB" b="0" i="0" baseline="0" dirty="0"/>
            <a:t>– The act could be words in a letter, or a telephone call including threatening silences </a:t>
          </a:r>
          <a:endParaRPr lang="en-US" dirty="0"/>
        </a:p>
      </dgm:t>
    </dgm:pt>
    <dgm:pt modelId="{195A2149-B0AA-4B3D-A718-38540BC45BCA}" type="parTrans" cxnId="{2413013D-5917-4741-ABD2-9E8D895ACA5D}">
      <dgm:prSet/>
      <dgm:spPr/>
      <dgm:t>
        <a:bodyPr/>
        <a:lstStyle/>
        <a:p>
          <a:endParaRPr lang="en-US"/>
        </a:p>
      </dgm:t>
    </dgm:pt>
    <dgm:pt modelId="{195713D2-9569-4753-BA44-48408C08313D}" type="sibTrans" cxnId="{2413013D-5917-4741-ABD2-9E8D895ACA5D}">
      <dgm:prSet/>
      <dgm:spPr/>
      <dgm:t>
        <a:bodyPr/>
        <a:lstStyle/>
        <a:p>
          <a:endParaRPr lang="en-US"/>
        </a:p>
      </dgm:t>
    </dgm:pt>
    <dgm:pt modelId="{7B4EF0C0-4577-4D7C-9EBE-8C7BD3C9B405}">
      <dgm:prSet/>
      <dgm:spPr/>
      <dgm:t>
        <a:bodyPr/>
        <a:lstStyle/>
        <a:p>
          <a:r>
            <a:rPr lang="en-GB" b="0" i="0" baseline="0"/>
            <a:t>No contact is required</a:t>
          </a:r>
          <a:endParaRPr lang="en-US"/>
        </a:p>
      </dgm:t>
    </dgm:pt>
    <dgm:pt modelId="{C10BDC52-F807-40E6-964C-5CDBF6D6C829}" type="parTrans" cxnId="{DA788EF5-82E7-49FC-870C-13FC665AC0A7}">
      <dgm:prSet/>
      <dgm:spPr/>
      <dgm:t>
        <a:bodyPr/>
        <a:lstStyle/>
        <a:p>
          <a:endParaRPr lang="en-US"/>
        </a:p>
      </dgm:t>
    </dgm:pt>
    <dgm:pt modelId="{74B10974-693E-46F0-8166-859D25BB8543}" type="sibTrans" cxnId="{DA788EF5-82E7-49FC-870C-13FC665AC0A7}">
      <dgm:prSet/>
      <dgm:spPr/>
      <dgm:t>
        <a:bodyPr/>
        <a:lstStyle/>
        <a:p>
          <a:endParaRPr lang="en-US"/>
        </a:p>
      </dgm:t>
    </dgm:pt>
    <dgm:pt modelId="{AB545798-1EF2-A845-A230-FF58A3E0C028}" type="pres">
      <dgm:prSet presAssocID="{2C0B1FCF-6F8F-4CE1-A1BD-DBCC0A7BDEFF}" presName="outerComposite" presStyleCnt="0">
        <dgm:presLayoutVars>
          <dgm:chMax val="5"/>
          <dgm:dir/>
          <dgm:resizeHandles val="exact"/>
        </dgm:presLayoutVars>
      </dgm:prSet>
      <dgm:spPr/>
    </dgm:pt>
    <dgm:pt modelId="{F442AC0D-4B32-2646-B86D-9C79629A55FD}" type="pres">
      <dgm:prSet presAssocID="{2C0B1FCF-6F8F-4CE1-A1BD-DBCC0A7BDEFF}" presName="dummyMaxCanvas" presStyleCnt="0">
        <dgm:presLayoutVars/>
      </dgm:prSet>
      <dgm:spPr/>
    </dgm:pt>
    <dgm:pt modelId="{2BB45CF4-5A43-4E49-AED5-8EFE0F7A5523}" type="pres">
      <dgm:prSet presAssocID="{2C0B1FCF-6F8F-4CE1-A1BD-DBCC0A7BDEFF}" presName="ThreeNodes_1" presStyleLbl="node1" presStyleIdx="0" presStyleCnt="3">
        <dgm:presLayoutVars>
          <dgm:bulletEnabled val="1"/>
        </dgm:presLayoutVars>
      </dgm:prSet>
      <dgm:spPr/>
    </dgm:pt>
    <dgm:pt modelId="{55DDC20E-18AB-774B-8E42-2C2AC5DB11D8}" type="pres">
      <dgm:prSet presAssocID="{2C0B1FCF-6F8F-4CE1-A1BD-DBCC0A7BDEFF}" presName="ThreeNodes_2" presStyleLbl="node1" presStyleIdx="1" presStyleCnt="3">
        <dgm:presLayoutVars>
          <dgm:bulletEnabled val="1"/>
        </dgm:presLayoutVars>
      </dgm:prSet>
      <dgm:spPr/>
    </dgm:pt>
    <dgm:pt modelId="{A4BA74D4-259E-0C44-BD90-486EF892EB25}" type="pres">
      <dgm:prSet presAssocID="{2C0B1FCF-6F8F-4CE1-A1BD-DBCC0A7BDEFF}" presName="ThreeNodes_3" presStyleLbl="node1" presStyleIdx="2" presStyleCnt="3">
        <dgm:presLayoutVars>
          <dgm:bulletEnabled val="1"/>
        </dgm:presLayoutVars>
      </dgm:prSet>
      <dgm:spPr/>
    </dgm:pt>
    <dgm:pt modelId="{E333DC1C-AA61-EE4C-A32A-0AC6D989E09A}" type="pres">
      <dgm:prSet presAssocID="{2C0B1FCF-6F8F-4CE1-A1BD-DBCC0A7BDEFF}" presName="ThreeConn_1-2" presStyleLbl="fgAccFollowNode1" presStyleIdx="0" presStyleCnt="2">
        <dgm:presLayoutVars>
          <dgm:bulletEnabled val="1"/>
        </dgm:presLayoutVars>
      </dgm:prSet>
      <dgm:spPr/>
    </dgm:pt>
    <dgm:pt modelId="{7A3389CD-A120-2B47-AC14-8208B8AB206C}" type="pres">
      <dgm:prSet presAssocID="{2C0B1FCF-6F8F-4CE1-A1BD-DBCC0A7BDEFF}" presName="ThreeConn_2-3" presStyleLbl="fgAccFollowNode1" presStyleIdx="1" presStyleCnt="2">
        <dgm:presLayoutVars>
          <dgm:bulletEnabled val="1"/>
        </dgm:presLayoutVars>
      </dgm:prSet>
      <dgm:spPr/>
    </dgm:pt>
    <dgm:pt modelId="{8A956AEC-1E1A-BD42-B128-1DC2DEBDB4C1}" type="pres">
      <dgm:prSet presAssocID="{2C0B1FCF-6F8F-4CE1-A1BD-DBCC0A7BDEFF}" presName="ThreeNodes_1_text" presStyleLbl="node1" presStyleIdx="2" presStyleCnt="3">
        <dgm:presLayoutVars>
          <dgm:bulletEnabled val="1"/>
        </dgm:presLayoutVars>
      </dgm:prSet>
      <dgm:spPr/>
    </dgm:pt>
    <dgm:pt modelId="{B1C103F8-B5DD-2145-93E4-069EADC6C036}" type="pres">
      <dgm:prSet presAssocID="{2C0B1FCF-6F8F-4CE1-A1BD-DBCC0A7BDEFF}" presName="ThreeNodes_2_text" presStyleLbl="node1" presStyleIdx="2" presStyleCnt="3">
        <dgm:presLayoutVars>
          <dgm:bulletEnabled val="1"/>
        </dgm:presLayoutVars>
      </dgm:prSet>
      <dgm:spPr/>
    </dgm:pt>
    <dgm:pt modelId="{7096EE13-D78C-4D4B-801B-9D050BD26D7E}" type="pres">
      <dgm:prSet presAssocID="{2C0B1FCF-6F8F-4CE1-A1BD-DBCC0A7BDEFF}" presName="ThreeNodes_3_text" presStyleLbl="node1" presStyleIdx="2" presStyleCnt="3">
        <dgm:presLayoutVars>
          <dgm:bulletEnabled val="1"/>
        </dgm:presLayoutVars>
      </dgm:prSet>
      <dgm:spPr/>
    </dgm:pt>
  </dgm:ptLst>
  <dgm:cxnLst>
    <dgm:cxn modelId="{9068391C-AF06-1440-A336-2D2A80B17487}" type="presOf" srcId="{7B4EF0C0-4577-4D7C-9EBE-8C7BD3C9B405}" destId="{A4BA74D4-259E-0C44-BD90-486EF892EB25}" srcOrd="0" destOrd="0" presId="urn:microsoft.com/office/officeart/2005/8/layout/vProcess5"/>
    <dgm:cxn modelId="{FFD7BA2E-AE92-D74F-B167-AA90E1624171}" type="presOf" srcId="{EFD639DA-AE5D-407F-AAB1-E811A29573B7}" destId="{B1C103F8-B5DD-2145-93E4-069EADC6C036}" srcOrd="1" destOrd="0" presId="urn:microsoft.com/office/officeart/2005/8/layout/vProcess5"/>
    <dgm:cxn modelId="{2413013D-5917-4741-ABD2-9E8D895ACA5D}" srcId="{2C0B1FCF-6F8F-4CE1-A1BD-DBCC0A7BDEFF}" destId="{EFD639DA-AE5D-407F-AAB1-E811A29573B7}" srcOrd="1" destOrd="0" parTransId="{195A2149-B0AA-4B3D-A718-38540BC45BCA}" sibTransId="{195713D2-9569-4753-BA44-48408C08313D}"/>
    <dgm:cxn modelId="{294CF37F-7067-D34A-8BF6-D4D70E3E5F6D}" type="presOf" srcId="{194CC5BA-8A99-49C3-8159-CD8CC91B4D8A}" destId="{E333DC1C-AA61-EE4C-A32A-0AC6D989E09A}" srcOrd="0" destOrd="0" presId="urn:microsoft.com/office/officeart/2005/8/layout/vProcess5"/>
    <dgm:cxn modelId="{DC722688-E42C-7C42-8191-02F404AB5D07}" type="presOf" srcId="{7B4EF0C0-4577-4D7C-9EBE-8C7BD3C9B405}" destId="{7096EE13-D78C-4D4B-801B-9D050BD26D7E}" srcOrd="1" destOrd="0" presId="urn:microsoft.com/office/officeart/2005/8/layout/vProcess5"/>
    <dgm:cxn modelId="{524D4F8A-A819-5741-8CBE-15E1001A7FFF}" type="presOf" srcId="{25239216-2E32-47AC-8015-A215F09DAAAD}" destId="{8A956AEC-1E1A-BD42-B128-1DC2DEBDB4C1}" srcOrd="1" destOrd="0" presId="urn:microsoft.com/office/officeart/2005/8/layout/vProcess5"/>
    <dgm:cxn modelId="{AA819F8B-7F3A-7C4C-8B60-C335E25A03DA}" type="presOf" srcId="{195713D2-9569-4753-BA44-48408C08313D}" destId="{7A3389CD-A120-2B47-AC14-8208B8AB206C}" srcOrd="0" destOrd="0" presId="urn:microsoft.com/office/officeart/2005/8/layout/vProcess5"/>
    <dgm:cxn modelId="{12BDA994-8219-C547-9611-891134813951}" type="presOf" srcId="{EFD639DA-AE5D-407F-AAB1-E811A29573B7}" destId="{55DDC20E-18AB-774B-8E42-2C2AC5DB11D8}" srcOrd="0" destOrd="0" presId="urn:microsoft.com/office/officeart/2005/8/layout/vProcess5"/>
    <dgm:cxn modelId="{0F737599-8E1F-0043-96E0-048E457CD197}" type="presOf" srcId="{2C0B1FCF-6F8F-4CE1-A1BD-DBCC0A7BDEFF}" destId="{AB545798-1EF2-A845-A230-FF58A3E0C028}" srcOrd="0" destOrd="0" presId="urn:microsoft.com/office/officeart/2005/8/layout/vProcess5"/>
    <dgm:cxn modelId="{FC3EA2E6-5944-4F7A-BB4C-4096ACBD128D}" srcId="{2C0B1FCF-6F8F-4CE1-A1BD-DBCC0A7BDEFF}" destId="{25239216-2E32-47AC-8015-A215F09DAAAD}" srcOrd="0" destOrd="0" parTransId="{B0BB01A1-124A-4AB7-B526-34B5EA0FA4CB}" sibTransId="{194CC5BA-8A99-49C3-8159-CD8CC91B4D8A}"/>
    <dgm:cxn modelId="{DA788EF5-82E7-49FC-870C-13FC665AC0A7}" srcId="{2C0B1FCF-6F8F-4CE1-A1BD-DBCC0A7BDEFF}" destId="{7B4EF0C0-4577-4D7C-9EBE-8C7BD3C9B405}" srcOrd="2" destOrd="0" parTransId="{C10BDC52-F807-40E6-964C-5CDBF6D6C829}" sibTransId="{74B10974-693E-46F0-8166-859D25BB8543}"/>
    <dgm:cxn modelId="{A07E89F9-3FED-5A4B-B0A1-6BDEBD1BBEEC}" type="presOf" srcId="{25239216-2E32-47AC-8015-A215F09DAAAD}" destId="{2BB45CF4-5A43-4E49-AED5-8EFE0F7A5523}" srcOrd="0" destOrd="0" presId="urn:microsoft.com/office/officeart/2005/8/layout/vProcess5"/>
    <dgm:cxn modelId="{06224C07-417F-FF40-9312-DF19936AABA6}" type="presParOf" srcId="{AB545798-1EF2-A845-A230-FF58A3E0C028}" destId="{F442AC0D-4B32-2646-B86D-9C79629A55FD}" srcOrd="0" destOrd="0" presId="urn:microsoft.com/office/officeart/2005/8/layout/vProcess5"/>
    <dgm:cxn modelId="{6C874A0F-FEE1-444F-A8BA-BDB2F52FE9A0}" type="presParOf" srcId="{AB545798-1EF2-A845-A230-FF58A3E0C028}" destId="{2BB45CF4-5A43-4E49-AED5-8EFE0F7A5523}" srcOrd="1" destOrd="0" presId="urn:microsoft.com/office/officeart/2005/8/layout/vProcess5"/>
    <dgm:cxn modelId="{C0ECDD49-88C4-124A-8898-383FC180F517}" type="presParOf" srcId="{AB545798-1EF2-A845-A230-FF58A3E0C028}" destId="{55DDC20E-18AB-774B-8E42-2C2AC5DB11D8}" srcOrd="2" destOrd="0" presId="urn:microsoft.com/office/officeart/2005/8/layout/vProcess5"/>
    <dgm:cxn modelId="{1A5CEE73-64BD-AE47-94D3-AD899EE6079D}" type="presParOf" srcId="{AB545798-1EF2-A845-A230-FF58A3E0C028}" destId="{A4BA74D4-259E-0C44-BD90-486EF892EB25}" srcOrd="3" destOrd="0" presId="urn:microsoft.com/office/officeart/2005/8/layout/vProcess5"/>
    <dgm:cxn modelId="{F85E3C3E-D1F8-BF4C-B5E9-F8B8FE2C9B2D}" type="presParOf" srcId="{AB545798-1EF2-A845-A230-FF58A3E0C028}" destId="{E333DC1C-AA61-EE4C-A32A-0AC6D989E09A}" srcOrd="4" destOrd="0" presId="urn:microsoft.com/office/officeart/2005/8/layout/vProcess5"/>
    <dgm:cxn modelId="{DDE5A95F-A2E9-F042-972A-6019A2C51064}" type="presParOf" srcId="{AB545798-1EF2-A845-A230-FF58A3E0C028}" destId="{7A3389CD-A120-2B47-AC14-8208B8AB206C}" srcOrd="5" destOrd="0" presId="urn:microsoft.com/office/officeart/2005/8/layout/vProcess5"/>
    <dgm:cxn modelId="{99D9CBEE-C5C6-864A-A489-D96E983CD0D9}" type="presParOf" srcId="{AB545798-1EF2-A845-A230-FF58A3E0C028}" destId="{8A956AEC-1E1A-BD42-B128-1DC2DEBDB4C1}" srcOrd="6" destOrd="0" presId="urn:microsoft.com/office/officeart/2005/8/layout/vProcess5"/>
    <dgm:cxn modelId="{C29AA52E-82F3-2C4A-960D-2470ABAA5423}" type="presParOf" srcId="{AB545798-1EF2-A845-A230-FF58A3E0C028}" destId="{B1C103F8-B5DD-2145-93E4-069EADC6C036}" srcOrd="7" destOrd="0" presId="urn:microsoft.com/office/officeart/2005/8/layout/vProcess5"/>
    <dgm:cxn modelId="{F88E7036-63D1-4B41-B980-765947B933F2}" type="presParOf" srcId="{AB545798-1EF2-A845-A230-FF58A3E0C028}" destId="{7096EE13-D78C-4D4B-801B-9D050BD26D7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025E333-9CA8-46B8-A0B7-3DCF855D228D}" type="doc">
      <dgm:prSet loTypeId="urn:microsoft.com/office/officeart/2005/8/layout/vProcess5" loCatId="process" qsTypeId="urn:microsoft.com/office/officeart/2005/8/quickstyle/simple3" qsCatId="simple" csTypeId="urn:microsoft.com/office/officeart/2005/8/colors/colorful2" csCatId="colorful"/>
      <dgm:spPr/>
      <dgm:t>
        <a:bodyPr/>
        <a:lstStyle/>
        <a:p>
          <a:endParaRPr lang="en-US"/>
        </a:p>
      </dgm:t>
    </dgm:pt>
    <dgm:pt modelId="{D1A12EDB-001D-4186-87DF-23CC9AF76C7D}">
      <dgm:prSet/>
      <dgm:spPr/>
      <dgm:t>
        <a:bodyPr/>
        <a:lstStyle/>
        <a:p>
          <a:r>
            <a:rPr lang="en-GB" b="1" i="0" u="sng" baseline="0" dirty="0"/>
            <a:t>Causes another person to apprehend </a:t>
          </a:r>
          <a:r>
            <a:rPr lang="en-GB" b="0" i="0" baseline="0" dirty="0"/>
            <a:t>– The action of the suspect leave the victim in no doubt of what he is about to face. </a:t>
          </a:r>
          <a:endParaRPr lang="en-US" dirty="0"/>
        </a:p>
      </dgm:t>
    </dgm:pt>
    <dgm:pt modelId="{04B7E9E4-895F-4B8A-84C5-433395809AB3}" type="parTrans" cxnId="{50907961-8108-47CA-B56A-A92993F469B4}">
      <dgm:prSet/>
      <dgm:spPr/>
      <dgm:t>
        <a:bodyPr/>
        <a:lstStyle/>
        <a:p>
          <a:endParaRPr lang="en-US"/>
        </a:p>
      </dgm:t>
    </dgm:pt>
    <dgm:pt modelId="{2B6E0B22-4BDB-44CD-986B-BAA0D2ECD22F}" type="sibTrans" cxnId="{50907961-8108-47CA-B56A-A92993F469B4}">
      <dgm:prSet/>
      <dgm:spPr/>
      <dgm:t>
        <a:bodyPr/>
        <a:lstStyle/>
        <a:p>
          <a:endParaRPr lang="en-US"/>
        </a:p>
      </dgm:t>
    </dgm:pt>
    <dgm:pt modelId="{5C3C1D98-7952-47E9-A189-BBCC0B6034CD}">
      <dgm:prSet/>
      <dgm:spPr/>
      <dgm:t>
        <a:bodyPr/>
        <a:lstStyle/>
        <a:p>
          <a:r>
            <a:rPr lang="en-GB" b="1" i="0" u="sng" baseline="0" dirty="0"/>
            <a:t>To apprehend </a:t>
          </a:r>
          <a:r>
            <a:rPr lang="en-GB" b="0" i="0" baseline="0" dirty="0"/>
            <a:t>is to anticipate or fear a certain act or consequence. </a:t>
          </a:r>
          <a:endParaRPr lang="en-US" dirty="0"/>
        </a:p>
      </dgm:t>
    </dgm:pt>
    <dgm:pt modelId="{7F1D8806-11E8-4F2C-9864-F3F5CF021815}" type="parTrans" cxnId="{4941CFE1-F59F-4D8E-B1BF-BBB9C7CA543E}">
      <dgm:prSet/>
      <dgm:spPr/>
      <dgm:t>
        <a:bodyPr/>
        <a:lstStyle/>
        <a:p>
          <a:endParaRPr lang="en-US"/>
        </a:p>
      </dgm:t>
    </dgm:pt>
    <dgm:pt modelId="{0F52A59D-5B32-435B-A276-724CCDE121DF}" type="sibTrans" cxnId="{4941CFE1-F59F-4D8E-B1BF-BBB9C7CA543E}">
      <dgm:prSet/>
      <dgm:spPr/>
      <dgm:t>
        <a:bodyPr/>
        <a:lstStyle/>
        <a:p>
          <a:endParaRPr lang="en-US"/>
        </a:p>
      </dgm:t>
    </dgm:pt>
    <dgm:pt modelId="{BC4B87E2-55EE-4729-A66E-35251FA97055}">
      <dgm:prSet/>
      <dgm:spPr/>
      <dgm:t>
        <a:bodyPr/>
        <a:lstStyle/>
        <a:p>
          <a:r>
            <a:rPr lang="en-GB" b="1" i="0" u="sng" baseline="0" dirty="0"/>
            <a:t>Apprehension</a:t>
          </a:r>
          <a:r>
            <a:rPr lang="en-GB" b="0" i="0" baseline="0" dirty="0"/>
            <a:t> can come from words, silence or conduct.</a:t>
          </a:r>
          <a:endParaRPr lang="en-US" dirty="0"/>
        </a:p>
      </dgm:t>
    </dgm:pt>
    <dgm:pt modelId="{F8C0A486-97B4-45FD-82E8-3E7D109840D9}" type="parTrans" cxnId="{0DE0ECAB-396F-42A1-A5A4-53FEE51D8B32}">
      <dgm:prSet/>
      <dgm:spPr/>
      <dgm:t>
        <a:bodyPr/>
        <a:lstStyle/>
        <a:p>
          <a:endParaRPr lang="en-US"/>
        </a:p>
      </dgm:t>
    </dgm:pt>
    <dgm:pt modelId="{A228285A-0F11-45AB-AB53-B0BF17287E34}" type="sibTrans" cxnId="{0DE0ECAB-396F-42A1-A5A4-53FEE51D8B32}">
      <dgm:prSet/>
      <dgm:spPr/>
      <dgm:t>
        <a:bodyPr/>
        <a:lstStyle/>
        <a:p>
          <a:endParaRPr lang="en-US"/>
        </a:p>
      </dgm:t>
    </dgm:pt>
    <dgm:pt modelId="{1A055AD2-EAAE-F14F-B0A9-2CCA1BDECF84}" type="pres">
      <dgm:prSet presAssocID="{2025E333-9CA8-46B8-A0B7-3DCF855D228D}" presName="outerComposite" presStyleCnt="0">
        <dgm:presLayoutVars>
          <dgm:chMax val="5"/>
          <dgm:dir/>
          <dgm:resizeHandles val="exact"/>
        </dgm:presLayoutVars>
      </dgm:prSet>
      <dgm:spPr/>
    </dgm:pt>
    <dgm:pt modelId="{7CA8BDDE-6DA7-244D-8FE4-8C3F97779F6E}" type="pres">
      <dgm:prSet presAssocID="{2025E333-9CA8-46B8-A0B7-3DCF855D228D}" presName="dummyMaxCanvas" presStyleCnt="0">
        <dgm:presLayoutVars/>
      </dgm:prSet>
      <dgm:spPr/>
    </dgm:pt>
    <dgm:pt modelId="{DE55EB61-424B-BB41-A666-80C8AD6204CE}" type="pres">
      <dgm:prSet presAssocID="{2025E333-9CA8-46B8-A0B7-3DCF855D228D}" presName="ThreeNodes_1" presStyleLbl="node1" presStyleIdx="0" presStyleCnt="3">
        <dgm:presLayoutVars>
          <dgm:bulletEnabled val="1"/>
        </dgm:presLayoutVars>
      </dgm:prSet>
      <dgm:spPr/>
    </dgm:pt>
    <dgm:pt modelId="{0D2DBCE3-9896-3249-8A78-EC0EE7BA5526}" type="pres">
      <dgm:prSet presAssocID="{2025E333-9CA8-46B8-A0B7-3DCF855D228D}" presName="ThreeNodes_2" presStyleLbl="node1" presStyleIdx="1" presStyleCnt="3" custLinFactNeighborX="160" custLinFactNeighborY="5814">
        <dgm:presLayoutVars>
          <dgm:bulletEnabled val="1"/>
        </dgm:presLayoutVars>
      </dgm:prSet>
      <dgm:spPr/>
    </dgm:pt>
    <dgm:pt modelId="{CB2905D8-12AA-EF41-BD18-9644256AA125}" type="pres">
      <dgm:prSet presAssocID="{2025E333-9CA8-46B8-A0B7-3DCF855D228D}" presName="ThreeNodes_3" presStyleLbl="node1" presStyleIdx="2" presStyleCnt="3">
        <dgm:presLayoutVars>
          <dgm:bulletEnabled val="1"/>
        </dgm:presLayoutVars>
      </dgm:prSet>
      <dgm:spPr/>
    </dgm:pt>
    <dgm:pt modelId="{0E3BA44D-2A5D-4746-915B-D5BCBEB2042F}" type="pres">
      <dgm:prSet presAssocID="{2025E333-9CA8-46B8-A0B7-3DCF855D228D}" presName="ThreeConn_1-2" presStyleLbl="fgAccFollowNode1" presStyleIdx="0" presStyleCnt="2">
        <dgm:presLayoutVars>
          <dgm:bulletEnabled val="1"/>
        </dgm:presLayoutVars>
      </dgm:prSet>
      <dgm:spPr/>
    </dgm:pt>
    <dgm:pt modelId="{8D9EBAD8-4FE5-274F-9552-1C18B7C1C745}" type="pres">
      <dgm:prSet presAssocID="{2025E333-9CA8-46B8-A0B7-3DCF855D228D}" presName="ThreeConn_2-3" presStyleLbl="fgAccFollowNode1" presStyleIdx="1" presStyleCnt="2">
        <dgm:presLayoutVars>
          <dgm:bulletEnabled val="1"/>
        </dgm:presLayoutVars>
      </dgm:prSet>
      <dgm:spPr/>
    </dgm:pt>
    <dgm:pt modelId="{773937D8-E114-7848-8D9A-FD25AC54290E}" type="pres">
      <dgm:prSet presAssocID="{2025E333-9CA8-46B8-A0B7-3DCF855D228D}" presName="ThreeNodes_1_text" presStyleLbl="node1" presStyleIdx="2" presStyleCnt="3">
        <dgm:presLayoutVars>
          <dgm:bulletEnabled val="1"/>
        </dgm:presLayoutVars>
      </dgm:prSet>
      <dgm:spPr/>
    </dgm:pt>
    <dgm:pt modelId="{E945C375-7FAF-F94F-88A5-224DA211468D}" type="pres">
      <dgm:prSet presAssocID="{2025E333-9CA8-46B8-A0B7-3DCF855D228D}" presName="ThreeNodes_2_text" presStyleLbl="node1" presStyleIdx="2" presStyleCnt="3">
        <dgm:presLayoutVars>
          <dgm:bulletEnabled val="1"/>
        </dgm:presLayoutVars>
      </dgm:prSet>
      <dgm:spPr/>
    </dgm:pt>
    <dgm:pt modelId="{2CD20CE8-C3ED-8D4D-8FCB-7668A5E3639D}" type="pres">
      <dgm:prSet presAssocID="{2025E333-9CA8-46B8-A0B7-3DCF855D228D}" presName="ThreeNodes_3_text" presStyleLbl="node1" presStyleIdx="2" presStyleCnt="3">
        <dgm:presLayoutVars>
          <dgm:bulletEnabled val="1"/>
        </dgm:presLayoutVars>
      </dgm:prSet>
      <dgm:spPr/>
    </dgm:pt>
  </dgm:ptLst>
  <dgm:cxnLst>
    <dgm:cxn modelId="{FE8E210C-E7A3-5148-8E5A-5E80B92D407B}" type="presOf" srcId="{0F52A59D-5B32-435B-A276-724CCDE121DF}" destId="{8D9EBAD8-4FE5-274F-9552-1C18B7C1C745}" srcOrd="0" destOrd="0" presId="urn:microsoft.com/office/officeart/2005/8/layout/vProcess5"/>
    <dgm:cxn modelId="{50907961-8108-47CA-B56A-A92993F469B4}" srcId="{2025E333-9CA8-46B8-A0B7-3DCF855D228D}" destId="{D1A12EDB-001D-4186-87DF-23CC9AF76C7D}" srcOrd="0" destOrd="0" parTransId="{04B7E9E4-895F-4B8A-84C5-433395809AB3}" sibTransId="{2B6E0B22-4BDB-44CD-986B-BAA0D2ECD22F}"/>
    <dgm:cxn modelId="{D9DBEC41-D200-5244-A935-993135E32DD1}" type="presOf" srcId="{BC4B87E2-55EE-4729-A66E-35251FA97055}" destId="{CB2905D8-12AA-EF41-BD18-9644256AA125}" srcOrd="0" destOrd="0" presId="urn:microsoft.com/office/officeart/2005/8/layout/vProcess5"/>
    <dgm:cxn modelId="{1BD02453-3F6F-F84E-8058-D6CA7E0BA1B3}" type="presOf" srcId="{BC4B87E2-55EE-4729-A66E-35251FA97055}" destId="{2CD20CE8-C3ED-8D4D-8FCB-7668A5E3639D}" srcOrd="1" destOrd="0" presId="urn:microsoft.com/office/officeart/2005/8/layout/vProcess5"/>
    <dgm:cxn modelId="{34999196-1917-244F-82D3-168688F84630}" type="presOf" srcId="{5C3C1D98-7952-47E9-A189-BBCC0B6034CD}" destId="{0D2DBCE3-9896-3249-8A78-EC0EE7BA5526}" srcOrd="0" destOrd="0" presId="urn:microsoft.com/office/officeart/2005/8/layout/vProcess5"/>
    <dgm:cxn modelId="{ED64FB9F-720D-D14C-8EFD-4B872CE37F03}" type="presOf" srcId="{D1A12EDB-001D-4186-87DF-23CC9AF76C7D}" destId="{773937D8-E114-7848-8D9A-FD25AC54290E}" srcOrd="1" destOrd="0" presId="urn:microsoft.com/office/officeart/2005/8/layout/vProcess5"/>
    <dgm:cxn modelId="{671FCAA4-7CD7-C84E-84EF-E0A3206D55F2}" type="presOf" srcId="{2025E333-9CA8-46B8-A0B7-3DCF855D228D}" destId="{1A055AD2-EAAE-F14F-B0A9-2CCA1BDECF84}" srcOrd="0" destOrd="0" presId="urn:microsoft.com/office/officeart/2005/8/layout/vProcess5"/>
    <dgm:cxn modelId="{7706B1A5-4896-AA48-AD8D-9C8EE6D1020A}" type="presOf" srcId="{D1A12EDB-001D-4186-87DF-23CC9AF76C7D}" destId="{DE55EB61-424B-BB41-A666-80C8AD6204CE}" srcOrd="0" destOrd="0" presId="urn:microsoft.com/office/officeart/2005/8/layout/vProcess5"/>
    <dgm:cxn modelId="{0DE0ECAB-396F-42A1-A5A4-53FEE51D8B32}" srcId="{2025E333-9CA8-46B8-A0B7-3DCF855D228D}" destId="{BC4B87E2-55EE-4729-A66E-35251FA97055}" srcOrd="2" destOrd="0" parTransId="{F8C0A486-97B4-45FD-82E8-3E7D109840D9}" sibTransId="{A228285A-0F11-45AB-AB53-B0BF17287E34}"/>
    <dgm:cxn modelId="{61D8B4B5-021A-8848-BF90-59E9179DBD9C}" type="presOf" srcId="{5C3C1D98-7952-47E9-A189-BBCC0B6034CD}" destId="{E945C375-7FAF-F94F-88A5-224DA211468D}" srcOrd="1" destOrd="0" presId="urn:microsoft.com/office/officeart/2005/8/layout/vProcess5"/>
    <dgm:cxn modelId="{C6C342B6-8350-154A-9639-EEC57342E0E4}" type="presOf" srcId="{2B6E0B22-4BDB-44CD-986B-BAA0D2ECD22F}" destId="{0E3BA44D-2A5D-4746-915B-D5BCBEB2042F}" srcOrd="0" destOrd="0" presId="urn:microsoft.com/office/officeart/2005/8/layout/vProcess5"/>
    <dgm:cxn modelId="{4941CFE1-F59F-4D8E-B1BF-BBB9C7CA543E}" srcId="{2025E333-9CA8-46B8-A0B7-3DCF855D228D}" destId="{5C3C1D98-7952-47E9-A189-BBCC0B6034CD}" srcOrd="1" destOrd="0" parTransId="{7F1D8806-11E8-4F2C-9864-F3F5CF021815}" sibTransId="{0F52A59D-5B32-435B-A276-724CCDE121DF}"/>
    <dgm:cxn modelId="{1320A39B-5DD7-094A-9CB0-9F28DD4B147F}" type="presParOf" srcId="{1A055AD2-EAAE-F14F-B0A9-2CCA1BDECF84}" destId="{7CA8BDDE-6DA7-244D-8FE4-8C3F97779F6E}" srcOrd="0" destOrd="0" presId="urn:microsoft.com/office/officeart/2005/8/layout/vProcess5"/>
    <dgm:cxn modelId="{8315F66E-0BEF-9A48-801A-3C120C103B5F}" type="presParOf" srcId="{1A055AD2-EAAE-F14F-B0A9-2CCA1BDECF84}" destId="{DE55EB61-424B-BB41-A666-80C8AD6204CE}" srcOrd="1" destOrd="0" presId="urn:microsoft.com/office/officeart/2005/8/layout/vProcess5"/>
    <dgm:cxn modelId="{5B882EDE-AA65-5E43-A369-CBD2540F8D7D}" type="presParOf" srcId="{1A055AD2-EAAE-F14F-B0A9-2CCA1BDECF84}" destId="{0D2DBCE3-9896-3249-8A78-EC0EE7BA5526}" srcOrd="2" destOrd="0" presId="urn:microsoft.com/office/officeart/2005/8/layout/vProcess5"/>
    <dgm:cxn modelId="{7D58CF6D-C11C-684E-AA7C-D97413C1B0A4}" type="presParOf" srcId="{1A055AD2-EAAE-F14F-B0A9-2CCA1BDECF84}" destId="{CB2905D8-12AA-EF41-BD18-9644256AA125}" srcOrd="3" destOrd="0" presId="urn:microsoft.com/office/officeart/2005/8/layout/vProcess5"/>
    <dgm:cxn modelId="{ED769E90-672A-C44B-8F35-581C1C23E5FD}" type="presParOf" srcId="{1A055AD2-EAAE-F14F-B0A9-2CCA1BDECF84}" destId="{0E3BA44D-2A5D-4746-915B-D5BCBEB2042F}" srcOrd="4" destOrd="0" presId="urn:microsoft.com/office/officeart/2005/8/layout/vProcess5"/>
    <dgm:cxn modelId="{6B454F21-24EA-7E40-BBEB-0A7F242B708F}" type="presParOf" srcId="{1A055AD2-EAAE-F14F-B0A9-2CCA1BDECF84}" destId="{8D9EBAD8-4FE5-274F-9552-1C18B7C1C745}" srcOrd="5" destOrd="0" presId="urn:microsoft.com/office/officeart/2005/8/layout/vProcess5"/>
    <dgm:cxn modelId="{91A44388-9E2E-324C-BBD3-8114A0075C24}" type="presParOf" srcId="{1A055AD2-EAAE-F14F-B0A9-2CCA1BDECF84}" destId="{773937D8-E114-7848-8D9A-FD25AC54290E}" srcOrd="6" destOrd="0" presId="urn:microsoft.com/office/officeart/2005/8/layout/vProcess5"/>
    <dgm:cxn modelId="{87F2B8B2-DC1E-394C-9993-1B13E6B35D12}" type="presParOf" srcId="{1A055AD2-EAAE-F14F-B0A9-2CCA1BDECF84}" destId="{E945C375-7FAF-F94F-88A5-224DA211468D}" srcOrd="7" destOrd="0" presId="urn:microsoft.com/office/officeart/2005/8/layout/vProcess5"/>
    <dgm:cxn modelId="{1455C501-89F1-C043-87B2-95D310D953FC}" type="presParOf" srcId="{1A055AD2-EAAE-F14F-B0A9-2CCA1BDECF84}" destId="{2CD20CE8-C3ED-8D4D-8FCB-7668A5E3639D}"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67E7B4B-F5FD-4D82-B0CC-EE3047F213CD}" type="doc">
      <dgm:prSet loTypeId="urn:microsoft.com/office/officeart/2005/8/layout/process4" loCatId="process" qsTypeId="urn:microsoft.com/office/officeart/2005/8/quickstyle/simple3" qsCatId="simple" csTypeId="urn:microsoft.com/office/officeart/2005/8/colors/colorful2" csCatId="colorful"/>
      <dgm:spPr/>
      <dgm:t>
        <a:bodyPr/>
        <a:lstStyle/>
        <a:p>
          <a:endParaRPr lang="en-US"/>
        </a:p>
      </dgm:t>
    </dgm:pt>
    <dgm:pt modelId="{C0367664-2257-4B0A-BD6F-69E7663DBD2D}">
      <dgm:prSet/>
      <dgm:spPr/>
      <dgm:t>
        <a:bodyPr/>
        <a:lstStyle/>
        <a:p>
          <a:r>
            <a:rPr lang="en-US" b="1" i="0" u="sng" baseline="0" dirty="0"/>
            <a:t>Immediate</a:t>
          </a:r>
          <a:r>
            <a:rPr lang="en-US" b="0" i="0" baseline="0" dirty="0"/>
            <a:t> – Not necessary instantaneous but within a minute or two e.g. if a threat is made from outside a house to a victim inside a house, it would take a few moments before it could be carried out. </a:t>
          </a:r>
          <a:endParaRPr lang="en-US" dirty="0"/>
        </a:p>
      </dgm:t>
    </dgm:pt>
    <dgm:pt modelId="{AF2D1DED-C868-4258-88BD-EDA00C68DA26}" type="parTrans" cxnId="{284F5217-5869-4520-AAEB-81991ECFD061}">
      <dgm:prSet/>
      <dgm:spPr/>
      <dgm:t>
        <a:bodyPr/>
        <a:lstStyle/>
        <a:p>
          <a:endParaRPr lang="en-US"/>
        </a:p>
      </dgm:t>
    </dgm:pt>
    <dgm:pt modelId="{7FEBA837-6100-4F6C-A26E-59542DAC5F7B}" type="sibTrans" cxnId="{284F5217-5869-4520-AAEB-81991ECFD061}">
      <dgm:prSet/>
      <dgm:spPr/>
      <dgm:t>
        <a:bodyPr/>
        <a:lstStyle/>
        <a:p>
          <a:endParaRPr lang="en-US"/>
        </a:p>
      </dgm:t>
    </dgm:pt>
    <dgm:pt modelId="{2B6BEB6B-A507-45D9-BFEC-B328D69EF248}">
      <dgm:prSet/>
      <dgm:spPr/>
      <dgm:t>
        <a:bodyPr/>
        <a:lstStyle/>
        <a:p>
          <a:r>
            <a:rPr lang="en-US" b="0" i="0" baseline="0"/>
            <a:t>A future or conditional threat is </a:t>
          </a:r>
          <a:r>
            <a:rPr lang="en-US" b="0" i="0" u="sng" baseline="0"/>
            <a:t>not </a:t>
          </a:r>
          <a:r>
            <a:rPr lang="en-US" b="0" i="0" baseline="0"/>
            <a:t>an assault. e.g. “I’ll punch your lights out next week” </a:t>
          </a:r>
          <a:endParaRPr lang="en-US"/>
        </a:p>
      </dgm:t>
    </dgm:pt>
    <dgm:pt modelId="{84B3B868-B832-48FA-A03A-492D7A9D65EA}" type="parTrans" cxnId="{C14FD407-E7D7-480E-AF6F-D79170BE3961}">
      <dgm:prSet/>
      <dgm:spPr/>
      <dgm:t>
        <a:bodyPr/>
        <a:lstStyle/>
        <a:p>
          <a:endParaRPr lang="en-US"/>
        </a:p>
      </dgm:t>
    </dgm:pt>
    <dgm:pt modelId="{7AE7CB13-1BCD-41ED-A9CF-576C89CC9867}" type="sibTrans" cxnId="{C14FD407-E7D7-480E-AF6F-D79170BE3961}">
      <dgm:prSet/>
      <dgm:spPr/>
      <dgm:t>
        <a:bodyPr/>
        <a:lstStyle/>
        <a:p>
          <a:endParaRPr lang="en-US"/>
        </a:p>
      </dgm:t>
    </dgm:pt>
    <dgm:pt modelId="{A21535AB-B82D-FC43-BCC4-201AC1BC0291}" type="pres">
      <dgm:prSet presAssocID="{667E7B4B-F5FD-4D82-B0CC-EE3047F213CD}" presName="Name0" presStyleCnt="0">
        <dgm:presLayoutVars>
          <dgm:dir/>
          <dgm:animLvl val="lvl"/>
          <dgm:resizeHandles val="exact"/>
        </dgm:presLayoutVars>
      </dgm:prSet>
      <dgm:spPr/>
    </dgm:pt>
    <dgm:pt modelId="{E0EB583E-B130-964D-956B-32C17229D4BB}" type="pres">
      <dgm:prSet presAssocID="{2B6BEB6B-A507-45D9-BFEC-B328D69EF248}" presName="boxAndChildren" presStyleCnt="0"/>
      <dgm:spPr/>
    </dgm:pt>
    <dgm:pt modelId="{66834675-8B91-7B4F-8153-F49395BFDBAD}" type="pres">
      <dgm:prSet presAssocID="{2B6BEB6B-A507-45D9-BFEC-B328D69EF248}" presName="parentTextBox" presStyleLbl="node1" presStyleIdx="0" presStyleCnt="2" custLinFactNeighborX="292" custLinFactNeighborY="114"/>
      <dgm:spPr/>
    </dgm:pt>
    <dgm:pt modelId="{33112922-5957-3141-AA45-6A433AE0657B}" type="pres">
      <dgm:prSet presAssocID="{7FEBA837-6100-4F6C-A26E-59542DAC5F7B}" presName="sp" presStyleCnt="0"/>
      <dgm:spPr/>
    </dgm:pt>
    <dgm:pt modelId="{CDE00DDF-DCA8-674A-9657-735263D9549F}" type="pres">
      <dgm:prSet presAssocID="{C0367664-2257-4B0A-BD6F-69E7663DBD2D}" presName="arrowAndChildren" presStyleCnt="0"/>
      <dgm:spPr/>
    </dgm:pt>
    <dgm:pt modelId="{513C80D9-2098-8A49-8187-296B9C827F59}" type="pres">
      <dgm:prSet presAssocID="{C0367664-2257-4B0A-BD6F-69E7663DBD2D}" presName="parentTextArrow" presStyleLbl="node1" presStyleIdx="1" presStyleCnt="2"/>
      <dgm:spPr/>
    </dgm:pt>
  </dgm:ptLst>
  <dgm:cxnLst>
    <dgm:cxn modelId="{AE3FC200-D717-4A49-A7AF-9C7C02D86D58}" type="presOf" srcId="{C0367664-2257-4B0A-BD6F-69E7663DBD2D}" destId="{513C80D9-2098-8A49-8187-296B9C827F59}" srcOrd="0" destOrd="0" presId="urn:microsoft.com/office/officeart/2005/8/layout/process4"/>
    <dgm:cxn modelId="{C14FD407-E7D7-480E-AF6F-D79170BE3961}" srcId="{667E7B4B-F5FD-4D82-B0CC-EE3047F213CD}" destId="{2B6BEB6B-A507-45D9-BFEC-B328D69EF248}" srcOrd="1" destOrd="0" parTransId="{84B3B868-B832-48FA-A03A-492D7A9D65EA}" sibTransId="{7AE7CB13-1BCD-41ED-A9CF-576C89CC9867}"/>
    <dgm:cxn modelId="{284F5217-5869-4520-AAEB-81991ECFD061}" srcId="{667E7B4B-F5FD-4D82-B0CC-EE3047F213CD}" destId="{C0367664-2257-4B0A-BD6F-69E7663DBD2D}" srcOrd="0" destOrd="0" parTransId="{AF2D1DED-C868-4258-88BD-EDA00C68DA26}" sibTransId="{7FEBA837-6100-4F6C-A26E-59542DAC5F7B}"/>
    <dgm:cxn modelId="{7A9E924E-207C-0841-8752-AB3C1F9EA88D}" type="presOf" srcId="{667E7B4B-F5FD-4D82-B0CC-EE3047F213CD}" destId="{A21535AB-B82D-FC43-BCC4-201AC1BC0291}" srcOrd="0" destOrd="0" presId="urn:microsoft.com/office/officeart/2005/8/layout/process4"/>
    <dgm:cxn modelId="{FEAAB3BC-8B05-7B4A-9290-5D1FF7E582D7}" type="presOf" srcId="{2B6BEB6B-A507-45D9-BFEC-B328D69EF248}" destId="{66834675-8B91-7B4F-8153-F49395BFDBAD}" srcOrd="0" destOrd="0" presId="urn:microsoft.com/office/officeart/2005/8/layout/process4"/>
    <dgm:cxn modelId="{371167E9-580A-494A-9DCC-AAB3E5B47357}" type="presParOf" srcId="{A21535AB-B82D-FC43-BCC4-201AC1BC0291}" destId="{E0EB583E-B130-964D-956B-32C17229D4BB}" srcOrd="0" destOrd="0" presId="urn:microsoft.com/office/officeart/2005/8/layout/process4"/>
    <dgm:cxn modelId="{39AB90EC-5A09-FC4C-A4D3-83669C6E7E83}" type="presParOf" srcId="{E0EB583E-B130-964D-956B-32C17229D4BB}" destId="{66834675-8B91-7B4F-8153-F49395BFDBAD}" srcOrd="0" destOrd="0" presId="urn:microsoft.com/office/officeart/2005/8/layout/process4"/>
    <dgm:cxn modelId="{3D670A5B-49F9-E44A-8FB9-308631BBD5C5}" type="presParOf" srcId="{A21535AB-B82D-FC43-BCC4-201AC1BC0291}" destId="{33112922-5957-3141-AA45-6A433AE0657B}" srcOrd="1" destOrd="0" presId="urn:microsoft.com/office/officeart/2005/8/layout/process4"/>
    <dgm:cxn modelId="{A56777DD-3C63-5949-90EA-4469F34AB22B}" type="presParOf" srcId="{A21535AB-B82D-FC43-BCC4-201AC1BC0291}" destId="{CDE00DDF-DCA8-674A-9657-735263D9549F}" srcOrd="2" destOrd="0" presId="urn:microsoft.com/office/officeart/2005/8/layout/process4"/>
    <dgm:cxn modelId="{F7A307FD-A0A2-DE4B-95A4-55D09AC894E8}" type="presParOf" srcId="{CDE00DDF-DCA8-674A-9657-735263D9549F}" destId="{513C80D9-2098-8A49-8187-296B9C827F59}"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8F16667-4926-4B2C-96DD-5E33CF1CCF33}" type="doc">
      <dgm:prSet loTypeId="urn:microsoft.com/office/officeart/2005/8/layout/process4" loCatId="process" qsTypeId="urn:microsoft.com/office/officeart/2005/8/quickstyle/simple3" qsCatId="simple" csTypeId="urn:microsoft.com/office/officeart/2005/8/colors/colorful2" csCatId="colorful"/>
      <dgm:spPr/>
      <dgm:t>
        <a:bodyPr/>
        <a:lstStyle/>
        <a:p>
          <a:endParaRPr lang="en-US"/>
        </a:p>
      </dgm:t>
    </dgm:pt>
    <dgm:pt modelId="{5B6685E1-EC59-4F3F-89B4-FC7EF40EAD0B}">
      <dgm:prSet/>
      <dgm:spPr/>
      <dgm:t>
        <a:bodyPr/>
        <a:lstStyle/>
        <a:p>
          <a:r>
            <a:rPr lang="en-GB" b="1" i="0" u="sng" baseline="0" dirty="0"/>
            <a:t>Unlawful</a:t>
          </a:r>
          <a:r>
            <a:rPr lang="en-GB" b="0" i="0" baseline="0" dirty="0"/>
            <a:t> – A person who threatens another by shaking their fist at them or using some other threatening gesture commits an assault if they put the other in fear of immediate unlawful personal violence. It is the act of putting someone in fear rather than the injury that must be intended. </a:t>
          </a:r>
          <a:endParaRPr lang="en-US" dirty="0"/>
        </a:p>
      </dgm:t>
    </dgm:pt>
    <dgm:pt modelId="{FC442ED9-AC96-4066-B889-59372601D868}" type="parTrans" cxnId="{30A326CE-28AD-4450-80A7-6F95FAFEE527}">
      <dgm:prSet/>
      <dgm:spPr/>
      <dgm:t>
        <a:bodyPr/>
        <a:lstStyle/>
        <a:p>
          <a:endParaRPr lang="en-US"/>
        </a:p>
      </dgm:t>
    </dgm:pt>
    <dgm:pt modelId="{FC998D97-B6E9-424F-83CE-3020B4D9308E}" type="sibTrans" cxnId="{30A326CE-28AD-4450-80A7-6F95FAFEE527}">
      <dgm:prSet/>
      <dgm:spPr/>
      <dgm:t>
        <a:bodyPr/>
        <a:lstStyle/>
        <a:p>
          <a:endParaRPr lang="en-US"/>
        </a:p>
      </dgm:t>
    </dgm:pt>
    <dgm:pt modelId="{F7AC6D6C-15BD-4CA6-972A-CA90FFB9CCA1}">
      <dgm:prSet/>
      <dgm:spPr/>
      <dgm:t>
        <a:bodyPr/>
        <a:lstStyle/>
        <a:p>
          <a:r>
            <a:rPr lang="en-GB"/>
            <a:t>A “conditional threat” will </a:t>
          </a:r>
          <a:r>
            <a:rPr lang="en-GB" b="1" u="sng"/>
            <a:t>not</a:t>
          </a:r>
          <a:r>
            <a:rPr lang="en-GB"/>
            <a:t> constitute an assault – e.g.</a:t>
          </a:r>
          <a:r>
            <a:rPr lang="en-GB" baseline="0"/>
            <a:t> </a:t>
          </a:r>
          <a:r>
            <a:rPr lang="en-GB"/>
            <a:t>a conditional threat would be a person saying to another “I’d chin you if there wasn’t a copper over there”</a:t>
          </a:r>
          <a:endParaRPr lang="en-US"/>
        </a:p>
      </dgm:t>
    </dgm:pt>
    <dgm:pt modelId="{90E84A56-7B24-41BB-ADAF-ED41777797E4}" type="parTrans" cxnId="{33435CDC-5BE8-4E05-9346-DA704CC691D1}">
      <dgm:prSet/>
      <dgm:spPr/>
      <dgm:t>
        <a:bodyPr/>
        <a:lstStyle/>
        <a:p>
          <a:endParaRPr lang="en-US"/>
        </a:p>
      </dgm:t>
    </dgm:pt>
    <dgm:pt modelId="{3F07731D-773A-4589-99F6-3B42F8BA3BD9}" type="sibTrans" cxnId="{33435CDC-5BE8-4E05-9346-DA704CC691D1}">
      <dgm:prSet/>
      <dgm:spPr/>
      <dgm:t>
        <a:bodyPr/>
        <a:lstStyle/>
        <a:p>
          <a:endParaRPr lang="en-US"/>
        </a:p>
      </dgm:t>
    </dgm:pt>
    <dgm:pt modelId="{8CE9DFE6-D5DB-4E78-8B89-23BBA00DF291}">
      <dgm:prSet/>
      <dgm:spPr/>
      <dgm:t>
        <a:bodyPr/>
        <a:lstStyle/>
        <a:p>
          <a:r>
            <a:rPr lang="en-GB" b="1" i="0" u="sng" baseline="0" dirty="0"/>
            <a:t>Personal violence </a:t>
          </a:r>
          <a:r>
            <a:rPr lang="en-GB" b="0" i="0" baseline="0" dirty="0"/>
            <a:t>– The person should fear a violent act being committed against him. </a:t>
          </a:r>
          <a:endParaRPr lang="en-US" dirty="0"/>
        </a:p>
      </dgm:t>
    </dgm:pt>
    <dgm:pt modelId="{65DFBFAD-93F8-48C4-BBCA-2C8BFF20BA11}" type="parTrans" cxnId="{C0621FF2-3936-48B7-AE15-21A061F6A4C2}">
      <dgm:prSet/>
      <dgm:spPr/>
      <dgm:t>
        <a:bodyPr/>
        <a:lstStyle/>
        <a:p>
          <a:endParaRPr lang="en-US"/>
        </a:p>
      </dgm:t>
    </dgm:pt>
    <dgm:pt modelId="{9C47D8A7-AF91-4CD9-8AB5-E2C8600C3EDB}" type="sibTrans" cxnId="{C0621FF2-3936-48B7-AE15-21A061F6A4C2}">
      <dgm:prSet/>
      <dgm:spPr/>
      <dgm:t>
        <a:bodyPr/>
        <a:lstStyle/>
        <a:p>
          <a:endParaRPr lang="en-US"/>
        </a:p>
      </dgm:t>
    </dgm:pt>
    <dgm:pt modelId="{36EAFDCA-46D6-4E4D-9171-17B50E089257}" type="pres">
      <dgm:prSet presAssocID="{A8F16667-4926-4B2C-96DD-5E33CF1CCF33}" presName="Name0" presStyleCnt="0">
        <dgm:presLayoutVars>
          <dgm:dir/>
          <dgm:animLvl val="lvl"/>
          <dgm:resizeHandles val="exact"/>
        </dgm:presLayoutVars>
      </dgm:prSet>
      <dgm:spPr/>
    </dgm:pt>
    <dgm:pt modelId="{282D691C-7F42-214A-82C3-143834C7C323}" type="pres">
      <dgm:prSet presAssocID="{8CE9DFE6-D5DB-4E78-8B89-23BBA00DF291}" presName="boxAndChildren" presStyleCnt="0"/>
      <dgm:spPr/>
    </dgm:pt>
    <dgm:pt modelId="{E9ECF847-D915-0749-BC99-545692067868}" type="pres">
      <dgm:prSet presAssocID="{8CE9DFE6-D5DB-4E78-8B89-23BBA00DF291}" presName="parentTextBox" presStyleLbl="node1" presStyleIdx="0" presStyleCnt="3" custLinFactNeighborX="1284" custLinFactNeighborY="932"/>
      <dgm:spPr/>
    </dgm:pt>
    <dgm:pt modelId="{949D1A41-8598-E548-98B9-EAAEEFB3E527}" type="pres">
      <dgm:prSet presAssocID="{3F07731D-773A-4589-99F6-3B42F8BA3BD9}" presName="sp" presStyleCnt="0"/>
      <dgm:spPr/>
    </dgm:pt>
    <dgm:pt modelId="{CEBAEB4C-26C5-DC40-8F6B-B8DE673AB7A7}" type="pres">
      <dgm:prSet presAssocID="{F7AC6D6C-15BD-4CA6-972A-CA90FFB9CCA1}" presName="arrowAndChildren" presStyleCnt="0"/>
      <dgm:spPr/>
    </dgm:pt>
    <dgm:pt modelId="{4AEC41CC-2EEA-3B4F-8795-D93371AB537E}" type="pres">
      <dgm:prSet presAssocID="{F7AC6D6C-15BD-4CA6-972A-CA90FFB9CCA1}" presName="parentTextArrow" presStyleLbl="node1" presStyleIdx="1" presStyleCnt="3"/>
      <dgm:spPr/>
    </dgm:pt>
    <dgm:pt modelId="{54552295-645A-1D45-B271-7F5DFC34D297}" type="pres">
      <dgm:prSet presAssocID="{FC998D97-B6E9-424F-83CE-3020B4D9308E}" presName="sp" presStyleCnt="0"/>
      <dgm:spPr/>
    </dgm:pt>
    <dgm:pt modelId="{F22FDE23-8A56-CD4F-BB24-1B308A166AB5}" type="pres">
      <dgm:prSet presAssocID="{5B6685E1-EC59-4F3F-89B4-FC7EF40EAD0B}" presName="arrowAndChildren" presStyleCnt="0"/>
      <dgm:spPr/>
    </dgm:pt>
    <dgm:pt modelId="{8DA9E5E1-7E6A-2D40-82B4-3BAEB39DF4D6}" type="pres">
      <dgm:prSet presAssocID="{5B6685E1-EC59-4F3F-89B4-FC7EF40EAD0B}" presName="parentTextArrow" presStyleLbl="node1" presStyleIdx="2" presStyleCnt="3"/>
      <dgm:spPr/>
    </dgm:pt>
  </dgm:ptLst>
  <dgm:cxnLst>
    <dgm:cxn modelId="{D9320C63-BE24-564E-A521-FBEA3D5BAB7D}" type="presOf" srcId="{F7AC6D6C-15BD-4CA6-972A-CA90FFB9CCA1}" destId="{4AEC41CC-2EEA-3B4F-8795-D93371AB537E}" srcOrd="0" destOrd="0" presId="urn:microsoft.com/office/officeart/2005/8/layout/process4"/>
    <dgm:cxn modelId="{2D863094-5483-DD4A-85A8-9012D718D61C}" type="presOf" srcId="{8CE9DFE6-D5DB-4E78-8B89-23BBA00DF291}" destId="{E9ECF847-D915-0749-BC99-545692067868}" srcOrd="0" destOrd="0" presId="urn:microsoft.com/office/officeart/2005/8/layout/process4"/>
    <dgm:cxn modelId="{30A326CE-28AD-4450-80A7-6F95FAFEE527}" srcId="{A8F16667-4926-4B2C-96DD-5E33CF1CCF33}" destId="{5B6685E1-EC59-4F3F-89B4-FC7EF40EAD0B}" srcOrd="0" destOrd="0" parTransId="{FC442ED9-AC96-4066-B889-59372601D868}" sibTransId="{FC998D97-B6E9-424F-83CE-3020B4D9308E}"/>
    <dgm:cxn modelId="{33435CDC-5BE8-4E05-9346-DA704CC691D1}" srcId="{A8F16667-4926-4B2C-96DD-5E33CF1CCF33}" destId="{F7AC6D6C-15BD-4CA6-972A-CA90FFB9CCA1}" srcOrd="1" destOrd="0" parTransId="{90E84A56-7B24-41BB-ADAF-ED41777797E4}" sibTransId="{3F07731D-773A-4589-99F6-3B42F8BA3BD9}"/>
    <dgm:cxn modelId="{7EEECCE0-DC8D-AD4E-AA90-9B5A047E7F17}" type="presOf" srcId="{5B6685E1-EC59-4F3F-89B4-FC7EF40EAD0B}" destId="{8DA9E5E1-7E6A-2D40-82B4-3BAEB39DF4D6}" srcOrd="0" destOrd="0" presId="urn:microsoft.com/office/officeart/2005/8/layout/process4"/>
    <dgm:cxn modelId="{1CFB1BF1-5515-C443-9EBF-2722A4252DA0}" type="presOf" srcId="{A8F16667-4926-4B2C-96DD-5E33CF1CCF33}" destId="{36EAFDCA-46D6-4E4D-9171-17B50E089257}" srcOrd="0" destOrd="0" presId="urn:microsoft.com/office/officeart/2005/8/layout/process4"/>
    <dgm:cxn modelId="{C0621FF2-3936-48B7-AE15-21A061F6A4C2}" srcId="{A8F16667-4926-4B2C-96DD-5E33CF1CCF33}" destId="{8CE9DFE6-D5DB-4E78-8B89-23BBA00DF291}" srcOrd="2" destOrd="0" parTransId="{65DFBFAD-93F8-48C4-BBCA-2C8BFF20BA11}" sibTransId="{9C47D8A7-AF91-4CD9-8AB5-E2C8600C3EDB}"/>
    <dgm:cxn modelId="{01CB0FDD-1769-2E44-80AB-6F598B4BA3AA}" type="presParOf" srcId="{36EAFDCA-46D6-4E4D-9171-17B50E089257}" destId="{282D691C-7F42-214A-82C3-143834C7C323}" srcOrd="0" destOrd="0" presId="urn:microsoft.com/office/officeart/2005/8/layout/process4"/>
    <dgm:cxn modelId="{512582C6-622D-6C4D-92F9-B579DC5E3561}" type="presParOf" srcId="{282D691C-7F42-214A-82C3-143834C7C323}" destId="{E9ECF847-D915-0749-BC99-545692067868}" srcOrd="0" destOrd="0" presId="urn:microsoft.com/office/officeart/2005/8/layout/process4"/>
    <dgm:cxn modelId="{43A0141C-577D-1943-B517-80A2DA5C4D6D}" type="presParOf" srcId="{36EAFDCA-46D6-4E4D-9171-17B50E089257}" destId="{949D1A41-8598-E548-98B9-EAAEEFB3E527}" srcOrd="1" destOrd="0" presId="urn:microsoft.com/office/officeart/2005/8/layout/process4"/>
    <dgm:cxn modelId="{8DDBB5A3-98F1-5A4F-94E1-B92574B4DBA6}" type="presParOf" srcId="{36EAFDCA-46D6-4E4D-9171-17B50E089257}" destId="{CEBAEB4C-26C5-DC40-8F6B-B8DE673AB7A7}" srcOrd="2" destOrd="0" presId="urn:microsoft.com/office/officeart/2005/8/layout/process4"/>
    <dgm:cxn modelId="{8DC7F1E6-97B1-604E-8633-91902CA27B33}" type="presParOf" srcId="{CEBAEB4C-26C5-DC40-8F6B-B8DE673AB7A7}" destId="{4AEC41CC-2EEA-3B4F-8795-D93371AB537E}" srcOrd="0" destOrd="0" presId="urn:microsoft.com/office/officeart/2005/8/layout/process4"/>
    <dgm:cxn modelId="{816E064E-6CC3-5F40-B6AF-A4F79F755CFA}" type="presParOf" srcId="{36EAFDCA-46D6-4E4D-9171-17B50E089257}" destId="{54552295-645A-1D45-B271-7F5DFC34D297}" srcOrd="3" destOrd="0" presId="urn:microsoft.com/office/officeart/2005/8/layout/process4"/>
    <dgm:cxn modelId="{779D3CCD-7C0F-E244-8C73-DA82CC9D1369}" type="presParOf" srcId="{36EAFDCA-46D6-4E4D-9171-17B50E089257}" destId="{F22FDE23-8A56-CD4F-BB24-1B308A166AB5}" srcOrd="4" destOrd="0" presId="urn:microsoft.com/office/officeart/2005/8/layout/process4"/>
    <dgm:cxn modelId="{2DFDC55B-49D5-8241-A274-54B5A53F6D36}" type="presParOf" srcId="{F22FDE23-8A56-CD4F-BB24-1B308A166AB5}" destId="{8DA9E5E1-7E6A-2D40-82B4-3BAEB39DF4D6}"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C1C23F0-03F9-41C9-A78F-ACACA2D9639E}" type="doc">
      <dgm:prSet loTypeId="urn:microsoft.com/office/officeart/2005/8/layout/vList6" loCatId="list" qsTypeId="urn:microsoft.com/office/officeart/2005/8/quickstyle/simple1" qsCatId="simple" csTypeId="urn:microsoft.com/office/officeart/2005/8/colors/accent3_4" csCatId="accent3" phldr="1"/>
      <dgm:spPr/>
      <dgm:t>
        <a:bodyPr/>
        <a:lstStyle/>
        <a:p>
          <a:endParaRPr lang="en-US"/>
        </a:p>
      </dgm:t>
    </dgm:pt>
    <dgm:pt modelId="{5548F346-2307-4D81-BD19-F459FD46D0FC}">
      <dgm:prSet phldrT="[Text]" custT="1"/>
      <dgm:spPr/>
      <dgm:t>
        <a:bodyPr/>
        <a:lstStyle/>
        <a:p>
          <a:r>
            <a:rPr lang="en-US" sz="3200"/>
            <a:t>Definition of Battery</a:t>
          </a:r>
          <a:endParaRPr lang="en-US" sz="3200" dirty="0"/>
        </a:p>
      </dgm:t>
    </dgm:pt>
    <dgm:pt modelId="{5AFF5834-9297-4944-AD6D-DF030BAD32DB}" type="parTrans" cxnId="{10C800DD-70F6-4081-BED7-D137A9D32D81}">
      <dgm:prSet/>
      <dgm:spPr/>
      <dgm:t>
        <a:bodyPr/>
        <a:lstStyle/>
        <a:p>
          <a:endParaRPr lang="en-US"/>
        </a:p>
      </dgm:t>
    </dgm:pt>
    <dgm:pt modelId="{E84835A4-CAC7-43C5-AF51-4DD9EECC76E1}" type="sibTrans" cxnId="{10C800DD-70F6-4081-BED7-D137A9D32D81}">
      <dgm:prSet/>
      <dgm:spPr/>
      <dgm:t>
        <a:bodyPr/>
        <a:lstStyle/>
        <a:p>
          <a:endParaRPr lang="en-US"/>
        </a:p>
      </dgm:t>
    </dgm:pt>
    <dgm:pt modelId="{363264D8-7806-4E40-A311-ABF820BB8B64}">
      <dgm:prSet phldrT="[Text]" custT="1"/>
      <dgm:spPr/>
      <dgm:t>
        <a:bodyPr/>
        <a:lstStyle/>
        <a:p>
          <a:r>
            <a:rPr lang="en-US" sz="2000" dirty="0"/>
            <a:t>A person is guilty of battery if they </a:t>
          </a:r>
          <a:r>
            <a:rPr lang="en-US" sz="2000" b="1" i="1" u="sng" dirty="0"/>
            <a:t>intentionally</a:t>
          </a:r>
          <a:r>
            <a:rPr lang="en-US" sz="2000" dirty="0"/>
            <a:t> or </a:t>
          </a:r>
          <a:r>
            <a:rPr lang="en-US" sz="2000" b="1" i="1" u="sng" dirty="0"/>
            <a:t>recklessly</a:t>
          </a:r>
          <a:r>
            <a:rPr lang="en-US" sz="2000" dirty="0"/>
            <a:t> apply </a:t>
          </a:r>
          <a:r>
            <a:rPr lang="en-US" sz="2000" b="1" i="1" u="sng" dirty="0"/>
            <a:t>unlawful force </a:t>
          </a:r>
          <a:r>
            <a:rPr lang="en-US" sz="2000" dirty="0"/>
            <a:t>on </a:t>
          </a:r>
          <a:r>
            <a:rPr lang="en-US" sz="2000" b="1" i="1" u="sng" dirty="0"/>
            <a:t>another</a:t>
          </a:r>
          <a:r>
            <a:rPr lang="en-US" sz="2000" dirty="0"/>
            <a:t> person</a:t>
          </a:r>
        </a:p>
      </dgm:t>
    </dgm:pt>
    <dgm:pt modelId="{F4A4443D-2D29-4F18-9866-077234B4FDA7}" type="parTrans" cxnId="{C67D172C-6651-46D9-9AB9-9908CE2D7248}">
      <dgm:prSet/>
      <dgm:spPr/>
      <dgm:t>
        <a:bodyPr/>
        <a:lstStyle/>
        <a:p>
          <a:endParaRPr lang="en-US"/>
        </a:p>
      </dgm:t>
    </dgm:pt>
    <dgm:pt modelId="{8554195F-1FF8-499E-9819-E15A1B17BA94}" type="sibTrans" cxnId="{C67D172C-6651-46D9-9AB9-9908CE2D7248}">
      <dgm:prSet/>
      <dgm:spPr/>
      <dgm:t>
        <a:bodyPr/>
        <a:lstStyle/>
        <a:p>
          <a:endParaRPr lang="en-US"/>
        </a:p>
      </dgm:t>
    </dgm:pt>
    <dgm:pt modelId="{82344B16-AFAC-8A41-92CB-23167137E416}">
      <dgm:prSet phldrT="[Text]" custT="1"/>
      <dgm:spPr/>
      <dgm:t>
        <a:bodyPr/>
        <a:lstStyle/>
        <a:p>
          <a:endParaRPr lang="en-US" sz="2000" dirty="0"/>
        </a:p>
      </dgm:t>
    </dgm:pt>
    <dgm:pt modelId="{075FAE76-FC97-1641-9382-C037A1B3E495}" type="parTrans" cxnId="{2792F28B-71FC-B54F-B914-7F56E100F7C4}">
      <dgm:prSet/>
      <dgm:spPr/>
      <dgm:t>
        <a:bodyPr/>
        <a:lstStyle/>
        <a:p>
          <a:endParaRPr lang="en-GB"/>
        </a:p>
      </dgm:t>
    </dgm:pt>
    <dgm:pt modelId="{C6224EC3-E7CA-4646-AE8C-7515C2B232AA}" type="sibTrans" cxnId="{2792F28B-71FC-B54F-B914-7F56E100F7C4}">
      <dgm:prSet/>
      <dgm:spPr/>
      <dgm:t>
        <a:bodyPr/>
        <a:lstStyle/>
        <a:p>
          <a:endParaRPr lang="en-GB"/>
        </a:p>
      </dgm:t>
    </dgm:pt>
    <dgm:pt modelId="{4FBBBFA9-D7A1-4135-96BF-1D2D88F176D6}" type="pres">
      <dgm:prSet presAssocID="{0C1C23F0-03F9-41C9-A78F-ACACA2D9639E}" presName="Name0" presStyleCnt="0">
        <dgm:presLayoutVars>
          <dgm:dir/>
          <dgm:animLvl val="lvl"/>
          <dgm:resizeHandles/>
        </dgm:presLayoutVars>
      </dgm:prSet>
      <dgm:spPr/>
    </dgm:pt>
    <dgm:pt modelId="{EC9AD292-A5B8-4D2C-A61A-AF73814E6191}" type="pres">
      <dgm:prSet presAssocID="{5548F346-2307-4D81-BD19-F459FD46D0FC}" presName="linNode" presStyleCnt="0"/>
      <dgm:spPr/>
    </dgm:pt>
    <dgm:pt modelId="{63778C58-71F6-4602-B2B1-21AA69BD733B}" type="pres">
      <dgm:prSet presAssocID="{5548F346-2307-4D81-BD19-F459FD46D0FC}" presName="parentShp" presStyleLbl="node1" presStyleIdx="0" presStyleCnt="1">
        <dgm:presLayoutVars>
          <dgm:bulletEnabled val="1"/>
        </dgm:presLayoutVars>
      </dgm:prSet>
      <dgm:spPr/>
    </dgm:pt>
    <dgm:pt modelId="{BC2DA556-611D-4900-BC33-F4C8A3E3FDCE}" type="pres">
      <dgm:prSet presAssocID="{5548F346-2307-4D81-BD19-F459FD46D0FC}" presName="childShp" presStyleLbl="bgAccFollowNode1" presStyleIdx="0" presStyleCnt="1" custScaleX="99301" custScaleY="71925" custLinFactNeighborX="810" custLinFactNeighborY="-2128">
        <dgm:presLayoutVars>
          <dgm:bulletEnabled val="1"/>
        </dgm:presLayoutVars>
      </dgm:prSet>
      <dgm:spPr/>
    </dgm:pt>
  </dgm:ptLst>
  <dgm:cxnLst>
    <dgm:cxn modelId="{AF371E25-C25D-42F9-A91F-021DC3E2088A}" type="presOf" srcId="{363264D8-7806-4E40-A311-ABF820BB8B64}" destId="{BC2DA556-611D-4900-BC33-F4C8A3E3FDCE}" srcOrd="0" destOrd="1" presId="urn:microsoft.com/office/officeart/2005/8/layout/vList6"/>
    <dgm:cxn modelId="{47D9E226-F8B6-4943-9E65-F7822A4BB2C0}" type="presOf" srcId="{82344B16-AFAC-8A41-92CB-23167137E416}" destId="{BC2DA556-611D-4900-BC33-F4C8A3E3FDCE}" srcOrd="0" destOrd="0" presId="urn:microsoft.com/office/officeart/2005/8/layout/vList6"/>
    <dgm:cxn modelId="{C67D172C-6651-46D9-9AB9-9908CE2D7248}" srcId="{5548F346-2307-4D81-BD19-F459FD46D0FC}" destId="{363264D8-7806-4E40-A311-ABF820BB8B64}" srcOrd="1" destOrd="0" parTransId="{F4A4443D-2D29-4F18-9866-077234B4FDA7}" sibTransId="{8554195F-1FF8-499E-9819-E15A1B17BA94}"/>
    <dgm:cxn modelId="{CEBD5371-1EBA-4B85-A3E7-583AE673DA04}" type="presOf" srcId="{0C1C23F0-03F9-41C9-A78F-ACACA2D9639E}" destId="{4FBBBFA9-D7A1-4135-96BF-1D2D88F176D6}" srcOrd="0" destOrd="0" presId="urn:microsoft.com/office/officeart/2005/8/layout/vList6"/>
    <dgm:cxn modelId="{00A45286-56C1-41AC-B74F-6EC63380AF81}" type="presOf" srcId="{5548F346-2307-4D81-BD19-F459FD46D0FC}" destId="{63778C58-71F6-4602-B2B1-21AA69BD733B}" srcOrd="0" destOrd="0" presId="urn:microsoft.com/office/officeart/2005/8/layout/vList6"/>
    <dgm:cxn modelId="{2792F28B-71FC-B54F-B914-7F56E100F7C4}" srcId="{5548F346-2307-4D81-BD19-F459FD46D0FC}" destId="{82344B16-AFAC-8A41-92CB-23167137E416}" srcOrd="0" destOrd="0" parTransId="{075FAE76-FC97-1641-9382-C037A1B3E495}" sibTransId="{C6224EC3-E7CA-4646-AE8C-7515C2B232AA}"/>
    <dgm:cxn modelId="{10C800DD-70F6-4081-BED7-D137A9D32D81}" srcId="{0C1C23F0-03F9-41C9-A78F-ACACA2D9639E}" destId="{5548F346-2307-4D81-BD19-F459FD46D0FC}" srcOrd="0" destOrd="0" parTransId="{5AFF5834-9297-4944-AD6D-DF030BAD32DB}" sibTransId="{E84835A4-CAC7-43C5-AF51-4DD9EECC76E1}"/>
    <dgm:cxn modelId="{F989D13A-6656-4137-B223-96AD6E85CF3B}" type="presParOf" srcId="{4FBBBFA9-D7A1-4135-96BF-1D2D88F176D6}" destId="{EC9AD292-A5B8-4D2C-A61A-AF73814E6191}" srcOrd="0" destOrd="0" presId="urn:microsoft.com/office/officeart/2005/8/layout/vList6"/>
    <dgm:cxn modelId="{A5AE39FE-FE0B-45C3-99A7-1F1C198C67DC}" type="presParOf" srcId="{EC9AD292-A5B8-4D2C-A61A-AF73814E6191}" destId="{63778C58-71F6-4602-B2B1-21AA69BD733B}" srcOrd="0" destOrd="0" presId="urn:microsoft.com/office/officeart/2005/8/layout/vList6"/>
    <dgm:cxn modelId="{C55B3065-51E1-4983-86A2-3534EBD6E112}" type="presParOf" srcId="{EC9AD292-A5B8-4D2C-A61A-AF73814E6191}" destId="{BC2DA556-611D-4900-BC33-F4C8A3E3FDC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5CBA177-5645-4E84-A1AD-16A241273330}" type="doc">
      <dgm:prSet loTypeId="urn:microsoft.com/office/officeart/2005/8/layout/bProcess4" loCatId="process" qsTypeId="urn:microsoft.com/office/officeart/2005/8/quickstyle/simple1" qsCatId="simple" csTypeId="urn:microsoft.com/office/officeart/2005/8/colors/accent3_2" csCatId="accent3"/>
      <dgm:spPr/>
      <dgm:t>
        <a:bodyPr/>
        <a:lstStyle/>
        <a:p>
          <a:endParaRPr lang="en-US"/>
        </a:p>
      </dgm:t>
    </dgm:pt>
    <dgm:pt modelId="{57C73A75-F466-4328-83D3-E5979217B6DB}">
      <dgm:prSet/>
      <dgm:spPr/>
      <dgm:t>
        <a:bodyPr/>
        <a:lstStyle/>
        <a:p>
          <a:r>
            <a:rPr lang="en-GB" b="1" i="0" u="sng" baseline="0" dirty="0"/>
            <a:t>Unlawful force </a:t>
          </a:r>
          <a:r>
            <a:rPr lang="en-GB" b="0" i="0" baseline="0" dirty="0"/>
            <a:t>– Force can be applied in many ways, it involves contact but only the slightest degree of force is required. Force can be applied </a:t>
          </a:r>
          <a:r>
            <a:rPr lang="en-GB" b="1" dirty="0"/>
            <a:t>DIRECTLY</a:t>
          </a:r>
          <a:endParaRPr lang="en-US" dirty="0"/>
        </a:p>
      </dgm:t>
    </dgm:pt>
    <dgm:pt modelId="{76CA1F29-93A6-4E15-AE0E-7C635A589B7D}" type="parTrans" cxnId="{F1074B33-4440-4A15-9595-C73715F161CC}">
      <dgm:prSet/>
      <dgm:spPr/>
      <dgm:t>
        <a:bodyPr/>
        <a:lstStyle/>
        <a:p>
          <a:endParaRPr lang="en-US"/>
        </a:p>
      </dgm:t>
    </dgm:pt>
    <dgm:pt modelId="{0D61F5F9-2A5E-46BE-B2C9-F493A79D0081}" type="sibTrans" cxnId="{F1074B33-4440-4A15-9595-C73715F161CC}">
      <dgm:prSet/>
      <dgm:spPr/>
      <dgm:t>
        <a:bodyPr/>
        <a:lstStyle/>
        <a:p>
          <a:endParaRPr lang="en-US"/>
        </a:p>
      </dgm:t>
    </dgm:pt>
    <dgm:pt modelId="{42F79564-CFAC-4D3A-B10F-48EB883D4CB2}">
      <dgm:prSet/>
      <dgm:spPr/>
      <dgm:t>
        <a:bodyPr/>
        <a:lstStyle/>
        <a:p>
          <a:r>
            <a:rPr lang="en-GB"/>
            <a:t>e.g. A applies force to B</a:t>
          </a:r>
          <a:r>
            <a:rPr lang="en-GB" baseline="0"/>
            <a:t> </a:t>
          </a:r>
          <a:r>
            <a:rPr lang="en-GB"/>
            <a:t>or</a:t>
          </a:r>
          <a:r>
            <a:rPr lang="en-GB" baseline="0"/>
            <a:t> </a:t>
          </a:r>
          <a:r>
            <a:rPr lang="en-GB" b="1"/>
            <a:t>INDIRECTLY</a:t>
          </a:r>
          <a:r>
            <a:rPr lang="en-GB" b="1" baseline="0"/>
            <a:t> </a:t>
          </a:r>
          <a:r>
            <a:rPr lang="en-GB"/>
            <a:t>e.g. A applies force to B who knocks into C (thereby applying force to C)</a:t>
          </a:r>
          <a:endParaRPr lang="en-US"/>
        </a:p>
      </dgm:t>
    </dgm:pt>
    <dgm:pt modelId="{1A393295-2FEC-4356-83C6-956E128033DD}" type="parTrans" cxnId="{FAD3468C-2CBB-415C-A1F8-4647AFDA9C0A}">
      <dgm:prSet/>
      <dgm:spPr/>
      <dgm:t>
        <a:bodyPr/>
        <a:lstStyle/>
        <a:p>
          <a:endParaRPr lang="en-US"/>
        </a:p>
      </dgm:t>
    </dgm:pt>
    <dgm:pt modelId="{AD745C2F-3C6A-4986-B3D3-B336544E58CC}" type="sibTrans" cxnId="{FAD3468C-2CBB-415C-A1F8-4647AFDA9C0A}">
      <dgm:prSet/>
      <dgm:spPr/>
      <dgm:t>
        <a:bodyPr/>
        <a:lstStyle/>
        <a:p>
          <a:endParaRPr lang="en-US"/>
        </a:p>
      </dgm:t>
    </dgm:pt>
    <dgm:pt modelId="{51F48633-7ED4-41CF-B6D1-876428415A7E}">
      <dgm:prSet/>
      <dgm:spPr/>
      <dgm:t>
        <a:bodyPr/>
        <a:lstStyle/>
        <a:p>
          <a:r>
            <a:rPr lang="en-GB" b="0" i="0" baseline="0" dirty="0"/>
            <a:t>It can include a simple punch or kick, a blow with a stick or the throwing of a stone at someone. Technically mere touching is a battery</a:t>
          </a:r>
          <a:endParaRPr lang="en-US" dirty="0"/>
        </a:p>
      </dgm:t>
    </dgm:pt>
    <dgm:pt modelId="{857B8474-E0A2-48D5-987A-8FE713218F61}" type="parTrans" cxnId="{ECDAAA2A-8EE2-4DA4-A4FC-39A6430DBD25}">
      <dgm:prSet/>
      <dgm:spPr/>
      <dgm:t>
        <a:bodyPr/>
        <a:lstStyle/>
        <a:p>
          <a:endParaRPr lang="en-US"/>
        </a:p>
      </dgm:t>
    </dgm:pt>
    <dgm:pt modelId="{8D606871-1147-42E1-90E2-F6AE61423915}" type="sibTrans" cxnId="{ECDAAA2A-8EE2-4DA4-A4FC-39A6430DBD25}">
      <dgm:prSet/>
      <dgm:spPr/>
      <dgm:t>
        <a:bodyPr/>
        <a:lstStyle/>
        <a:p>
          <a:endParaRPr lang="en-US"/>
        </a:p>
      </dgm:t>
    </dgm:pt>
    <dgm:pt modelId="{96B03FCC-0113-43C8-A744-DF336B7BB742}">
      <dgm:prSet/>
      <dgm:spPr/>
      <dgm:t>
        <a:bodyPr/>
        <a:lstStyle/>
        <a:p>
          <a:r>
            <a:rPr lang="en-GB" b="1" i="0" u="sng" baseline="0" dirty="0"/>
            <a:t>On another </a:t>
          </a:r>
          <a:r>
            <a:rPr lang="en-GB" b="0" i="0" baseline="0" dirty="0"/>
            <a:t>– the force can be applied indirectly e.g. a suspect punches a man carrying a baby, causing him to drop the baby. Force is applied to the baby. </a:t>
          </a:r>
          <a:endParaRPr lang="en-US" dirty="0"/>
        </a:p>
      </dgm:t>
    </dgm:pt>
    <dgm:pt modelId="{B5A33363-1E86-4C7A-B14B-B42FECF45CBE}" type="parTrans" cxnId="{CC3F756B-D875-4957-ACD6-12F3D25DAC85}">
      <dgm:prSet/>
      <dgm:spPr/>
      <dgm:t>
        <a:bodyPr/>
        <a:lstStyle/>
        <a:p>
          <a:endParaRPr lang="en-US"/>
        </a:p>
      </dgm:t>
    </dgm:pt>
    <dgm:pt modelId="{84D513CC-B2F8-41C4-BD41-74245E4549B6}" type="sibTrans" cxnId="{CC3F756B-D875-4957-ACD6-12F3D25DAC85}">
      <dgm:prSet/>
      <dgm:spPr/>
      <dgm:t>
        <a:bodyPr/>
        <a:lstStyle/>
        <a:p>
          <a:endParaRPr lang="en-US"/>
        </a:p>
      </dgm:t>
    </dgm:pt>
    <dgm:pt modelId="{F02ECE78-27D3-894F-A696-1C17EBA51777}" type="pres">
      <dgm:prSet presAssocID="{B5CBA177-5645-4E84-A1AD-16A241273330}" presName="Name0" presStyleCnt="0">
        <dgm:presLayoutVars>
          <dgm:dir/>
          <dgm:resizeHandles/>
        </dgm:presLayoutVars>
      </dgm:prSet>
      <dgm:spPr/>
    </dgm:pt>
    <dgm:pt modelId="{8AAE6C25-1766-2E48-B84E-21317CEA931A}" type="pres">
      <dgm:prSet presAssocID="{57C73A75-F466-4328-83D3-E5979217B6DB}" presName="compNode" presStyleCnt="0"/>
      <dgm:spPr/>
    </dgm:pt>
    <dgm:pt modelId="{D91A3D16-2E60-8F4D-B8EC-C1B31CD77DFF}" type="pres">
      <dgm:prSet presAssocID="{57C73A75-F466-4328-83D3-E5979217B6DB}" presName="dummyConnPt" presStyleCnt="0"/>
      <dgm:spPr/>
    </dgm:pt>
    <dgm:pt modelId="{B9A32598-5908-D944-8DDB-488FF42B0D50}" type="pres">
      <dgm:prSet presAssocID="{57C73A75-F466-4328-83D3-E5979217B6DB}" presName="node" presStyleLbl="node1" presStyleIdx="0" presStyleCnt="4">
        <dgm:presLayoutVars>
          <dgm:bulletEnabled val="1"/>
        </dgm:presLayoutVars>
      </dgm:prSet>
      <dgm:spPr/>
    </dgm:pt>
    <dgm:pt modelId="{4BD92EA7-2ADA-C647-9508-78B6B89FAB81}" type="pres">
      <dgm:prSet presAssocID="{0D61F5F9-2A5E-46BE-B2C9-F493A79D0081}" presName="sibTrans" presStyleLbl="bgSibTrans2D1" presStyleIdx="0" presStyleCnt="3"/>
      <dgm:spPr/>
    </dgm:pt>
    <dgm:pt modelId="{56C4B204-775A-F14C-B35D-543BDFF28145}" type="pres">
      <dgm:prSet presAssocID="{42F79564-CFAC-4D3A-B10F-48EB883D4CB2}" presName="compNode" presStyleCnt="0"/>
      <dgm:spPr/>
    </dgm:pt>
    <dgm:pt modelId="{DD4165AD-B0FF-BA42-81D2-BBC640A0FE7C}" type="pres">
      <dgm:prSet presAssocID="{42F79564-CFAC-4D3A-B10F-48EB883D4CB2}" presName="dummyConnPt" presStyleCnt="0"/>
      <dgm:spPr/>
    </dgm:pt>
    <dgm:pt modelId="{A3A9A287-752A-E54E-9FEB-09ABC9405E39}" type="pres">
      <dgm:prSet presAssocID="{42F79564-CFAC-4D3A-B10F-48EB883D4CB2}" presName="node" presStyleLbl="node1" presStyleIdx="1" presStyleCnt="4">
        <dgm:presLayoutVars>
          <dgm:bulletEnabled val="1"/>
        </dgm:presLayoutVars>
      </dgm:prSet>
      <dgm:spPr/>
    </dgm:pt>
    <dgm:pt modelId="{BB806F79-4890-4644-9D45-3B782AF13C74}" type="pres">
      <dgm:prSet presAssocID="{AD745C2F-3C6A-4986-B3D3-B336544E58CC}" presName="sibTrans" presStyleLbl="bgSibTrans2D1" presStyleIdx="1" presStyleCnt="3"/>
      <dgm:spPr/>
    </dgm:pt>
    <dgm:pt modelId="{B116854B-089E-1C4E-9B83-32C0B29B2182}" type="pres">
      <dgm:prSet presAssocID="{51F48633-7ED4-41CF-B6D1-876428415A7E}" presName="compNode" presStyleCnt="0"/>
      <dgm:spPr/>
    </dgm:pt>
    <dgm:pt modelId="{74B68C3F-AA71-A24C-9768-EE03876793E6}" type="pres">
      <dgm:prSet presAssocID="{51F48633-7ED4-41CF-B6D1-876428415A7E}" presName="dummyConnPt" presStyleCnt="0"/>
      <dgm:spPr/>
    </dgm:pt>
    <dgm:pt modelId="{CD00B7CD-74F7-5644-8A33-EBA3D7256EC0}" type="pres">
      <dgm:prSet presAssocID="{51F48633-7ED4-41CF-B6D1-876428415A7E}" presName="node" presStyleLbl="node1" presStyleIdx="2" presStyleCnt="4">
        <dgm:presLayoutVars>
          <dgm:bulletEnabled val="1"/>
        </dgm:presLayoutVars>
      </dgm:prSet>
      <dgm:spPr/>
    </dgm:pt>
    <dgm:pt modelId="{6A545619-E1A5-C648-86A1-2BCFD1C31E78}" type="pres">
      <dgm:prSet presAssocID="{8D606871-1147-42E1-90E2-F6AE61423915}" presName="sibTrans" presStyleLbl="bgSibTrans2D1" presStyleIdx="2" presStyleCnt="3"/>
      <dgm:spPr/>
    </dgm:pt>
    <dgm:pt modelId="{3C1F5781-FE06-B849-8D49-A4FA16FCDBC6}" type="pres">
      <dgm:prSet presAssocID="{96B03FCC-0113-43C8-A744-DF336B7BB742}" presName="compNode" presStyleCnt="0"/>
      <dgm:spPr/>
    </dgm:pt>
    <dgm:pt modelId="{3D6C0311-1DE5-914F-A44F-CD992278CDC3}" type="pres">
      <dgm:prSet presAssocID="{96B03FCC-0113-43C8-A744-DF336B7BB742}" presName="dummyConnPt" presStyleCnt="0"/>
      <dgm:spPr/>
    </dgm:pt>
    <dgm:pt modelId="{BD24634E-952D-9A4C-A8DF-ECE335BAA59F}" type="pres">
      <dgm:prSet presAssocID="{96B03FCC-0113-43C8-A744-DF336B7BB742}" presName="node" presStyleLbl="node1" presStyleIdx="3" presStyleCnt="4">
        <dgm:presLayoutVars>
          <dgm:bulletEnabled val="1"/>
        </dgm:presLayoutVars>
      </dgm:prSet>
      <dgm:spPr/>
    </dgm:pt>
  </dgm:ptLst>
  <dgm:cxnLst>
    <dgm:cxn modelId="{07B6C200-DC92-7640-BCA3-6B0662901CC0}" type="presOf" srcId="{B5CBA177-5645-4E84-A1AD-16A241273330}" destId="{F02ECE78-27D3-894F-A696-1C17EBA51777}" srcOrd="0" destOrd="0" presId="urn:microsoft.com/office/officeart/2005/8/layout/bProcess4"/>
    <dgm:cxn modelId="{96A42E0E-887B-F049-A1A3-2F99141D782E}" type="presOf" srcId="{0D61F5F9-2A5E-46BE-B2C9-F493A79D0081}" destId="{4BD92EA7-2ADA-C647-9508-78B6B89FAB81}" srcOrd="0" destOrd="0" presId="urn:microsoft.com/office/officeart/2005/8/layout/bProcess4"/>
    <dgm:cxn modelId="{ECDAAA2A-8EE2-4DA4-A4FC-39A6430DBD25}" srcId="{B5CBA177-5645-4E84-A1AD-16A241273330}" destId="{51F48633-7ED4-41CF-B6D1-876428415A7E}" srcOrd="2" destOrd="0" parTransId="{857B8474-E0A2-48D5-987A-8FE713218F61}" sibTransId="{8D606871-1147-42E1-90E2-F6AE61423915}"/>
    <dgm:cxn modelId="{DDDC342F-6D56-C142-82DA-14D98D70831C}" type="presOf" srcId="{AD745C2F-3C6A-4986-B3D3-B336544E58CC}" destId="{BB806F79-4890-4644-9D45-3B782AF13C74}" srcOrd="0" destOrd="0" presId="urn:microsoft.com/office/officeart/2005/8/layout/bProcess4"/>
    <dgm:cxn modelId="{F1074B33-4440-4A15-9595-C73715F161CC}" srcId="{B5CBA177-5645-4E84-A1AD-16A241273330}" destId="{57C73A75-F466-4328-83D3-E5979217B6DB}" srcOrd="0" destOrd="0" parTransId="{76CA1F29-93A6-4E15-AE0E-7C635A589B7D}" sibTransId="{0D61F5F9-2A5E-46BE-B2C9-F493A79D0081}"/>
    <dgm:cxn modelId="{CC3F756B-D875-4957-ACD6-12F3D25DAC85}" srcId="{B5CBA177-5645-4E84-A1AD-16A241273330}" destId="{96B03FCC-0113-43C8-A744-DF336B7BB742}" srcOrd="3" destOrd="0" parTransId="{B5A33363-1E86-4C7A-B14B-B42FECF45CBE}" sibTransId="{84D513CC-B2F8-41C4-BD41-74245E4549B6}"/>
    <dgm:cxn modelId="{04FA5F4D-2AFE-DE49-97E6-D12D1222197B}" type="presOf" srcId="{96B03FCC-0113-43C8-A744-DF336B7BB742}" destId="{BD24634E-952D-9A4C-A8DF-ECE335BAA59F}" srcOrd="0" destOrd="0" presId="urn:microsoft.com/office/officeart/2005/8/layout/bProcess4"/>
    <dgm:cxn modelId="{CB37A184-415F-3940-958B-081057AF76BD}" type="presOf" srcId="{57C73A75-F466-4328-83D3-E5979217B6DB}" destId="{B9A32598-5908-D944-8DDB-488FF42B0D50}" srcOrd="0" destOrd="0" presId="urn:microsoft.com/office/officeart/2005/8/layout/bProcess4"/>
    <dgm:cxn modelId="{FAD3468C-2CBB-415C-A1F8-4647AFDA9C0A}" srcId="{B5CBA177-5645-4E84-A1AD-16A241273330}" destId="{42F79564-CFAC-4D3A-B10F-48EB883D4CB2}" srcOrd="1" destOrd="0" parTransId="{1A393295-2FEC-4356-83C6-956E128033DD}" sibTransId="{AD745C2F-3C6A-4986-B3D3-B336544E58CC}"/>
    <dgm:cxn modelId="{30F61DB5-F261-124A-8150-3E4CD8C4C3B6}" type="presOf" srcId="{42F79564-CFAC-4D3A-B10F-48EB883D4CB2}" destId="{A3A9A287-752A-E54E-9FEB-09ABC9405E39}" srcOrd="0" destOrd="0" presId="urn:microsoft.com/office/officeart/2005/8/layout/bProcess4"/>
    <dgm:cxn modelId="{7A0731BB-D5FD-5C45-8C71-D17044CEC0D0}" type="presOf" srcId="{51F48633-7ED4-41CF-B6D1-876428415A7E}" destId="{CD00B7CD-74F7-5644-8A33-EBA3D7256EC0}" srcOrd="0" destOrd="0" presId="urn:microsoft.com/office/officeart/2005/8/layout/bProcess4"/>
    <dgm:cxn modelId="{69E49CEE-3791-5744-BA1C-7166A25F2A1A}" type="presOf" srcId="{8D606871-1147-42E1-90E2-F6AE61423915}" destId="{6A545619-E1A5-C648-86A1-2BCFD1C31E78}" srcOrd="0" destOrd="0" presId="urn:microsoft.com/office/officeart/2005/8/layout/bProcess4"/>
    <dgm:cxn modelId="{0218A076-0E63-4F47-A160-FA14341A0F75}" type="presParOf" srcId="{F02ECE78-27D3-894F-A696-1C17EBA51777}" destId="{8AAE6C25-1766-2E48-B84E-21317CEA931A}" srcOrd="0" destOrd="0" presId="urn:microsoft.com/office/officeart/2005/8/layout/bProcess4"/>
    <dgm:cxn modelId="{E6FD1BF9-1DBB-0C41-BF5F-133356D552A1}" type="presParOf" srcId="{8AAE6C25-1766-2E48-B84E-21317CEA931A}" destId="{D91A3D16-2E60-8F4D-B8EC-C1B31CD77DFF}" srcOrd="0" destOrd="0" presId="urn:microsoft.com/office/officeart/2005/8/layout/bProcess4"/>
    <dgm:cxn modelId="{507EAAF2-BB36-5346-B0A8-F96865F622A0}" type="presParOf" srcId="{8AAE6C25-1766-2E48-B84E-21317CEA931A}" destId="{B9A32598-5908-D944-8DDB-488FF42B0D50}" srcOrd="1" destOrd="0" presId="urn:microsoft.com/office/officeart/2005/8/layout/bProcess4"/>
    <dgm:cxn modelId="{B7365250-90B7-6A4A-855F-0B7EA3A1C190}" type="presParOf" srcId="{F02ECE78-27D3-894F-A696-1C17EBA51777}" destId="{4BD92EA7-2ADA-C647-9508-78B6B89FAB81}" srcOrd="1" destOrd="0" presId="urn:microsoft.com/office/officeart/2005/8/layout/bProcess4"/>
    <dgm:cxn modelId="{64EC2797-4FEC-7D43-AB9B-BF06DA962B64}" type="presParOf" srcId="{F02ECE78-27D3-894F-A696-1C17EBA51777}" destId="{56C4B204-775A-F14C-B35D-543BDFF28145}" srcOrd="2" destOrd="0" presId="urn:microsoft.com/office/officeart/2005/8/layout/bProcess4"/>
    <dgm:cxn modelId="{1E05E460-9DA4-DF4B-BE69-5410B483EB76}" type="presParOf" srcId="{56C4B204-775A-F14C-B35D-543BDFF28145}" destId="{DD4165AD-B0FF-BA42-81D2-BBC640A0FE7C}" srcOrd="0" destOrd="0" presId="urn:microsoft.com/office/officeart/2005/8/layout/bProcess4"/>
    <dgm:cxn modelId="{42C60F42-FBF7-6740-A249-CC72E0912D35}" type="presParOf" srcId="{56C4B204-775A-F14C-B35D-543BDFF28145}" destId="{A3A9A287-752A-E54E-9FEB-09ABC9405E39}" srcOrd="1" destOrd="0" presId="urn:microsoft.com/office/officeart/2005/8/layout/bProcess4"/>
    <dgm:cxn modelId="{8072673E-AB37-184A-B56F-601EC5DA26B4}" type="presParOf" srcId="{F02ECE78-27D3-894F-A696-1C17EBA51777}" destId="{BB806F79-4890-4644-9D45-3B782AF13C74}" srcOrd="3" destOrd="0" presId="urn:microsoft.com/office/officeart/2005/8/layout/bProcess4"/>
    <dgm:cxn modelId="{1F5BC626-A755-2D47-9A56-E86E2322FF2C}" type="presParOf" srcId="{F02ECE78-27D3-894F-A696-1C17EBA51777}" destId="{B116854B-089E-1C4E-9B83-32C0B29B2182}" srcOrd="4" destOrd="0" presId="urn:microsoft.com/office/officeart/2005/8/layout/bProcess4"/>
    <dgm:cxn modelId="{616E115F-7553-BA42-B924-45BAD2E2A0D2}" type="presParOf" srcId="{B116854B-089E-1C4E-9B83-32C0B29B2182}" destId="{74B68C3F-AA71-A24C-9768-EE03876793E6}" srcOrd="0" destOrd="0" presId="urn:microsoft.com/office/officeart/2005/8/layout/bProcess4"/>
    <dgm:cxn modelId="{3A2B3F4F-6301-E141-B5BD-985E5E3D5465}" type="presParOf" srcId="{B116854B-089E-1C4E-9B83-32C0B29B2182}" destId="{CD00B7CD-74F7-5644-8A33-EBA3D7256EC0}" srcOrd="1" destOrd="0" presId="urn:microsoft.com/office/officeart/2005/8/layout/bProcess4"/>
    <dgm:cxn modelId="{BC7E3AFF-82D8-5146-8617-4DC3DB3D56B9}" type="presParOf" srcId="{F02ECE78-27D3-894F-A696-1C17EBA51777}" destId="{6A545619-E1A5-C648-86A1-2BCFD1C31E78}" srcOrd="5" destOrd="0" presId="urn:microsoft.com/office/officeart/2005/8/layout/bProcess4"/>
    <dgm:cxn modelId="{51E2C00F-075C-8D43-9088-7E0CE0959CD9}" type="presParOf" srcId="{F02ECE78-27D3-894F-A696-1C17EBA51777}" destId="{3C1F5781-FE06-B849-8D49-A4FA16FCDBC6}" srcOrd="6" destOrd="0" presId="urn:microsoft.com/office/officeart/2005/8/layout/bProcess4"/>
    <dgm:cxn modelId="{80688EF7-4B57-FD4B-B548-5121C71FDA5F}" type="presParOf" srcId="{3C1F5781-FE06-B849-8D49-A4FA16FCDBC6}" destId="{3D6C0311-1DE5-914F-A44F-CD992278CDC3}" srcOrd="0" destOrd="0" presId="urn:microsoft.com/office/officeart/2005/8/layout/bProcess4"/>
    <dgm:cxn modelId="{BEDF3DBD-EF45-F04B-A80A-5933081F2F93}" type="presParOf" srcId="{3C1F5781-FE06-B849-8D49-A4FA16FCDBC6}" destId="{BD24634E-952D-9A4C-A8DF-ECE335BAA59F}"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0669217-8DFC-4F80-ADDA-AF0B48B46208}" type="doc">
      <dgm:prSet loTypeId="urn:microsoft.com/office/officeart/2005/8/layout/vList6" loCatId="list" qsTypeId="urn:microsoft.com/office/officeart/2005/8/quickstyle/simple1" qsCatId="simple" csTypeId="urn:microsoft.com/office/officeart/2005/8/colors/accent1_4" csCatId="accent1" phldr="1"/>
      <dgm:spPr/>
      <dgm:t>
        <a:bodyPr/>
        <a:lstStyle/>
        <a:p>
          <a:endParaRPr lang="en-US"/>
        </a:p>
      </dgm:t>
    </dgm:pt>
    <dgm:pt modelId="{4967D24E-5E08-4404-A41B-06A6A2CD626E}">
      <dgm:prSet phldrT="[Text]" custT="1"/>
      <dgm:spPr/>
      <dgm:t>
        <a:bodyPr/>
        <a:lstStyle/>
        <a:p>
          <a:r>
            <a:rPr lang="en-US" sz="2800"/>
            <a:t>Section 47 Offences Against the Person Act 1861</a:t>
          </a:r>
          <a:endParaRPr lang="en-US" sz="2800" dirty="0"/>
        </a:p>
      </dgm:t>
    </dgm:pt>
    <dgm:pt modelId="{E83B57F4-F6C9-456A-8262-5ADFEE310F75}" type="parTrans" cxnId="{0505F2E9-1EEE-4A6B-BD2A-89DBB55BFD91}">
      <dgm:prSet/>
      <dgm:spPr/>
      <dgm:t>
        <a:bodyPr/>
        <a:lstStyle/>
        <a:p>
          <a:endParaRPr lang="en-US"/>
        </a:p>
      </dgm:t>
    </dgm:pt>
    <dgm:pt modelId="{1F82D205-39C1-45E5-9269-9978BB44FAD2}" type="sibTrans" cxnId="{0505F2E9-1EEE-4A6B-BD2A-89DBB55BFD91}">
      <dgm:prSet/>
      <dgm:spPr/>
      <dgm:t>
        <a:bodyPr/>
        <a:lstStyle/>
        <a:p>
          <a:endParaRPr lang="en-US"/>
        </a:p>
      </dgm:t>
    </dgm:pt>
    <dgm:pt modelId="{C0ABE1B8-4287-49E0-A44F-97BDE3CC4844}">
      <dgm:prSet phldrT="[Text]" custT="1"/>
      <dgm:spPr/>
      <dgm:t>
        <a:bodyPr/>
        <a:lstStyle/>
        <a:p>
          <a:r>
            <a:rPr lang="en-US" sz="2600" dirty="0"/>
            <a:t>A person is guilty of an offence if he intentionally or recklessly uses unlawful force on another, thereby occasioning him actual bodily harm</a:t>
          </a:r>
        </a:p>
      </dgm:t>
    </dgm:pt>
    <dgm:pt modelId="{BF66B278-4B1B-43BF-8513-E6CD36C333D6}" type="parTrans" cxnId="{1B5FB3DC-13D8-4631-B4AA-C45578790B0F}">
      <dgm:prSet/>
      <dgm:spPr/>
      <dgm:t>
        <a:bodyPr/>
        <a:lstStyle/>
        <a:p>
          <a:endParaRPr lang="en-US"/>
        </a:p>
      </dgm:t>
    </dgm:pt>
    <dgm:pt modelId="{D380A839-9DD5-4C52-8858-39217BA845C1}" type="sibTrans" cxnId="{1B5FB3DC-13D8-4631-B4AA-C45578790B0F}">
      <dgm:prSet/>
      <dgm:spPr/>
      <dgm:t>
        <a:bodyPr/>
        <a:lstStyle/>
        <a:p>
          <a:endParaRPr lang="en-US"/>
        </a:p>
      </dgm:t>
    </dgm:pt>
    <dgm:pt modelId="{D674735B-AF7D-41B0-A50F-0A3D22AF2F78}" type="pres">
      <dgm:prSet presAssocID="{E0669217-8DFC-4F80-ADDA-AF0B48B46208}" presName="Name0" presStyleCnt="0">
        <dgm:presLayoutVars>
          <dgm:dir/>
          <dgm:animLvl val="lvl"/>
          <dgm:resizeHandles/>
        </dgm:presLayoutVars>
      </dgm:prSet>
      <dgm:spPr/>
    </dgm:pt>
    <dgm:pt modelId="{515EBD96-775D-46BC-B3E2-48BF4493D3A4}" type="pres">
      <dgm:prSet presAssocID="{4967D24E-5E08-4404-A41B-06A6A2CD626E}" presName="linNode" presStyleCnt="0"/>
      <dgm:spPr/>
    </dgm:pt>
    <dgm:pt modelId="{7D7DD885-32A6-4C60-B02E-0823F42FF6C4}" type="pres">
      <dgm:prSet presAssocID="{4967D24E-5E08-4404-A41B-06A6A2CD626E}" presName="parentShp" presStyleLbl="node1" presStyleIdx="0" presStyleCnt="1">
        <dgm:presLayoutVars>
          <dgm:bulletEnabled val="1"/>
        </dgm:presLayoutVars>
      </dgm:prSet>
      <dgm:spPr/>
    </dgm:pt>
    <dgm:pt modelId="{44FE96D1-D1A4-426B-AC76-018540E35D08}" type="pres">
      <dgm:prSet presAssocID="{4967D24E-5E08-4404-A41B-06A6A2CD626E}" presName="childShp" presStyleLbl="bgAccFollowNode1" presStyleIdx="0" presStyleCnt="1" custLinFactNeighborX="769" custLinFactNeighborY="-828">
        <dgm:presLayoutVars>
          <dgm:bulletEnabled val="1"/>
        </dgm:presLayoutVars>
      </dgm:prSet>
      <dgm:spPr/>
    </dgm:pt>
  </dgm:ptLst>
  <dgm:cxnLst>
    <dgm:cxn modelId="{3D6D6E01-2EDC-4039-97CE-FDDD5FA31CE7}" type="presOf" srcId="{E0669217-8DFC-4F80-ADDA-AF0B48B46208}" destId="{D674735B-AF7D-41B0-A50F-0A3D22AF2F78}" srcOrd="0" destOrd="0" presId="urn:microsoft.com/office/officeart/2005/8/layout/vList6"/>
    <dgm:cxn modelId="{BFD368AF-CDE7-41AF-8388-D091801E90A2}" type="presOf" srcId="{C0ABE1B8-4287-49E0-A44F-97BDE3CC4844}" destId="{44FE96D1-D1A4-426B-AC76-018540E35D08}" srcOrd="0" destOrd="0" presId="urn:microsoft.com/office/officeart/2005/8/layout/vList6"/>
    <dgm:cxn modelId="{D9FC3DCD-D828-4B02-A228-5D21B9CBB607}" type="presOf" srcId="{4967D24E-5E08-4404-A41B-06A6A2CD626E}" destId="{7D7DD885-32A6-4C60-B02E-0823F42FF6C4}" srcOrd="0" destOrd="0" presId="urn:microsoft.com/office/officeart/2005/8/layout/vList6"/>
    <dgm:cxn modelId="{1B5FB3DC-13D8-4631-B4AA-C45578790B0F}" srcId="{4967D24E-5E08-4404-A41B-06A6A2CD626E}" destId="{C0ABE1B8-4287-49E0-A44F-97BDE3CC4844}" srcOrd="0" destOrd="0" parTransId="{BF66B278-4B1B-43BF-8513-E6CD36C333D6}" sibTransId="{D380A839-9DD5-4C52-8858-39217BA845C1}"/>
    <dgm:cxn modelId="{0505F2E9-1EEE-4A6B-BD2A-89DBB55BFD91}" srcId="{E0669217-8DFC-4F80-ADDA-AF0B48B46208}" destId="{4967D24E-5E08-4404-A41B-06A6A2CD626E}" srcOrd="0" destOrd="0" parTransId="{E83B57F4-F6C9-456A-8262-5ADFEE310F75}" sibTransId="{1F82D205-39C1-45E5-9269-9978BB44FAD2}"/>
    <dgm:cxn modelId="{90F0880B-CE59-4FE3-BF77-DACAB68EFC64}" type="presParOf" srcId="{D674735B-AF7D-41B0-A50F-0A3D22AF2F78}" destId="{515EBD96-775D-46BC-B3E2-48BF4493D3A4}" srcOrd="0" destOrd="0" presId="urn:microsoft.com/office/officeart/2005/8/layout/vList6"/>
    <dgm:cxn modelId="{0A9B05A7-965F-4E86-A979-CAD00F4205D5}" type="presParOf" srcId="{515EBD96-775D-46BC-B3E2-48BF4493D3A4}" destId="{7D7DD885-32A6-4C60-B02E-0823F42FF6C4}" srcOrd="0" destOrd="0" presId="urn:microsoft.com/office/officeart/2005/8/layout/vList6"/>
    <dgm:cxn modelId="{B64A43AC-DB7D-483C-9A8E-308DF1ED654E}" type="presParOf" srcId="{515EBD96-775D-46BC-B3E2-48BF4493D3A4}" destId="{44FE96D1-D1A4-426B-AC76-018540E35D0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486C4C9-C035-4AD6-9931-5239BC85477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B933F1C2-4640-413D-8AAD-6DBC37F0019D}">
      <dgm:prSet phldrT="[Text]" custT="1"/>
      <dgm:spPr/>
      <dgm:t>
        <a:bodyPr/>
        <a:lstStyle/>
        <a:p>
          <a:r>
            <a:rPr lang="en-US" sz="2800"/>
            <a:t>Actual Bodily Harm means :</a:t>
          </a:r>
          <a:endParaRPr lang="en-US" sz="2800" dirty="0"/>
        </a:p>
      </dgm:t>
    </dgm:pt>
    <dgm:pt modelId="{427A5F94-4CA2-4DAD-8431-EAA582FF31E0}" type="parTrans" cxnId="{044C8D4F-06BD-4056-92AE-E0468C953DEB}">
      <dgm:prSet/>
      <dgm:spPr/>
      <dgm:t>
        <a:bodyPr/>
        <a:lstStyle/>
        <a:p>
          <a:endParaRPr lang="en-US"/>
        </a:p>
      </dgm:t>
    </dgm:pt>
    <dgm:pt modelId="{ED0E8A72-70E1-4A27-88F9-77B5826AB76D}" type="sibTrans" cxnId="{044C8D4F-06BD-4056-92AE-E0468C953DEB}">
      <dgm:prSet/>
      <dgm:spPr/>
      <dgm:t>
        <a:bodyPr/>
        <a:lstStyle/>
        <a:p>
          <a:endParaRPr lang="en-US"/>
        </a:p>
      </dgm:t>
    </dgm:pt>
    <dgm:pt modelId="{02B23C1E-1C0C-4FF9-9021-A4968B900CFF}">
      <dgm:prSet phldrT="[Text]" custT="1"/>
      <dgm:spPr/>
      <dgm:t>
        <a:bodyPr/>
        <a:lstStyle/>
        <a:p>
          <a:r>
            <a:rPr lang="en-US" sz="2600" dirty="0"/>
            <a:t>Any hurt or injury calculated to interfere with a person’s health or comfort &amp; includes physical harm or shock &amp; mental injury</a:t>
          </a:r>
        </a:p>
      </dgm:t>
    </dgm:pt>
    <dgm:pt modelId="{72F5B5EB-FC3F-4D57-92D9-E5BC911086E8}" type="parTrans" cxnId="{6BBD0F15-9F52-4DE5-97B1-BBD363AFCCAF}">
      <dgm:prSet/>
      <dgm:spPr/>
      <dgm:t>
        <a:bodyPr/>
        <a:lstStyle/>
        <a:p>
          <a:endParaRPr lang="en-US"/>
        </a:p>
      </dgm:t>
    </dgm:pt>
    <dgm:pt modelId="{EA5D3523-355D-4BDC-ADF9-B0037A792BF5}" type="sibTrans" cxnId="{6BBD0F15-9F52-4DE5-97B1-BBD363AFCCAF}">
      <dgm:prSet/>
      <dgm:spPr/>
      <dgm:t>
        <a:bodyPr/>
        <a:lstStyle/>
        <a:p>
          <a:endParaRPr lang="en-US"/>
        </a:p>
      </dgm:t>
    </dgm:pt>
    <dgm:pt modelId="{65A4D894-BCE1-4A91-BE4A-565CBF45040C}" type="pres">
      <dgm:prSet presAssocID="{B486C4C9-C035-4AD6-9931-5239BC854774}" presName="Name0" presStyleCnt="0">
        <dgm:presLayoutVars>
          <dgm:dir/>
          <dgm:animLvl val="lvl"/>
          <dgm:resizeHandles/>
        </dgm:presLayoutVars>
      </dgm:prSet>
      <dgm:spPr/>
    </dgm:pt>
    <dgm:pt modelId="{72820719-6384-4ABF-AC14-83385D0B24A2}" type="pres">
      <dgm:prSet presAssocID="{B933F1C2-4640-413D-8AAD-6DBC37F0019D}" presName="linNode" presStyleCnt="0"/>
      <dgm:spPr/>
    </dgm:pt>
    <dgm:pt modelId="{533AFD79-7AB9-4DC8-AFB1-EB3A08712DDD}" type="pres">
      <dgm:prSet presAssocID="{B933F1C2-4640-413D-8AAD-6DBC37F0019D}" presName="parentShp" presStyleLbl="node1" presStyleIdx="0" presStyleCnt="1">
        <dgm:presLayoutVars>
          <dgm:bulletEnabled val="1"/>
        </dgm:presLayoutVars>
      </dgm:prSet>
      <dgm:spPr/>
    </dgm:pt>
    <dgm:pt modelId="{9B62995D-0918-44CE-8126-6422155D8F70}" type="pres">
      <dgm:prSet presAssocID="{B933F1C2-4640-413D-8AAD-6DBC37F0019D}" presName="childShp" presStyleLbl="bgAccFollowNode1" presStyleIdx="0" presStyleCnt="1">
        <dgm:presLayoutVars>
          <dgm:bulletEnabled val="1"/>
        </dgm:presLayoutVars>
      </dgm:prSet>
      <dgm:spPr/>
    </dgm:pt>
  </dgm:ptLst>
  <dgm:cxnLst>
    <dgm:cxn modelId="{6BBD0F15-9F52-4DE5-97B1-BBD363AFCCAF}" srcId="{B933F1C2-4640-413D-8AAD-6DBC37F0019D}" destId="{02B23C1E-1C0C-4FF9-9021-A4968B900CFF}" srcOrd="0" destOrd="0" parTransId="{72F5B5EB-FC3F-4D57-92D9-E5BC911086E8}" sibTransId="{EA5D3523-355D-4BDC-ADF9-B0037A792BF5}"/>
    <dgm:cxn modelId="{AD18465D-E159-4744-8EE5-E0E6E87C9059}" type="presOf" srcId="{02B23C1E-1C0C-4FF9-9021-A4968B900CFF}" destId="{9B62995D-0918-44CE-8126-6422155D8F70}" srcOrd="0" destOrd="0" presId="urn:microsoft.com/office/officeart/2005/8/layout/vList6"/>
    <dgm:cxn modelId="{044C8D4F-06BD-4056-92AE-E0468C953DEB}" srcId="{B486C4C9-C035-4AD6-9931-5239BC854774}" destId="{B933F1C2-4640-413D-8AAD-6DBC37F0019D}" srcOrd="0" destOrd="0" parTransId="{427A5F94-4CA2-4DAD-8431-EAA582FF31E0}" sibTransId="{ED0E8A72-70E1-4A27-88F9-77B5826AB76D}"/>
    <dgm:cxn modelId="{4B8BA675-B8A8-4B65-825F-D55FB9AD7143}" type="presOf" srcId="{B933F1C2-4640-413D-8AAD-6DBC37F0019D}" destId="{533AFD79-7AB9-4DC8-AFB1-EB3A08712DDD}" srcOrd="0" destOrd="0" presId="urn:microsoft.com/office/officeart/2005/8/layout/vList6"/>
    <dgm:cxn modelId="{C5E93CEE-256B-4FD0-B16A-0D13B86CC0D2}" type="presOf" srcId="{B486C4C9-C035-4AD6-9931-5239BC854774}" destId="{65A4D894-BCE1-4A91-BE4A-565CBF45040C}" srcOrd="0" destOrd="0" presId="urn:microsoft.com/office/officeart/2005/8/layout/vList6"/>
    <dgm:cxn modelId="{DEDE4313-F39C-4234-A116-321635CA2F0D}" type="presParOf" srcId="{65A4D894-BCE1-4A91-BE4A-565CBF45040C}" destId="{72820719-6384-4ABF-AC14-83385D0B24A2}" srcOrd="0" destOrd="0" presId="urn:microsoft.com/office/officeart/2005/8/layout/vList6"/>
    <dgm:cxn modelId="{DB492947-16C8-4E11-9D0D-948AA7DF133D}" type="presParOf" srcId="{72820719-6384-4ABF-AC14-83385D0B24A2}" destId="{533AFD79-7AB9-4DC8-AFB1-EB3A08712DDD}" srcOrd="0" destOrd="0" presId="urn:microsoft.com/office/officeart/2005/8/layout/vList6"/>
    <dgm:cxn modelId="{C8B7B270-1D7F-4A22-B1E0-FEC26B0AF945}" type="presParOf" srcId="{72820719-6384-4ABF-AC14-83385D0B24A2}" destId="{9B62995D-0918-44CE-8126-6422155D8F70}"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2289D43-358F-4849-AE24-ACA6BF0DEAC9}" type="doc">
      <dgm:prSet loTypeId="urn:microsoft.com/office/officeart/2005/8/layout/default" loCatId="list" qsTypeId="urn:microsoft.com/office/officeart/2005/8/quickstyle/simple3" qsCatId="simple" csTypeId="urn:microsoft.com/office/officeart/2005/8/colors/accent1_3" csCatId="accent1" phldr="1"/>
      <dgm:spPr/>
      <dgm:t>
        <a:bodyPr/>
        <a:lstStyle/>
        <a:p>
          <a:endParaRPr lang="en-US"/>
        </a:p>
      </dgm:t>
    </dgm:pt>
    <dgm:pt modelId="{9514218A-0CB6-4742-9BE6-FCBDCABAFE65}">
      <dgm:prSet/>
      <dgm:spPr/>
      <dgm:t>
        <a:bodyPr/>
        <a:lstStyle/>
        <a:p>
          <a:r>
            <a:rPr lang="en-GB" b="1"/>
            <a:t>Unlawfully</a:t>
          </a:r>
          <a:r>
            <a:rPr lang="en-GB"/>
            <a:t> – means ‘without</a:t>
          </a:r>
          <a:r>
            <a:rPr lang="en-GB" baseline="0"/>
            <a:t> lawful justification’</a:t>
          </a:r>
          <a:endParaRPr lang="en-US"/>
        </a:p>
      </dgm:t>
    </dgm:pt>
    <dgm:pt modelId="{FAEA3195-1434-4AE1-BCDB-8EE8A0C87560}" type="parTrans" cxnId="{F53A8CD6-C3CF-4EBF-A653-65C1EF281C48}">
      <dgm:prSet/>
      <dgm:spPr/>
      <dgm:t>
        <a:bodyPr/>
        <a:lstStyle/>
        <a:p>
          <a:endParaRPr lang="en-US"/>
        </a:p>
      </dgm:t>
    </dgm:pt>
    <dgm:pt modelId="{F621BAC5-CDB3-410A-86C5-D6E498FCA806}" type="sibTrans" cxnId="{F53A8CD6-C3CF-4EBF-A653-65C1EF281C48}">
      <dgm:prSet/>
      <dgm:spPr/>
      <dgm:t>
        <a:bodyPr/>
        <a:lstStyle/>
        <a:p>
          <a:endParaRPr lang="en-US"/>
        </a:p>
      </dgm:t>
    </dgm:pt>
    <dgm:pt modelId="{3818AE1A-876D-40E4-8339-1B7BEE0BFF4C}">
      <dgm:prSet/>
      <dgm:spPr/>
      <dgm:t>
        <a:bodyPr/>
        <a:lstStyle/>
        <a:p>
          <a:r>
            <a:rPr lang="en-GB" b="1" dirty="0"/>
            <a:t>Maliciously</a:t>
          </a:r>
          <a:r>
            <a:rPr lang="en-GB" dirty="0"/>
            <a:t> – includes intentionally or recklessly - the defendant must realise that there is a risk of some harm being caused to the victim. </a:t>
          </a:r>
          <a:br>
            <a:rPr lang="en-GB" dirty="0"/>
          </a:br>
          <a:r>
            <a:rPr lang="en-US" dirty="0"/>
            <a:t>It is only necessary to prove that the suspect FORESAW a RISK of </a:t>
          </a:r>
          <a:r>
            <a:rPr lang="en-US" u="sng" dirty="0"/>
            <a:t>SOME HARM</a:t>
          </a:r>
          <a:r>
            <a:rPr lang="en-US" dirty="0"/>
            <a:t> and went on to use force against the victim regardless.</a:t>
          </a:r>
        </a:p>
      </dgm:t>
    </dgm:pt>
    <dgm:pt modelId="{D95DDA75-5C5A-466D-AC90-76EB0A83A624}" type="parTrans" cxnId="{EB1CCE5C-03AB-4B19-B827-7291C4A451E9}">
      <dgm:prSet/>
      <dgm:spPr/>
      <dgm:t>
        <a:bodyPr/>
        <a:lstStyle/>
        <a:p>
          <a:endParaRPr lang="en-US"/>
        </a:p>
      </dgm:t>
    </dgm:pt>
    <dgm:pt modelId="{1DD72AD1-1CB4-4FDA-98D5-11C2CDBD1219}" type="sibTrans" cxnId="{EB1CCE5C-03AB-4B19-B827-7291C4A451E9}">
      <dgm:prSet/>
      <dgm:spPr/>
      <dgm:t>
        <a:bodyPr/>
        <a:lstStyle/>
        <a:p>
          <a:endParaRPr lang="en-US"/>
        </a:p>
      </dgm:t>
    </dgm:pt>
    <dgm:pt modelId="{16ADFA9D-A060-4FA2-861C-7D9CC81D16F8}">
      <dgm:prSet/>
      <dgm:spPr/>
      <dgm:t>
        <a:bodyPr/>
        <a:lstStyle/>
        <a:p>
          <a:r>
            <a:rPr lang="en-US"/>
            <a:t>It is </a:t>
          </a:r>
          <a:r>
            <a:rPr lang="en-US" u="sng"/>
            <a:t>not</a:t>
          </a:r>
          <a:r>
            <a:rPr lang="en-US"/>
            <a:t> necessary to prove that the suspect foresaw the </a:t>
          </a:r>
          <a:r>
            <a:rPr lang="en-US" u="sng"/>
            <a:t>EXTENT</a:t>
          </a:r>
          <a:r>
            <a:rPr lang="en-US"/>
            <a:t> of the </a:t>
          </a:r>
          <a:r>
            <a:rPr lang="en-US" u="sng"/>
            <a:t>actual harm </a:t>
          </a:r>
          <a:r>
            <a:rPr lang="en-US"/>
            <a:t>caused as a result – which may have been far more severe than anticipated</a:t>
          </a:r>
        </a:p>
      </dgm:t>
    </dgm:pt>
    <dgm:pt modelId="{D0C4E6F7-37BD-4B35-8B20-821083804B50}" type="parTrans" cxnId="{00ECA5A7-802B-4DC4-9214-DE734950C60B}">
      <dgm:prSet/>
      <dgm:spPr/>
      <dgm:t>
        <a:bodyPr/>
        <a:lstStyle/>
        <a:p>
          <a:endParaRPr lang="en-US"/>
        </a:p>
      </dgm:t>
    </dgm:pt>
    <dgm:pt modelId="{A153265E-8060-4309-A33E-B85BC4F6DC93}" type="sibTrans" cxnId="{00ECA5A7-802B-4DC4-9214-DE734950C60B}">
      <dgm:prSet/>
      <dgm:spPr/>
      <dgm:t>
        <a:bodyPr/>
        <a:lstStyle/>
        <a:p>
          <a:endParaRPr lang="en-US"/>
        </a:p>
      </dgm:t>
    </dgm:pt>
    <dgm:pt modelId="{30CA1671-7E67-4632-B84F-CF2A69CB1759}">
      <dgm:prSet/>
      <dgm:spPr/>
      <dgm:t>
        <a:bodyPr/>
        <a:lstStyle/>
        <a:p>
          <a:r>
            <a:rPr lang="en-GB" b="1"/>
            <a:t>Wounding - </a:t>
          </a:r>
          <a:r>
            <a:rPr lang="en-GB"/>
            <a:t>is the breaking of the whole skin.</a:t>
          </a:r>
          <a:endParaRPr lang="en-US"/>
        </a:p>
      </dgm:t>
    </dgm:pt>
    <dgm:pt modelId="{8F795E86-94C2-4B04-B38B-CA6ABC8D91BA}" type="parTrans" cxnId="{ACFE65EC-0B6D-4BFA-9B18-2B42BDDCFF14}">
      <dgm:prSet/>
      <dgm:spPr/>
      <dgm:t>
        <a:bodyPr/>
        <a:lstStyle/>
        <a:p>
          <a:endParaRPr lang="en-US"/>
        </a:p>
      </dgm:t>
    </dgm:pt>
    <dgm:pt modelId="{00627B11-97E0-4D6C-B86C-DCD823D5D5AA}" type="sibTrans" cxnId="{ACFE65EC-0B6D-4BFA-9B18-2B42BDDCFF14}">
      <dgm:prSet/>
      <dgm:spPr/>
      <dgm:t>
        <a:bodyPr/>
        <a:lstStyle/>
        <a:p>
          <a:endParaRPr lang="en-US"/>
        </a:p>
      </dgm:t>
    </dgm:pt>
    <dgm:pt modelId="{A9DB4A63-ADBD-4F11-BA6B-A1CFFB98B9CA}">
      <dgm:prSet/>
      <dgm:spPr/>
      <dgm:t>
        <a:bodyPr/>
        <a:lstStyle/>
        <a:p>
          <a:r>
            <a:rPr lang="en-GB" b="1"/>
            <a:t>Inflict</a:t>
          </a:r>
          <a:r>
            <a:rPr lang="en-GB"/>
            <a:t> - there does not need to be a physical</a:t>
          </a:r>
          <a:r>
            <a:rPr lang="en-GB" baseline="0"/>
            <a:t> contact</a:t>
          </a:r>
          <a:r>
            <a:rPr lang="en-GB"/>
            <a:t> and it must be shown that the behaviour of the defendant brought about the resulting harm</a:t>
          </a:r>
          <a:endParaRPr lang="en-US"/>
        </a:p>
      </dgm:t>
    </dgm:pt>
    <dgm:pt modelId="{AC6031C5-D8B2-4190-A537-64861F7E60A5}" type="parTrans" cxnId="{43D4C178-82B5-494B-A545-402B29B2C846}">
      <dgm:prSet/>
      <dgm:spPr/>
      <dgm:t>
        <a:bodyPr/>
        <a:lstStyle/>
        <a:p>
          <a:endParaRPr lang="en-US"/>
        </a:p>
      </dgm:t>
    </dgm:pt>
    <dgm:pt modelId="{18863A29-EA2F-4C40-9D19-5E371B65360F}" type="sibTrans" cxnId="{43D4C178-82B5-494B-A545-402B29B2C846}">
      <dgm:prSet/>
      <dgm:spPr/>
      <dgm:t>
        <a:bodyPr/>
        <a:lstStyle/>
        <a:p>
          <a:endParaRPr lang="en-US"/>
        </a:p>
      </dgm:t>
    </dgm:pt>
    <dgm:pt modelId="{9166350B-F59A-F542-B6D0-E167106AE566}" type="pres">
      <dgm:prSet presAssocID="{22289D43-358F-4849-AE24-ACA6BF0DEAC9}" presName="diagram" presStyleCnt="0">
        <dgm:presLayoutVars>
          <dgm:dir/>
          <dgm:resizeHandles val="exact"/>
        </dgm:presLayoutVars>
      </dgm:prSet>
      <dgm:spPr/>
    </dgm:pt>
    <dgm:pt modelId="{13807D5F-037B-2E40-B94F-75E33739E88D}" type="pres">
      <dgm:prSet presAssocID="{9514218A-0CB6-4742-9BE6-FCBDCABAFE65}" presName="node" presStyleLbl="node1" presStyleIdx="0" presStyleCnt="5">
        <dgm:presLayoutVars>
          <dgm:bulletEnabled val="1"/>
        </dgm:presLayoutVars>
      </dgm:prSet>
      <dgm:spPr/>
    </dgm:pt>
    <dgm:pt modelId="{76549218-E7CF-244E-9F98-8C9255F52AF3}" type="pres">
      <dgm:prSet presAssocID="{F621BAC5-CDB3-410A-86C5-D6E498FCA806}" presName="sibTrans" presStyleCnt="0"/>
      <dgm:spPr/>
    </dgm:pt>
    <dgm:pt modelId="{B14377E9-742E-334B-9AB6-CA7E6CFB9CB8}" type="pres">
      <dgm:prSet presAssocID="{3818AE1A-876D-40E4-8339-1B7BEE0BFF4C}" presName="node" presStyleLbl="node1" presStyleIdx="1" presStyleCnt="5">
        <dgm:presLayoutVars>
          <dgm:bulletEnabled val="1"/>
        </dgm:presLayoutVars>
      </dgm:prSet>
      <dgm:spPr/>
    </dgm:pt>
    <dgm:pt modelId="{BDC4A211-3EF8-9F44-8EE2-EF3902F29FAA}" type="pres">
      <dgm:prSet presAssocID="{1DD72AD1-1CB4-4FDA-98D5-11C2CDBD1219}" presName="sibTrans" presStyleCnt="0"/>
      <dgm:spPr/>
    </dgm:pt>
    <dgm:pt modelId="{082ED54A-1620-BC42-9E9E-756518F6F628}" type="pres">
      <dgm:prSet presAssocID="{16ADFA9D-A060-4FA2-861C-7D9CC81D16F8}" presName="node" presStyleLbl="node1" presStyleIdx="2" presStyleCnt="5">
        <dgm:presLayoutVars>
          <dgm:bulletEnabled val="1"/>
        </dgm:presLayoutVars>
      </dgm:prSet>
      <dgm:spPr/>
    </dgm:pt>
    <dgm:pt modelId="{1B1AC472-3745-7646-A0EE-F38C45459449}" type="pres">
      <dgm:prSet presAssocID="{A153265E-8060-4309-A33E-B85BC4F6DC93}" presName="sibTrans" presStyleCnt="0"/>
      <dgm:spPr/>
    </dgm:pt>
    <dgm:pt modelId="{5528A831-E0E2-BB4F-9741-7F6E8C82913D}" type="pres">
      <dgm:prSet presAssocID="{30CA1671-7E67-4632-B84F-CF2A69CB1759}" presName="node" presStyleLbl="node1" presStyleIdx="3" presStyleCnt="5">
        <dgm:presLayoutVars>
          <dgm:bulletEnabled val="1"/>
        </dgm:presLayoutVars>
      </dgm:prSet>
      <dgm:spPr/>
    </dgm:pt>
    <dgm:pt modelId="{951B3254-678E-E54F-9E9E-1C03327505C7}" type="pres">
      <dgm:prSet presAssocID="{00627B11-97E0-4D6C-B86C-DCD823D5D5AA}" presName="sibTrans" presStyleCnt="0"/>
      <dgm:spPr/>
    </dgm:pt>
    <dgm:pt modelId="{E4FAE524-D157-0A4E-ACDB-8392ABA9D83B}" type="pres">
      <dgm:prSet presAssocID="{A9DB4A63-ADBD-4F11-BA6B-A1CFFB98B9CA}" presName="node" presStyleLbl="node1" presStyleIdx="4" presStyleCnt="5">
        <dgm:presLayoutVars>
          <dgm:bulletEnabled val="1"/>
        </dgm:presLayoutVars>
      </dgm:prSet>
      <dgm:spPr/>
    </dgm:pt>
  </dgm:ptLst>
  <dgm:cxnLst>
    <dgm:cxn modelId="{FB791012-D383-A84F-AF8B-EEAE6ABC1CC6}" type="presOf" srcId="{A9DB4A63-ADBD-4F11-BA6B-A1CFFB98B9CA}" destId="{E4FAE524-D157-0A4E-ACDB-8392ABA9D83B}" srcOrd="0" destOrd="0" presId="urn:microsoft.com/office/officeart/2005/8/layout/default"/>
    <dgm:cxn modelId="{EB1CCE5C-03AB-4B19-B827-7291C4A451E9}" srcId="{22289D43-358F-4849-AE24-ACA6BF0DEAC9}" destId="{3818AE1A-876D-40E4-8339-1B7BEE0BFF4C}" srcOrd="1" destOrd="0" parTransId="{D95DDA75-5C5A-466D-AC90-76EB0A83A624}" sibTransId="{1DD72AD1-1CB4-4FDA-98D5-11C2CDBD1219}"/>
    <dgm:cxn modelId="{B84C496E-CDAE-A242-A732-1174EFF4150E}" type="presOf" srcId="{16ADFA9D-A060-4FA2-861C-7D9CC81D16F8}" destId="{082ED54A-1620-BC42-9E9E-756518F6F628}" srcOrd="0" destOrd="0" presId="urn:microsoft.com/office/officeart/2005/8/layout/default"/>
    <dgm:cxn modelId="{44090A57-D0B4-7B4D-B908-D3EF8E7A4D65}" type="presOf" srcId="{3818AE1A-876D-40E4-8339-1B7BEE0BFF4C}" destId="{B14377E9-742E-334B-9AB6-CA7E6CFB9CB8}" srcOrd="0" destOrd="0" presId="urn:microsoft.com/office/officeart/2005/8/layout/default"/>
    <dgm:cxn modelId="{43D4C178-82B5-494B-A545-402B29B2C846}" srcId="{22289D43-358F-4849-AE24-ACA6BF0DEAC9}" destId="{A9DB4A63-ADBD-4F11-BA6B-A1CFFB98B9CA}" srcOrd="4" destOrd="0" parTransId="{AC6031C5-D8B2-4190-A537-64861F7E60A5}" sibTransId="{18863A29-EA2F-4C40-9D19-5E371B65360F}"/>
    <dgm:cxn modelId="{00ECA5A7-802B-4DC4-9214-DE734950C60B}" srcId="{22289D43-358F-4849-AE24-ACA6BF0DEAC9}" destId="{16ADFA9D-A060-4FA2-861C-7D9CC81D16F8}" srcOrd="2" destOrd="0" parTransId="{D0C4E6F7-37BD-4B35-8B20-821083804B50}" sibTransId="{A153265E-8060-4309-A33E-B85BC4F6DC93}"/>
    <dgm:cxn modelId="{182232D5-1860-0A46-924E-5379D469DE6F}" type="presOf" srcId="{30CA1671-7E67-4632-B84F-CF2A69CB1759}" destId="{5528A831-E0E2-BB4F-9741-7F6E8C82913D}" srcOrd="0" destOrd="0" presId="urn:microsoft.com/office/officeart/2005/8/layout/default"/>
    <dgm:cxn modelId="{F53A8CD6-C3CF-4EBF-A653-65C1EF281C48}" srcId="{22289D43-358F-4849-AE24-ACA6BF0DEAC9}" destId="{9514218A-0CB6-4742-9BE6-FCBDCABAFE65}" srcOrd="0" destOrd="0" parTransId="{FAEA3195-1434-4AE1-BCDB-8EE8A0C87560}" sibTransId="{F621BAC5-CDB3-410A-86C5-D6E498FCA806}"/>
    <dgm:cxn modelId="{CE5381E4-0D06-1844-B740-857115A2BBEA}" type="presOf" srcId="{22289D43-358F-4849-AE24-ACA6BF0DEAC9}" destId="{9166350B-F59A-F542-B6D0-E167106AE566}" srcOrd="0" destOrd="0" presId="urn:microsoft.com/office/officeart/2005/8/layout/default"/>
    <dgm:cxn modelId="{ACFE65EC-0B6D-4BFA-9B18-2B42BDDCFF14}" srcId="{22289D43-358F-4849-AE24-ACA6BF0DEAC9}" destId="{30CA1671-7E67-4632-B84F-CF2A69CB1759}" srcOrd="3" destOrd="0" parTransId="{8F795E86-94C2-4B04-B38B-CA6ABC8D91BA}" sibTransId="{00627B11-97E0-4D6C-B86C-DCD823D5D5AA}"/>
    <dgm:cxn modelId="{10DDC9EE-CD64-044B-9594-F6FF3E868AE9}" type="presOf" srcId="{9514218A-0CB6-4742-9BE6-FCBDCABAFE65}" destId="{13807D5F-037B-2E40-B94F-75E33739E88D}" srcOrd="0" destOrd="0" presId="urn:microsoft.com/office/officeart/2005/8/layout/default"/>
    <dgm:cxn modelId="{E83D1C6B-0CDA-1847-879A-646C955B984D}" type="presParOf" srcId="{9166350B-F59A-F542-B6D0-E167106AE566}" destId="{13807D5F-037B-2E40-B94F-75E33739E88D}" srcOrd="0" destOrd="0" presId="urn:microsoft.com/office/officeart/2005/8/layout/default"/>
    <dgm:cxn modelId="{22427010-7B1B-704D-A5B9-885BCDEC4537}" type="presParOf" srcId="{9166350B-F59A-F542-B6D0-E167106AE566}" destId="{76549218-E7CF-244E-9F98-8C9255F52AF3}" srcOrd="1" destOrd="0" presId="urn:microsoft.com/office/officeart/2005/8/layout/default"/>
    <dgm:cxn modelId="{29357669-448F-6E4E-A088-BABC22E3DDBD}" type="presParOf" srcId="{9166350B-F59A-F542-B6D0-E167106AE566}" destId="{B14377E9-742E-334B-9AB6-CA7E6CFB9CB8}" srcOrd="2" destOrd="0" presId="urn:microsoft.com/office/officeart/2005/8/layout/default"/>
    <dgm:cxn modelId="{94A6E4ED-D06F-4547-9E72-D7900FED0B69}" type="presParOf" srcId="{9166350B-F59A-F542-B6D0-E167106AE566}" destId="{BDC4A211-3EF8-9F44-8EE2-EF3902F29FAA}" srcOrd="3" destOrd="0" presId="urn:microsoft.com/office/officeart/2005/8/layout/default"/>
    <dgm:cxn modelId="{3CB2F5C2-A403-5F49-8115-7301CEE482DB}" type="presParOf" srcId="{9166350B-F59A-F542-B6D0-E167106AE566}" destId="{082ED54A-1620-BC42-9E9E-756518F6F628}" srcOrd="4" destOrd="0" presId="urn:microsoft.com/office/officeart/2005/8/layout/default"/>
    <dgm:cxn modelId="{1347E580-F807-C74D-8B22-54B706078A0E}" type="presParOf" srcId="{9166350B-F59A-F542-B6D0-E167106AE566}" destId="{1B1AC472-3745-7646-A0EE-F38C45459449}" srcOrd="5" destOrd="0" presId="urn:microsoft.com/office/officeart/2005/8/layout/default"/>
    <dgm:cxn modelId="{7D61E1D1-DA8B-2E4D-AAA9-050E79C7FB26}" type="presParOf" srcId="{9166350B-F59A-F542-B6D0-E167106AE566}" destId="{5528A831-E0E2-BB4F-9741-7F6E8C82913D}" srcOrd="6" destOrd="0" presId="urn:microsoft.com/office/officeart/2005/8/layout/default"/>
    <dgm:cxn modelId="{F390B7FF-C624-5E47-A57E-A4B30E3831FB}" type="presParOf" srcId="{9166350B-F59A-F542-B6D0-E167106AE566}" destId="{951B3254-678E-E54F-9E9E-1C03327505C7}" srcOrd="7" destOrd="0" presId="urn:microsoft.com/office/officeart/2005/8/layout/default"/>
    <dgm:cxn modelId="{4F9FF206-7F98-D647-86DF-791D58CDF47F}" type="presParOf" srcId="{9166350B-F59A-F542-B6D0-E167106AE566}" destId="{E4FAE524-D157-0A4E-ACDB-8392ABA9D83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570E2BC-B4CF-449B-B081-34F51567CBD8}" type="doc">
      <dgm:prSet loTypeId="urn:microsoft.com/office/officeart/2005/8/layout/process1" loCatId="list" qsTypeId="urn:microsoft.com/office/officeart/2005/8/quickstyle/simple1" qsCatId="simple" csTypeId="urn:microsoft.com/office/officeart/2005/8/colors/accent3_3" csCatId="accent3" phldr="1"/>
      <dgm:spPr/>
      <dgm:t>
        <a:bodyPr/>
        <a:lstStyle/>
        <a:p>
          <a:endParaRPr lang="en-US"/>
        </a:p>
      </dgm:t>
    </dgm:pt>
    <dgm:pt modelId="{E82A9198-5772-4E16-A765-97C41BD2299B}">
      <dgm:prSet phldrT="[Text]" custT="1"/>
      <dgm:spPr/>
      <dgm:t>
        <a:bodyPr/>
        <a:lstStyle/>
        <a:p>
          <a:r>
            <a:rPr lang="en-US" sz="2400" dirty="0"/>
            <a:t>Whosoever shall </a:t>
          </a:r>
          <a:r>
            <a:rPr lang="en-US" sz="2400" b="1" i="1" u="sng" dirty="0"/>
            <a:t>unlawfully</a:t>
          </a:r>
          <a:r>
            <a:rPr lang="en-US" sz="2400" dirty="0"/>
            <a:t> &amp; </a:t>
          </a:r>
          <a:r>
            <a:rPr lang="en-US" sz="2400" b="1" i="1" u="sng" dirty="0"/>
            <a:t>maliciously</a:t>
          </a:r>
          <a:r>
            <a:rPr lang="en-US" sz="2400" dirty="0"/>
            <a:t> by any means whatsoever </a:t>
          </a:r>
          <a:r>
            <a:rPr lang="en-US" sz="2400" b="1" i="1" u="sng" dirty="0"/>
            <a:t>wound</a:t>
          </a:r>
          <a:r>
            <a:rPr lang="en-US" sz="2400" dirty="0"/>
            <a:t> or </a:t>
          </a:r>
          <a:r>
            <a:rPr lang="en-US" sz="2400" b="1" i="1" u="sng" dirty="0"/>
            <a:t>cause</a:t>
          </a:r>
          <a:r>
            <a:rPr lang="en-US" sz="2400" dirty="0"/>
            <a:t> any grievous bodily harm to any person</a:t>
          </a:r>
          <a:endParaRPr lang="en-US" dirty="0"/>
        </a:p>
      </dgm:t>
    </dgm:pt>
    <dgm:pt modelId="{221B2886-27B2-49B8-B2C0-E943350C2714}" type="parTrans" cxnId="{D1C93F44-96E0-4243-928C-925BE9740A33}">
      <dgm:prSet/>
      <dgm:spPr/>
      <dgm:t>
        <a:bodyPr/>
        <a:lstStyle/>
        <a:p>
          <a:endParaRPr lang="en-US"/>
        </a:p>
      </dgm:t>
    </dgm:pt>
    <dgm:pt modelId="{1BFCFE10-5CDB-4453-8B07-4A47B0A0C460}" type="sibTrans" cxnId="{D1C93F44-96E0-4243-928C-925BE9740A33}">
      <dgm:prSet/>
      <dgm:spPr/>
      <dgm:t>
        <a:bodyPr/>
        <a:lstStyle/>
        <a:p>
          <a:endParaRPr lang="en-US"/>
        </a:p>
      </dgm:t>
    </dgm:pt>
    <dgm:pt modelId="{4D543C91-4F68-4A5B-AA8D-A5D9B239F356}">
      <dgm:prSet phldrT="[Text]" custT="1"/>
      <dgm:spPr/>
      <dgm:t>
        <a:bodyPr/>
        <a:lstStyle/>
        <a:p>
          <a:r>
            <a:rPr lang="en-US" sz="2400" dirty="0"/>
            <a:t>With </a:t>
          </a:r>
          <a:r>
            <a:rPr lang="en-US" sz="2400" b="1" i="1" u="sng" dirty="0"/>
            <a:t>INTENT </a:t>
          </a:r>
          <a:r>
            <a:rPr lang="en-US" sz="2400" dirty="0"/>
            <a:t>to do some grievous bodily harm to any person</a:t>
          </a:r>
          <a:endParaRPr lang="en-US" dirty="0"/>
        </a:p>
      </dgm:t>
    </dgm:pt>
    <dgm:pt modelId="{9B0753CD-2BD6-4BA6-88AC-F5493A536375}" type="parTrans" cxnId="{89D8210E-3296-4D92-BA06-665BA97D26FF}">
      <dgm:prSet/>
      <dgm:spPr/>
      <dgm:t>
        <a:bodyPr/>
        <a:lstStyle/>
        <a:p>
          <a:endParaRPr lang="en-US"/>
        </a:p>
      </dgm:t>
    </dgm:pt>
    <dgm:pt modelId="{B9B908EE-3C17-4C68-99E8-F25469DF1539}" type="sibTrans" cxnId="{89D8210E-3296-4D92-BA06-665BA97D26FF}">
      <dgm:prSet/>
      <dgm:spPr/>
      <dgm:t>
        <a:bodyPr/>
        <a:lstStyle/>
        <a:p>
          <a:endParaRPr lang="en-US"/>
        </a:p>
      </dgm:t>
    </dgm:pt>
    <dgm:pt modelId="{C21B5ACE-6279-457B-A733-C70DE22FBFB6}">
      <dgm:prSet phldrT="[Text]" custT="1"/>
      <dgm:spPr/>
      <dgm:t>
        <a:bodyPr/>
        <a:lstStyle/>
        <a:p>
          <a:r>
            <a:rPr lang="en-US" sz="2400" dirty="0"/>
            <a:t>Or with intent to resist or prevent the </a:t>
          </a:r>
          <a:r>
            <a:rPr lang="en-US" sz="2400" b="1" i="1" u="sng" dirty="0"/>
            <a:t>lawful apprehension </a:t>
          </a:r>
          <a:r>
            <a:rPr lang="en-US" sz="2400" dirty="0"/>
            <a:t>or detainer of any person shall be guilty of an offence</a:t>
          </a:r>
          <a:endParaRPr lang="en-US" dirty="0"/>
        </a:p>
      </dgm:t>
    </dgm:pt>
    <dgm:pt modelId="{C2FD6450-8FC3-4407-99B1-85375388BCA9}" type="parTrans" cxnId="{53B0F314-F718-469C-B4E0-5CE03E872B15}">
      <dgm:prSet/>
      <dgm:spPr/>
      <dgm:t>
        <a:bodyPr/>
        <a:lstStyle/>
        <a:p>
          <a:endParaRPr lang="en-US"/>
        </a:p>
      </dgm:t>
    </dgm:pt>
    <dgm:pt modelId="{8F451748-DF21-48E2-81E8-3E0325124338}" type="sibTrans" cxnId="{53B0F314-F718-469C-B4E0-5CE03E872B15}">
      <dgm:prSet/>
      <dgm:spPr/>
      <dgm:t>
        <a:bodyPr/>
        <a:lstStyle/>
        <a:p>
          <a:endParaRPr lang="en-US"/>
        </a:p>
      </dgm:t>
    </dgm:pt>
    <dgm:pt modelId="{0D2F3023-F5EF-A040-AA38-6AA85285BED2}" type="pres">
      <dgm:prSet presAssocID="{8570E2BC-B4CF-449B-B081-34F51567CBD8}" presName="Name0" presStyleCnt="0">
        <dgm:presLayoutVars>
          <dgm:dir/>
          <dgm:resizeHandles val="exact"/>
        </dgm:presLayoutVars>
      </dgm:prSet>
      <dgm:spPr/>
    </dgm:pt>
    <dgm:pt modelId="{9DB471A8-60B6-A942-8D6E-7C10B358FBF2}" type="pres">
      <dgm:prSet presAssocID="{E82A9198-5772-4E16-A765-97C41BD2299B}" presName="node" presStyleLbl="node1" presStyleIdx="0" presStyleCnt="3">
        <dgm:presLayoutVars>
          <dgm:bulletEnabled val="1"/>
        </dgm:presLayoutVars>
      </dgm:prSet>
      <dgm:spPr/>
    </dgm:pt>
    <dgm:pt modelId="{DCA80800-468A-8546-9570-3218B9BC8835}" type="pres">
      <dgm:prSet presAssocID="{1BFCFE10-5CDB-4453-8B07-4A47B0A0C460}" presName="sibTrans" presStyleLbl="sibTrans2D1" presStyleIdx="0" presStyleCnt="2"/>
      <dgm:spPr/>
    </dgm:pt>
    <dgm:pt modelId="{A35C88FD-8C34-464E-89FC-1860708C047D}" type="pres">
      <dgm:prSet presAssocID="{1BFCFE10-5CDB-4453-8B07-4A47B0A0C460}" presName="connectorText" presStyleLbl="sibTrans2D1" presStyleIdx="0" presStyleCnt="2"/>
      <dgm:spPr/>
    </dgm:pt>
    <dgm:pt modelId="{B8649201-8F0B-3341-930D-FE4E544F60BB}" type="pres">
      <dgm:prSet presAssocID="{4D543C91-4F68-4A5B-AA8D-A5D9B239F356}" presName="node" presStyleLbl="node1" presStyleIdx="1" presStyleCnt="3">
        <dgm:presLayoutVars>
          <dgm:bulletEnabled val="1"/>
        </dgm:presLayoutVars>
      </dgm:prSet>
      <dgm:spPr/>
    </dgm:pt>
    <dgm:pt modelId="{BC6D6175-77ED-1F47-B885-B23553D7F5BB}" type="pres">
      <dgm:prSet presAssocID="{B9B908EE-3C17-4C68-99E8-F25469DF1539}" presName="sibTrans" presStyleLbl="sibTrans2D1" presStyleIdx="1" presStyleCnt="2"/>
      <dgm:spPr/>
    </dgm:pt>
    <dgm:pt modelId="{B7EA0616-A24C-E34F-81AB-1E96EB843EE1}" type="pres">
      <dgm:prSet presAssocID="{B9B908EE-3C17-4C68-99E8-F25469DF1539}" presName="connectorText" presStyleLbl="sibTrans2D1" presStyleIdx="1" presStyleCnt="2"/>
      <dgm:spPr/>
    </dgm:pt>
    <dgm:pt modelId="{F971D264-C1D9-0A4B-A339-783CA72993B4}" type="pres">
      <dgm:prSet presAssocID="{C21B5ACE-6279-457B-A733-C70DE22FBFB6}" presName="node" presStyleLbl="node1" presStyleIdx="2" presStyleCnt="3">
        <dgm:presLayoutVars>
          <dgm:bulletEnabled val="1"/>
        </dgm:presLayoutVars>
      </dgm:prSet>
      <dgm:spPr/>
    </dgm:pt>
  </dgm:ptLst>
  <dgm:cxnLst>
    <dgm:cxn modelId="{89D8210E-3296-4D92-BA06-665BA97D26FF}" srcId="{8570E2BC-B4CF-449B-B081-34F51567CBD8}" destId="{4D543C91-4F68-4A5B-AA8D-A5D9B239F356}" srcOrd="1" destOrd="0" parTransId="{9B0753CD-2BD6-4BA6-88AC-F5493A536375}" sibTransId="{B9B908EE-3C17-4C68-99E8-F25469DF1539}"/>
    <dgm:cxn modelId="{53B0F314-F718-469C-B4E0-5CE03E872B15}" srcId="{8570E2BC-B4CF-449B-B081-34F51567CBD8}" destId="{C21B5ACE-6279-457B-A733-C70DE22FBFB6}" srcOrd="2" destOrd="0" parTransId="{C2FD6450-8FC3-4407-99B1-85375388BCA9}" sibTransId="{8F451748-DF21-48E2-81E8-3E0325124338}"/>
    <dgm:cxn modelId="{E9BDDE21-EF3F-FE47-B9AB-4D3968899FFB}" type="presOf" srcId="{B9B908EE-3C17-4C68-99E8-F25469DF1539}" destId="{BC6D6175-77ED-1F47-B885-B23553D7F5BB}" srcOrd="0" destOrd="0" presId="urn:microsoft.com/office/officeart/2005/8/layout/process1"/>
    <dgm:cxn modelId="{D1C93F44-96E0-4243-928C-925BE9740A33}" srcId="{8570E2BC-B4CF-449B-B081-34F51567CBD8}" destId="{E82A9198-5772-4E16-A765-97C41BD2299B}" srcOrd="0" destOrd="0" parTransId="{221B2886-27B2-49B8-B2C0-E943350C2714}" sibTransId="{1BFCFE10-5CDB-4453-8B07-4A47B0A0C460}"/>
    <dgm:cxn modelId="{769E026F-2ED9-F34A-8AE1-38263D989D2B}" type="presOf" srcId="{1BFCFE10-5CDB-4453-8B07-4A47B0A0C460}" destId="{DCA80800-468A-8546-9570-3218B9BC8835}" srcOrd="0" destOrd="0" presId="urn:microsoft.com/office/officeart/2005/8/layout/process1"/>
    <dgm:cxn modelId="{E1B42284-356D-7C45-9C97-34EB5CFCC6F6}" type="presOf" srcId="{8570E2BC-B4CF-449B-B081-34F51567CBD8}" destId="{0D2F3023-F5EF-A040-AA38-6AA85285BED2}" srcOrd="0" destOrd="0" presId="urn:microsoft.com/office/officeart/2005/8/layout/process1"/>
    <dgm:cxn modelId="{851AE29E-BABC-A245-97D2-F96D92DC444A}" type="presOf" srcId="{C21B5ACE-6279-457B-A733-C70DE22FBFB6}" destId="{F971D264-C1D9-0A4B-A339-783CA72993B4}" srcOrd="0" destOrd="0" presId="urn:microsoft.com/office/officeart/2005/8/layout/process1"/>
    <dgm:cxn modelId="{AA1FDBAF-1FC1-304C-865C-B9A76EFF8A66}" type="presOf" srcId="{E82A9198-5772-4E16-A765-97C41BD2299B}" destId="{9DB471A8-60B6-A942-8D6E-7C10B358FBF2}" srcOrd="0" destOrd="0" presId="urn:microsoft.com/office/officeart/2005/8/layout/process1"/>
    <dgm:cxn modelId="{26A460BB-D855-A94A-B674-0EBDC8BC6F48}" type="presOf" srcId="{B9B908EE-3C17-4C68-99E8-F25469DF1539}" destId="{B7EA0616-A24C-E34F-81AB-1E96EB843EE1}" srcOrd="1" destOrd="0" presId="urn:microsoft.com/office/officeart/2005/8/layout/process1"/>
    <dgm:cxn modelId="{B6EDF2CF-6CF7-C54F-8FD0-EF7B4785E0EB}" type="presOf" srcId="{1BFCFE10-5CDB-4453-8B07-4A47B0A0C460}" destId="{A35C88FD-8C34-464E-89FC-1860708C047D}" srcOrd="1" destOrd="0" presId="urn:microsoft.com/office/officeart/2005/8/layout/process1"/>
    <dgm:cxn modelId="{BF4DC0E5-23EE-B04B-B800-46C2AE150C9E}" type="presOf" srcId="{4D543C91-4F68-4A5B-AA8D-A5D9B239F356}" destId="{B8649201-8F0B-3341-930D-FE4E544F60BB}" srcOrd="0" destOrd="0" presId="urn:microsoft.com/office/officeart/2005/8/layout/process1"/>
    <dgm:cxn modelId="{0F32D076-5FC2-7E4B-A304-2909C96CE064}" type="presParOf" srcId="{0D2F3023-F5EF-A040-AA38-6AA85285BED2}" destId="{9DB471A8-60B6-A942-8D6E-7C10B358FBF2}" srcOrd="0" destOrd="0" presId="urn:microsoft.com/office/officeart/2005/8/layout/process1"/>
    <dgm:cxn modelId="{90574A94-FC27-594C-A9A5-4D28CB37BA1E}" type="presParOf" srcId="{0D2F3023-F5EF-A040-AA38-6AA85285BED2}" destId="{DCA80800-468A-8546-9570-3218B9BC8835}" srcOrd="1" destOrd="0" presId="urn:microsoft.com/office/officeart/2005/8/layout/process1"/>
    <dgm:cxn modelId="{55ECF5F0-3CFE-6249-A4F1-D52E2DA5B49D}" type="presParOf" srcId="{DCA80800-468A-8546-9570-3218B9BC8835}" destId="{A35C88FD-8C34-464E-89FC-1860708C047D}" srcOrd="0" destOrd="0" presId="urn:microsoft.com/office/officeart/2005/8/layout/process1"/>
    <dgm:cxn modelId="{E14A7965-38F9-BE4D-B48E-D9CE71CAF1BB}" type="presParOf" srcId="{0D2F3023-F5EF-A040-AA38-6AA85285BED2}" destId="{B8649201-8F0B-3341-930D-FE4E544F60BB}" srcOrd="2" destOrd="0" presId="urn:microsoft.com/office/officeart/2005/8/layout/process1"/>
    <dgm:cxn modelId="{024920F7-E06A-E44C-A011-7669B474F9D9}" type="presParOf" srcId="{0D2F3023-F5EF-A040-AA38-6AA85285BED2}" destId="{BC6D6175-77ED-1F47-B885-B23553D7F5BB}" srcOrd="3" destOrd="0" presId="urn:microsoft.com/office/officeart/2005/8/layout/process1"/>
    <dgm:cxn modelId="{58A0E0D0-594D-A644-B305-33A9F1D4E1A2}" type="presParOf" srcId="{BC6D6175-77ED-1F47-B885-B23553D7F5BB}" destId="{B7EA0616-A24C-E34F-81AB-1E96EB843EE1}" srcOrd="0" destOrd="0" presId="urn:microsoft.com/office/officeart/2005/8/layout/process1"/>
    <dgm:cxn modelId="{7F615F46-7225-CB4F-8070-2DE7E15E7000}" type="presParOf" srcId="{0D2F3023-F5EF-A040-AA38-6AA85285BED2}" destId="{F971D264-C1D9-0A4B-A339-783CA72993B4}"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60D869A-0C3B-4DE8-8BBD-67D330D18C2B}" type="doc">
      <dgm:prSet loTypeId="urn:microsoft.com/office/officeart/2005/8/layout/vList2" loCatId="list" qsTypeId="urn:microsoft.com/office/officeart/2005/8/quickstyle/simple1" qsCatId="simple" csTypeId="urn:microsoft.com/office/officeart/2005/8/colors/accent3_5" csCatId="accent3"/>
      <dgm:spPr/>
      <dgm:t>
        <a:bodyPr/>
        <a:lstStyle/>
        <a:p>
          <a:endParaRPr lang="en-US"/>
        </a:p>
      </dgm:t>
    </dgm:pt>
    <dgm:pt modelId="{F2A1CDAA-02E2-4B56-8541-44B66D8469D6}">
      <dgm:prSet/>
      <dgm:spPr/>
      <dgm:t>
        <a:bodyPr/>
        <a:lstStyle/>
        <a:p>
          <a:r>
            <a:rPr lang="en-US" b="1"/>
            <a:t>By any means whatsoever </a:t>
          </a:r>
          <a:r>
            <a:rPr lang="en-US"/>
            <a:t>– harm can be produced in any way but a connection between the means and the harm must be proved. </a:t>
          </a:r>
        </a:p>
      </dgm:t>
    </dgm:pt>
    <dgm:pt modelId="{7B484CBC-A3AA-4B3D-94AE-AF4B6C964C5C}" type="parTrans" cxnId="{B68A19A7-71D5-4ED8-893E-E58EC4BF5B18}">
      <dgm:prSet/>
      <dgm:spPr/>
      <dgm:t>
        <a:bodyPr/>
        <a:lstStyle/>
        <a:p>
          <a:endParaRPr lang="en-US"/>
        </a:p>
      </dgm:t>
    </dgm:pt>
    <dgm:pt modelId="{6181BDAF-DA49-448D-B661-3804534DF80F}" type="sibTrans" cxnId="{B68A19A7-71D5-4ED8-893E-E58EC4BF5B18}">
      <dgm:prSet/>
      <dgm:spPr/>
      <dgm:t>
        <a:bodyPr/>
        <a:lstStyle/>
        <a:p>
          <a:endParaRPr lang="en-US"/>
        </a:p>
      </dgm:t>
    </dgm:pt>
    <dgm:pt modelId="{FCED8AF5-8653-4A30-9FE5-94985E20B410}">
      <dgm:prSet/>
      <dgm:spPr/>
      <dgm:t>
        <a:bodyPr/>
        <a:lstStyle/>
        <a:p>
          <a:r>
            <a:rPr lang="en-US" b="1"/>
            <a:t>Wound - </a:t>
          </a:r>
          <a:r>
            <a:rPr lang="en-US"/>
            <a:t>the breaking of the whole skin e.g. a cut which goes right through all the layers of the skin whether externally or internally.</a:t>
          </a:r>
        </a:p>
      </dgm:t>
    </dgm:pt>
    <dgm:pt modelId="{DE4DD4B8-E787-467A-AEA0-81281CF73097}" type="parTrans" cxnId="{9AB94AEB-4ED5-4828-8E99-D4DC8D770DB2}">
      <dgm:prSet/>
      <dgm:spPr/>
      <dgm:t>
        <a:bodyPr/>
        <a:lstStyle/>
        <a:p>
          <a:endParaRPr lang="en-US"/>
        </a:p>
      </dgm:t>
    </dgm:pt>
    <dgm:pt modelId="{B94E6C84-E79B-451A-84B3-7CDEF1CD8786}" type="sibTrans" cxnId="{9AB94AEB-4ED5-4828-8E99-D4DC8D770DB2}">
      <dgm:prSet/>
      <dgm:spPr/>
      <dgm:t>
        <a:bodyPr/>
        <a:lstStyle/>
        <a:p>
          <a:endParaRPr lang="en-US"/>
        </a:p>
      </dgm:t>
    </dgm:pt>
    <dgm:pt modelId="{5CC4B069-C693-4719-A2E1-25E84F706250}">
      <dgm:prSet/>
      <dgm:spPr/>
      <dgm:t>
        <a:bodyPr/>
        <a:lstStyle/>
        <a:p>
          <a:r>
            <a:rPr lang="en-US" b="1"/>
            <a:t>Cause</a:t>
          </a:r>
          <a:r>
            <a:rPr lang="en-US"/>
            <a:t> –</a:t>
          </a:r>
          <a:r>
            <a:rPr lang="en-US" baseline="0"/>
            <a:t> is to make something happen it is a wider term than inflict. </a:t>
          </a:r>
          <a:endParaRPr lang="en-US"/>
        </a:p>
      </dgm:t>
    </dgm:pt>
    <dgm:pt modelId="{7D5286EA-69F2-464E-BF3A-F716578E25E1}" type="parTrans" cxnId="{BE1524BD-1EEC-4556-BC25-8F8C5CE2B8E9}">
      <dgm:prSet/>
      <dgm:spPr/>
      <dgm:t>
        <a:bodyPr/>
        <a:lstStyle/>
        <a:p>
          <a:endParaRPr lang="en-US"/>
        </a:p>
      </dgm:t>
    </dgm:pt>
    <dgm:pt modelId="{AF892480-F251-45A3-A1A8-A12E11B9DB9E}" type="sibTrans" cxnId="{BE1524BD-1EEC-4556-BC25-8F8C5CE2B8E9}">
      <dgm:prSet/>
      <dgm:spPr/>
      <dgm:t>
        <a:bodyPr/>
        <a:lstStyle/>
        <a:p>
          <a:endParaRPr lang="en-US"/>
        </a:p>
      </dgm:t>
    </dgm:pt>
    <dgm:pt modelId="{0038E717-3E26-4415-AD7D-260A8A7A1EC2}">
      <dgm:prSet/>
      <dgm:spPr/>
      <dgm:t>
        <a:bodyPr/>
        <a:lstStyle/>
        <a:p>
          <a:r>
            <a:rPr lang="en-US" b="1" baseline="0"/>
            <a:t>Intent</a:t>
          </a:r>
          <a:r>
            <a:rPr lang="en-US" baseline="0"/>
            <a:t> – there requires a specific intent to wound or cause GBH. This is sometimes difficult to prove, although some obvious examples are</a:t>
          </a:r>
          <a:endParaRPr lang="en-US"/>
        </a:p>
      </dgm:t>
    </dgm:pt>
    <dgm:pt modelId="{32B46FDE-C0AE-430F-9DEF-4E90AA358898}" type="parTrans" cxnId="{1B6F1993-00FC-4F86-A466-E909E50C657D}">
      <dgm:prSet/>
      <dgm:spPr/>
      <dgm:t>
        <a:bodyPr/>
        <a:lstStyle/>
        <a:p>
          <a:endParaRPr lang="en-US"/>
        </a:p>
      </dgm:t>
    </dgm:pt>
    <dgm:pt modelId="{2E71E72A-8E80-4D87-B72B-D6BFA9E04F55}" type="sibTrans" cxnId="{1B6F1993-00FC-4F86-A466-E909E50C657D}">
      <dgm:prSet/>
      <dgm:spPr/>
      <dgm:t>
        <a:bodyPr/>
        <a:lstStyle/>
        <a:p>
          <a:endParaRPr lang="en-US"/>
        </a:p>
      </dgm:t>
    </dgm:pt>
    <dgm:pt modelId="{30F9D1A2-BC57-4956-87C4-A0F0C6FCEF99}">
      <dgm:prSet/>
      <dgm:spPr/>
      <dgm:t>
        <a:bodyPr/>
        <a:lstStyle/>
        <a:p>
          <a:r>
            <a:rPr lang="en-US" baseline="0"/>
            <a:t>-a weapon is used</a:t>
          </a:r>
          <a:endParaRPr lang="en-US"/>
        </a:p>
      </dgm:t>
    </dgm:pt>
    <dgm:pt modelId="{B8CA5B8D-AB31-42C7-8A74-BEFD9D4E2A72}" type="parTrans" cxnId="{035FF882-953C-402F-B6D9-46D32040AD07}">
      <dgm:prSet/>
      <dgm:spPr/>
      <dgm:t>
        <a:bodyPr/>
        <a:lstStyle/>
        <a:p>
          <a:endParaRPr lang="en-US"/>
        </a:p>
      </dgm:t>
    </dgm:pt>
    <dgm:pt modelId="{5A75D6F6-39EB-4A22-81A9-EF3ED4C7B9D9}" type="sibTrans" cxnId="{035FF882-953C-402F-B6D9-46D32040AD07}">
      <dgm:prSet/>
      <dgm:spPr/>
      <dgm:t>
        <a:bodyPr/>
        <a:lstStyle/>
        <a:p>
          <a:endParaRPr lang="en-US"/>
        </a:p>
      </dgm:t>
    </dgm:pt>
    <dgm:pt modelId="{F33A5A9E-3D44-4FD6-8FFD-EBED5BF75851}">
      <dgm:prSet/>
      <dgm:spPr/>
      <dgm:t>
        <a:bodyPr/>
        <a:lstStyle/>
        <a:p>
          <a:r>
            <a:rPr lang="en-US" baseline="0"/>
            <a:t>-repeated or planned attacks</a:t>
          </a:r>
          <a:endParaRPr lang="en-US"/>
        </a:p>
      </dgm:t>
    </dgm:pt>
    <dgm:pt modelId="{FCE5B168-F7DD-4A2F-B31F-1D0FA56E3831}" type="parTrans" cxnId="{0D5DAC0F-6A4C-4FC2-8592-432170EA64C2}">
      <dgm:prSet/>
      <dgm:spPr/>
      <dgm:t>
        <a:bodyPr/>
        <a:lstStyle/>
        <a:p>
          <a:endParaRPr lang="en-US"/>
        </a:p>
      </dgm:t>
    </dgm:pt>
    <dgm:pt modelId="{613B33AF-66F5-4C87-AD74-073F34B24153}" type="sibTrans" cxnId="{0D5DAC0F-6A4C-4FC2-8592-432170EA64C2}">
      <dgm:prSet/>
      <dgm:spPr/>
      <dgm:t>
        <a:bodyPr/>
        <a:lstStyle/>
        <a:p>
          <a:endParaRPr lang="en-US"/>
        </a:p>
      </dgm:t>
    </dgm:pt>
    <dgm:pt modelId="{FBD7A2F4-EB22-48DE-8F0C-E291E9C7A5FA}">
      <dgm:prSet/>
      <dgm:spPr/>
      <dgm:t>
        <a:bodyPr/>
        <a:lstStyle/>
        <a:p>
          <a:r>
            <a:rPr lang="en-US"/>
            <a:t>-</a:t>
          </a:r>
          <a:r>
            <a:rPr lang="en-US" baseline="0"/>
            <a:t>deliberate selection of a weapon or article adapted to cause injury – breaking a glass before an attack</a:t>
          </a:r>
          <a:endParaRPr lang="en-US"/>
        </a:p>
      </dgm:t>
    </dgm:pt>
    <dgm:pt modelId="{46747D56-A1A5-4318-A0EA-B4953C075343}" type="parTrans" cxnId="{D8177151-A0CA-4BE6-A000-5E4FB4FB06BF}">
      <dgm:prSet/>
      <dgm:spPr/>
      <dgm:t>
        <a:bodyPr/>
        <a:lstStyle/>
        <a:p>
          <a:endParaRPr lang="en-US"/>
        </a:p>
      </dgm:t>
    </dgm:pt>
    <dgm:pt modelId="{5EB174F4-2A14-4E2E-B3BF-FCA3D03A0EEF}" type="sibTrans" cxnId="{D8177151-A0CA-4BE6-A000-5E4FB4FB06BF}">
      <dgm:prSet/>
      <dgm:spPr/>
      <dgm:t>
        <a:bodyPr/>
        <a:lstStyle/>
        <a:p>
          <a:endParaRPr lang="en-US"/>
        </a:p>
      </dgm:t>
    </dgm:pt>
    <dgm:pt modelId="{8495BF4C-180D-42F5-8D93-6648B3F8D3B5}">
      <dgm:prSet/>
      <dgm:spPr/>
      <dgm:t>
        <a:bodyPr/>
        <a:lstStyle/>
        <a:p>
          <a:r>
            <a:rPr lang="en-US" baseline="0"/>
            <a:t>-prior threats </a:t>
          </a:r>
          <a:endParaRPr lang="en-US"/>
        </a:p>
      </dgm:t>
    </dgm:pt>
    <dgm:pt modelId="{F31A9555-9244-45C7-AD0D-C60D19F07744}" type="parTrans" cxnId="{C3AB9155-9BFA-4A50-B61E-6AB6C672D28D}">
      <dgm:prSet/>
      <dgm:spPr/>
      <dgm:t>
        <a:bodyPr/>
        <a:lstStyle/>
        <a:p>
          <a:endParaRPr lang="en-US"/>
        </a:p>
      </dgm:t>
    </dgm:pt>
    <dgm:pt modelId="{669BB718-6D88-4C3C-B551-A9EE135B282C}" type="sibTrans" cxnId="{C3AB9155-9BFA-4A50-B61E-6AB6C672D28D}">
      <dgm:prSet/>
      <dgm:spPr/>
      <dgm:t>
        <a:bodyPr/>
        <a:lstStyle/>
        <a:p>
          <a:endParaRPr lang="en-US"/>
        </a:p>
      </dgm:t>
    </dgm:pt>
    <dgm:pt modelId="{4E21B80D-3DE3-B84F-9464-FD579C5E90EC}" type="pres">
      <dgm:prSet presAssocID="{560D869A-0C3B-4DE8-8BBD-67D330D18C2B}" presName="linear" presStyleCnt="0">
        <dgm:presLayoutVars>
          <dgm:animLvl val="lvl"/>
          <dgm:resizeHandles val="exact"/>
        </dgm:presLayoutVars>
      </dgm:prSet>
      <dgm:spPr/>
    </dgm:pt>
    <dgm:pt modelId="{7502AB83-3E60-4143-BCA1-834DB11033BE}" type="pres">
      <dgm:prSet presAssocID="{F2A1CDAA-02E2-4B56-8541-44B66D8469D6}" presName="parentText" presStyleLbl="node1" presStyleIdx="0" presStyleCnt="8">
        <dgm:presLayoutVars>
          <dgm:chMax val="0"/>
          <dgm:bulletEnabled val="1"/>
        </dgm:presLayoutVars>
      </dgm:prSet>
      <dgm:spPr/>
    </dgm:pt>
    <dgm:pt modelId="{D13F8BC4-9F72-804C-997C-31E19C5D8BC1}" type="pres">
      <dgm:prSet presAssocID="{6181BDAF-DA49-448D-B661-3804534DF80F}" presName="spacer" presStyleCnt="0"/>
      <dgm:spPr/>
    </dgm:pt>
    <dgm:pt modelId="{E2623169-38F9-6D4C-8E55-CFFC5BEE81E5}" type="pres">
      <dgm:prSet presAssocID="{FCED8AF5-8653-4A30-9FE5-94985E20B410}" presName="parentText" presStyleLbl="node1" presStyleIdx="1" presStyleCnt="8">
        <dgm:presLayoutVars>
          <dgm:chMax val="0"/>
          <dgm:bulletEnabled val="1"/>
        </dgm:presLayoutVars>
      </dgm:prSet>
      <dgm:spPr/>
    </dgm:pt>
    <dgm:pt modelId="{DD4609CF-B2D0-8246-B764-01EA26378F7A}" type="pres">
      <dgm:prSet presAssocID="{B94E6C84-E79B-451A-84B3-7CDEF1CD8786}" presName="spacer" presStyleCnt="0"/>
      <dgm:spPr/>
    </dgm:pt>
    <dgm:pt modelId="{0691051B-F3AE-AF44-BE43-B852AF2B4196}" type="pres">
      <dgm:prSet presAssocID="{5CC4B069-C693-4719-A2E1-25E84F706250}" presName="parentText" presStyleLbl="node1" presStyleIdx="2" presStyleCnt="8">
        <dgm:presLayoutVars>
          <dgm:chMax val="0"/>
          <dgm:bulletEnabled val="1"/>
        </dgm:presLayoutVars>
      </dgm:prSet>
      <dgm:spPr/>
    </dgm:pt>
    <dgm:pt modelId="{961A93C0-B900-CA4C-9F95-9C1E305E8C52}" type="pres">
      <dgm:prSet presAssocID="{AF892480-F251-45A3-A1A8-A12E11B9DB9E}" presName="spacer" presStyleCnt="0"/>
      <dgm:spPr/>
    </dgm:pt>
    <dgm:pt modelId="{A099140C-6C59-4241-A652-D94097073AC0}" type="pres">
      <dgm:prSet presAssocID="{0038E717-3E26-4415-AD7D-260A8A7A1EC2}" presName="parentText" presStyleLbl="node1" presStyleIdx="3" presStyleCnt="8">
        <dgm:presLayoutVars>
          <dgm:chMax val="0"/>
          <dgm:bulletEnabled val="1"/>
        </dgm:presLayoutVars>
      </dgm:prSet>
      <dgm:spPr/>
    </dgm:pt>
    <dgm:pt modelId="{7F29FAA4-9E23-3B46-9993-F7FE800A5C5E}" type="pres">
      <dgm:prSet presAssocID="{2E71E72A-8E80-4D87-B72B-D6BFA9E04F55}" presName="spacer" presStyleCnt="0"/>
      <dgm:spPr/>
    </dgm:pt>
    <dgm:pt modelId="{E307827B-A38A-8F42-8EFD-31C36EB5988E}" type="pres">
      <dgm:prSet presAssocID="{30F9D1A2-BC57-4956-87C4-A0F0C6FCEF99}" presName="parentText" presStyleLbl="node1" presStyleIdx="4" presStyleCnt="8">
        <dgm:presLayoutVars>
          <dgm:chMax val="0"/>
          <dgm:bulletEnabled val="1"/>
        </dgm:presLayoutVars>
      </dgm:prSet>
      <dgm:spPr/>
    </dgm:pt>
    <dgm:pt modelId="{CB57940B-3C44-8440-8D93-B92550A4DBFA}" type="pres">
      <dgm:prSet presAssocID="{5A75D6F6-39EB-4A22-81A9-EF3ED4C7B9D9}" presName="spacer" presStyleCnt="0"/>
      <dgm:spPr/>
    </dgm:pt>
    <dgm:pt modelId="{50BFA72A-8598-5E49-A49A-10B17EDF7A0D}" type="pres">
      <dgm:prSet presAssocID="{F33A5A9E-3D44-4FD6-8FFD-EBED5BF75851}" presName="parentText" presStyleLbl="node1" presStyleIdx="5" presStyleCnt="8">
        <dgm:presLayoutVars>
          <dgm:chMax val="0"/>
          <dgm:bulletEnabled val="1"/>
        </dgm:presLayoutVars>
      </dgm:prSet>
      <dgm:spPr/>
    </dgm:pt>
    <dgm:pt modelId="{09FE1E76-9B32-2443-B957-F1C2CED86353}" type="pres">
      <dgm:prSet presAssocID="{613B33AF-66F5-4C87-AD74-073F34B24153}" presName="spacer" presStyleCnt="0"/>
      <dgm:spPr/>
    </dgm:pt>
    <dgm:pt modelId="{C0357C1D-F44E-E44E-83EA-C6391A034123}" type="pres">
      <dgm:prSet presAssocID="{FBD7A2F4-EB22-48DE-8F0C-E291E9C7A5FA}" presName="parentText" presStyleLbl="node1" presStyleIdx="6" presStyleCnt="8">
        <dgm:presLayoutVars>
          <dgm:chMax val="0"/>
          <dgm:bulletEnabled val="1"/>
        </dgm:presLayoutVars>
      </dgm:prSet>
      <dgm:spPr/>
    </dgm:pt>
    <dgm:pt modelId="{67E33392-479C-3F47-9271-497B16CA86A0}" type="pres">
      <dgm:prSet presAssocID="{5EB174F4-2A14-4E2E-B3BF-FCA3D03A0EEF}" presName="spacer" presStyleCnt="0"/>
      <dgm:spPr/>
    </dgm:pt>
    <dgm:pt modelId="{6A964540-406A-C842-B29D-7D50AD0BCAAB}" type="pres">
      <dgm:prSet presAssocID="{8495BF4C-180D-42F5-8D93-6648B3F8D3B5}" presName="parentText" presStyleLbl="node1" presStyleIdx="7" presStyleCnt="8">
        <dgm:presLayoutVars>
          <dgm:chMax val="0"/>
          <dgm:bulletEnabled val="1"/>
        </dgm:presLayoutVars>
      </dgm:prSet>
      <dgm:spPr/>
    </dgm:pt>
  </dgm:ptLst>
  <dgm:cxnLst>
    <dgm:cxn modelId="{0D5DAC0F-6A4C-4FC2-8592-432170EA64C2}" srcId="{560D869A-0C3B-4DE8-8BBD-67D330D18C2B}" destId="{F33A5A9E-3D44-4FD6-8FFD-EBED5BF75851}" srcOrd="5" destOrd="0" parTransId="{FCE5B168-F7DD-4A2F-B31F-1D0FA56E3831}" sibTransId="{613B33AF-66F5-4C87-AD74-073F34B24153}"/>
    <dgm:cxn modelId="{5E06DE0F-260C-DD4C-99CB-E45955125BD9}" type="presOf" srcId="{0038E717-3E26-4415-AD7D-260A8A7A1EC2}" destId="{A099140C-6C59-4241-A652-D94097073AC0}" srcOrd="0" destOrd="0" presId="urn:microsoft.com/office/officeart/2005/8/layout/vList2"/>
    <dgm:cxn modelId="{A4FC433B-8E2B-1945-B109-E4909029871F}" type="presOf" srcId="{5CC4B069-C693-4719-A2E1-25E84F706250}" destId="{0691051B-F3AE-AF44-BE43-B852AF2B4196}" srcOrd="0" destOrd="0" presId="urn:microsoft.com/office/officeart/2005/8/layout/vList2"/>
    <dgm:cxn modelId="{C5CAC55D-B00F-C945-8B25-E09B003E8A9A}" type="presOf" srcId="{8495BF4C-180D-42F5-8D93-6648B3F8D3B5}" destId="{6A964540-406A-C842-B29D-7D50AD0BCAAB}" srcOrd="0" destOrd="0" presId="urn:microsoft.com/office/officeart/2005/8/layout/vList2"/>
    <dgm:cxn modelId="{D8177151-A0CA-4BE6-A000-5E4FB4FB06BF}" srcId="{560D869A-0C3B-4DE8-8BBD-67D330D18C2B}" destId="{FBD7A2F4-EB22-48DE-8F0C-E291E9C7A5FA}" srcOrd="6" destOrd="0" parTransId="{46747D56-A1A5-4318-A0EA-B4953C075343}" sibTransId="{5EB174F4-2A14-4E2E-B3BF-FCA3D03A0EEF}"/>
    <dgm:cxn modelId="{C3AB9155-9BFA-4A50-B61E-6AB6C672D28D}" srcId="{560D869A-0C3B-4DE8-8BBD-67D330D18C2B}" destId="{8495BF4C-180D-42F5-8D93-6648B3F8D3B5}" srcOrd="7" destOrd="0" parTransId="{F31A9555-9244-45C7-AD0D-C60D19F07744}" sibTransId="{669BB718-6D88-4C3C-B551-A9EE135B282C}"/>
    <dgm:cxn modelId="{37AA3559-5A0E-3648-865E-B0539F0820F7}" type="presOf" srcId="{F33A5A9E-3D44-4FD6-8FFD-EBED5BF75851}" destId="{50BFA72A-8598-5E49-A49A-10B17EDF7A0D}" srcOrd="0" destOrd="0" presId="urn:microsoft.com/office/officeart/2005/8/layout/vList2"/>
    <dgm:cxn modelId="{0C84E579-BAF9-DB40-B4FC-B017AA8630D9}" type="presOf" srcId="{560D869A-0C3B-4DE8-8BBD-67D330D18C2B}" destId="{4E21B80D-3DE3-B84F-9464-FD579C5E90EC}" srcOrd="0" destOrd="0" presId="urn:microsoft.com/office/officeart/2005/8/layout/vList2"/>
    <dgm:cxn modelId="{035FF882-953C-402F-B6D9-46D32040AD07}" srcId="{560D869A-0C3B-4DE8-8BBD-67D330D18C2B}" destId="{30F9D1A2-BC57-4956-87C4-A0F0C6FCEF99}" srcOrd="4" destOrd="0" parTransId="{B8CA5B8D-AB31-42C7-8A74-BEFD9D4E2A72}" sibTransId="{5A75D6F6-39EB-4A22-81A9-EF3ED4C7B9D9}"/>
    <dgm:cxn modelId="{1B6F1993-00FC-4F86-A466-E909E50C657D}" srcId="{560D869A-0C3B-4DE8-8BBD-67D330D18C2B}" destId="{0038E717-3E26-4415-AD7D-260A8A7A1EC2}" srcOrd="3" destOrd="0" parTransId="{32B46FDE-C0AE-430F-9DEF-4E90AA358898}" sibTransId="{2E71E72A-8E80-4D87-B72B-D6BFA9E04F55}"/>
    <dgm:cxn modelId="{B68A19A7-71D5-4ED8-893E-E58EC4BF5B18}" srcId="{560D869A-0C3B-4DE8-8BBD-67D330D18C2B}" destId="{F2A1CDAA-02E2-4B56-8541-44B66D8469D6}" srcOrd="0" destOrd="0" parTransId="{7B484CBC-A3AA-4B3D-94AE-AF4B6C964C5C}" sibTransId="{6181BDAF-DA49-448D-B661-3804534DF80F}"/>
    <dgm:cxn modelId="{87CF7CA7-3E13-7349-AEC3-252E29A9AA0A}" type="presOf" srcId="{FBD7A2F4-EB22-48DE-8F0C-E291E9C7A5FA}" destId="{C0357C1D-F44E-E44E-83EA-C6391A034123}" srcOrd="0" destOrd="0" presId="urn:microsoft.com/office/officeart/2005/8/layout/vList2"/>
    <dgm:cxn modelId="{BE1524BD-1EEC-4556-BC25-8F8C5CE2B8E9}" srcId="{560D869A-0C3B-4DE8-8BBD-67D330D18C2B}" destId="{5CC4B069-C693-4719-A2E1-25E84F706250}" srcOrd="2" destOrd="0" parTransId="{7D5286EA-69F2-464E-BF3A-F716578E25E1}" sibTransId="{AF892480-F251-45A3-A1A8-A12E11B9DB9E}"/>
    <dgm:cxn modelId="{51206BDC-5BE0-484E-98EF-846D63237036}" type="presOf" srcId="{FCED8AF5-8653-4A30-9FE5-94985E20B410}" destId="{E2623169-38F9-6D4C-8E55-CFFC5BEE81E5}" srcOrd="0" destOrd="0" presId="urn:microsoft.com/office/officeart/2005/8/layout/vList2"/>
    <dgm:cxn modelId="{0CCE4CDC-6D68-7C4B-80B9-EDB58D9E6933}" type="presOf" srcId="{30F9D1A2-BC57-4956-87C4-A0F0C6FCEF99}" destId="{E307827B-A38A-8F42-8EFD-31C36EB5988E}" srcOrd="0" destOrd="0" presId="urn:microsoft.com/office/officeart/2005/8/layout/vList2"/>
    <dgm:cxn modelId="{5B41DAE2-8477-BD47-B143-754E75AAD4FB}" type="presOf" srcId="{F2A1CDAA-02E2-4B56-8541-44B66D8469D6}" destId="{7502AB83-3E60-4143-BCA1-834DB11033BE}" srcOrd="0" destOrd="0" presId="urn:microsoft.com/office/officeart/2005/8/layout/vList2"/>
    <dgm:cxn modelId="{9AB94AEB-4ED5-4828-8E99-D4DC8D770DB2}" srcId="{560D869A-0C3B-4DE8-8BBD-67D330D18C2B}" destId="{FCED8AF5-8653-4A30-9FE5-94985E20B410}" srcOrd="1" destOrd="0" parTransId="{DE4DD4B8-E787-467A-AEA0-81281CF73097}" sibTransId="{B94E6C84-E79B-451A-84B3-7CDEF1CD8786}"/>
    <dgm:cxn modelId="{1236F5D9-3EC4-334A-8FBA-C46F952F8304}" type="presParOf" srcId="{4E21B80D-3DE3-B84F-9464-FD579C5E90EC}" destId="{7502AB83-3E60-4143-BCA1-834DB11033BE}" srcOrd="0" destOrd="0" presId="urn:microsoft.com/office/officeart/2005/8/layout/vList2"/>
    <dgm:cxn modelId="{52F66742-7A7E-5647-B5F0-753AE2096882}" type="presParOf" srcId="{4E21B80D-3DE3-B84F-9464-FD579C5E90EC}" destId="{D13F8BC4-9F72-804C-997C-31E19C5D8BC1}" srcOrd="1" destOrd="0" presId="urn:microsoft.com/office/officeart/2005/8/layout/vList2"/>
    <dgm:cxn modelId="{56E71465-C698-1C4B-B0E5-C915D2B9A90A}" type="presParOf" srcId="{4E21B80D-3DE3-B84F-9464-FD579C5E90EC}" destId="{E2623169-38F9-6D4C-8E55-CFFC5BEE81E5}" srcOrd="2" destOrd="0" presId="urn:microsoft.com/office/officeart/2005/8/layout/vList2"/>
    <dgm:cxn modelId="{B4D1CB5B-034E-1D4F-9326-1C705A3C6284}" type="presParOf" srcId="{4E21B80D-3DE3-B84F-9464-FD579C5E90EC}" destId="{DD4609CF-B2D0-8246-B764-01EA26378F7A}" srcOrd="3" destOrd="0" presId="urn:microsoft.com/office/officeart/2005/8/layout/vList2"/>
    <dgm:cxn modelId="{23B43356-5E5F-EB41-AF18-6577A50B6C01}" type="presParOf" srcId="{4E21B80D-3DE3-B84F-9464-FD579C5E90EC}" destId="{0691051B-F3AE-AF44-BE43-B852AF2B4196}" srcOrd="4" destOrd="0" presId="urn:microsoft.com/office/officeart/2005/8/layout/vList2"/>
    <dgm:cxn modelId="{D2F0F381-27F3-F547-948A-BC22E6F83435}" type="presParOf" srcId="{4E21B80D-3DE3-B84F-9464-FD579C5E90EC}" destId="{961A93C0-B900-CA4C-9F95-9C1E305E8C52}" srcOrd="5" destOrd="0" presId="urn:microsoft.com/office/officeart/2005/8/layout/vList2"/>
    <dgm:cxn modelId="{F2ABEB3F-01E0-BD46-A548-89731DD856CF}" type="presParOf" srcId="{4E21B80D-3DE3-B84F-9464-FD579C5E90EC}" destId="{A099140C-6C59-4241-A652-D94097073AC0}" srcOrd="6" destOrd="0" presId="urn:microsoft.com/office/officeart/2005/8/layout/vList2"/>
    <dgm:cxn modelId="{43FE6F15-6ED1-024F-BF4C-35AFE1563F21}" type="presParOf" srcId="{4E21B80D-3DE3-B84F-9464-FD579C5E90EC}" destId="{7F29FAA4-9E23-3B46-9993-F7FE800A5C5E}" srcOrd="7" destOrd="0" presId="urn:microsoft.com/office/officeart/2005/8/layout/vList2"/>
    <dgm:cxn modelId="{104AE8DC-E1DF-0344-84BE-D5D017FDE25C}" type="presParOf" srcId="{4E21B80D-3DE3-B84F-9464-FD579C5E90EC}" destId="{E307827B-A38A-8F42-8EFD-31C36EB5988E}" srcOrd="8" destOrd="0" presId="urn:microsoft.com/office/officeart/2005/8/layout/vList2"/>
    <dgm:cxn modelId="{D5CCDED2-93F5-4442-AF0C-1D0A50C4BC4F}" type="presParOf" srcId="{4E21B80D-3DE3-B84F-9464-FD579C5E90EC}" destId="{CB57940B-3C44-8440-8D93-B92550A4DBFA}" srcOrd="9" destOrd="0" presId="urn:microsoft.com/office/officeart/2005/8/layout/vList2"/>
    <dgm:cxn modelId="{EA2169DD-9111-D848-A1B5-606B66EA5E38}" type="presParOf" srcId="{4E21B80D-3DE3-B84F-9464-FD579C5E90EC}" destId="{50BFA72A-8598-5E49-A49A-10B17EDF7A0D}" srcOrd="10" destOrd="0" presId="urn:microsoft.com/office/officeart/2005/8/layout/vList2"/>
    <dgm:cxn modelId="{623C7396-4EE2-CD46-8461-6D1208FAADC5}" type="presParOf" srcId="{4E21B80D-3DE3-B84F-9464-FD579C5E90EC}" destId="{09FE1E76-9B32-2443-B957-F1C2CED86353}" srcOrd="11" destOrd="0" presId="urn:microsoft.com/office/officeart/2005/8/layout/vList2"/>
    <dgm:cxn modelId="{D8DCAFF7-4333-C844-A871-ABB369D1181C}" type="presParOf" srcId="{4E21B80D-3DE3-B84F-9464-FD579C5E90EC}" destId="{C0357C1D-F44E-E44E-83EA-C6391A034123}" srcOrd="12" destOrd="0" presId="urn:microsoft.com/office/officeart/2005/8/layout/vList2"/>
    <dgm:cxn modelId="{AFB910C1-46D7-D544-B387-1D7C79E32DB8}" type="presParOf" srcId="{4E21B80D-3DE3-B84F-9464-FD579C5E90EC}" destId="{67E33392-479C-3F47-9271-497B16CA86A0}" srcOrd="13" destOrd="0" presId="urn:microsoft.com/office/officeart/2005/8/layout/vList2"/>
    <dgm:cxn modelId="{7BD6362A-1E6D-AA4E-B9FF-65AF6785CF61}" type="presParOf" srcId="{4E21B80D-3DE3-B84F-9464-FD579C5E90EC}" destId="{6A964540-406A-C842-B29D-7D50AD0BCAAB}"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21746-4BD0-48EF-A419-446511576D52}">
      <dsp:nvSpPr>
        <dsp:cNvPr id="0" name=""/>
        <dsp:cNvSpPr/>
      </dsp:nvSpPr>
      <dsp:spPr>
        <a:xfrm>
          <a:off x="1333" y="110983"/>
          <a:ext cx="4682211" cy="297320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1E9676-56DB-470F-B33D-593F8EEAEAB0}">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GB" sz="5600" kern="1200"/>
            <a:t>Criminal Attempts Recap</a:t>
          </a:r>
          <a:endParaRPr lang="en-US" sz="5600" kern="1200"/>
        </a:p>
      </dsp:txBody>
      <dsp:txXfrm>
        <a:off x="608661" y="692298"/>
        <a:ext cx="4508047" cy="2799040"/>
      </dsp:txXfrm>
    </dsp:sp>
    <dsp:sp modelId="{EB6C29C8-45C3-4ADD-B9EE-08ACD09ECD29}">
      <dsp:nvSpPr>
        <dsp:cNvPr id="0" name=""/>
        <dsp:cNvSpPr/>
      </dsp:nvSpPr>
      <dsp:spPr>
        <a:xfrm>
          <a:off x="5724037" y="110983"/>
          <a:ext cx="4682211" cy="297320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61C4CA-7E4F-4463-9B09-8715EB5EBBED}">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GB" sz="5600" kern="1200"/>
            <a:t>Assaults Recap</a:t>
          </a:r>
          <a:endParaRPr lang="en-US" sz="5600" kern="1200"/>
        </a:p>
      </dsp:txBody>
      <dsp:txXfrm>
        <a:off x="6331365" y="692298"/>
        <a:ext cx="4508047" cy="2799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55A4EE-C01A-4C59-B218-C794E5CC0DBD}">
      <dsp:nvSpPr>
        <dsp:cNvPr id="0" name=""/>
        <dsp:cNvSpPr/>
      </dsp:nvSpPr>
      <dsp:spPr>
        <a:xfrm>
          <a:off x="2634" y="860818"/>
          <a:ext cx="4942334" cy="247116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a:t>Offence to which this section applies includes indictable or triable either way offences, it does not apply to summary offences. </a:t>
          </a:r>
          <a:endParaRPr lang="en-US" sz="2900" kern="1200"/>
        </a:p>
      </dsp:txBody>
      <dsp:txXfrm>
        <a:off x="2634" y="860818"/>
        <a:ext cx="4942334" cy="2471167"/>
      </dsp:txXfrm>
    </dsp:sp>
    <dsp:sp modelId="{2E152189-39F2-435B-9D05-F9353A30C57C}">
      <dsp:nvSpPr>
        <dsp:cNvPr id="0" name=""/>
        <dsp:cNvSpPr/>
      </dsp:nvSpPr>
      <dsp:spPr>
        <a:xfrm>
          <a:off x="5982859" y="860818"/>
          <a:ext cx="4942334" cy="247116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a:t>This means you cannot ‘attempt to commit’ a summary offence (e.g. depositing litter or taking a vehicle without the owner’s consent) </a:t>
          </a:r>
          <a:endParaRPr lang="en-US" sz="2900" kern="1200"/>
        </a:p>
      </dsp:txBody>
      <dsp:txXfrm>
        <a:off x="5982859" y="860818"/>
        <a:ext cx="4942334" cy="24711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D678AE-0E6F-449D-BB64-3334A4BCA216}">
      <dsp:nvSpPr>
        <dsp:cNvPr id="0" name=""/>
        <dsp:cNvSpPr/>
      </dsp:nvSpPr>
      <dsp:spPr>
        <a:xfrm>
          <a:off x="1283" y="314546"/>
          <a:ext cx="4505585" cy="2861046"/>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DD8AA5-9F0F-4742-88D0-569BF04EC269}">
      <dsp:nvSpPr>
        <dsp:cNvPr id="0" name=""/>
        <dsp:cNvSpPr/>
      </dsp:nvSpPr>
      <dsp:spPr>
        <a:xfrm>
          <a:off x="501904" y="790136"/>
          <a:ext cx="4505585" cy="2861046"/>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a:t>Talking/thinking about committing an offence of burglary.</a:t>
          </a:r>
          <a:endParaRPr lang="en-US" sz="4100" kern="1200"/>
        </a:p>
      </dsp:txBody>
      <dsp:txXfrm>
        <a:off x="585701" y="873933"/>
        <a:ext cx="4337991" cy="2693452"/>
      </dsp:txXfrm>
    </dsp:sp>
    <dsp:sp modelId="{73E2FAFB-723B-4807-9D51-C7B6C76E9854}">
      <dsp:nvSpPr>
        <dsp:cNvPr id="0" name=""/>
        <dsp:cNvSpPr/>
      </dsp:nvSpPr>
      <dsp:spPr>
        <a:xfrm>
          <a:off x="5508110" y="314546"/>
          <a:ext cx="4505585" cy="2861046"/>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4464B2-BFE3-43CA-8AF5-FF717952088A}">
      <dsp:nvSpPr>
        <dsp:cNvPr id="0" name=""/>
        <dsp:cNvSpPr/>
      </dsp:nvSpPr>
      <dsp:spPr>
        <a:xfrm>
          <a:off x="6008730" y="790136"/>
          <a:ext cx="4505585" cy="2861046"/>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a:t>No attempt to commit an offence.</a:t>
          </a:r>
          <a:endParaRPr lang="en-US" sz="4100" kern="1200"/>
        </a:p>
      </dsp:txBody>
      <dsp:txXfrm>
        <a:off x="6092527" y="873933"/>
        <a:ext cx="4337991" cy="26934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92A91-892F-48B4-A2A9-35B6597E9701}">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996F93-119C-4CDC-8F3F-1BA4601244CB}">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Drive to a property to be burgled and get out of the car with a bag of tools.</a:t>
          </a:r>
          <a:endParaRPr lang="en-US" sz="2200" kern="1200"/>
        </a:p>
      </dsp:txBody>
      <dsp:txXfrm>
        <a:off x="383617" y="1447754"/>
        <a:ext cx="2847502" cy="1768010"/>
      </dsp:txXfrm>
    </dsp:sp>
    <dsp:sp modelId="{D1EAB5CD-5811-4ABC-84E4-E5062CEABB44}">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AA76C-E1BC-4152-95F4-1CC0FE119498}">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No attempt to commit an offence.</a:t>
          </a:r>
          <a:endParaRPr lang="en-US" sz="2200" kern="1200"/>
        </a:p>
      </dsp:txBody>
      <dsp:txXfrm>
        <a:off x="3998355" y="1447754"/>
        <a:ext cx="2847502" cy="1768010"/>
      </dsp:txXfrm>
    </dsp:sp>
    <dsp:sp modelId="{0AF89EEE-D3F9-47F5-86C0-DFA13AC4C8B1}">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A8563C-4BCC-43F8-9829-C4C138AAD54F}">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HOWEVER - Consider what other offences may have been committed here?</a:t>
          </a:r>
          <a:endParaRPr lang="en-US" sz="2200" kern="1200"/>
        </a:p>
      </dsp:txBody>
      <dsp:txXfrm>
        <a:off x="7613092" y="1447754"/>
        <a:ext cx="2847502" cy="17680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41FA4B-F292-4385-B2EA-31EDD96C48A0}">
      <dsp:nvSpPr>
        <dsp:cNvPr id="0" name=""/>
        <dsp:cNvSpPr/>
      </dsp:nvSpPr>
      <dsp:spPr>
        <a:xfrm>
          <a:off x="0"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8E0787-2331-458F-9ECA-BBEB5FD2B9FB}">
      <dsp:nvSpPr>
        <dsp:cNvPr id="0" name=""/>
        <dsp:cNvSpPr/>
      </dsp:nvSpPr>
      <dsp:spPr>
        <a:xfrm>
          <a:off x="338137"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Go to a rear window and start to jemmy the window open.</a:t>
          </a:r>
          <a:endParaRPr lang="en-US" sz="2800" kern="1200"/>
        </a:p>
      </dsp:txBody>
      <dsp:txXfrm>
        <a:off x="394737" y="1117886"/>
        <a:ext cx="2930037" cy="1819255"/>
      </dsp:txXfrm>
    </dsp:sp>
    <dsp:sp modelId="{0ACF37D6-7202-469F-81C3-E35378265DF3}">
      <dsp:nvSpPr>
        <dsp:cNvPr id="0" name=""/>
        <dsp:cNvSpPr/>
      </dsp:nvSpPr>
      <dsp:spPr>
        <a:xfrm>
          <a:off x="3719512"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9A1EEE-C504-45ED-A998-BC3AC3E4D959}">
      <dsp:nvSpPr>
        <dsp:cNvPr id="0" name=""/>
        <dsp:cNvSpPr/>
      </dsp:nvSpPr>
      <dsp:spPr>
        <a:xfrm>
          <a:off x="4057650"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This is more than merely preparatory.</a:t>
          </a:r>
          <a:endParaRPr lang="en-US" sz="2800" kern="1200"/>
        </a:p>
      </dsp:txBody>
      <dsp:txXfrm>
        <a:off x="4114250" y="1117886"/>
        <a:ext cx="2930037" cy="1819255"/>
      </dsp:txXfrm>
    </dsp:sp>
    <dsp:sp modelId="{4DDB7D0A-4DAC-4AA7-A702-88A7537F0D2E}">
      <dsp:nvSpPr>
        <dsp:cNvPr id="0" name=""/>
        <dsp:cNvSpPr/>
      </dsp:nvSpPr>
      <dsp:spPr>
        <a:xfrm>
          <a:off x="7439025"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C9041-4BF1-4F3F-9EE1-4F5C36059ECB}">
      <dsp:nvSpPr>
        <dsp:cNvPr id="0" name=""/>
        <dsp:cNvSpPr/>
      </dsp:nvSpPr>
      <dsp:spPr>
        <a:xfrm>
          <a:off x="7777162"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This is an attempt to commit an indictable offence.</a:t>
          </a:r>
          <a:endParaRPr lang="en-US" sz="2800" kern="1200"/>
        </a:p>
      </dsp:txBody>
      <dsp:txXfrm>
        <a:off x="7833762" y="1117886"/>
        <a:ext cx="2930037" cy="181925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A772E-A18B-4BA9-89AD-5FE2BCB27640}">
      <dsp:nvSpPr>
        <dsp:cNvPr id="0" name=""/>
        <dsp:cNvSpPr/>
      </dsp:nvSpPr>
      <dsp:spPr>
        <a:xfrm rot="5400000">
          <a:off x="-177609" y="180699"/>
          <a:ext cx="1184063" cy="828844"/>
        </a:xfrm>
        <a:prstGeom prst="chevron">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t>
          </a:r>
        </a:p>
      </dsp:txBody>
      <dsp:txXfrm rot="-5400000">
        <a:off x="1" y="417511"/>
        <a:ext cx="828844" cy="355219"/>
      </dsp:txXfrm>
    </dsp:sp>
    <dsp:sp modelId="{B270A083-C0F1-424B-BAFF-CDF4D729AFCB}">
      <dsp:nvSpPr>
        <dsp:cNvPr id="0" name=""/>
        <dsp:cNvSpPr/>
      </dsp:nvSpPr>
      <dsp:spPr>
        <a:xfrm rot="5400000">
          <a:off x="3556318" y="-2724384"/>
          <a:ext cx="770045" cy="6224994"/>
        </a:xfrm>
        <a:prstGeom prst="round2Same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Homicide: Murder, Manslaughter</a:t>
          </a:r>
        </a:p>
      </dsp:txBody>
      <dsp:txXfrm rot="-5400000">
        <a:off x="828844" y="40680"/>
        <a:ext cx="6187404" cy="694865"/>
      </dsp:txXfrm>
    </dsp:sp>
    <dsp:sp modelId="{B3E6C3C9-2164-4C87-814E-8EEC4B1E6C2C}">
      <dsp:nvSpPr>
        <dsp:cNvPr id="0" name=""/>
        <dsp:cNvSpPr/>
      </dsp:nvSpPr>
      <dsp:spPr>
        <a:xfrm rot="5400000">
          <a:off x="-177609" y="1163817"/>
          <a:ext cx="1184063" cy="828844"/>
        </a:xfrm>
        <a:prstGeom prst="chevron">
          <a:avLst/>
        </a:prstGeom>
        <a:solidFill>
          <a:schemeClr val="accent5">
            <a:hueOff val="-6076075"/>
            <a:satOff val="-413"/>
            <a:lumOff val="981"/>
            <a:alphaOff val="0"/>
          </a:schemeClr>
        </a:solidFill>
        <a:ln w="19050" cap="flat" cmpd="sng" algn="ctr">
          <a:solidFill>
            <a:schemeClr val="accent5">
              <a:hueOff val="-6076075"/>
              <a:satOff val="-413"/>
              <a:lumOff val="9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t>
          </a:r>
        </a:p>
      </dsp:txBody>
      <dsp:txXfrm rot="-5400000">
        <a:off x="1" y="1400629"/>
        <a:ext cx="828844" cy="355219"/>
      </dsp:txXfrm>
    </dsp:sp>
    <dsp:sp modelId="{624FB553-6743-48EF-9184-41DFD581DCFD}">
      <dsp:nvSpPr>
        <dsp:cNvPr id="0" name=""/>
        <dsp:cNvSpPr/>
      </dsp:nvSpPr>
      <dsp:spPr>
        <a:xfrm rot="5400000">
          <a:off x="3556521" y="-1741468"/>
          <a:ext cx="769641" cy="6224994"/>
        </a:xfrm>
        <a:prstGeom prst="round2SameRect">
          <a:avLst/>
        </a:prstGeom>
        <a:solidFill>
          <a:schemeClr val="lt1">
            <a:alpha val="90000"/>
            <a:hueOff val="0"/>
            <a:satOff val="0"/>
            <a:lumOff val="0"/>
            <a:alphaOff val="0"/>
          </a:schemeClr>
        </a:solidFill>
        <a:ln w="19050" cap="flat" cmpd="sng" algn="ctr">
          <a:solidFill>
            <a:schemeClr val="accent5">
              <a:hueOff val="-6076075"/>
              <a:satOff val="-413"/>
              <a:lumOff val="9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G.B.H with intent - Section 18 OAP Act 1861</a:t>
          </a:r>
        </a:p>
      </dsp:txBody>
      <dsp:txXfrm rot="-5400000">
        <a:off x="828845" y="1023779"/>
        <a:ext cx="6187423" cy="694499"/>
      </dsp:txXfrm>
    </dsp:sp>
    <dsp:sp modelId="{628C2AE4-708D-40E6-A4D1-6C3C2CB77723}">
      <dsp:nvSpPr>
        <dsp:cNvPr id="0" name=""/>
        <dsp:cNvSpPr/>
      </dsp:nvSpPr>
      <dsp:spPr>
        <a:xfrm rot="5400000">
          <a:off x="-177609" y="2146935"/>
          <a:ext cx="1184063" cy="828844"/>
        </a:xfrm>
        <a:prstGeom prst="chevron">
          <a:avLst/>
        </a:prstGeom>
        <a:solidFill>
          <a:schemeClr val="accent5">
            <a:hueOff val="-12152150"/>
            <a:satOff val="-826"/>
            <a:lumOff val="1961"/>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t>
          </a:r>
        </a:p>
      </dsp:txBody>
      <dsp:txXfrm rot="-5400000">
        <a:off x="1" y="2383747"/>
        <a:ext cx="828844" cy="355219"/>
      </dsp:txXfrm>
    </dsp:sp>
    <dsp:sp modelId="{84CCCE8E-413C-4A84-B85B-B7FAF76A52F1}">
      <dsp:nvSpPr>
        <dsp:cNvPr id="0" name=""/>
        <dsp:cNvSpPr/>
      </dsp:nvSpPr>
      <dsp:spPr>
        <a:xfrm rot="5400000">
          <a:off x="3556521" y="-758350"/>
          <a:ext cx="769641" cy="6224994"/>
        </a:xfrm>
        <a:prstGeom prst="round2SameRect">
          <a:avLst/>
        </a:prstGeom>
        <a:solidFill>
          <a:schemeClr val="lt1">
            <a:alpha val="90000"/>
            <a:hueOff val="0"/>
            <a:satOff val="0"/>
            <a:lumOff val="0"/>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G.B.H - Section 20 OAP Act 1861</a:t>
          </a:r>
        </a:p>
      </dsp:txBody>
      <dsp:txXfrm rot="-5400000">
        <a:off x="828845" y="2006897"/>
        <a:ext cx="6187423" cy="69449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A772E-A18B-4BA9-89AD-5FE2BCB27640}">
      <dsp:nvSpPr>
        <dsp:cNvPr id="0" name=""/>
        <dsp:cNvSpPr/>
      </dsp:nvSpPr>
      <dsp:spPr>
        <a:xfrm rot="5400000">
          <a:off x="-164536" y="164651"/>
          <a:ext cx="1096907" cy="767835"/>
        </a:xfrm>
        <a:prstGeom prst="chevron">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a:t>
          </a:r>
        </a:p>
      </dsp:txBody>
      <dsp:txXfrm rot="-5400000">
        <a:off x="1" y="384033"/>
        <a:ext cx="767835" cy="329072"/>
      </dsp:txXfrm>
    </dsp:sp>
    <dsp:sp modelId="{B270A083-C0F1-424B-BAFF-CDF4D729AFCB}">
      <dsp:nvSpPr>
        <dsp:cNvPr id="0" name=""/>
        <dsp:cNvSpPr/>
      </dsp:nvSpPr>
      <dsp:spPr>
        <a:xfrm rot="5400000">
          <a:off x="3554341" y="-2786391"/>
          <a:ext cx="712990" cy="6286002"/>
        </a:xfrm>
        <a:prstGeom prst="round2SameRect">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A.B.H - Section 47 OAP 1861</a:t>
          </a:r>
        </a:p>
      </dsp:txBody>
      <dsp:txXfrm rot="-5400000">
        <a:off x="767836" y="34919"/>
        <a:ext cx="6251197" cy="643380"/>
      </dsp:txXfrm>
    </dsp:sp>
    <dsp:sp modelId="{B3E6C3C9-2164-4C87-814E-8EEC4B1E6C2C}">
      <dsp:nvSpPr>
        <dsp:cNvPr id="0" name=""/>
        <dsp:cNvSpPr/>
      </dsp:nvSpPr>
      <dsp:spPr>
        <a:xfrm rot="5400000">
          <a:off x="-164536" y="1031323"/>
          <a:ext cx="1096907" cy="767835"/>
        </a:xfrm>
        <a:prstGeom prst="chevron">
          <a:avLst/>
        </a:prstGeom>
        <a:solidFill>
          <a:schemeClr val="accent4">
            <a:hueOff val="6599937"/>
            <a:satOff val="-29202"/>
            <a:lumOff val="-4903"/>
            <a:alphaOff val="0"/>
          </a:schemeClr>
        </a:solidFill>
        <a:ln w="19050" cap="flat" cmpd="sng" algn="ctr">
          <a:solidFill>
            <a:schemeClr val="accent4">
              <a:hueOff val="6599937"/>
              <a:satOff val="-29202"/>
              <a:lumOff val="-490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a:t>
          </a:r>
        </a:p>
      </dsp:txBody>
      <dsp:txXfrm rot="-5400000">
        <a:off x="1" y="1250705"/>
        <a:ext cx="767835" cy="329072"/>
      </dsp:txXfrm>
    </dsp:sp>
    <dsp:sp modelId="{624FB553-6743-48EF-9184-41DFD581DCFD}">
      <dsp:nvSpPr>
        <dsp:cNvPr id="0" name=""/>
        <dsp:cNvSpPr/>
      </dsp:nvSpPr>
      <dsp:spPr>
        <a:xfrm rot="5400000">
          <a:off x="3554341" y="-1919834"/>
          <a:ext cx="712990" cy="6286002"/>
        </a:xfrm>
        <a:prstGeom prst="round2SameRect">
          <a:avLst/>
        </a:prstGeom>
        <a:solidFill>
          <a:schemeClr val="lt1">
            <a:alpha val="90000"/>
            <a:hueOff val="0"/>
            <a:satOff val="0"/>
            <a:lumOff val="0"/>
            <a:alphaOff val="0"/>
          </a:schemeClr>
        </a:solidFill>
        <a:ln w="19050" cap="flat" cmpd="sng" algn="ctr">
          <a:solidFill>
            <a:schemeClr val="accent4">
              <a:hueOff val="6599937"/>
              <a:satOff val="-29202"/>
              <a:lumOff val="-490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Common Assault - Section 39 CJA 1988</a:t>
          </a:r>
        </a:p>
      </dsp:txBody>
      <dsp:txXfrm rot="-5400000">
        <a:off x="767836" y="901476"/>
        <a:ext cx="6251197" cy="6433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0DF7FC-C307-954E-99E6-21F6A3D2F0A7}">
      <dsp:nvSpPr>
        <dsp:cNvPr id="0" name=""/>
        <dsp:cNvSpPr/>
      </dsp:nvSpPr>
      <dsp:spPr>
        <a:xfrm>
          <a:off x="0" y="59213"/>
          <a:ext cx="6245265" cy="10342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dirty="0"/>
            <a:t>Common Assaults:</a:t>
          </a:r>
          <a:r>
            <a:rPr lang="en-GB" sz="2600" kern="1200" dirty="0"/>
            <a:t> </a:t>
          </a:r>
          <a:br>
            <a:rPr lang="en-GB" sz="2600" kern="1200" dirty="0"/>
          </a:br>
          <a:r>
            <a:rPr lang="en-GB" sz="2600" kern="1200" dirty="0"/>
            <a:t>The most minor form of assault</a:t>
          </a:r>
          <a:endParaRPr lang="en-US" sz="2600" kern="1200" dirty="0"/>
        </a:p>
      </dsp:txBody>
      <dsp:txXfrm>
        <a:off x="50489" y="109702"/>
        <a:ext cx="6144287" cy="933302"/>
      </dsp:txXfrm>
    </dsp:sp>
    <dsp:sp modelId="{F79C2F30-9361-B84B-86F6-85FFBD1B5110}">
      <dsp:nvSpPr>
        <dsp:cNvPr id="0" name=""/>
        <dsp:cNvSpPr/>
      </dsp:nvSpPr>
      <dsp:spPr>
        <a:xfrm>
          <a:off x="0" y="1168373"/>
          <a:ext cx="6245265" cy="1034280"/>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ABH: </a:t>
          </a:r>
          <a:r>
            <a:rPr lang="en-GB" sz="2600" kern="1200"/>
            <a:t>Where actual harm is caused, normally refers to physical injury. </a:t>
          </a:r>
          <a:endParaRPr lang="en-US" sz="2600" kern="1200"/>
        </a:p>
      </dsp:txBody>
      <dsp:txXfrm>
        <a:off x="50489" y="1218862"/>
        <a:ext cx="6144287" cy="933302"/>
      </dsp:txXfrm>
    </dsp:sp>
    <dsp:sp modelId="{F189865E-5EB5-BD41-AC25-9B06E014F15D}">
      <dsp:nvSpPr>
        <dsp:cNvPr id="0" name=""/>
        <dsp:cNvSpPr/>
      </dsp:nvSpPr>
      <dsp:spPr>
        <a:xfrm>
          <a:off x="0" y="2277533"/>
          <a:ext cx="6245265" cy="103428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dirty="0"/>
            <a:t>Assault Police:</a:t>
          </a:r>
          <a:r>
            <a:rPr lang="en-GB" sz="2600" kern="1200" dirty="0"/>
            <a:t> Provided they are acting in the execution of their duty.</a:t>
          </a:r>
          <a:endParaRPr lang="en-US" sz="2600" kern="1200" dirty="0"/>
        </a:p>
      </dsp:txBody>
      <dsp:txXfrm>
        <a:off x="50489" y="2328022"/>
        <a:ext cx="6144287" cy="933302"/>
      </dsp:txXfrm>
    </dsp:sp>
    <dsp:sp modelId="{96CFF28F-FC60-3248-B3B0-D6D3C5375D03}">
      <dsp:nvSpPr>
        <dsp:cNvPr id="0" name=""/>
        <dsp:cNvSpPr/>
      </dsp:nvSpPr>
      <dsp:spPr>
        <a:xfrm>
          <a:off x="0" y="3386693"/>
          <a:ext cx="6245265" cy="1034280"/>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More Serious Assaults: </a:t>
          </a:r>
          <a:r>
            <a:rPr lang="en-GB" sz="2600" kern="1200"/>
            <a:t>Section 20 G.B.H or Section 18 causing G.B.H with Intent.</a:t>
          </a:r>
          <a:endParaRPr lang="en-US" sz="2600" kern="1200"/>
        </a:p>
      </dsp:txBody>
      <dsp:txXfrm>
        <a:off x="50489" y="3437182"/>
        <a:ext cx="6144287" cy="933302"/>
      </dsp:txXfrm>
    </dsp:sp>
    <dsp:sp modelId="{B0C06B36-EFCF-224B-9289-F036761B851E}">
      <dsp:nvSpPr>
        <dsp:cNvPr id="0" name=""/>
        <dsp:cNvSpPr/>
      </dsp:nvSpPr>
      <dsp:spPr>
        <a:xfrm>
          <a:off x="0" y="4495853"/>
          <a:ext cx="6245265" cy="103428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Homicide: </a:t>
          </a:r>
          <a:r>
            <a:rPr lang="en-GB" sz="2600" kern="1200"/>
            <a:t>Murder and Manslaughter</a:t>
          </a:r>
          <a:r>
            <a:rPr lang="en-GB" sz="2600" b="1" kern="1200"/>
            <a:t> </a:t>
          </a:r>
          <a:endParaRPr lang="en-US" sz="2600" kern="1200"/>
        </a:p>
      </dsp:txBody>
      <dsp:txXfrm>
        <a:off x="50489" y="4546342"/>
        <a:ext cx="6144287" cy="9333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8B4E9-7DCA-2D41-AF45-A290553C302E}">
      <dsp:nvSpPr>
        <dsp:cNvPr id="0" name=""/>
        <dsp:cNvSpPr/>
      </dsp:nvSpPr>
      <dsp:spPr>
        <a:xfrm>
          <a:off x="514162" y="365"/>
          <a:ext cx="5344575" cy="3206745"/>
        </a:xfrm>
        <a:prstGeom prst="roundRect">
          <a:avLst>
            <a:gd name="adj" fmla="val 10000"/>
          </a:avLst>
        </a:prstGeom>
        <a:gradFill rotWithShape="0">
          <a:gsLst>
            <a:gs pos="0">
              <a:schemeClr val="accent2">
                <a:alpha val="90000"/>
                <a:hueOff val="0"/>
                <a:satOff val="0"/>
                <a:lumOff val="0"/>
                <a:alphaOff val="0"/>
                <a:lumMod val="110000"/>
                <a:satMod val="105000"/>
                <a:tint val="67000"/>
              </a:schemeClr>
            </a:gs>
            <a:gs pos="50000">
              <a:schemeClr val="accent2">
                <a:alpha val="90000"/>
                <a:hueOff val="0"/>
                <a:satOff val="0"/>
                <a:lumOff val="0"/>
                <a:alphaOff val="0"/>
                <a:lumMod val="105000"/>
                <a:satMod val="103000"/>
                <a:tint val="73000"/>
              </a:schemeClr>
            </a:gs>
            <a:gs pos="100000">
              <a:schemeClr val="accent2">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There are TWO offences under S39 of the Criminal Justice Act 1988: </a:t>
          </a:r>
        </a:p>
        <a:p>
          <a:pPr marL="285750" lvl="1" indent="-285750" algn="l" defTabSz="1244600">
            <a:lnSpc>
              <a:spcPct val="90000"/>
            </a:lnSpc>
            <a:spcBef>
              <a:spcPct val="0"/>
            </a:spcBef>
            <a:spcAft>
              <a:spcPct val="15000"/>
            </a:spcAft>
            <a:buChar char="•"/>
          </a:pPr>
          <a:r>
            <a:rPr lang="en-US" sz="2800" kern="1200" dirty="0"/>
            <a:t>Common Assault</a:t>
          </a:r>
        </a:p>
        <a:p>
          <a:pPr marL="285750" lvl="1" indent="-285750" algn="l" defTabSz="1244600">
            <a:lnSpc>
              <a:spcPct val="90000"/>
            </a:lnSpc>
            <a:spcBef>
              <a:spcPct val="0"/>
            </a:spcBef>
            <a:spcAft>
              <a:spcPct val="15000"/>
            </a:spcAft>
            <a:buChar char="•"/>
          </a:pPr>
          <a:r>
            <a:rPr lang="en-US" sz="2800" kern="1200" dirty="0"/>
            <a:t>Assault by Beating (Battery)</a:t>
          </a:r>
        </a:p>
      </dsp:txBody>
      <dsp:txXfrm>
        <a:off x="608084" y="94287"/>
        <a:ext cx="5156731" cy="301890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F2EB8-489E-4203-99E5-606A856E9075}">
      <dsp:nvSpPr>
        <dsp:cNvPr id="0" name=""/>
        <dsp:cNvSpPr/>
      </dsp:nvSpPr>
      <dsp:spPr>
        <a:xfrm>
          <a:off x="-7216" y="1984"/>
          <a:ext cx="8463033" cy="1015007"/>
        </a:xfrm>
        <a:prstGeom prst="roundRect">
          <a:avLst>
            <a:gd name="adj" fmla="val 10000"/>
          </a:avLst>
        </a:prstGeom>
        <a:solidFill>
          <a:schemeClr val="accent2">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i="1" u="sng" kern="1200" dirty="0"/>
            <a:t>Any act </a:t>
          </a:r>
          <a:r>
            <a:rPr lang="en-US" sz="2800" kern="1200" dirty="0"/>
            <a:t>which a person </a:t>
          </a:r>
          <a:r>
            <a:rPr lang="en-US" sz="2800" b="1" i="1" u="sng" kern="1200" dirty="0"/>
            <a:t>intentionally</a:t>
          </a:r>
          <a:r>
            <a:rPr lang="en-US" sz="2800" kern="1200" dirty="0"/>
            <a:t> or </a:t>
          </a:r>
          <a:r>
            <a:rPr lang="en-US" sz="2800" b="1" i="1" u="sng" kern="1200" dirty="0"/>
            <a:t>recklessly</a:t>
          </a:r>
        </a:p>
      </dsp:txBody>
      <dsp:txXfrm>
        <a:off x="22513" y="31713"/>
        <a:ext cx="8403575" cy="955549"/>
      </dsp:txXfrm>
    </dsp:sp>
    <dsp:sp modelId="{3955BEC7-4245-4D9E-913B-AB3B7C398E28}">
      <dsp:nvSpPr>
        <dsp:cNvPr id="0" name=""/>
        <dsp:cNvSpPr/>
      </dsp:nvSpPr>
      <dsp:spPr>
        <a:xfrm rot="5400000">
          <a:off x="4033986" y="1042367"/>
          <a:ext cx="380627" cy="456753"/>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4087274" y="1080430"/>
        <a:ext cx="274051" cy="266439"/>
      </dsp:txXfrm>
    </dsp:sp>
    <dsp:sp modelId="{0C6BFCA4-2CC4-4579-8484-B1F2B8366536}">
      <dsp:nvSpPr>
        <dsp:cNvPr id="0" name=""/>
        <dsp:cNvSpPr/>
      </dsp:nvSpPr>
      <dsp:spPr>
        <a:xfrm>
          <a:off x="0" y="1524496"/>
          <a:ext cx="8448600" cy="1015007"/>
        </a:xfrm>
        <a:prstGeom prst="roundRect">
          <a:avLst>
            <a:gd name="adj" fmla="val 10000"/>
          </a:avLst>
        </a:prstGeom>
        <a:solidFill>
          <a:schemeClr val="accent2">
            <a:alpha val="90000"/>
            <a:hueOff val="0"/>
            <a:satOff val="0"/>
            <a:lumOff val="0"/>
            <a:alphaOff val="-2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Causes another person </a:t>
          </a:r>
          <a:r>
            <a:rPr lang="en-US" sz="2800" b="0" i="0" u="none" kern="1200"/>
            <a:t>to</a:t>
          </a:r>
          <a:r>
            <a:rPr lang="en-US" sz="2800" b="1" i="1" u="sng" kern="1200"/>
            <a:t> apprehend</a:t>
          </a:r>
          <a:endParaRPr lang="en-US" sz="2800" b="1" i="1" u="sng" kern="1200" dirty="0"/>
        </a:p>
      </dsp:txBody>
      <dsp:txXfrm>
        <a:off x="29729" y="1554225"/>
        <a:ext cx="8389142" cy="955549"/>
      </dsp:txXfrm>
    </dsp:sp>
    <dsp:sp modelId="{60C06099-D3D0-4552-A73F-C29FAD7E76AB}">
      <dsp:nvSpPr>
        <dsp:cNvPr id="0" name=""/>
        <dsp:cNvSpPr/>
      </dsp:nvSpPr>
      <dsp:spPr>
        <a:xfrm rot="5457360">
          <a:off x="4021256" y="2564879"/>
          <a:ext cx="380680" cy="456753"/>
        </a:xfrm>
        <a:prstGeom prst="rightArrow">
          <a:avLst>
            <a:gd name="adj1" fmla="val 60000"/>
            <a:gd name="adj2" fmla="val 50000"/>
          </a:avLst>
        </a:prstGeom>
        <a:solidFill>
          <a:schemeClr val="accent2">
            <a:shade val="90000"/>
            <a:hueOff val="-534820"/>
            <a:satOff val="-1136"/>
            <a:lumOff val="3232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4075524" y="2602923"/>
        <a:ext cx="274051" cy="266476"/>
      </dsp:txXfrm>
    </dsp:sp>
    <dsp:sp modelId="{F0B86EEF-77A6-462C-8DDA-95AE51F50815}">
      <dsp:nvSpPr>
        <dsp:cNvPr id="0" name=""/>
        <dsp:cNvSpPr/>
      </dsp:nvSpPr>
      <dsp:spPr>
        <a:xfrm>
          <a:off x="64231" y="3047007"/>
          <a:ext cx="8269324" cy="1015007"/>
        </a:xfrm>
        <a:prstGeom prst="roundRect">
          <a:avLst>
            <a:gd name="adj" fmla="val 10000"/>
          </a:avLst>
        </a:prstGeom>
        <a:solidFill>
          <a:schemeClr val="accent2">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Immediate and </a:t>
          </a:r>
          <a:r>
            <a:rPr lang="en-US" sz="2800" b="1" i="1" u="sng" kern="1200"/>
            <a:t>unlawful personal violence</a:t>
          </a:r>
          <a:endParaRPr lang="en-US" sz="2800" b="1" i="1" u="sng" kern="1200" dirty="0"/>
        </a:p>
      </dsp:txBody>
      <dsp:txXfrm>
        <a:off x="93960" y="3076736"/>
        <a:ext cx="8209866" cy="9555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45CF4-5A43-4E49-AED5-8EFE0F7A5523}">
      <dsp:nvSpPr>
        <dsp:cNvPr id="0" name=""/>
        <dsp:cNvSpPr/>
      </dsp:nvSpPr>
      <dsp:spPr>
        <a:xfrm>
          <a:off x="0" y="0"/>
          <a:ext cx="7952690" cy="1318260"/>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0" i="0" kern="1200" baseline="0" dirty="0"/>
            <a:t>There is no legal definition of assault. </a:t>
          </a:r>
          <a:br>
            <a:rPr lang="en-GB" sz="2500" b="0" i="0" kern="1200" baseline="0" dirty="0"/>
          </a:br>
          <a:r>
            <a:rPr lang="en-GB" sz="2500" b="0" i="0" kern="1200" baseline="0" dirty="0"/>
            <a:t>However this definition has been referred to in a court of law: R v Brown 1993</a:t>
          </a:r>
          <a:endParaRPr lang="en-US" sz="2500" kern="1200" dirty="0"/>
        </a:p>
      </dsp:txBody>
      <dsp:txXfrm>
        <a:off x="38611" y="38611"/>
        <a:ext cx="6530184" cy="1241038"/>
      </dsp:txXfrm>
    </dsp:sp>
    <dsp:sp modelId="{55DDC20E-18AB-774B-8E42-2C2AC5DB11D8}">
      <dsp:nvSpPr>
        <dsp:cNvPr id="0" name=""/>
        <dsp:cNvSpPr/>
      </dsp:nvSpPr>
      <dsp:spPr>
        <a:xfrm>
          <a:off x="701708" y="1537970"/>
          <a:ext cx="7952690" cy="1318260"/>
        </a:xfrm>
        <a:prstGeom prst="roundRect">
          <a:avLst>
            <a:gd name="adj" fmla="val 10000"/>
          </a:avLst>
        </a:prstGeom>
        <a:gradFill rotWithShape="0">
          <a:gsLst>
            <a:gs pos="0">
              <a:schemeClr val="accent2">
                <a:hueOff val="3221807"/>
                <a:satOff val="-9246"/>
                <a:lumOff val="-14805"/>
                <a:alphaOff val="0"/>
                <a:lumMod val="110000"/>
                <a:satMod val="105000"/>
                <a:tint val="67000"/>
              </a:schemeClr>
            </a:gs>
            <a:gs pos="50000">
              <a:schemeClr val="accent2">
                <a:hueOff val="3221807"/>
                <a:satOff val="-9246"/>
                <a:lumOff val="-14805"/>
                <a:alphaOff val="0"/>
                <a:lumMod val="105000"/>
                <a:satMod val="103000"/>
                <a:tint val="73000"/>
              </a:schemeClr>
            </a:gs>
            <a:gs pos="100000">
              <a:schemeClr val="accent2">
                <a:hueOff val="3221807"/>
                <a:satOff val="-9246"/>
                <a:lumOff val="-1480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i="0" u="sng" kern="1200" baseline="0" dirty="0"/>
            <a:t>Any act </a:t>
          </a:r>
          <a:r>
            <a:rPr lang="en-GB" sz="2500" b="0" i="0" kern="1200" baseline="0" dirty="0"/>
            <a:t>– The act could be words in a letter, or a telephone call including threatening silences </a:t>
          </a:r>
          <a:endParaRPr lang="en-US" sz="2500" kern="1200" dirty="0"/>
        </a:p>
      </dsp:txBody>
      <dsp:txXfrm>
        <a:off x="740319" y="1576581"/>
        <a:ext cx="6316891" cy="1241038"/>
      </dsp:txXfrm>
    </dsp:sp>
    <dsp:sp modelId="{A4BA74D4-259E-0C44-BD90-486EF892EB25}">
      <dsp:nvSpPr>
        <dsp:cNvPr id="0" name=""/>
        <dsp:cNvSpPr/>
      </dsp:nvSpPr>
      <dsp:spPr>
        <a:xfrm>
          <a:off x="1403416" y="3075940"/>
          <a:ext cx="7952690" cy="1318260"/>
        </a:xfrm>
        <a:prstGeom prst="roundRect">
          <a:avLst>
            <a:gd name="adj" fmla="val 10000"/>
          </a:avLst>
        </a:prstGeom>
        <a:gradFill rotWithShape="0">
          <a:gsLst>
            <a:gs pos="0">
              <a:schemeClr val="accent2">
                <a:hueOff val="6443614"/>
                <a:satOff val="-18493"/>
                <a:lumOff val="-29609"/>
                <a:alphaOff val="0"/>
                <a:lumMod val="110000"/>
                <a:satMod val="105000"/>
                <a:tint val="67000"/>
              </a:schemeClr>
            </a:gs>
            <a:gs pos="50000">
              <a:schemeClr val="accent2">
                <a:hueOff val="6443614"/>
                <a:satOff val="-18493"/>
                <a:lumOff val="-29609"/>
                <a:alphaOff val="0"/>
                <a:lumMod val="105000"/>
                <a:satMod val="103000"/>
                <a:tint val="73000"/>
              </a:schemeClr>
            </a:gs>
            <a:gs pos="100000">
              <a:schemeClr val="accent2">
                <a:hueOff val="6443614"/>
                <a:satOff val="-18493"/>
                <a:lumOff val="-296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0" i="0" kern="1200" baseline="0"/>
            <a:t>No contact is required</a:t>
          </a:r>
          <a:endParaRPr lang="en-US" sz="2500" kern="1200"/>
        </a:p>
      </dsp:txBody>
      <dsp:txXfrm>
        <a:off x="1442027" y="3114551"/>
        <a:ext cx="6316891" cy="1241038"/>
      </dsp:txXfrm>
    </dsp:sp>
    <dsp:sp modelId="{E333DC1C-AA61-EE4C-A32A-0AC6D989E09A}">
      <dsp:nvSpPr>
        <dsp:cNvPr id="0" name=""/>
        <dsp:cNvSpPr/>
      </dsp:nvSpPr>
      <dsp:spPr>
        <a:xfrm>
          <a:off x="7095821" y="999680"/>
          <a:ext cx="856869" cy="85686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288617" y="999680"/>
        <a:ext cx="471277" cy="644794"/>
      </dsp:txXfrm>
    </dsp:sp>
    <dsp:sp modelId="{7A3389CD-A120-2B47-AC14-8208B8AB206C}">
      <dsp:nvSpPr>
        <dsp:cNvPr id="0" name=""/>
        <dsp:cNvSpPr/>
      </dsp:nvSpPr>
      <dsp:spPr>
        <a:xfrm>
          <a:off x="7797529" y="2528862"/>
          <a:ext cx="856869" cy="856869"/>
        </a:xfrm>
        <a:prstGeom prst="downArrow">
          <a:avLst>
            <a:gd name="adj1" fmla="val 55000"/>
            <a:gd name="adj2" fmla="val 45000"/>
          </a:avLst>
        </a:prstGeom>
        <a:solidFill>
          <a:schemeClr val="accent2">
            <a:tint val="40000"/>
            <a:alpha val="90000"/>
            <a:hueOff val="6734718"/>
            <a:satOff val="-62232"/>
            <a:lumOff val="-7015"/>
            <a:alphaOff val="0"/>
          </a:schemeClr>
        </a:solidFill>
        <a:ln w="12700" cap="flat" cmpd="sng" algn="ctr">
          <a:solidFill>
            <a:schemeClr val="accent2">
              <a:tint val="40000"/>
              <a:alpha val="90000"/>
              <a:hueOff val="6734718"/>
              <a:satOff val="-62232"/>
              <a:lumOff val="-7015"/>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990325" y="2528862"/>
        <a:ext cx="471277" cy="64479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55EB61-424B-BB41-A666-80C8AD6204CE}">
      <dsp:nvSpPr>
        <dsp:cNvPr id="0" name=""/>
        <dsp:cNvSpPr/>
      </dsp:nvSpPr>
      <dsp:spPr>
        <a:xfrm>
          <a:off x="0" y="0"/>
          <a:ext cx="7952690" cy="1318260"/>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i="0" u="sng" kern="1200" baseline="0" dirty="0"/>
            <a:t>Causes another person to apprehend </a:t>
          </a:r>
          <a:r>
            <a:rPr lang="en-GB" sz="2500" b="0" i="0" kern="1200" baseline="0" dirty="0"/>
            <a:t>– The action of the suspect leave the victim in no doubt of what he is about to face. </a:t>
          </a:r>
          <a:endParaRPr lang="en-US" sz="2500" kern="1200" dirty="0"/>
        </a:p>
      </dsp:txBody>
      <dsp:txXfrm>
        <a:off x="38611" y="38611"/>
        <a:ext cx="6530184" cy="1241038"/>
      </dsp:txXfrm>
    </dsp:sp>
    <dsp:sp modelId="{0D2DBCE3-9896-3249-8A78-EC0EE7BA5526}">
      <dsp:nvSpPr>
        <dsp:cNvPr id="0" name=""/>
        <dsp:cNvSpPr/>
      </dsp:nvSpPr>
      <dsp:spPr>
        <a:xfrm>
          <a:off x="714432" y="1614613"/>
          <a:ext cx="7952690" cy="1318260"/>
        </a:xfrm>
        <a:prstGeom prst="roundRect">
          <a:avLst>
            <a:gd name="adj" fmla="val 10000"/>
          </a:avLst>
        </a:prstGeom>
        <a:gradFill rotWithShape="0">
          <a:gsLst>
            <a:gs pos="0">
              <a:schemeClr val="accent2">
                <a:hueOff val="3221807"/>
                <a:satOff val="-9246"/>
                <a:lumOff val="-14805"/>
                <a:alphaOff val="0"/>
                <a:lumMod val="110000"/>
                <a:satMod val="105000"/>
                <a:tint val="67000"/>
              </a:schemeClr>
            </a:gs>
            <a:gs pos="50000">
              <a:schemeClr val="accent2">
                <a:hueOff val="3221807"/>
                <a:satOff val="-9246"/>
                <a:lumOff val="-14805"/>
                <a:alphaOff val="0"/>
                <a:lumMod val="105000"/>
                <a:satMod val="103000"/>
                <a:tint val="73000"/>
              </a:schemeClr>
            </a:gs>
            <a:gs pos="100000">
              <a:schemeClr val="accent2">
                <a:hueOff val="3221807"/>
                <a:satOff val="-9246"/>
                <a:lumOff val="-1480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i="0" u="sng" kern="1200" baseline="0" dirty="0"/>
            <a:t>To apprehend </a:t>
          </a:r>
          <a:r>
            <a:rPr lang="en-GB" sz="2500" b="0" i="0" kern="1200" baseline="0" dirty="0"/>
            <a:t>is to anticipate or fear a certain act or consequence. </a:t>
          </a:r>
          <a:endParaRPr lang="en-US" sz="2500" kern="1200" dirty="0"/>
        </a:p>
      </dsp:txBody>
      <dsp:txXfrm>
        <a:off x="753043" y="1653224"/>
        <a:ext cx="6316891" cy="1241038"/>
      </dsp:txXfrm>
    </dsp:sp>
    <dsp:sp modelId="{CB2905D8-12AA-EF41-BD18-9644256AA125}">
      <dsp:nvSpPr>
        <dsp:cNvPr id="0" name=""/>
        <dsp:cNvSpPr/>
      </dsp:nvSpPr>
      <dsp:spPr>
        <a:xfrm>
          <a:off x="1403416" y="3075940"/>
          <a:ext cx="7952690" cy="1318260"/>
        </a:xfrm>
        <a:prstGeom prst="roundRect">
          <a:avLst>
            <a:gd name="adj" fmla="val 10000"/>
          </a:avLst>
        </a:prstGeom>
        <a:gradFill rotWithShape="0">
          <a:gsLst>
            <a:gs pos="0">
              <a:schemeClr val="accent2">
                <a:hueOff val="6443614"/>
                <a:satOff val="-18493"/>
                <a:lumOff val="-29609"/>
                <a:alphaOff val="0"/>
                <a:lumMod val="110000"/>
                <a:satMod val="105000"/>
                <a:tint val="67000"/>
              </a:schemeClr>
            </a:gs>
            <a:gs pos="50000">
              <a:schemeClr val="accent2">
                <a:hueOff val="6443614"/>
                <a:satOff val="-18493"/>
                <a:lumOff val="-29609"/>
                <a:alphaOff val="0"/>
                <a:lumMod val="105000"/>
                <a:satMod val="103000"/>
                <a:tint val="73000"/>
              </a:schemeClr>
            </a:gs>
            <a:gs pos="100000">
              <a:schemeClr val="accent2">
                <a:hueOff val="6443614"/>
                <a:satOff val="-18493"/>
                <a:lumOff val="-296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i="0" u="sng" kern="1200" baseline="0" dirty="0"/>
            <a:t>Apprehension</a:t>
          </a:r>
          <a:r>
            <a:rPr lang="en-GB" sz="2500" b="0" i="0" kern="1200" baseline="0" dirty="0"/>
            <a:t> can come from words, silence or conduct.</a:t>
          </a:r>
          <a:endParaRPr lang="en-US" sz="2500" kern="1200" dirty="0"/>
        </a:p>
      </dsp:txBody>
      <dsp:txXfrm>
        <a:off x="1442027" y="3114551"/>
        <a:ext cx="6316891" cy="1241038"/>
      </dsp:txXfrm>
    </dsp:sp>
    <dsp:sp modelId="{0E3BA44D-2A5D-4746-915B-D5BCBEB2042F}">
      <dsp:nvSpPr>
        <dsp:cNvPr id="0" name=""/>
        <dsp:cNvSpPr/>
      </dsp:nvSpPr>
      <dsp:spPr>
        <a:xfrm>
          <a:off x="7095821" y="999680"/>
          <a:ext cx="856869" cy="85686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288617" y="999680"/>
        <a:ext cx="471277" cy="644794"/>
      </dsp:txXfrm>
    </dsp:sp>
    <dsp:sp modelId="{8D9EBAD8-4FE5-274F-9552-1C18B7C1C745}">
      <dsp:nvSpPr>
        <dsp:cNvPr id="0" name=""/>
        <dsp:cNvSpPr/>
      </dsp:nvSpPr>
      <dsp:spPr>
        <a:xfrm>
          <a:off x="7797529" y="2528862"/>
          <a:ext cx="856869" cy="856869"/>
        </a:xfrm>
        <a:prstGeom prst="downArrow">
          <a:avLst>
            <a:gd name="adj1" fmla="val 55000"/>
            <a:gd name="adj2" fmla="val 45000"/>
          </a:avLst>
        </a:prstGeom>
        <a:solidFill>
          <a:schemeClr val="accent2">
            <a:tint val="40000"/>
            <a:alpha val="90000"/>
            <a:hueOff val="6734718"/>
            <a:satOff val="-62232"/>
            <a:lumOff val="-7015"/>
            <a:alphaOff val="0"/>
          </a:schemeClr>
        </a:solidFill>
        <a:ln w="12700" cap="flat" cmpd="sng" algn="ctr">
          <a:solidFill>
            <a:schemeClr val="accent2">
              <a:tint val="40000"/>
              <a:alpha val="90000"/>
              <a:hueOff val="6734718"/>
              <a:satOff val="-62232"/>
              <a:lumOff val="-7015"/>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990325" y="2528862"/>
        <a:ext cx="471277" cy="64479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834675-8B91-7B4F-8153-F49395BFDBAD}">
      <dsp:nvSpPr>
        <dsp:cNvPr id="0" name=""/>
        <dsp:cNvSpPr/>
      </dsp:nvSpPr>
      <dsp:spPr>
        <a:xfrm>
          <a:off x="0" y="2626307"/>
          <a:ext cx="8688324" cy="17218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0" i="0" kern="1200" baseline="0"/>
            <a:t>A future or conditional threat is </a:t>
          </a:r>
          <a:r>
            <a:rPr lang="en-US" sz="2400" b="0" i="0" u="sng" kern="1200" baseline="0"/>
            <a:t>not </a:t>
          </a:r>
          <a:r>
            <a:rPr lang="en-US" sz="2400" b="0" i="0" kern="1200" baseline="0"/>
            <a:t>an assault. e.g. “I’ll punch your lights out next week” </a:t>
          </a:r>
          <a:endParaRPr lang="en-US" sz="2400" kern="1200"/>
        </a:p>
      </dsp:txBody>
      <dsp:txXfrm>
        <a:off x="0" y="2626307"/>
        <a:ext cx="8688324" cy="1721855"/>
      </dsp:txXfrm>
    </dsp:sp>
    <dsp:sp modelId="{513C80D9-2098-8A49-8187-296B9C827F59}">
      <dsp:nvSpPr>
        <dsp:cNvPr id="0" name=""/>
        <dsp:cNvSpPr/>
      </dsp:nvSpPr>
      <dsp:spPr>
        <a:xfrm rot="10800000">
          <a:off x="0" y="1960"/>
          <a:ext cx="8688324" cy="2648213"/>
        </a:xfrm>
        <a:prstGeom prst="upArrowCallout">
          <a:avLst/>
        </a:prstGeom>
        <a:gradFill rotWithShape="0">
          <a:gsLst>
            <a:gs pos="0">
              <a:schemeClr val="accent2">
                <a:hueOff val="6443614"/>
                <a:satOff val="-18493"/>
                <a:lumOff val="-29609"/>
                <a:alphaOff val="0"/>
                <a:lumMod val="110000"/>
                <a:satMod val="105000"/>
                <a:tint val="67000"/>
              </a:schemeClr>
            </a:gs>
            <a:gs pos="50000">
              <a:schemeClr val="accent2">
                <a:hueOff val="6443614"/>
                <a:satOff val="-18493"/>
                <a:lumOff val="-29609"/>
                <a:alphaOff val="0"/>
                <a:lumMod val="105000"/>
                <a:satMod val="103000"/>
                <a:tint val="73000"/>
              </a:schemeClr>
            </a:gs>
            <a:gs pos="100000">
              <a:schemeClr val="accent2">
                <a:hueOff val="6443614"/>
                <a:satOff val="-18493"/>
                <a:lumOff val="-296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0" u="sng" kern="1200" baseline="0" dirty="0"/>
            <a:t>Immediate</a:t>
          </a:r>
          <a:r>
            <a:rPr lang="en-US" sz="2400" b="0" i="0" kern="1200" baseline="0" dirty="0"/>
            <a:t> – Not necessary instantaneous but within a minute or two e.g. if a threat is made from outside a house to a victim inside a house, it would take a few moments before it could be carried out. </a:t>
          </a:r>
          <a:endParaRPr lang="en-US" sz="2400" kern="1200" dirty="0"/>
        </a:p>
      </dsp:txBody>
      <dsp:txXfrm rot="10800000">
        <a:off x="0" y="1960"/>
        <a:ext cx="8688324" cy="172072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CF847-D915-0749-BC99-545692067868}">
      <dsp:nvSpPr>
        <dsp:cNvPr id="0" name=""/>
        <dsp:cNvSpPr/>
      </dsp:nvSpPr>
      <dsp:spPr>
        <a:xfrm>
          <a:off x="0" y="4151527"/>
          <a:ext cx="11020043" cy="1362304"/>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b="1" i="0" u="sng" kern="1200" baseline="0" dirty="0"/>
            <a:t>Personal violence </a:t>
          </a:r>
          <a:r>
            <a:rPr lang="en-GB" sz="1900" b="0" i="0" kern="1200" baseline="0" dirty="0"/>
            <a:t>– The person should fear a violent act being committed against him. </a:t>
          </a:r>
          <a:endParaRPr lang="en-US" sz="1900" kern="1200" dirty="0"/>
        </a:p>
      </dsp:txBody>
      <dsp:txXfrm>
        <a:off x="0" y="4151527"/>
        <a:ext cx="11020043" cy="1362304"/>
      </dsp:txXfrm>
    </dsp:sp>
    <dsp:sp modelId="{4AEC41CC-2EEA-3B4F-8795-D93371AB537E}">
      <dsp:nvSpPr>
        <dsp:cNvPr id="0" name=""/>
        <dsp:cNvSpPr/>
      </dsp:nvSpPr>
      <dsp:spPr>
        <a:xfrm rot="10800000">
          <a:off x="0" y="2075763"/>
          <a:ext cx="11020043" cy="2095223"/>
        </a:xfrm>
        <a:prstGeom prst="upArrowCallout">
          <a:avLst/>
        </a:prstGeom>
        <a:gradFill rotWithShape="0">
          <a:gsLst>
            <a:gs pos="0">
              <a:schemeClr val="accent2">
                <a:hueOff val="3221807"/>
                <a:satOff val="-9246"/>
                <a:lumOff val="-14805"/>
                <a:alphaOff val="0"/>
                <a:lumMod val="110000"/>
                <a:satMod val="105000"/>
                <a:tint val="67000"/>
              </a:schemeClr>
            </a:gs>
            <a:gs pos="50000">
              <a:schemeClr val="accent2">
                <a:hueOff val="3221807"/>
                <a:satOff val="-9246"/>
                <a:lumOff val="-14805"/>
                <a:alphaOff val="0"/>
                <a:lumMod val="105000"/>
                <a:satMod val="103000"/>
                <a:tint val="73000"/>
              </a:schemeClr>
            </a:gs>
            <a:gs pos="100000">
              <a:schemeClr val="accent2">
                <a:hueOff val="3221807"/>
                <a:satOff val="-9246"/>
                <a:lumOff val="-1480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A “conditional threat” will </a:t>
          </a:r>
          <a:r>
            <a:rPr lang="en-GB" sz="1900" b="1" u="sng" kern="1200"/>
            <a:t>not</a:t>
          </a:r>
          <a:r>
            <a:rPr lang="en-GB" sz="1900" kern="1200"/>
            <a:t> constitute an assault – e.g.</a:t>
          </a:r>
          <a:r>
            <a:rPr lang="en-GB" sz="1900" kern="1200" baseline="0"/>
            <a:t> </a:t>
          </a:r>
          <a:r>
            <a:rPr lang="en-GB" sz="1900" kern="1200"/>
            <a:t>a conditional threat would be a person saying to another “I’d chin you if there wasn’t a copper over there”</a:t>
          </a:r>
          <a:endParaRPr lang="en-US" sz="1900" kern="1200"/>
        </a:p>
      </dsp:txBody>
      <dsp:txXfrm rot="10800000">
        <a:off x="0" y="2075763"/>
        <a:ext cx="11020043" cy="1361413"/>
      </dsp:txXfrm>
    </dsp:sp>
    <dsp:sp modelId="{8DA9E5E1-7E6A-2D40-82B4-3BAEB39DF4D6}">
      <dsp:nvSpPr>
        <dsp:cNvPr id="0" name=""/>
        <dsp:cNvSpPr/>
      </dsp:nvSpPr>
      <dsp:spPr>
        <a:xfrm rot="10800000">
          <a:off x="0" y="974"/>
          <a:ext cx="11020043" cy="2095223"/>
        </a:xfrm>
        <a:prstGeom prst="upArrowCallout">
          <a:avLst/>
        </a:prstGeom>
        <a:gradFill rotWithShape="0">
          <a:gsLst>
            <a:gs pos="0">
              <a:schemeClr val="accent2">
                <a:hueOff val="6443614"/>
                <a:satOff val="-18493"/>
                <a:lumOff val="-29609"/>
                <a:alphaOff val="0"/>
                <a:lumMod val="110000"/>
                <a:satMod val="105000"/>
                <a:tint val="67000"/>
              </a:schemeClr>
            </a:gs>
            <a:gs pos="50000">
              <a:schemeClr val="accent2">
                <a:hueOff val="6443614"/>
                <a:satOff val="-18493"/>
                <a:lumOff val="-29609"/>
                <a:alphaOff val="0"/>
                <a:lumMod val="105000"/>
                <a:satMod val="103000"/>
                <a:tint val="73000"/>
              </a:schemeClr>
            </a:gs>
            <a:gs pos="100000">
              <a:schemeClr val="accent2">
                <a:hueOff val="6443614"/>
                <a:satOff val="-18493"/>
                <a:lumOff val="-296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b="1" i="0" u="sng" kern="1200" baseline="0" dirty="0"/>
            <a:t>Unlawful</a:t>
          </a:r>
          <a:r>
            <a:rPr lang="en-GB" sz="1900" b="0" i="0" kern="1200" baseline="0" dirty="0"/>
            <a:t> – A person who threatens another by shaking their fist at them or using some other threatening gesture commits an assault if they put the other in fear of immediate unlawful personal violence. It is the act of putting someone in fear rather than the injury that must be intended. </a:t>
          </a:r>
          <a:endParaRPr lang="en-US" sz="1900" kern="1200" dirty="0"/>
        </a:p>
      </dsp:txBody>
      <dsp:txXfrm rot="10800000">
        <a:off x="0" y="974"/>
        <a:ext cx="11020043" cy="136141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2DA556-611D-4900-BC33-F4C8A3E3FDCE}">
      <dsp:nvSpPr>
        <dsp:cNvPr id="0" name=""/>
        <dsp:cNvSpPr/>
      </dsp:nvSpPr>
      <dsp:spPr>
        <a:xfrm>
          <a:off x="3347098" y="301106"/>
          <a:ext cx="4933821" cy="1818474"/>
        </a:xfrm>
        <a:prstGeom prst="rightArrow">
          <a:avLst>
            <a:gd name="adj1" fmla="val 75000"/>
            <a:gd name="adj2" fmla="val 50000"/>
          </a:avLst>
        </a:prstGeom>
        <a:solidFill>
          <a:schemeClr val="accent3">
            <a:alpha val="90000"/>
            <a:tint val="55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p>
        <a:p>
          <a:pPr marL="228600" lvl="1" indent="-228600" algn="l" defTabSz="889000">
            <a:lnSpc>
              <a:spcPct val="90000"/>
            </a:lnSpc>
            <a:spcBef>
              <a:spcPct val="0"/>
            </a:spcBef>
            <a:spcAft>
              <a:spcPct val="15000"/>
            </a:spcAft>
            <a:buChar char="•"/>
          </a:pPr>
          <a:r>
            <a:rPr lang="en-US" sz="2000" kern="1200" dirty="0"/>
            <a:t>A person is guilty of battery if they </a:t>
          </a:r>
          <a:r>
            <a:rPr lang="en-US" sz="2000" b="1" i="1" u="sng" kern="1200" dirty="0"/>
            <a:t>intentionally</a:t>
          </a:r>
          <a:r>
            <a:rPr lang="en-US" sz="2000" kern="1200" dirty="0"/>
            <a:t> or </a:t>
          </a:r>
          <a:r>
            <a:rPr lang="en-US" sz="2000" b="1" i="1" u="sng" kern="1200" dirty="0"/>
            <a:t>recklessly</a:t>
          </a:r>
          <a:r>
            <a:rPr lang="en-US" sz="2000" kern="1200" dirty="0"/>
            <a:t> apply </a:t>
          </a:r>
          <a:r>
            <a:rPr lang="en-US" sz="2000" b="1" i="1" u="sng" kern="1200" dirty="0"/>
            <a:t>unlawful force </a:t>
          </a:r>
          <a:r>
            <a:rPr lang="en-US" sz="2000" kern="1200" dirty="0"/>
            <a:t>on </a:t>
          </a:r>
          <a:r>
            <a:rPr lang="en-US" sz="2000" b="1" i="1" u="sng" kern="1200" dirty="0"/>
            <a:t>another</a:t>
          </a:r>
          <a:r>
            <a:rPr lang="en-US" sz="2000" kern="1200" dirty="0"/>
            <a:t> person</a:t>
          </a:r>
        </a:p>
      </dsp:txBody>
      <dsp:txXfrm>
        <a:off x="3347098" y="528415"/>
        <a:ext cx="4251893" cy="1363856"/>
      </dsp:txXfrm>
    </dsp:sp>
    <dsp:sp modelId="{63778C58-71F6-4602-B2B1-21AA69BD733B}">
      <dsp:nvSpPr>
        <dsp:cNvPr id="0" name=""/>
        <dsp:cNvSpPr/>
      </dsp:nvSpPr>
      <dsp:spPr>
        <a:xfrm>
          <a:off x="17365" y="0"/>
          <a:ext cx="3312368" cy="2528292"/>
        </a:xfrm>
        <a:prstGeom prst="roundRect">
          <a:avLst/>
        </a:prstGeom>
        <a:solidFill>
          <a:schemeClr val="accent3">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a:t>Definition of Battery</a:t>
          </a:r>
          <a:endParaRPr lang="en-US" sz="3200" kern="1200" dirty="0"/>
        </a:p>
      </dsp:txBody>
      <dsp:txXfrm>
        <a:off x="140786" y="123421"/>
        <a:ext cx="3065526" cy="228145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D92EA7-2ADA-C647-9508-78B6B89FAB81}">
      <dsp:nvSpPr>
        <dsp:cNvPr id="0" name=""/>
        <dsp:cNvSpPr/>
      </dsp:nvSpPr>
      <dsp:spPr>
        <a:xfrm rot="5400000">
          <a:off x="331938" y="1552815"/>
          <a:ext cx="2427016" cy="292743"/>
        </a:xfrm>
        <a:prstGeom prst="rect">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9A32598-5908-D944-8DDB-488FF42B0D50}">
      <dsp:nvSpPr>
        <dsp:cNvPr id="0" name=""/>
        <dsp:cNvSpPr/>
      </dsp:nvSpPr>
      <dsp:spPr>
        <a:xfrm>
          <a:off x="888647" y="1521"/>
          <a:ext cx="3252709" cy="1951625"/>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i="0" u="sng" kern="1200" baseline="0" dirty="0"/>
            <a:t>Unlawful force </a:t>
          </a:r>
          <a:r>
            <a:rPr lang="en-GB" sz="1900" b="0" i="0" kern="1200" baseline="0" dirty="0"/>
            <a:t>– Force can be applied in many ways, it involves contact but only the slightest degree of force is required. Force can be applied </a:t>
          </a:r>
          <a:r>
            <a:rPr lang="en-GB" sz="1900" b="1" kern="1200" dirty="0"/>
            <a:t>DIRECTLY</a:t>
          </a:r>
          <a:endParaRPr lang="en-US" sz="1900" kern="1200" dirty="0"/>
        </a:p>
      </dsp:txBody>
      <dsp:txXfrm>
        <a:off x="945808" y="58682"/>
        <a:ext cx="3138387" cy="1837303"/>
      </dsp:txXfrm>
    </dsp:sp>
    <dsp:sp modelId="{BB806F79-4890-4644-9D45-3B782AF13C74}">
      <dsp:nvSpPr>
        <dsp:cNvPr id="0" name=""/>
        <dsp:cNvSpPr/>
      </dsp:nvSpPr>
      <dsp:spPr>
        <a:xfrm>
          <a:off x="1551704" y="2772581"/>
          <a:ext cx="4313587" cy="292743"/>
        </a:xfrm>
        <a:prstGeom prst="rect">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3A9A287-752A-E54E-9FEB-09ABC9405E39}">
      <dsp:nvSpPr>
        <dsp:cNvPr id="0" name=""/>
        <dsp:cNvSpPr/>
      </dsp:nvSpPr>
      <dsp:spPr>
        <a:xfrm>
          <a:off x="888647" y="2441053"/>
          <a:ext cx="3252709" cy="1951625"/>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e.g. A applies force to B</a:t>
          </a:r>
          <a:r>
            <a:rPr lang="en-GB" sz="1900" kern="1200" baseline="0"/>
            <a:t> </a:t>
          </a:r>
          <a:r>
            <a:rPr lang="en-GB" sz="1900" kern="1200"/>
            <a:t>or</a:t>
          </a:r>
          <a:r>
            <a:rPr lang="en-GB" sz="1900" kern="1200" baseline="0"/>
            <a:t> </a:t>
          </a:r>
          <a:r>
            <a:rPr lang="en-GB" sz="1900" b="1" kern="1200"/>
            <a:t>INDIRECTLY</a:t>
          </a:r>
          <a:r>
            <a:rPr lang="en-GB" sz="1900" b="1" kern="1200" baseline="0"/>
            <a:t> </a:t>
          </a:r>
          <a:r>
            <a:rPr lang="en-GB" sz="1900" kern="1200"/>
            <a:t>e.g. A applies force to B who knocks into C (thereby applying force to C)</a:t>
          </a:r>
          <a:endParaRPr lang="en-US" sz="1900" kern="1200"/>
        </a:p>
      </dsp:txBody>
      <dsp:txXfrm>
        <a:off x="945808" y="2498214"/>
        <a:ext cx="3138387" cy="1837303"/>
      </dsp:txXfrm>
    </dsp:sp>
    <dsp:sp modelId="{6A545619-E1A5-C648-86A1-2BCFD1C31E78}">
      <dsp:nvSpPr>
        <dsp:cNvPr id="0" name=""/>
        <dsp:cNvSpPr/>
      </dsp:nvSpPr>
      <dsp:spPr>
        <a:xfrm rot="16200000">
          <a:off x="4658042" y="1552815"/>
          <a:ext cx="2427016" cy="292743"/>
        </a:xfrm>
        <a:prstGeom prst="rect">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D00B7CD-74F7-5644-8A33-EBA3D7256EC0}">
      <dsp:nvSpPr>
        <dsp:cNvPr id="0" name=""/>
        <dsp:cNvSpPr/>
      </dsp:nvSpPr>
      <dsp:spPr>
        <a:xfrm>
          <a:off x="5214750" y="2441053"/>
          <a:ext cx="3252709" cy="1951625"/>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baseline="0" dirty="0"/>
            <a:t>It can include a simple punch or kick, a blow with a stick or the throwing of a stone at someone. Technically mere touching is a battery</a:t>
          </a:r>
          <a:endParaRPr lang="en-US" sz="1900" kern="1200" dirty="0"/>
        </a:p>
      </dsp:txBody>
      <dsp:txXfrm>
        <a:off x="5271911" y="2498214"/>
        <a:ext cx="3138387" cy="1837303"/>
      </dsp:txXfrm>
    </dsp:sp>
    <dsp:sp modelId="{BD24634E-952D-9A4C-A8DF-ECE335BAA59F}">
      <dsp:nvSpPr>
        <dsp:cNvPr id="0" name=""/>
        <dsp:cNvSpPr/>
      </dsp:nvSpPr>
      <dsp:spPr>
        <a:xfrm>
          <a:off x="5214750" y="1521"/>
          <a:ext cx="3252709" cy="1951625"/>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i="0" u="sng" kern="1200" baseline="0" dirty="0"/>
            <a:t>On another </a:t>
          </a:r>
          <a:r>
            <a:rPr lang="en-GB" sz="1900" b="0" i="0" kern="1200" baseline="0" dirty="0"/>
            <a:t>– the force can be applied indirectly e.g. a suspect punches a man carrying a baby, causing him to drop the baby. Force is applied to the baby. </a:t>
          </a:r>
          <a:endParaRPr lang="en-US" sz="1900" kern="1200" dirty="0"/>
        </a:p>
      </dsp:txBody>
      <dsp:txXfrm>
        <a:off x="5271911" y="58682"/>
        <a:ext cx="3138387" cy="183730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FE96D1-D1A4-426B-AC76-018540E35D08}">
      <dsp:nvSpPr>
        <dsp:cNvPr id="0" name=""/>
        <dsp:cNvSpPr/>
      </dsp:nvSpPr>
      <dsp:spPr>
        <a:xfrm>
          <a:off x="3305035" y="0"/>
          <a:ext cx="4957552" cy="3396831"/>
        </a:xfrm>
        <a:prstGeom prst="rightArrow">
          <a:avLst>
            <a:gd name="adj1" fmla="val 75000"/>
            <a:gd name="adj2" fmla="val 50000"/>
          </a:avLst>
        </a:prstGeom>
        <a:solidFill>
          <a:schemeClr val="accent1">
            <a:alpha val="90000"/>
            <a:tint val="55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t" anchorCtr="0">
          <a:noAutofit/>
        </a:bodyPr>
        <a:lstStyle/>
        <a:p>
          <a:pPr marL="228600" lvl="1" indent="-228600" algn="l" defTabSz="1155700">
            <a:lnSpc>
              <a:spcPct val="90000"/>
            </a:lnSpc>
            <a:spcBef>
              <a:spcPct val="0"/>
            </a:spcBef>
            <a:spcAft>
              <a:spcPct val="15000"/>
            </a:spcAft>
            <a:buChar char="•"/>
          </a:pPr>
          <a:r>
            <a:rPr lang="en-US" sz="2600" kern="1200" dirty="0"/>
            <a:t>A person is guilty of an offence if he intentionally or recklessly uses unlawful force on another, thereby occasioning him actual bodily harm</a:t>
          </a:r>
        </a:p>
      </dsp:txBody>
      <dsp:txXfrm>
        <a:off x="3305035" y="424604"/>
        <a:ext cx="3683740" cy="2547623"/>
      </dsp:txXfrm>
    </dsp:sp>
    <dsp:sp modelId="{7D7DD885-32A6-4C60-B02E-0823F42FF6C4}">
      <dsp:nvSpPr>
        <dsp:cNvPr id="0" name=""/>
        <dsp:cNvSpPr/>
      </dsp:nvSpPr>
      <dsp:spPr>
        <a:xfrm>
          <a:off x="0" y="1660"/>
          <a:ext cx="3305035" cy="3396831"/>
        </a:xfrm>
        <a:prstGeom prst="roundRect">
          <a:avLst/>
        </a:prstGeom>
        <a:solidFill>
          <a:schemeClr val="accent1">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kern="1200"/>
            <a:t>Section 47 Offences Against the Person Act 1861</a:t>
          </a:r>
          <a:endParaRPr lang="en-US" sz="2800" kern="1200" dirty="0"/>
        </a:p>
      </dsp:txBody>
      <dsp:txXfrm>
        <a:off x="161339" y="162999"/>
        <a:ext cx="2982357" cy="307415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2995D-0918-44CE-8126-6422155D8F70}">
      <dsp:nvSpPr>
        <dsp:cNvPr id="0" name=""/>
        <dsp:cNvSpPr/>
      </dsp:nvSpPr>
      <dsp:spPr>
        <a:xfrm>
          <a:off x="3312367" y="0"/>
          <a:ext cx="4968552" cy="3112120"/>
        </a:xfrm>
        <a:prstGeom prst="rightArrow">
          <a:avLst>
            <a:gd name="adj1" fmla="val 75000"/>
            <a:gd name="adj2" fmla="val 5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t" anchorCtr="0">
          <a:noAutofit/>
        </a:bodyPr>
        <a:lstStyle/>
        <a:p>
          <a:pPr marL="228600" lvl="1" indent="-228600" algn="l" defTabSz="1155700">
            <a:lnSpc>
              <a:spcPct val="90000"/>
            </a:lnSpc>
            <a:spcBef>
              <a:spcPct val="0"/>
            </a:spcBef>
            <a:spcAft>
              <a:spcPct val="15000"/>
            </a:spcAft>
            <a:buChar char="•"/>
          </a:pPr>
          <a:r>
            <a:rPr lang="en-US" sz="2600" kern="1200" dirty="0"/>
            <a:t>Any hurt or injury calculated to interfere with a person’s health or comfort &amp; includes physical harm or shock &amp; mental injury</a:t>
          </a:r>
        </a:p>
      </dsp:txBody>
      <dsp:txXfrm>
        <a:off x="3312367" y="389015"/>
        <a:ext cx="3801507" cy="2334090"/>
      </dsp:txXfrm>
    </dsp:sp>
    <dsp:sp modelId="{533AFD79-7AB9-4DC8-AFB1-EB3A08712DDD}">
      <dsp:nvSpPr>
        <dsp:cNvPr id="0" name=""/>
        <dsp:cNvSpPr/>
      </dsp:nvSpPr>
      <dsp:spPr>
        <a:xfrm>
          <a:off x="0" y="0"/>
          <a:ext cx="3312368" cy="3112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kern="1200"/>
            <a:t>Actual Bodily Harm means :</a:t>
          </a:r>
          <a:endParaRPr lang="en-US" sz="2800" kern="1200" dirty="0"/>
        </a:p>
      </dsp:txBody>
      <dsp:txXfrm>
        <a:off x="151921" y="151921"/>
        <a:ext cx="3008526" cy="280827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807D5F-037B-2E40-B94F-75E33739E88D}">
      <dsp:nvSpPr>
        <dsp:cNvPr id="0" name=""/>
        <dsp:cNvSpPr/>
      </dsp:nvSpPr>
      <dsp:spPr>
        <a:xfrm>
          <a:off x="0" y="185394"/>
          <a:ext cx="3575839" cy="2145503"/>
        </a:xfrm>
        <a:prstGeom prst="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Unlawfully</a:t>
          </a:r>
          <a:r>
            <a:rPr lang="en-GB" sz="1700" kern="1200"/>
            <a:t> – means ‘without</a:t>
          </a:r>
          <a:r>
            <a:rPr lang="en-GB" sz="1700" kern="1200" baseline="0"/>
            <a:t> lawful justification’</a:t>
          </a:r>
          <a:endParaRPr lang="en-US" sz="1700" kern="1200"/>
        </a:p>
      </dsp:txBody>
      <dsp:txXfrm>
        <a:off x="0" y="185394"/>
        <a:ext cx="3575839" cy="2145503"/>
      </dsp:txXfrm>
    </dsp:sp>
    <dsp:sp modelId="{B14377E9-742E-334B-9AB6-CA7E6CFB9CB8}">
      <dsp:nvSpPr>
        <dsp:cNvPr id="0" name=""/>
        <dsp:cNvSpPr/>
      </dsp:nvSpPr>
      <dsp:spPr>
        <a:xfrm>
          <a:off x="3933423" y="185394"/>
          <a:ext cx="3575839" cy="2145503"/>
        </a:xfrm>
        <a:prstGeom prst="rect">
          <a:avLst/>
        </a:prstGeom>
        <a:gradFill rotWithShape="0">
          <a:gsLst>
            <a:gs pos="0">
              <a:schemeClr val="accent1">
                <a:shade val="80000"/>
                <a:hueOff val="136400"/>
                <a:satOff val="-14223"/>
                <a:lumOff val="9555"/>
                <a:alphaOff val="0"/>
                <a:lumMod val="110000"/>
                <a:satMod val="105000"/>
                <a:tint val="67000"/>
              </a:schemeClr>
            </a:gs>
            <a:gs pos="50000">
              <a:schemeClr val="accent1">
                <a:shade val="80000"/>
                <a:hueOff val="136400"/>
                <a:satOff val="-14223"/>
                <a:lumOff val="9555"/>
                <a:alphaOff val="0"/>
                <a:lumMod val="105000"/>
                <a:satMod val="103000"/>
                <a:tint val="73000"/>
              </a:schemeClr>
            </a:gs>
            <a:gs pos="100000">
              <a:schemeClr val="accent1">
                <a:shade val="80000"/>
                <a:hueOff val="136400"/>
                <a:satOff val="-14223"/>
                <a:lumOff val="955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Maliciously</a:t>
          </a:r>
          <a:r>
            <a:rPr lang="en-GB" sz="1700" kern="1200" dirty="0"/>
            <a:t> – includes intentionally or recklessly - the defendant must realise that there is a risk of some harm being caused to the victim. </a:t>
          </a:r>
          <a:br>
            <a:rPr lang="en-GB" sz="1700" kern="1200" dirty="0"/>
          </a:br>
          <a:r>
            <a:rPr lang="en-US" sz="1700" kern="1200" dirty="0"/>
            <a:t>It is only necessary to prove that the suspect FORESAW a RISK of </a:t>
          </a:r>
          <a:r>
            <a:rPr lang="en-US" sz="1700" u="sng" kern="1200" dirty="0"/>
            <a:t>SOME HARM</a:t>
          </a:r>
          <a:r>
            <a:rPr lang="en-US" sz="1700" kern="1200" dirty="0"/>
            <a:t> and went on to use force against the victim regardless.</a:t>
          </a:r>
        </a:p>
      </dsp:txBody>
      <dsp:txXfrm>
        <a:off x="3933423" y="185394"/>
        <a:ext cx="3575839" cy="2145503"/>
      </dsp:txXfrm>
    </dsp:sp>
    <dsp:sp modelId="{082ED54A-1620-BC42-9E9E-756518F6F628}">
      <dsp:nvSpPr>
        <dsp:cNvPr id="0" name=""/>
        <dsp:cNvSpPr/>
      </dsp:nvSpPr>
      <dsp:spPr>
        <a:xfrm>
          <a:off x="7866847" y="185394"/>
          <a:ext cx="3575839" cy="2145503"/>
        </a:xfrm>
        <a:prstGeom prst="rect">
          <a:avLst/>
        </a:prstGeom>
        <a:gradFill rotWithShape="0">
          <a:gsLst>
            <a:gs pos="0">
              <a:schemeClr val="accent1">
                <a:shade val="80000"/>
                <a:hueOff val="272799"/>
                <a:satOff val="-28446"/>
                <a:lumOff val="19110"/>
                <a:alphaOff val="0"/>
                <a:lumMod val="110000"/>
                <a:satMod val="105000"/>
                <a:tint val="67000"/>
              </a:schemeClr>
            </a:gs>
            <a:gs pos="50000">
              <a:schemeClr val="accent1">
                <a:shade val="80000"/>
                <a:hueOff val="272799"/>
                <a:satOff val="-28446"/>
                <a:lumOff val="19110"/>
                <a:alphaOff val="0"/>
                <a:lumMod val="105000"/>
                <a:satMod val="103000"/>
                <a:tint val="73000"/>
              </a:schemeClr>
            </a:gs>
            <a:gs pos="100000">
              <a:schemeClr val="accent1">
                <a:shade val="80000"/>
                <a:hueOff val="272799"/>
                <a:satOff val="-28446"/>
                <a:lumOff val="1911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It is </a:t>
          </a:r>
          <a:r>
            <a:rPr lang="en-US" sz="1700" u="sng" kern="1200"/>
            <a:t>not</a:t>
          </a:r>
          <a:r>
            <a:rPr lang="en-US" sz="1700" kern="1200"/>
            <a:t> necessary to prove that the suspect foresaw the </a:t>
          </a:r>
          <a:r>
            <a:rPr lang="en-US" sz="1700" u="sng" kern="1200"/>
            <a:t>EXTENT</a:t>
          </a:r>
          <a:r>
            <a:rPr lang="en-US" sz="1700" kern="1200"/>
            <a:t> of the </a:t>
          </a:r>
          <a:r>
            <a:rPr lang="en-US" sz="1700" u="sng" kern="1200"/>
            <a:t>actual harm </a:t>
          </a:r>
          <a:r>
            <a:rPr lang="en-US" sz="1700" kern="1200"/>
            <a:t>caused as a result – which may have been far more severe than anticipated</a:t>
          </a:r>
        </a:p>
      </dsp:txBody>
      <dsp:txXfrm>
        <a:off x="7866847" y="185394"/>
        <a:ext cx="3575839" cy="2145503"/>
      </dsp:txXfrm>
    </dsp:sp>
    <dsp:sp modelId="{5528A831-E0E2-BB4F-9741-7F6E8C82913D}">
      <dsp:nvSpPr>
        <dsp:cNvPr id="0" name=""/>
        <dsp:cNvSpPr/>
      </dsp:nvSpPr>
      <dsp:spPr>
        <a:xfrm>
          <a:off x="1966711" y="2688481"/>
          <a:ext cx="3575839" cy="2145503"/>
        </a:xfrm>
        <a:prstGeom prst="rect">
          <a:avLst/>
        </a:prstGeom>
        <a:gradFill rotWithShape="0">
          <a:gsLst>
            <a:gs pos="0">
              <a:schemeClr val="accent1">
                <a:shade val="80000"/>
                <a:hueOff val="409199"/>
                <a:satOff val="-42669"/>
                <a:lumOff val="28666"/>
                <a:alphaOff val="0"/>
                <a:lumMod val="110000"/>
                <a:satMod val="105000"/>
                <a:tint val="67000"/>
              </a:schemeClr>
            </a:gs>
            <a:gs pos="50000">
              <a:schemeClr val="accent1">
                <a:shade val="80000"/>
                <a:hueOff val="409199"/>
                <a:satOff val="-42669"/>
                <a:lumOff val="28666"/>
                <a:alphaOff val="0"/>
                <a:lumMod val="105000"/>
                <a:satMod val="103000"/>
                <a:tint val="73000"/>
              </a:schemeClr>
            </a:gs>
            <a:gs pos="100000">
              <a:schemeClr val="accent1">
                <a:shade val="80000"/>
                <a:hueOff val="409199"/>
                <a:satOff val="-42669"/>
                <a:lumOff val="2866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Wounding - </a:t>
          </a:r>
          <a:r>
            <a:rPr lang="en-GB" sz="1700" kern="1200"/>
            <a:t>is the breaking of the whole skin.</a:t>
          </a:r>
          <a:endParaRPr lang="en-US" sz="1700" kern="1200"/>
        </a:p>
      </dsp:txBody>
      <dsp:txXfrm>
        <a:off x="1966711" y="2688481"/>
        <a:ext cx="3575839" cy="2145503"/>
      </dsp:txXfrm>
    </dsp:sp>
    <dsp:sp modelId="{E4FAE524-D157-0A4E-ACDB-8392ABA9D83B}">
      <dsp:nvSpPr>
        <dsp:cNvPr id="0" name=""/>
        <dsp:cNvSpPr/>
      </dsp:nvSpPr>
      <dsp:spPr>
        <a:xfrm>
          <a:off x="5900135" y="2688481"/>
          <a:ext cx="3575839" cy="2145503"/>
        </a:xfrm>
        <a:prstGeom prst="rect">
          <a:avLst/>
        </a:prstGeom>
        <a:gradFill rotWithShape="0">
          <a:gsLst>
            <a:gs pos="0">
              <a:schemeClr val="accent1">
                <a:shade val="80000"/>
                <a:hueOff val="545598"/>
                <a:satOff val="-56892"/>
                <a:lumOff val="38221"/>
                <a:alphaOff val="0"/>
                <a:lumMod val="110000"/>
                <a:satMod val="105000"/>
                <a:tint val="67000"/>
              </a:schemeClr>
            </a:gs>
            <a:gs pos="50000">
              <a:schemeClr val="accent1">
                <a:shade val="80000"/>
                <a:hueOff val="545598"/>
                <a:satOff val="-56892"/>
                <a:lumOff val="38221"/>
                <a:alphaOff val="0"/>
                <a:lumMod val="105000"/>
                <a:satMod val="103000"/>
                <a:tint val="73000"/>
              </a:schemeClr>
            </a:gs>
            <a:gs pos="100000">
              <a:schemeClr val="accent1">
                <a:shade val="80000"/>
                <a:hueOff val="545598"/>
                <a:satOff val="-56892"/>
                <a:lumOff val="3822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Inflict</a:t>
          </a:r>
          <a:r>
            <a:rPr lang="en-GB" sz="1700" kern="1200"/>
            <a:t> - there does not need to be a physical</a:t>
          </a:r>
          <a:r>
            <a:rPr lang="en-GB" sz="1700" kern="1200" baseline="0"/>
            <a:t> contact</a:t>
          </a:r>
          <a:r>
            <a:rPr lang="en-GB" sz="1700" kern="1200"/>
            <a:t> and it must be shown that the behaviour of the defendant brought about the resulting harm</a:t>
          </a:r>
          <a:endParaRPr lang="en-US" sz="1700" kern="1200"/>
        </a:p>
      </dsp:txBody>
      <dsp:txXfrm>
        <a:off x="5900135" y="2688481"/>
        <a:ext cx="3575839" cy="214550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B471A8-60B6-A942-8D6E-7C10B358FBF2}">
      <dsp:nvSpPr>
        <dsp:cNvPr id="0" name=""/>
        <dsp:cNvSpPr/>
      </dsp:nvSpPr>
      <dsp:spPr>
        <a:xfrm>
          <a:off x="11443" y="809210"/>
          <a:ext cx="2197983" cy="4022116"/>
        </a:xfrm>
        <a:prstGeom prst="roundRect">
          <a:avLst>
            <a:gd name="adj" fmla="val 10000"/>
          </a:avLst>
        </a:prstGeom>
        <a:solidFill>
          <a:schemeClr val="accent3">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Whosoever shall </a:t>
          </a:r>
          <a:r>
            <a:rPr lang="en-US" sz="2400" b="1" i="1" u="sng" kern="1200" dirty="0"/>
            <a:t>unlawfully</a:t>
          </a:r>
          <a:r>
            <a:rPr lang="en-US" sz="2400" kern="1200" dirty="0"/>
            <a:t> &amp; </a:t>
          </a:r>
          <a:r>
            <a:rPr lang="en-US" sz="2400" b="1" i="1" u="sng" kern="1200" dirty="0"/>
            <a:t>maliciously</a:t>
          </a:r>
          <a:r>
            <a:rPr lang="en-US" sz="2400" kern="1200" dirty="0"/>
            <a:t> by any means whatsoever </a:t>
          </a:r>
          <a:r>
            <a:rPr lang="en-US" sz="2400" b="1" i="1" u="sng" kern="1200" dirty="0"/>
            <a:t>wound</a:t>
          </a:r>
          <a:r>
            <a:rPr lang="en-US" sz="2400" kern="1200" dirty="0"/>
            <a:t> or </a:t>
          </a:r>
          <a:r>
            <a:rPr lang="en-US" sz="2400" b="1" i="1" u="sng" kern="1200" dirty="0"/>
            <a:t>cause</a:t>
          </a:r>
          <a:r>
            <a:rPr lang="en-US" sz="2400" kern="1200" dirty="0"/>
            <a:t> any grievous bodily harm to any person</a:t>
          </a:r>
          <a:endParaRPr lang="en-US" kern="1200" dirty="0"/>
        </a:p>
      </dsp:txBody>
      <dsp:txXfrm>
        <a:off x="75820" y="873587"/>
        <a:ext cx="2069229" cy="3893362"/>
      </dsp:txXfrm>
    </dsp:sp>
    <dsp:sp modelId="{DCA80800-468A-8546-9570-3218B9BC8835}">
      <dsp:nvSpPr>
        <dsp:cNvPr id="0" name=""/>
        <dsp:cNvSpPr/>
      </dsp:nvSpPr>
      <dsp:spPr>
        <a:xfrm>
          <a:off x="2429225" y="2547718"/>
          <a:ext cx="465972" cy="545099"/>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2429225" y="2656738"/>
        <a:ext cx="326180" cy="327059"/>
      </dsp:txXfrm>
    </dsp:sp>
    <dsp:sp modelId="{B8649201-8F0B-3341-930D-FE4E544F60BB}">
      <dsp:nvSpPr>
        <dsp:cNvPr id="0" name=""/>
        <dsp:cNvSpPr/>
      </dsp:nvSpPr>
      <dsp:spPr>
        <a:xfrm>
          <a:off x="3088620" y="809210"/>
          <a:ext cx="2197983" cy="4022116"/>
        </a:xfrm>
        <a:prstGeom prst="roundRect">
          <a:avLst>
            <a:gd name="adj" fmla="val 10000"/>
          </a:avLst>
        </a:prstGeom>
        <a:solidFill>
          <a:schemeClr val="accent3">
            <a:shade val="80000"/>
            <a:hueOff val="-128999"/>
            <a:satOff val="-26493"/>
            <a:lumOff val="1988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With </a:t>
          </a:r>
          <a:r>
            <a:rPr lang="en-US" sz="2400" b="1" i="1" u="sng" kern="1200" dirty="0"/>
            <a:t>INTENT </a:t>
          </a:r>
          <a:r>
            <a:rPr lang="en-US" sz="2400" kern="1200" dirty="0"/>
            <a:t>to do some grievous bodily harm to any person</a:t>
          </a:r>
          <a:endParaRPr lang="en-US" kern="1200" dirty="0"/>
        </a:p>
      </dsp:txBody>
      <dsp:txXfrm>
        <a:off x="3152997" y="873587"/>
        <a:ext cx="2069229" cy="3893362"/>
      </dsp:txXfrm>
    </dsp:sp>
    <dsp:sp modelId="{BC6D6175-77ED-1F47-B885-B23553D7F5BB}">
      <dsp:nvSpPr>
        <dsp:cNvPr id="0" name=""/>
        <dsp:cNvSpPr/>
      </dsp:nvSpPr>
      <dsp:spPr>
        <a:xfrm>
          <a:off x="5506402" y="2547718"/>
          <a:ext cx="465972" cy="545099"/>
        </a:xfrm>
        <a:prstGeom prst="rightArrow">
          <a:avLst>
            <a:gd name="adj1" fmla="val 60000"/>
            <a:gd name="adj2" fmla="val 50000"/>
          </a:avLst>
        </a:prstGeom>
        <a:solidFill>
          <a:schemeClr val="accent3">
            <a:shade val="90000"/>
            <a:hueOff val="-258518"/>
            <a:satOff val="-52278"/>
            <a:lumOff val="3832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506402" y="2656738"/>
        <a:ext cx="326180" cy="327059"/>
      </dsp:txXfrm>
    </dsp:sp>
    <dsp:sp modelId="{F971D264-C1D9-0A4B-A339-783CA72993B4}">
      <dsp:nvSpPr>
        <dsp:cNvPr id="0" name=""/>
        <dsp:cNvSpPr/>
      </dsp:nvSpPr>
      <dsp:spPr>
        <a:xfrm>
          <a:off x="6165797" y="809210"/>
          <a:ext cx="2197983" cy="4022116"/>
        </a:xfrm>
        <a:prstGeom prst="roundRect">
          <a:avLst>
            <a:gd name="adj" fmla="val 10000"/>
          </a:avLst>
        </a:prstGeom>
        <a:solidFill>
          <a:schemeClr val="accent3">
            <a:shade val="80000"/>
            <a:hueOff val="-257998"/>
            <a:satOff val="-52986"/>
            <a:lumOff val="3976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Or with intent to resist or prevent the </a:t>
          </a:r>
          <a:r>
            <a:rPr lang="en-US" sz="2400" b="1" i="1" u="sng" kern="1200" dirty="0"/>
            <a:t>lawful apprehension </a:t>
          </a:r>
          <a:r>
            <a:rPr lang="en-US" sz="2400" kern="1200" dirty="0"/>
            <a:t>or detainer of any person shall be guilty of an offence</a:t>
          </a:r>
          <a:endParaRPr lang="en-US" kern="1200" dirty="0"/>
        </a:p>
      </dsp:txBody>
      <dsp:txXfrm>
        <a:off x="6230174" y="873587"/>
        <a:ext cx="2069229" cy="389336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02AB83-3E60-4143-BCA1-834DB11033BE}">
      <dsp:nvSpPr>
        <dsp:cNvPr id="0" name=""/>
        <dsp:cNvSpPr/>
      </dsp:nvSpPr>
      <dsp:spPr>
        <a:xfrm>
          <a:off x="0" y="60870"/>
          <a:ext cx="6900512" cy="636480"/>
        </a:xfrm>
        <a:prstGeom prst="roundRect">
          <a:avLst/>
        </a:prstGeom>
        <a:solidFill>
          <a:schemeClr val="accent3">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By any means whatsoever </a:t>
          </a:r>
          <a:r>
            <a:rPr lang="en-US" sz="1600" kern="1200"/>
            <a:t>– harm can be produced in any way but a connection between the means and the harm must be proved. </a:t>
          </a:r>
        </a:p>
      </dsp:txBody>
      <dsp:txXfrm>
        <a:off x="31070" y="91940"/>
        <a:ext cx="6838372" cy="574340"/>
      </dsp:txXfrm>
    </dsp:sp>
    <dsp:sp modelId="{E2623169-38F9-6D4C-8E55-CFFC5BEE81E5}">
      <dsp:nvSpPr>
        <dsp:cNvPr id="0" name=""/>
        <dsp:cNvSpPr/>
      </dsp:nvSpPr>
      <dsp:spPr>
        <a:xfrm>
          <a:off x="0" y="743430"/>
          <a:ext cx="6900512" cy="636480"/>
        </a:xfrm>
        <a:prstGeom prst="roundRect">
          <a:avLst/>
        </a:prstGeom>
        <a:solidFill>
          <a:schemeClr val="accent3">
            <a:alpha val="90000"/>
            <a:hueOff val="0"/>
            <a:satOff val="0"/>
            <a:lumOff val="0"/>
            <a:alphaOff val="-5714"/>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Wound - </a:t>
          </a:r>
          <a:r>
            <a:rPr lang="en-US" sz="1600" kern="1200"/>
            <a:t>the breaking of the whole skin e.g. a cut which goes right through all the layers of the skin whether externally or internally.</a:t>
          </a:r>
        </a:p>
      </dsp:txBody>
      <dsp:txXfrm>
        <a:off x="31070" y="774500"/>
        <a:ext cx="6838372" cy="574340"/>
      </dsp:txXfrm>
    </dsp:sp>
    <dsp:sp modelId="{0691051B-F3AE-AF44-BE43-B852AF2B4196}">
      <dsp:nvSpPr>
        <dsp:cNvPr id="0" name=""/>
        <dsp:cNvSpPr/>
      </dsp:nvSpPr>
      <dsp:spPr>
        <a:xfrm>
          <a:off x="0" y="1425990"/>
          <a:ext cx="6900512" cy="636480"/>
        </a:xfrm>
        <a:prstGeom prst="roundRect">
          <a:avLst/>
        </a:prstGeom>
        <a:solidFill>
          <a:schemeClr val="accent3">
            <a:alpha val="90000"/>
            <a:hueOff val="0"/>
            <a:satOff val="0"/>
            <a:lumOff val="0"/>
            <a:alphaOff val="-11429"/>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Cause</a:t>
          </a:r>
          <a:r>
            <a:rPr lang="en-US" sz="1600" kern="1200"/>
            <a:t> –</a:t>
          </a:r>
          <a:r>
            <a:rPr lang="en-US" sz="1600" kern="1200" baseline="0"/>
            <a:t> is to make something happen it is a wider term than inflict. </a:t>
          </a:r>
          <a:endParaRPr lang="en-US" sz="1600" kern="1200"/>
        </a:p>
      </dsp:txBody>
      <dsp:txXfrm>
        <a:off x="31070" y="1457060"/>
        <a:ext cx="6838372" cy="574340"/>
      </dsp:txXfrm>
    </dsp:sp>
    <dsp:sp modelId="{A099140C-6C59-4241-A652-D94097073AC0}">
      <dsp:nvSpPr>
        <dsp:cNvPr id="0" name=""/>
        <dsp:cNvSpPr/>
      </dsp:nvSpPr>
      <dsp:spPr>
        <a:xfrm>
          <a:off x="0" y="2108550"/>
          <a:ext cx="6900512" cy="636480"/>
        </a:xfrm>
        <a:prstGeom prst="roundRect">
          <a:avLst/>
        </a:prstGeom>
        <a:solidFill>
          <a:schemeClr val="accent3">
            <a:alpha val="90000"/>
            <a:hueOff val="0"/>
            <a:satOff val="0"/>
            <a:lumOff val="0"/>
            <a:alphaOff val="-17143"/>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baseline="0"/>
            <a:t>Intent</a:t>
          </a:r>
          <a:r>
            <a:rPr lang="en-US" sz="1600" kern="1200" baseline="0"/>
            <a:t> – there requires a specific intent to wound or cause GBH. This is sometimes difficult to prove, although some obvious examples are</a:t>
          </a:r>
          <a:endParaRPr lang="en-US" sz="1600" kern="1200"/>
        </a:p>
      </dsp:txBody>
      <dsp:txXfrm>
        <a:off x="31070" y="2139620"/>
        <a:ext cx="6838372" cy="574340"/>
      </dsp:txXfrm>
    </dsp:sp>
    <dsp:sp modelId="{E307827B-A38A-8F42-8EFD-31C36EB5988E}">
      <dsp:nvSpPr>
        <dsp:cNvPr id="0" name=""/>
        <dsp:cNvSpPr/>
      </dsp:nvSpPr>
      <dsp:spPr>
        <a:xfrm>
          <a:off x="0" y="2791110"/>
          <a:ext cx="6900512" cy="636480"/>
        </a:xfrm>
        <a:prstGeom prst="roundRect">
          <a:avLst/>
        </a:prstGeom>
        <a:solidFill>
          <a:schemeClr val="accent3">
            <a:alpha val="90000"/>
            <a:hueOff val="0"/>
            <a:satOff val="0"/>
            <a:lumOff val="0"/>
            <a:alphaOff val="-22857"/>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-a weapon is used</a:t>
          </a:r>
          <a:endParaRPr lang="en-US" sz="1600" kern="1200"/>
        </a:p>
      </dsp:txBody>
      <dsp:txXfrm>
        <a:off x="31070" y="2822180"/>
        <a:ext cx="6838372" cy="574340"/>
      </dsp:txXfrm>
    </dsp:sp>
    <dsp:sp modelId="{50BFA72A-8598-5E49-A49A-10B17EDF7A0D}">
      <dsp:nvSpPr>
        <dsp:cNvPr id="0" name=""/>
        <dsp:cNvSpPr/>
      </dsp:nvSpPr>
      <dsp:spPr>
        <a:xfrm>
          <a:off x="0" y="3473670"/>
          <a:ext cx="6900512" cy="636480"/>
        </a:xfrm>
        <a:prstGeom prst="roundRect">
          <a:avLst/>
        </a:prstGeom>
        <a:solidFill>
          <a:schemeClr val="accent3">
            <a:alpha val="90000"/>
            <a:hueOff val="0"/>
            <a:satOff val="0"/>
            <a:lumOff val="0"/>
            <a:alphaOff val="-28571"/>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-repeated or planned attacks</a:t>
          </a:r>
          <a:endParaRPr lang="en-US" sz="1600" kern="1200"/>
        </a:p>
      </dsp:txBody>
      <dsp:txXfrm>
        <a:off x="31070" y="3504740"/>
        <a:ext cx="6838372" cy="574340"/>
      </dsp:txXfrm>
    </dsp:sp>
    <dsp:sp modelId="{C0357C1D-F44E-E44E-83EA-C6391A034123}">
      <dsp:nvSpPr>
        <dsp:cNvPr id="0" name=""/>
        <dsp:cNvSpPr/>
      </dsp:nvSpPr>
      <dsp:spPr>
        <a:xfrm>
          <a:off x="0" y="4156230"/>
          <a:ext cx="6900512" cy="636480"/>
        </a:xfrm>
        <a:prstGeom prst="roundRect">
          <a:avLst/>
        </a:prstGeom>
        <a:solidFill>
          <a:schemeClr val="accent3">
            <a:alpha val="90000"/>
            <a:hueOff val="0"/>
            <a:satOff val="0"/>
            <a:lumOff val="0"/>
            <a:alphaOff val="-34286"/>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a:t>
          </a:r>
          <a:r>
            <a:rPr lang="en-US" sz="1600" kern="1200" baseline="0"/>
            <a:t>deliberate selection of a weapon or article adapted to cause injury – breaking a glass before an attack</a:t>
          </a:r>
          <a:endParaRPr lang="en-US" sz="1600" kern="1200"/>
        </a:p>
      </dsp:txBody>
      <dsp:txXfrm>
        <a:off x="31070" y="4187300"/>
        <a:ext cx="6838372" cy="574340"/>
      </dsp:txXfrm>
    </dsp:sp>
    <dsp:sp modelId="{6A964540-406A-C842-B29D-7D50AD0BCAAB}">
      <dsp:nvSpPr>
        <dsp:cNvPr id="0" name=""/>
        <dsp:cNvSpPr/>
      </dsp:nvSpPr>
      <dsp:spPr>
        <a:xfrm>
          <a:off x="0" y="4838790"/>
          <a:ext cx="6900512" cy="636480"/>
        </a:xfrm>
        <a:prstGeom prst="roundRect">
          <a:avLst/>
        </a:prstGeom>
        <a:solidFill>
          <a:schemeClr val="accent3">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-prior threats </a:t>
          </a:r>
          <a:endParaRPr lang="en-US" sz="1600" kern="1200"/>
        </a:p>
      </dsp:txBody>
      <dsp:txXfrm>
        <a:off x="31070" y="4869860"/>
        <a:ext cx="6838372" cy="57434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0C1E87-E14D-48A3-9573-EE0BDB98CAD2}" type="datetimeFigureOut">
              <a:rPr lang="en-GB" smtClean="0"/>
              <a:t>23/01/2025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7F790B-CC28-4999-9DB8-B8867E7072D6}" type="slidenum">
              <a:rPr lang="en-GB" smtClean="0"/>
              <a:t>‹#›</a:t>
            </a:fld>
            <a:endParaRPr lang="en-GB"/>
          </a:p>
        </p:txBody>
      </p:sp>
    </p:spTree>
    <p:extLst>
      <p:ext uri="{BB962C8B-B14F-4D97-AF65-F5344CB8AC3E}">
        <p14:creationId xmlns:p14="http://schemas.microsoft.com/office/powerpoint/2010/main" val="2319446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B7F790B-CC28-4999-9DB8-B8867E7072D6}" type="slidenum">
              <a:rPr lang="en-GB" smtClean="0"/>
              <a:t>1</a:t>
            </a:fld>
            <a:endParaRPr lang="en-GB"/>
          </a:p>
        </p:txBody>
      </p:sp>
    </p:spTree>
    <p:extLst>
      <p:ext uri="{BB962C8B-B14F-4D97-AF65-F5344CB8AC3E}">
        <p14:creationId xmlns:p14="http://schemas.microsoft.com/office/powerpoint/2010/main" val="2637983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police have to provide evidence that the act was immediately, and not remotely, connected with the commission of the crime as well as more than merely preparatory. Intent is looked at in more detail in the following slide; Offence to which this section applies includes indictable or triable either way offences, it does not apply to summary offences. This means you cannot ‘attempt to commit’ a summary offence (e.g. depositing litter or taking a vehicle without the owner’s consent</a:t>
            </a:r>
          </a:p>
        </p:txBody>
      </p:sp>
      <p:sp>
        <p:nvSpPr>
          <p:cNvPr id="4" name="Slide Number Placeholder 3"/>
          <p:cNvSpPr>
            <a:spLocks noGrp="1"/>
          </p:cNvSpPr>
          <p:nvPr>
            <p:ph type="sldNum" sz="quarter" idx="5"/>
          </p:nvPr>
        </p:nvSpPr>
        <p:spPr/>
        <p:txBody>
          <a:bodyPr/>
          <a:lstStyle/>
          <a:p>
            <a:fld id="{4B7F790B-CC28-4999-9DB8-B8867E7072D6}" type="slidenum">
              <a:rPr lang="en-GB" smtClean="0"/>
              <a:t>4</a:t>
            </a:fld>
            <a:endParaRPr lang="en-GB"/>
          </a:p>
        </p:txBody>
      </p:sp>
    </p:spTree>
    <p:extLst>
      <p:ext uri="{BB962C8B-B14F-4D97-AF65-F5344CB8AC3E}">
        <p14:creationId xmlns:p14="http://schemas.microsoft.com/office/powerpoint/2010/main" val="902806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question as to whether an act is more than merely preparatory to the commission of an offence is ultimately one for the jury to decide. However 2 tests have been set out over the years and have been accepted by the Appeal Courts: 1) The test set out in R v Eagleton 1855 (Dears 515) states: Whether there was any further act on the defendant’s part remaining to be done before the completion of the crime. </a:t>
            </a:r>
          </a:p>
        </p:txBody>
      </p:sp>
      <p:sp>
        <p:nvSpPr>
          <p:cNvPr id="4" name="Slide Number Placeholder 3"/>
          <p:cNvSpPr>
            <a:spLocks noGrp="1"/>
          </p:cNvSpPr>
          <p:nvPr>
            <p:ph type="sldNum" sz="quarter" idx="5"/>
          </p:nvPr>
        </p:nvSpPr>
        <p:spPr/>
        <p:txBody>
          <a:bodyPr/>
          <a:lstStyle/>
          <a:p>
            <a:fld id="{4B7F790B-CC28-4999-9DB8-B8867E7072D6}" type="slidenum">
              <a:rPr lang="en-GB" smtClean="0"/>
              <a:t>6</a:t>
            </a:fld>
            <a:endParaRPr lang="en-GB"/>
          </a:p>
        </p:txBody>
      </p:sp>
    </p:spTree>
    <p:extLst>
      <p:ext uri="{BB962C8B-B14F-4D97-AF65-F5344CB8AC3E}">
        <p14:creationId xmlns:p14="http://schemas.microsoft.com/office/powerpoint/2010/main" val="380849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does not matter, for the offence of criminal attempt, whether the attempted offence would actually have been impossible to carry out. Section 1(2) of the Criminal Attempts Act 1981, makes it is possible for someone to attempt the impossible</a:t>
            </a:r>
          </a:p>
        </p:txBody>
      </p:sp>
      <p:sp>
        <p:nvSpPr>
          <p:cNvPr id="4" name="Slide Number Placeholder 3"/>
          <p:cNvSpPr>
            <a:spLocks noGrp="1"/>
          </p:cNvSpPr>
          <p:nvPr>
            <p:ph type="sldNum" sz="quarter" idx="5"/>
          </p:nvPr>
        </p:nvSpPr>
        <p:spPr/>
        <p:txBody>
          <a:bodyPr/>
          <a:lstStyle/>
          <a:p>
            <a:fld id="{4B7F790B-CC28-4999-9DB8-B8867E7072D6}" type="slidenum">
              <a:rPr lang="en-GB" smtClean="0"/>
              <a:t>7</a:t>
            </a:fld>
            <a:endParaRPr lang="en-GB"/>
          </a:p>
        </p:txBody>
      </p:sp>
    </p:spTree>
    <p:extLst>
      <p:ext uri="{BB962C8B-B14F-4D97-AF65-F5344CB8AC3E}">
        <p14:creationId xmlns:p14="http://schemas.microsoft.com/office/powerpoint/2010/main" val="3507307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B7F790B-CC28-4999-9DB8-B8867E7072D6}" type="slidenum">
              <a:rPr lang="en-GB" smtClean="0"/>
              <a:t>8</a:t>
            </a:fld>
            <a:endParaRPr lang="en-GB"/>
          </a:p>
        </p:txBody>
      </p:sp>
    </p:spTree>
    <p:extLst>
      <p:ext uri="{BB962C8B-B14F-4D97-AF65-F5344CB8AC3E}">
        <p14:creationId xmlns:p14="http://schemas.microsoft.com/office/powerpoint/2010/main" val="138716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B7F790B-CC28-4999-9DB8-B8867E7072D6}" type="slidenum">
              <a:rPr lang="en-GB" smtClean="0"/>
              <a:t>11</a:t>
            </a:fld>
            <a:endParaRPr lang="en-GB"/>
          </a:p>
        </p:txBody>
      </p:sp>
    </p:spTree>
    <p:extLst>
      <p:ext uri="{BB962C8B-B14F-4D97-AF65-F5344CB8AC3E}">
        <p14:creationId xmlns:p14="http://schemas.microsoft.com/office/powerpoint/2010/main" val="1671553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Class to get into pairs. Pairs to attempt the multiple choice questions that appear on the next few slides. Pairs to shares their answer and views with the rest of the class</a:t>
            </a:r>
          </a:p>
        </p:txBody>
      </p:sp>
      <p:sp>
        <p:nvSpPr>
          <p:cNvPr id="4" name="Slide Number Placeholder 3"/>
          <p:cNvSpPr>
            <a:spLocks noGrp="1"/>
          </p:cNvSpPr>
          <p:nvPr>
            <p:ph type="sldNum" sz="quarter" idx="5"/>
          </p:nvPr>
        </p:nvSpPr>
        <p:spPr/>
        <p:txBody>
          <a:bodyPr/>
          <a:lstStyle/>
          <a:p>
            <a:fld id="{4B7F790B-CC28-4999-9DB8-B8867E7072D6}" type="slidenum">
              <a:rPr lang="en-GB" smtClean="0"/>
              <a:t>12</a:t>
            </a:fld>
            <a:endParaRPr lang="en-GB"/>
          </a:p>
        </p:txBody>
      </p:sp>
    </p:spTree>
    <p:extLst>
      <p:ext uri="{BB962C8B-B14F-4D97-AF65-F5344CB8AC3E}">
        <p14:creationId xmlns:p14="http://schemas.microsoft.com/office/powerpoint/2010/main" val="1171033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 When the car door has been opened</a:t>
            </a:r>
          </a:p>
        </p:txBody>
      </p:sp>
      <p:sp>
        <p:nvSpPr>
          <p:cNvPr id="4" name="Slide Number Placeholder 3"/>
          <p:cNvSpPr>
            <a:spLocks noGrp="1"/>
          </p:cNvSpPr>
          <p:nvPr>
            <p:ph type="sldNum" sz="quarter" idx="5"/>
          </p:nvPr>
        </p:nvSpPr>
        <p:spPr/>
        <p:txBody>
          <a:bodyPr/>
          <a:lstStyle/>
          <a:p>
            <a:fld id="{4B7F790B-CC28-4999-9DB8-B8867E7072D6}" type="slidenum">
              <a:rPr lang="en-GB" smtClean="0"/>
              <a:t>13</a:t>
            </a:fld>
            <a:endParaRPr lang="en-GB"/>
          </a:p>
        </p:txBody>
      </p:sp>
    </p:spTree>
    <p:extLst>
      <p:ext uri="{BB962C8B-B14F-4D97-AF65-F5344CB8AC3E}">
        <p14:creationId xmlns:p14="http://schemas.microsoft.com/office/powerpoint/2010/main" val="1548708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 TWOC is a summary offence therefore there is no criminal attempt</a:t>
            </a:r>
          </a:p>
        </p:txBody>
      </p:sp>
      <p:sp>
        <p:nvSpPr>
          <p:cNvPr id="4" name="Slide Number Placeholder 3"/>
          <p:cNvSpPr>
            <a:spLocks noGrp="1"/>
          </p:cNvSpPr>
          <p:nvPr>
            <p:ph type="sldNum" sz="quarter" idx="5"/>
          </p:nvPr>
        </p:nvSpPr>
        <p:spPr/>
        <p:txBody>
          <a:bodyPr/>
          <a:lstStyle/>
          <a:p>
            <a:fld id="{4B7F790B-CC28-4999-9DB8-B8867E7072D6}" type="slidenum">
              <a:rPr lang="en-GB" smtClean="0"/>
              <a:t>14</a:t>
            </a:fld>
            <a:endParaRPr lang="en-GB"/>
          </a:p>
        </p:txBody>
      </p:sp>
    </p:spTree>
    <p:extLst>
      <p:ext uri="{BB962C8B-B14F-4D97-AF65-F5344CB8AC3E}">
        <p14:creationId xmlns:p14="http://schemas.microsoft.com/office/powerpoint/2010/main" val="4042895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 Even though SPELL cannot commit the full offence as these were not ecstasy tablets it was his INTENT to sell these as ecstasy tablets (controlled drugs)</a:t>
            </a:r>
          </a:p>
        </p:txBody>
      </p:sp>
      <p:sp>
        <p:nvSpPr>
          <p:cNvPr id="4" name="Slide Number Placeholder 3"/>
          <p:cNvSpPr>
            <a:spLocks noGrp="1"/>
          </p:cNvSpPr>
          <p:nvPr>
            <p:ph type="sldNum" sz="quarter" idx="5"/>
          </p:nvPr>
        </p:nvSpPr>
        <p:spPr/>
        <p:txBody>
          <a:bodyPr/>
          <a:lstStyle/>
          <a:p>
            <a:fld id="{4B7F790B-CC28-4999-9DB8-B8867E7072D6}" type="slidenum">
              <a:rPr lang="en-GB" smtClean="0"/>
              <a:t>15</a:t>
            </a:fld>
            <a:endParaRPr lang="en-GB"/>
          </a:p>
        </p:txBody>
      </p:sp>
    </p:spTree>
    <p:extLst>
      <p:ext uri="{BB962C8B-B14F-4D97-AF65-F5344CB8AC3E}">
        <p14:creationId xmlns:p14="http://schemas.microsoft.com/office/powerpoint/2010/main" val="8155859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B7F790B-CC28-4999-9DB8-B8867E7072D6}" type="slidenum">
              <a:rPr lang="en-GB" smtClean="0"/>
              <a:t>16</a:t>
            </a:fld>
            <a:endParaRPr lang="en-GB"/>
          </a:p>
        </p:txBody>
      </p:sp>
    </p:spTree>
    <p:extLst>
      <p:ext uri="{BB962C8B-B14F-4D97-AF65-F5344CB8AC3E}">
        <p14:creationId xmlns:p14="http://schemas.microsoft.com/office/powerpoint/2010/main" val="37809745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17</a:t>
            </a:fld>
            <a:endParaRPr lang="en-GB" altLang="en-US"/>
          </a:p>
        </p:txBody>
      </p:sp>
    </p:spTree>
    <p:extLst>
      <p:ext uri="{BB962C8B-B14F-4D97-AF65-F5344CB8AC3E}">
        <p14:creationId xmlns:p14="http://schemas.microsoft.com/office/powerpoint/2010/main" val="3951279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19</a:t>
            </a:fld>
            <a:endParaRPr lang="en-GB" altLang="en-US"/>
          </a:p>
        </p:txBody>
      </p:sp>
    </p:spTree>
    <p:extLst>
      <p:ext uri="{BB962C8B-B14F-4D97-AF65-F5344CB8AC3E}">
        <p14:creationId xmlns:p14="http://schemas.microsoft.com/office/powerpoint/2010/main" val="3163410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FC8E4A-5A90-B641-AD2D-E68BA0EA6BD7}" type="slidenum">
              <a:rPr lang="en-US" smtClean="0"/>
              <a:t>20</a:t>
            </a:fld>
            <a:endParaRPr lang="en-US"/>
          </a:p>
        </p:txBody>
      </p:sp>
    </p:spTree>
    <p:extLst>
      <p:ext uri="{BB962C8B-B14F-4D97-AF65-F5344CB8AC3E}">
        <p14:creationId xmlns:p14="http://schemas.microsoft.com/office/powerpoint/2010/main" val="1757846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21</a:t>
            </a:fld>
            <a:endParaRPr lang="en-GB" altLang="en-US"/>
          </a:p>
        </p:txBody>
      </p:sp>
    </p:spTree>
    <p:extLst>
      <p:ext uri="{BB962C8B-B14F-4D97-AF65-F5344CB8AC3E}">
        <p14:creationId xmlns:p14="http://schemas.microsoft.com/office/powerpoint/2010/main" val="133953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FC8E4A-5A90-B641-AD2D-E68BA0EA6BD7}" type="slidenum">
              <a:rPr lang="en-US" smtClean="0"/>
              <a:t>22</a:t>
            </a:fld>
            <a:endParaRPr lang="en-US"/>
          </a:p>
        </p:txBody>
      </p:sp>
    </p:spTree>
    <p:extLst>
      <p:ext uri="{BB962C8B-B14F-4D97-AF65-F5344CB8AC3E}">
        <p14:creationId xmlns:p14="http://schemas.microsoft.com/office/powerpoint/2010/main" val="32105178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FC8E4A-5A90-B641-AD2D-E68BA0EA6BD7}" type="slidenum">
              <a:rPr lang="en-US" smtClean="0"/>
              <a:t>23</a:t>
            </a:fld>
            <a:endParaRPr lang="en-US"/>
          </a:p>
        </p:txBody>
      </p:sp>
    </p:spTree>
    <p:extLst>
      <p:ext uri="{BB962C8B-B14F-4D97-AF65-F5344CB8AC3E}">
        <p14:creationId xmlns:p14="http://schemas.microsoft.com/office/powerpoint/2010/main" val="2358832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FC8E4A-5A90-B641-AD2D-E68BA0EA6BD7}" type="slidenum">
              <a:rPr lang="en-US" smtClean="0"/>
              <a:t>24</a:t>
            </a:fld>
            <a:endParaRPr lang="en-US"/>
          </a:p>
        </p:txBody>
      </p:sp>
    </p:spTree>
    <p:extLst>
      <p:ext uri="{BB962C8B-B14F-4D97-AF65-F5344CB8AC3E}">
        <p14:creationId xmlns:p14="http://schemas.microsoft.com/office/powerpoint/2010/main" val="37815099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FC8E4A-5A90-B641-AD2D-E68BA0EA6BD7}" type="slidenum">
              <a:rPr lang="en-US" smtClean="0"/>
              <a:t>25</a:t>
            </a:fld>
            <a:endParaRPr lang="en-US"/>
          </a:p>
        </p:txBody>
      </p:sp>
    </p:spTree>
    <p:extLst>
      <p:ext uri="{BB962C8B-B14F-4D97-AF65-F5344CB8AC3E}">
        <p14:creationId xmlns:p14="http://schemas.microsoft.com/office/powerpoint/2010/main" val="2512705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26</a:t>
            </a:fld>
            <a:endParaRPr lang="en-GB" altLang="en-US"/>
          </a:p>
        </p:txBody>
      </p:sp>
    </p:spTree>
    <p:extLst>
      <p:ext uri="{BB962C8B-B14F-4D97-AF65-F5344CB8AC3E}">
        <p14:creationId xmlns:p14="http://schemas.microsoft.com/office/powerpoint/2010/main" val="11896851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27</a:t>
            </a:fld>
            <a:endParaRPr lang="en-GB" altLang="en-US"/>
          </a:p>
        </p:txBody>
      </p:sp>
    </p:spTree>
    <p:extLst>
      <p:ext uri="{BB962C8B-B14F-4D97-AF65-F5344CB8AC3E}">
        <p14:creationId xmlns:p14="http://schemas.microsoft.com/office/powerpoint/2010/main" val="1218459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29</a:t>
            </a:fld>
            <a:endParaRPr lang="en-GB" altLang="en-US"/>
          </a:p>
        </p:txBody>
      </p:sp>
    </p:spTree>
    <p:extLst>
      <p:ext uri="{BB962C8B-B14F-4D97-AF65-F5344CB8AC3E}">
        <p14:creationId xmlns:p14="http://schemas.microsoft.com/office/powerpoint/2010/main" val="37428388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US" altLang="en-US" sz="1200" b="1" u="sng" dirty="0"/>
              <a:t>Lawful right or duty</a:t>
            </a:r>
            <a:br>
              <a:rPr lang="en-US" altLang="en-US" sz="1200" b="1" dirty="0"/>
            </a:br>
            <a:endParaRPr lang="en-US" altLang="en-US" sz="1200" b="1" dirty="0"/>
          </a:p>
          <a:p>
            <a:pPr indent="-228600">
              <a:lnSpc>
                <a:spcPct val="90000"/>
              </a:lnSpc>
              <a:buFont typeface="Arial" panose="020B0604020202020204" pitchFamily="34" charset="0"/>
              <a:buChar char="•"/>
            </a:pPr>
            <a:r>
              <a:rPr lang="en-US" altLang="en-US" sz="1200" dirty="0"/>
              <a:t>The police are not above the law and must carry out their duties exercising reasonable force.</a:t>
            </a:r>
            <a:br>
              <a:rPr lang="en-US" altLang="en-US" sz="1200" dirty="0"/>
            </a:br>
            <a:endParaRPr lang="en-US" altLang="en-US" sz="1200" dirty="0"/>
          </a:p>
          <a:p>
            <a:pPr marR="0" indent="-228600" fontAlgn="base">
              <a:lnSpc>
                <a:spcPct val="90000"/>
              </a:lnSpc>
              <a:spcBef>
                <a:spcPct val="30000"/>
              </a:spcBef>
              <a:spcAft>
                <a:spcPct val="0"/>
              </a:spcAft>
              <a:buClrTx/>
              <a:buSzTx/>
              <a:buFont typeface="Arial" panose="020B0604020202020204" pitchFamily="34" charset="0"/>
              <a:buChar char="•"/>
              <a:tabLst/>
              <a:defRPr/>
            </a:pPr>
            <a:r>
              <a:rPr lang="en-US" sz="1200" dirty="0">
                <a:effectLst/>
              </a:rPr>
              <a:t>For use of reasonable force by any person see S.3 Criminal Law Act 1967.</a:t>
            </a:r>
          </a:p>
          <a:p>
            <a:pPr marR="0" indent="-228600" fontAlgn="base">
              <a:lnSpc>
                <a:spcPct val="90000"/>
              </a:lnSpc>
              <a:spcBef>
                <a:spcPct val="30000"/>
              </a:spcBef>
              <a:spcAft>
                <a:spcPct val="0"/>
              </a:spcAft>
              <a:buClrTx/>
              <a:buSzTx/>
              <a:buFont typeface="Arial" panose="020B0604020202020204" pitchFamily="34" charset="0"/>
              <a:buChar char="•"/>
              <a:tabLst/>
              <a:defRPr/>
            </a:pPr>
            <a:endParaRPr lang="en-US" sz="1200" dirty="0">
              <a:effectLst/>
            </a:endParaRPr>
          </a:p>
          <a:p>
            <a:pPr marR="0" indent="-228600" fontAlgn="base">
              <a:lnSpc>
                <a:spcPct val="90000"/>
              </a:lnSpc>
              <a:spcBef>
                <a:spcPct val="30000"/>
              </a:spcBef>
              <a:spcAft>
                <a:spcPct val="0"/>
              </a:spcAft>
              <a:buClrTx/>
              <a:buSzTx/>
              <a:buFont typeface="Arial" panose="020B0604020202020204" pitchFamily="34" charset="0"/>
              <a:buChar char="•"/>
              <a:tabLst/>
              <a:defRPr/>
            </a:pPr>
            <a:r>
              <a:rPr lang="en-US" sz="1200" dirty="0">
                <a:effectLst/>
              </a:rPr>
              <a:t>For constables p</a:t>
            </a:r>
            <a:r>
              <a:rPr lang="en-US" altLang="en-US" sz="1200" dirty="0"/>
              <a:t>owers to use reasonable force see Section 117 PACE</a:t>
            </a:r>
          </a:p>
          <a:p>
            <a:pPr marR="0" indent="-228600" fontAlgn="base">
              <a:lnSpc>
                <a:spcPct val="90000"/>
              </a:lnSpc>
              <a:spcBef>
                <a:spcPct val="30000"/>
              </a:spcBef>
              <a:spcAft>
                <a:spcPct val="0"/>
              </a:spcAft>
              <a:buClrTx/>
              <a:buSzTx/>
              <a:buFont typeface="Arial" panose="020B0604020202020204" pitchFamily="34" charset="0"/>
              <a:buChar char="•"/>
              <a:tabLst/>
              <a:defRPr/>
            </a:pPr>
            <a:endParaRPr lang="en-US" altLang="en-US" sz="1200" dirty="0"/>
          </a:p>
          <a:p>
            <a:pPr indent="-228600">
              <a:lnSpc>
                <a:spcPct val="90000"/>
              </a:lnSpc>
              <a:buFont typeface="Arial" panose="020B0604020202020204" pitchFamily="34" charset="0"/>
              <a:buChar char="•"/>
            </a:pPr>
            <a:r>
              <a:rPr lang="en-US" altLang="en-US" sz="1200" dirty="0"/>
              <a:t>Consideration will be made as to what was reasonable in the circumstances.</a:t>
            </a:r>
          </a:p>
          <a:p>
            <a:pPr indent="-228600">
              <a:lnSpc>
                <a:spcPct val="90000"/>
              </a:lnSpc>
              <a:buFont typeface="Arial" panose="020B0604020202020204" pitchFamily="34" charset="0"/>
              <a:buChar char="•"/>
            </a:pPr>
            <a:endParaRPr lang="en-US" altLang="en-US" sz="1200" dirty="0"/>
          </a:p>
          <a:p>
            <a:pPr marR="0" lvl="0" fontAlgn="base">
              <a:lnSpc>
                <a:spcPct val="90000"/>
              </a:lnSpc>
              <a:spcBef>
                <a:spcPct val="30000"/>
              </a:spcBef>
              <a:spcAft>
                <a:spcPct val="0"/>
              </a:spcAft>
              <a:buClrTx/>
              <a:buSzTx/>
              <a:tabLst/>
              <a:defRPr/>
            </a:pPr>
            <a:r>
              <a:rPr lang="en-US" sz="1200" dirty="0"/>
              <a:t>Since</a:t>
            </a:r>
            <a:r>
              <a:rPr lang="en-US" sz="1200" dirty="0">
                <a:effectLst/>
              </a:rPr>
              <a:t> 21 March 2022, physically punishing children has been illegal in Wales.</a:t>
            </a:r>
          </a:p>
          <a:p>
            <a:pPr indent="-228600">
              <a:lnSpc>
                <a:spcPct val="90000"/>
              </a:lnSpc>
              <a:buFont typeface="Arial" panose="020B0604020202020204" pitchFamily="34" charset="0"/>
              <a:buChar char="•"/>
            </a:pPr>
            <a:endParaRPr lang="en-US" sz="1200" b="1" i="0" u="none" strike="noStrike" baseline="0" dirty="0"/>
          </a:p>
          <a:p>
            <a:pPr>
              <a:lnSpc>
                <a:spcPct val="90000"/>
              </a:lnSpc>
            </a:pPr>
            <a:r>
              <a:rPr lang="en-US" sz="1200" b="0" i="0" u="none" strike="noStrike" baseline="0" dirty="0"/>
              <a:t>The change in law does not create a new offence, rather it removes a 160-year old legal </a:t>
            </a:r>
            <a:r>
              <a:rPr lang="en-US" sz="1200" b="0" i="0" u="none" strike="noStrike" baseline="0" dirty="0" err="1"/>
              <a:t>defence</a:t>
            </a:r>
            <a:r>
              <a:rPr lang="en-US" sz="1200" b="0" i="0" u="none" strike="noStrike" baseline="0" dirty="0"/>
              <a:t> which sent the message that it was acceptable for children to be physically punished by their parents or those with parental authority. </a:t>
            </a:r>
          </a:p>
          <a:p>
            <a:pPr indent="-228600">
              <a:lnSpc>
                <a:spcPct val="90000"/>
              </a:lnSpc>
              <a:buFont typeface="Arial" panose="020B0604020202020204" pitchFamily="34" charset="0"/>
              <a:buChar char="•"/>
            </a:pPr>
            <a:endParaRPr lang="en-US" altLang="en-US" sz="1200" dirty="0"/>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30</a:t>
            </a:fld>
            <a:endParaRPr lang="en-GB" altLang="en-US"/>
          </a:p>
        </p:txBody>
      </p:sp>
    </p:spTree>
    <p:extLst>
      <p:ext uri="{BB962C8B-B14F-4D97-AF65-F5344CB8AC3E}">
        <p14:creationId xmlns:p14="http://schemas.microsoft.com/office/powerpoint/2010/main" val="40732339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31</a:t>
            </a:fld>
            <a:endParaRPr lang="en-GB" altLang="en-US"/>
          </a:p>
        </p:txBody>
      </p:sp>
    </p:spTree>
    <p:extLst>
      <p:ext uri="{BB962C8B-B14F-4D97-AF65-F5344CB8AC3E}">
        <p14:creationId xmlns:p14="http://schemas.microsoft.com/office/powerpoint/2010/main" val="26384858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32</a:t>
            </a:fld>
            <a:endParaRPr lang="en-GB" altLang="en-US"/>
          </a:p>
        </p:txBody>
      </p:sp>
    </p:spTree>
    <p:extLst>
      <p:ext uri="{BB962C8B-B14F-4D97-AF65-F5344CB8AC3E}">
        <p14:creationId xmlns:p14="http://schemas.microsoft.com/office/powerpoint/2010/main" val="39659415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33</a:t>
            </a:fld>
            <a:endParaRPr lang="en-GB" altLang="en-US"/>
          </a:p>
        </p:txBody>
      </p:sp>
    </p:spTree>
    <p:extLst>
      <p:ext uri="{BB962C8B-B14F-4D97-AF65-F5344CB8AC3E}">
        <p14:creationId xmlns:p14="http://schemas.microsoft.com/office/powerpoint/2010/main" val="25460635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34</a:t>
            </a:fld>
            <a:endParaRPr lang="en-GB" altLang="en-US"/>
          </a:p>
        </p:txBody>
      </p:sp>
    </p:spTree>
    <p:extLst>
      <p:ext uri="{BB962C8B-B14F-4D97-AF65-F5344CB8AC3E}">
        <p14:creationId xmlns:p14="http://schemas.microsoft.com/office/powerpoint/2010/main" val="4085796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36</a:t>
            </a:fld>
            <a:endParaRPr lang="en-GB" altLang="en-US"/>
          </a:p>
        </p:txBody>
      </p:sp>
    </p:spTree>
    <p:extLst>
      <p:ext uri="{BB962C8B-B14F-4D97-AF65-F5344CB8AC3E}">
        <p14:creationId xmlns:p14="http://schemas.microsoft.com/office/powerpoint/2010/main" val="8874795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200" b="1" baseline="0" dirty="0">
              <a:ea typeface="ＭＳ Ｐゴシック" panose="020B0600070205080204" pitchFamily="34" charset="-128"/>
            </a:endParaRPr>
          </a:p>
          <a:p>
            <a:endParaRPr lang="en-US" dirty="0"/>
          </a:p>
        </p:txBody>
      </p:sp>
      <p:sp>
        <p:nvSpPr>
          <p:cNvPr id="4" name="Slide Number Placeholder 3"/>
          <p:cNvSpPr>
            <a:spLocks noGrp="1"/>
          </p:cNvSpPr>
          <p:nvPr>
            <p:ph type="sldNum" sz="quarter" idx="5"/>
          </p:nvPr>
        </p:nvSpPr>
        <p:spPr/>
        <p:txBody>
          <a:bodyPr/>
          <a:lstStyle/>
          <a:p>
            <a:fld id="{41FC8E4A-5A90-B641-AD2D-E68BA0EA6BD7}" type="slidenum">
              <a:rPr lang="en-US" smtClean="0"/>
              <a:t>38</a:t>
            </a:fld>
            <a:endParaRPr lang="en-US"/>
          </a:p>
        </p:txBody>
      </p:sp>
    </p:spTree>
    <p:extLst>
      <p:ext uri="{BB962C8B-B14F-4D97-AF65-F5344CB8AC3E}">
        <p14:creationId xmlns:p14="http://schemas.microsoft.com/office/powerpoint/2010/main" val="15232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7650E-6EBF-E479-CBDF-1072995F80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6F580F5-E611-487D-C707-5F696311FF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E1B0F8B-6005-E29D-D675-E24F005656E3}"/>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5" name="Footer Placeholder 4">
            <a:extLst>
              <a:ext uri="{FF2B5EF4-FFF2-40B4-BE49-F238E27FC236}">
                <a16:creationId xmlns:a16="http://schemas.microsoft.com/office/drawing/2014/main" id="{D9763464-3C11-C8A4-FAC6-DB7934080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5FF27D-38FF-7B0D-D204-5EFD92C60572}"/>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1431397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FDBC3-6D8C-48B5-27BB-ED460019B1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C3C631-3DD1-5A63-D8B8-DD912F149EF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539C13-CB66-C140-268A-1ACC4BA97C41}"/>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5" name="Footer Placeholder 4">
            <a:extLst>
              <a:ext uri="{FF2B5EF4-FFF2-40B4-BE49-F238E27FC236}">
                <a16:creationId xmlns:a16="http://schemas.microsoft.com/office/drawing/2014/main" id="{029F1535-51EE-5A35-DB0A-16AB0869DD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1CF051-6CBB-E374-A048-DC3B7645756E}"/>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1396622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B5AD9-FD23-47F4-F03C-58DFFBAD2A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E3FCD7-BB4B-A474-EE4A-E030F8D373C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49478B-AFBA-B3D7-2509-51A63385E295}"/>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5" name="Footer Placeholder 4">
            <a:extLst>
              <a:ext uri="{FF2B5EF4-FFF2-40B4-BE49-F238E27FC236}">
                <a16:creationId xmlns:a16="http://schemas.microsoft.com/office/drawing/2014/main" id="{C95537CB-A755-67FF-39EA-FC7CB06C4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AF6CE6-A447-D043-3898-9DB5288FC4AC}"/>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1913494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E6F3F-BF1B-1ACC-269E-E278A7F82A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5E59FE-1E61-51C4-2484-6D0CF57622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E0E4C5-86FE-10BB-5A45-2E9F767D5F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5EECE6-B3E3-4EAD-54CE-A8319509A5B8}"/>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6" name="Footer Placeholder 5">
            <a:extLst>
              <a:ext uri="{FF2B5EF4-FFF2-40B4-BE49-F238E27FC236}">
                <a16:creationId xmlns:a16="http://schemas.microsoft.com/office/drawing/2014/main" id="{A017FDAA-D077-4DA3-EC44-2D7CDE0EF0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3AE44C-E978-D705-BEFC-8D3A07F6B967}"/>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807500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3A71C-D507-590B-0457-570EC5CDB8E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874C2A-E434-2351-59AD-B2CEB065F4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FFD447-6E13-6488-384F-ECA27336470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306B6E-81FF-BFBC-4FC1-665A4BF62D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8031F0-49BC-D119-E4BD-6B758A3946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9AAA66-661B-DC32-E237-A0A122134557}"/>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8" name="Footer Placeholder 7">
            <a:extLst>
              <a:ext uri="{FF2B5EF4-FFF2-40B4-BE49-F238E27FC236}">
                <a16:creationId xmlns:a16="http://schemas.microsoft.com/office/drawing/2014/main" id="{E56D2999-AE76-AAFF-7E21-048822928A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DDE402-C082-DD25-4024-6184FE3B5450}"/>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2186166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DBE85-681D-1FFF-7FEA-566C51834AD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0BC4C1C-81F4-4BD9-8FF4-FEFDA9D1A177}"/>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4" name="Footer Placeholder 3">
            <a:extLst>
              <a:ext uri="{FF2B5EF4-FFF2-40B4-BE49-F238E27FC236}">
                <a16:creationId xmlns:a16="http://schemas.microsoft.com/office/drawing/2014/main" id="{35F86C29-7C4A-2AB2-A259-2C6FEB988C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7ACB6F-12BC-1E14-5E7B-0F89725480D5}"/>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2552406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832171-A034-4912-CDC9-71A75B28BD3A}"/>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3" name="Footer Placeholder 2">
            <a:extLst>
              <a:ext uri="{FF2B5EF4-FFF2-40B4-BE49-F238E27FC236}">
                <a16:creationId xmlns:a16="http://schemas.microsoft.com/office/drawing/2014/main" id="{196AE7EF-7E49-7098-CF53-37F55798E7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8D16A6-5A96-C90A-824E-5E46BC816515}"/>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2325971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2E9ED-EED1-8416-934E-E5B7F711AC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AB1006-8049-0EE5-F662-51BA58D687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083480-07CC-78BE-533B-9BE09A7E3E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4F8B88-FCCC-2840-A3B6-2B89C19F8F9A}"/>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6" name="Footer Placeholder 5">
            <a:extLst>
              <a:ext uri="{FF2B5EF4-FFF2-40B4-BE49-F238E27FC236}">
                <a16:creationId xmlns:a16="http://schemas.microsoft.com/office/drawing/2014/main" id="{AD64398E-FB36-9F63-703A-F0E1D5FE8B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91368C-586E-E5C0-E66A-32E2E6D9E91F}"/>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2720331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1B0DD-5BBB-C03C-7E11-82FC02A14F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60587B-2FC7-43AC-0110-0EDC5E387C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64A7FE-76A1-ADCB-3FC8-C72CF02886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4F4A7D-B9DE-5145-DC1A-CBA77FE67B48}"/>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6" name="Footer Placeholder 5">
            <a:extLst>
              <a:ext uri="{FF2B5EF4-FFF2-40B4-BE49-F238E27FC236}">
                <a16:creationId xmlns:a16="http://schemas.microsoft.com/office/drawing/2014/main" id="{DB4F57EF-DE7C-4037-B011-8AF2F9F777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1E065E-33B2-5F17-CA99-C9C4AE0ECD1D}"/>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584615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AC095-ACDA-4DA9-8822-C38B1EF9B9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D769D3-F85F-4D04-24DE-5470BF78FC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F38D58-4018-DF5F-5E54-5A85F73B6AE5}"/>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5" name="Footer Placeholder 4">
            <a:extLst>
              <a:ext uri="{FF2B5EF4-FFF2-40B4-BE49-F238E27FC236}">
                <a16:creationId xmlns:a16="http://schemas.microsoft.com/office/drawing/2014/main" id="{4E44F6E3-9AA1-A1AD-DBE0-E2EA767CDA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C71F21-678E-095C-A2F5-445CBDB5CBE0}"/>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3895428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BD5674-568A-FE61-1F39-92DD80F29E6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FF8BA9-3A2A-C06C-E99C-B58B4E19E3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A8130-B30D-2328-F9FD-DDEDCCC824A2}"/>
              </a:ext>
            </a:extLst>
          </p:cNvPr>
          <p:cNvSpPr>
            <a:spLocks noGrp="1"/>
          </p:cNvSpPr>
          <p:nvPr>
            <p:ph type="dt" sz="half" idx="10"/>
          </p:nvPr>
        </p:nvSpPr>
        <p:spPr/>
        <p:txBody>
          <a:bodyPr/>
          <a:lstStyle/>
          <a:p>
            <a:fld id="{F1DC0941-E11B-4923-9F1C-E9D681FBBCBF}" type="datetimeFigureOut">
              <a:rPr lang="en-GB" smtClean="0"/>
              <a:t>23/01/2025</a:t>
            </a:fld>
            <a:endParaRPr lang="en-GB"/>
          </a:p>
        </p:txBody>
      </p:sp>
      <p:sp>
        <p:nvSpPr>
          <p:cNvPr id="5" name="Footer Placeholder 4">
            <a:extLst>
              <a:ext uri="{FF2B5EF4-FFF2-40B4-BE49-F238E27FC236}">
                <a16:creationId xmlns:a16="http://schemas.microsoft.com/office/drawing/2014/main" id="{FE9BE1DE-87F9-658D-7929-06A61BB413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4E2647-77B2-5B80-778C-86711F963A23}"/>
              </a:ext>
            </a:extLst>
          </p:cNvPr>
          <p:cNvSpPr>
            <a:spLocks noGrp="1"/>
          </p:cNvSpPr>
          <p:nvPr>
            <p:ph type="sldNum" sz="quarter" idx="12"/>
          </p:nvPr>
        </p:nvSpPr>
        <p:spPr/>
        <p:txBody>
          <a:bodyPr/>
          <a:lstStyle/>
          <a:p>
            <a:fld id="{95F1B57C-CAE6-4F0F-BD53-77DF5B43C3F1}" type="slidenum">
              <a:rPr lang="en-GB" smtClean="0"/>
              <a:t>‹#›</a:t>
            </a:fld>
            <a:endParaRPr lang="en-GB"/>
          </a:p>
        </p:txBody>
      </p:sp>
    </p:spTree>
    <p:extLst>
      <p:ext uri="{BB962C8B-B14F-4D97-AF65-F5344CB8AC3E}">
        <p14:creationId xmlns:p14="http://schemas.microsoft.com/office/powerpoint/2010/main" val="823580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49B7E3-D9AA-940C-FF68-E570CA4FED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6F4455-F96D-863E-A22A-4075F44B43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72289D-9453-982B-D3C5-6009F16510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1DC0941-E11B-4923-9F1C-E9D681FBBCBF}" type="datetimeFigureOut">
              <a:rPr lang="en-GB" smtClean="0"/>
              <a:t>23/01/2025</a:t>
            </a:fld>
            <a:endParaRPr lang="en-GB"/>
          </a:p>
        </p:txBody>
      </p:sp>
      <p:sp>
        <p:nvSpPr>
          <p:cNvPr id="5" name="Footer Placeholder 4">
            <a:extLst>
              <a:ext uri="{FF2B5EF4-FFF2-40B4-BE49-F238E27FC236}">
                <a16:creationId xmlns:a16="http://schemas.microsoft.com/office/drawing/2014/main" id="{2777454C-4442-3914-E81F-D46B36E23D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F0512AC-8140-A4A7-DD48-9C4B18A7F0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5F1B57C-CAE6-4F0F-BD53-77DF5B43C3F1}" type="slidenum">
              <a:rPr lang="en-GB" smtClean="0"/>
              <a:t>‹#›</a:t>
            </a:fld>
            <a:endParaRPr lang="en-GB"/>
          </a:p>
        </p:txBody>
      </p:sp>
    </p:spTree>
    <p:extLst>
      <p:ext uri="{BB962C8B-B14F-4D97-AF65-F5344CB8AC3E}">
        <p14:creationId xmlns:p14="http://schemas.microsoft.com/office/powerpoint/2010/main" val="32044819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7.xml"/><Relationship Id="rId13" Type="http://schemas.openxmlformats.org/officeDocument/2006/relationships/image" Target="../media/image10.png"/><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1.jpeg"/><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24.jpe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 Id="rId9" Type="http://schemas.openxmlformats.org/officeDocument/2006/relationships/image" Target="../media/image27.jpeg"/></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Close-up of a person's hands in handcuffs&#10;&#10;Description automatically generated">
            <a:extLst>
              <a:ext uri="{FF2B5EF4-FFF2-40B4-BE49-F238E27FC236}">
                <a16:creationId xmlns:a16="http://schemas.microsoft.com/office/drawing/2014/main" id="{5837236F-5401-9D09-221D-045F82DC72D8}"/>
              </a:ext>
            </a:extLst>
          </p:cNvPr>
          <p:cNvPicPr>
            <a:picLocks noChangeAspect="1"/>
          </p:cNvPicPr>
          <p:nvPr/>
        </p:nvPicPr>
        <p:blipFill>
          <a:blip r:embed="rId3"/>
          <a:srcRect t="9091" r="13818"/>
          <a:stretch/>
        </p:blipFill>
        <p:spPr>
          <a:xfrm>
            <a:off x="3523488" y="10"/>
            <a:ext cx="8668512" cy="6857990"/>
          </a:xfrm>
          <a:prstGeom prst="rect">
            <a:avLst/>
          </a:prstGeom>
        </p:spPr>
      </p:pic>
      <p:sp>
        <p:nvSpPr>
          <p:cNvPr id="14" name="Rectangle 13">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A922183-8B89-8FDB-896D-0A349B77F996}"/>
              </a:ext>
            </a:extLst>
          </p:cNvPr>
          <p:cNvSpPr>
            <a:spLocks noGrp="1"/>
          </p:cNvSpPr>
          <p:nvPr>
            <p:ph type="ctrTitle"/>
          </p:nvPr>
        </p:nvSpPr>
        <p:spPr>
          <a:xfrm>
            <a:off x="477981" y="1122363"/>
            <a:ext cx="4023360" cy="3204134"/>
          </a:xfrm>
        </p:spPr>
        <p:txBody>
          <a:bodyPr anchor="b">
            <a:normAutofit fontScale="90000"/>
          </a:bodyPr>
          <a:lstStyle/>
          <a:p>
            <a:pPr algn="l"/>
            <a:r>
              <a:rPr lang="en-GB" sz="4800" dirty="0">
                <a:solidFill>
                  <a:schemeClr val="bg1"/>
                </a:solidFill>
              </a:rPr>
              <a:t>Preparing for the Role of Constable</a:t>
            </a:r>
            <a:br>
              <a:rPr lang="en-GB" sz="4800" dirty="0">
                <a:solidFill>
                  <a:schemeClr val="bg1"/>
                </a:solidFill>
              </a:rPr>
            </a:br>
            <a:br>
              <a:rPr lang="en-GB" sz="4800" dirty="0">
                <a:solidFill>
                  <a:schemeClr val="bg1"/>
                </a:solidFill>
              </a:rPr>
            </a:br>
            <a:r>
              <a:rPr lang="en-GB" sz="4800" dirty="0">
                <a:solidFill>
                  <a:schemeClr val="bg1"/>
                </a:solidFill>
              </a:rPr>
              <a:t>Week 2 Part 1</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286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D5DFB9-DB64-38C4-4599-50182B40DBD9}"/>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Session Topics</a:t>
            </a:r>
          </a:p>
        </p:txBody>
      </p:sp>
      <p:graphicFrame>
        <p:nvGraphicFramePr>
          <p:cNvPr id="5" name="Content Placeholder 2">
            <a:extLst>
              <a:ext uri="{FF2B5EF4-FFF2-40B4-BE49-F238E27FC236}">
                <a16:creationId xmlns:a16="http://schemas.microsoft.com/office/drawing/2014/main" id="{BF8693F3-55F0-D568-04DE-C9926881D517}"/>
              </a:ext>
            </a:extLst>
          </p:cNvPr>
          <p:cNvGraphicFramePr>
            <a:graphicFrameLocks noGrp="1"/>
          </p:cNvGraphicFramePr>
          <p:nvPr>
            <p:ph idx="1"/>
            <p:extLst>
              <p:ext uri="{D42A27DB-BD31-4B8C-83A1-F6EECF244321}">
                <p14:modId xmlns:p14="http://schemas.microsoft.com/office/powerpoint/2010/main" val="1664931136"/>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4345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Magnifying glass on clear background">
            <a:extLst>
              <a:ext uri="{FF2B5EF4-FFF2-40B4-BE49-F238E27FC236}">
                <a16:creationId xmlns:a16="http://schemas.microsoft.com/office/drawing/2014/main" id="{13FBF5FD-689E-530E-8583-6C574B5AD7C3}"/>
              </a:ext>
            </a:extLst>
          </p:cNvPr>
          <p:cNvPicPr>
            <a:picLocks noChangeAspect="1"/>
          </p:cNvPicPr>
          <p:nvPr/>
        </p:nvPicPr>
        <p:blipFill>
          <a:blip r:embed="rId2"/>
          <a:srcRect l="36810" r="10530" b="-2"/>
          <a:stretch/>
        </p:blipFill>
        <p:spPr>
          <a:xfrm>
            <a:off x="-1" y="-2"/>
            <a:ext cx="5410198" cy="6858002"/>
          </a:xfrm>
          <a:prstGeom prst="rect">
            <a:avLst/>
          </a:prstGeom>
        </p:spPr>
      </p:pic>
      <p:sp useBgFill="1">
        <p:nvSpPr>
          <p:cNvPr id="15" name="Rectangle 14">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8EA9AD-7D14-B177-3D26-31161695AC41}"/>
              </a:ext>
            </a:extLst>
          </p:cNvPr>
          <p:cNvSpPr>
            <a:spLocks noGrp="1"/>
          </p:cNvSpPr>
          <p:nvPr>
            <p:ph type="title"/>
          </p:nvPr>
        </p:nvSpPr>
        <p:spPr>
          <a:xfrm>
            <a:off x="6115317" y="405685"/>
            <a:ext cx="5464968" cy="1559301"/>
          </a:xfrm>
        </p:spPr>
        <p:txBody>
          <a:bodyPr>
            <a:normAutofit/>
          </a:bodyPr>
          <a:lstStyle/>
          <a:p>
            <a:r>
              <a:rPr lang="en-GB" sz="4000"/>
              <a:t>Aims and Objectives</a:t>
            </a:r>
          </a:p>
        </p:txBody>
      </p:sp>
      <p:sp>
        <p:nvSpPr>
          <p:cNvPr id="7" name="Content Placeholder 6">
            <a:extLst>
              <a:ext uri="{FF2B5EF4-FFF2-40B4-BE49-F238E27FC236}">
                <a16:creationId xmlns:a16="http://schemas.microsoft.com/office/drawing/2014/main" id="{90E2EBCE-88AA-36E7-F864-00ACCE2969CA}"/>
              </a:ext>
            </a:extLst>
          </p:cNvPr>
          <p:cNvSpPr>
            <a:spLocks noGrp="1"/>
          </p:cNvSpPr>
          <p:nvPr>
            <p:ph idx="1"/>
          </p:nvPr>
        </p:nvSpPr>
        <p:spPr>
          <a:xfrm>
            <a:off x="6115317" y="2743200"/>
            <a:ext cx="5247340" cy="3496878"/>
          </a:xfrm>
        </p:spPr>
        <p:txBody>
          <a:bodyPr anchor="ctr">
            <a:normAutofit/>
          </a:bodyPr>
          <a:lstStyle/>
          <a:p>
            <a:r>
              <a:rPr lang="en-GB" sz="2000" dirty="0"/>
              <a:t>Describe the points to prove relating to a Criminal Attempts offence. </a:t>
            </a:r>
          </a:p>
          <a:p>
            <a:r>
              <a:rPr lang="en-GB" sz="2000" dirty="0"/>
              <a:t>Identify when a Criminal Attempts offence has taken place.</a:t>
            </a:r>
          </a:p>
        </p:txBody>
      </p:sp>
    </p:spTree>
    <p:extLst>
      <p:ext uri="{BB962C8B-B14F-4D97-AF65-F5344CB8AC3E}">
        <p14:creationId xmlns:p14="http://schemas.microsoft.com/office/powerpoint/2010/main" val="1509528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D382D0-7856-6FF6-CE3C-8B82F3A5F2CB}"/>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Criminal Attempts</a:t>
            </a:r>
          </a:p>
        </p:txBody>
      </p:sp>
      <p:pic>
        <p:nvPicPr>
          <p:cNvPr id="5" name="Content Placeholder 4" descr="A close-up of a diagram&#10;&#10;Description automatically generated">
            <a:extLst>
              <a:ext uri="{FF2B5EF4-FFF2-40B4-BE49-F238E27FC236}">
                <a16:creationId xmlns:a16="http://schemas.microsoft.com/office/drawing/2014/main" id="{13F848F3-61FC-E2BA-184A-266B535D3E40}"/>
              </a:ext>
            </a:extLst>
          </p:cNvPr>
          <p:cNvPicPr>
            <a:picLocks noGrp="1" noChangeAspect="1"/>
          </p:cNvPicPr>
          <p:nvPr>
            <p:ph idx="1"/>
          </p:nvPr>
        </p:nvPicPr>
        <p:blipFill>
          <a:blip r:embed="rId3"/>
          <a:stretch>
            <a:fillRect/>
          </a:stretch>
        </p:blipFill>
        <p:spPr>
          <a:xfrm>
            <a:off x="4777316" y="1065706"/>
            <a:ext cx="6780700" cy="4724258"/>
          </a:xfrm>
          <a:prstGeom prst="rect">
            <a:avLst/>
          </a:prstGeom>
        </p:spPr>
      </p:pic>
    </p:spTree>
    <p:extLst>
      <p:ext uri="{BB962C8B-B14F-4D97-AF65-F5344CB8AC3E}">
        <p14:creationId xmlns:p14="http://schemas.microsoft.com/office/powerpoint/2010/main" val="578598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584667D1-14D4-6AB2-F616-330D5C3994F9}"/>
              </a:ext>
            </a:extLst>
          </p:cNvPr>
          <p:cNvGraphicFramePr>
            <a:graphicFrameLocks noGrp="1"/>
          </p:cNvGraphicFramePr>
          <p:nvPr>
            <p:ph idx="1"/>
            <p:extLst>
              <p:ext uri="{D42A27DB-BD31-4B8C-83A1-F6EECF244321}">
                <p14:modId xmlns:p14="http://schemas.microsoft.com/office/powerpoint/2010/main" val="312993084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1254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close-up of a sign&#10;&#10;Description automatically generated">
            <a:extLst>
              <a:ext uri="{FF2B5EF4-FFF2-40B4-BE49-F238E27FC236}">
                <a16:creationId xmlns:a16="http://schemas.microsoft.com/office/drawing/2014/main" id="{15841D59-D812-531E-54C7-5653C6E743A7}"/>
              </a:ext>
            </a:extLst>
          </p:cNvPr>
          <p:cNvPicPr>
            <a:picLocks noGrp="1" noChangeAspect="1"/>
          </p:cNvPicPr>
          <p:nvPr>
            <p:ph idx="1"/>
          </p:nvPr>
        </p:nvPicPr>
        <p:blipFill>
          <a:blip r:embed="rId3"/>
          <a:srcRect r="1760"/>
          <a:stretch/>
        </p:blipFill>
        <p:spPr>
          <a:xfrm>
            <a:off x="20" y="1282"/>
            <a:ext cx="12191980" cy="6856718"/>
          </a:xfrm>
          <a:prstGeom prst="rect">
            <a:avLst/>
          </a:prstGeom>
        </p:spPr>
      </p:pic>
    </p:spTree>
    <p:extLst>
      <p:ext uri="{BB962C8B-B14F-4D97-AF65-F5344CB8AC3E}">
        <p14:creationId xmlns:p14="http://schemas.microsoft.com/office/powerpoint/2010/main" val="2090984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close-up of a message&#10;&#10;Description automatically generated">
            <a:extLst>
              <a:ext uri="{FF2B5EF4-FFF2-40B4-BE49-F238E27FC236}">
                <a16:creationId xmlns:a16="http://schemas.microsoft.com/office/drawing/2014/main" id="{623C8E5F-A1B4-626F-8C7E-C1E8C89C71C4}"/>
              </a:ext>
            </a:extLst>
          </p:cNvPr>
          <p:cNvPicPr>
            <a:picLocks noGrp="1" noChangeAspect="1"/>
          </p:cNvPicPr>
          <p:nvPr>
            <p:ph idx="1"/>
          </p:nvPr>
        </p:nvPicPr>
        <p:blipFill>
          <a:blip r:embed="rId3"/>
          <a:stretch>
            <a:fillRect/>
          </a:stretch>
        </p:blipFill>
        <p:spPr>
          <a:xfrm>
            <a:off x="961375" y="643466"/>
            <a:ext cx="10269250" cy="5571067"/>
          </a:xfrm>
          <a:prstGeom prst="rect">
            <a:avLst/>
          </a:prstGeom>
        </p:spPr>
      </p:pic>
    </p:spTree>
    <p:extLst>
      <p:ext uri="{BB962C8B-B14F-4D97-AF65-F5344CB8AC3E}">
        <p14:creationId xmlns:p14="http://schemas.microsoft.com/office/powerpoint/2010/main" val="2727925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27FDC2-BB0D-E745-185D-297CE83547FB}"/>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Example:</a:t>
            </a:r>
          </a:p>
        </p:txBody>
      </p:sp>
      <p:sp>
        <p:nvSpPr>
          <p:cNvPr id="3" name="Content Placeholder 2">
            <a:extLst>
              <a:ext uri="{FF2B5EF4-FFF2-40B4-BE49-F238E27FC236}">
                <a16:creationId xmlns:a16="http://schemas.microsoft.com/office/drawing/2014/main" id="{F8DAC231-C32B-75B1-11B6-F2F0713DB4FF}"/>
              </a:ext>
            </a:extLst>
          </p:cNvPr>
          <p:cNvSpPr>
            <a:spLocks noGrp="1"/>
          </p:cNvSpPr>
          <p:nvPr>
            <p:ph idx="1"/>
          </p:nvPr>
        </p:nvSpPr>
        <p:spPr>
          <a:xfrm>
            <a:off x="4810259" y="649480"/>
            <a:ext cx="6555347" cy="5546047"/>
          </a:xfrm>
        </p:spPr>
        <p:txBody>
          <a:bodyPr anchor="ctr">
            <a:normAutofit/>
          </a:bodyPr>
          <a:lstStyle/>
          <a:p>
            <a:pPr marL="0" indent="0">
              <a:buNone/>
            </a:pPr>
            <a:r>
              <a:rPr lang="en-GB" sz="2400" dirty="0"/>
              <a:t>A woman tries to steal property from an open bag: she gently puts her hand into another person’s open bag whilst standing next to them on a bus. </a:t>
            </a:r>
          </a:p>
          <a:p>
            <a:pPr marL="0" indent="0">
              <a:buNone/>
            </a:pPr>
            <a:r>
              <a:rPr lang="en-GB" sz="2400" dirty="0"/>
              <a:t>The woman intends to steal a purse, wallet or mobile phone but when she feels around inside the bag, she realises the bag is empty. </a:t>
            </a:r>
          </a:p>
          <a:p>
            <a:pPr marL="0" indent="0">
              <a:buNone/>
            </a:pPr>
            <a:endParaRPr lang="en-GB" sz="2400" dirty="0"/>
          </a:p>
          <a:p>
            <a:pPr marL="0" indent="0">
              <a:buNone/>
            </a:pPr>
            <a:r>
              <a:rPr lang="en-GB" sz="2400" dirty="0"/>
              <a:t>Even though the full offence of theft is impossible, she has still attempted to commit the offence of theft.</a:t>
            </a:r>
          </a:p>
        </p:txBody>
      </p:sp>
    </p:spTree>
    <p:extLst>
      <p:ext uri="{BB962C8B-B14F-4D97-AF65-F5344CB8AC3E}">
        <p14:creationId xmlns:p14="http://schemas.microsoft.com/office/powerpoint/2010/main" val="299954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8E33DB-6ECC-580A-057A-958EC7164923}"/>
              </a:ext>
            </a:extLst>
          </p:cNvPr>
          <p:cNvSpPr>
            <a:spLocks noGrp="1"/>
          </p:cNvSpPr>
          <p:nvPr>
            <p:ph type="title"/>
          </p:nvPr>
        </p:nvSpPr>
        <p:spPr>
          <a:xfrm>
            <a:off x="838201" y="300580"/>
            <a:ext cx="9829800" cy="1089529"/>
          </a:xfrm>
        </p:spPr>
        <p:txBody>
          <a:bodyPr>
            <a:normAutofit/>
          </a:bodyPr>
          <a:lstStyle/>
          <a:p>
            <a:r>
              <a:rPr lang="en-GB" sz="3600">
                <a:solidFill>
                  <a:srgbClr val="FFFFFF"/>
                </a:solidFill>
              </a:rPr>
              <a:t>Preparing</a:t>
            </a: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7B64B49B-51B3-7CC6-87B7-8D92DC2C1968}"/>
              </a:ext>
            </a:extLst>
          </p:cNvPr>
          <p:cNvGraphicFramePr>
            <a:graphicFrameLocks noGrp="1"/>
          </p:cNvGraphicFramePr>
          <p:nvPr>
            <p:ph idx="1"/>
            <p:extLst>
              <p:ext uri="{D42A27DB-BD31-4B8C-83A1-F6EECF244321}">
                <p14:modId xmlns:p14="http://schemas.microsoft.com/office/powerpoint/2010/main" val="2976484651"/>
              </p:ext>
            </p:extLst>
          </p:nvPr>
        </p:nvGraphicFramePr>
        <p:xfrm>
          <a:off x="838200" y="2211233"/>
          <a:ext cx="105156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6776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E1B06-AD02-AD42-F30C-1000A1F7A8D1}"/>
              </a:ext>
            </a:extLst>
          </p:cNvPr>
          <p:cNvSpPr>
            <a:spLocks noGrp="1"/>
          </p:cNvSpPr>
          <p:nvPr>
            <p:ph type="title"/>
          </p:nvPr>
        </p:nvSpPr>
        <p:spPr/>
        <p:txBody>
          <a:bodyPr/>
          <a:lstStyle/>
          <a:p>
            <a:r>
              <a:rPr lang="en-GB" dirty="0"/>
              <a:t>Next step</a:t>
            </a:r>
          </a:p>
        </p:txBody>
      </p:sp>
      <p:graphicFrame>
        <p:nvGraphicFramePr>
          <p:cNvPr id="5" name="Content Placeholder 2">
            <a:extLst>
              <a:ext uri="{FF2B5EF4-FFF2-40B4-BE49-F238E27FC236}">
                <a16:creationId xmlns:a16="http://schemas.microsoft.com/office/drawing/2014/main" id="{BED3EA0A-0FE9-4E1F-613B-B0C795CE907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3489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4" name="Group 23">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9FA8BF34-083D-9F48-5EC6-630F2342939C}"/>
              </a:ext>
            </a:extLst>
          </p:cNvPr>
          <p:cNvSpPr>
            <a:spLocks noGrp="1"/>
          </p:cNvSpPr>
          <p:nvPr>
            <p:ph type="title"/>
          </p:nvPr>
        </p:nvSpPr>
        <p:spPr>
          <a:xfrm>
            <a:off x="1143000" y="990599"/>
            <a:ext cx="9906000" cy="685800"/>
          </a:xfrm>
        </p:spPr>
        <p:txBody>
          <a:bodyPr anchor="t">
            <a:normAutofit/>
          </a:bodyPr>
          <a:lstStyle/>
          <a:p>
            <a:r>
              <a:rPr lang="en-GB" sz="4000"/>
              <a:t>Attempt</a:t>
            </a:r>
          </a:p>
        </p:txBody>
      </p:sp>
      <p:graphicFrame>
        <p:nvGraphicFramePr>
          <p:cNvPr id="26" name="Content Placeholder 2">
            <a:extLst>
              <a:ext uri="{FF2B5EF4-FFF2-40B4-BE49-F238E27FC236}">
                <a16:creationId xmlns:a16="http://schemas.microsoft.com/office/drawing/2014/main" id="{1C23F87B-E60C-7F26-8AD4-DAE14F3AB7E1}"/>
              </a:ext>
            </a:extLst>
          </p:cNvPr>
          <p:cNvGraphicFramePr>
            <a:graphicFrameLocks noGrp="1"/>
          </p:cNvGraphicFramePr>
          <p:nvPr>
            <p:ph idx="1"/>
            <p:extLst>
              <p:ext uri="{D42A27DB-BD31-4B8C-83A1-F6EECF244321}">
                <p14:modId xmlns:p14="http://schemas.microsoft.com/office/powerpoint/2010/main" val="1422108308"/>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8813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0195859-A825-15D1-84C6-529D2E2EF760}"/>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Task</a:t>
            </a:r>
          </a:p>
        </p:txBody>
      </p:sp>
      <p:pic>
        <p:nvPicPr>
          <p:cNvPr id="5" name="Content Placeholder 4" descr="A group of hands holding up blue letters&#10;&#10;Description automatically generated">
            <a:extLst>
              <a:ext uri="{FF2B5EF4-FFF2-40B4-BE49-F238E27FC236}">
                <a16:creationId xmlns:a16="http://schemas.microsoft.com/office/drawing/2014/main" id="{B4A6F59D-8A01-B536-2227-7B05B625A660}"/>
              </a:ext>
            </a:extLst>
          </p:cNvPr>
          <p:cNvPicPr>
            <a:picLocks noGrp="1" noChangeAspect="1"/>
          </p:cNvPicPr>
          <p:nvPr>
            <p:ph idx="1"/>
          </p:nvPr>
        </p:nvPicPr>
        <p:blipFill>
          <a:blip r:embed="rId3"/>
          <a:stretch>
            <a:fillRect/>
          </a:stretch>
        </p:blipFill>
        <p:spPr>
          <a:xfrm>
            <a:off x="4842603" y="467208"/>
            <a:ext cx="6545397" cy="5923584"/>
          </a:xfrm>
          <a:prstGeom prst="rect">
            <a:avLst/>
          </a:prstGeom>
        </p:spPr>
      </p:pic>
    </p:spTree>
    <p:extLst>
      <p:ext uri="{BB962C8B-B14F-4D97-AF65-F5344CB8AC3E}">
        <p14:creationId xmlns:p14="http://schemas.microsoft.com/office/powerpoint/2010/main" val="367087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60E74AAE-7B36-DA7F-BDD4-F537AB6F97CB}"/>
              </a:ext>
            </a:extLst>
          </p:cNvPr>
          <p:cNvPicPr>
            <a:picLocks noGrp="1" noChangeAspect="1"/>
          </p:cNvPicPr>
          <p:nvPr>
            <p:ph idx="1"/>
          </p:nvPr>
        </p:nvPicPr>
        <p:blipFill>
          <a:blip r:embed="rId3"/>
          <a:stretch>
            <a:fillRect/>
          </a:stretch>
        </p:blipFill>
        <p:spPr>
          <a:xfrm>
            <a:off x="643156" y="457200"/>
            <a:ext cx="10905687" cy="5943600"/>
          </a:xfrm>
          <a:prstGeom prst="rect">
            <a:avLst/>
          </a:prstGeom>
        </p:spPr>
      </p:pic>
    </p:spTree>
    <p:extLst>
      <p:ext uri="{BB962C8B-B14F-4D97-AF65-F5344CB8AC3E}">
        <p14:creationId xmlns:p14="http://schemas.microsoft.com/office/powerpoint/2010/main" val="3752832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blue and white text on a white background&#10;&#10;Description automatically generated">
            <a:extLst>
              <a:ext uri="{FF2B5EF4-FFF2-40B4-BE49-F238E27FC236}">
                <a16:creationId xmlns:a16="http://schemas.microsoft.com/office/drawing/2014/main" id="{3754B1F1-80B0-C34D-B530-255F08BDBA0A}"/>
              </a:ext>
            </a:extLst>
          </p:cNvPr>
          <p:cNvPicPr>
            <a:picLocks noGrp="1" noChangeAspect="1"/>
          </p:cNvPicPr>
          <p:nvPr>
            <p:ph idx="1"/>
          </p:nvPr>
        </p:nvPicPr>
        <p:blipFill>
          <a:blip r:embed="rId3"/>
          <a:stretch>
            <a:fillRect/>
          </a:stretch>
        </p:blipFill>
        <p:spPr>
          <a:xfrm>
            <a:off x="1015999" y="457200"/>
            <a:ext cx="10160001" cy="5943600"/>
          </a:xfrm>
          <a:prstGeom prst="rect">
            <a:avLst/>
          </a:prstGeom>
        </p:spPr>
      </p:pic>
    </p:spTree>
    <p:extLst>
      <p:ext uri="{BB962C8B-B14F-4D97-AF65-F5344CB8AC3E}">
        <p14:creationId xmlns:p14="http://schemas.microsoft.com/office/powerpoint/2010/main" val="2400729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 up of a card&#10;&#10;Description automatically generated">
            <a:extLst>
              <a:ext uri="{FF2B5EF4-FFF2-40B4-BE49-F238E27FC236}">
                <a16:creationId xmlns:a16="http://schemas.microsoft.com/office/drawing/2014/main" id="{1E8F32E1-CD18-DD5B-6FFD-4D81D45F4C6B}"/>
              </a:ext>
            </a:extLst>
          </p:cNvPr>
          <p:cNvPicPr>
            <a:picLocks noGrp="1" noChangeAspect="1"/>
          </p:cNvPicPr>
          <p:nvPr>
            <p:ph idx="1"/>
          </p:nvPr>
        </p:nvPicPr>
        <p:blipFill>
          <a:blip r:embed="rId3"/>
          <a:stretch>
            <a:fillRect/>
          </a:stretch>
        </p:blipFill>
        <p:spPr>
          <a:xfrm>
            <a:off x="905082" y="457200"/>
            <a:ext cx="10381836" cy="5943600"/>
          </a:xfrm>
          <a:prstGeom prst="rect">
            <a:avLst/>
          </a:prstGeom>
        </p:spPr>
      </p:pic>
    </p:spTree>
    <p:extLst>
      <p:ext uri="{BB962C8B-B14F-4D97-AF65-F5344CB8AC3E}">
        <p14:creationId xmlns:p14="http://schemas.microsoft.com/office/powerpoint/2010/main" val="1012022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26901-4BFF-C44C-149C-00E84C8C4684}"/>
              </a:ext>
            </a:extLst>
          </p:cNvPr>
          <p:cNvSpPr>
            <a:spLocks noGrp="1"/>
          </p:cNvSpPr>
          <p:nvPr>
            <p:ph type="title"/>
          </p:nvPr>
        </p:nvSpPr>
        <p:spPr/>
        <p:txBody>
          <a:bodyPr/>
          <a:lstStyle/>
          <a:p>
            <a:r>
              <a:rPr lang="en-GB" dirty="0"/>
              <a:t>Offences Against the Person Act 1861</a:t>
            </a:r>
          </a:p>
        </p:txBody>
      </p:sp>
      <p:sp>
        <p:nvSpPr>
          <p:cNvPr id="3" name="Content Placeholder 2">
            <a:extLst>
              <a:ext uri="{FF2B5EF4-FFF2-40B4-BE49-F238E27FC236}">
                <a16:creationId xmlns:a16="http://schemas.microsoft.com/office/drawing/2014/main" id="{B9BF3458-08B1-8C2A-39C3-856AD0668A2F}"/>
              </a:ext>
            </a:extLst>
          </p:cNvPr>
          <p:cNvSpPr>
            <a:spLocks noGrp="1"/>
          </p:cNvSpPr>
          <p:nvPr>
            <p:ph idx="1"/>
          </p:nvPr>
        </p:nvSpPr>
        <p:spPr/>
        <p:txBody>
          <a:bodyPr/>
          <a:lstStyle/>
          <a:p>
            <a:pPr marL="0" indent="0">
              <a:buNone/>
            </a:pPr>
            <a:r>
              <a:rPr lang="en-GB" dirty="0"/>
              <a:t>What are the offences within the scale of assaults?</a:t>
            </a:r>
          </a:p>
          <a:p>
            <a:endParaRPr lang="en-GB" dirty="0"/>
          </a:p>
          <a:p>
            <a:endParaRPr lang="en-GB" dirty="0"/>
          </a:p>
        </p:txBody>
      </p:sp>
    </p:spTree>
    <p:extLst>
      <p:ext uri="{BB962C8B-B14F-4D97-AF65-F5344CB8AC3E}">
        <p14:creationId xmlns:p14="http://schemas.microsoft.com/office/powerpoint/2010/main" val="32474741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4207" y="185941"/>
            <a:ext cx="7886700" cy="776743"/>
          </a:xfrm>
          <a:solidFill>
            <a:schemeClr val="accent2"/>
          </a:solidFill>
          <a:ln>
            <a:solidFill>
              <a:schemeClr val="accent1"/>
            </a:solidFill>
          </a:ln>
        </p:spPr>
        <p:txBody>
          <a:bodyPr>
            <a:normAutofit/>
          </a:bodyPr>
          <a:lstStyle/>
          <a:p>
            <a:pPr algn="ctr"/>
            <a:r>
              <a:rPr lang="en-GB" sz="3600" b="1" dirty="0">
                <a:solidFill>
                  <a:schemeClr val="bg1"/>
                </a:solidFill>
                <a:latin typeface="+mn-lt"/>
              </a:rPr>
              <a:t>The Scale of Assaults</a:t>
            </a:r>
          </a:p>
        </p:txBody>
      </p:sp>
      <p:graphicFrame>
        <p:nvGraphicFramePr>
          <p:cNvPr id="18" name="Diagram 17"/>
          <p:cNvGraphicFramePr/>
          <p:nvPr/>
        </p:nvGraphicFramePr>
        <p:xfrm>
          <a:off x="164207" y="1167454"/>
          <a:ext cx="7053839" cy="31564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9" name="Diagram 18"/>
          <p:cNvGraphicFramePr/>
          <p:nvPr/>
        </p:nvGraphicFramePr>
        <p:xfrm>
          <a:off x="181460" y="4071668"/>
          <a:ext cx="7053838" cy="19636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050" name="Picture 2">
            <a:extLst>
              <a:ext uri="{FF2B5EF4-FFF2-40B4-BE49-F238E27FC236}">
                <a16:creationId xmlns:a16="http://schemas.microsoft.com/office/drawing/2014/main" id="{A0A86B41-B613-503C-A643-14AFD91BA2F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50907" y="2044580"/>
            <a:ext cx="3213100" cy="252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266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graphicEl>
                                              <a:dgm id="{13BA772E-A18B-4BA9-89AD-5FE2BCB27640}"/>
                                            </p:graphicEl>
                                          </p:spTgt>
                                        </p:tgtEl>
                                        <p:attrNameLst>
                                          <p:attrName>style.visibility</p:attrName>
                                        </p:attrNameLst>
                                      </p:cBhvr>
                                      <p:to>
                                        <p:strVal val="visible"/>
                                      </p:to>
                                    </p:set>
                                    <p:animEffect transition="in" filter="fade">
                                      <p:cBhvr>
                                        <p:cTn id="7" dur="500"/>
                                        <p:tgtEl>
                                          <p:spTgt spid="18">
                                            <p:graphicEl>
                                              <a:dgm id="{13BA772E-A18B-4BA9-89AD-5FE2BCB276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graphicEl>
                                              <a:dgm id="{B270A083-C0F1-424B-BAFF-CDF4D729AFCB}"/>
                                            </p:graphicEl>
                                          </p:spTgt>
                                        </p:tgtEl>
                                        <p:attrNameLst>
                                          <p:attrName>style.visibility</p:attrName>
                                        </p:attrNameLst>
                                      </p:cBhvr>
                                      <p:to>
                                        <p:strVal val="visible"/>
                                      </p:to>
                                    </p:set>
                                    <p:animEffect transition="in" filter="fade">
                                      <p:cBhvr>
                                        <p:cTn id="12" dur="500"/>
                                        <p:tgtEl>
                                          <p:spTgt spid="18">
                                            <p:graphicEl>
                                              <a:dgm id="{B270A083-C0F1-424B-BAFF-CDF4D729AFC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graphicEl>
                                              <a:dgm id="{B3E6C3C9-2164-4C87-814E-8EEC4B1E6C2C}"/>
                                            </p:graphicEl>
                                          </p:spTgt>
                                        </p:tgtEl>
                                        <p:attrNameLst>
                                          <p:attrName>style.visibility</p:attrName>
                                        </p:attrNameLst>
                                      </p:cBhvr>
                                      <p:to>
                                        <p:strVal val="visible"/>
                                      </p:to>
                                    </p:set>
                                    <p:animEffect transition="in" filter="fade">
                                      <p:cBhvr>
                                        <p:cTn id="17" dur="500"/>
                                        <p:tgtEl>
                                          <p:spTgt spid="18">
                                            <p:graphicEl>
                                              <a:dgm id="{B3E6C3C9-2164-4C87-814E-8EEC4B1E6C2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graphicEl>
                                              <a:dgm id="{624FB553-6743-48EF-9184-41DFD581DCFD}"/>
                                            </p:graphicEl>
                                          </p:spTgt>
                                        </p:tgtEl>
                                        <p:attrNameLst>
                                          <p:attrName>style.visibility</p:attrName>
                                        </p:attrNameLst>
                                      </p:cBhvr>
                                      <p:to>
                                        <p:strVal val="visible"/>
                                      </p:to>
                                    </p:set>
                                    <p:animEffect transition="in" filter="fade">
                                      <p:cBhvr>
                                        <p:cTn id="22" dur="500"/>
                                        <p:tgtEl>
                                          <p:spTgt spid="18">
                                            <p:graphicEl>
                                              <a:dgm id="{624FB553-6743-48EF-9184-41DFD581DCF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graphicEl>
                                              <a:dgm id="{628C2AE4-708D-40E6-A4D1-6C3C2CB77723}"/>
                                            </p:graphicEl>
                                          </p:spTgt>
                                        </p:tgtEl>
                                        <p:attrNameLst>
                                          <p:attrName>style.visibility</p:attrName>
                                        </p:attrNameLst>
                                      </p:cBhvr>
                                      <p:to>
                                        <p:strVal val="visible"/>
                                      </p:to>
                                    </p:set>
                                    <p:animEffect transition="in" filter="fade">
                                      <p:cBhvr>
                                        <p:cTn id="27" dur="500"/>
                                        <p:tgtEl>
                                          <p:spTgt spid="18">
                                            <p:graphicEl>
                                              <a:dgm id="{628C2AE4-708D-40E6-A4D1-6C3C2CB7772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graphicEl>
                                              <a:dgm id="{84CCCE8E-413C-4A84-B85B-B7FAF76A52F1}"/>
                                            </p:graphicEl>
                                          </p:spTgt>
                                        </p:tgtEl>
                                        <p:attrNameLst>
                                          <p:attrName>style.visibility</p:attrName>
                                        </p:attrNameLst>
                                      </p:cBhvr>
                                      <p:to>
                                        <p:strVal val="visible"/>
                                      </p:to>
                                    </p:set>
                                    <p:animEffect transition="in" filter="fade">
                                      <p:cBhvr>
                                        <p:cTn id="32" dur="500"/>
                                        <p:tgtEl>
                                          <p:spTgt spid="18">
                                            <p:graphicEl>
                                              <a:dgm id="{84CCCE8E-413C-4A84-B85B-B7FAF76A52F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9">
                                            <p:graphicEl>
                                              <a:dgm id="{13BA772E-A18B-4BA9-89AD-5FE2BCB27640}"/>
                                            </p:graphicEl>
                                          </p:spTgt>
                                        </p:tgtEl>
                                        <p:attrNameLst>
                                          <p:attrName>style.visibility</p:attrName>
                                        </p:attrNameLst>
                                      </p:cBhvr>
                                      <p:to>
                                        <p:strVal val="visible"/>
                                      </p:to>
                                    </p:set>
                                    <p:animEffect transition="in" filter="fade">
                                      <p:cBhvr>
                                        <p:cTn id="37" dur="500"/>
                                        <p:tgtEl>
                                          <p:spTgt spid="19">
                                            <p:graphicEl>
                                              <a:dgm id="{13BA772E-A18B-4BA9-89AD-5FE2BCB27640}"/>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graphicEl>
                                              <a:dgm id="{B270A083-C0F1-424B-BAFF-CDF4D729AFCB}"/>
                                            </p:graphicEl>
                                          </p:spTgt>
                                        </p:tgtEl>
                                        <p:attrNameLst>
                                          <p:attrName>style.visibility</p:attrName>
                                        </p:attrNameLst>
                                      </p:cBhvr>
                                      <p:to>
                                        <p:strVal val="visible"/>
                                      </p:to>
                                    </p:set>
                                    <p:animEffect transition="in" filter="fade">
                                      <p:cBhvr>
                                        <p:cTn id="42" dur="500"/>
                                        <p:tgtEl>
                                          <p:spTgt spid="19">
                                            <p:graphicEl>
                                              <a:dgm id="{B270A083-C0F1-424B-BAFF-CDF4D729AFCB}"/>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graphicEl>
                                              <a:dgm id="{B3E6C3C9-2164-4C87-814E-8EEC4B1E6C2C}"/>
                                            </p:graphicEl>
                                          </p:spTgt>
                                        </p:tgtEl>
                                        <p:attrNameLst>
                                          <p:attrName>style.visibility</p:attrName>
                                        </p:attrNameLst>
                                      </p:cBhvr>
                                      <p:to>
                                        <p:strVal val="visible"/>
                                      </p:to>
                                    </p:set>
                                    <p:animEffect transition="in" filter="fade">
                                      <p:cBhvr>
                                        <p:cTn id="47" dur="500"/>
                                        <p:tgtEl>
                                          <p:spTgt spid="19">
                                            <p:graphicEl>
                                              <a:dgm id="{B3E6C3C9-2164-4C87-814E-8EEC4B1E6C2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graphicEl>
                                              <a:dgm id="{624FB553-6743-48EF-9184-41DFD581DCFD}"/>
                                            </p:graphicEl>
                                          </p:spTgt>
                                        </p:tgtEl>
                                        <p:attrNameLst>
                                          <p:attrName>style.visibility</p:attrName>
                                        </p:attrNameLst>
                                      </p:cBhvr>
                                      <p:to>
                                        <p:strVal val="visible"/>
                                      </p:to>
                                    </p:set>
                                    <p:animEffect transition="in" filter="fade">
                                      <p:cBhvr>
                                        <p:cTn id="52" dur="500"/>
                                        <p:tgtEl>
                                          <p:spTgt spid="19">
                                            <p:graphicEl>
                                              <a:dgm id="{624FB553-6743-48EF-9184-41DFD581DCF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Dgm bld="one"/>
        </p:bldSub>
      </p:bldGraphic>
      <p:bldGraphic spid="19"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2FB31-8E57-CB65-2467-DE7B8E25DE38}"/>
              </a:ext>
            </a:extLst>
          </p:cNvPr>
          <p:cNvSpPr>
            <a:spLocks noGrp="1"/>
          </p:cNvSpPr>
          <p:nvPr>
            <p:ph type="title"/>
          </p:nvPr>
        </p:nvSpPr>
        <p:spPr>
          <a:xfrm>
            <a:off x="394183" y="-941510"/>
            <a:ext cx="3939688" cy="5583126"/>
          </a:xfrm>
        </p:spPr>
        <p:txBody>
          <a:bodyPr vert="horz" lIns="91440" tIns="45720" rIns="91440" bIns="45720" rtlCol="0" anchor="ctr">
            <a:normAutofit/>
          </a:bodyPr>
          <a:lstStyle/>
          <a:p>
            <a:pPr algn="ctr"/>
            <a:r>
              <a:rPr lang="en-US" sz="6200" u="sng" kern="1200" dirty="0">
                <a:solidFill>
                  <a:schemeClr val="tx1"/>
                </a:solidFill>
                <a:latin typeface="+mj-lt"/>
                <a:ea typeface="+mj-ea"/>
                <a:cs typeface="+mj-cs"/>
              </a:rPr>
              <a:t>Key Points </a:t>
            </a:r>
          </a:p>
        </p:txBody>
      </p:sp>
      <p:graphicFrame>
        <p:nvGraphicFramePr>
          <p:cNvPr id="6" name="TextBox 3">
            <a:extLst>
              <a:ext uri="{FF2B5EF4-FFF2-40B4-BE49-F238E27FC236}">
                <a16:creationId xmlns:a16="http://schemas.microsoft.com/office/drawing/2014/main" id="{3A291F87-CF41-FD1F-1807-630FBA0368A6}"/>
              </a:ext>
            </a:extLst>
          </p:cNvPr>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descr="Experts in Dealing with Section 18 | HAYMANS SOLICITORS">
            <a:extLst>
              <a:ext uri="{FF2B5EF4-FFF2-40B4-BE49-F238E27FC236}">
                <a16:creationId xmlns:a16="http://schemas.microsoft.com/office/drawing/2014/main" id="{0DCB7746-4B94-59FD-ACE5-A0CD2A23F6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972" y="3353706"/>
            <a:ext cx="4038600"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367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53865"/>
            <a:ext cx="8280920" cy="646331"/>
          </a:xfrm>
          <a:prstGeom prst="rect">
            <a:avLst/>
          </a:prstGeom>
          <a:solidFill>
            <a:schemeClr val="accent2"/>
          </a:solidFill>
          <a:ln>
            <a:noFill/>
          </a:ln>
        </p:spPr>
        <p:txBody>
          <a:bodyPr wrap="square" rtlCol="0">
            <a:spAutoFit/>
          </a:bodyPr>
          <a:lstStyle/>
          <a:p>
            <a:pPr algn="ctr"/>
            <a:r>
              <a:rPr lang="en-GB" sz="3600" b="1" dirty="0">
                <a:solidFill>
                  <a:schemeClr val="bg1"/>
                </a:solidFill>
              </a:rPr>
              <a:t>Section 39 Criminal Justice Act 1988</a:t>
            </a:r>
          </a:p>
        </p:txBody>
      </p:sp>
      <p:graphicFrame>
        <p:nvGraphicFramePr>
          <p:cNvPr id="2" name="Diagram 1"/>
          <p:cNvGraphicFramePr/>
          <p:nvPr/>
        </p:nvGraphicFramePr>
        <p:xfrm>
          <a:off x="-197904" y="1437594"/>
          <a:ext cx="6936432" cy="32074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B2FBBBC6-CF01-72CE-267F-B2E98842DD62}"/>
              </a:ext>
            </a:extLst>
          </p:cNvPr>
          <p:cNvSpPr txBox="1"/>
          <p:nvPr/>
        </p:nvSpPr>
        <p:spPr>
          <a:xfrm rot="822772">
            <a:off x="8579224" y="889430"/>
            <a:ext cx="3084188" cy="1477328"/>
          </a:xfrm>
          <a:prstGeom prst="rect">
            <a:avLst/>
          </a:prstGeom>
          <a:noFill/>
        </p:spPr>
        <p:txBody>
          <a:bodyPr wrap="square">
            <a:spAutoFit/>
          </a:bodyPr>
          <a:lstStyle/>
          <a:p>
            <a:pPr marL="0" marR="0" lvl="0" indent="0" algn="ctr" defTabSz="914400" rtl="0" eaLnBrk="0" fontAlgn="base" latinLnBrk="0" hangingPunct="0">
              <a:lnSpc>
                <a:spcPct val="100000"/>
              </a:lnSpc>
              <a:spcBef>
                <a:spcPct val="30000"/>
              </a:spcBef>
              <a:spcAft>
                <a:spcPct val="0"/>
              </a:spcAft>
              <a:buClrTx/>
              <a:buSzTx/>
              <a:buFontTx/>
              <a:buNone/>
              <a:tabLst/>
              <a:defRPr/>
            </a:pPr>
            <a:r>
              <a:rPr kumimoji="0" lang="en-GB" sz="1800" b="0" i="0" u="sng" strike="noStrike" kern="1200" cap="none" spc="0" normalizeH="0" baseline="0" noProof="0" dirty="0">
                <a:ln>
                  <a:noFill/>
                </a:ln>
                <a:solidFill>
                  <a:srgbClr val="000000"/>
                </a:solidFill>
                <a:effectLst/>
                <a:uLnTx/>
                <a:uFillTx/>
                <a:latin typeface="Arial" pitchFamily="34" charset="0"/>
                <a:ea typeface="ＭＳ Ｐゴシック" pitchFamily="-112" charset="-128"/>
              </a:rPr>
              <a:t>Assault and battery remained a common law offence until they became summary offences by S.39 Criminal Justice Act 1988. </a:t>
            </a:r>
          </a:p>
        </p:txBody>
      </p:sp>
      <p:sp>
        <p:nvSpPr>
          <p:cNvPr id="6" name="TextBox 5">
            <a:extLst>
              <a:ext uri="{FF2B5EF4-FFF2-40B4-BE49-F238E27FC236}">
                <a16:creationId xmlns:a16="http://schemas.microsoft.com/office/drawing/2014/main" id="{4766A010-5407-A9D3-A0EC-58B22BD6A219}"/>
              </a:ext>
            </a:extLst>
          </p:cNvPr>
          <p:cNvSpPr txBox="1"/>
          <p:nvPr/>
        </p:nvSpPr>
        <p:spPr>
          <a:xfrm>
            <a:off x="62918" y="5420406"/>
            <a:ext cx="10058400" cy="584775"/>
          </a:xfrm>
          <a:prstGeom prst="rect">
            <a:avLst/>
          </a:prstGeom>
          <a:solidFill>
            <a:schemeClr val="accent2"/>
          </a:solidFill>
          <a:ln>
            <a:noFill/>
          </a:ln>
        </p:spPr>
        <p:txBody>
          <a:bodyPr wrap="square" rtlCol="0">
            <a:spAutoFit/>
          </a:bodyPr>
          <a:lstStyle/>
          <a:p>
            <a:r>
              <a:rPr lang="en-US" sz="3200" dirty="0">
                <a:solidFill>
                  <a:schemeClr val="bg1"/>
                </a:solidFill>
              </a:rPr>
              <a:t>Discuss – what does </a:t>
            </a:r>
            <a:r>
              <a:rPr lang="en-US" sz="3200" i="1" dirty="0">
                <a:solidFill>
                  <a:schemeClr val="bg1"/>
                </a:solidFill>
              </a:rPr>
              <a:t>‘Assault’ </a:t>
            </a:r>
            <a:r>
              <a:rPr lang="en-US" sz="3200" dirty="0">
                <a:solidFill>
                  <a:schemeClr val="bg1"/>
                </a:solidFill>
              </a:rPr>
              <a:t>and </a:t>
            </a:r>
            <a:r>
              <a:rPr lang="en-US" sz="3200" i="1" dirty="0">
                <a:solidFill>
                  <a:schemeClr val="bg1"/>
                </a:solidFill>
              </a:rPr>
              <a:t>‘Battery’ </a:t>
            </a:r>
            <a:r>
              <a:rPr lang="en-US" sz="3200" dirty="0">
                <a:solidFill>
                  <a:schemeClr val="bg1"/>
                </a:solidFill>
              </a:rPr>
              <a:t>mean? </a:t>
            </a:r>
          </a:p>
        </p:txBody>
      </p:sp>
    </p:spTree>
    <p:extLst>
      <p:ext uri="{BB962C8B-B14F-4D97-AF65-F5344CB8AC3E}">
        <p14:creationId xmlns:p14="http://schemas.microsoft.com/office/powerpoint/2010/main" val="352233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DF8B4E9-7DCA-2D41-AF45-A290553C302E}"/>
                                            </p:graphicEl>
                                          </p:spTgt>
                                        </p:tgtEl>
                                        <p:attrNameLst>
                                          <p:attrName>style.visibility</p:attrName>
                                        </p:attrNameLst>
                                      </p:cBhvr>
                                      <p:to>
                                        <p:strVal val="visible"/>
                                      </p:to>
                                    </p:set>
                                    <p:animEffect transition="in" filter="fade">
                                      <p:cBhvr>
                                        <p:cTn id="7" dur="500"/>
                                        <p:tgtEl>
                                          <p:spTgt spid="2">
                                            <p:graphicEl>
                                              <a:dgm id="{6DF8B4E9-7DCA-2D41-AF45-A290553C302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AB7FCB5-A3DC-BF20-A181-AFC35458F9BF}"/>
              </a:ext>
            </a:extLst>
          </p:cNvPr>
          <p:cNvSpPr txBox="1"/>
          <p:nvPr/>
        </p:nvSpPr>
        <p:spPr>
          <a:xfrm>
            <a:off x="371336" y="-147015"/>
            <a:ext cx="11375113" cy="1434415"/>
          </a:xfrm>
          <a:prstGeom prst="rect">
            <a:avLst/>
          </a:prstGeom>
        </p:spPr>
        <p:txBody>
          <a:bodyPr vert="horz" lIns="91440" tIns="45720" rIns="91440" bIns="45720" rtlCol="0" anchor="b">
            <a:normAutofit/>
          </a:bodyPr>
          <a:lstStyle/>
          <a:p>
            <a:pPr lvl="0">
              <a:lnSpc>
                <a:spcPct val="90000"/>
              </a:lnSpc>
              <a:spcBef>
                <a:spcPct val="0"/>
              </a:spcBef>
              <a:spcAft>
                <a:spcPts val="600"/>
              </a:spcAft>
            </a:pPr>
            <a:r>
              <a:rPr lang="en-US" sz="4600" dirty="0">
                <a:latin typeface="+mj-lt"/>
                <a:ea typeface="+mj-ea"/>
                <a:cs typeface="+mj-cs"/>
              </a:rPr>
              <a:t>Common Assault &amp; Assault by Beating (Battery)</a:t>
            </a:r>
          </a:p>
        </p:txBody>
      </p:sp>
      <p:sp>
        <p:nvSpPr>
          <p:cNvPr id="3" name="TextBox 2">
            <a:extLst>
              <a:ext uri="{FF2B5EF4-FFF2-40B4-BE49-F238E27FC236}">
                <a16:creationId xmlns:a16="http://schemas.microsoft.com/office/drawing/2014/main" id="{CF926816-BAB8-A9E3-3DA3-0E8943F641B2}"/>
              </a:ext>
            </a:extLst>
          </p:cNvPr>
          <p:cNvSpPr txBox="1"/>
          <p:nvPr/>
        </p:nvSpPr>
        <p:spPr>
          <a:xfrm>
            <a:off x="572493" y="2071316"/>
            <a:ext cx="6713552" cy="4119172"/>
          </a:xfrm>
          <a:prstGeom prst="rect">
            <a:avLst/>
          </a:prstGeom>
        </p:spPr>
        <p:txBody>
          <a:bodyPr vert="horz" lIns="91440" tIns="45720" rIns="91440" bIns="45720" rtlCol="0" anchor="t">
            <a:normAutofit/>
          </a:bodyPr>
          <a:lstStyle/>
          <a:p>
            <a:pPr indent="-228600">
              <a:lnSpc>
                <a:spcPct val="90000"/>
              </a:lnSpc>
              <a:buFont typeface="Arial" panose="020B0604020202020204" pitchFamily="34" charset="0"/>
              <a:buChar char="•"/>
            </a:pPr>
            <a:endParaRPr lang="en-US" sz="1700" dirty="0"/>
          </a:p>
          <a:p>
            <a:pPr>
              <a:lnSpc>
                <a:spcPct val="90000"/>
              </a:lnSpc>
            </a:pPr>
            <a:r>
              <a:rPr lang="en-US" sz="1700" dirty="0"/>
              <a:t>1. Although </a:t>
            </a:r>
            <a:r>
              <a:rPr lang="en-US" sz="1700" u="sng" dirty="0"/>
              <a:t>any injury</a:t>
            </a:r>
            <a:r>
              <a:rPr lang="en-US" sz="1700" u="none" dirty="0"/>
              <a:t> </a:t>
            </a:r>
            <a:r>
              <a:rPr lang="en-US" sz="1700" dirty="0"/>
              <a:t>can be classified as actual bodily harm, the </a:t>
            </a:r>
            <a:r>
              <a:rPr lang="en-US" sz="1700" u="sng" dirty="0"/>
              <a:t>appropriate charge </a:t>
            </a:r>
            <a:r>
              <a:rPr lang="en-US" sz="1700" dirty="0"/>
              <a:t>will generally be contrary to section 39 where the injuries amount to no more than transient or trifling, for example; </a:t>
            </a:r>
          </a:p>
          <a:p>
            <a:pPr indent="-228600">
              <a:lnSpc>
                <a:spcPct val="90000"/>
              </a:lnSpc>
              <a:buFont typeface="Arial" panose="020B0604020202020204" pitchFamily="34" charset="0"/>
              <a:buChar char="•"/>
            </a:pPr>
            <a:endParaRPr lang="en-US" sz="1700" dirty="0"/>
          </a:p>
          <a:p>
            <a:pPr indent="-228600">
              <a:lnSpc>
                <a:spcPct val="90000"/>
              </a:lnSpc>
              <a:buFont typeface="Arial" panose="020B0604020202020204" pitchFamily="34" charset="0"/>
              <a:buChar char="•"/>
            </a:pPr>
            <a:r>
              <a:rPr lang="en-US" sz="1700" dirty="0"/>
              <a:t>grazes; scratches; </a:t>
            </a:r>
          </a:p>
          <a:p>
            <a:pPr indent="-228600">
              <a:lnSpc>
                <a:spcPct val="90000"/>
              </a:lnSpc>
              <a:buFont typeface="Arial" panose="020B0604020202020204" pitchFamily="34" charset="0"/>
              <a:buChar char="•"/>
            </a:pPr>
            <a:r>
              <a:rPr lang="en-US" sz="1700" dirty="0"/>
              <a:t>abrasions; minor bruising; </a:t>
            </a:r>
          </a:p>
          <a:p>
            <a:pPr indent="-228600">
              <a:lnSpc>
                <a:spcPct val="90000"/>
              </a:lnSpc>
              <a:buFont typeface="Arial" panose="020B0604020202020204" pitchFamily="34" charset="0"/>
              <a:buChar char="•"/>
            </a:pPr>
            <a:r>
              <a:rPr lang="en-US" sz="1700" dirty="0"/>
              <a:t>swellings; reddening of the skin; </a:t>
            </a:r>
          </a:p>
          <a:p>
            <a:pPr indent="-228600">
              <a:lnSpc>
                <a:spcPct val="90000"/>
              </a:lnSpc>
              <a:buFont typeface="Arial" panose="020B0604020202020204" pitchFamily="34" charset="0"/>
              <a:buChar char="•"/>
            </a:pPr>
            <a:r>
              <a:rPr lang="en-US" sz="1700" dirty="0"/>
              <a:t>superficial cuts; or a "black eye". </a:t>
            </a: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1700" b="0" i="0" u="none" strike="noStrike" cap="none" spc="0" normalizeH="0" baseline="0" noProof="0" dirty="0">
              <a:ln>
                <a:noFill/>
              </a:ln>
              <a:effectLst/>
              <a:uLnTx/>
              <a:uFillTx/>
            </a:endParaRPr>
          </a:p>
          <a:p>
            <a:pPr marR="0" lvl="0" fontAlgn="base">
              <a:lnSpc>
                <a:spcPct val="90000"/>
              </a:lnSpc>
              <a:spcBef>
                <a:spcPct val="30000"/>
              </a:spcBef>
              <a:spcAft>
                <a:spcPct val="0"/>
              </a:spcAft>
              <a:buClrTx/>
              <a:buSzTx/>
              <a:tabLst/>
              <a:defRPr/>
            </a:pPr>
            <a:r>
              <a:rPr kumimoji="0" lang="en-US" sz="1700" b="0" i="0" u="none" strike="noStrike" cap="none" spc="0" normalizeH="0" baseline="0" noProof="0" dirty="0">
                <a:ln>
                  <a:noFill/>
                </a:ln>
                <a:effectLst/>
                <a:uLnTx/>
                <a:uFillTx/>
              </a:rPr>
              <a:t>2. Assault and battery remained a common law offence until they became summary offences by S39 Criminal Justice Act 1988. </a:t>
            </a:r>
          </a:p>
          <a:p>
            <a:pPr indent="-228600">
              <a:lnSpc>
                <a:spcPct val="90000"/>
              </a:lnSpc>
              <a:buFont typeface="Arial" panose="020B0604020202020204" pitchFamily="34" charset="0"/>
              <a:buChar char="•"/>
            </a:pPr>
            <a:endParaRPr lang="en-US" altLang="en-US" sz="1700" dirty="0"/>
          </a:p>
          <a:p>
            <a:pPr>
              <a:lnSpc>
                <a:spcPct val="90000"/>
              </a:lnSpc>
            </a:pPr>
            <a:r>
              <a:rPr lang="en-US" altLang="en-US" sz="1700" b="1" dirty="0"/>
              <a:t>3. Common Assault – Triable summarily only– Maximum penalty </a:t>
            </a:r>
          </a:p>
          <a:p>
            <a:pPr indent="-228600">
              <a:lnSpc>
                <a:spcPct val="90000"/>
              </a:lnSpc>
              <a:buFont typeface="Arial" panose="020B0604020202020204" pitchFamily="34" charset="0"/>
              <a:buChar char="•"/>
            </a:pPr>
            <a:r>
              <a:rPr lang="en-US" altLang="en-US" sz="1700" b="1" dirty="0"/>
              <a:t>6 months imprisonment and/or fine on conviction.</a:t>
            </a:r>
          </a:p>
        </p:txBody>
      </p:sp>
      <p:pic>
        <p:nvPicPr>
          <p:cNvPr id="5122" name="Picture 2" descr="How is Assault Proven in Court? | CIH">
            <a:extLst>
              <a:ext uri="{FF2B5EF4-FFF2-40B4-BE49-F238E27FC236}">
                <a16:creationId xmlns:a16="http://schemas.microsoft.com/office/drawing/2014/main" id="{1D628707-584F-FD79-BF30-4D9765F6068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972" r="2015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243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20280" y="481816"/>
            <a:ext cx="8280920" cy="646331"/>
          </a:xfrm>
          <a:prstGeom prst="rect">
            <a:avLst/>
          </a:prstGeom>
          <a:solidFill>
            <a:schemeClr val="accent2"/>
          </a:solidFill>
          <a:ln>
            <a:noFill/>
          </a:ln>
        </p:spPr>
        <p:txBody>
          <a:bodyPr wrap="square" rtlCol="0">
            <a:spAutoFit/>
          </a:bodyPr>
          <a:lstStyle/>
          <a:p>
            <a:pPr algn="ctr"/>
            <a:r>
              <a:rPr lang="en-GB" sz="3600" b="1" dirty="0">
                <a:solidFill>
                  <a:schemeClr val="bg1"/>
                </a:solidFill>
              </a:rPr>
              <a:t>Definition of Assault</a:t>
            </a:r>
          </a:p>
        </p:txBody>
      </p:sp>
      <p:graphicFrame>
        <p:nvGraphicFramePr>
          <p:cNvPr id="2" name="Diagram 1"/>
          <p:cNvGraphicFramePr/>
          <p:nvPr/>
        </p:nvGraphicFramePr>
        <p:xfrm>
          <a:off x="1752600" y="1866900"/>
          <a:ext cx="84486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35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45F2EB8-489E-4203-99E5-606A856E9075}"/>
                                            </p:graphicEl>
                                          </p:spTgt>
                                        </p:tgtEl>
                                        <p:attrNameLst>
                                          <p:attrName>style.visibility</p:attrName>
                                        </p:attrNameLst>
                                      </p:cBhvr>
                                      <p:to>
                                        <p:strVal val="visible"/>
                                      </p:to>
                                    </p:set>
                                    <p:animEffect transition="in" filter="fade">
                                      <p:cBhvr>
                                        <p:cTn id="7" dur="500"/>
                                        <p:tgtEl>
                                          <p:spTgt spid="2">
                                            <p:graphicEl>
                                              <a:dgm id="{E45F2EB8-489E-4203-99E5-606A856E907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955BEC7-4245-4D9E-913B-AB3B7C398E28}"/>
                                            </p:graphicEl>
                                          </p:spTgt>
                                        </p:tgtEl>
                                        <p:attrNameLst>
                                          <p:attrName>style.visibility</p:attrName>
                                        </p:attrNameLst>
                                      </p:cBhvr>
                                      <p:to>
                                        <p:strVal val="visible"/>
                                      </p:to>
                                    </p:set>
                                    <p:animEffect transition="in" filter="fade">
                                      <p:cBhvr>
                                        <p:cTn id="12" dur="500"/>
                                        <p:tgtEl>
                                          <p:spTgt spid="2">
                                            <p:graphicEl>
                                              <a:dgm id="{3955BEC7-4245-4D9E-913B-AB3B7C398E2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C6BFCA4-2CC4-4579-8484-B1F2B8366536}"/>
                                            </p:graphicEl>
                                          </p:spTgt>
                                        </p:tgtEl>
                                        <p:attrNameLst>
                                          <p:attrName>style.visibility</p:attrName>
                                        </p:attrNameLst>
                                      </p:cBhvr>
                                      <p:to>
                                        <p:strVal val="visible"/>
                                      </p:to>
                                    </p:set>
                                    <p:animEffect transition="in" filter="fade">
                                      <p:cBhvr>
                                        <p:cTn id="15" dur="500"/>
                                        <p:tgtEl>
                                          <p:spTgt spid="2">
                                            <p:graphicEl>
                                              <a:dgm id="{0C6BFCA4-2CC4-4579-8484-B1F2B836653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0C06099-D3D0-4552-A73F-C29FAD7E76AB}"/>
                                            </p:graphicEl>
                                          </p:spTgt>
                                        </p:tgtEl>
                                        <p:attrNameLst>
                                          <p:attrName>style.visibility</p:attrName>
                                        </p:attrNameLst>
                                      </p:cBhvr>
                                      <p:to>
                                        <p:strVal val="visible"/>
                                      </p:to>
                                    </p:set>
                                    <p:animEffect transition="in" filter="fade">
                                      <p:cBhvr>
                                        <p:cTn id="20" dur="500"/>
                                        <p:tgtEl>
                                          <p:spTgt spid="2">
                                            <p:graphicEl>
                                              <a:dgm id="{60C06099-D3D0-4552-A73F-C29FAD7E76A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0B86EEF-77A6-462C-8DDA-95AE51F50815}"/>
                                            </p:graphicEl>
                                          </p:spTgt>
                                        </p:tgtEl>
                                        <p:attrNameLst>
                                          <p:attrName>style.visibility</p:attrName>
                                        </p:attrNameLst>
                                      </p:cBhvr>
                                      <p:to>
                                        <p:strVal val="visible"/>
                                      </p:to>
                                    </p:set>
                                    <p:animEffect transition="in" filter="fade">
                                      <p:cBhvr>
                                        <p:cTn id="23" dur="500"/>
                                        <p:tgtEl>
                                          <p:spTgt spid="2">
                                            <p:graphicEl>
                                              <a:dgm id="{F0B86EEF-77A6-462C-8DDA-95AE51F508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extBox 5">
            <a:extLst>
              <a:ext uri="{FF2B5EF4-FFF2-40B4-BE49-F238E27FC236}">
                <a16:creationId xmlns:a16="http://schemas.microsoft.com/office/drawing/2014/main" id="{33290371-6845-D8CA-6215-3C1CE1A97F56}"/>
              </a:ext>
            </a:extLst>
          </p:cNvPr>
          <p:cNvGraphicFramePr/>
          <p:nvPr/>
        </p:nvGraphicFramePr>
        <p:xfrm>
          <a:off x="260247" y="1551245"/>
          <a:ext cx="9356107" cy="4394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81402B4C-10A2-FF5B-B413-CF8B835EA93F}"/>
              </a:ext>
            </a:extLst>
          </p:cNvPr>
          <p:cNvSpPr txBox="1"/>
          <p:nvPr/>
        </p:nvSpPr>
        <p:spPr>
          <a:xfrm>
            <a:off x="0" y="248706"/>
            <a:ext cx="8280920" cy="646331"/>
          </a:xfrm>
          <a:prstGeom prst="rect">
            <a:avLst/>
          </a:prstGeom>
          <a:solidFill>
            <a:schemeClr val="accent2"/>
          </a:solidFill>
          <a:ln>
            <a:noFill/>
          </a:ln>
        </p:spPr>
        <p:txBody>
          <a:bodyPr wrap="square" rtlCol="0">
            <a:spAutoFit/>
          </a:bodyPr>
          <a:lstStyle/>
          <a:p>
            <a:pPr algn="ctr"/>
            <a:r>
              <a:rPr lang="en-GB" sz="3600" b="1" dirty="0">
                <a:solidFill>
                  <a:schemeClr val="bg1"/>
                </a:solidFill>
              </a:rPr>
              <a:t>Definition of Assault – Key Words…</a:t>
            </a:r>
          </a:p>
        </p:txBody>
      </p:sp>
    </p:spTree>
    <p:extLst>
      <p:ext uri="{BB962C8B-B14F-4D97-AF65-F5344CB8AC3E}">
        <p14:creationId xmlns:p14="http://schemas.microsoft.com/office/powerpoint/2010/main" val="4602428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extBox 2">
            <a:extLst>
              <a:ext uri="{FF2B5EF4-FFF2-40B4-BE49-F238E27FC236}">
                <a16:creationId xmlns:a16="http://schemas.microsoft.com/office/drawing/2014/main" id="{1310FA4B-2F06-A762-4A6F-F77C4E8E7F13}"/>
              </a:ext>
            </a:extLst>
          </p:cNvPr>
          <p:cNvGraphicFramePr/>
          <p:nvPr/>
        </p:nvGraphicFramePr>
        <p:xfrm>
          <a:off x="324462" y="1787525"/>
          <a:ext cx="9356107" cy="4394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1345137-40AE-85D1-C497-27DFEA35D4D0}"/>
              </a:ext>
            </a:extLst>
          </p:cNvPr>
          <p:cNvSpPr txBox="1"/>
          <p:nvPr/>
        </p:nvSpPr>
        <p:spPr>
          <a:xfrm>
            <a:off x="-11378" y="342967"/>
            <a:ext cx="8280920" cy="646331"/>
          </a:xfrm>
          <a:prstGeom prst="rect">
            <a:avLst/>
          </a:prstGeom>
          <a:solidFill>
            <a:schemeClr val="accent2"/>
          </a:solidFill>
          <a:ln>
            <a:noFill/>
          </a:ln>
        </p:spPr>
        <p:txBody>
          <a:bodyPr wrap="square" rtlCol="0">
            <a:spAutoFit/>
          </a:bodyPr>
          <a:lstStyle/>
          <a:p>
            <a:pPr algn="ctr"/>
            <a:r>
              <a:rPr lang="en-GB" sz="3600" b="1" dirty="0">
                <a:solidFill>
                  <a:schemeClr val="bg1"/>
                </a:solidFill>
              </a:rPr>
              <a:t>Definition of Assault – Key Words…</a:t>
            </a:r>
          </a:p>
        </p:txBody>
      </p:sp>
      <p:sp>
        <p:nvSpPr>
          <p:cNvPr id="5" name="TextBox 4">
            <a:extLst>
              <a:ext uri="{FF2B5EF4-FFF2-40B4-BE49-F238E27FC236}">
                <a16:creationId xmlns:a16="http://schemas.microsoft.com/office/drawing/2014/main" id="{38128AE9-3632-7A49-9C36-E8A154AE1176}"/>
              </a:ext>
            </a:extLst>
          </p:cNvPr>
          <p:cNvSpPr txBox="1"/>
          <p:nvPr/>
        </p:nvSpPr>
        <p:spPr>
          <a:xfrm rot="453077">
            <a:off x="8924272" y="372749"/>
            <a:ext cx="2854168" cy="2031325"/>
          </a:xfrm>
          <a:prstGeom prst="rect">
            <a:avLst/>
          </a:prstGeom>
          <a:solidFill>
            <a:schemeClr val="bg1"/>
          </a:solidFill>
        </p:spPr>
        <p:txBody>
          <a:bodyPr wrap="square">
            <a:spAutoFit/>
          </a:bodyPr>
          <a:lstStyle/>
          <a:p>
            <a:pPr marL="0" marR="0" lvl="0" indent="0" algn="ctr" defTabSz="914400" rtl="0" eaLnBrk="0" fontAlgn="base" latinLnBrk="0" hangingPunct="0">
              <a:lnSpc>
                <a:spcPct val="100000"/>
              </a:lnSpc>
              <a:spcBef>
                <a:spcPct val="30000"/>
              </a:spcBef>
              <a:spcAft>
                <a:spcPct val="0"/>
              </a:spcAft>
              <a:buClrTx/>
              <a:buSzTx/>
              <a:buFontTx/>
              <a:buNone/>
              <a:tabLst/>
              <a:defRPr/>
            </a:pPr>
            <a:r>
              <a:rPr kumimoji="0" lang="en-GB" sz="1800" i="0"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Words alone </a:t>
            </a:r>
            <a:br>
              <a:rPr kumimoji="0" lang="en-GB" sz="1800" i="0"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br>
            <a:r>
              <a:rPr kumimoji="0" lang="en-GB" sz="1800" i="0"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Can constitute an offence, however o</a:t>
            </a:r>
            <a:r>
              <a:rPr kumimoji="0" lang="en-GB" altLang="en-US" sz="1800" i="0"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ther criminal offences could be possibly be considered such as Section 4, 4A or 5 Public Order Act</a:t>
            </a:r>
          </a:p>
        </p:txBody>
      </p:sp>
    </p:spTree>
    <p:extLst>
      <p:ext uri="{BB962C8B-B14F-4D97-AF65-F5344CB8AC3E}">
        <p14:creationId xmlns:p14="http://schemas.microsoft.com/office/powerpoint/2010/main" val="2192229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C7A3F750-54BC-64C0-5CDB-69E0BE0D6675}"/>
              </a:ext>
            </a:extLst>
          </p:cNvPr>
          <p:cNvGraphicFramePr/>
          <p:nvPr/>
        </p:nvGraphicFramePr>
        <p:xfrm>
          <a:off x="1750314" y="1828800"/>
          <a:ext cx="8688324" cy="43481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0B336ECF-4567-60F9-1D26-95D5E99605EE}"/>
              </a:ext>
            </a:extLst>
          </p:cNvPr>
          <p:cNvSpPr txBox="1"/>
          <p:nvPr/>
        </p:nvSpPr>
        <p:spPr>
          <a:xfrm>
            <a:off x="0" y="328285"/>
            <a:ext cx="8280920" cy="646331"/>
          </a:xfrm>
          <a:prstGeom prst="rect">
            <a:avLst/>
          </a:prstGeom>
          <a:solidFill>
            <a:schemeClr val="accent2"/>
          </a:solidFill>
          <a:ln>
            <a:noFill/>
          </a:ln>
        </p:spPr>
        <p:txBody>
          <a:bodyPr wrap="square" rtlCol="0">
            <a:spAutoFit/>
          </a:bodyPr>
          <a:lstStyle/>
          <a:p>
            <a:pPr algn="ctr"/>
            <a:r>
              <a:rPr lang="en-GB" sz="3600" b="1" dirty="0">
                <a:solidFill>
                  <a:schemeClr val="bg1"/>
                </a:solidFill>
              </a:rPr>
              <a:t>Definition of Assault – Key Words…</a:t>
            </a:r>
          </a:p>
        </p:txBody>
      </p:sp>
    </p:spTree>
    <p:extLst>
      <p:ext uri="{BB962C8B-B14F-4D97-AF65-F5344CB8AC3E}">
        <p14:creationId xmlns:p14="http://schemas.microsoft.com/office/powerpoint/2010/main" val="3581026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 name="TextBox 2">
            <a:extLst>
              <a:ext uri="{FF2B5EF4-FFF2-40B4-BE49-F238E27FC236}">
                <a16:creationId xmlns:a16="http://schemas.microsoft.com/office/drawing/2014/main" id="{3D421281-0AB9-6BDF-6391-DA82C1B07DDF}"/>
              </a:ext>
            </a:extLst>
          </p:cNvPr>
          <p:cNvGraphicFramePr/>
          <p:nvPr/>
        </p:nvGraphicFramePr>
        <p:xfrm>
          <a:off x="444500" y="1166733"/>
          <a:ext cx="1102004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14E469DA-2A58-A1B8-5A79-3514671CADBD}"/>
              </a:ext>
            </a:extLst>
          </p:cNvPr>
          <p:cNvSpPr txBox="1"/>
          <p:nvPr/>
        </p:nvSpPr>
        <p:spPr>
          <a:xfrm>
            <a:off x="-11378" y="342967"/>
            <a:ext cx="8280920" cy="646331"/>
          </a:xfrm>
          <a:prstGeom prst="rect">
            <a:avLst/>
          </a:prstGeom>
          <a:solidFill>
            <a:schemeClr val="accent2"/>
          </a:solidFill>
          <a:ln>
            <a:noFill/>
          </a:ln>
        </p:spPr>
        <p:txBody>
          <a:bodyPr wrap="square" rtlCol="0">
            <a:spAutoFit/>
          </a:bodyPr>
          <a:lstStyle/>
          <a:p>
            <a:pPr algn="ctr"/>
            <a:r>
              <a:rPr lang="en-GB" sz="3600" b="1" dirty="0">
                <a:solidFill>
                  <a:schemeClr val="bg1"/>
                </a:solidFill>
              </a:rPr>
              <a:t>Definition of Assault – Key Words…</a:t>
            </a:r>
          </a:p>
        </p:txBody>
      </p:sp>
    </p:spTree>
    <p:extLst>
      <p:ext uri="{BB962C8B-B14F-4D97-AF65-F5344CB8AC3E}">
        <p14:creationId xmlns:p14="http://schemas.microsoft.com/office/powerpoint/2010/main" val="2036562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98E419-10C8-18C6-9226-0D26F13519B9}"/>
              </a:ext>
            </a:extLst>
          </p:cNvPr>
          <p:cNvSpPr txBox="1"/>
          <p:nvPr/>
        </p:nvSpPr>
        <p:spPr>
          <a:xfrm>
            <a:off x="768350" y="352454"/>
            <a:ext cx="10655300" cy="646331"/>
          </a:xfrm>
          <a:prstGeom prst="rect">
            <a:avLst/>
          </a:prstGeom>
          <a:solidFill>
            <a:schemeClr val="accent2"/>
          </a:solidFill>
        </p:spPr>
        <p:txBody>
          <a:bodyPr wrap="square" rtlCol="0">
            <a:spAutoFit/>
          </a:bodyPr>
          <a:lstStyle/>
          <a:p>
            <a:pPr algn="ctr"/>
            <a:r>
              <a:rPr lang="en-US" sz="3600" dirty="0">
                <a:solidFill>
                  <a:schemeClr val="bg1"/>
                </a:solidFill>
              </a:rPr>
              <a:t>Intentionally vs Recklessly - What’s the difference? </a:t>
            </a:r>
          </a:p>
        </p:txBody>
      </p:sp>
      <p:sp>
        <p:nvSpPr>
          <p:cNvPr id="8" name="TextBox 7">
            <a:extLst>
              <a:ext uri="{FF2B5EF4-FFF2-40B4-BE49-F238E27FC236}">
                <a16:creationId xmlns:a16="http://schemas.microsoft.com/office/drawing/2014/main" id="{AF036695-047C-EF05-BBFA-684810370C98}"/>
              </a:ext>
            </a:extLst>
          </p:cNvPr>
          <p:cNvSpPr txBox="1"/>
          <p:nvPr/>
        </p:nvSpPr>
        <p:spPr>
          <a:xfrm>
            <a:off x="4784092" y="1954629"/>
            <a:ext cx="609600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800" b="1" i="0" u="none" strike="noStrike" kern="1200" cap="none" spc="0" normalizeH="0" baseline="0" noProof="0" dirty="0">
                <a:ln>
                  <a:noFill/>
                </a:ln>
                <a:solidFill>
                  <a:schemeClr val="accent2"/>
                </a:solidFill>
                <a:effectLst/>
                <a:uLnTx/>
                <a:uFillTx/>
                <a:latin typeface="Arial" panose="020B0604020202020204" pitchFamily="34" charset="0"/>
                <a:ea typeface="ＭＳ Ｐゴシック" panose="020B0600070205080204" pitchFamily="34" charset="-128"/>
                <a:cs typeface="Arial" panose="020B0604020202020204" pitchFamily="34" charset="0"/>
              </a:rPr>
              <a:t>Intentionally</a:t>
            </a:r>
            <a:r>
              <a:rPr kumimoji="0" lang="en-GB" altLang="en-US" sz="1800" b="0" i="0" u="none" strike="noStrike" kern="1200" cap="none" spc="0" normalizeH="0" baseline="0" noProof="0" dirty="0">
                <a:ln>
                  <a:noFill/>
                </a:ln>
                <a:solidFill>
                  <a:schemeClr val="accent2"/>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br>
              <a:rPr kumimoji="0" lang="en-GB" alt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br>
            <a:r>
              <a:rPr lang="en-GB" altLang="en-US" dirty="0">
                <a:solidFill>
                  <a:srgbClr val="000000"/>
                </a:solidFill>
                <a:latin typeface="Arial" charset="0"/>
                <a:ea typeface="ＭＳ Ｐゴシック" pitchFamily="-112" charset="-128"/>
                <a:cs typeface="Arial" panose="020B0604020202020204" pitchFamily="34" charset="0"/>
              </a:rPr>
              <a:t>M</a:t>
            </a:r>
            <a:r>
              <a:rPr kumimoji="0" lang="en-GB" altLang="en-US" sz="1800" b="0" i="0" u="none" strike="noStrike" kern="1200" cap="none" spc="0" normalizeH="0" baseline="0" noProof="0" dirty="0" err="1">
                <a:ln>
                  <a:noFill/>
                </a:ln>
                <a:solidFill>
                  <a:srgbClr val="000000"/>
                </a:solidFill>
                <a:effectLst/>
                <a:uLnTx/>
                <a:uFillTx/>
                <a:latin typeface="Arial" charset="0"/>
                <a:ea typeface="ＭＳ Ｐゴシック" pitchFamily="-112" charset="-128"/>
              </a:rPr>
              <a:t>eans</a:t>
            </a:r>
            <a: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t> a deliberate or purposeful act</a:t>
            </a:r>
          </a:p>
        </p:txBody>
      </p:sp>
      <p:sp>
        <p:nvSpPr>
          <p:cNvPr id="10" name="TextBox 9">
            <a:extLst>
              <a:ext uri="{FF2B5EF4-FFF2-40B4-BE49-F238E27FC236}">
                <a16:creationId xmlns:a16="http://schemas.microsoft.com/office/drawing/2014/main" id="{58E3EEDC-8C98-2FD0-53C6-A89A01BF57FB}"/>
              </a:ext>
            </a:extLst>
          </p:cNvPr>
          <p:cNvSpPr txBox="1"/>
          <p:nvPr/>
        </p:nvSpPr>
        <p:spPr>
          <a:xfrm>
            <a:off x="1012658" y="4849466"/>
            <a:ext cx="6096000" cy="923330"/>
          </a:xfrm>
          <a:prstGeom prst="rect">
            <a:avLst/>
          </a:prstGeom>
          <a:noFill/>
        </p:spPr>
        <p:txBody>
          <a:bodyPr wrap="square">
            <a:spAutoFit/>
          </a:bodyPr>
          <a:lstStyle/>
          <a:p>
            <a:r>
              <a:rPr kumimoji="0" lang="en-GB" altLang="en-US" sz="1800" b="1" i="0" u="none" strike="noStrike" kern="1200" cap="none" spc="0" normalizeH="0" baseline="0" noProof="0" dirty="0">
                <a:ln>
                  <a:noFill/>
                </a:ln>
                <a:solidFill>
                  <a:schemeClr val="accent2"/>
                </a:solidFill>
                <a:effectLst/>
                <a:uLnTx/>
                <a:uFillTx/>
                <a:latin typeface="Arial" charset="0"/>
                <a:ea typeface="ＭＳ Ｐゴシック" pitchFamily="-112" charset="-128"/>
              </a:rPr>
              <a:t>Recklessly</a:t>
            </a:r>
            <a:br>
              <a:rPr lang="en-GB" altLang="en-US" dirty="0">
                <a:solidFill>
                  <a:srgbClr val="000000"/>
                </a:solidFill>
                <a:latin typeface="Arial" charset="0"/>
                <a:ea typeface="ＭＳ Ｐゴシック" pitchFamily="-112" charset="-128"/>
              </a:rPr>
            </a:br>
            <a:r>
              <a:rPr lang="en-GB" altLang="en-US" dirty="0">
                <a:solidFill>
                  <a:srgbClr val="000000"/>
                </a:solidFill>
                <a:latin typeface="Arial" charset="0"/>
                <a:ea typeface="ＭＳ Ｐゴシック" pitchFamily="-112" charset="-128"/>
              </a:rPr>
              <a:t>D</a:t>
            </a:r>
            <a:r>
              <a:rPr lang="en-GB" sz="1800" dirty="0"/>
              <a:t>escribed as being aware of the existence of risk but nonetheless had gone on and taken it</a:t>
            </a:r>
            <a:endParaRPr lang="en-US" dirty="0"/>
          </a:p>
        </p:txBody>
      </p:sp>
      <p:pic>
        <p:nvPicPr>
          <p:cNvPr id="6146" name="Picture 2" descr="3,862 Throwing Brick Images, Stock Photos &amp; Vectors | Shutterstock">
            <a:extLst>
              <a:ext uri="{FF2B5EF4-FFF2-40B4-BE49-F238E27FC236}">
                <a16:creationId xmlns:a16="http://schemas.microsoft.com/office/drawing/2014/main" id="{27E3D639-272B-DC11-1493-E64BF27962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592" y="3642966"/>
            <a:ext cx="3365500" cy="2413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hy do TV friends punch each other in the face so much? - The Washington  Post">
            <a:extLst>
              <a:ext uri="{FF2B5EF4-FFF2-40B4-BE49-F238E27FC236}">
                <a16:creationId xmlns:a16="http://schemas.microsoft.com/office/drawing/2014/main" id="{A0B81DD8-6F66-EB13-881F-2F1F97C289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410" y="1368117"/>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2278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F06D38-CDA1-DFBB-5056-899C46A50D01}"/>
              </a:ext>
            </a:extLst>
          </p:cNvPr>
          <p:cNvSpPr/>
          <p:nvPr/>
        </p:nvSpPr>
        <p:spPr>
          <a:xfrm>
            <a:off x="6227153" y="5139768"/>
            <a:ext cx="5523201" cy="1591232"/>
          </a:xfrm>
          <a:prstGeom prst="rect">
            <a:avLst/>
          </a:prstGeom>
          <a:solidFill>
            <a:schemeClr val="accent3">
              <a:alpha val="51016"/>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5063B6A-B060-3E2D-97F7-90A7561BEFBA}"/>
              </a:ext>
            </a:extLst>
          </p:cNvPr>
          <p:cNvSpPr/>
          <p:nvPr/>
        </p:nvSpPr>
        <p:spPr>
          <a:xfrm>
            <a:off x="441645" y="5139768"/>
            <a:ext cx="5311455" cy="1591232"/>
          </a:xfrm>
          <a:prstGeom prst="rect">
            <a:avLst/>
          </a:prstGeom>
          <a:solidFill>
            <a:schemeClr val="accent3">
              <a:alpha val="45532"/>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4" name="TextBox 3"/>
          <p:cNvSpPr txBox="1"/>
          <p:nvPr/>
        </p:nvSpPr>
        <p:spPr>
          <a:xfrm>
            <a:off x="0" y="324611"/>
            <a:ext cx="828092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Common Assaults by Beating</a:t>
            </a:r>
          </a:p>
        </p:txBody>
      </p:sp>
      <p:graphicFrame>
        <p:nvGraphicFramePr>
          <p:cNvPr id="3" name="Diagram 2"/>
          <p:cNvGraphicFramePr/>
          <p:nvPr/>
        </p:nvGraphicFramePr>
        <p:xfrm>
          <a:off x="126741" y="1302129"/>
          <a:ext cx="8280920" cy="25282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Only 1 in 10 substantiated sex assaults result in conviction: StatsCan |  Globalnews.ca">
            <a:extLst>
              <a:ext uri="{FF2B5EF4-FFF2-40B4-BE49-F238E27FC236}">
                <a16:creationId xmlns:a16="http://schemas.microsoft.com/office/drawing/2014/main" id="{04D37B90-69B5-817C-C1FF-71C154673B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9500" y="1302129"/>
            <a:ext cx="2879530" cy="21568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329A906-B8A2-745B-215E-0CFDA455934F}"/>
              </a:ext>
            </a:extLst>
          </p:cNvPr>
          <p:cNvSpPr txBox="1"/>
          <p:nvPr/>
        </p:nvSpPr>
        <p:spPr>
          <a:xfrm>
            <a:off x="766154" y="5357151"/>
            <a:ext cx="4644046" cy="1200329"/>
          </a:xfrm>
          <a:prstGeom prst="rect">
            <a:avLst/>
          </a:prstGeom>
          <a:noFill/>
        </p:spPr>
        <p:txBody>
          <a:bodyPr wrap="square">
            <a:spAutoFit/>
          </a:bodyPr>
          <a:lstStyle/>
          <a:p>
            <a:pPr marL="0" marR="0" lvl="0" indent="0" algn="ctr" defTabSz="914400" rtl="0" eaLnBrk="0" fontAlgn="base" latinLnBrk="0" hangingPunct="0">
              <a:lnSpc>
                <a:spcPct val="100000"/>
              </a:lnSpc>
              <a:spcBef>
                <a:spcPct val="30000"/>
              </a:spcBef>
              <a:spcAft>
                <a:spcPct val="0"/>
              </a:spcAft>
              <a:buClrTx/>
              <a:buSzTx/>
              <a:buFontTx/>
              <a:buNone/>
              <a:tabLst/>
              <a:defRPr/>
            </a:pPr>
            <a:r>
              <a:rPr kumimoji="0" lang="en-GB" altLang="en-US" sz="1800" b="1" i="0" u="sng" strike="noStrike" kern="1200" cap="none" spc="0" normalizeH="0" baseline="0" noProof="0" dirty="0">
                <a:ln>
                  <a:noFill/>
                </a:ln>
                <a:solidFill>
                  <a:srgbClr val="000000"/>
                </a:solidFill>
                <a:effectLst/>
                <a:uLnTx/>
                <a:uFillTx/>
                <a:latin typeface="Arial" charset="0"/>
                <a:ea typeface="ＭＳ Ｐゴシック" pitchFamily="-112" charset="-128"/>
              </a:rPr>
              <a:t>Intentionally</a:t>
            </a:r>
            <a:r>
              <a:rPr kumimoji="0" lang="en-GB" altLang="en-US" sz="1800" b="0" i="0" u="sng" strike="noStrike" kern="1200" cap="none" spc="0" normalizeH="0" baseline="0" noProof="0" dirty="0">
                <a:ln>
                  <a:noFill/>
                </a:ln>
                <a:solidFill>
                  <a:srgbClr val="000000"/>
                </a:solidFill>
                <a:effectLst/>
                <a:uLnTx/>
                <a:uFillTx/>
                <a:latin typeface="Arial" charset="0"/>
                <a:ea typeface="ＭＳ Ｐゴシック" pitchFamily="-112" charset="-128"/>
              </a:rPr>
              <a:t> </a:t>
            </a:r>
            <a:b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br>
            <a: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t>The suspect </a:t>
            </a:r>
            <a:r>
              <a:rPr kumimoji="0" lang="en-GB" altLang="en-US" sz="1800" b="1" i="0" u="none" strike="noStrike" kern="1200" cap="none" spc="0" normalizeH="0" baseline="0" noProof="0" dirty="0">
                <a:ln>
                  <a:noFill/>
                </a:ln>
                <a:solidFill>
                  <a:srgbClr val="000000"/>
                </a:solidFill>
                <a:effectLst/>
                <a:uLnTx/>
                <a:uFillTx/>
                <a:latin typeface="Arial" charset="0"/>
                <a:ea typeface="ＭＳ Ｐゴシック" pitchFamily="-112" charset="-128"/>
              </a:rPr>
              <a:t>purposely</a:t>
            </a:r>
            <a: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t> takes part in some kind of conduct which applies </a:t>
            </a:r>
            <a:r>
              <a:rPr kumimoji="0" lang="en-GB" altLang="en-US" sz="1800" b="1" i="0" u="none" strike="noStrike" kern="1200" cap="none" spc="0" normalizeH="0" baseline="0" noProof="0" dirty="0">
                <a:ln>
                  <a:noFill/>
                </a:ln>
                <a:solidFill>
                  <a:srgbClr val="000000"/>
                </a:solidFill>
                <a:effectLst/>
                <a:uLnTx/>
                <a:uFillTx/>
                <a:latin typeface="Arial" charset="0"/>
                <a:ea typeface="ＭＳ Ｐゴシック" pitchFamily="-112" charset="-128"/>
              </a:rPr>
              <a:t>unlawful </a:t>
            </a:r>
            <a: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t>force on another person.</a:t>
            </a:r>
          </a:p>
        </p:txBody>
      </p:sp>
      <p:sp>
        <p:nvSpPr>
          <p:cNvPr id="7" name="TextBox 6">
            <a:extLst>
              <a:ext uri="{FF2B5EF4-FFF2-40B4-BE49-F238E27FC236}">
                <a16:creationId xmlns:a16="http://schemas.microsoft.com/office/drawing/2014/main" id="{66C79925-F2C1-5AF2-C444-32960AA81529}"/>
              </a:ext>
            </a:extLst>
          </p:cNvPr>
          <p:cNvSpPr txBox="1"/>
          <p:nvPr/>
        </p:nvSpPr>
        <p:spPr>
          <a:xfrm>
            <a:off x="6096000" y="4950463"/>
            <a:ext cx="5654355" cy="1560427"/>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ctr" defTabSz="914400" rtl="0" eaLnBrk="0" fontAlgn="base" latinLnBrk="0" hangingPunct="0">
              <a:lnSpc>
                <a:spcPct val="100000"/>
              </a:lnSpc>
              <a:spcBef>
                <a:spcPct val="30000"/>
              </a:spcBef>
              <a:spcAft>
                <a:spcPct val="0"/>
              </a:spcAft>
              <a:buClrTx/>
              <a:buSzTx/>
              <a:buFontTx/>
              <a:buNone/>
              <a:tabLst/>
              <a:defRPr/>
            </a:pPr>
            <a:r>
              <a:rPr kumimoji="0" lang="en-GB" altLang="en-US" sz="1800" b="1" i="0" u="sng" strike="noStrike" kern="1200" cap="none" spc="0" normalizeH="0" baseline="0" noProof="0" dirty="0">
                <a:ln>
                  <a:noFill/>
                </a:ln>
                <a:solidFill>
                  <a:srgbClr val="000000"/>
                </a:solidFill>
                <a:effectLst/>
                <a:uLnTx/>
                <a:uFillTx/>
                <a:latin typeface="Arial" charset="0"/>
                <a:ea typeface="ＭＳ Ｐゴシック" pitchFamily="-112" charset="-128"/>
              </a:rPr>
              <a:t>Recklessly</a:t>
            </a:r>
            <a:r>
              <a:rPr kumimoji="0" lang="en-GB" altLang="en-US" sz="1800" b="0" i="0" u="sng" strike="noStrike" kern="1200" cap="none" spc="0" normalizeH="0" baseline="0" noProof="0" dirty="0">
                <a:ln>
                  <a:noFill/>
                </a:ln>
                <a:solidFill>
                  <a:srgbClr val="000000"/>
                </a:solidFill>
                <a:effectLst/>
                <a:uLnTx/>
                <a:uFillTx/>
                <a:latin typeface="Arial" charset="0"/>
                <a:ea typeface="ＭＳ Ｐゴシック" pitchFamily="-112" charset="-128"/>
              </a:rPr>
              <a:t> </a:t>
            </a:r>
            <a:b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br>
            <a:r>
              <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rPr>
              <a:t>The suspect foresaw that the consequence  of their conduct might be the application of unlawful force against another person, but continued</a:t>
            </a:r>
            <a:r>
              <a:rPr lang="en-GB" altLang="en-US" dirty="0">
                <a:solidFill>
                  <a:srgbClr val="000000"/>
                </a:solidFill>
                <a:latin typeface="Arial" charset="0"/>
                <a:ea typeface="ＭＳ Ｐゴシック" pitchFamily="-112" charset="-128"/>
              </a:rPr>
              <a:t>. </a:t>
            </a:r>
            <a:endParaRPr kumimoji="0" lang="en-GB" altLang="en-US" sz="18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p:txBody>
      </p:sp>
    </p:spTree>
    <p:extLst>
      <p:ext uri="{BB962C8B-B14F-4D97-AF65-F5344CB8AC3E}">
        <p14:creationId xmlns:p14="http://schemas.microsoft.com/office/powerpoint/2010/main" val="91189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3778C58-71F6-4602-B2B1-21AA69BD733B}"/>
                                            </p:graphicEl>
                                          </p:spTgt>
                                        </p:tgtEl>
                                        <p:attrNameLst>
                                          <p:attrName>style.visibility</p:attrName>
                                        </p:attrNameLst>
                                      </p:cBhvr>
                                      <p:to>
                                        <p:strVal val="visible"/>
                                      </p:to>
                                    </p:set>
                                    <p:animEffect transition="in" filter="fade">
                                      <p:cBhvr>
                                        <p:cTn id="7" dur="500"/>
                                        <p:tgtEl>
                                          <p:spTgt spid="3">
                                            <p:graphicEl>
                                              <a:dgm id="{63778C58-71F6-4602-B2B1-21AA69BD733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BC2DA556-611D-4900-BC33-F4C8A3E3FDCE}"/>
                                            </p:graphicEl>
                                          </p:spTgt>
                                        </p:tgtEl>
                                        <p:attrNameLst>
                                          <p:attrName>style.visibility</p:attrName>
                                        </p:attrNameLst>
                                      </p:cBhvr>
                                      <p:to>
                                        <p:strVal val="visible"/>
                                      </p:to>
                                    </p:set>
                                    <p:animEffect transition="in" filter="fade">
                                      <p:cBhvr>
                                        <p:cTn id="12" dur="500"/>
                                        <p:tgtEl>
                                          <p:spTgt spid="3">
                                            <p:graphicEl>
                                              <a:dgm id="{BC2DA556-611D-4900-BC33-F4C8A3E3FD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B51FA4DE-0580-7354-4E3A-699785C9D903}"/>
              </a:ext>
            </a:extLst>
          </p:cNvPr>
          <p:cNvGraphicFramePr/>
          <p:nvPr/>
        </p:nvGraphicFramePr>
        <p:xfrm>
          <a:off x="1049922" y="1712570"/>
          <a:ext cx="9356107" cy="439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3CCC55D-D70D-EBA2-DFD4-82973E66BD6F}"/>
              </a:ext>
            </a:extLst>
          </p:cNvPr>
          <p:cNvSpPr txBox="1"/>
          <p:nvPr/>
        </p:nvSpPr>
        <p:spPr>
          <a:xfrm>
            <a:off x="1587516" y="315009"/>
            <a:ext cx="828092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Common Assaults by Beating</a:t>
            </a:r>
          </a:p>
        </p:txBody>
      </p:sp>
    </p:spTree>
    <p:extLst>
      <p:ext uri="{BB962C8B-B14F-4D97-AF65-F5344CB8AC3E}">
        <p14:creationId xmlns:p14="http://schemas.microsoft.com/office/powerpoint/2010/main" val="26824970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12648" y="365125"/>
            <a:ext cx="6036502" cy="206380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600" b="1" dirty="0">
                <a:latin typeface="+mj-lt"/>
                <a:ea typeface="+mj-ea"/>
                <a:cs typeface="+mj-cs"/>
              </a:rPr>
              <a:t>Examples of Injuries Consistent with Battery </a:t>
            </a:r>
          </a:p>
        </p:txBody>
      </p:sp>
      <p:pic>
        <p:nvPicPr>
          <p:cNvPr id="5" name="Picture 4"/>
          <p:cNvPicPr>
            <a:picLocks noChangeAspect="1"/>
          </p:cNvPicPr>
          <p:nvPr/>
        </p:nvPicPr>
        <p:blipFill>
          <a:blip r:embed="rId4"/>
          <a:stretch>
            <a:fillRect/>
          </a:stretch>
        </p:blipFill>
        <p:spPr>
          <a:xfrm>
            <a:off x="7040575" y="365125"/>
            <a:ext cx="1525219" cy="2194560"/>
          </a:xfrm>
          <a:prstGeom prst="rect">
            <a:avLst/>
          </a:prstGeom>
        </p:spPr>
      </p:pic>
      <p:pic>
        <p:nvPicPr>
          <p:cNvPr id="4" name="Picture 3"/>
          <p:cNvPicPr>
            <a:picLocks noChangeAspect="1"/>
          </p:cNvPicPr>
          <p:nvPr>
            <p:custDataLst>
              <p:tags r:id="rId1"/>
            </p:custDataLst>
          </p:nvPr>
        </p:nvPicPr>
        <p:blipFill>
          <a:blip r:embed="rId5" cstate="print">
            <a:extLst>
              <a:ext uri="{28A0092B-C50C-407E-A947-70E740481C1C}">
                <a14:useLocalDpi xmlns:a14="http://schemas.microsoft.com/office/drawing/2010/main" val="0"/>
              </a:ext>
            </a:extLst>
          </a:blip>
          <a:stretch>
            <a:fillRect/>
          </a:stretch>
        </p:blipFill>
        <p:spPr>
          <a:xfrm>
            <a:off x="9317799" y="365125"/>
            <a:ext cx="2479728" cy="2194560"/>
          </a:xfrm>
          <a:prstGeom prst="rect">
            <a:avLst/>
          </a:prstGeom>
        </p:spPr>
      </p:pic>
      <p:sp>
        <p:nvSpPr>
          <p:cNvPr id="8" name="TextBox 7">
            <a:extLst>
              <a:ext uri="{FF2B5EF4-FFF2-40B4-BE49-F238E27FC236}">
                <a16:creationId xmlns:a16="http://schemas.microsoft.com/office/drawing/2014/main" id="{87294D66-CA42-3AC9-2F65-D23080760937}"/>
              </a:ext>
            </a:extLst>
          </p:cNvPr>
          <p:cNvSpPr txBox="1"/>
          <p:nvPr/>
        </p:nvSpPr>
        <p:spPr>
          <a:xfrm>
            <a:off x="612648" y="2908005"/>
            <a:ext cx="5295015" cy="3268957"/>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dirty="0"/>
              <a:t>Minor bruising or swelling e.g. black eye</a:t>
            </a:r>
            <a:br>
              <a:rPr lang="en-US" sz="2200" dirty="0"/>
            </a:br>
            <a:endParaRPr lang="en-US" sz="2200" dirty="0"/>
          </a:p>
          <a:p>
            <a:pPr indent="-228600">
              <a:lnSpc>
                <a:spcPct val="90000"/>
              </a:lnSpc>
              <a:spcAft>
                <a:spcPts val="600"/>
              </a:spcAft>
              <a:buFont typeface="Arial" panose="020B0604020202020204" pitchFamily="34" charset="0"/>
              <a:buChar char="•"/>
            </a:pPr>
            <a:r>
              <a:rPr lang="en-US" sz="2200" dirty="0"/>
              <a:t>Grazes; scratches; abrasions; swellings; reddening of the skin; superficial cuts; </a:t>
            </a:r>
            <a:br>
              <a:rPr lang="en-US" sz="2200" dirty="0"/>
            </a:br>
            <a:endParaRPr lang="en-US" sz="2200" dirty="0"/>
          </a:p>
          <a:p>
            <a:pPr indent="-228600">
              <a:lnSpc>
                <a:spcPct val="90000"/>
              </a:lnSpc>
              <a:spcAft>
                <a:spcPts val="600"/>
              </a:spcAft>
              <a:buFont typeface="Arial" panose="020B0604020202020204" pitchFamily="34" charset="0"/>
              <a:buChar char="•"/>
            </a:pPr>
            <a:r>
              <a:rPr lang="en-US" sz="2200" dirty="0"/>
              <a:t>Swellings; reddening of the skin; superficial cuts; </a:t>
            </a:r>
          </a:p>
        </p:txBody>
      </p:sp>
      <p:pic>
        <p:nvPicPr>
          <p:cNvPr id="6" name="Picture 5"/>
          <p:cNvPicPr>
            <a:picLocks noChangeAspect="1"/>
          </p:cNvPicPr>
          <p:nvPr/>
        </p:nvPicPr>
        <p:blipFill rotWithShape="1">
          <a:blip r:embed="rId6">
            <a:extLst>
              <a:ext uri="{28A0092B-C50C-407E-A947-70E740481C1C}">
                <a14:useLocalDpi xmlns:a14="http://schemas.microsoft.com/office/drawing/2010/main" val="0"/>
              </a:ext>
            </a:extLst>
          </a:blip>
          <a:srcRect l="32185" t="25294" r="32532" b="10780"/>
          <a:stretch/>
        </p:blipFill>
        <p:spPr>
          <a:xfrm>
            <a:off x="7925431" y="2766251"/>
            <a:ext cx="2509985" cy="3410711"/>
          </a:xfrm>
          <a:prstGeom prst="rect">
            <a:avLst/>
          </a:prstGeom>
        </p:spPr>
      </p:pic>
    </p:spTree>
    <p:extLst>
      <p:ext uri="{BB962C8B-B14F-4D97-AF65-F5344CB8AC3E}">
        <p14:creationId xmlns:p14="http://schemas.microsoft.com/office/powerpoint/2010/main" val="412815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38200" y="400051"/>
            <a:ext cx="10515600" cy="1270232"/>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600" b="1" kern="1200" dirty="0">
                <a:solidFill>
                  <a:schemeClr val="tx1"/>
                </a:solidFill>
                <a:latin typeface="+mj-lt"/>
                <a:ea typeface="+mj-ea"/>
                <a:cs typeface="+mj-cs"/>
              </a:rPr>
              <a:t>Defences</a:t>
            </a:r>
          </a:p>
        </p:txBody>
      </p:sp>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277" r="-2" b="-2"/>
          <a:stretch/>
        </p:blipFill>
        <p:spPr bwMode="auto">
          <a:xfrm>
            <a:off x="510365" y="2322441"/>
            <a:ext cx="3524888" cy="3179053"/>
          </a:xfrm>
          <a:custGeom>
            <a:avLst/>
            <a:gdLst/>
            <a:ahLst/>
            <a:cxnLst/>
            <a:rect l="l" t="t" r="r" b="b"/>
            <a:pathLst>
              <a:path w="3524888" h="3647338">
                <a:moveTo>
                  <a:pt x="887181" y="60"/>
                </a:moveTo>
                <a:cubicBezTo>
                  <a:pt x="945946" y="-443"/>
                  <a:pt x="1004683" y="2214"/>
                  <a:pt x="1063120" y="9535"/>
                </a:cubicBezTo>
                <a:cubicBezTo>
                  <a:pt x="1192553" y="25206"/>
                  <a:pt x="1324035" y="29312"/>
                  <a:pt x="1454772" y="21769"/>
                </a:cubicBezTo>
                <a:cubicBezTo>
                  <a:pt x="1583729" y="15160"/>
                  <a:pt x="1712924" y="14714"/>
                  <a:pt x="1842239" y="16589"/>
                </a:cubicBezTo>
                <a:cubicBezTo>
                  <a:pt x="1958874" y="18285"/>
                  <a:pt x="2075629" y="18018"/>
                  <a:pt x="2192264" y="13196"/>
                </a:cubicBezTo>
                <a:cubicBezTo>
                  <a:pt x="2323253" y="7660"/>
                  <a:pt x="2454242" y="2928"/>
                  <a:pt x="2585114" y="13911"/>
                </a:cubicBezTo>
                <a:cubicBezTo>
                  <a:pt x="2699008" y="24482"/>
                  <a:pt x="2813668" y="29758"/>
                  <a:pt x="2928437" y="29714"/>
                </a:cubicBezTo>
                <a:cubicBezTo>
                  <a:pt x="3080601" y="28464"/>
                  <a:pt x="3232406" y="19625"/>
                  <a:pt x="3384330" y="14536"/>
                </a:cubicBezTo>
                <a:lnTo>
                  <a:pt x="3481468" y="12130"/>
                </a:lnTo>
                <a:lnTo>
                  <a:pt x="3481325" y="16098"/>
                </a:lnTo>
                <a:lnTo>
                  <a:pt x="3493308" y="84630"/>
                </a:lnTo>
                <a:lnTo>
                  <a:pt x="3493318" y="92959"/>
                </a:lnTo>
                <a:cubicBezTo>
                  <a:pt x="3495695" y="161085"/>
                  <a:pt x="3501168" y="229143"/>
                  <a:pt x="3512114" y="297090"/>
                </a:cubicBezTo>
                <a:cubicBezTo>
                  <a:pt x="3519231" y="340796"/>
                  <a:pt x="3524136" y="384681"/>
                  <a:pt x="3524809" y="428543"/>
                </a:cubicBezTo>
                <a:cubicBezTo>
                  <a:pt x="3525482" y="472405"/>
                  <a:pt x="3521924" y="516245"/>
                  <a:pt x="3512114" y="559861"/>
                </a:cubicBezTo>
                <a:cubicBezTo>
                  <a:pt x="3491119" y="656469"/>
                  <a:pt x="3485618" y="754605"/>
                  <a:pt x="3495724" y="852186"/>
                </a:cubicBezTo>
                <a:cubicBezTo>
                  <a:pt x="3504578" y="948437"/>
                  <a:pt x="3505176" y="1044867"/>
                  <a:pt x="3502664" y="1141386"/>
                </a:cubicBezTo>
                <a:cubicBezTo>
                  <a:pt x="3500391" y="1228440"/>
                  <a:pt x="3500750" y="1315584"/>
                  <a:pt x="3507210" y="1402639"/>
                </a:cubicBezTo>
                <a:cubicBezTo>
                  <a:pt x="3514626" y="1500407"/>
                  <a:pt x="3520966" y="1598176"/>
                  <a:pt x="3506252" y="1695857"/>
                </a:cubicBezTo>
                <a:cubicBezTo>
                  <a:pt x="3492089" y="1780866"/>
                  <a:pt x="3485019" y="1866447"/>
                  <a:pt x="3485079" y="1952109"/>
                </a:cubicBezTo>
                <a:cubicBezTo>
                  <a:pt x="3486753" y="2065682"/>
                  <a:pt x="3498595" y="2178986"/>
                  <a:pt x="3505415" y="2292381"/>
                </a:cubicBezTo>
                <a:cubicBezTo>
                  <a:pt x="3514746" y="2447918"/>
                  <a:pt x="3522761" y="2603544"/>
                  <a:pt x="3508406" y="2759171"/>
                </a:cubicBezTo>
                <a:cubicBezTo>
                  <a:pt x="3497997" y="2866762"/>
                  <a:pt x="3488427" y="2974352"/>
                  <a:pt x="3496442" y="3082389"/>
                </a:cubicBezTo>
                <a:cubicBezTo>
                  <a:pt x="3502066" y="3158639"/>
                  <a:pt x="3510200" y="3234980"/>
                  <a:pt x="3504816" y="3311409"/>
                </a:cubicBezTo>
                <a:lnTo>
                  <a:pt x="3500655" y="3407763"/>
                </a:lnTo>
                <a:lnTo>
                  <a:pt x="3500528" y="3407763"/>
                </a:lnTo>
                <a:lnTo>
                  <a:pt x="3500186" y="3418624"/>
                </a:lnTo>
                <a:lnTo>
                  <a:pt x="3498431" y="3459279"/>
                </a:lnTo>
                <a:lnTo>
                  <a:pt x="3498786" y="3476530"/>
                </a:lnTo>
                <a:lnTo>
                  <a:pt x="3500070" y="3476530"/>
                </a:lnTo>
                <a:lnTo>
                  <a:pt x="3504922" y="3592711"/>
                </a:lnTo>
                <a:lnTo>
                  <a:pt x="3504733" y="3642505"/>
                </a:lnTo>
                <a:lnTo>
                  <a:pt x="3344090" y="3645620"/>
                </a:lnTo>
                <a:cubicBezTo>
                  <a:pt x="3179267" y="3652578"/>
                  <a:pt x="3015642" y="3636699"/>
                  <a:pt x="2851776" y="3628492"/>
                </a:cubicBezTo>
                <a:cubicBezTo>
                  <a:pt x="2716167" y="3622675"/>
                  <a:pt x="2580186" y="3623335"/>
                  <a:pt x="2444683" y="3630454"/>
                </a:cubicBezTo>
                <a:cubicBezTo>
                  <a:pt x="2220221" y="3640802"/>
                  <a:pt x="1995758" y="3642229"/>
                  <a:pt x="1771055" y="3636431"/>
                </a:cubicBezTo>
                <a:cubicBezTo>
                  <a:pt x="1659183" y="3633576"/>
                  <a:pt x="1547429" y="3634736"/>
                  <a:pt x="1435676" y="3638305"/>
                </a:cubicBezTo>
                <a:cubicBezTo>
                  <a:pt x="1179420" y="3646601"/>
                  <a:pt x="923403" y="3637323"/>
                  <a:pt x="667265" y="3634558"/>
                </a:cubicBezTo>
                <a:cubicBezTo>
                  <a:pt x="569736" y="3633488"/>
                  <a:pt x="472205" y="3633665"/>
                  <a:pt x="374794" y="3637679"/>
                </a:cubicBezTo>
                <a:cubicBezTo>
                  <a:pt x="264415" y="3642140"/>
                  <a:pt x="154036" y="3643412"/>
                  <a:pt x="43657" y="3642932"/>
                </a:cubicBezTo>
                <a:lnTo>
                  <a:pt x="11965" y="3642429"/>
                </a:lnTo>
                <a:lnTo>
                  <a:pt x="24360" y="3479541"/>
                </a:lnTo>
                <a:cubicBezTo>
                  <a:pt x="26194" y="3423392"/>
                  <a:pt x="25594" y="3367189"/>
                  <a:pt x="22559" y="3311038"/>
                </a:cubicBezTo>
                <a:cubicBezTo>
                  <a:pt x="16343" y="3197955"/>
                  <a:pt x="-628" y="3084971"/>
                  <a:pt x="13594" y="2971689"/>
                </a:cubicBezTo>
                <a:cubicBezTo>
                  <a:pt x="38335" y="2776712"/>
                  <a:pt x="12519" y="2582431"/>
                  <a:pt x="4272" y="2387950"/>
                </a:cubicBezTo>
                <a:cubicBezTo>
                  <a:pt x="-3262" y="2237604"/>
                  <a:pt x="2250" y="2086990"/>
                  <a:pt x="20765" y="1937298"/>
                </a:cubicBezTo>
                <a:cubicBezTo>
                  <a:pt x="38958" y="1790576"/>
                  <a:pt x="37113" y="1642627"/>
                  <a:pt x="15268" y="1496252"/>
                </a:cubicBezTo>
                <a:cubicBezTo>
                  <a:pt x="7718" y="1430798"/>
                  <a:pt x="7400" y="1364898"/>
                  <a:pt x="14311" y="1299395"/>
                </a:cubicBezTo>
                <a:cubicBezTo>
                  <a:pt x="22640" y="1195064"/>
                  <a:pt x="20682" y="1090348"/>
                  <a:pt x="8455" y="986285"/>
                </a:cubicBezTo>
                <a:cubicBezTo>
                  <a:pt x="-8159" y="849535"/>
                  <a:pt x="3794" y="712390"/>
                  <a:pt x="9890" y="575540"/>
                </a:cubicBezTo>
                <a:cubicBezTo>
                  <a:pt x="14432" y="472556"/>
                  <a:pt x="17180" y="369671"/>
                  <a:pt x="12878" y="266688"/>
                </a:cubicBezTo>
                <a:lnTo>
                  <a:pt x="14418" y="21931"/>
                </a:lnTo>
                <a:lnTo>
                  <a:pt x="163536" y="23733"/>
                </a:lnTo>
                <a:cubicBezTo>
                  <a:pt x="346324" y="25875"/>
                  <a:pt x="528992" y="25875"/>
                  <a:pt x="711062" y="9535"/>
                </a:cubicBezTo>
                <a:cubicBezTo>
                  <a:pt x="769619" y="4223"/>
                  <a:pt x="828415" y="562"/>
                  <a:pt x="887181" y="60"/>
                </a:cubicBez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2240" r="21548" b="-2"/>
          <a:stretch/>
        </p:blipFill>
        <p:spPr bwMode="auto">
          <a:xfrm>
            <a:off x="4333556" y="2322441"/>
            <a:ext cx="3524888" cy="3160765"/>
          </a:xfrm>
          <a:custGeom>
            <a:avLst/>
            <a:gdLst/>
            <a:ahLst/>
            <a:cxnLst/>
            <a:rect l="l" t="t" r="r" b="b"/>
            <a:pathLst>
              <a:path w="3524888" h="3647338">
                <a:moveTo>
                  <a:pt x="887181" y="60"/>
                </a:moveTo>
                <a:cubicBezTo>
                  <a:pt x="945947" y="-443"/>
                  <a:pt x="1004683" y="2214"/>
                  <a:pt x="1063120" y="9535"/>
                </a:cubicBezTo>
                <a:cubicBezTo>
                  <a:pt x="1192553" y="25206"/>
                  <a:pt x="1324035" y="29312"/>
                  <a:pt x="1454772" y="21769"/>
                </a:cubicBezTo>
                <a:cubicBezTo>
                  <a:pt x="1583729" y="15160"/>
                  <a:pt x="1712924" y="14714"/>
                  <a:pt x="1842239" y="16589"/>
                </a:cubicBezTo>
                <a:cubicBezTo>
                  <a:pt x="1958874" y="18285"/>
                  <a:pt x="2075629" y="18018"/>
                  <a:pt x="2192264" y="13196"/>
                </a:cubicBezTo>
                <a:cubicBezTo>
                  <a:pt x="2323253" y="7660"/>
                  <a:pt x="2454242" y="2928"/>
                  <a:pt x="2585114" y="13911"/>
                </a:cubicBezTo>
                <a:cubicBezTo>
                  <a:pt x="2699008" y="24482"/>
                  <a:pt x="2813669" y="29758"/>
                  <a:pt x="2928437" y="29714"/>
                </a:cubicBezTo>
                <a:cubicBezTo>
                  <a:pt x="3080601" y="28464"/>
                  <a:pt x="3232406" y="19625"/>
                  <a:pt x="3384330" y="14536"/>
                </a:cubicBezTo>
                <a:lnTo>
                  <a:pt x="3481468" y="12130"/>
                </a:lnTo>
                <a:lnTo>
                  <a:pt x="3481325" y="16098"/>
                </a:lnTo>
                <a:lnTo>
                  <a:pt x="3493308" y="84630"/>
                </a:lnTo>
                <a:lnTo>
                  <a:pt x="3493318" y="92959"/>
                </a:lnTo>
                <a:cubicBezTo>
                  <a:pt x="3495695" y="161085"/>
                  <a:pt x="3501169" y="229143"/>
                  <a:pt x="3512114" y="297090"/>
                </a:cubicBezTo>
                <a:cubicBezTo>
                  <a:pt x="3519231" y="340796"/>
                  <a:pt x="3524136" y="384681"/>
                  <a:pt x="3524809" y="428543"/>
                </a:cubicBezTo>
                <a:cubicBezTo>
                  <a:pt x="3525482" y="472405"/>
                  <a:pt x="3521924" y="516245"/>
                  <a:pt x="3512114" y="559861"/>
                </a:cubicBezTo>
                <a:cubicBezTo>
                  <a:pt x="3491119" y="656469"/>
                  <a:pt x="3485618" y="754605"/>
                  <a:pt x="3495724" y="852186"/>
                </a:cubicBezTo>
                <a:cubicBezTo>
                  <a:pt x="3504578" y="948437"/>
                  <a:pt x="3505176" y="1044867"/>
                  <a:pt x="3502664" y="1141386"/>
                </a:cubicBezTo>
                <a:cubicBezTo>
                  <a:pt x="3500391" y="1228440"/>
                  <a:pt x="3500750" y="1315584"/>
                  <a:pt x="3507210" y="1402639"/>
                </a:cubicBezTo>
                <a:cubicBezTo>
                  <a:pt x="3514626" y="1500407"/>
                  <a:pt x="3520966" y="1598176"/>
                  <a:pt x="3506252" y="1695857"/>
                </a:cubicBezTo>
                <a:cubicBezTo>
                  <a:pt x="3492089" y="1780866"/>
                  <a:pt x="3485019" y="1866447"/>
                  <a:pt x="3485079" y="1952109"/>
                </a:cubicBezTo>
                <a:cubicBezTo>
                  <a:pt x="3486753" y="2065682"/>
                  <a:pt x="3498596" y="2178986"/>
                  <a:pt x="3505415" y="2292381"/>
                </a:cubicBezTo>
                <a:cubicBezTo>
                  <a:pt x="3514746" y="2447918"/>
                  <a:pt x="3522761" y="2603544"/>
                  <a:pt x="3508406" y="2759171"/>
                </a:cubicBezTo>
                <a:cubicBezTo>
                  <a:pt x="3497997" y="2866762"/>
                  <a:pt x="3488428" y="2974352"/>
                  <a:pt x="3496442" y="3082389"/>
                </a:cubicBezTo>
                <a:cubicBezTo>
                  <a:pt x="3502066" y="3158639"/>
                  <a:pt x="3510200" y="3234980"/>
                  <a:pt x="3504816" y="3311409"/>
                </a:cubicBezTo>
                <a:lnTo>
                  <a:pt x="3500655" y="3407763"/>
                </a:lnTo>
                <a:lnTo>
                  <a:pt x="3500528" y="3407763"/>
                </a:lnTo>
                <a:lnTo>
                  <a:pt x="3500186" y="3418624"/>
                </a:lnTo>
                <a:lnTo>
                  <a:pt x="3498431" y="3459279"/>
                </a:lnTo>
                <a:lnTo>
                  <a:pt x="3498786" y="3476530"/>
                </a:lnTo>
                <a:lnTo>
                  <a:pt x="3500070" y="3476530"/>
                </a:lnTo>
                <a:lnTo>
                  <a:pt x="3504922" y="3592711"/>
                </a:lnTo>
                <a:lnTo>
                  <a:pt x="3504733" y="3642505"/>
                </a:lnTo>
                <a:lnTo>
                  <a:pt x="3344090" y="3645620"/>
                </a:lnTo>
                <a:cubicBezTo>
                  <a:pt x="3179268" y="3652578"/>
                  <a:pt x="3015642" y="3636699"/>
                  <a:pt x="2851776" y="3628492"/>
                </a:cubicBezTo>
                <a:cubicBezTo>
                  <a:pt x="2716167" y="3622675"/>
                  <a:pt x="2580186" y="3623335"/>
                  <a:pt x="2444683" y="3630454"/>
                </a:cubicBezTo>
                <a:cubicBezTo>
                  <a:pt x="2220221" y="3640802"/>
                  <a:pt x="1995758" y="3642229"/>
                  <a:pt x="1771055" y="3636431"/>
                </a:cubicBezTo>
                <a:cubicBezTo>
                  <a:pt x="1659183" y="3633576"/>
                  <a:pt x="1547429" y="3634736"/>
                  <a:pt x="1435676" y="3638305"/>
                </a:cubicBezTo>
                <a:cubicBezTo>
                  <a:pt x="1179420" y="3646601"/>
                  <a:pt x="923403" y="3637323"/>
                  <a:pt x="667265" y="3634558"/>
                </a:cubicBezTo>
                <a:cubicBezTo>
                  <a:pt x="569736" y="3633488"/>
                  <a:pt x="472205" y="3633665"/>
                  <a:pt x="374794" y="3637679"/>
                </a:cubicBezTo>
                <a:cubicBezTo>
                  <a:pt x="264415" y="3642140"/>
                  <a:pt x="154036" y="3643412"/>
                  <a:pt x="43657" y="3642932"/>
                </a:cubicBezTo>
                <a:lnTo>
                  <a:pt x="11965" y="3642429"/>
                </a:lnTo>
                <a:lnTo>
                  <a:pt x="24360" y="3479541"/>
                </a:lnTo>
                <a:cubicBezTo>
                  <a:pt x="26194" y="3423392"/>
                  <a:pt x="25594" y="3367189"/>
                  <a:pt x="22559" y="3311038"/>
                </a:cubicBezTo>
                <a:cubicBezTo>
                  <a:pt x="16343" y="3197955"/>
                  <a:pt x="-628" y="3084971"/>
                  <a:pt x="13594" y="2971689"/>
                </a:cubicBezTo>
                <a:cubicBezTo>
                  <a:pt x="38335" y="2776712"/>
                  <a:pt x="12519" y="2582431"/>
                  <a:pt x="4272" y="2387950"/>
                </a:cubicBezTo>
                <a:cubicBezTo>
                  <a:pt x="-3262" y="2237604"/>
                  <a:pt x="2250" y="2086990"/>
                  <a:pt x="20765" y="1937298"/>
                </a:cubicBezTo>
                <a:cubicBezTo>
                  <a:pt x="38958" y="1790576"/>
                  <a:pt x="37113" y="1642627"/>
                  <a:pt x="15268" y="1496252"/>
                </a:cubicBezTo>
                <a:cubicBezTo>
                  <a:pt x="7718" y="1430798"/>
                  <a:pt x="7400" y="1364898"/>
                  <a:pt x="14311" y="1299395"/>
                </a:cubicBezTo>
                <a:cubicBezTo>
                  <a:pt x="22640" y="1195064"/>
                  <a:pt x="20682" y="1090348"/>
                  <a:pt x="8455" y="986285"/>
                </a:cubicBezTo>
                <a:cubicBezTo>
                  <a:pt x="-8159" y="849535"/>
                  <a:pt x="3794" y="712390"/>
                  <a:pt x="9890" y="575540"/>
                </a:cubicBezTo>
                <a:cubicBezTo>
                  <a:pt x="14432" y="472556"/>
                  <a:pt x="17180" y="369671"/>
                  <a:pt x="12878" y="266688"/>
                </a:cubicBezTo>
                <a:lnTo>
                  <a:pt x="14418" y="21931"/>
                </a:lnTo>
                <a:lnTo>
                  <a:pt x="163536" y="23733"/>
                </a:lnTo>
                <a:cubicBezTo>
                  <a:pt x="346324" y="25875"/>
                  <a:pt x="528992" y="25875"/>
                  <a:pt x="711062" y="9535"/>
                </a:cubicBezTo>
                <a:cubicBezTo>
                  <a:pt x="769619" y="4223"/>
                  <a:pt x="828415" y="562"/>
                  <a:pt x="887181" y="60"/>
                </a:cubicBez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8" name="Picture 2" descr="Brexit: wisdom of crowds proves effective predictor of Britain's chaotic EU  departure">
            <a:extLst>
              <a:ext uri="{FF2B5EF4-FFF2-40B4-BE49-F238E27FC236}">
                <a16:creationId xmlns:a16="http://schemas.microsoft.com/office/drawing/2014/main" id="{8FF59204-84D6-0EBF-C0D5-B3141C147E9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0864" r="21720" b="-2"/>
          <a:stretch/>
        </p:blipFill>
        <p:spPr bwMode="auto">
          <a:xfrm>
            <a:off x="8156747" y="2294496"/>
            <a:ext cx="3524888" cy="3179052"/>
          </a:xfrm>
          <a:custGeom>
            <a:avLst/>
            <a:gdLst/>
            <a:ahLst/>
            <a:cxnLst/>
            <a:rect l="l" t="t" r="r" b="b"/>
            <a:pathLst>
              <a:path w="3524888" h="3647338">
                <a:moveTo>
                  <a:pt x="887180" y="60"/>
                </a:moveTo>
                <a:cubicBezTo>
                  <a:pt x="945946" y="-442"/>
                  <a:pt x="1004683" y="2214"/>
                  <a:pt x="1063120" y="9535"/>
                </a:cubicBezTo>
                <a:cubicBezTo>
                  <a:pt x="1192553" y="25206"/>
                  <a:pt x="1324035" y="29312"/>
                  <a:pt x="1454772" y="21769"/>
                </a:cubicBezTo>
                <a:cubicBezTo>
                  <a:pt x="1583729" y="15160"/>
                  <a:pt x="1712924" y="14714"/>
                  <a:pt x="1842239" y="16589"/>
                </a:cubicBezTo>
                <a:cubicBezTo>
                  <a:pt x="1958874" y="18285"/>
                  <a:pt x="2075628" y="18018"/>
                  <a:pt x="2192263" y="13196"/>
                </a:cubicBezTo>
                <a:cubicBezTo>
                  <a:pt x="2323253" y="7660"/>
                  <a:pt x="2454242" y="2928"/>
                  <a:pt x="2585113" y="13911"/>
                </a:cubicBezTo>
                <a:cubicBezTo>
                  <a:pt x="2699008" y="24482"/>
                  <a:pt x="2813668" y="29758"/>
                  <a:pt x="2928437" y="29714"/>
                </a:cubicBezTo>
                <a:cubicBezTo>
                  <a:pt x="3080601" y="28464"/>
                  <a:pt x="3232406" y="19625"/>
                  <a:pt x="3384330" y="14536"/>
                </a:cubicBezTo>
                <a:lnTo>
                  <a:pt x="3481468" y="12130"/>
                </a:lnTo>
                <a:lnTo>
                  <a:pt x="3481325" y="16098"/>
                </a:lnTo>
                <a:lnTo>
                  <a:pt x="3493308" y="84630"/>
                </a:lnTo>
                <a:lnTo>
                  <a:pt x="3493318" y="92959"/>
                </a:lnTo>
                <a:cubicBezTo>
                  <a:pt x="3495694" y="161085"/>
                  <a:pt x="3501168" y="229143"/>
                  <a:pt x="3512114" y="297090"/>
                </a:cubicBezTo>
                <a:cubicBezTo>
                  <a:pt x="3519231" y="340796"/>
                  <a:pt x="3524136" y="384681"/>
                  <a:pt x="3524809" y="428543"/>
                </a:cubicBezTo>
                <a:cubicBezTo>
                  <a:pt x="3525482" y="472405"/>
                  <a:pt x="3521923" y="516245"/>
                  <a:pt x="3512114" y="559861"/>
                </a:cubicBezTo>
                <a:cubicBezTo>
                  <a:pt x="3491119" y="656469"/>
                  <a:pt x="3485617" y="754605"/>
                  <a:pt x="3495724" y="852186"/>
                </a:cubicBezTo>
                <a:cubicBezTo>
                  <a:pt x="3504577" y="948437"/>
                  <a:pt x="3505176" y="1044867"/>
                  <a:pt x="3502664" y="1141386"/>
                </a:cubicBezTo>
                <a:cubicBezTo>
                  <a:pt x="3500391" y="1228440"/>
                  <a:pt x="3500749" y="1315584"/>
                  <a:pt x="3507210" y="1402639"/>
                </a:cubicBezTo>
                <a:cubicBezTo>
                  <a:pt x="3514626" y="1500407"/>
                  <a:pt x="3520966" y="1598176"/>
                  <a:pt x="3506251" y="1695857"/>
                </a:cubicBezTo>
                <a:cubicBezTo>
                  <a:pt x="3492089" y="1780866"/>
                  <a:pt x="3485019" y="1866447"/>
                  <a:pt x="3485079" y="1952109"/>
                </a:cubicBezTo>
                <a:cubicBezTo>
                  <a:pt x="3486753" y="2065682"/>
                  <a:pt x="3498595" y="2178986"/>
                  <a:pt x="3505414" y="2292381"/>
                </a:cubicBezTo>
                <a:cubicBezTo>
                  <a:pt x="3514746" y="2447918"/>
                  <a:pt x="3522760" y="2603544"/>
                  <a:pt x="3508405" y="2759171"/>
                </a:cubicBezTo>
                <a:cubicBezTo>
                  <a:pt x="3497997" y="2866762"/>
                  <a:pt x="3488427" y="2974352"/>
                  <a:pt x="3496442" y="3082389"/>
                </a:cubicBezTo>
                <a:cubicBezTo>
                  <a:pt x="3502065" y="3158639"/>
                  <a:pt x="3510200" y="3234980"/>
                  <a:pt x="3504816" y="3311409"/>
                </a:cubicBezTo>
                <a:lnTo>
                  <a:pt x="3500655" y="3407763"/>
                </a:lnTo>
                <a:lnTo>
                  <a:pt x="3500528" y="3407763"/>
                </a:lnTo>
                <a:lnTo>
                  <a:pt x="3500186" y="3418624"/>
                </a:lnTo>
                <a:lnTo>
                  <a:pt x="3498431" y="3459279"/>
                </a:lnTo>
                <a:lnTo>
                  <a:pt x="3498786" y="3476530"/>
                </a:lnTo>
                <a:lnTo>
                  <a:pt x="3500070" y="3476530"/>
                </a:lnTo>
                <a:lnTo>
                  <a:pt x="3504922" y="3592711"/>
                </a:lnTo>
                <a:lnTo>
                  <a:pt x="3504733" y="3642505"/>
                </a:lnTo>
                <a:lnTo>
                  <a:pt x="3344090" y="3645620"/>
                </a:lnTo>
                <a:cubicBezTo>
                  <a:pt x="3179267" y="3652578"/>
                  <a:pt x="3015642" y="3636699"/>
                  <a:pt x="2851776" y="3628492"/>
                </a:cubicBezTo>
                <a:cubicBezTo>
                  <a:pt x="2716167" y="3622675"/>
                  <a:pt x="2580186" y="3623335"/>
                  <a:pt x="2444683" y="3630454"/>
                </a:cubicBezTo>
                <a:cubicBezTo>
                  <a:pt x="2220221" y="3640802"/>
                  <a:pt x="1995757" y="3642229"/>
                  <a:pt x="1771055" y="3636431"/>
                </a:cubicBezTo>
                <a:cubicBezTo>
                  <a:pt x="1659183" y="3633576"/>
                  <a:pt x="1547429" y="3634736"/>
                  <a:pt x="1435675" y="3638305"/>
                </a:cubicBezTo>
                <a:cubicBezTo>
                  <a:pt x="1179419" y="3646601"/>
                  <a:pt x="923403" y="3637323"/>
                  <a:pt x="667265" y="3634558"/>
                </a:cubicBezTo>
                <a:cubicBezTo>
                  <a:pt x="569736" y="3633488"/>
                  <a:pt x="472205" y="3633665"/>
                  <a:pt x="374793" y="3637679"/>
                </a:cubicBezTo>
                <a:cubicBezTo>
                  <a:pt x="264415" y="3642140"/>
                  <a:pt x="154036" y="3643412"/>
                  <a:pt x="43657" y="3642932"/>
                </a:cubicBezTo>
                <a:lnTo>
                  <a:pt x="11965" y="3642429"/>
                </a:lnTo>
                <a:lnTo>
                  <a:pt x="24360" y="3479541"/>
                </a:lnTo>
                <a:cubicBezTo>
                  <a:pt x="26194" y="3423392"/>
                  <a:pt x="25594" y="3367189"/>
                  <a:pt x="22559" y="3311038"/>
                </a:cubicBezTo>
                <a:cubicBezTo>
                  <a:pt x="16343" y="3197955"/>
                  <a:pt x="-628" y="3084971"/>
                  <a:pt x="13594" y="2971689"/>
                </a:cubicBezTo>
                <a:cubicBezTo>
                  <a:pt x="38335" y="2776712"/>
                  <a:pt x="12519" y="2582431"/>
                  <a:pt x="4272" y="2387950"/>
                </a:cubicBezTo>
                <a:cubicBezTo>
                  <a:pt x="-3262" y="2237604"/>
                  <a:pt x="2250" y="2086990"/>
                  <a:pt x="20765" y="1937298"/>
                </a:cubicBezTo>
                <a:cubicBezTo>
                  <a:pt x="38958" y="1790576"/>
                  <a:pt x="37113" y="1642627"/>
                  <a:pt x="15268" y="1496252"/>
                </a:cubicBezTo>
                <a:cubicBezTo>
                  <a:pt x="7718" y="1430798"/>
                  <a:pt x="7400" y="1364898"/>
                  <a:pt x="14311" y="1299395"/>
                </a:cubicBezTo>
                <a:cubicBezTo>
                  <a:pt x="22640" y="1195064"/>
                  <a:pt x="20682" y="1090348"/>
                  <a:pt x="8455" y="986285"/>
                </a:cubicBezTo>
                <a:cubicBezTo>
                  <a:pt x="-8159" y="849535"/>
                  <a:pt x="3794" y="712390"/>
                  <a:pt x="9890" y="575540"/>
                </a:cubicBezTo>
                <a:cubicBezTo>
                  <a:pt x="14432" y="472556"/>
                  <a:pt x="17180" y="369671"/>
                  <a:pt x="12878" y="266688"/>
                </a:cubicBezTo>
                <a:lnTo>
                  <a:pt x="14418" y="21931"/>
                </a:lnTo>
                <a:lnTo>
                  <a:pt x="163536" y="23733"/>
                </a:lnTo>
                <a:cubicBezTo>
                  <a:pt x="346324" y="25875"/>
                  <a:pt x="528992" y="25875"/>
                  <a:pt x="711061" y="9535"/>
                </a:cubicBezTo>
                <a:cubicBezTo>
                  <a:pt x="769618" y="4223"/>
                  <a:pt x="828414" y="562"/>
                  <a:pt x="887180" y="60"/>
                </a:cubicBezTo>
                <a:close/>
              </a:path>
            </a:pathLst>
          </a:cu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FFF8B27-5CE4-7B9D-5C48-61F3495E3B0F}"/>
              </a:ext>
            </a:extLst>
          </p:cNvPr>
          <p:cNvSpPr txBox="1"/>
          <p:nvPr/>
        </p:nvSpPr>
        <p:spPr>
          <a:xfrm>
            <a:off x="5511800" y="5868557"/>
            <a:ext cx="2806700" cy="584775"/>
          </a:xfrm>
          <a:prstGeom prst="rect">
            <a:avLst/>
          </a:prstGeom>
          <a:noFill/>
        </p:spPr>
        <p:txBody>
          <a:bodyPr wrap="square" rtlCol="0">
            <a:spAutoFit/>
          </a:bodyPr>
          <a:lstStyle/>
          <a:p>
            <a:r>
              <a:rPr lang="en-US" sz="3200" b="1" dirty="0"/>
              <a:t>Consent</a:t>
            </a:r>
            <a:r>
              <a:rPr lang="en-US" dirty="0"/>
              <a:t> </a:t>
            </a:r>
          </a:p>
        </p:txBody>
      </p:sp>
      <p:sp>
        <p:nvSpPr>
          <p:cNvPr id="9" name="TextBox 8">
            <a:extLst>
              <a:ext uri="{FF2B5EF4-FFF2-40B4-BE49-F238E27FC236}">
                <a16:creationId xmlns:a16="http://schemas.microsoft.com/office/drawing/2014/main" id="{F7FF9350-D2AA-CB86-9F12-8B8509644E55}"/>
              </a:ext>
            </a:extLst>
          </p:cNvPr>
          <p:cNvSpPr txBox="1"/>
          <p:nvPr/>
        </p:nvSpPr>
        <p:spPr>
          <a:xfrm>
            <a:off x="8455344" y="5868557"/>
            <a:ext cx="3355656" cy="584775"/>
          </a:xfrm>
          <a:prstGeom prst="rect">
            <a:avLst/>
          </a:prstGeom>
          <a:noFill/>
        </p:spPr>
        <p:txBody>
          <a:bodyPr wrap="square" rtlCol="0">
            <a:spAutoFit/>
          </a:bodyPr>
          <a:lstStyle/>
          <a:p>
            <a:r>
              <a:rPr lang="en-US" sz="3200" b="1" dirty="0"/>
              <a:t>Implied Consent </a:t>
            </a:r>
          </a:p>
        </p:txBody>
      </p:sp>
      <p:sp>
        <p:nvSpPr>
          <p:cNvPr id="10" name="TextBox 9">
            <a:extLst>
              <a:ext uri="{FF2B5EF4-FFF2-40B4-BE49-F238E27FC236}">
                <a16:creationId xmlns:a16="http://schemas.microsoft.com/office/drawing/2014/main" id="{2C34DBBF-AA42-A170-06F2-5CF213A65C59}"/>
              </a:ext>
            </a:extLst>
          </p:cNvPr>
          <p:cNvSpPr txBox="1"/>
          <p:nvPr/>
        </p:nvSpPr>
        <p:spPr>
          <a:xfrm>
            <a:off x="1333500" y="5887359"/>
            <a:ext cx="2565400" cy="584775"/>
          </a:xfrm>
          <a:prstGeom prst="rect">
            <a:avLst/>
          </a:prstGeom>
          <a:noFill/>
        </p:spPr>
        <p:txBody>
          <a:bodyPr wrap="square" rtlCol="0">
            <a:spAutoFit/>
          </a:bodyPr>
          <a:lstStyle/>
          <a:p>
            <a:r>
              <a:rPr lang="en-US" sz="3200" b="1" dirty="0"/>
              <a:t>Self </a:t>
            </a:r>
            <a:r>
              <a:rPr lang="en-US" sz="3200" b="1" dirty="0" err="1"/>
              <a:t>Defence</a:t>
            </a:r>
            <a:r>
              <a:rPr lang="en-US" sz="3200" b="1" dirty="0"/>
              <a:t> </a:t>
            </a:r>
          </a:p>
        </p:txBody>
      </p:sp>
    </p:spTree>
    <p:extLst>
      <p:ext uri="{BB962C8B-B14F-4D97-AF65-F5344CB8AC3E}">
        <p14:creationId xmlns:p14="http://schemas.microsoft.com/office/powerpoint/2010/main" val="135634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62608"/>
            <a:ext cx="8280920"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S.47 - Actual Bodily Harm (ABH)</a:t>
            </a:r>
          </a:p>
        </p:txBody>
      </p:sp>
      <p:graphicFrame>
        <p:nvGraphicFramePr>
          <p:cNvPr id="4" name="Diagram 3"/>
          <p:cNvGraphicFramePr/>
          <p:nvPr/>
        </p:nvGraphicFramePr>
        <p:xfrm>
          <a:off x="294973" y="1210940"/>
          <a:ext cx="8262588" cy="34001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E307AD7-E12B-24D9-C524-DB002BD3FDAD}"/>
              </a:ext>
            </a:extLst>
          </p:cNvPr>
          <p:cNvSpPr txBox="1"/>
          <p:nvPr/>
        </p:nvSpPr>
        <p:spPr>
          <a:xfrm>
            <a:off x="578272" y="4965269"/>
            <a:ext cx="7378700" cy="523220"/>
          </a:xfrm>
          <a:prstGeom prst="rect">
            <a:avLst/>
          </a:prstGeom>
          <a:noFill/>
        </p:spPr>
        <p:txBody>
          <a:bodyPr wrap="square">
            <a:spAutoFit/>
          </a:bodyPr>
          <a:lstStyle/>
          <a:p>
            <a:pPr>
              <a:lnSpc>
                <a:spcPct val="100000"/>
              </a:lnSpc>
            </a:pPr>
            <a:r>
              <a:rPr lang="en-GB" altLang="en-US" sz="2800" b="1" dirty="0">
                <a:ea typeface="ＭＳ Ｐゴシック" panose="020B0600070205080204" pitchFamily="34" charset="-128"/>
              </a:rPr>
              <a:t>What do you think the definition of ABH is? </a:t>
            </a:r>
          </a:p>
        </p:txBody>
      </p:sp>
      <p:sp>
        <p:nvSpPr>
          <p:cNvPr id="7" name="TextBox 6">
            <a:extLst>
              <a:ext uri="{FF2B5EF4-FFF2-40B4-BE49-F238E27FC236}">
                <a16:creationId xmlns:a16="http://schemas.microsoft.com/office/drawing/2014/main" id="{CD22A326-B663-7D2A-9498-9D85F9B0D42A}"/>
              </a:ext>
            </a:extLst>
          </p:cNvPr>
          <p:cNvSpPr txBox="1"/>
          <p:nvPr/>
        </p:nvSpPr>
        <p:spPr>
          <a:xfrm rot="521359">
            <a:off x="8651796" y="579652"/>
            <a:ext cx="3024839" cy="1477328"/>
          </a:xfrm>
          <a:prstGeom prst="rect">
            <a:avLst/>
          </a:prstGeom>
          <a:solidFill>
            <a:schemeClr val="accent1">
              <a:lumMod val="60000"/>
              <a:lumOff val="40000"/>
            </a:schemeClr>
          </a:solidFill>
          <a:ln>
            <a:noFill/>
          </a:ln>
        </p:spPr>
        <p:txBody>
          <a:bodyPr wrap="square">
            <a:spAutoFit/>
          </a:bodyPr>
          <a:lstStyle/>
          <a:p>
            <a:pPr algn="ctr">
              <a:lnSpc>
                <a:spcPct val="100000"/>
              </a:lnSpc>
            </a:pPr>
            <a:r>
              <a:rPr lang="en-GB" altLang="en-US" sz="1800" dirty="0">
                <a:ea typeface="ＭＳ Ｐゴシック" panose="020B0600070205080204" pitchFamily="34" charset="-128"/>
              </a:rPr>
              <a:t>The main factor</a:t>
            </a:r>
            <a:r>
              <a:rPr lang="en-GB" altLang="en-US" sz="1800" baseline="0" dirty="0">
                <a:ea typeface="ＭＳ Ｐゴシック" panose="020B0600070205080204" pitchFamily="34" charset="-128"/>
              </a:rPr>
              <a:t> which distinguishes common assault by beating from ABH is the degree of injury.</a:t>
            </a:r>
          </a:p>
          <a:p>
            <a:pPr>
              <a:lnSpc>
                <a:spcPct val="100000"/>
              </a:lnSpc>
            </a:pPr>
            <a:endParaRPr lang="en-GB" altLang="en-US" sz="1800" baseline="0" dirty="0">
              <a:ea typeface="ＭＳ Ｐゴシック" panose="020B0600070205080204" pitchFamily="34" charset="-128"/>
            </a:endParaRPr>
          </a:p>
        </p:txBody>
      </p:sp>
      <p:sp>
        <p:nvSpPr>
          <p:cNvPr id="9" name="TextBox 8">
            <a:extLst>
              <a:ext uri="{FF2B5EF4-FFF2-40B4-BE49-F238E27FC236}">
                <a16:creationId xmlns:a16="http://schemas.microsoft.com/office/drawing/2014/main" id="{E3E1AC45-18C0-1C48-3257-77525885EC10}"/>
              </a:ext>
            </a:extLst>
          </p:cNvPr>
          <p:cNvSpPr txBox="1"/>
          <p:nvPr/>
        </p:nvSpPr>
        <p:spPr>
          <a:xfrm>
            <a:off x="8240271" y="3795718"/>
            <a:ext cx="3530600" cy="2862322"/>
          </a:xfrm>
          <a:prstGeom prst="rect">
            <a:avLst/>
          </a:prstGeom>
          <a:solidFill>
            <a:schemeClr val="accent1">
              <a:lumMod val="60000"/>
              <a:lumOff val="40000"/>
            </a:schemeClr>
          </a:solidFill>
          <a:ln>
            <a:noFill/>
          </a:ln>
        </p:spPr>
        <p:txBody>
          <a:bodyPr wrap="square">
            <a:spAutoFit/>
          </a:bodyPr>
          <a:lstStyle/>
          <a:p>
            <a:pPr algn="ctr">
              <a:lnSpc>
                <a:spcPct val="100000"/>
              </a:lnSpc>
            </a:pPr>
            <a:r>
              <a:rPr lang="en-GB" altLang="en-US" sz="1800" b="1" baseline="0" dirty="0">
                <a:ea typeface="ＭＳ Ｐゴシック" panose="020B0600070205080204" pitchFamily="34" charset="-128"/>
              </a:rPr>
              <a:t>Bodily harm </a:t>
            </a:r>
            <a:r>
              <a:rPr lang="en-GB" altLang="en-US" sz="1800" baseline="0" dirty="0">
                <a:ea typeface="ＭＳ Ｐゴシック" panose="020B0600070205080204" pitchFamily="34" charset="-128"/>
              </a:rPr>
              <a:t>– includes any hurt or injury calculated to interfere with the health or comfort of the victim. Such injury or hurt need not be permanent  but must be more than merely transient. (lasting for only a short time)</a:t>
            </a:r>
          </a:p>
          <a:p>
            <a:pPr algn="ctr">
              <a:lnSpc>
                <a:spcPct val="100000"/>
              </a:lnSpc>
            </a:pPr>
            <a:r>
              <a:rPr lang="en-GB" altLang="en-US" sz="1800" baseline="0" dirty="0">
                <a:ea typeface="ＭＳ Ｐゴシック" panose="020B0600070205080204" pitchFamily="34" charset="-128"/>
              </a:rPr>
              <a:t>The injury must be real and must be able to be seen and felt by the victim. </a:t>
            </a:r>
          </a:p>
        </p:txBody>
      </p:sp>
      <p:sp>
        <p:nvSpPr>
          <p:cNvPr id="11" name="TextBox 10">
            <a:extLst>
              <a:ext uri="{FF2B5EF4-FFF2-40B4-BE49-F238E27FC236}">
                <a16:creationId xmlns:a16="http://schemas.microsoft.com/office/drawing/2014/main" id="{287D9B00-7181-EE91-0D4F-7CBB9D43EB74}"/>
              </a:ext>
            </a:extLst>
          </p:cNvPr>
          <p:cNvSpPr txBox="1"/>
          <p:nvPr/>
        </p:nvSpPr>
        <p:spPr>
          <a:xfrm>
            <a:off x="421129" y="6133727"/>
            <a:ext cx="7756827" cy="461665"/>
          </a:xfrm>
          <a:prstGeom prst="rect">
            <a:avLst/>
          </a:prstGeom>
          <a:noFill/>
        </p:spPr>
        <p:txBody>
          <a:bodyPr wrap="square">
            <a:spAutoFit/>
          </a:bodyPr>
          <a:lstStyle/>
          <a:p>
            <a:pPr algn="ctr">
              <a:lnSpc>
                <a:spcPct val="100000"/>
              </a:lnSpc>
            </a:pPr>
            <a:r>
              <a:rPr lang="en-GB" altLang="en-US" sz="1200" dirty="0">
                <a:ea typeface="ＭＳ Ｐゴシック" panose="020B0600070205080204" pitchFamily="34" charset="-128"/>
              </a:rPr>
              <a:t>Intention or recklessness are the same for ABH as they are for common assault by beating,</a:t>
            </a:r>
            <a:r>
              <a:rPr lang="en-GB" altLang="en-US" sz="1200" baseline="0" dirty="0">
                <a:ea typeface="ＭＳ Ｐゴシック" panose="020B0600070205080204" pitchFamily="34" charset="-128"/>
              </a:rPr>
              <a:t> it only needs to be proved the assault was intended or carried out recklessly. </a:t>
            </a:r>
            <a:endParaRPr lang="en-GB" altLang="en-US" sz="1200" dirty="0">
              <a:ea typeface="ＭＳ Ｐゴシック" panose="020B0600070205080204" pitchFamily="34" charset="-128"/>
            </a:endParaRPr>
          </a:p>
        </p:txBody>
      </p:sp>
    </p:spTree>
    <p:extLst>
      <p:ext uri="{BB962C8B-B14F-4D97-AF65-F5344CB8AC3E}">
        <p14:creationId xmlns:p14="http://schemas.microsoft.com/office/powerpoint/2010/main" val="200543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7D7DD885-32A6-4C60-B02E-0823F42FF6C4}"/>
                                            </p:graphicEl>
                                          </p:spTgt>
                                        </p:tgtEl>
                                        <p:attrNameLst>
                                          <p:attrName>style.visibility</p:attrName>
                                        </p:attrNameLst>
                                      </p:cBhvr>
                                      <p:to>
                                        <p:strVal val="visible"/>
                                      </p:to>
                                    </p:set>
                                    <p:animEffect transition="in" filter="fade">
                                      <p:cBhvr>
                                        <p:cTn id="7" dur="500"/>
                                        <p:tgtEl>
                                          <p:spTgt spid="4">
                                            <p:graphicEl>
                                              <a:dgm id="{7D7DD885-32A6-4C60-B02E-0823F42FF6C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44FE96D1-D1A4-426B-AC76-018540E35D08}"/>
                                            </p:graphicEl>
                                          </p:spTgt>
                                        </p:tgtEl>
                                        <p:attrNameLst>
                                          <p:attrName>style.visibility</p:attrName>
                                        </p:attrNameLst>
                                      </p:cBhvr>
                                      <p:to>
                                        <p:strVal val="visible"/>
                                      </p:to>
                                    </p:set>
                                    <p:animEffect transition="in" filter="fade">
                                      <p:cBhvr>
                                        <p:cTn id="12" dur="500"/>
                                        <p:tgtEl>
                                          <p:spTgt spid="4">
                                            <p:graphicEl>
                                              <a:dgm id="{44FE96D1-D1A4-426B-AC76-018540E35D0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4573"/>
            <a:ext cx="8280920"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Actual Bodily Harm (ABH</a:t>
            </a:r>
            <a:r>
              <a:rPr lang="en-GB" sz="2800" b="1" dirty="0">
                <a:solidFill>
                  <a:schemeClr val="bg1"/>
                </a:solidFill>
              </a:rPr>
              <a:t>)</a:t>
            </a:r>
          </a:p>
        </p:txBody>
      </p:sp>
      <p:graphicFrame>
        <p:nvGraphicFramePr>
          <p:cNvPr id="3" name="Diagram 2"/>
          <p:cNvGraphicFramePr/>
          <p:nvPr/>
        </p:nvGraphicFramePr>
        <p:xfrm>
          <a:off x="179636" y="1197455"/>
          <a:ext cx="8280920" cy="3112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40BA8470-9DD8-6820-6CC5-05F416607710}"/>
              </a:ext>
            </a:extLst>
          </p:cNvPr>
          <p:cNvSpPr txBox="1"/>
          <p:nvPr/>
        </p:nvSpPr>
        <p:spPr>
          <a:xfrm>
            <a:off x="7503864" y="4309575"/>
            <a:ext cx="4330700" cy="2308324"/>
          </a:xfrm>
          <a:prstGeom prst="rect">
            <a:avLst/>
          </a:prstGeom>
          <a:solidFill>
            <a:schemeClr val="accent1">
              <a:lumMod val="60000"/>
              <a:lumOff val="40000"/>
            </a:schemeClr>
          </a:solidFill>
          <a:ln>
            <a:noFill/>
          </a:ln>
        </p:spPr>
        <p:txBody>
          <a:bodyPr wrap="square">
            <a:spAutoFit/>
          </a:bodyPr>
          <a:lstStyle/>
          <a:p>
            <a:pPr algn="ctr">
              <a:lnSpc>
                <a:spcPct val="100000"/>
              </a:lnSpc>
            </a:pPr>
            <a:r>
              <a:rPr lang="en-GB" altLang="en-US" sz="1800" dirty="0">
                <a:ea typeface="ＭＳ Ｐゴシック" panose="020B0600070205080204" pitchFamily="34" charset="-128"/>
              </a:rPr>
              <a:t>This definition is from case </a:t>
            </a:r>
            <a:r>
              <a:rPr lang="en-GB" altLang="en-US" dirty="0">
                <a:ea typeface="ＭＳ Ｐゴシック" panose="020B0600070205080204" pitchFamily="34" charset="-128"/>
              </a:rPr>
              <a:t>l</a:t>
            </a:r>
            <a:r>
              <a:rPr lang="en-GB" altLang="en-US" sz="1800" dirty="0">
                <a:ea typeface="ＭＳ Ｐゴシック" panose="020B0600070205080204" pitchFamily="34" charset="-128"/>
              </a:rPr>
              <a:t>aw </a:t>
            </a:r>
            <a:br>
              <a:rPr lang="en-GB" altLang="en-US" sz="1800" dirty="0">
                <a:ea typeface="ＭＳ Ｐゴシック" panose="020B0600070205080204" pitchFamily="34" charset="-128"/>
              </a:rPr>
            </a:br>
            <a:r>
              <a:rPr lang="en-GB" altLang="en-US" sz="1800" dirty="0">
                <a:ea typeface="ＭＳ Ｐゴシック" panose="020B0600070205080204" pitchFamily="34" charset="-128"/>
              </a:rPr>
              <a:t>R v Chan-Fook (1994)    </a:t>
            </a:r>
          </a:p>
          <a:p>
            <a:pPr algn="ctr">
              <a:lnSpc>
                <a:spcPct val="100000"/>
              </a:lnSpc>
            </a:pPr>
            <a:endParaRPr lang="en-GB" altLang="en-US" sz="1800" dirty="0">
              <a:ea typeface="ＭＳ Ｐゴシック" panose="020B0600070205080204" pitchFamily="34" charset="-128"/>
            </a:endParaRPr>
          </a:p>
          <a:p>
            <a:pPr algn="ctr">
              <a:lnSpc>
                <a:spcPct val="100000"/>
              </a:lnSpc>
            </a:pPr>
            <a:r>
              <a:rPr lang="en-GB" altLang="en-US" sz="1800" dirty="0">
                <a:ea typeface="ＭＳ Ｐゴシック" panose="020B0600070205080204" pitchFamily="34" charset="-128"/>
              </a:rPr>
              <a:t>Harm can be permanent or temporary.</a:t>
            </a:r>
            <a:r>
              <a:rPr lang="en-GB" altLang="en-US" sz="1800" baseline="0" dirty="0">
                <a:ea typeface="ＭＳ Ｐゴシック" panose="020B0600070205080204" pitchFamily="34" charset="-128"/>
              </a:rPr>
              <a:t> </a:t>
            </a:r>
          </a:p>
          <a:p>
            <a:pPr algn="ctr">
              <a:lnSpc>
                <a:spcPct val="100000"/>
              </a:lnSpc>
            </a:pPr>
            <a:endParaRPr lang="en-GB" altLang="en-US" sz="1800" baseline="0" dirty="0">
              <a:ea typeface="ＭＳ Ｐゴシック" panose="020B0600070205080204" pitchFamily="34" charset="-128"/>
            </a:endParaRPr>
          </a:p>
          <a:p>
            <a:pPr algn="ctr">
              <a:lnSpc>
                <a:spcPct val="100000"/>
              </a:lnSpc>
            </a:pPr>
            <a:r>
              <a:rPr lang="en-GB" altLang="en-US" sz="1800" baseline="0" dirty="0">
                <a:ea typeface="ＭＳ Ｐゴシック" panose="020B0600070205080204" pitchFamily="34" charset="-128"/>
              </a:rPr>
              <a:t>Harm includes both physical harm and shock or mental injury. It</a:t>
            </a:r>
            <a:r>
              <a:rPr lang="en-GB" altLang="en-US" sz="1800" dirty="0">
                <a:ea typeface="ＭＳ Ｐゴシック" panose="020B0600070205080204" pitchFamily="34" charset="-128"/>
              </a:rPr>
              <a:t> can include a loss of consciousness.</a:t>
            </a:r>
          </a:p>
        </p:txBody>
      </p:sp>
      <p:pic>
        <p:nvPicPr>
          <p:cNvPr id="13314" name="Picture 2" descr="What is the Sentence for Actual Bodily Harm? - Kang &amp; Co Solicitors">
            <a:extLst>
              <a:ext uri="{FF2B5EF4-FFF2-40B4-BE49-F238E27FC236}">
                <a16:creationId xmlns:a16="http://schemas.microsoft.com/office/drawing/2014/main" id="{A665D846-E24D-07D5-9A4E-3A7CDA4DE3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0556" y="184573"/>
            <a:ext cx="3227494" cy="1613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46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33AFD79-7AB9-4DC8-AFB1-EB3A08712DDD}"/>
                                            </p:graphicEl>
                                          </p:spTgt>
                                        </p:tgtEl>
                                        <p:attrNameLst>
                                          <p:attrName>style.visibility</p:attrName>
                                        </p:attrNameLst>
                                      </p:cBhvr>
                                      <p:to>
                                        <p:strVal val="visible"/>
                                      </p:to>
                                    </p:set>
                                    <p:animEffect transition="in" filter="fade">
                                      <p:cBhvr>
                                        <p:cTn id="7" dur="500"/>
                                        <p:tgtEl>
                                          <p:spTgt spid="3">
                                            <p:graphicEl>
                                              <a:dgm id="{533AFD79-7AB9-4DC8-AFB1-EB3A08712DD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9B62995D-0918-44CE-8126-6422155D8F70}"/>
                                            </p:graphicEl>
                                          </p:spTgt>
                                        </p:tgtEl>
                                        <p:attrNameLst>
                                          <p:attrName>style.visibility</p:attrName>
                                        </p:attrNameLst>
                                      </p:cBhvr>
                                      <p:to>
                                        <p:strVal val="visible"/>
                                      </p:to>
                                    </p:set>
                                    <p:animEffect transition="in" filter="fade">
                                      <p:cBhvr>
                                        <p:cTn id="12" dur="500"/>
                                        <p:tgtEl>
                                          <p:spTgt spid="3">
                                            <p:graphicEl>
                                              <a:dgm id="{9B62995D-0918-44CE-8126-6422155D8F7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080" y="329184"/>
            <a:ext cx="6894576"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100" b="1" kern="1200">
                <a:solidFill>
                  <a:schemeClr val="tx1"/>
                </a:solidFill>
                <a:latin typeface="+mj-lt"/>
                <a:ea typeface="+mj-ea"/>
                <a:cs typeface="+mj-cs"/>
              </a:rPr>
              <a:t>Examples of Actual Bodily Harm</a:t>
            </a:r>
          </a:p>
        </p:txBody>
      </p:sp>
      <p:sp>
        <p:nvSpPr>
          <p:cNvPr id="6" name="TextBox 5">
            <a:extLst>
              <a:ext uri="{FF2B5EF4-FFF2-40B4-BE49-F238E27FC236}">
                <a16:creationId xmlns:a16="http://schemas.microsoft.com/office/drawing/2014/main" id="{CAEF65A9-B566-D1E0-431C-025076BF2977}"/>
              </a:ext>
            </a:extLst>
          </p:cNvPr>
          <p:cNvSpPr txBox="1"/>
          <p:nvPr/>
        </p:nvSpPr>
        <p:spPr>
          <a:xfrm>
            <a:off x="474980" y="2274824"/>
            <a:ext cx="6894576" cy="3483864"/>
          </a:xfrm>
          <a:prstGeom prst="rect">
            <a:avLst/>
          </a:prstGeom>
        </p:spPr>
        <p:txBody>
          <a:bodyPr vert="horz" lIns="91440" tIns="45720" rIns="91440" bIns="45720" rtlCol="0">
            <a:normAutofit/>
          </a:bodyPr>
          <a:lstStyle/>
          <a:p>
            <a:pPr marL="0" lvl="1" indent="-228600">
              <a:lnSpc>
                <a:spcPct val="90000"/>
              </a:lnSpc>
              <a:buFont typeface="Arial" panose="020B0604020202020204" pitchFamily="34" charset="0"/>
              <a:buChar char="•"/>
            </a:pPr>
            <a:endParaRPr lang="en-US" sz="2200" dirty="0"/>
          </a:p>
          <a:p>
            <a:pPr indent="-228600">
              <a:lnSpc>
                <a:spcPct val="90000"/>
              </a:lnSpc>
              <a:buFont typeface="Arial" panose="020B0604020202020204" pitchFamily="34" charset="0"/>
              <a:buChar char="•"/>
            </a:pPr>
            <a:r>
              <a:rPr lang="en-US" altLang="en-US" sz="2200" dirty="0"/>
              <a:t>Loss or breaking of a tooth</a:t>
            </a:r>
            <a:br>
              <a:rPr lang="en-US" altLang="en-US" sz="2200" dirty="0"/>
            </a:br>
            <a:endParaRPr lang="en-US" altLang="en-US" sz="2200" dirty="0"/>
          </a:p>
          <a:p>
            <a:pPr indent="-228600">
              <a:lnSpc>
                <a:spcPct val="90000"/>
              </a:lnSpc>
              <a:buFont typeface="Arial" panose="020B0604020202020204" pitchFamily="34" charset="0"/>
              <a:buChar char="•"/>
            </a:pPr>
            <a:r>
              <a:rPr lang="en-US" altLang="en-US" sz="2200" dirty="0"/>
              <a:t>Temporary loss of sensory functions</a:t>
            </a:r>
            <a:br>
              <a:rPr lang="en-US" altLang="en-US" sz="2200" dirty="0"/>
            </a:br>
            <a:endParaRPr lang="en-US" altLang="en-US" sz="2200" dirty="0"/>
          </a:p>
          <a:p>
            <a:pPr indent="-228600">
              <a:lnSpc>
                <a:spcPct val="90000"/>
              </a:lnSpc>
              <a:buFont typeface="Arial" panose="020B0604020202020204" pitchFamily="34" charset="0"/>
              <a:buChar char="•"/>
            </a:pPr>
            <a:r>
              <a:rPr lang="en-US" altLang="en-US" sz="2200" dirty="0"/>
              <a:t>Extensive of multiple bruising</a:t>
            </a:r>
            <a:br>
              <a:rPr lang="en-US" altLang="en-US" sz="2200" dirty="0"/>
            </a:br>
            <a:endParaRPr lang="en-US" altLang="en-US" sz="2200" dirty="0"/>
          </a:p>
          <a:p>
            <a:pPr indent="-228600" fontAlgn="base">
              <a:lnSpc>
                <a:spcPct val="90000"/>
              </a:lnSpc>
              <a:spcBef>
                <a:spcPct val="30000"/>
              </a:spcBef>
              <a:spcAft>
                <a:spcPct val="0"/>
              </a:spcAft>
              <a:buFont typeface="Arial" panose="020B0604020202020204" pitchFamily="34" charset="0"/>
              <a:buChar char="•"/>
              <a:defRPr/>
            </a:pPr>
            <a:r>
              <a:rPr lang="en-US" sz="2200" dirty="0"/>
              <a:t>Minor fractures and cuts requiring stitches</a:t>
            </a:r>
          </a:p>
        </p:txBody>
      </p:sp>
      <p:pic>
        <p:nvPicPr>
          <p:cNvPr id="2" name="Picture 1"/>
          <p:cNvPicPr>
            <a:picLocks noChangeAspect="1"/>
          </p:cNvPicPr>
          <p:nvPr/>
        </p:nvPicPr>
        <p:blipFill rotWithShape="1">
          <a:blip r:embed="rId4"/>
          <a:srcRect l="16734" r="19002"/>
          <a:stretch/>
        </p:blipFill>
        <p:spPr>
          <a:xfrm>
            <a:off x="8156454" y="-7"/>
            <a:ext cx="4035547" cy="4178808"/>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custDataLst>
              <p:tags r:id="rId1"/>
            </p:custDataLst>
          </p:nvPr>
        </p:nvPicPr>
        <p:blipFill rotWithShape="1">
          <a:blip r:embed="rId5" cstate="print">
            <a:extLst>
              <a:ext uri="{28A0092B-C50C-407E-A947-70E740481C1C}">
                <a14:useLocalDpi xmlns:a14="http://schemas.microsoft.com/office/drawing/2010/main" val="0"/>
              </a:ext>
            </a:extLst>
          </a:blip>
          <a:srcRect t="5975" b="8571"/>
          <a:stretch/>
        </p:blipFill>
        <p:spPr>
          <a:xfrm>
            <a:off x="8144356" y="4267201"/>
            <a:ext cx="4047645" cy="2590808"/>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32B92DFA-359D-6A87-88FD-83EFDBC83E06}"/>
              </a:ext>
            </a:extLst>
          </p:cNvPr>
          <p:cNvSpPr txBox="1"/>
          <p:nvPr/>
        </p:nvSpPr>
        <p:spPr>
          <a:xfrm>
            <a:off x="471931" y="5156317"/>
            <a:ext cx="7338569" cy="1107996"/>
          </a:xfrm>
          <a:prstGeom prst="rect">
            <a:avLst/>
          </a:prstGeom>
          <a:solidFill>
            <a:schemeClr val="accent1">
              <a:lumMod val="60000"/>
              <a:lumOff val="40000"/>
            </a:schemeClr>
          </a:solidFill>
        </p:spPr>
        <p:txBody>
          <a:bodyPr wrap="square">
            <a:spAutoFit/>
          </a:bodyPr>
          <a:lstStyle/>
          <a:p>
            <a:pPr marL="0" lvl="1" algn="ctr">
              <a:lnSpc>
                <a:spcPct val="100000"/>
              </a:lnSpc>
            </a:pPr>
            <a:r>
              <a:rPr lang="en-GB" sz="1100" dirty="0">
                <a:solidFill>
                  <a:schemeClr val="bg1"/>
                </a:solidFill>
              </a:rPr>
              <a:t>These</a:t>
            </a:r>
            <a:r>
              <a:rPr lang="en-GB" sz="1100" baseline="0" dirty="0">
                <a:solidFill>
                  <a:schemeClr val="bg1"/>
                </a:solidFill>
              </a:rPr>
              <a:t> injuries may</a:t>
            </a:r>
            <a:r>
              <a:rPr lang="en-GB" sz="1100" dirty="0">
                <a:solidFill>
                  <a:schemeClr val="bg1"/>
                </a:solidFill>
              </a:rPr>
              <a:t> need not be visible or permanent, e.g. minor fractures such as a broken nose, bruising or abrasions. </a:t>
            </a:r>
          </a:p>
          <a:p>
            <a:pPr marL="0" lvl="1" algn="ctr">
              <a:lnSpc>
                <a:spcPct val="100000"/>
              </a:lnSpc>
            </a:pPr>
            <a:endParaRPr lang="en-GB" sz="1100" dirty="0">
              <a:solidFill>
                <a:schemeClr val="bg1"/>
              </a:solidFill>
            </a:endParaRPr>
          </a:p>
          <a:p>
            <a:pPr algn="ctr">
              <a:lnSpc>
                <a:spcPct val="100000"/>
              </a:lnSpc>
            </a:pPr>
            <a:r>
              <a:rPr lang="en-GB" sz="1100" dirty="0">
                <a:solidFill>
                  <a:schemeClr val="bg1"/>
                </a:solidFill>
              </a:rPr>
              <a:t>Actual bodily harm has been held to include shock</a:t>
            </a:r>
            <a:r>
              <a:rPr lang="en-GB" sz="1100" baseline="30000" dirty="0">
                <a:solidFill>
                  <a:schemeClr val="bg1"/>
                </a:solidFill>
              </a:rPr>
              <a:t> </a:t>
            </a:r>
            <a:r>
              <a:rPr lang="en-GB" sz="1100" dirty="0">
                <a:solidFill>
                  <a:schemeClr val="bg1"/>
                </a:solidFill>
              </a:rPr>
              <a:t>, psychiatric (i.e. mental) injury</a:t>
            </a:r>
            <a:r>
              <a:rPr lang="en-GB" sz="1100" baseline="30000" dirty="0">
                <a:solidFill>
                  <a:schemeClr val="bg1"/>
                </a:solidFill>
              </a:rPr>
              <a:t> </a:t>
            </a:r>
            <a:r>
              <a:rPr lang="en-GB" sz="1100" dirty="0">
                <a:solidFill>
                  <a:schemeClr val="bg1"/>
                </a:solidFill>
              </a:rPr>
              <a:t>, a momentary loss of consciousness</a:t>
            </a:r>
            <a:r>
              <a:rPr lang="en-GB" sz="1100" baseline="30000" dirty="0">
                <a:solidFill>
                  <a:schemeClr val="bg1"/>
                </a:solidFill>
              </a:rPr>
              <a:t> </a:t>
            </a:r>
            <a:r>
              <a:rPr lang="en-GB" sz="1100" dirty="0">
                <a:solidFill>
                  <a:schemeClr val="bg1"/>
                </a:solidFill>
              </a:rPr>
              <a:t>and there is even a stated case, DPP v Smith 2006, the deliberate cutting of a person's hair</a:t>
            </a:r>
            <a:r>
              <a:rPr lang="en-GB" sz="1100" baseline="30000" dirty="0">
                <a:solidFill>
                  <a:schemeClr val="bg1"/>
                </a:solidFill>
              </a:rPr>
              <a:t> </a:t>
            </a:r>
            <a:r>
              <a:rPr lang="en-GB" sz="1100" dirty="0">
                <a:solidFill>
                  <a:schemeClr val="bg1"/>
                </a:solidFill>
              </a:rPr>
              <a:t>was found to be ABH</a:t>
            </a:r>
          </a:p>
          <a:p>
            <a:pPr algn="ctr">
              <a:lnSpc>
                <a:spcPct val="100000"/>
              </a:lnSpc>
            </a:pPr>
            <a:endParaRPr lang="en-GB" sz="1100" dirty="0">
              <a:solidFill>
                <a:schemeClr val="bg1"/>
              </a:solidFill>
            </a:endParaRPr>
          </a:p>
          <a:p>
            <a:pPr algn="ctr">
              <a:lnSpc>
                <a:spcPct val="100000"/>
              </a:lnSpc>
            </a:pPr>
            <a:r>
              <a:rPr lang="en-GB" sz="1100" dirty="0">
                <a:solidFill>
                  <a:schemeClr val="bg1"/>
                </a:solidFill>
              </a:rPr>
              <a:t>However it does not include mere emotions such as fear, distress or panic. </a:t>
            </a:r>
          </a:p>
        </p:txBody>
      </p:sp>
    </p:spTree>
    <p:extLst>
      <p:ext uri="{BB962C8B-B14F-4D97-AF65-F5344CB8AC3E}">
        <p14:creationId xmlns:p14="http://schemas.microsoft.com/office/powerpoint/2010/main" val="132254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19536" y="215352"/>
            <a:ext cx="8280920" cy="646331"/>
          </a:xfrm>
          <a:prstGeom prst="rect">
            <a:avLst/>
          </a:prstGeom>
          <a:solidFill>
            <a:srgbClr val="002060"/>
          </a:solidFill>
        </p:spPr>
        <p:txBody>
          <a:bodyPr wrap="square" rtlCol="0">
            <a:spAutoFit/>
          </a:bodyPr>
          <a:lstStyle/>
          <a:p>
            <a:pPr algn="ctr"/>
            <a:r>
              <a:rPr lang="en-GB" sz="3600" b="1" dirty="0">
                <a:solidFill>
                  <a:schemeClr val="bg1"/>
                </a:solidFill>
              </a:rPr>
              <a:t>S.20 - Grievous Bodily Harm (GBH)</a:t>
            </a:r>
          </a:p>
        </p:txBody>
      </p:sp>
      <p:sp>
        <p:nvSpPr>
          <p:cNvPr id="5" name="TextBox 4">
            <a:extLst>
              <a:ext uri="{FF2B5EF4-FFF2-40B4-BE49-F238E27FC236}">
                <a16:creationId xmlns:a16="http://schemas.microsoft.com/office/drawing/2014/main" id="{1BC978F0-E7C2-0966-11A5-E86021219F1B}"/>
              </a:ext>
            </a:extLst>
          </p:cNvPr>
          <p:cNvSpPr txBox="1"/>
          <p:nvPr/>
        </p:nvSpPr>
        <p:spPr>
          <a:xfrm>
            <a:off x="1026802" y="1312736"/>
            <a:ext cx="5033194" cy="3385542"/>
          </a:xfrm>
          <a:prstGeom prst="rect">
            <a:avLst/>
          </a:prstGeom>
          <a:solidFill>
            <a:schemeClr val="accent1">
              <a:lumMod val="60000"/>
              <a:lumOff val="40000"/>
            </a:schemeClr>
          </a:solidFill>
        </p:spPr>
        <p:txBody>
          <a:bodyPr wrap="square">
            <a:spAutoFit/>
          </a:bodyPr>
          <a:lstStyle/>
          <a:p>
            <a:pPr algn="ctr"/>
            <a:r>
              <a:rPr lang="en-US" sz="2800" dirty="0"/>
              <a:t>Whosoever shall </a:t>
            </a:r>
            <a:r>
              <a:rPr lang="en-US" sz="2800" b="1" i="1" u="sng" dirty="0"/>
              <a:t>unlawfully</a:t>
            </a:r>
            <a:r>
              <a:rPr lang="en-US" sz="2800" dirty="0"/>
              <a:t> &amp; </a:t>
            </a:r>
            <a:r>
              <a:rPr lang="en-US" sz="2800" b="1" i="1" u="sng" dirty="0"/>
              <a:t>maliciously</a:t>
            </a:r>
            <a:r>
              <a:rPr lang="en-US" sz="2800" dirty="0"/>
              <a:t> </a:t>
            </a:r>
            <a:r>
              <a:rPr lang="en-US" sz="2800" b="1" i="1" u="sng" dirty="0"/>
              <a:t>wound</a:t>
            </a:r>
            <a:r>
              <a:rPr lang="en-US" sz="2800" dirty="0"/>
              <a:t> or </a:t>
            </a:r>
            <a:r>
              <a:rPr lang="en-US" sz="2800" b="1" i="1" u="sng" dirty="0"/>
              <a:t>inflict</a:t>
            </a:r>
            <a:r>
              <a:rPr lang="en-US" sz="2800" dirty="0"/>
              <a:t> any </a:t>
            </a:r>
            <a:r>
              <a:rPr lang="en-US" sz="2800" b="1" i="1" u="sng" dirty="0"/>
              <a:t>grievous bodily harm </a:t>
            </a:r>
            <a:r>
              <a:rPr lang="en-US" sz="2800" dirty="0"/>
              <a:t>upon any other person, either with or without any weapon, or instrument, shall be guilty of an offence</a:t>
            </a:r>
          </a:p>
          <a:p>
            <a:pPr lvl="0"/>
            <a:endParaRPr lang="en-US" sz="1800" dirty="0"/>
          </a:p>
        </p:txBody>
      </p:sp>
      <p:pic>
        <p:nvPicPr>
          <p:cNvPr id="16386" name="Picture 2" descr="Types of Skull Fractures | Jim Dodson Law">
            <a:extLst>
              <a:ext uri="{FF2B5EF4-FFF2-40B4-BE49-F238E27FC236}">
                <a16:creationId xmlns:a16="http://schemas.microsoft.com/office/drawing/2014/main" id="{55801D0A-9C79-2EC3-78D0-A156BD3CF6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0516" y="1312736"/>
            <a:ext cx="3543684" cy="33838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F36A604F-0340-F596-96B4-48DFACE9F85D}"/>
              </a:ext>
            </a:extLst>
          </p:cNvPr>
          <p:cNvSpPr txBox="1"/>
          <p:nvPr/>
        </p:nvSpPr>
        <p:spPr>
          <a:xfrm>
            <a:off x="787401" y="5155718"/>
            <a:ext cx="10617198" cy="1200329"/>
          </a:xfrm>
          <a:prstGeom prst="rect">
            <a:avLst/>
          </a:prstGeom>
          <a:solidFill>
            <a:schemeClr val="accent1">
              <a:lumMod val="60000"/>
              <a:lumOff val="40000"/>
            </a:schemeClr>
          </a:solidFill>
          <a:ln>
            <a:noFill/>
          </a:ln>
        </p:spPr>
        <p:txBody>
          <a:bodyPr wrap="square">
            <a:spAutoFit/>
          </a:bodyPr>
          <a:lstStyle/>
          <a:p>
            <a:pPr algn="ctr"/>
            <a:r>
              <a:rPr lang="en-GB" altLang="en-US" sz="1800" b="0" dirty="0">
                <a:ea typeface="ＭＳ Ｐゴシック" panose="020B0600070205080204" pitchFamily="34" charset="-128"/>
              </a:rPr>
              <a:t>The</a:t>
            </a:r>
            <a:r>
              <a:rPr lang="en-GB" altLang="en-US" sz="1800" b="0" baseline="0" dirty="0">
                <a:ea typeface="ＭＳ Ｐゴシック" panose="020B0600070205080204" pitchFamily="34" charset="-128"/>
              </a:rPr>
              <a:t> suspect must know that the actions would result in some kind of jury , but does not necessarily have to foresee the degree of the injury. </a:t>
            </a:r>
          </a:p>
          <a:p>
            <a:pPr algn="ctr"/>
            <a:endParaRPr lang="en-GB" altLang="en-US" sz="1800" b="0" baseline="0" dirty="0">
              <a:ea typeface="ＭＳ Ｐゴシック" panose="020B0600070205080204" pitchFamily="34" charset="-128"/>
            </a:endParaRPr>
          </a:p>
          <a:p>
            <a:pPr algn="ctr"/>
            <a:r>
              <a:rPr lang="en-GB" altLang="en-US" sz="1800" b="0" baseline="0" dirty="0">
                <a:ea typeface="ＭＳ Ｐゴシック" panose="020B0600070205080204" pitchFamily="34" charset="-128"/>
              </a:rPr>
              <a:t>The injuries can be caused either with or without a weapon. </a:t>
            </a:r>
            <a:endParaRPr lang="en-GB" altLang="en-US" sz="1800" b="0" dirty="0">
              <a:ea typeface="ＭＳ Ｐゴシック" panose="020B0600070205080204" pitchFamily="34" charset="-128"/>
            </a:endParaRPr>
          </a:p>
        </p:txBody>
      </p:sp>
    </p:spTree>
    <p:extLst>
      <p:ext uri="{BB962C8B-B14F-4D97-AF65-F5344CB8AC3E}">
        <p14:creationId xmlns:p14="http://schemas.microsoft.com/office/powerpoint/2010/main" val="25696020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extBox 5">
            <a:extLst>
              <a:ext uri="{FF2B5EF4-FFF2-40B4-BE49-F238E27FC236}">
                <a16:creationId xmlns:a16="http://schemas.microsoft.com/office/drawing/2014/main" id="{969E4C55-5916-9AEA-46D5-0019A3908594}"/>
              </a:ext>
            </a:extLst>
          </p:cNvPr>
          <p:cNvGraphicFramePr/>
          <p:nvPr/>
        </p:nvGraphicFramePr>
        <p:xfrm>
          <a:off x="444507" y="1279820"/>
          <a:ext cx="11442687" cy="50193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CE164CED-D066-F0CE-4DA1-A8C23B63809B}"/>
              </a:ext>
            </a:extLst>
          </p:cNvPr>
          <p:cNvSpPr txBox="1"/>
          <p:nvPr/>
        </p:nvSpPr>
        <p:spPr>
          <a:xfrm>
            <a:off x="1919536" y="215352"/>
            <a:ext cx="8280920" cy="646331"/>
          </a:xfrm>
          <a:prstGeom prst="rect">
            <a:avLst/>
          </a:prstGeom>
          <a:solidFill>
            <a:srgbClr val="002060"/>
          </a:solidFill>
        </p:spPr>
        <p:txBody>
          <a:bodyPr wrap="square" rtlCol="0">
            <a:spAutoFit/>
          </a:bodyPr>
          <a:lstStyle/>
          <a:p>
            <a:pPr algn="ctr"/>
            <a:r>
              <a:rPr lang="en-GB" sz="3600" b="1" dirty="0">
                <a:solidFill>
                  <a:schemeClr val="bg1"/>
                </a:solidFill>
              </a:rPr>
              <a:t>S.20 - Grievous Bodily Harm (GBH)</a:t>
            </a:r>
          </a:p>
        </p:txBody>
      </p:sp>
    </p:spTree>
    <p:extLst>
      <p:ext uri="{BB962C8B-B14F-4D97-AF65-F5344CB8AC3E}">
        <p14:creationId xmlns:p14="http://schemas.microsoft.com/office/powerpoint/2010/main" val="3353778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379740"/>
            <a:ext cx="9795608" cy="646331"/>
          </a:xfrm>
          <a:prstGeom prst="rect">
            <a:avLst/>
          </a:prstGeom>
          <a:solidFill>
            <a:schemeClr val="bg2">
              <a:lumMod val="75000"/>
            </a:schemeClr>
          </a:solidFill>
          <a:ln>
            <a:noFill/>
          </a:ln>
        </p:spPr>
        <p:txBody>
          <a:bodyPr wrap="square" rtlCol="0">
            <a:spAutoFit/>
          </a:bodyPr>
          <a:lstStyle/>
          <a:p>
            <a:pPr algn="ctr"/>
            <a:r>
              <a:rPr lang="en-GB" sz="3600" b="1" dirty="0">
                <a:solidFill>
                  <a:schemeClr val="bg1"/>
                </a:solidFill>
              </a:rPr>
              <a:t>S.18 Grievous Bodily Harm (GBH) with Intent</a:t>
            </a:r>
          </a:p>
        </p:txBody>
      </p:sp>
      <p:graphicFrame>
        <p:nvGraphicFramePr>
          <p:cNvPr id="2" name="Diagram 1"/>
          <p:cNvGraphicFramePr/>
          <p:nvPr/>
        </p:nvGraphicFramePr>
        <p:xfrm>
          <a:off x="206588" y="1217463"/>
          <a:ext cx="8375225" cy="56405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8434" name="Picture 2" descr="Weapons of the Western Front | National Army Museum">
            <a:extLst>
              <a:ext uri="{FF2B5EF4-FFF2-40B4-BE49-F238E27FC236}">
                <a16:creationId xmlns:a16="http://schemas.microsoft.com/office/drawing/2014/main" id="{7A6CA752-C34A-0AC1-2E98-176A71A35F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3070" y="4697492"/>
            <a:ext cx="2019300" cy="100965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Section 18 GBH with Intent | The Law Explained | Criminal Lawyers">
            <a:extLst>
              <a:ext uri="{FF2B5EF4-FFF2-40B4-BE49-F238E27FC236}">
                <a16:creationId xmlns:a16="http://schemas.microsoft.com/office/drawing/2014/main" id="{C887B830-1BEB-4489-C276-1985D5F128B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23070" y="2246423"/>
            <a:ext cx="2305697" cy="153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75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DB471A8-60B6-A942-8D6E-7C10B358FBF2}"/>
                                            </p:graphicEl>
                                          </p:spTgt>
                                        </p:tgtEl>
                                        <p:attrNameLst>
                                          <p:attrName>style.visibility</p:attrName>
                                        </p:attrNameLst>
                                      </p:cBhvr>
                                      <p:to>
                                        <p:strVal val="visible"/>
                                      </p:to>
                                    </p:set>
                                    <p:animEffect transition="in" filter="fade">
                                      <p:cBhvr>
                                        <p:cTn id="7" dur="500"/>
                                        <p:tgtEl>
                                          <p:spTgt spid="2">
                                            <p:graphicEl>
                                              <a:dgm id="{9DB471A8-60B6-A942-8D6E-7C10B358FBF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CA80800-468A-8546-9570-3218B9BC8835}"/>
                                            </p:graphicEl>
                                          </p:spTgt>
                                        </p:tgtEl>
                                        <p:attrNameLst>
                                          <p:attrName>style.visibility</p:attrName>
                                        </p:attrNameLst>
                                      </p:cBhvr>
                                      <p:to>
                                        <p:strVal val="visible"/>
                                      </p:to>
                                    </p:set>
                                    <p:animEffect transition="in" filter="fade">
                                      <p:cBhvr>
                                        <p:cTn id="12" dur="500"/>
                                        <p:tgtEl>
                                          <p:spTgt spid="2">
                                            <p:graphicEl>
                                              <a:dgm id="{DCA80800-468A-8546-9570-3218B9BC883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8649201-8F0B-3341-930D-FE4E544F60BB}"/>
                                            </p:graphicEl>
                                          </p:spTgt>
                                        </p:tgtEl>
                                        <p:attrNameLst>
                                          <p:attrName>style.visibility</p:attrName>
                                        </p:attrNameLst>
                                      </p:cBhvr>
                                      <p:to>
                                        <p:strVal val="visible"/>
                                      </p:to>
                                    </p:set>
                                    <p:animEffect transition="in" filter="fade">
                                      <p:cBhvr>
                                        <p:cTn id="15" dur="500"/>
                                        <p:tgtEl>
                                          <p:spTgt spid="2">
                                            <p:graphicEl>
                                              <a:dgm id="{B8649201-8F0B-3341-930D-FE4E544F60B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C6D6175-77ED-1F47-B885-B23553D7F5BB}"/>
                                            </p:graphicEl>
                                          </p:spTgt>
                                        </p:tgtEl>
                                        <p:attrNameLst>
                                          <p:attrName>style.visibility</p:attrName>
                                        </p:attrNameLst>
                                      </p:cBhvr>
                                      <p:to>
                                        <p:strVal val="visible"/>
                                      </p:to>
                                    </p:set>
                                    <p:animEffect transition="in" filter="fade">
                                      <p:cBhvr>
                                        <p:cTn id="20" dur="500"/>
                                        <p:tgtEl>
                                          <p:spTgt spid="2">
                                            <p:graphicEl>
                                              <a:dgm id="{BC6D6175-77ED-1F47-B885-B23553D7F5B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971D264-C1D9-0A4B-A339-783CA72993B4}"/>
                                            </p:graphicEl>
                                          </p:spTgt>
                                        </p:tgtEl>
                                        <p:attrNameLst>
                                          <p:attrName>style.visibility</p:attrName>
                                        </p:attrNameLst>
                                      </p:cBhvr>
                                      <p:to>
                                        <p:strVal val="visible"/>
                                      </p:to>
                                    </p:set>
                                    <p:animEffect transition="in" filter="fade">
                                      <p:cBhvr>
                                        <p:cTn id="23" dur="500"/>
                                        <p:tgtEl>
                                          <p:spTgt spid="2">
                                            <p:graphicEl>
                                              <a:dgm id="{F971D264-C1D9-0A4B-A339-783CA72993B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97E03AA-1A2F-FEF5-3E63-2745BAC1E81C}"/>
              </a:ext>
            </a:extLst>
          </p:cNvPr>
          <p:cNvSpPr txBox="1"/>
          <p:nvPr/>
        </p:nvSpPr>
        <p:spPr>
          <a:xfrm>
            <a:off x="635000" y="640823"/>
            <a:ext cx="3418659" cy="558314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kern="1200" dirty="0">
                <a:solidFill>
                  <a:schemeClr val="tx1"/>
                </a:solidFill>
                <a:latin typeface="+mj-lt"/>
                <a:ea typeface="+mj-ea"/>
                <a:cs typeface="+mj-cs"/>
              </a:rPr>
              <a:t>S.18 Grievous Bodily Harm (GBH) </a:t>
            </a:r>
            <a:br>
              <a:rPr lang="en-US" sz="5400" b="1" kern="1200" dirty="0">
                <a:solidFill>
                  <a:schemeClr val="tx1"/>
                </a:solidFill>
                <a:latin typeface="+mj-lt"/>
                <a:ea typeface="+mj-ea"/>
                <a:cs typeface="+mj-cs"/>
              </a:rPr>
            </a:br>
            <a:r>
              <a:rPr lang="en-US" sz="5400" b="1" kern="1200" dirty="0">
                <a:solidFill>
                  <a:schemeClr val="tx1"/>
                </a:solidFill>
                <a:latin typeface="+mj-lt"/>
                <a:ea typeface="+mj-ea"/>
                <a:cs typeface="+mj-cs"/>
              </a:rPr>
              <a:t>with Intent</a:t>
            </a:r>
          </a:p>
        </p:txBody>
      </p:sp>
      <p:graphicFrame>
        <p:nvGraphicFramePr>
          <p:cNvPr id="16" name="TextBox 2">
            <a:extLst>
              <a:ext uri="{FF2B5EF4-FFF2-40B4-BE49-F238E27FC236}">
                <a16:creationId xmlns:a16="http://schemas.microsoft.com/office/drawing/2014/main" id="{4A5C7489-61DE-1A4B-D1CD-9F09E00B1A0E}"/>
              </a:ext>
            </a:extLst>
          </p:cNvPr>
          <p:cNvGraphicFramePr/>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29834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ABF558E-9AFD-E865-DC04-0994C5D06E7C}"/>
              </a:ext>
            </a:extLst>
          </p:cNvPr>
          <p:cNvSpPr txBox="1"/>
          <p:nvPr/>
        </p:nvSpPr>
        <p:spPr>
          <a:xfrm>
            <a:off x="589560" y="856180"/>
            <a:ext cx="4560584" cy="1128068"/>
          </a:xfrm>
          <a:prstGeom prst="rect">
            <a:avLst/>
          </a:prstGeom>
        </p:spPr>
        <p:txBody>
          <a:bodyPr vert="horz" lIns="91440" tIns="45720" rIns="91440" bIns="45720" rtlCol="0" anchor="ctr">
            <a:normAutofit fontScale="92500"/>
          </a:bodyPr>
          <a:lstStyle/>
          <a:p>
            <a:pPr>
              <a:lnSpc>
                <a:spcPct val="90000"/>
              </a:lnSpc>
              <a:spcBef>
                <a:spcPct val="0"/>
              </a:spcBef>
              <a:spcAft>
                <a:spcPts val="600"/>
              </a:spcAft>
            </a:pPr>
            <a:r>
              <a:rPr lang="en-US" sz="3700" b="1">
                <a:latin typeface="+mj-lt"/>
                <a:ea typeface="+mj-ea"/>
                <a:cs typeface="+mj-cs"/>
              </a:rPr>
              <a:t>S.18 Grievous Bodily Harm (GBH) with Intent</a:t>
            </a:r>
          </a:p>
        </p:txBody>
      </p:sp>
      <p:sp>
        <p:nvSpPr>
          <p:cNvPr id="3" name="TextBox 2">
            <a:extLst>
              <a:ext uri="{FF2B5EF4-FFF2-40B4-BE49-F238E27FC236}">
                <a16:creationId xmlns:a16="http://schemas.microsoft.com/office/drawing/2014/main" id="{A5D7BA3E-E677-1471-066D-743009F42E63}"/>
              </a:ext>
            </a:extLst>
          </p:cNvPr>
          <p:cNvSpPr txBox="1"/>
          <p:nvPr/>
        </p:nvSpPr>
        <p:spPr>
          <a:xfrm>
            <a:off x="590719" y="2330505"/>
            <a:ext cx="4559425" cy="3979585"/>
          </a:xfrm>
          <a:prstGeom prst="rect">
            <a:avLst/>
          </a:prstGeom>
        </p:spPr>
        <p:txBody>
          <a:bodyPr vert="horz" lIns="91440" tIns="45720" rIns="91440" bIns="45720" rtlCol="0" anchor="ctr">
            <a:normAutofit/>
          </a:bodyPr>
          <a:lstStyle/>
          <a:p>
            <a:pPr>
              <a:lnSpc>
                <a:spcPct val="90000"/>
              </a:lnSpc>
              <a:spcAft>
                <a:spcPts val="600"/>
              </a:spcAft>
            </a:pPr>
            <a:r>
              <a:rPr lang="en-US" altLang="en-US" sz="2000" b="1" dirty="0"/>
              <a:t>Resist lawful apprehension </a:t>
            </a:r>
            <a:r>
              <a:rPr lang="en-US" altLang="en-US" sz="2000" b="0" dirty="0"/>
              <a:t>– 2 elements are needed: </a:t>
            </a:r>
          </a:p>
          <a:p>
            <a:pPr marL="171450" indent="-228600">
              <a:lnSpc>
                <a:spcPct val="90000"/>
              </a:lnSpc>
              <a:spcAft>
                <a:spcPts val="600"/>
              </a:spcAft>
              <a:buFont typeface="Arial" panose="020B0604020202020204" pitchFamily="34" charset="0"/>
              <a:buChar char="•"/>
            </a:pPr>
            <a:r>
              <a:rPr lang="en-US" altLang="en-US" sz="2000" b="0" dirty="0"/>
              <a:t>the arrest is lawful</a:t>
            </a:r>
          </a:p>
          <a:p>
            <a:pPr marL="171450" indent="-228600">
              <a:lnSpc>
                <a:spcPct val="90000"/>
              </a:lnSpc>
              <a:spcAft>
                <a:spcPts val="600"/>
              </a:spcAft>
              <a:buFont typeface="Arial" panose="020B0604020202020204" pitchFamily="34" charset="0"/>
              <a:buChar char="•"/>
            </a:pPr>
            <a:r>
              <a:rPr lang="en-US" altLang="en-US" sz="2000" b="0" dirty="0"/>
              <a:t>the person knows arrest is being made </a:t>
            </a:r>
          </a:p>
          <a:p>
            <a:pPr marL="171450" indent="-228600">
              <a:lnSpc>
                <a:spcPct val="90000"/>
              </a:lnSpc>
              <a:spcAft>
                <a:spcPts val="600"/>
              </a:spcAft>
              <a:buFont typeface="Arial" panose="020B0604020202020204" pitchFamily="34" charset="0"/>
              <a:buChar char="•"/>
            </a:pPr>
            <a:endParaRPr lang="en-US" altLang="en-US" sz="2000" dirty="0"/>
          </a:p>
          <a:p>
            <a:pPr>
              <a:lnSpc>
                <a:spcPct val="90000"/>
              </a:lnSpc>
              <a:spcAft>
                <a:spcPts val="600"/>
              </a:spcAft>
            </a:pPr>
            <a:r>
              <a:rPr lang="en-US" altLang="en-US" sz="2000" b="0" dirty="0"/>
              <a:t>For example: if a suspect pushes a store detective who is trying to arrest them and causes them</a:t>
            </a:r>
            <a:r>
              <a:rPr lang="en-US" altLang="en-US" sz="2000" b="0" baseline="0" dirty="0"/>
              <a:t> serious injury (as a result of the push) the offence has been committed</a:t>
            </a:r>
          </a:p>
        </p:txBody>
      </p:sp>
      <p:pic>
        <p:nvPicPr>
          <p:cNvPr id="20482" name="Picture 2" descr="Cumbria Police arrest man in Drovers Drive Kendal for assault | The  Westmorland Gazette">
            <a:extLst>
              <a:ext uri="{FF2B5EF4-FFF2-40B4-BE49-F238E27FC236}">
                <a16:creationId xmlns:a16="http://schemas.microsoft.com/office/drawing/2014/main" id="{546A8335-1B27-C46F-47ED-95BB75C2159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490" r="8862"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080C7DC-3E60-ED24-FA06-B058B3570620}"/>
              </a:ext>
            </a:extLst>
          </p:cNvPr>
          <p:cNvSpPr txBox="1"/>
          <p:nvPr/>
        </p:nvSpPr>
        <p:spPr>
          <a:xfrm>
            <a:off x="159341" y="6172389"/>
            <a:ext cx="11898376" cy="646331"/>
          </a:xfrm>
          <a:prstGeom prst="rect">
            <a:avLst/>
          </a:prstGeom>
          <a:noFill/>
        </p:spPr>
        <p:txBody>
          <a:bodyPr wrap="square">
            <a:spAutoFit/>
          </a:bodyPr>
          <a:lstStyle/>
          <a:p>
            <a:endParaRPr lang="en-GB" altLang="en-US" sz="1800" b="1" baseline="0" dirty="0">
              <a:ea typeface="ＭＳ Ｐゴシック" panose="020B0600070205080204" pitchFamily="34" charset="-128"/>
            </a:endParaRPr>
          </a:p>
          <a:p>
            <a:r>
              <a:rPr lang="en-GB" altLang="en-US" sz="1800" b="1" baseline="0" dirty="0">
                <a:ea typeface="ＭＳ Ｐゴシック" panose="020B0600070205080204" pitchFamily="34" charset="-128"/>
              </a:rPr>
              <a:t>Detainer</a:t>
            </a:r>
            <a:r>
              <a:rPr lang="en-GB" altLang="en-US" sz="1800" b="0" baseline="0" dirty="0">
                <a:ea typeface="ＭＳ Ｐゴシック" panose="020B0600070205080204" pitchFamily="34" charset="-128"/>
              </a:rPr>
              <a:t> – is anyone acting in the detention of the suspect </a:t>
            </a:r>
            <a:r>
              <a:rPr lang="en-GB" altLang="en-US" dirty="0" err="1">
                <a:ea typeface="ＭＳ Ｐゴシック" panose="020B0600070205080204" pitchFamily="34" charset="-128"/>
              </a:rPr>
              <a:t>i.e</a:t>
            </a:r>
            <a:r>
              <a:rPr lang="en-GB" altLang="en-US" dirty="0">
                <a:ea typeface="ＭＳ Ｐゴシック" panose="020B0600070205080204" pitchFamily="34" charset="-128"/>
              </a:rPr>
              <a:t>, </a:t>
            </a:r>
            <a:r>
              <a:rPr lang="en-GB" altLang="en-US" sz="1800" b="0" baseline="0" dirty="0">
                <a:ea typeface="ＭＳ Ｐゴシック" panose="020B0600070205080204" pitchFamily="34" charset="-128"/>
              </a:rPr>
              <a:t> store detective, police, customs officer etc</a:t>
            </a:r>
            <a:endParaRPr lang="en-GB" altLang="en-US" sz="1800" b="0" dirty="0">
              <a:ea typeface="ＭＳ Ｐゴシック" panose="020B0600070205080204" pitchFamily="34" charset="-128"/>
            </a:endParaRPr>
          </a:p>
        </p:txBody>
      </p:sp>
    </p:spTree>
    <p:extLst>
      <p:ext uri="{BB962C8B-B14F-4D97-AF65-F5344CB8AC3E}">
        <p14:creationId xmlns:p14="http://schemas.microsoft.com/office/powerpoint/2010/main" val="9683075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question mark">
            <a:extLst>
              <a:ext uri="{FF2B5EF4-FFF2-40B4-BE49-F238E27FC236}">
                <a16:creationId xmlns:a16="http://schemas.microsoft.com/office/drawing/2014/main" id="{7144B812-CEA1-0A45-9D15-981FB83C55E9}"/>
              </a:ext>
            </a:extLst>
          </p:cNvPr>
          <p:cNvPicPr>
            <a:picLocks noChangeAspect="1"/>
          </p:cNvPicPr>
          <p:nvPr/>
        </p:nvPicPr>
        <p:blipFill>
          <a:blip r:embed="rId2"/>
          <a:srcRect b="6250"/>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7324DD-D381-D918-4DE9-6760369562B9}"/>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Any 	Questions</a:t>
            </a:r>
          </a:p>
        </p:txBody>
      </p:sp>
    </p:spTree>
    <p:extLst>
      <p:ext uri="{BB962C8B-B14F-4D97-AF65-F5344CB8AC3E}">
        <p14:creationId xmlns:p14="http://schemas.microsoft.com/office/powerpoint/2010/main" val="417628345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A9B381A6-DA03-4044-9B02-DFF72F346CE7}&quot;/&gt;&lt;isInvalidForFieldText val=&quot;0&quot;/&gt;&lt;Image&gt;&lt;filename val=&quot;C:\DOCUME~1\swp54152\LOCALS~1\Temp\PR\data\asimages\{A9B381A6-DA03-4044-9B02-DFF72F346CE7}_11.png&quot;/&gt;&lt;left val=&quot;18&quot;/&gt;&lt;top val=&quot;189&quot;/&gt;&lt;width val=&quot;380&quot;/&gt;&lt;height val=&quot;336&quot;/&gt;&lt;hasText val=&quot;1&quot;/&gt;&lt;/Image&gt;&lt;/ThreeDShapeInfo&gt;"/>
</p:tagLst>
</file>

<file path=ppt/tags/tag2.xml><?xml version="1.0" encoding="utf-8"?>
<p:tagLst xmlns:a="http://schemas.openxmlformats.org/drawingml/2006/main" xmlns:r="http://schemas.openxmlformats.org/officeDocument/2006/relationships" xmlns:p="http://schemas.openxmlformats.org/presentationml/2006/main">
  <p:tag name="PRESENTER_SHAPEINFO" val="&lt;ThreeDShapeInfo&gt;&lt;uuid val=&quot;{7FA41973-F8DE-4EF0-BC79-BAC1D89E1FFB}&quot;/&gt;&lt;isInvalidForFieldText val=&quot;0&quot;/&gt;&lt;Image&gt;&lt;filename val=&quot;C:\DOCUME~1\swp54152\LOCALS~1\Temp\PR\data\asimages\{7FA41973-F8DE-4EF0-BC79-BAC1D89E1FFB}_12.png&quot;/&gt;&lt;left val=&quot;13&quot;/&gt;&lt;top val=&quot;275&quot;/&gt;&lt;width val=&quot;341&quot;/&gt;&lt;height val=&quot;255&quot;/&gt;&lt;hasText val=&quot;1&quot;/&gt;&lt;/Image&gt;&lt;/ThreeDShape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TotalTime>
  <Words>2534</Words>
  <Application>Microsoft Office PowerPoint</Application>
  <PresentationFormat>Widescreen</PresentationFormat>
  <Paragraphs>214</Paragraphs>
  <Slides>39</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ＭＳ Ｐゴシック</vt:lpstr>
      <vt:lpstr>Aptos</vt:lpstr>
      <vt:lpstr>Aptos Display</vt:lpstr>
      <vt:lpstr>Arial</vt:lpstr>
      <vt:lpstr>Calibri</vt:lpstr>
      <vt:lpstr>Office Theme</vt:lpstr>
      <vt:lpstr>Preparing for the Role of Constable  Week 2 Part 1</vt:lpstr>
      <vt:lpstr>Session Topics</vt:lpstr>
      <vt:lpstr>Aims and Objectives</vt:lpstr>
      <vt:lpstr>Criminal Attempts</vt:lpstr>
      <vt:lpstr>PowerPoint Presentation</vt:lpstr>
      <vt:lpstr>PowerPoint Presentation</vt:lpstr>
      <vt:lpstr>PowerPoint Presentation</vt:lpstr>
      <vt:lpstr>Example:</vt:lpstr>
      <vt:lpstr>Preparing</vt:lpstr>
      <vt:lpstr>Next step</vt:lpstr>
      <vt:lpstr>Attempt</vt:lpstr>
      <vt:lpstr>Task</vt:lpstr>
      <vt:lpstr>PowerPoint Presentation</vt:lpstr>
      <vt:lpstr>PowerPoint Presentation</vt:lpstr>
      <vt:lpstr>PowerPoint Presentation</vt:lpstr>
      <vt:lpstr>Offences Against the Person Act 1861</vt:lpstr>
      <vt:lpstr>The Scale of Assaults</vt:lpstr>
      <vt:lpstr>Key Points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Kelly Andrews</cp:lastModifiedBy>
  <cp:revision>3</cp:revision>
  <dcterms:created xsi:type="dcterms:W3CDTF">2024-09-03T11:08:23Z</dcterms:created>
  <dcterms:modified xsi:type="dcterms:W3CDTF">2025-01-23T09:48:10Z</dcterms:modified>
</cp:coreProperties>
</file>