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3731"/>
    <a:srgbClr val="00143B"/>
    <a:srgbClr val="7030A0"/>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55" autoAdjust="0"/>
    <p:restoredTop sz="95033" autoAdjust="0"/>
  </p:normalViewPr>
  <p:slideViewPr>
    <p:cSldViewPr snapToGrid="0">
      <p:cViewPr varScale="1">
        <p:scale>
          <a:sx n="78" d="100"/>
          <a:sy n="78" d="100"/>
        </p:scale>
        <p:origin x="68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47B6C9-3AE3-4CAF-B0D2-2FB5CBA5306B}" type="datetimeFigureOut">
              <a:rPr lang="en-GB" smtClean="0"/>
              <a:t>25/06/2023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68064-95F3-4803-A479-914F93571AD9}" type="slidenum">
              <a:rPr lang="en-GB" smtClean="0"/>
              <a:t>‹#›</a:t>
            </a:fld>
            <a:endParaRPr lang="en-GB"/>
          </a:p>
        </p:txBody>
      </p:sp>
    </p:spTree>
    <p:extLst>
      <p:ext uri="{BB962C8B-B14F-4D97-AF65-F5344CB8AC3E}">
        <p14:creationId xmlns:p14="http://schemas.microsoft.com/office/powerpoint/2010/main" val="1014326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2</a:t>
            </a:fld>
            <a:endParaRPr lang="en-GB"/>
          </a:p>
        </p:txBody>
      </p:sp>
    </p:spTree>
    <p:extLst>
      <p:ext uri="{BB962C8B-B14F-4D97-AF65-F5344CB8AC3E}">
        <p14:creationId xmlns:p14="http://schemas.microsoft.com/office/powerpoint/2010/main" val="401528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6</a:t>
            </a:fld>
            <a:endParaRPr lang="en-GB"/>
          </a:p>
        </p:txBody>
      </p:sp>
    </p:spTree>
    <p:extLst>
      <p:ext uri="{BB962C8B-B14F-4D97-AF65-F5344CB8AC3E}">
        <p14:creationId xmlns:p14="http://schemas.microsoft.com/office/powerpoint/2010/main" val="354208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10</a:t>
            </a:fld>
            <a:endParaRPr lang="en-GB"/>
          </a:p>
        </p:txBody>
      </p:sp>
    </p:spTree>
    <p:extLst>
      <p:ext uri="{BB962C8B-B14F-4D97-AF65-F5344CB8AC3E}">
        <p14:creationId xmlns:p14="http://schemas.microsoft.com/office/powerpoint/2010/main" val="206051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13</a:t>
            </a:fld>
            <a:endParaRPr lang="en-GB"/>
          </a:p>
        </p:txBody>
      </p:sp>
    </p:spTree>
    <p:extLst>
      <p:ext uri="{BB962C8B-B14F-4D97-AF65-F5344CB8AC3E}">
        <p14:creationId xmlns:p14="http://schemas.microsoft.com/office/powerpoint/2010/main" val="1543839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2D4A-6D16-F06E-225F-948DCB763B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C7ECA0-F07C-A91C-83B6-AB765D7E55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606662-8B70-02BA-F179-7AF9AD620D35}"/>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2AC32ADA-C88C-079E-B020-005B150B1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754C8-BEE9-5DFF-F7B6-BAFDC2ABA7AC}"/>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920940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45F13-113E-6092-237C-64B9880B7A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FC6447-4038-3C50-9341-1AA25731EB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5050D7-7283-3523-D578-3F51B9E54234}"/>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782CE564-4C77-AD72-5586-99F05204B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B417E8-AABB-0F7E-7306-1675B98DD064}"/>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549212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C5477-825F-A7FF-3F83-123FB73F02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B866D3-BB1C-EB09-0FEB-3DC220FFCD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3D7A83-10F1-27B3-5B78-CCBC4AC82725}"/>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508131BA-17A9-A413-4BB9-5BAF216CAE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1587F4-6F21-D806-529E-CF30FB608211}"/>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2924454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A1C4D-7223-7FDA-BB6C-68D05C1FE6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3A0C7D-8FC6-8489-A80C-6E544571C1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B1D994-A2C5-7624-B0ED-E3043C871A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D69EE1-41FD-C4A5-D966-E9A3760BFBD9}"/>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6" name="Footer Placeholder 5">
            <a:extLst>
              <a:ext uri="{FF2B5EF4-FFF2-40B4-BE49-F238E27FC236}">
                <a16:creationId xmlns:a16="http://schemas.microsoft.com/office/drawing/2014/main" id="{FF72DF4F-E209-9142-6182-5676F87CC8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DB41BE-79F4-9276-5F83-EC6B25781BAF}"/>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822567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975BB-2BA8-8A07-BE6C-0DF76A1CE3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F3297B-7D76-185B-1F2C-FDE1D7210D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63A1BE-8024-90FC-BF32-D707918132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52B2AB-860C-EE05-C533-25A15FD8A6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A694DE-5806-C0BC-2B00-DB24C15596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2BCC20-560A-6E0C-1EF0-203C18C67C32}"/>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8" name="Footer Placeholder 7">
            <a:extLst>
              <a:ext uri="{FF2B5EF4-FFF2-40B4-BE49-F238E27FC236}">
                <a16:creationId xmlns:a16="http://schemas.microsoft.com/office/drawing/2014/main" id="{7F02F0C3-55A2-9DAE-2CB6-80C09AD9E6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D6C571-9072-6B81-1B4C-8F404A6D5F2F}"/>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735661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166C2-A43B-F723-2967-B93FB709A7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6263ED-DED5-1707-17F8-48F1BA3878B0}"/>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4" name="Footer Placeholder 3">
            <a:extLst>
              <a:ext uri="{FF2B5EF4-FFF2-40B4-BE49-F238E27FC236}">
                <a16:creationId xmlns:a16="http://schemas.microsoft.com/office/drawing/2014/main" id="{591B0DA1-3C08-4039-41D3-1C2A0CA8D4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1D6525-D450-0B82-6AEA-6792617CBB1D}"/>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438928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51BE24-A446-7F46-A3FA-CAF93E0AF9E7}"/>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3" name="Footer Placeholder 2">
            <a:extLst>
              <a:ext uri="{FF2B5EF4-FFF2-40B4-BE49-F238E27FC236}">
                <a16:creationId xmlns:a16="http://schemas.microsoft.com/office/drawing/2014/main" id="{C5EF36E0-5E71-6ED9-0B63-34B9D6F722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AA1915-1B2D-9D81-FE15-8A1BACBB372C}"/>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3285763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C4E52-4256-EFDD-FE85-22A998E129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1768C2-B92E-2765-DD81-F102F5C607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6DBEA5-CAD1-0539-DA50-47EA9F0EF2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41EEB3-A99B-81D1-C974-28256C566480}"/>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6" name="Footer Placeholder 5">
            <a:extLst>
              <a:ext uri="{FF2B5EF4-FFF2-40B4-BE49-F238E27FC236}">
                <a16:creationId xmlns:a16="http://schemas.microsoft.com/office/drawing/2014/main" id="{291D550E-6615-D359-F4F5-CCD998883B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204F7E-14E7-BA46-A297-93278772EE6A}"/>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2318872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05883-4D4F-82D0-23BB-14F8C3AAAB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B238DB-F326-0586-E02B-812E816C71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E4F0B7-8591-0427-436A-C53D3B0D91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D4B948-5E0C-01E0-BA07-6C347171F389}"/>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6" name="Footer Placeholder 5">
            <a:extLst>
              <a:ext uri="{FF2B5EF4-FFF2-40B4-BE49-F238E27FC236}">
                <a16:creationId xmlns:a16="http://schemas.microsoft.com/office/drawing/2014/main" id="{F1901239-BC12-8B60-1ACA-22A5F28F17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CCA860-0A8D-6550-D610-9B723DF5674D}"/>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3821345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C1D6E-67CC-D780-8191-7023FA57F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C09CAC-B10D-5CCD-A0B6-8411A1FEDB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3069DB-0E52-73A5-DD4C-8D51C366F084}"/>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C80E4AA7-9F2E-59E2-DA7D-BA55EF8426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F9A76-F4BC-119F-122F-8854E71FD78D}"/>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2371042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68E91A-157F-5091-ADBB-F5B26647F8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7C0EC2-B00A-5A08-9C6E-6990180141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83FFB-34D6-300C-1EE7-AD8078D07CE3}"/>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8C432A88-D7ED-FD07-8F21-C666F97B2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CBF815-A37E-122A-A246-F80142540CAD}"/>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443507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4F1057-3ECA-A3FD-E609-346CFA88D8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EB778B-1AFF-4E84-5AA1-1484125510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EA8F88-6175-79B0-7DC2-2ACEBB9AE7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FF33919C-AF06-E053-5791-F38759FF8C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4EFE61-A5A1-CAFE-2ED4-AB1C0A926F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0A47BE-88E1-445F-8685-60678FD36903}" type="slidenum">
              <a:rPr lang="en-GB" smtClean="0"/>
              <a:t>‹#›</a:t>
            </a:fld>
            <a:endParaRPr lang="en-GB"/>
          </a:p>
        </p:txBody>
      </p:sp>
    </p:spTree>
    <p:extLst>
      <p:ext uri="{BB962C8B-B14F-4D97-AF65-F5344CB8AC3E}">
        <p14:creationId xmlns:p14="http://schemas.microsoft.com/office/powerpoint/2010/main" val="2689946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giving each other a high five">
            <a:extLst>
              <a:ext uri="{FF2B5EF4-FFF2-40B4-BE49-F238E27FC236}">
                <a16:creationId xmlns:a16="http://schemas.microsoft.com/office/drawing/2014/main" id="{BE79661F-ADCC-E677-3F3B-2DB2397BB9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7059561"/>
          </a:xfrm>
          <a:prstGeom prst="rect">
            <a:avLst/>
          </a:prstGeom>
        </p:spPr>
      </p:pic>
      <p:sp>
        <p:nvSpPr>
          <p:cNvPr id="8" name="TextBox 7">
            <a:extLst>
              <a:ext uri="{FF2B5EF4-FFF2-40B4-BE49-F238E27FC236}">
                <a16:creationId xmlns:a16="http://schemas.microsoft.com/office/drawing/2014/main" id="{A83488E4-1C0C-E492-7ACB-D3C16F80BB47}"/>
              </a:ext>
            </a:extLst>
          </p:cNvPr>
          <p:cNvSpPr txBox="1"/>
          <p:nvPr/>
        </p:nvSpPr>
        <p:spPr>
          <a:xfrm>
            <a:off x="1524000" y="-98323"/>
            <a:ext cx="10668000" cy="7275871"/>
          </a:xfrm>
          <a:custGeom>
            <a:avLst/>
            <a:gdLst/>
            <a:ahLst/>
            <a:cxnLst/>
            <a:rect l="l" t="t" r="r" b="b"/>
            <a:pathLst>
              <a:path w="10969331" h="6980904">
                <a:moveTo>
                  <a:pt x="2531864" y="2520820"/>
                </a:moveTo>
                <a:lnTo>
                  <a:pt x="2477096" y="2529155"/>
                </a:lnTo>
                <a:cubicBezTo>
                  <a:pt x="2396927" y="2539870"/>
                  <a:pt x="2343547" y="2552471"/>
                  <a:pt x="2316956" y="2566957"/>
                </a:cubicBezTo>
                <a:cubicBezTo>
                  <a:pt x="2290366" y="2581443"/>
                  <a:pt x="2277070" y="2602576"/>
                  <a:pt x="2277070" y="2630357"/>
                </a:cubicBezTo>
                <a:cubicBezTo>
                  <a:pt x="2277070" y="2654964"/>
                  <a:pt x="2287389" y="2675800"/>
                  <a:pt x="2308026" y="2692865"/>
                </a:cubicBezTo>
                <a:cubicBezTo>
                  <a:pt x="2328664" y="2709931"/>
                  <a:pt x="2352476" y="2718464"/>
                  <a:pt x="2379464" y="2718464"/>
                </a:cubicBezTo>
                <a:cubicBezTo>
                  <a:pt x="2409230" y="2718464"/>
                  <a:pt x="2441278" y="2705466"/>
                  <a:pt x="2475607" y="2679471"/>
                </a:cubicBezTo>
                <a:cubicBezTo>
                  <a:pt x="2509937" y="2653475"/>
                  <a:pt x="2528689" y="2600592"/>
                  <a:pt x="2531864" y="2520820"/>
                </a:cubicBezTo>
                <a:close/>
                <a:moveTo>
                  <a:pt x="1284089" y="2520820"/>
                </a:moveTo>
                <a:lnTo>
                  <a:pt x="1229321" y="2529155"/>
                </a:lnTo>
                <a:cubicBezTo>
                  <a:pt x="1149152" y="2539870"/>
                  <a:pt x="1095772" y="2552471"/>
                  <a:pt x="1069181" y="2566957"/>
                </a:cubicBezTo>
                <a:cubicBezTo>
                  <a:pt x="1042591" y="2581443"/>
                  <a:pt x="1029295" y="2602576"/>
                  <a:pt x="1029295" y="2630357"/>
                </a:cubicBezTo>
                <a:cubicBezTo>
                  <a:pt x="1029295" y="2654964"/>
                  <a:pt x="1039614" y="2675800"/>
                  <a:pt x="1060251" y="2692865"/>
                </a:cubicBezTo>
                <a:cubicBezTo>
                  <a:pt x="1080889" y="2709931"/>
                  <a:pt x="1104702" y="2718464"/>
                  <a:pt x="1131689" y="2718464"/>
                </a:cubicBezTo>
                <a:cubicBezTo>
                  <a:pt x="1161455" y="2718464"/>
                  <a:pt x="1193502" y="2705466"/>
                  <a:pt x="1227832" y="2679471"/>
                </a:cubicBezTo>
                <a:cubicBezTo>
                  <a:pt x="1262162" y="2653475"/>
                  <a:pt x="1280914" y="2600592"/>
                  <a:pt x="1284089" y="2520820"/>
                </a:cubicBezTo>
                <a:close/>
                <a:moveTo>
                  <a:pt x="7799189" y="2325557"/>
                </a:moveTo>
                <a:cubicBezTo>
                  <a:pt x="7825779" y="2325557"/>
                  <a:pt x="7850981" y="2333297"/>
                  <a:pt x="7874793" y="2348775"/>
                </a:cubicBezTo>
                <a:cubicBezTo>
                  <a:pt x="7898605" y="2364253"/>
                  <a:pt x="7917557" y="2386478"/>
                  <a:pt x="7931645" y="2415450"/>
                </a:cubicBezTo>
                <a:cubicBezTo>
                  <a:pt x="7945735" y="2444422"/>
                  <a:pt x="7952779" y="2476767"/>
                  <a:pt x="7952779" y="2512486"/>
                </a:cubicBezTo>
                <a:cubicBezTo>
                  <a:pt x="7952779" y="2565667"/>
                  <a:pt x="7938095" y="2611208"/>
                  <a:pt x="7908726" y="2649110"/>
                </a:cubicBezTo>
                <a:cubicBezTo>
                  <a:pt x="7879357" y="2687011"/>
                  <a:pt x="7840067" y="2705962"/>
                  <a:pt x="7790854" y="2705962"/>
                </a:cubicBezTo>
                <a:cubicBezTo>
                  <a:pt x="7768629" y="2705962"/>
                  <a:pt x="7747595" y="2701894"/>
                  <a:pt x="7727751" y="2693758"/>
                </a:cubicBezTo>
                <a:cubicBezTo>
                  <a:pt x="7707907" y="2685622"/>
                  <a:pt x="7691834" y="2676792"/>
                  <a:pt x="7679531" y="2667267"/>
                </a:cubicBezTo>
                <a:cubicBezTo>
                  <a:pt x="7667228" y="2657742"/>
                  <a:pt x="7652345" y="2644645"/>
                  <a:pt x="7634882" y="2627976"/>
                </a:cubicBezTo>
                <a:lnTo>
                  <a:pt x="7634882" y="2530345"/>
                </a:lnTo>
                <a:cubicBezTo>
                  <a:pt x="7634882" y="2468433"/>
                  <a:pt x="7650361" y="2418823"/>
                  <a:pt x="7681317" y="2381517"/>
                </a:cubicBezTo>
                <a:cubicBezTo>
                  <a:pt x="7712273" y="2344211"/>
                  <a:pt x="7751563" y="2325557"/>
                  <a:pt x="7799189" y="2325557"/>
                </a:cubicBezTo>
                <a:close/>
                <a:moveTo>
                  <a:pt x="5827514" y="2325557"/>
                </a:moveTo>
                <a:cubicBezTo>
                  <a:pt x="5854104" y="2325557"/>
                  <a:pt x="5879306" y="2333297"/>
                  <a:pt x="5903118" y="2348775"/>
                </a:cubicBezTo>
                <a:cubicBezTo>
                  <a:pt x="5926931" y="2364253"/>
                  <a:pt x="5945882" y="2386478"/>
                  <a:pt x="5959971" y="2415450"/>
                </a:cubicBezTo>
                <a:cubicBezTo>
                  <a:pt x="5974060" y="2444422"/>
                  <a:pt x="5981105" y="2476767"/>
                  <a:pt x="5981105" y="2512486"/>
                </a:cubicBezTo>
                <a:cubicBezTo>
                  <a:pt x="5981105" y="2565667"/>
                  <a:pt x="5966420" y="2611208"/>
                  <a:pt x="5937051" y="2649110"/>
                </a:cubicBezTo>
                <a:cubicBezTo>
                  <a:pt x="5907683" y="2687011"/>
                  <a:pt x="5868392" y="2705962"/>
                  <a:pt x="5819179" y="2705962"/>
                </a:cubicBezTo>
                <a:cubicBezTo>
                  <a:pt x="5796954" y="2705962"/>
                  <a:pt x="5775920" y="2701894"/>
                  <a:pt x="5756077" y="2693758"/>
                </a:cubicBezTo>
                <a:cubicBezTo>
                  <a:pt x="5736233" y="2685622"/>
                  <a:pt x="5720159" y="2676792"/>
                  <a:pt x="5707856" y="2667267"/>
                </a:cubicBezTo>
                <a:cubicBezTo>
                  <a:pt x="5695553" y="2657742"/>
                  <a:pt x="5680670" y="2644645"/>
                  <a:pt x="5663207" y="2627976"/>
                </a:cubicBezTo>
                <a:lnTo>
                  <a:pt x="5663207" y="2530345"/>
                </a:lnTo>
                <a:cubicBezTo>
                  <a:pt x="5663207" y="2468433"/>
                  <a:pt x="5678686" y="2418823"/>
                  <a:pt x="5709642" y="2381517"/>
                </a:cubicBezTo>
                <a:cubicBezTo>
                  <a:pt x="5740598" y="2344211"/>
                  <a:pt x="5779889" y="2325557"/>
                  <a:pt x="5827514" y="2325557"/>
                </a:cubicBezTo>
                <a:close/>
                <a:moveTo>
                  <a:pt x="4687490" y="2325557"/>
                </a:moveTo>
                <a:cubicBezTo>
                  <a:pt x="4639469" y="2325557"/>
                  <a:pt x="4599682" y="2342722"/>
                  <a:pt x="4568130" y="2377052"/>
                </a:cubicBezTo>
                <a:cubicBezTo>
                  <a:pt x="4536579" y="2411382"/>
                  <a:pt x="4520803" y="2456129"/>
                  <a:pt x="4520803" y="2511295"/>
                </a:cubicBezTo>
                <a:cubicBezTo>
                  <a:pt x="4520803" y="2566064"/>
                  <a:pt x="4535190" y="2610811"/>
                  <a:pt x="4563963" y="2645538"/>
                </a:cubicBezTo>
                <a:cubicBezTo>
                  <a:pt x="4592737" y="2680265"/>
                  <a:pt x="4629547" y="2697628"/>
                  <a:pt x="4674394" y="2697628"/>
                </a:cubicBezTo>
                <a:cubicBezTo>
                  <a:pt x="4721622" y="2697628"/>
                  <a:pt x="4760416" y="2678677"/>
                  <a:pt x="4790777" y="2640775"/>
                </a:cubicBezTo>
                <a:cubicBezTo>
                  <a:pt x="4821138" y="2602874"/>
                  <a:pt x="4836318" y="2555944"/>
                  <a:pt x="4836318" y="2499984"/>
                </a:cubicBezTo>
                <a:lnTo>
                  <a:pt x="4836318" y="2397590"/>
                </a:lnTo>
                <a:cubicBezTo>
                  <a:pt x="4815681" y="2376953"/>
                  <a:pt x="4793952" y="2359788"/>
                  <a:pt x="4771132" y="2346096"/>
                </a:cubicBezTo>
                <a:cubicBezTo>
                  <a:pt x="4748311" y="2332404"/>
                  <a:pt x="4720431" y="2325557"/>
                  <a:pt x="4687490" y="2325557"/>
                </a:cubicBezTo>
                <a:close/>
                <a:moveTo>
                  <a:pt x="3058715" y="2325557"/>
                </a:moveTo>
                <a:cubicBezTo>
                  <a:pt x="3010694" y="2325557"/>
                  <a:pt x="2970907" y="2342722"/>
                  <a:pt x="2939355" y="2377052"/>
                </a:cubicBezTo>
                <a:cubicBezTo>
                  <a:pt x="2907804" y="2411382"/>
                  <a:pt x="2892028" y="2456129"/>
                  <a:pt x="2892028" y="2511295"/>
                </a:cubicBezTo>
                <a:cubicBezTo>
                  <a:pt x="2892028" y="2566064"/>
                  <a:pt x="2906415" y="2610811"/>
                  <a:pt x="2935188" y="2645538"/>
                </a:cubicBezTo>
                <a:cubicBezTo>
                  <a:pt x="2963962" y="2680265"/>
                  <a:pt x="3000772" y="2697628"/>
                  <a:pt x="3045618" y="2697628"/>
                </a:cubicBezTo>
                <a:cubicBezTo>
                  <a:pt x="3092847" y="2697628"/>
                  <a:pt x="3131641" y="2678677"/>
                  <a:pt x="3162002" y="2640775"/>
                </a:cubicBezTo>
                <a:cubicBezTo>
                  <a:pt x="3192363" y="2602874"/>
                  <a:pt x="3207543" y="2555944"/>
                  <a:pt x="3207543" y="2499984"/>
                </a:cubicBezTo>
                <a:lnTo>
                  <a:pt x="3207543" y="2397590"/>
                </a:lnTo>
                <a:cubicBezTo>
                  <a:pt x="3186906" y="2376953"/>
                  <a:pt x="3165177" y="2359788"/>
                  <a:pt x="3142357" y="2346096"/>
                </a:cubicBezTo>
                <a:cubicBezTo>
                  <a:pt x="3119536" y="2332404"/>
                  <a:pt x="3091656" y="2325557"/>
                  <a:pt x="3058715" y="2325557"/>
                </a:cubicBezTo>
                <a:close/>
                <a:moveTo>
                  <a:pt x="7097315" y="2320795"/>
                </a:moveTo>
                <a:cubicBezTo>
                  <a:pt x="7129462" y="2320795"/>
                  <a:pt x="7158930" y="2329824"/>
                  <a:pt x="7185719" y="2347882"/>
                </a:cubicBezTo>
                <a:cubicBezTo>
                  <a:pt x="7212508" y="2365939"/>
                  <a:pt x="7233145" y="2390149"/>
                  <a:pt x="7247631" y="2420510"/>
                </a:cubicBezTo>
                <a:cubicBezTo>
                  <a:pt x="7262117" y="2450871"/>
                  <a:pt x="7269361" y="2483117"/>
                  <a:pt x="7269361" y="2517248"/>
                </a:cubicBezTo>
                <a:cubicBezTo>
                  <a:pt x="7269361" y="2572811"/>
                  <a:pt x="7252295" y="2619642"/>
                  <a:pt x="7218163" y="2657742"/>
                </a:cubicBezTo>
                <a:cubicBezTo>
                  <a:pt x="7184033" y="2695842"/>
                  <a:pt x="7142162" y="2714892"/>
                  <a:pt x="7092553" y="2714892"/>
                </a:cubicBezTo>
                <a:cubicBezTo>
                  <a:pt x="7046912" y="2714892"/>
                  <a:pt x="7007225" y="2695743"/>
                  <a:pt x="6973490" y="2657444"/>
                </a:cubicBezTo>
                <a:cubicBezTo>
                  <a:pt x="6939756" y="2619146"/>
                  <a:pt x="6922889" y="2572811"/>
                  <a:pt x="6922889" y="2518439"/>
                </a:cubicBezTo>
                <a:cubicBezTo>
                  <a:pt x="6922889" y="2462876"/>
                  <a:pt x="6939954" y="2416045"/>
                  <a:pt x="6974086" y="2377945"/>
                </a:cubicBezTo>
                <a:cubicBezTo>
                  <a:pt x="7008217" y="2339845"/>
                  <a:pt x="7049294" y="2320795"/>
                  <a:pt x="7097315" y="2320795"/>
                </a:cubicBezTo>
                <a:close/>
                <a:moveTo>
                  <a:pt x="8747521" y="2313651"/>
                </a:moveTo>
                <a:cubicBezTo>
                  <a:pt x="8777287" y="2313651"/>
                  <a:pt x="8804374" y="2323176"/>
                  <a:pt x="8828781" y="2342226"/>
                </a:cubicBezTo>
                <a:cubicBezTo>
                  <a:pt x="8853189" y="2361276"/>
                  <a:pt x="8867973" y="2389058"/>
                  <a:pt x="8873132" y="2425570"/>
                </a:cubicBezTo>
                <a:lnTo>
                  <a:pt x="8597502" y="2425570"/>
                </a:lnTo>
                <a:cubicBezTo>
                  <a:pt x="8629649" y="2350957"/>
                  <a:pt x="8679656" y="2313651"/>
                  <a:pt x="8747521" y="2313651"/>
                </a:cubicBezTo>
                <a:close/>
                <a:moveTo>
                  <a:pt x="6480572" y="2313651"/>
                </a:moveTo>
                <a:cubicBezTo>
                  <a:pt x="6510338" y="2313651"/>
                  <a:pt x="6537424" y="2323176"/>
                  <a:pt x="6561832" y="2342226"/>
                </a:cubicBezTo>
                <a:cubicBezTo>
                  <a:pt x="6586239" y="2361276"/>
                  <a:pt x="6601023" y="2389058"/>
                  <a:pt x="6606183" y="2425570"/>
                </a:cubicBezTo>
                <a:lnTo>
                  <a:pt x="6330553" y="2425570"/>
                </a:lnTo>
                <a:cubicBezTo>
                  <a:pt x="6362700" y="2350957"/>
                  <a:pt x="6412706" y="2313651"/>
                  <a:pt x="6480572" y="2313651"/>
                </a:cubicBezTo>
                <a:close/>
                <a:moveTo>
                  <a:pt x="3497461" y="2234475"/>
                </a:moveTo>
                <a:lnTo>
                  <a:pt x="3609379" y="2234475"/>
                </a:lnTo>
                <a:lnTo>
                  <a:pt x="3609379" y="2801212"/>
                </a:lnTo>
                <a:lnTo>
                  <a:pt x="3497461" y="2801212"/>
                </a:lnTo>
                <a:close/>
                <a:moveTo>
                  <a:pt x="8747521" y="2220782"/>
                </a:moveTo>
                <a:cubicBezTo>
                  <a:pt x="8697912" y="2220782"/>
                  <a:pt x="8651081" y="2233582"/>
                  <a:pt x="8607027" y="2259180"/>
                </a:cubicBezTo>
                <a:cubicBezTo>
                  <a:pt x="8562974" y="2284779"/>
                  <a:pt x="8527851" y="2320001"/>
                  <a:pt x="8501657" y="2364848"/>
                </a:cubicBezTo>
                <a:cubicBezTo>
                  <a:pt x="8475463" y="2409695"/>
                  <a:pt x="8462367" y="2460495"/>
                  <a:pt x="8462367" y="2517248"/>
                </a:cubicBezTo>
                <a:cubicBezTo>
                  <a:pt x="8462367" y="2568445"/>
                  <a:pt x="8474174" y="2616963"/>
                  <a:pt x="8497788" y="2662802"/>
                </a:cubicBezTo>
                <a:cubicBezTo>
                  <a:pt x="8521402" y="2708641"/>
                  <a:pt x="8555235" y="2745451"/>
                  <a:pt x="8599288" y="2773233"/>
                </a:cubicBezTo>
                <a:cubicBezTo>
                  <a:pt x="8643342" y="2801014"/>
                  <a:pt x="8694737" y="2814904"/>
                  <a:pt x="8753474" y="2814904"/>
                </a:cubicBezTo>
                <a:cubicBezTo>
                  <a:pt x="8804275" y="2814904"/>
                  <a:pt x="8847435" y="2807265"/>
                  <a:pt x="8882955" y="2791985"/>
                </a:cubicBezTo>
                <a:cubicBezTo>
                  <a:pt x="8918475" y="2776705"/>
                  <a:pt x="8952508" y="2758151"/>
                  <a:pt x="8985051" y="2736323"/>
                </a:cubicBezTo>
                <a:lnTo>
                  <a:pt x="8985051" y="2599997"/>
                </a:lnTo>
                <a:cubicBezTo>
                  <a:pt x="8914408" y="2670640"/>
                  <a:pt x="8843764" y="2705962"/>
                  <a:pt x="8773120" y="2705962"/>
                </a:cubicBezTo>
                <a:cubicBezTo>
                  <a:pt x="8747720" y="2705962"/>
                  <a:pt x="8721030" y="2700108"/>
                  <a:pt x="8693050" y="2688400"/>
                </a:cubicBezTo>
                <a:cubicBezTo>
                  <a:pt x="8665070" y="2676693"/>
                  <a:pt x="8640464" y="2656650"/>
                  <a:pt x="8619231" y="2628274"/>
                </a:cubicBezTo>
                <a:cubicBezTo>
                  <a:pt x="8597999" y="2599897"/>
                  <a:pt x="8585993" y="2562492"/>
                  <a:pt x="8583215" y="2516057"/>
                </a:cubicBezTo>
                <a:lnTo>
                  <a:pt x="9004696" y="2516057"/>
                </a:lnTo>
                <a:cubicBezTo>
                  <a:pt x="9004696" y="2470814"/>
                  <a:pt x="8999934" y="2432119"/>
                  <a:pt x="8990409" y="2399972"/>
                </a:cubicBezTo>
                <a:cubicBezTo>
                  <a:pt x="8980884" y="2367825"/>
                  <a:pt x="8965307" y="2338059"/>
                  <a:pt x="8943677" y="2310675"/>
                </a:cubicBezTo>
                <a:cubicBezTo>
                  <a:pt x="8922047" y="2283290"/>
                  <a:pt x="8893869" y="2261462"/>
                  <a:pt x="8859142" y="2245190"/>
                </a:cubicBezTo>
                <a:cubicBezTo>
                  <a:pt x="8824416" y="2228918"/>
                  <a:pt x="8787209" y="2220782"/>
                  <a:pt x="8747521" y="2220782"/>
                </a:cubicBezTo>
                <a:close/>
                <a:moveTo>
                  <a:pt x="7822405" y="2220782"/>
                </a:moveTo>
                <a:cubicBezTo>
                  <a:pt x="7772399" y="2220782"/>
                  <a:pt x="7733506" y="2231498"/>
                  <a:pt x="7705725" y="2252929"/>
                </a:cubicBezTo>
                <a:cubicBezTo>
                  <a:pt x="7677943" y="2274361"/>
                  <a:pt x="7654727" y="2299761"/>
                  <a:pt x="7636073" y="2329129"/>
                </a:cubicBezTo>
                <a:lnTo>
                  <a:pt x="7633691" y="2329129"/>
                </a:lnTo>
                <a:lnTo>
                  <a:pt x="7625953" y="2234475"/>
                </a:lnTo>
                <a:lnTo>
                  <a:pt x="7522368" y="2234475"/>
                </a:lnTo>
                <a:lnTo>
                  <a:pt x="7522368" y="3065531"/>
                </a:lnTo>
                <a:lnTo>
                  <a:pt x="7634882" y="3065531"/>
                </a:lnTo>
                <a:lnTo>
                  <a:pt x="7634882" y="2748825"/>
                </a:lnTo>
                <a:cubicBezTo>
                  <a:pt x="7690841" y="2792878"/>
                  <a:pt x="7747793" y="2814904"/>
                  <a:pt x="7805737" y="2814904"/>
                </a:cubicBezTo>
                <a:cubicBezTo>
                  <a:pt x="7851775" y="2814904"/>
                  <a:pt x="7895927" y="2801212"/>
                  <a:pt x="7938194" y="2773828"/>
                </a:cubicBezTo>
                <a:cubicBezTo>
                  <a:pt x="7980461" y="2746443"/>
                  <a:pt x="8013601" y="2709336"/>
                  <a:pt x="8037611" y="2662504"/>
                </a:cubicBezTo>
                <a:cubicBezTo>
                  <a:pt x="8061623" y="2615673"/>
                  <a:pt x="8073627" y="2564873"/>
                  <a:pt x="8073627" y="2510104"/>
                </a:cubicBezTo>
                <a:cubicBezTo>
                  <a:pt x="8073627" y="2456526"/>
                  <a:pt x="8062813" y="2407413"/>
                  <a:pt x="8041183" y="2362765"/>
                </a:cubicBezTo>
                <a:cubicBezTo>
                  <a:pt x="8019553" y="2318116"/>
                  <a:pt x="7989589" y="2283290"/>
                  <a:pt x="7951291" y="2258287"/>
                </a:cubicBezTo>
                <a:cubicBezTo>
                  <a:pt x="7912993" y="2233284"/>
                  <a:pt x="7870031" y="2220782"/>
                  <a:pt x="7822405" y="2220782"/>
                </a:cubicBezTo>
                <a:close/>
                <a:moveTo>
                  <a:pt x="7097315" y="2220782"/>
                </a:moveTo>
                <a:cubicBezTo>
                  <a:pt x="7042944" y="2220782"/>
                  <a:pt x="6993334" y="2233582"/>
                  <a:pt x="6948487" y="2259180"/>
                </a:cubicBezTo>
                <a:cubicBezTo>
                  <a:pt x="6903640" y="2284779"/>
                  <a:pt x="6868120" y="2320299"/>
                  <a:pt x="6841926" y="2365741"/>
                </a:cubicBezTo>
                <a:cubicBezTo>
                  <a:pt x="6815732" y="2411183"/>
                  <a:pt x="6802636" y="2461686"/>
                  <a:pt x="6802636" y="2517248"/>
                </a:cubicBezTo>
                <a:cubicBezTo>
                  <a:pt x="6802636" y="2572811"/>
                  <a:pt x="6815435" y="2623313"/>
                  <a:pt x="6841033" y="2668755"/>
                </a:cubicBezTo>
                <a:cubicBezTo>
                  <a:pt x="6866632" y="2714197"/>
                  <a:pt x="6902252" y="2749916"/>
                  <a:pt x="6947892" y="2775911"/>
                </a:cubicBezTo>
                <a:cubicBezTo>
                  <a:pt x="6993533" y="2801907"/>
                  <a:pt x="7044134" y="2814904"/>
                  <a:pt x="7099696" y="2814904"/>
                </a:cubicBezTo>
                <a:cubicBezTo>
                  <a:pt x="7150100" y="2814904"/>
                  <a:pt x="7197923" y="2801808"/>
                  <a:pt x="7243167" y="2775614"/>
                </a:cubicBezTo>
                <a:cubicBezTo>
                  <a:pt x="7288411" y="2749420"/>
                  <a:pt x="7324229" y="2713304"/>
                  <a:pt x="7350621" y="2667267"/>
                </a:cubicBezTo>
                <a:cubicBezTo>
                  <a:pt x="7377013" y="2621229"/>
                  <a:pt x="7390209" y="2571223"/>
                  <a:pt x="7390209" y="2517248"/>
                </a:cubicBezTo>
                <a:cubicBezTo>
                  <a:pt x="7390209" y="2462876"/>
                  <a:pt x="7377112" y="2412572"/>
                  <a:pt x="7350918" y="2366337"/>
                </a:cubicBezTo>
                <a:cubicBezTo>
                  <a:pt x="7324725" y="2320101"/>
                  <a:pt x="7289303" y="2284283"/>
                  <a:pt x="7244655" y="2258882"/>
                </a:cubicBezTo>
                <a:cubicBezTo>
                  <a:pt x="7200007" y="2233483"/>
                  <a:pt x="7150893" y="2220782"/>
                  <a:pt x="7097315" y="2220782"/>
                </a:cubicBezTo>
                <a:close/>
                <a:moveTo>
                  <a:pt x="6480572" y="2220782"/>
                </a:moveTo>
                <a:cubicBezTo>
                  <a:pt x="6430962" y="2220782"/>
                  <a:pt x="6384131" y="2233582"/>
                  <a:pt x="6340078" y="2259180"/>
                </a:cubicBezTo>
                <a:cubicBezTo>
                  <a:pt x="6296025" y="2284779"/>
                  <a:pt x="6260902" y="2320001"/>
                  <a:pt x="6234708" y="2364848"/>
                </a:cubicBezTo>
                <a:cubicBezTo>
                  <a:pt x="6208514" y="2409695"/>
                  <a:pt x="6195417" y="2460495"/>
                  <a:pt x="6195417" y="2517248"/>
                </a:cubicBezTo>
                <a:cubicBezTo>
                  <a:pt x="6195417" y="2568445"/>
                  <a:pt x="6207224" y="2616963"/>
                  <a:pt x="6230838" y="2662802"/>
                </a:cubicBezTo>
                <a:cubicBezTo>
                  <a:pt x="6254452" y="2708641"/>
                  <a:pt x="6288286" y="2745451"/>
                  <a:pt x="6332339" y="2773233"/>
                </a:cubicBezTo>
                <a:cubicBezTo>
                  <a:pt x="6376392" y="2801014"/>
                  <a:pt x="6427787" y="2814904"/>
                  <a:pt x="6486525" y="2814904"/>
                </a:cubicBezTo>
                <a:cubicBezTo>
                  <a:pt x="6537325" y="2814904"/>
                  <a:pt x="6580485" y="2807265"/>
                  <a:pt x="6616006" y="2791985"/>
                </a:cubicBezTo>
                <a:cubicBezTo>
                  <a:pt x="6651526" y="2776705"/>
                  <a:pt x="6685558" y="2758151"/>
                  <a:pt x="6718101" y="2736323"/>
                </a:cubicBezTo>
                <a:lnTo>
                  <a:pt x="6718101" y="2599997"/>
                </a:lnTo>
                <a:cubicBezTo>
                  <a:pt x="6647458" y="2670640"/>
                  <a:pt x="6576814" y="2705962"/>
                  <a:pt x="6506170" y="2705962"/>
                </a:cubicBezTo>
                <a:cubicBezTo>
                  <a:pt x="6480770" y="2705962"/>
                  <a:pt x="6454081" y="2700108"/>
                  <a:pt x="6426100" y="2688400"/>
                </a:cubicBezTo>
                <a:cubicBezTo>
                  <a:pt x="6398121" y="2676693"/>
                  <a:pt x="6373515" y="2656650"/>
                  <a:pt x="6352282" y="2628274"/>
                </a:cubicBezTo>
                <a:cubicBezTo>
                  <a:pt x="6331049" y="2599897"/>
                  <a:pt x="6319044" y="2562492"/>
                  <a:pt x="6316266" y="2516057"/>
                </a:cubicBezTo>
                <a:lnTo>
                  <a:pt x="6737746" y="2516057"/>
                </a:lnTo>
                <a:cubicBezTo>
                  <a:pt x="6737746" y="2470814"/>
                  <a:pt x="6732984" y="2432119"/>
                  <a:pt x="6723459" y="2399972"/>
                </a:cubicBezTo>
                <a:cubicBezTo>
                  <a:pt x="6713934" y="2367825"/>
                  <a:pt x="6698357" y="2338059"/>
                  <a:pt x="6676728" y="2310675"/>
                </a:cubicBezTo>
                <a:cubicBezTo>
                  <a:pt x="6655097" y="2283290"/>
                  <a:pt x="6626919" y="2261462"/>
                  <a:pt x="6592193" y="2245190"/>
                </a:cubicBezTo>
                <a:cubicBezTo>
                  <a:pt x="6557466" y="2228918"/>
                  <a:pt x="6520259" y="2220782"/>
                  <a:pt x="6480572" y="2220782"/>
                </a:cubicBezTo>
                <a:close/>
                <a:moveTo>
                  <a:pt x="5850731" y="2220782"/>
                </a:moveTo>
                <a:cubicBezTo>
                  <a:pt x="5800725" y="2220782"/>
                  <a:pt x="5761831" y="2231498"/>
                  <a:pt x="5734050" y="2252929"/>
                </a:cubicBezTo>
                <a:cubicBezTo>
                  <a:pt x="5706269" y="2274361"/>
                  <a:pt x="5683052" y="2299761"/>
                  <a:pt x="5664398" y="2329129"/>
                </a:cubicBezTo>
                <a:lnTo>
                  <a:pt x="5662017" y="2329129"/>
                </a:lnTo>
                <a:lnTo>
                  <a:pt x="5654278" y="2234475"/>
                </a:lnTo>
                <a:lnTo>
                  <a:pt x="5550693" y="2234475"/>
                </a:lnTo>
                <a:lnTo>
                  <a:pt x="5550693" y="3065531"/>
                </a:lnTo>
                <a:lnTo>
                  <a:pt x="5663207" y="3065531"/>
                </a:lnTo>
                <a:lnTo>
                  <a:pt x="5663207" y="2748825"/>
                </a:lnTo>
                <a:cubicBezTo>
                  <a:pt x="5719167" y="2792878"/>
                  <a:pt x="5776119" y="2814904"/>
                  <a:pt x="5834063" y="2814904"/>
                </a:cubicBezTo>
                <a:cubicBezTo>
                  <a:pt x="5880100" y="2814904"/>
                  <a:pt x="5924252" y="2801212"/>
                  <a:pt x="5966519" y="2773828"/>
                </a:cubicBezTo>
                <a:cubicBezTo>
                  <a:pt x="6008786" y="2746443"/>
                  <a:pt x="6041926" y="2709336"/>
                  <a:pt x="6065937" y="2662504"/>
                </a:cubicBezTo>
                <a:cubicBezTo>
                  <a:pt x="6089948" y="2615673"/>
                  <a:pt x="6101953" y="2564873"/>
                  <a:pt x="6101953" y="2510104"/>
                </a:cubicBezTo>
                <a:cubicBezTo>
                  <a:pt x="6101953" y="2456526"/>
                  <a:pt x="6091138" y="2407413"/>
                  <a:pt x="6069509" y="2362765"/>
                </a:cubicBezTo>
                <a:cubicBezTo>
                  <a:pt x="6047879" y="2318116"/>
                  <a:pt x="6017915" y="2283290"/>
                  <a:pt x="5979616" y="2258287"/>
                </a:cubicBezTo>
                <a:cubicBezTo>
                  <a:pt x="5941318" y="2233284"/>
                  <a:pt x="5898356" y="2220782"/>
                  <a:pt x="5850731" y="2220782"/>
                </a:cubicBezTo>
                <a:close/>
                <a:moveTo>
                  <a:pt x="4661892" y="2220782"/>
                </a:moveTo>
                <a:cubicBezTo>
                  <a:pt x="4690467" y="2220782"/>
                  <a:pt x="4717455" y="2225843"/>
                  <a:pt x="4742854" y="2235963"/>
                </a:cubicBezTo>
                <a:cubicBezTo>
                  <a:pt x="4768254" y="2246083"/>
                  <a:pt x="4799409" y="2267018"/>
                  <a:pt x="4836318" y="2298769"/>
                </a:cubicBezTo>
                <a:lnTo>
                  <a:pt x="4860726" y="2234475"/>
                </a:lnTo>
                <a:lnTo>
                  <a:pt x="4948832" y="2234475"/>
                </a:lnTo>
                <a:lnTo>
                  <a:pt x="4948832" y="2732751"/>
                </a:lnTo>
                <a:cubicBezTo>
                  <a:pt x="4948832" y="2807364"/>
                  <a:pt x="4942086" y="2863819"/>
                  <a:pt x="4928592" y="2902118"/>
                </a:cubicBezTo>
                <a:cubicBezTo>
                  <a:pt x="4915098" y="2940416"/>
                  <a:pt x="4893270" y="2973853"/>
                  <a:pt x="4863107" y="3002428"/>
                </a:cubicBezTo>
                <a:cubicBezTo>
                  <a:pt x="4832945" y="3031003"/>
                  <a:pt x="4800500" y="3050946"/>
                  <a:pt x="4765774" y="3062257"/>
                </a:cubicBezTo>
                <a:cubicBezTo>
                  <a:pt x="4731047" y="3073568"/>
                  <a:pt x="4694833" y="3079620"/>
                  <a:pt x="4657130" y="3080414"/>
                </a:cubicBezTo>
                <a:cubicBezTo>
                  <a:pt x="4583311" y="3080414"/>
                  <a:pt x="4510087" y="3055609"/>
                  <a:pt x="4437459" y="3006000"/>
                </a:cubicBezTo>
                <a:lnTo>
                  <a:pt x="4437459" y="2867292"/>
                </a:lnTo>
                <a:cubicBezTo>
                  <a:pt x="4468415" y="2897058"/>
                  <a:pt x="4501455" y="2922557"/>
                  <a:pt x="4536579" y="2943790"/>
                </a:cubicBezTo>
                <a:cubicBezTo>
                  <a:pt x="4571702" y="2965022"/>
                  <a:pt x="4613076" y="2975639"/>
                  <a:pt x="4660701" y="2975639"/>
                </a:cubicBezTo>
                <a:cubicBezTo>
                  <a:pt x="4694833" y="2975639"/>
                  <a:pt x="4726285" y="2965717"/>
                  <a:pt x="4755058" y="2945873"/>
                </a:cubicBezTo>
                <a:cubicBezTo>
                  <a:pt x="4783832" y="2926029"/>
                  <a:pt x="4804569" y="2901026"/>
                  <a:pt x="4817268" y="2870864"/>
                </a:cubicBezTo>
                <a:cubicBezTo>
                  <a:pt x="4829968" y="2840701"/>
                  <a:pt x="4836318" y="2784544"/>
                  <a:pt x="4836318" y="2702390"/>
                </a:cubicBezTo>
                <a:lnTo>
                  <a:pt x="4833937" y="2700009"/>
                </a:lnTo>
                <a:cubicBezTo>
                  <a:pt x="4780756" y="2768272"/>
                  <a:pt x="4718645" y="2802403"/>
                  <a:pt x="4647605" y="2802403"/>
                </a:cubicBezTo>
                <a:cubicBezTo>
                  <a:pt x="4578548" y="2802403"/>
                  <a:pt x="4520009" y="2774225"/>
                  <a:pt x="4471987" y="2717868"/>
                </a:cubicBezTo>
                <a:cubicBezTo>
                  <a:pt x="4423966" y="2661512"/>
                  <a:pt x="4399955" y="2594242"/>
                  <a:pt x="4399955" y="2516057"/>
                </a:cubicBezTo>
                <a:cubicBezTo>
                  <a:pt x="4399955" y="2462876"/>
                  <a:pt x="4411265" y="2413862"/>
                  <a:pt x="4433887" y="2369015"/>
                </a:cubicBezTo>
                <a:cubicBezTo>
                  <a:pt x="4456509" y="2324168"/>
                  <a:pt x="4487763" y="2288251"/>
                  <a:pt x="4527649" y="2261264"/>
                </a:cubicBezTo>
                <a:cubicBezTo>
                  <a:pt x="4567535" y="2234276"/>
                  <a:pt x="4612283" y="2220782"/>
                  <a:pt x="4661892" y="2220782"/>
                </a:cubicBezTo>
                <a:close/>
                <a:moveTo>
                  <a:pt x="4075509" y="2220782"/>
                </a:moveTo>
                <a:cubicBezTo>
                  <a:pt x="4138612" y="2220782"/>
                  <a:pt x="4187031" y="2240130"/>
                  <a:pt x="4220765" y="2278826"/>
                </a:cubicBezTo>
                <a:cubicBezTo>
                  <a:pt x="4254500" y="2317521"/>
                  <a:pt x="4271367" y="2362467"/>
                  <a:pt x="4271367" y="2413664"/>
                </a:cubicBezTo>
                <a:lnTo>
                  <a:pt x="4271367" y="2801212"/>
                </a:lnTo>
                <a:lnTo>
                  <a:pt x="4159448" y="2801212"/>
                </a:lnTo>
                <a:lnTo>
                  <a:pt x="4159448" y="2452359"/>
                </a:lnTo>
                <a:cubicBezTo>
                  <a:pt x="4159448" y="2415847"/>
                  <a:pt x="4151015" y="2385585"/>
                  <a:pt x="4134148" y="2361574"/>
                </a:cubicBezTo>
                <a:cubicBezTo>
                  <a:pt x="4117280" y="2337563"/>
                  <a:pt x="4090392" y="2325557"/>
                  <a:pt x="4053483" y="2325557"/>
                </a:cubicBezTo>
                <a:cubicBezTo>
                  <a:pt x="4020145" y="2325557"/>
                  <a:pt x="3991272" y="2335777"/>
                  <a:pt x="3966865" y="2356216"/>
                </a:cubicBezTo>
                <a:cubicBezTo>
                  <a:pt x="3942457" y="2376655"/>
                  <a:pt x="3924201" y="2402651"/>
                  <a:pt x="3912096" y="2434202"/>
                </a:cubicBezTo>
                <a:cubicBezTo>
                  <a:pt x="3899991" y="2465754"/>
                  <a:pt x="3893939" y="2498198"/>
                  <a:pt x="3893939" y="2531536"/>
                </a:cubicBezTo>
                <a:lnTo>
                  <a:pt x="3893939" y="2801212"/>
                </a:lnTo>
                <a:lnTo>
                  <a:pt x="3781425" y="2801212"/>
                </a:lnTo>
                <a:lnTo>
                  <a:pt x="3781425" y="2234475"/>
                </a:lnTo>
                <a:lnTo>
                  <a:pt x="3883818" y="2234475"/>
                </a:lnTo>
                <a:lnTo>
                  <a:pt x="3892153" y="2329129"/>
                </a:lnTo>
                <a:lnTo>
                  <a:pt x="3895129" y="2329129"/>
                </a:lnTo>
                <a:cubicBezTo>
                  <a:pt x="3906639" y="2309683"/>
                  <a:pt x="3918743" y="2292617"/>
                  <a:pt x="3931443" y="2277932"/>
                </a:cubicBezTo>
                <a:cubicBezTo>
                  <a:pt x="3944144" y="2263248"/>
                  <a:pt x="3962499" y="2250052"/>
                  <a:pt x="3986510" y="2238344"/>
                </a:cubicBezTo>
                <a:cubicBezTo>
                  <a:pt x="4010521" y="2226636"/>
                  <a:pt x="4040187" y="2220782"/>
                  <a:pt x="4075509" y="2220782"/>
                </a:cubicBezTo>
                <a:close/>
                <a:moveTo>
                  <a:pt x="3033117" y="2220782"/>
                </a:moveTo>
                <a:cubicBezTo>
                  <a:pt x="3061692" y="2220782"/>
                  <a:pt x="3088680" y="2225843"/>
                  <a:pt x="3114079" y="2235963"/>
                </a:cubicBezTo>
                <a:cubicBezTo>
                  <a:pt x="3139479" y="2246083"/>
                  <a:pt x="3170634" y="2267018"/>
                  <a:pt x="3207543" y="2298769"/>
                </a:cubicBezTo>
                <a:lnTo>
                  <a:pt x="3231951" y="2234475"/>
                </a:lnTo>
                <a:lnTo>
                  <a:pt x="3320058" y="2234475"/>
                </a:lnTo>
                <a:lnTo>
                  <a:pt x="3320058" y="2732751"/>
                </a:lnTo>
                <a:cubicBezTo>
                  <a:pt x="3320058" y="2807364"/>
                  <a:pt x="3313311" y="2863819"/>
                  <a:pt x="3299817" y="2902118"/>
                </a:cubicBezTo>
                <a:cubicBezTo>
                  <a:pt x="3286323" y="2940416"/>
                  <a:pt x="3264495" y="2973853"/>
                  <a:pt x="3234333" y="3002428"/>
                </a:cubicBezTo>
                <a:cubicBezTo>
                  <a:pt x="3204170" y="3031003"/>
                  <a:pt x="3171726" y="3050946"/>
                  <a:pt x="3136999" y="3062257"/>
                </a:cubicBezTo>
                <a:cubicBezTo>
                  <a:pt x="3102272" y="3073568"/>
                  <a:pt x="3066058" y="3079620"/>
                  <a:pt x="3028354" y="3080414"/>
                </a:cubicBezTo>
                <a:cubicBezTo>
                  <a:pt x="2954536" y="3080414"/>
                  <a:pt x="2881312" y="3055609"/>
                  <a:pt x="2808685" y="3006000"/>
                </a:cubicBezTo>
                <a:lnTo>
                  <a:pt x="2808685" y="2867292"/>
                </a:lnTo>
                <a:cubicBezTo>
                  <a:pt x="2839641" y="2897058"/>
                  <a:pt x="2872681" y="2922557"/>
                  <a:pt x="2907804" y="2943790"/>
                </a:cubicBezTo>
                <a:cubicBezTo>
                  <a:pt x="2942927" y="2965022"/>
                  <a:pt x="2984301" y="2975639"/>
                  <a:pt x="3031926" y="2975639"/>
                </a:cubicBezTo>
                <a:cubicBezTo>
                  <a:pt x="3066058" y="2975639"/>
                  <a:pt x="3097510" y="2965717"/>
                  <a:pt x="3126283" y="2945873"/>
                </a:cubicBezTo>
                <a:cubicBezTo>
                  <a:pt x="3155057" y="2926029"/>
                  <a:pt x="3175793" y="2901026"/>
                  <a:pt x="3188493" y="2870864"/>
                </a:cubicBezTo>
                <a:cubicBezTo>
                  <a:pt x="3201194" y="2840701"/>
                  <a:pt x="3207543" y="2784544"/>
                  <a:pt x="3207543" y="2702390"/>
                </a:cubicBezTo>
                <a:lnTo>
                  <a:pt x="3205162" y="2700009"/>
                </a:lnTo>
                <a:cubicBezTo>
                  <a:pt x="3151981" y="2768272"/>
                  <a:pt x="3089870" y="2802403"/>
                  <a:pt x="3018829" y="2802403"/>
                </a:cubicBezTo>
                <a:cubicBezTo>
                  <a:pt x="2949773" y="2802403"/>
                  <a:pt x="2891234" y="2774225"/>
                  <a:pt x="2843212" y="2717868"/>
                </a:cubicBezTo>
                <a:cubicBezTo>
                  <a:pt x="2795191" y="2661512"/>
                  <a:pt x="2771180" y="2594242"/>
                  <a:pt x="2771180" y="2516057"/>
                </a:cubicBezTo>
                <a:cubicBezTo>
                  <a:pt x="2771180" y="2462876"/>
                  <a:pt x="2782491" y="2413862"/>
                  <a:pt x="2805112" y="2369015"/>
                </a:cubicBezTo>
                <a:cubicBezTo>
                  <a:pt x="2827735" y="2324168"/>
                  <a:pt x="2858988" y="2288251"/>
                  <a:pt x="2898874" y="2261264"/>
                </a:cubicBezTo>
                <a:cubicBezTo>
                  <a:pt x="2938760" y="2234276"/>
                  <a:pt x="2983507" y="2220782"/>
                  <a:pt x="3033117" y="2220782"/>
                </a:cubicBezTo>
                <a:close/>
                <a:moveTo>
                  <a:pt x="2415183" y="2220782"/>
                </a:moveTo>
                <a:cubicBezTo>
                  <a:pt x="2459236" y="2220782"/>
                  <a:pt x="2498626" y="2229811"/>
                  <a:pt x="2533353" y="2247869"/>
                </a:cubicBezTo>
                <a:cubicBezTo>
                  <a:pt x="2568079" y="2265927"/>
                  <a:pt x="2595265" y="2291625"/>
                  <a:pt x="2614910" y="2324962"/>
                </a:cubicBezTo>
                <a:cubicBezTo>
                  <a:pt x="2634555" y="2358300"/>
                  <a:pt x="2644378" y="2394415"/>
                  <a:pt x="2644378" y="2433309"/>
                </a:cubicBezTo>
                <a:lnTo>
                  <a:pt x="2644378" y="2666076"/>
                </a:lnTo>
                <a:cubicBezTo>
                  <a:pt x="2644378" y="2695842"/>
                  <a:pt x="2656483" y="2710725"/>
                  <a:pt x="2680692" y="2710725"/>
                </a:cubicBezTo>
                <a:cubicBezTo>
                  <a:pt x="2693789" y="2710725"/>
                  <a:pt x="2706886" y="2707947"/>
                  <a:pt x="2719983" y="2702390"/>
                </a:cubicBezTo>
                <a:lnTo>
                  <a:pt x="2719983" y="2795259"/>
                </a:lnTo>
                <a:cubicBezTo>
                  <a:pt x="2687439" y="2803990"/>
                  <a:pt x="2660055" y="2808356"/>
                  <a:pt x="2637830" y="2808356"/>
                </a:cubicBezTo>
                <a:cubicBezTo>
                  <a:pt x="2569170" y="2808356"/>
                  <a:pt x="2534246" y="2775812"/>
                  <a:pt x="2533055" y="2710725"/>
                </a:cubicBezTo>
                <a:lnTo>
                  <a:pt x="2530674" y="2710725"/>
                </a:lnTo>
                <a:cubicBezTo>
                  <a:pt x="2512814" y="2738903"/>
                  <a:pt x="2490589" y="2763311"/>
                  <a:pt x="2463998" y="2783948"/>
                </a:cubicBezTo>
                <a:cubicBezTo>
                  <a:pt x="2437408" y="2804586"/>
                  <a:pt x="2401491" y="2814904"/>
                  <a:pt x="2356247" y="2814904"/>
                </a:cubicBezTo>
                <a:cubicBezTo>
                  <a:pt x="2324497" y="2814904"/>
                  <a:pt x="2292945" y="2807364"/>
                  <a:pt x="2261592" y="2792283"/>
                </a:cubicBezTo>
                <a:cubicBezTo>
                  <a:pt x="2230239" y="2777201"/>
                  <a:pt x="2204839" y="2755671"/>
                  <a:pt x="2185392" y="2727691"/>
                </a:cubicBezTo>
                <a:cubicBezTo>
                  <a:pt x="2165945" y="2699711"/>
                  <a:pt x="2156222" y="2668061"/>
                  <a:pt x="2156222" y="2632739"/>
                </a:cubicBezTo>
                <a:cubicBezTo>
                  <a:pt x="2156222" y="2595829"/>
                  <a:pt x="2166540" y="2564972"/>
                  <a:pt x="2187178" y="2540168"/>
                </a:cubicBezTo>
                <a:cubicBezTo>
                  <a:pt x="2207816" y="2515363"/>
                  <a:pt x="2235200" y="2496214"/>
                  <a:pt x="2269331" y="2482720"/>
                </a:cubicBezTo>
                <a:cubicBezTo>
                  <a:pt x="2303462" y="2469226"/>
                  <a:pt x="2340074" y="2459205"/>
                  <a:pt x="2379167" y="2452657"/>
                </a:cubicBezTo>
                <a:cubicBezTo>
                  <a:pt x="2418258" y="2446108"/>
                  <a:pt x="2469158" y="2439659"/>
                  <a:pt x="2531864" y="2433309"/>
                </a:cubicBezTo>
                <a:cubicBezTo>
                  <a:pt x="2530674" y="2406718"/>
                  <a:pt x="2522637" y="2384890"/>
                  <a:pt x="2507754" y="2367825"/>
                </a:cubicBezTo>
                <a:cubicBezTo>
                  <a:pt x="2492871" y="2350759"/>
                  <a:pt x="2474913" y="2338654"/>
                  <a:pt x="2453878" y="2331511"/>
                </a:cubicBezTo>
                <a:cubicBezTo>
                  <a:pt x="2432844" y="2324367"/>
                  <a:pt x="2412603" y="2320795"/>
                  <a:pt x="2393156" y="2320795"/>
                </a:cubicBezTo>
                <a:cubicBezTo>
                  <a:pt x="2366963" y="2320795"/>
                  <a:pt x="2342158" y="2325161"/>
                  <a:pt x="2318742" y="2333892"/>
                </a:cubicBezTo>
                <a:cubicBezTo>
                  <a:pt x="2295326" y="2342623"/>
                  <a:pt x="2274887" y="2352843"/>
                  <a:pt x="2257425" y="2364551"/>
                </a:cubicBezTo>
                <a:cubicBezTo>
                  <a:pt x="2239963" y="2376258"/>
                  <a:pt x="2221310" y="2390050"/>
                  <a:pt x="2201466" y="2405925"/>
                </a:cubicBezTo>
                <a:lnTo>
                  <a:pt x="2201466" y="2285672"/>
                </a:lnTo>
                <a:cubicBezTo>
                  <a:pt x="2276872" y="2242412"/>
                  <a:pt x="2348111" y="2220782"/>
                  <a:pt x="2415183" y="2220782"/>
                </a:cubicBezTo>
                <a:close/>
                <a:moveTo>
                  <a:pt x="1846660" y="2220782"/>
                </a:moveTo>
                <a:cubicBezTo>
                  <a:pt x="1909763" y="2220782"/>
                  <a:pt x="1958181" y="2240130"/>
                  <a:pt x="1991916" y="2278826"/>
                </a:cubicBezTo>
                <a:cubicBezTo>
                  <a:pt x="2025650" y="2317521"/>
                  <a:pt x="2042517" y="2362467"/>
                  <a:pt x="2042517" y="2413664"/>
                </a:cubicBezTo>
                <a:lnTo>
                  <a:pt x="2042517" y="2801212"/>
                </a:lnTo>
                <a:lnTo>
                  <a:pt x="1930599" y="2801212"/>
                </a:lnTo>
                <a:lnTo>
                  <a:pt x="1930599" y="2452359"/>
                </a:lnTo>
                <a:cubicBezTo>
                  <a:pt x="1930599" y="2415847"/>
                  <a:pt x="1922165" y="2385585"/>
                  <a:pt x="1905298" y="2361574"/>
                </a:cubicBezTo>
                <a:cubicBezTo>
                  <a:pt x="1888431" y="2337563"/>
                  <a:pt x="1861542" y="2325557"/>
                  <a:pt x="1824633" y="2325557"/>
                </a:cubicBezTo>
                <a:cubicBezTo>
                  <a:pt x="1791295" y="2325557"/>
                  <a:pt x="1762423" y="2335777"/>
                  <a:pt x="1738015" y="2356216"/>
                </a:cubicBezTo>
                <a:cubicBezTo>
                  <a:pt x="1713607" y="2376655"/>
                  <a:pt x="1695351" y="2402651"/>
                  <a:pt x="1683247" y="2434202"/>
                </a:cubicBezTo>
                <a:cubicBezTo>
                  <a:pt x="1671141" y="2465754"/>
                  <a:pt x="1665089" y="2498198"/>
                  <a:pt x="1665089" y="2531536"/>
                </a:cubicBezTo>
                <a:lnTo>
                  <a:pt x="1665089" y="2801212"/>
                </a:lnTo>
                <a:lnTo>
                  <a:pt x="1552575" y="2801212"/>
                </a:lnTo>
                <a:lnTo>
                  <a:pt x="1552575" y="2234475"/>
                </a:lnTo>
                <a:lnTo>
                  <a:pt x="1654969" y="2234475"/>
                </a:lnTo>
                <a:lnTo>
                  <a:pt x="1663303" y="2329129"/>
                </a:lnTo>
                <a:lnTo>
                  <a:pt x="1666280" y="2329129"/>
                </a:lnTo>
                <a:cubicBezTo>
                  <a:pt x="1677789" y="2309683"/>
                  <a:pt x="1689894" y="2292617"/>
                  <a:pt x="1702594" y="2277932"/>
                </a:cubicBezTo>
                <a:cubicBezTo>
                  <a:pt x="1715294" y="2263248"/>
                  <a:pt x="1733650" y="2250052"/>
                  <a:pt x="1757660" y="2238344"/>
                </a:cubicBezTo>
                <a:cubicBezTo>
                  <a:pt x="1781671" y="2226636"/>
                  <a:pt x="1811337" y="2220782"/>
                  <a:pt x="1846660" y="2220782"/>
                </a:cubicBezTo>
                <a:close/>
                <a:moveTo>
                  <a:pt x="1167408" y="2220782"/>
                </a:moveTo>
                <a:cubicBezTo>
                  <a:pt x="1211461" y="2220782"/>
                  <a:pt x="1250851" y="2229811"/>
                  <a:pt x="1285577" y="2247869"/>
                </a:cubicBezTo>
                <a:cubicBezTo>
                  <a:pt x="1320304" y="2265927"/>
                  <a:pt x="1347490" y="2291625"/>
                  <a:pt x="1367135" y="2324962"/>
                </a:cubicBezTo>
                <a:cubicBezTo>
                  <a:pt x="1386781" y="2358300"/>
                  <a:pt x="1396603" y="2394415"/>
                  <a:pt x="1396603" y="2433309"/>
                </a:cubicBezTo>
                <a:lnTo>
                  <a:pt x="1396603" y="2666076"/>
                </a:lnTo>
                <a:cubicBezTo>
                  <a:pt x="1396603" y="2695842"/>
                  <a:pt x="1408708" y="2710725"/>
                  <a:pt x="1432917" y="2710725"/>
                </a:cubicBezTo>
                <a:cubicBezTo>
                  <a:pt x="1446014" y="2710725"/>
                  <a:pt x="1459111" y="2707947"/>
                  <a:pt x="1472208" y="2702390"/>
                </a:cubicBezTo>
                <a:lnTo>
                  <a:pt x="1472208" y="2795259"/>
                </a:lnTo>
                <a:cubicBezTo>
                  <a:pt x="1439664" y="2803990"/>
                  <a:pt x="1412280" y="2808356"/>
                  <a:pt x="1390055" y="2808356"/>
                </a:cubicBezTo>
                <a:cubicBezTo>
                  <a:pt x="1321395" y="2808356"/>
                  <a:pt x="1286471" y="2775812"/>
                  <a:pt x="1285280" y="2710725"/>
                </a:cubicBezTo>
                <a:lnTo>
                  <a:pt x="1282899" y="2710725"/>
                </a:lnTo>
                <a:cubicBezTo>
                  <a:pt x="1265040" y="2738903"/>
                  <a:pt x="1242814" y="2763311"/>
                  <a:pt x="1216223" y="2783948"/>
                </a:cubicBezTo>
                <a:cubicBezTo>
                  <a:pt x="1189633" y="2804586"/>
                  <a:pt x="1153716" y="2814904"/>
                  <a:pt x="1108472" y="2814904"/>
                </a:cubicBezTo>
                <a:cubicBezTo>
                  <a:pt x="1076722" y="2814904"/>
                  <a:pt x="1045170" y="2807364"/>
                  <a:pt x="1013817" y="2792283"/>
                </a:cubicBezTo>
                <a:cubicBezTo>
                  <a:pt x="982464" y="2777201"/>
                  <a:pt x="957064" y="2755671"/>
                  <a:pt x="937617" y="2727691"/>
                </a:cubicBezTo>
                <a:cubicBezTo>
                  <a:pt x="918171" y="2699711"/>
                  <a:pt x="908447" y="2668061"/>
                  <a:pt x="908447" y="2632739"/>
                </a:cubicBezTo>
                <a:cubicBezTo>
                  <a:pt x="908447" y="2595829"/>
                  <a:pt x="918766" y="2564972"/>
                  <a:pt x="939403" y="2540168"/>
                </a:cubicBezTo>
                <a:cubicBezTo>
                  <a:pt x="960041" y="2515363"/>
                  <a:pt x="987425" y="2496214"/>
                  <a:pt x="1021556" y="2482720"/>
                </a:cubicBezTo>
                <a:cubicBezTo>
                  <a:pt x="1055688" y="2469226"/>
                  <a:pt x="1092300" y="2459205"/>
                  <a:pt x="1131392" y="2452657"/>
                </a:cubicBezTo>
                <a:cubicBezTo>
                  <a:pt x="1170484" y="2446108"/>
                  <a:pt x="1221383" y="2439659"/>
                  <a:pt x="1284089" y="2433309"/>
                </a:cubicBezTo>
                <a:cubicBezTo>
                  <a:pt x="1282899" y="2406718"/>
                  <a:pt x="1274862" y="2384890"/>
                  <a:pt x="1259979" y="2367825"/>
                </a:cubicBezTo>
                <a:cubicBezTo>
                  <a:pt x="1245096" y="2350759"/>
                  <a:pt x="1227137" y="2338654"/>
                  <a:pt x="1206103" y="2331511"/>
                </a:cubicBezTo>
                <a:cubicBezTo>
                  <a:pt x="1185069" y="2324367"/>
                  <a:pt x="1164828" y="2320795"/>
                  <a:pt x="1145381" y="2320795"/>
                </a:cubicBezTo>
                <a:cubicBezTo>
                  <a:pt x="1119187" y="2320795"/>
                  <a:pt x="1094383" y="2325161"/>
                  <a:pt x="1070967" y="2333892"/>
                </a:cubicBezTo>
                <a:cubicBezTo>
                  <a:pt x="1047552" y="2342623"/>
                  <a:pt x="1027113" y="2352843"/>
                  <a:pt x="1009650" y="2364551"/>
                </a:cubicBezTo>
                <a:cubicBezTo>
                  <a:pt x="992188" y="2376258"/>
                  <a:pt x="973534" y="2390050"/>
                  <a:pt x="953691" y="2405925"/>
                </a:cubicBezTo>
                <a:lnTo>
                  <a:pt x="953691" y="2285672"/>
                </a:lnTo>
                <a:cubicBezTo>
                  <a:pt x="1029097" y="2242412"/>
                  <a:pt x="1100336" y="2220782"/>
                  <a:pt x="1167408" y="2220782"/>
                </a:cubicBezTo>
                <a:close/>
                <a:moveTo>
                  <a:pt x="3552229" y="1970751"/>
                </a:moveTo>
                <a:cubicBezTo>
                  <a:pt x="3570883" y="1970751"/>
                  <a:pt x="3586063" y="1977399"/>
                  <a:pt x="3597771" y="1990694"/>
                </a:cubicBezTo>
                <a:cubicBezTo>
                  <a:pt x="3609479" y="2003990"/>
                  <a:pt x="3615333" y="2022147"/>
                  <a:pt x="3615333" y="2045165"/>
                </a:cubicBezTo>
                <a:cubicBezTo>
                  <a:pt x="3615333" y="2067787"/>
                  <a:pt x="3609479" y="2086043"/>
                  <a:pt x="3597771" y="2099934"/>
                </a:cubicBezTo>
                <a:cubicBezTo>
                  <a:pt x="3586063" y="2113825"/>
                  <a:pt x="3571279" y="2120770"/>
                  <a:pt x="3553420" y="2120770"/>
                </a:cubicBezTo>
                <a:cubicBezTo>
                  <a:pt x="3533973" y="2120770"/>
                  <a:pt x="3518693" y="2113428"/>
                  <a:pt x="3507581" y="2098743"/>
                </a:cubicBezTo>
                <a:cubicBezTo>
                  <a:pt x="3496469" y="2084059"/>
                  <a:pt x="3490912" y="2066200"/>
                  <a:pt x="3490912" y="2045165"/>
                </a:cubicBezTo>
                <a:cubicBezTo>
                  <a:pt x="3490912" y="2023734"/>
                  <a:pt x="3496369" y="2005974"/>
                  <a:pt x="3507283" y="1991885"/>
                </a:cubicBezTo>
                <a:cubicBezTo>
                  <a:pt x="3518197" y="1977796"/>
                  <a:pt x="3533179" y="1970751"/>
                  <a:pt x="3552229" y="1970751"/>
                </a:cubicBezTo>
                <a:close/>
                <a:moveTo>
                  <a:pt x="8212335" y="1969561"/>
                </a:moveTo>
                <a:lnTo>
                  <a:pt x="8212335" y="2801212"/>
                </a:lnTo>
                <a:lnTo>
                  <a:pt x="8324254" y="2801212"/>
                </a:lnTo>
                <a:lnTo>
                  <a:pt x="8324254" y="1969561"/>
                </a:lnTo>
                <a:close/>
                <a:moveTo>
                  <a:pt x="0" y="1969561"/>
                </a:moveTo>
                <a:lnTo>
                  <a:pt x="135136" y="1969561"/>
                </a:lnTo>
                <a:lnTo>
                  <a:pt x="396478" y="2413664"/>
                </a:lnTo>
                <a:lnTo>
                  <a:pt x="652463" y="1969561"/>
                </a:lnTo>
                <a:lnTo>
                  <a:pt x="793552" y="1969561"/>
                </a:lnTo>
                <a:lnTo>
                  <a:pt x="793552" y="2801212"/>
                </a:lnTo>
                <a:lnTo>
                  <a:pt x="680442" y="2801212"/>
                </a:lnTo>
                <a:lnTo>
                  <a:pt x="680442" y="2120770"/>
                </a:lnTo>
                <a:lnTo>
                  <a:pt x="678061" y="2120770"/>
                </a:lnTo>
                <a:lnTo>
                  <a:pt x="396478" y="2612498"/>
                </a:lnTo>
                <a:lnTo>
                  <a:pt x="116086" y="2125532"/>
                </a:lnTo>
                <a:lnTo>
                  <a:pt x="113705" y="2125532"/>
                </a:lnTo>
                <a:lnTo>
                  <a:pt x="113705" y="2801212"/>
                </a:lnTo>
                <a:lnTo>
                  <a:pt x="0" y="2801212"/>
                </a:lnTo>
                <a:close/>
                <a:moveTo>
                  <a:pt x="3831112" y="0"/>
                </a:moveTo>
                <a:lnTo>
                  <a:pt x="10969331" y="39807"/>
                </a:lnTo>
                <a:lnTo>
                  <a:pt x="10969331" y="6980904"/>
                </a:lnTo>
                <a:lnTo>
                  <a:pt x="3831112" y="6931148"/>
                </a:lnTo>
                <a:cubicBezTo>
                  <a:pt x="3831112" y="4617448"/>
                  <a:pt x="7004826" y="2502777"/>
                  <a:pt x="3831112" y="0"/>
                </a:cubicBezTo>
                <a:close/>
              </a:path>
            </a:pathLst>
          </a:custGeom>
          <a:solidFill>
            <a:schemeClr val="bg1">
              <a:lumMod val="65000"/>
              <a:alpha val="95000"/>
            </a:schemeClr>
          </a:solidFill>
          <a:ln>
            <a:solidFill>
              <a:schemeClr val="bg1">
                <a:lumMod val="50000"/>
              </a:schemeClr>
            </a:solid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9600" dirty="0">
              <a:latin typeface="Abadi" panose="020F0502020204030204" pitchFamily="34" charset="0"/>
            </a:endParaRPr>
          </a:p>
        </p:txBody>
      </p:sp>
      <p:sp>
        <p:nvSpPr>
          <p:cNvPr id="9" name="TextBox 8">
            <a:extLst>
              <a:ext uri="{FF2B5EF4-FFF2-40B4-BE49-F238E27FC236}">
                <a16:creationId xmlns:a16="http://schemas.microsoft.com/office/drawing/2014/main" id="{819D313F-2B0E-99A0-8D25-A5B11120CB56}"/>
              </a:ext>
            </a:extLst>
          </p:cNvPr>
          <p:cNvSpPr txBox="1"/>
          <p:nvPr/>
        </p:nvSpPr>
        <p:spPr>
          <a:xfrm>
            <a:off x="6813755" y="5417574"/>
            <a:ext cx="4237703" cy="923330"/>
          </a:xfrm>
          <a:prstGeom prst="rect">
            <a:avLst/>
          </a:prstGeom>
          <a:noFill/>
        </p:spPr>
        <p:txBody>
          <a:bodyPr wrap="square" rtlCol="0">
            <a:spAutoFit/>
          </a:bodyPr>
          <a:lstStyle/>
          <a:p>
            <a:r>
              <a:rPr lang="en-GB" dirty="0"/>
              <a:t>LCBB5004 – Lecturer : Samuel Ofori</a:t>
            </a:r>
          </a:p>
          <a:p>
            <a:r>
              <a:rPr lang="en-GB" dirty="0"/>
              <a:t>Presented by : Sergiu Diaconu </a:t>
            </a:r>
          </a:p>
          <a:p>
            <a:r>
              <a:rPr lang="en-GB" dirty="0"/>
              <a:t>Student id: 2126929</a:t>
            </a:r>
          </a:p>
        </p:txBody>
      </p:sp>
    </p:spTree>
    <p:extLst>
      <p:ext uri="{BB962C8B-B14F-4D97-AF65-F5344CB8AC3E}">
        <p14:creationId xmlns:p14="http://schemas.microsoft.com/office/powerpoint/2010/main" val="34792461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withEffect">
                                  <p:stCondLst>
                                    <p:cond delay="0"/>
                                  </p:stCondLst>
                                  <p:childTnLst>
                                    <p:animScale>
                                      <p:cBhvr>
                                        <p:cTn id="6" dur="10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people giving each other a high five">
            <a:extLst>
              <a:ext uri="{FF2B5EF4-FFF2-40B4-BE49-F238E27FC236}">
                <a16:creationId xmlns:a16="http://schemas.microsoft.com/office/drawing/2014/main" id="{443E0BB7-ABB4-C4A0-041D-620D372282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7247106"/>
          </a:xfrm>
          <a:prstGeom prst="rect">
            <a:avLst/>
          </a:prstGeom>
        </p:spPr>
      </p:pic>
      <p:graphicFrame>
        <p:nvGraphicFramePr>
          <p:cNvPr id="12" name="Table 12">
            <a:extLst>
              <a:ext uri="{FF2B5EF4-FFF2-40B4-BE49-F238E27FC236}">
                <a16:creationId xmlns:a16="http://schemas.microsoft.com/office/drawing/2014/main" id="{25243588-F7E0-28A2-DEE1-74E4825B474B}"/>
              </a:ext>
            </a:extLst>
          </p:cNvPr>
          <p:cNvGraphicFramePr>
            <a:graphicFrameLocks noGrp="1"/>
          </p:cNvGraphicFramePr>
          <p:nvPr>
            <p:extLst>
              <p:ext uri="{D42A27DB-BD31-4B8C-83A1-F6EECF244321}">
                <p14:modId xmlns:p14="http://schemas.microsoft.com/office/powerpoint/2010/main" val="1677692096"/>
              </p:ext>
            </p:extLst>
          </p:nvPr>
        </p:nvGraphicFramePr>
        <p:xfrm>
          <a:off x="0" y="0"/>
          <a:ext cx="12192001" cy="7247106"/>
        </p:xfrm>
        <a:graphic>
          <a:graphicData uri="http://schemas.openxmlformats.org/drawingml/2006/table">
            <a:tbl>
              <a:tblPr firstRow="1" bandRow="1">
                <a:tableStyleId>{073A0DAA-6AF3-43AB-8588-CEC1D06C72B9}</a:tableStyleId>
              </a:tblPr>
              <a:tblGrid>
                <a:gridCol w="2311121">
                  <a:extLst>
                    <a:ext uri="{9D8B030D-6E8A-4147-A177-3AD203B41FA5}">
                      <a16:colId xmlns:a16="http://schemas.microsoft.com/office/drawing/2014/main" val="2171897609"/>
                    </a:ext>
                  </a:extLst>
                </a:gridCol>
                <a:gridCol w="2411604">
                  <a:extLst>
                    <a:ext uri="{9D8B030D-6E8A-4147-A177-3AD203B41FA5}">
                      <a16:colId xmlns:a16="http://schemas.microsoft.com/office/drawing/2014/main" val="2064918620"/>
                    </a:ext>
                  </a:extLst>
                </a:gridCol>
                <a:gridCol w="2532185">
                  <a:extLst>
                    <a:ext uri="{9D8B030D-6E8A-4147-A177-3AD203B41FA5}">
                      <a16:colId xmlns:a16="http://schemas.microsoft.com/office/drawing/2014/main" val="4186685833"/>
                    </a:ext>
                  </a:extLst>
                </a:gridCol>
                <a:gridCol w="2592475">
                  <a:extLst>
                    <a:ext uri="{9D8B030D-6E8A-4147-A177-3AD203B41FA5}">
                      <a16:colId xmlns:a16="http://schemas.microsoft.com/office/drawing/2014/main" val="4264317766"/>
                    </a:ext>
                  </a:extLst>
                </a:gridCol>
                <a:gridCol w="2344616">
                  <a:extLst>
                    <a:ext uri="{9D8B030D-6E8A-4147-A177-3AD203B41FA5}">
                      <a16:colId xmlns:a16="http://schemas.microsoft.com/office/drawing/2014/main" val="3702811734"/>
                    </a:ext>
                  </a:extLst>
                </a:gridCol>
              </a:tblGrid>
              <a:tr h="7247106">
                <a:tc>
                  <a:txBody>
                    <a:bodyPr/>
                    <a:lstStyle/>
                    <a:p>
                      <a:endParaRPr lang="en-GB" dirty="0"/>
                    </a:p>
                    <a:p>
                      <a:endParaRPr lang="en-GB" sz="3600" dirty="0"/>
                    </a:p>
                    <a:p>
                      <a:endParaRPr lang="en-GB" sz="3600" dirty="0"/>
                    </a:p>
                    <a:p>
                      <a:pPr algn="ctr"/>
                      <a:endParaRPr lang="en-GB" sz="3600" dirty="0"/>
                    </a:p>
                    <a:p>
                      <a:pPr algn="ctr"/>
                      <a:r>
                        <a:rPr lang="en-GB" sz="3600" dirty="0"/>
                        <a:t> </a:t>
                      </a:r>
                      <a:r>
                        <a:rPr lang="en-GB" sz="3600" b="0" dirty="0"/>
                        <a:t> 01</a:t>
                      </a:r>
                    </a:p>
                    <a:p>
                      <a:pPr algn="ctr"/>
                      <a:r>
                        <a:rPr lang="en-GB" sz="2000" b="0" dirty="0"/>
                        <a:t>    </a:t>
                      </a:r>
                    </a:p>
                    <a:p>
                      <a:pPr algn="ctr"/>
                      <a:r>
                        <a:rPr lang="en-GB" sz="2000" b="0" dirty="0"/>
                        <a:t>  What is HR?</a:t>
                      </a:r>
                    </a:p>
                    <a:p>
                      <a:pPr marL="342900" indent="-342900" algn="ctr">
                        <a:buFont typeface="Arial" panose="020B0604020202020204" pitchFamily="34" charset="0"/>
                        <a:buChar char="•"/>
                      </a:pPr>
                      <a:endParaRPr lang="en-GB" sz="2000" b="0" dirty="0"/>
                    </a:p>
                    <a:p>
                      <a:pPr marL="342900" indent="-342900" algn="ctr">
                        <a:buFont typeface="Arial" panose="020B0604020202020204" pitchFamily="34" charset="0"/>
                        <a:buChar char="•"/>
                      </a:pPr>
                      <a:r>
                        <a:rPr lang="en-GB" sz="2000" b="0" dirty="0"/>
                        <a:t>Definition </a:t>
                      </a:r>
                    </a:p>
                    <a:p>
                      <a:pPr algn="ctr"/>
                      <a:r>
                        <a:rPr lang="en-GB" sz="2000" b="0" dirty="0"/>
                        <a:t> and</a:t>
                      </a:r>
                    </a:p>
                    <a:p>
                      <a:pPr algn="ctr"/>
                      <a:r>
                        <a:rPr lang="en-GB" sz="2000" b="0" dirty="0"/>
                        <a:t>responsibilities</a:t>
                      </a:r>
                    </a:p>
                    <a:p>
                      <a:pPr algn="ctr"/>
                      <a:endParaRPr lang="en-GB" sz="2000" b="0" dirty="0"/>
                    </a:p>
                    <a:p>
                      <a:pPr algn="ctr"/>
                      <a:r>
                        <a:rPr lang="en-GB" sz="2000" b="0" dirty="0"/>
                        <a:t>            </a:t>
                      </a:r>
                    </a:p>
                    <a:p>
                      <a:pPr algn="ctr"/>
                      <a:endParaRPr lang="en-GB" sz="2000" b="0" dirty="0"/>
                    </a:p>
                    <a:p>
                      <a:pPr algn="ctr"/>
                      <a:endParaRPr lang="en-GB" sz="2000" b="0" dirty="0"/>
                    </a:p>
                    <a:p>
                      <a:pPr algn="ctr"/>
                      <a:r>
                        <a:rPr lang="en-GB" sz="2000" b="0" dirty="0"/>
                        <a:t> Page 3-4</a:t>
                      </a:r>
                    </a:p>
                  </a:txBody>
                  <a:tcPr>
                    <a:solidFill>
                      <a:schemeClr val="dk1">
                        <a:alpha val="50000"/>
                      </a:schemeClr>
                    </a:solidFill>
                  </a:tcPr>
                </a:tc>
                <a:tc>
                  <a:txBody>
                    <a:bodyPr/>
                    <a:lstStyle/>
                    <a:p>
                      <a:endParaRPr lang="en-GB" dirty="0"/>
                    </a:p>
                  </a:txBody>
                  <a:tcPr>
                    <a:solidFill>
                      <a:schemeClr val="dk1">
                        <a:alpha val="50000"/>
                      </a:schemeClr>
                    </a:solidFill>
                  </a:tcPr>
                </a:tc>
                <a:tc>
                  <a:txBody>
                    <a:bodyPr/>
                    <a:lstStyle/>
                    <a:p>
                      <a:endParaRPr lang="en-GB" dirty="0"/>
                    </a:p>
                  </a:txBody>
                  <a:tcPr>
                    <a:solidFill>
                      <a:schemeClr val="dk1">
                        <a:alpha val="50000"/>
                      </a:schemeClr>
                    </a:solidFill>
                  </a:tcPr>
                </a:tc>
                <a:tc>
                  <a:txBody>
                    <a:bodyPr/>
                    <a:lstStyle/>
                    <a:p>
                      <a:endParaRPr lang="en-GB" dirty="0"/>
                    </a:p>
                  </a:txBody>
                  <a:tcPr>
                    <a:solidFill>
                      <a:schemeClr val="dk1">
                        <a:alpha val="50000"/>
                      </a:schemeClr>
                    </a:solidFill>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r>
                        <a:rPr lang="en-GB" sz="3600" b="0" dirty="0"/>
                        <a:t>        05</a:t>
                      </a:r>
                    </a:p>
                    <a:p>
                      <a:endParaRPr lang="en-GB" sz="3600" b="0" dirty="0"/>
                    </a:p>
                    <a:p>
                      <a:pPr algn="ctr"/>
                      <a:r>
                        <a:rPr lang="en-GB" sz="2000" b="0" dirty="0"/>
                        <a:t>Relationships between the </a:t>
                      </a:r>
                      <a:r>
                        <a:rPr lang="en-GB" sz="1800" b="0" kern="1200" dirty="0">
                          <a:solidFill>
                            <a:schemeClr val="lt1"/>
                          </a:solidFill>
                          <a:effectLst/>
                          <a:latin typeface="+mn-lt"/>
                          <a:ea typeface="+mn-ea"/>
                          <a:cs typeface="+mn-cs"/>
                        </a:rPr>
                        <a:t>employer and the employee</a:t>
                      </a:r>
                      <a:endParaRPr lang="en-GB" sz="2000" b="0" dirty="0"/>
                    </a:p>
                    <a:p>
                      <a:pPr algn="ctr"/>
                      <a:endParaRPr lang="en-GB" sz="2000" b="0" dirty="0"/>
                    </a:p>
                    <a:p>
                      <a:pPr algn="ctr"/>
                      <a:endParaRPr lang="en-GB" sz="2000" b="0" dirty="0"/>
                    </a:p>
                    <a:p>
                      <a:pPr algn="ctr"/>
                      <a:endParaRPr lang="en-GB" sz="2000" b="0" dirty="0"/>
                    </a:p>
                    <a:p>
                      <a:pPr algn="ctr"/>
                      <a:endParaRPr lang="en-GB" sz="2000" b="0" dirty="0"/>
                    </a:p>
                    <a:p>
                      <a:pPr algn="ctr"/>
                      <a:endParaRPr lang="en-GB" sz="2000" b="0" dirty="0"/>
                    </a:p>
                    <a:p>
                      <a:pPr algn="ctr"/>
                      <a:r>
                        <a:rPr lang="en-GB" sz="2000" b="0" dirty="0"/>
                        <a:t>Page 10-11</a:t>
                      </a:r>
                    </a:p>
                  </a:txBody>
                  <a:tcPr>
                    <a:solidFill>
                      <a:schemeClr val="dk1">
                        <a:alpha val="50000"/>
                      </a:schemeClr>
                    </a:solidFill>
                  </a:tcPr>
                </a:tc>
                <a:extLst>
                  <a:ext uri="{0D108BD9-81ED-4DB2-BD59-A6C34878D82A}">
                    <a16:rowId xmlns:a16="http://schemas.microsoft.com/office/drawing/2014/main" val="1744961189"/>
                  </a:ext>
                </a:extLst>
              </a:tr>
            </a:tbl>
          </a:graphicData>
        </a:graphic>
      </p:graphicFrame>
      <p:sp>
        <p:nvSpPr>
          <p:cNvPr id="15" name="TextBox 14">
            <a:extLst>
              <a:ext uri="{FF2B5EF4-FFF2-40B4-BE49-F238E27FC236}">
                <a16:creationId xmlns:a16="http://schemas.microsoft.com/office/drawing/2014/main" id="{9E23428F-0400-939B-FBD7-8EDEA688E7F3}"/>
              </a:ext>
            </a:extLst>
          </p:cNvPr>
          <p:cNvSpPr txBox="1"/>
          <p:nvPr/>
        </p:nvSpPr>
        <p:spPr>
          <a:xfrm>
            <a:off x="2563976" y="1980875"/>
            <a:ext cx="1909906" cy="4031873"/>
          </a:xfrm>
          <a:prstGeom prst="rect">
            <a:avLst/>
          </a:prstGeom>
          <a:noFill/>
        </p:spPr>
        <p:txBody>
          <a:bodyPr wrap="square" rtlCol="0">
            <a:spAutoFit/>
          </a:bodyPr>
          <a:lstStyle/>
          <a:p>
            <a:pPr algn="ctr"/>
            <a:r>
              <a:rPr lang="en-GB" sz="3600" dirty="0">
                <a:solidFill>
                  <a:schemeClr val="bg1"/>
                </a:solidFill>
              </a:rPr>
              <a:t>02</a:t>
            </a:r>
          </a:p>
          <a:p>
            <a:pPr algn="ctr"/>
            <a:endParaRPr lang="en-GB" sz="2000" dirty="0">
              <a:solidFill>
                <a:schemeClr val="bg1"/>
              </a:solidFill>
            </a:endParaRPr>
          </a:p>
          <a:p>
            <a:pPr algn="ctr"/>
            <a:r>
              <a:rPr lang="en-GB" sz="2000" dirty="0">
                <a:solidFill>
                  <a:schemeClr val="bg1"/>
                </a:solidFill>
              </a:rPr>
              <a:t>Functional areas of HR</a:t>
            </a:r>
          </a:p>
          <a:p>
            <a:pPr algn="ctr"/>
            <a:endParaRPr lang="en-GB" sz="2400" dirty="0">
              <a:solidFill>
                <a:schemeClr val="bg1"/>
              </a:solidFill>
            </a:endParaRPr>
          </a:p>
          <a:p>
            <a:pPr algn="ctr"/>
            <a:endParaRPr lang="en-GB" sz="2400" dirty="0">
              <a:solidFill>
                <a:schemeClr val="bg1"/>
              </a:solidFill>
            </a:endParaRPr>
          </a:p>
          <a:p>
            <a:pPr algn="ctr"/>
            <a:endParaRPr lang="en-GB" sz="2000" dirty="0">
              <a:solidFill>
                <a:schemeClr val="bg1"/>
              </a:solidFill>
            </a:endParaRPr>
          </a:p>
          <a:p>
            <a:pPr algn="ctr"/>
            <a:endParaRPr lang="en-GB" sz="2400" dirty="0">
              <a:solidFill>
                <a:schemeClr val="bg1"/>
              </a:solidFill>
            </a:endParaRPr>
          </a:p>
          <a:p>
            <a:pPr algn="ctr"/>
            <a:endParaRPr lang="en-GB" sz="2400" dirty="0">
              <a:solidFill>
                <a:schemeClr val="bg1"/>
              </a:solidFill>
            </a:endParaRPr>
          </a:p>
          <a:p>
            <a:pPr algn="ctr"/>
            <a:endParaRPr lang="en-GB" sz="2400" dirty="0">
              <a:solidFill>
                <a:schemeClr val="bg1"/>
              </a:solidFill>
            </a:endParaRPr>
          </a:p>
          <a:p>
            <a:pPr algn="ctr"/>
            <a:r>
              <a:rPr lang="en-GB" sz="2000" dirty="0">
                <a:solidFill>
                  <a:schemeClr val="bg1"/>
                </a:solidFill>
              </a:rPr>
              <a:t>Page 5-6</a:t>
            </a:r>
          </a:p>
        </p:txBody>
      </p:sp>
      <p:sp>
        <p:nvSpPr>
          <p:cNvPr id="16" name="TextBox 15">
            <a:extLst>
              <a:ext uri="{FF2B5EF4-FFF2-40B4-BE49-F238E27FC236}">
                <a16:creationId xmlns:a16="http://schemas.microsoft.com/office/drawing/2014/main" id="{6E555A63-8D56-51B2-7FE4-BE81DA4B2839}"/>
              </a:ext>
            </a:extLst>
          </p:cNvPr>
          <p:cNvSpPr txBox="1"/>
          <p:nvPr/>
        </p:nvSpPr>
        <p:spPr>
          <a:xfrm>
            <a:off x="4765637" y="1980875"/>
            <a:ext cx="2444620" cy="4154984"/>
          </a:xfrm>
          <a:prstGeom prst="rect">
            <a:avLst/>
          </a:prstGeom>
          <a:noFill/>
        </p:spPr>
        <p:txBody>
          <a:bodyPr wrap="square" rtlCol="0">
            <a:spAutoFit/>
          </a:bodyPr>
          <a:lstStyle/>
          <a:p>
            <a:pPr algn="ctr"/>
            <a:r>
              <a:rPr lang="en-GB" sz="3600" dirty="0">
                <a:solidFill>
                  <a:schemeClr val="bg1"/>
                </a:solidFill>
              </a:rPr>
              <a:t>03</a:t>
            </a:r>
          </a:p>
          <a:p>
            <a:pPr algn="ctr"/>
            <a:endParaRPr lang="en-GB" sz="2000" dirty="0">
              <a:solidFill>
                <a:schemeClr val="bg1"/>
              </a:solidFill>
            </a:endParaRPr>
          </a:p>
          <a:p>
            <a:pPr algn="ctr"/>
            <a:r>
              <a:rPr lang="en-GB" sz="2000" dirty="0">
                <a:solidFill>
                  <a:schemeClr val="bg1"/>
                </a:solidFill>
              </a:rPr>
              <a:t>Values</a:t>
            </a: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400" dirty="0">
              <a:solidFill>
                <a:schemeClr val="bg1"/>
              </a:solidFill>
            </a:endParaRPr>
          </a:p>
          <a:p>
            <a:pPr algn="ctr"/>
            <a:r>
              <a:rPr lang="en-GB" sz="2000" dirty="0">
                <a:solidFill>
                  <a:schemeClr val="bg1"/>
                </a:solidFill>
              </a:rPr>
              <a:t>Page 7</a:t>
            </a:r>
          </a:p>
        </p:txBody>
      </p:sp>
      <p:sp>
        <p:nvSpPr>
          <p:cNvPr id="17" name="TextBox 16">
            <a:extLst>
              <a:ext uri="{FF2B5EF4-FFF2-40B4-BE49-F238E27FC236}">
                <a16:creationId xmlns:a16="http://schemas.microsoft.com/office/drawing/2014/main" id="{113488EA-7183-9309-A119-C21126F7B720}"/>
              </a:ext>
            </a:extLst>
          </p:cNvPr>
          <p:cNvSpPr txBox="1"/>
          <p:nvPr/>
        </p:nvSpPr>
        <p:spPr>
          <a:xfrm>
            <a:off x="7502012" y="2067967"/>
            <a:ext cx="2190024" cy="4062651"/>
          </a:xfrm>
          <a:prstGeom prst="rect">
            <a:avLst/>
          </a:prstGeom>
          <a:noFill/>
        </p:spPr>
        <p:txBody>
          <a:bodyPr wrap="square" rtlCol="0">
            <a:spAutoFit/>
          </a:bodyPr>
          <a:lstStyle/>
          <a:p>
            <a:pPr algn="ctr"/>
            <a:r>
              <a:rPr lang="en-GB" sz="3600" dirty="0">
                <a:solidFill>
                  <a:schemeClr val="bg1"/>
                </a:solidFill>
              </a:rPr>
              <a:t>04 </a:t>
            </a:r>
          </a:p>
          <a:p>
            <a:pPr algn="ctr"/>
            <a:endParaRPr lang="en-GB" sz="2000" dirty="0">
              <a:solidFill>
                <a:schemeClr val="bg1"/>
              </a:solidFill>
            </a:endParaRPr>
          </a:p>
          <a:p>
            <a:pPr algn="ctr"/>
            <a:r>
              <a:rPr lang="en-GB" sz="2000" dirty="0">
                <a:solidFill>
                  <a:schemeClr val="bg1"/>
                </a:solidFill>
              </a:rPr>
              <a:t>CIPD Profession</a:t>
            </a:r>
          </a:p>
          <a:p>
            <a:pPr algn="ctr"/>
            <a:r>
              <a:rPr lang="en-GB" sz="2000" dirty="0">
                <a:solidFill>
                  <a:schemeClr val="bg1"/>
                </a:solidFill>
              </a:rPr>
              <a:t>map</a:t>
            </a: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400" dirty="0">
              <a:solidFill>
                <a:schemeClr val="bg1"/>
              </a:solidFill>
            </a:endParaRPr>
          </a:p>
          <a:p>
            <a:pPr algn="ctr"/>
            <a:r>
              <a:rPr lang="en-GB" dirty="0">
                <a:solidFill>
                  <a:schemeClr val="bg1"/>
                </a:solidFill>
              </a:rPr>
              <a:t>Page 8-9</a:t>
            </a:r>
          </a:p>
        </p:txBody>
      </p:sp>
    </p:spTree>
    <p:extLst>
      <p:ext uri="{BB962C8B-B14F-4D97-AF65-F5344CB8AC3E}">
        <p14:creationId xmlns:p14="http://schemas.microsoft.com/office/powerpoint/2010/main" val="31135865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giving each other a high five">
            <a:extLst>
              <a:ext uri="{FF2B5EF4-FFF2-40B4-BE49-F238E27FC236}">
                <a16:creationId xmlns:a16="http://schemas.microsoft.com/office/drawing/2014/main" id="{C553F554-4CB2-82B1-F9A7-23AE55694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Freeform: Shape 17">
            <a:extLst>
              <a:ext uri="{FF2B5EF4-FFF2-40B4-BE49-F238E27FC236}">
                <a16:creationId xmlns:a16="http://schemas.microsoft.com/office/drawing/2014/main" id="{6CFB2A6A-6128-DD8A-4FA0-F95C9A061393}"/>
              </a:ext>
            </a:extLst>
          </p:cNvPr>
          <p:cNvSpPr/>
          <p:nvPr/>
        </p:nvSpPr>
        <p:spPr>
          <a:xfrm>
            <a:off x="-99391" y="0"/>
            <a:ext cx="12291391" cy="6858000"/>
          </a:xfrm>
          <a:custGeom>
            <a:avLst/>
            <a:gdLst/>
            <a:ahLst/>
            <a:cxnLst/>
            <a:rect l="l" t="t" r="r" b="b"/>
            <a:pathLst>
              <a:path w="12291391" h="6977270">
                <a:moveTo>
                  <a:pt x="2881651" y="1374605"/>
                </a:moveTo>
                <a:lnTo>
                  <a:pt x="3061710" y="1374605"/>
                </a:lnTo>
                <a:cubicBezTo>
                  <a:pt x="3103930" y="1374605"/>
                  <a:pt x="3138080" y="1375847"/>
                  <a:pt x="3164157" y="1378331"/>
                </a:cubicBezTo>
                <a:cubicBezTo>
                  <a:pt x="3190235" y="1380814"/>
                  <a:pt x="3213622" y="1384953"/>
                  <a:pt x="3234318" y="1390748"/>
                </a:cubicBezTo>
                <a:cubicBezTo>
                  <a:pt x="3300547" y="1409789"/>
                  <a:pt x="3347735" y="1441041"/>
                  <a:pt x="3375882" y="1484503"/>
                </a:cubicBezTo>
                <a:cubicBezTo>
                  <a:pt x="3404029" y="1527966"/>
                  <a:pt x="3418102" y="1581155"/>
                  <a:pt x="3418102" y="1644073"/>
                </a:cubicBezTo>
                <a:cubicBezTo>
                  <a:pt x="3418102" y="1682982"/>
                  <a:pt x="3411686" y="1718994"/>
                  <a:pt x="3398854" y="1752108"/>
                </a:cubicBezTo>
                <a:cubicBezTo>
                  <a:pt x="3386023" y="1785222"/>
                  <a:pt x="3365947" y="1813990"/>
                  <a:pt x="3338628" y="1838412"/>
                </a:cubicBezTo>
                <a:cubicBezTo>
                  <a:pt x="3311308" y="1862834"/>
                  <a:pt x="3277159" y="1881874"/>
                  <a:pt x="3236181" y="1895534"/>
                </a:cubicBezTo>
                <a:cubicBezTo>
                  <a:pt x="3195202" y="1909194"/>
                  <a:pt x="3146565" y="1916023"/>
                  <a:pt x="3090271" y="1916023"/>
                </a:cubicBezTo>
                <a:lnTo>
                  <a:pt x="2881651" y="1916023"/>
                </a:lnTo>
                <a:close/>
                <a:moveTo>
                  <a:pt x="2747538" y="1198272"/>
                </a:moveTo>
                <a:cubicBezTo>
                  <a:pt x="2728498" y="1198272"/>
                  <a:pt x="2710492" y="1204688"/>
                  <a:pt x="2693521" y="1217519"/>
                </a:cubicBezTo>
                <a:cubicBezTo>
                  <a:pt x="2676550" y="1230351"/>
                  <a:pt x="2668064" y="1252910"/>
                  <a:pt x="2668064" y="1285197"/>
                </a:cubicBezTo>
                <a:lnTo>
                  <a:pt x="2668064" y="2772855"/>
                </a:lnTo>
                <a:cubicBezTo>
                  <a:pt x="2668064" y="2779478"/>
                  <a:pt x="2669720" y="2785273"/>
                  <a:pt x="2673031" y="2790240"/>
                </a:cubicBezTo>
                <a:cubicBezTo>
                  <a:pt x="2676343" y="2795207"/>
                  <a:pt x="2682138" y="2799139"/>
                  <a:pt x="2690416" y="2802037"/>
                </a:cubicBezTo>
                <a:cubicBezTo>
                  <a:pt x="2698695" y="2804934"/>
                  <a:pt x="2709664" y="2807418"/>
                  <a:pt x="2723324" y="2809488"/>
                </a:cubicBezTo>
                <a:cubicBezTo>
                  <a:pt x="2736983" y="2811557"/>
                  <a:pt x="2754161" y="2812592"/>
                  <a:pt x="2774858" y="2812592"/>
                </a:cubicBezTo>
                <a:cubicBezTo>
                  <a:pt x="2795554" y="2812592"/>
                  <a:pt x="2812732" y="2811557"/>
                  <a:pt x="2826392" y="2809488"/>
                </a:cubicBezTo>
                <a:cubicBezTo>
                  <a:pt x="2840051" y="2807418"/>
                  <a:pt x="2850813" y="2804934"/>
                  <a:pt x="2858678" y="2802037"/>
                </a:cubicBezTo>
                <a:cubicBezTo>
                  <a:pt x="2866543" y="2799139"/>
                  <a:pt x="2872338" y="2795207"/>
                  <a:pt x="2876063" y="2790240"/>
                </a:cubicBezTo>
                <a:cubicBezTo>
                  <a:pt x="2879788" y="2785273"/>
                  <a:pt x="2881651" y="2779478"/>
                  <a:pt x="2881651" y="2772855"/>
                </a:cubicBezTo>
                <a:lnTo>
                  <a:pt x="2881651" y="2088631"/>
                </a:lnTo>
                <a:lnTo>
                  <a:pt x="3024456" y="2088631"/>
                </a:lnTo>
                <a:cubicBezTo>
                  <a:pt x="3073300" y="2088631"/>
                  <a:pt x="3115106" y="2095875"/>
                  <a:pt x="3149877" y="2110363"/>
                </a:cubicBezTo>
                <a:cubicBezTo>
                  <a:pt x="3184647" y="2124850"/>
                  <a:pt x="3214863" y="2145133"/>
                  <a:pt x="3240527" y="2171210"/>
                </a:cubicBezTo>
                <a:cubicBezTo>
                  <a:pt x="3266191" y="2197288"/>
                  <a:pt x="3288336" y="2228332"/>
                  <a:pt x="3306962" y="2264344"/>
                </a:cubicBezTo>
                <a:cubicBezTo>
                  <a:pt x="3325589" y="2300356"/>
                  <a:pt x="3343595" y="2339886"/>
                  <a:pt x="3360980" y="2382934"/>
                </a:cubicBezTo>
                <a:lnTo>
                  <a:pt x="3508752" y="2761679"/>
                </a:lnTo>
                <a:cubicBezTo>
                  <a:pt x="3512064" y="2771613"/>
                  <a:pt x="3515996" y="2779892"/>
                  <a:pt x="3520550" y="2786514"/>
                </a:cubicBezTo>
                <a:cubicBezTo>
                  <a:pt x="3525103" y="2793137"/>
                  <a:pt x="3531518" y="2798311"/>
                  <a:pt x="3539797" y="2802037"/>
                </a:cubicBezTo>
                <a:cubicBezTo>
                  <a:pt x="3548076" y="2805762"/>
                  <a:pt x="3559045" y="2808453"/>
                  <a:pt x="3572705" y="2810109"/>
                </a:cubicBezTo>
                <a:cubicBezTo>
                  <a:pt x="3586364" y="2811764"/>
                  <a:pt x="3603956" y="2812592"/>
                  <a:pt x="3625480" y="2812592"/>
                </a:cubicBezTo>
                <a:cubicBezTo>
                  <a:pt x="3650316" y="2812592"/>
                  <a:pt x="3670185" y="2811764"/>
                  <a:pt x="3685086" y="2810109"/>
                </a:cubicBezTo>
                <a:cubicBezTo>
                  <a:pt x="3699987" y="2808453"/>
                  <a:pt x="3711577" y="2805969"/>
                  <a:pt x="3719856" y="2802658"/>
                </a:cubicBezTo>
                <a:cubicBezTo>
                  <a:pt x="3728135" y="2799346"/>
                  <a:pt x="3733515" y="2795207"/>
                  <a:pt x="3735999" y="2790240"/>
                </a:cubicBezTo>
                <a:cubicBezTo>
                  <a:pt x="3738483" y="2785273"/>
                  <a:pt x="3739724" y="2779478"/>
                  <a:pt x="3739724" y="2772855"/>
                </a:cubicBezTo>
                <a:cubicBezTo>
                  <a:pt x="3739724" y="2766232"/>
                  <a:pt x="3738069" y="2756919"/>
                  <a:pt x="3734757" y="2744915"/>
                </a:cubicBezTo>
                <a:cubicBezTo>
                  <a:pt x="3731446" y="2732911"/>
                  <a:pt x="3723995" y="2712007"/>
                  <a:pt x="3712405" y="2682205"/>
                </a:cubicBezTo>
                <a:lnTo>
                  <a:pt x="3568358" y="2328296"/>
                </a:lnTo>
                <a:cubicBezTo>
                  <a:pt x="3551801" y="2287731"/>
                  <a:pt x="3535244" y="2251305"/>
                  <a:pt x="3518687" y="2219019"/>
                </a:cubicBezTo>
                <a:cubicBezTo>
                  <a:pt x="3502130" y="2186732"/>
                  <a:pt x="3484538" y="2158171"/>
                  <a:pt x="3465911" y="2133336"/>
                </a:cubicBezTo>
                <a:cubicBezTo>
                  <a:pt x="3447284" y="2108500"/>
                  <a:pt x="3427208" y="2087183"/>
                  <a:pt x="3405684" y="2069384"/>
                </a:cubicBezTo>
                <a:cubicBezTo>
                  <a:pt x="3384160" y="2051585"/>
                  <a:pt x="3360152" y="2036890"/>
                  <a:pt x="3333661" y="2025300"/>
                </a:cubicBezTo>
                <a:cubicBezTo>
                  <a:pt x="3380849" y="2008743"/>
                  <a:pt x="3423483" y="1988461"/>
                  <a:pt x="3461565" y="1964453"/>
                </a:cubicBezTo>
                <a:cubicBezTo>
                  <a:pt x="3499646" y="1940445"/>
                  <a:pt x="3532347" y="1912091"/>
                  <a:pt x="3559666" y="1879391"/>
                </a:cubicBezTo>
                <a:cubicBezTo>
                  <a:pt x="3586985" y="1846690"/>
                  <a:pt x="3607888" y="1809023"/>
                  <a:pt x="3622376" y="1766388"/>
                </a:cubicBezTo>
                <a:cubicBezTo>
                  <a:pt x="3636863" y="1723754"/>
                  <a:pt x="3644107" y="1675531"/>
                  <a:pt x="3644107" y="1621720"/>
                </a:cubicBezTo>
                <a:cubicBezTo>
                  <a:pt x="3644107" y="1566254"/>
                  <a:pt x="3636035" y="1515548"/>
                  <a:pt x="3619892" y="1469602"/>
                </a:cubicBezTo>
                <a:cubicBezTo>
                  <a:pt x="3603749" y="1423656"/>
                  <a:pt x="3579534" y="1382884"/>
                  <a:pt x="3547248" y="1347286"/>
                </a:cubicBezTo>
                <a:cubicBezTo>
                  <a:pt x="3514961" y="1311688"/>
                  <a:pt x="3475017" y="1282299"/>
                  <a:pt x="3427415" y="1259119"/>
                </a:cubicBezTo>
                <a:cubicBezTo>
                  <a:pt x="3379814" y="1235939"/>
                  <a:pt x="3324968" y="1218968"/>
                  <a:pt x="3262879" y="1208206"/>
                </a:cubicBezTo>
                <a:cubicBezTo>
                  <a:pt x="3241355" y="1205723"/>
                  <a:pt x="3217140" y="1203446"/>
                  <a:pt x="3190235" y="1201376"/>
                </a:cubicBezTo>
                <a:cubicBezTo>
                  <a:pt x="3163330" y="1199307"/>
                  <a:pt x="3129594" y="1198272"/>
                  <a:pt x="3089029" y="1198272"/>
                </a:cubicBezTo>
                <a:close/>
                <a:moveTo>
                  <a:pt x="1193708" y="1190821"/>
                </a:moveTo>
                <a:cubicBezTo>
                  <a:pt x="1173839" y="1190821"/>
                  <a:pt x="1156868" y="1191856"/>
                  <a:pt x="1142795" y="1193926"/>
                </a:cubicBezTo>
                <a:cubicBezTo>
                  <a:pt x="1128721" y="1195995"/>
                  <a:pt x="1117545" y="1198479"/>
                  <a:pt x="1109266" y="1201376"/>
                </a:cubicBezTo>
                <a:cubicBezTo>
                  <a:pt x="1100988" y="1204274"/>
                  <a:pt x="1095193" y="1208206"/>
                  <a:pt x="1091881" y="1213173"/>
                </a:cubicBezTo>
                <a:cubicBezTo>
                  <a:pt x="1088570" y="1218140"/>
                  <a:pt x="1086914" y="1223935"/>
                  <a:pt x="1086914" y="1230558"/>
                </a:cubicBezTo>
                <a:lnTo>
                  <a:pt x="1086914" y="2772855"/>
                </a:lnTo>
                <a:cubicBezTo>
                  <a:pt x="1086914" y="2779478"/>
                  <a:pt x="1088570" y="2785273"/>
                  <a:pt x="1091881" y="2790240"/>
                </a:cubicBezTo>
                <a:cubicBezTo>
                  <a:pt x="1095193" y="2795207"/>
                  <a:pt x="1100988" y="2799139"/>
                  <a:pt x="1109266" y="2802037"/>
                </a:cubicBezTo>
                <a:cubicBezTo>
                  <a:pt x="1117545" y="2804934"/>
                  <a:pt x="1128721" y="2807418"/>
                  <a:pt x="1142795" y="2809488"/>
                </a:cubicBezTo>
                <a:cubicBezTo>
                  <a:pt x="1156868" y="2811557"/>
                  <a:pt x="1173839" y="2812592"/>
                  <a:pt x="1193708" y="2812592"/>
                </a:cubicBezTo>
                <a:cubicBezTo>
                  <a:pt x="1214404" y="2812592"/>
                  <a:pt x="1231582" y="2811557"/>
                  <a:pt x="1245242" y="2809488"/>
                </a:cubicBezTo>
                <a:cubicBezTo>
                  <a:pt x="1258902" y="2807418"/>
                  <a:pt x="1269871" y="2804934"/>
                  <a:pt x="1278149" y="2802037"/>
                </a:cubicBezTo>
                <a:cubicBezTo>
                  <a:pt x="1286428" y="2799139"/>
                  <a:pt x="1292223" y="2795207"/>
                  <a:pt x="1295534" y="2790240"/>
                </a:cubicBezTo>
                <a:cubicBezTo>
                  <a:pt x="1298845" y="2785273"/>
                  <a:pt x="1300501" y="2779478"/>
                  <a:pt x="1300501" y="2772855"/>
                </a:cubicBezTo>
                <a:lnTo>
                  <a:pt x="1300501" y="2060070"/>
                </a:lnTo>
                <a:lnTo>
                  <a:pt x="2031912" y="2060070"/>
                </a:lnTo>
                <a:lnTo>
                  <a:pt x="2031912" y="2772855"/>
                </a:lnTo>
                <a:cubicBezTo>
                  <a:pt x="2031912" y="2779478"/>
                  <a:pt x="2033568" y="2785273"/>
                  <a:pt x="2036880" y="2790240"/>
                </a:cubicBezTo>
                <a:cubicBezTo>
                  <a:pt x="2040191" y="2795207"/>
                  <a:pt x="2045986" y="2799139"/>
                  <a:pt x="2054264" y="2802037"/>
                </a:cubicBezTo>
                <a:cubicBezTo>
                  <a:pt x="2062543" y="2804934"/>
                  <a:pt x="2073305" y="2807418"/>
                  <a:pt x="2086551" y="2809488"/>
                </a:cubicBezTo>
                <a:cubicBezTo>
                  <a:pt x="2099797" y="2811557"/>
                  <a:pt x="2117182" y="2812592"/>
                  <a:pt x="2138706" y="2812592"/>
                </a:cubicBezTo>
                <a:cubicBezTo>
                  <a:pt x="2158575" y="2812592"/>
                  <a:pt x="2175338" y="2811557"/>
                  <a:pt x="2188998" y="2809488"/>
                </a:cubicBezTo>
                <a:cubicBezTo>
                  <a:pt x="2202658" y="2807418"/>
                  <a:pt x="2213627" y="2804934"/>
                  <a:pt x="2221906" y="2802037"/>
                </a:cubicBezTo>
                <a:cubicBezTo>
                  <a:pt x="2230184" y="2799139"/>
                  <a:pt x="2235979" y="2795207"/>
                  <a:pt x="2239291" y="2790240"/>
                </a:cubicBezTo>
                <a:cubicBezTo>
                  <a:pt x="2242602" y="2785273"/>
                  <a:pt x="2244258" y="2779478"/>
                  <a:pt x="2244258" y="2772855"/>
                </a:cubicBezTo>
                <a:lnTo>
                  <a:pt x="2244258" y="1230558"/>
                </a:lnTo>
                <a:cubicBezTo>
                  <a:pt x="2244258" y="1223935"/>
                  <a:pt x="2242602" y="1218140"/>
                  <a:pt x="2239291" y="1213173"/>
                </a:cubicBezTo>
                <a:cubicBezTo>
                  <a:pt x="2235979" y="1208206"/>
                  <a:pt x="2230184" y="1204274"/>
                  <a:pt x="2221906" y="1201376"/>
                </a:cubicBezTo>
                <a:cubicBezTo>
                  <a:pt x="2213627" y="1198479"/>
                  <a:pt x="2202658" y="1195995"/>
                  <a:pt x="2188998" y="1193926"/>
                </a:cubicBezTo>
                <a:cubicBezTo>
                  <a:pt x="2175338" y="1191856"/>
                  <a:pt x="2158575" y="1190821"/>
                  <a:pt x="2138706" y="1190821"/>
                </a:cubicBezTo>
                <a:cubicBezTo>
                  <a:pt x="2117182" y="1190821"/>
                  <a:pt x="2099797" y="1191856"/>
                  <a:pt x="2086551" y="1193926"/>
                </a:cubicBezTo>
                <a:cubicBezTo>
                  <a:pt x="2073305" y="1195995"/>
                  <a:pt x="2062543" y="1198479"/>
                  <a:pt x="2054264" y="1201376"/>
                </a:cubicBezTo>
                <a:cubicBezTo>
                  <a:pt x="2045986" y="1204274"/>
                  <a:pt x="2040191" y="1208206"/>
                  <a:pt x="2036880" y="1213173"/>
                </a:cubicBezTo>
                <a:cubicBezTo>
                  <a:pt x="2033568" y="1218140"/>
                  <a:pt x="2031912" y="1223935"/>
                  <a:pt x="2031912" y="1230558"/>
                </a:cubicBezTo>
                <a:lnTo>
                  <a:pt x="2031912" y="1873803"/>
                </a:lnTo>
                <a:lnTo>
                  <a:pt x="1300501" y="1873803"/>
                </a:lnTo>
                <a:lnTo>
                  <a:pt x="1300501" y="1230558"/>
                </a:lnTo>
                <a:cubicBezTo>
                  <a:pt x="1300501" y="1223935"/>
                  <a:pt x="1298845" y="1218140"/>
                  <a:pt x="1295534" y="1213173"/>
                </a:cubicBezTo>
                <a:cubicBezTo>
                  <a:pt x="1292223" y="1208206"/>
                  <a:pt x="1286428" y="1204274"/>
                  <a:pt x="1278149" y="1201376"/>
                </a:cubicBezTo>
                <a:cubicBezTo>
                  <a:pt x="1269871" y="1198479"/>
                  <a:pt x="1258902" y="1195995"/>
                  <a:pt x="1245242" y="1193926"/>
                </a:cubicBezTo>
                <a:cubicBezTo>
                  <a:pt x="1231582" y="1191856"/>
                  <a:pt x="1214404" y="1190821"/>
                  <a:pt x="1193708" y="1190821"/>
                </a:cubicBezTo>
                <a:close/>
                <a:moveTo>
                  <a:pt x="0" y="0"/>
                </a:moveTo>
                <a:lnTo>
                  <a:pt x="12291391" y="0"/>
                </a:lnTo>
                <a:lnTo>
                  <a:pt x="12291391" y="6977270"/>
                </a:lnTo>
                <a:lnTo>
                  <a:pt x="0" y="6977270"/>
                </a:lnTo>
                <a:close/>
              </a:path>
            </a:pathLst>
          </a:custGeom>
          <a:gradFill flip="none" rotWithShape="1">
            <a:gsLst>
              <a:gs pos="30000">
                <a:schemeClr val="tx1">
                  <a:alpha val="85000"/>
                  <a:lumMod val="0"/>
                </a:schemeClr>
              </a:gs>
              <a:gs pos="100000">
                <a:srgbClr val="7030A0">
                  <a:alpha val="0"/>
                </a:srgbClr>
              </a:gs>
              <a:gs pos="83000">
                <a:srgbClr val="002060">
                  <a:alpha val="0"/>
                </a:srgbClr>
              </a:gs>
              <a:gs pos="100000">
                <a:schemeClr val="accent1">
                  <a:lumMod val="30000"/>
                  <a:lumOff val="70000"/>
                </a:schemeClr>
              </a:gs>
            </a:gsLst>
            <a:lin ang="0" scaled="0"/>
            <a:tileRect/>
          </a:gra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marL="285750" indent="-285750" algn="ctr">
              <a:buFont typeface="Arial" panose="020B0604020202020204" pitchFamily="34" charset="0"/>
              <a:buChar char="•"/>
            </a:pPr>
            <a:r>
              <a:rPr lang="en-GB" sz="2000" dirty="0"/>
              <a:t>“The term ‘human resource management’ (HRM) has been defined in a number of different ways. Nowadays ‘HRM’ is much more frequently and simply used to refer to the range of different activities that are involved in the management of the relationship an organisation has with its people. “</a:t>
            </a:r>
          </a:p>
          <a:p>
            <a:pPr marL="285750" indent="-285750" algn="ctr">
              <a:buFont typeface="Arial" panose="020B0604020202020204" pitchFamily="34" charset="0"/>
              <a:buChar char="•"/>
            </a:pPr>
            <a:r>
              <a:rPr lang="en-GB" sz="2000" dirty="0"/>
              <a:t>The majority of large businesses have established a specialized HR department with the responsibility of managing the company's relationship with its employees in an efficient and effective manner. The existence of such a function is nothing new; managers who specialize in people management have been employed at senior levels in organizations for more than a century although  the role's nature has changed significantly over time, and this steady evolution continues today.</a:t>
            </a:r>
          </a:p>
        </p:txBody>
      </p:sp>
    </p:spTree>
    <p:extLst>
      <p:ext uri="{BB962C8B-B14F-4D97-AF65-F5344CB8AC3E}">
        <p14:creationId xmlns:p14="http://schemas.microsoft.com/office/powerpoint/2010/main" val="2611109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descr="A group of people giving each other a high five&#10;&#10;Description automatically generated">
            <a:extLst>
              <a:ext uri="{FF2B5EF4-FFF2-40B4-BE49-F238E27FC236}">
                <a16:creationId xmlns:a16="http://schemas.microsoft.com/office/drawing/2014/main" id="{C0AF4A91-8925-EE88-30A4-654F52835050}"/>
              </a:ext>
            </a:extLst>
          </p:cNvPr>
          <p:cNvPicPr>
            <a:picLocks noChangeAspect="1"/>
          </p:cNvPicPr>
          <p:nvPr/>
        </p:nvPicPr>
        <p:blipFill rotWithShape="1">
          <a:blip r:embed="rId2">
            <a:extLst>
              <a:ext uri="{28A0092B-C50C-407E-A947-70E740481C1C}">
                <a14:useLocalDpi xmlns:a14="http://schemas.microsoft.com/office/drawing/2010/main" val="0"/>
              </a:ext>
            </a:extLst>
          </a:blip>
          <a:srcRect l="11095" r="1" b="1"/>
          <a:stretch/>
        </p:blipFill>
        <p:spPr>
          <a:xfrm>
            <a:off x="0" y="-26000"/>
            <a:ext cx="12224137" cy="6874803"/>
          </a:xfrm>
          <a:prstGeom prst="rect">
            <a:avLst/>
          </a:prstGeom>
        </p:spPr>
      </p:pic>
      <p:sp>
        <p:nvSpPr>
          <p:cNvPr id="38" name="Freeform: Shape 37">
            <a:extLst>
              <a:ext uri="{FF2B5EF4-FFF2-40B4-BE49-F238E27FC236}">
                <a16:creationId xmlns:a16="http://schemas.microsoft.com/office/drawing/2014/main" id="{800A8241-D322-0213-0901-1C74255420D4}"/>
              </a:ext>
            </a:extLst>
          </p:cNvPr>
          <p:cNvSpPr/>
          <p:nvPr/>
        </p:nvSpPr>
        <p:spPr>
          <a:xfrm>
            <a:off x="0" y="-35197"/>
            <a:ext cx="12190476" cy="6893197"/>
          </a:xfrm>
          <a:custGeom>
            <a:avLst/>
            <a:gdLst/>
            <a:ahLst/>
            <a:cxnLst/>
            <a:rect l="l" t="t" r="r" b="b"/>
            <a:pathLst>
              <a:path w="12158319" h="6865915">
                <a:moveTo>
                  <a:pt x="10096993" y="6858000"/>
                </a:moveTo>
                <a:lnTo>
                  <a:pt x="10311435" y="6858000"/>
                </a:lnTo>
                <a:lnTo>
                  <a:pt x="10291364" y="6861650"/>
                </a:lnTo>
                <a:cubicBezTo>
                  <a:pt x="10265473" y="6864494"/>
                  <a:pt x="10237145" y="6865915"/>
                  <a:pt x="10206384" y="6865915"/>
                </a:cubicBezTo>
                <a:cubicBezTo>
                  <a:pt x="10173570" y="6865915"/>
                  <a:pt x="10143834" y="6864494"/>
                  <a:pt x="10117174" y="6861650"/>
                </a:cubicBezTo>
                <a:close/>
                <a:moveTo>
                  <a:pt x="10240222" y="2572559"/>
                </a:moveTo>
                <a:cubicBezTo>
                  <a:pt x="10133581" y="2572559"/>
                  <a:pt x="10030527" y="2581865"/>
                  <a:pt x="9931064" y="2600478"/>
                </a:cubicBezTo>
                <a:cubicBezTo>
                  <a:pt x="9831600" y="2619091"/>
                  <a:pt x="9740339" y="2641840"/>
                  <a:pt x="9657282" y="2668725"/>
                </a:cubicBezTo>
                <a:cubicBezTo>
                  <a:pt x="9574225" y="2695610"/>
                  <a:pt x="9503472" y="2725081"/>
                  <a:pt x="9445024" y="2757136"/>
                </a:cubicBezTo>
                <a:cubicBezTo>
                  <a:pt x="9386577" y="2789192"/>
                  <a:pt x="9347098" y="2815042"/>
                  <a:pt x="9326590" y="2834690"/>
                </a:cubicBezTo>
                <a:cubicBezTo>
                  <a:pt x="9306082" y="2854337"/>
                  <a:pt x="9292752" y="2877085"/>
                  <a:pt x="9286600" y="2902937"/>
                </a:cubicBezTo>
                <a:cubicBezTo>
                  <a:pt x="9280447" y="2928788"/>
                  <a:pt x="9277371" y="2966530"/>
                  <a:pt x="9277371" y="3016164"/>
                </a:cubicBezTo>
                <a:cubicBezTo>
                  <a:pt x="9277371" y="3061662"/>
                  <a:pt x="9279422" y="3099406"/>
                  <a:pt x="9283523" y="3129392"/>
                </a:cubicBezTo>
                <a:cubicBezTo>
                  <a:pt x="9287625" y="3159380"/>
                  <a:pt x="9293777" y="3183163"/>
                  <a:pt x="9301981" y="3200742"/>
                </a:cubicBezTo>
                <a:cubicBezTo>
                  <a:pt x="9310184" y="3218320"/>
                  <a:pt x="9319925" y="3230212"/>
                  <a:pt x="9331204" y="3236416"/>
                </a:cubicBezTo>
                <a:cubicBezTo>
                  <a:pt x="9342484" y="3242621"/>
                  <a:pt x="9355301" y="3245723"/>
                  <a:pt x="9369657" y="3245723"/>
                </a:cubicBezTo>
                <a:cubicBezTo>
                  <a:pt x="9390165" y="3245723"/>
                  <a:pt x="9421440" y="3233314"/>
                  <a:pt x="9463481" y="3208497"/>
                </a:cubicBezTo>
                <a:cubicBezTo>
                  <a:pt x="9505523" y="3183680"/>
                  <a:pt x="9559356" y="3155761"/>
                  <a:pt x="9624982" y="3124739"/>
                </a:cubicBezTo>
                <a:cubicBezTo>
                  <a:pt x="9690607" y="3093718"/>
                  <a:pt x="9768025" y="3065282"/>
                  <a:pt x="9857234" y="3039430"/>
                </a:cubicBezTo>
                <a:cubicBezTo>
                  <a:pt x="9946444" y="3013579"/>
                  <a:pt x="10050523" y="3000654"/>
                  <a:pt x="10169469" y="3000654"/>
                </a:cubicBezTo>
                <a:cubicBezTo>
                  <a:pt x="10304822" y="3000654"/>
                  <a:pt x="10422230" y="3020301"/>
                  <a:pt x="10521694" y="3059594"/>
                </a:cubicBezTo>
                <a:cubicBezTo>
                  <a:pt x="10621158" y="3098888"/>
                  <a:pt x="10703703" y="3154210"/>
                  <a:pt x="10769329" y="3225559"/>
                </a:cubicBezTo>
                <a:cubicBezTo>
                  <a:pt x="10834953" y="3296908"/>
                  <a:pt x="10884173" y="3381700"/>
                  <a:pt x="10916986" y="3479934"/>
                </a:cubicBezTo>
                <a:cubicBezTo>
                  <a:pt x="10949799" y="3578168"/>
                  <a:pt x="10966205" y="3686226"/>
                  <a:pt x="10966205" y="3804107"/>
                </a:cubicBezTo>
                <a:cubicBezTo>
                  <a:pt x="10966205" y="3907511"/>
                  <a:pt x="10952875" y="4006780"/>
                  <a:pt x="10926215" y="4101912"/>
                </a:cubicBezTo>
                <a:cubicBezTo>
                  <a:pt x="10899554" y="4197044"/>
                  <a:pt x="10856999" y="4279768"/>
                  <a:pt x="10798552" y="4350083"/>
                </a:cubicBezTo>
                <a:cubicBezTo>
                  <a:pt x="10740104" y="4420398"/>
                  <a:pt x="10663712" y="4476754"/>
                  <a:pt x="10569375" y="4519149"/>
                </a:cubicBezTo>
                <a:cubicBezTo>
                  <a:pt x="10475038" y="4561545"/>
                  <a:pt x="10361219" y="4582743"/>
                  <a:pt x="10227917" y="4582743"/>
                </a:cubicBezTo>
                <a:lnTo>
                  <a:pt x="10160241" y="4582743"/>
                </a:lnTo>
                <a:cubicBezTo>
                  <a:pt x="10123326" y="4582743"/>
                  <a:pt x="10090514" y="4586362"/>
                  <a:pt x="10061802" y="4593601"/>
                </a:cubicBezTo>
                <a:cubicBezTo>
                  <a:pt x="10033091" y="4600839"/>
                  <a:pt x="10009507" y="4614282"/>
                  <a:pt x="9991049" y="4633928"/>
                </a:cubicBezTo>
                <a:cubicBezTo>
                  <a:pt x="9972592" y="4653575"/>
                  <a:pt x="9958750" y="4678392"/>
                  <a:pt x="9949520" y="4708380"/>
                </a:cubicBezTo>
                <a:cubicBezTo>
                  <a:pt x="9940292" y="4738367"/>
                  <a:pt x="9936703" y="4777144"/>
                  <a:pt x="9938754" y="4824710"/>
                </a:cubicBezTo>
                <a:lnTo>
                  <a:pt x="9957212" y="5684002"/>
                </a:lnTo>
                <a:cubicBezTo>
                  <a:pt x="9957212" y="5700547"/>
                  <a:pt x="9961313" y="5715023"/>
                  <a:pt x="9969516" y="5727431"/>
                </a:cubicBezTo>
                <a:cubicBezTo>
                  <a:pt x="9977720" y="5739840"/>
                  <a:pt x="9991049" y="5749663"/>
                  <a:pt x="10009507" y="5756902"/>
                </a:cubicBezTo>
                <a:cubicBezTo>
                  <a:pt x="10027964" y="5764140"/>
                  <a:pt x="10052574" y="5769310"/>
                  <a:pt x="10083335" y="5772412"/>
                </a:cubicBezTo>
                <a:cubicBezTo>
                  <a:pt x="10114098" y="5775515"/>
                  <a:pt x="10151012" y="5777066"/>
                  <a:pt x="10194079" y="5777066"/>
                </a:cubicBezTo>
                <a:cubicBezTo>
                  <a:pt x="10274060" y="5777066"/>
                  <a:pt x="10331995" y="5769310"/>
                  <a:pt x="10367884" y="5753800"/>
                </a:cubicBezTo>
                <a:cubicBezTo>
                  <a:pt x="10403773" y="5738289"/>
                  <a:pt x="10421717" y="5715023"/>
                  <a:pt x="10421717" y="5684002"/>
                </a:cubicBezTo>
                <a:lnTo>
                  <a:pt x="10443251" y="4936387"/>
                </a:lnTo>
                <a:cubicBezTo>
                  <a:pt x="10601162" y="4926046"/>
                  <a:pt x="10744718" y="4892957"/>
                  <a:pt x="10873919" y="4837118"/>
                </a:cubicBezTo>
                <a:cubicBezTo>
                  <a:pt x="11003120" y="4781280"/>
                  <a:pt x="11113863" y="4703726"/>
                  <a:pt x="11206149" y="4604458"/>
                </a:cubicBezTo>
                <a:cubicBezTo>
                  <a:pt x="11298435" y="4505190"/>
                  <a:pt x="11370213" y="4385240"/>
                  <a:pt x="11421482" y="4244610"/>
                </a:cubicBezTo>
                <a:cubicBezTo>
                  <a:pt x="11472753" y="4103980"/>
                  <a:pt x="11498388" y="3942669"/>
                  <a:pt x="11498388" y="3760677"/>
                </a:cubicBezTo>
                <a:cubicBezTo>
                  <a:pt x="11498388" y="3599366"/>
                  <a:pt x="11473778" y="3446327"/>
                  <a:pt x="11424559" y="3301561"/>
                </a:cubicBezTo>
                <a:cubicBezTo>
                  <a:pt x="11375339" y="3156795"/>
                  <a:pt x="11299460" y="3030641"/>
                  <a:pt x="11196920" y="2923100"/>
                </a:cubicBezTo>
                <a:cubicBezTo>
                  <a:pt x="11094380" y="2815560"/>
                  <a:pt x="10964154" y="2730251"/>
                  <a:pt x="10806242" y="2667174"/>
                </a:cubicBezTo>
                <a:cubicBezTo>
                  <a:pt x="10648331" y="2604097"/>
                  <a:pt x="10459657" y="2572559"/>
                  <a:pt x="10240222" y="2572559"/>
                </a:cubicBezTo>
                <a:close/>
                <a:moveTo>
                  <a:pt x="3736673" y="766723"/>
                </a:moveTo>
                <a:cubicBezTo>
                  <a:pt x="3730323" y="766723"/>
                  <a:pt x="3725163" y="767269"/>
                  <a:pt x="3721195" y="768360"/>
                </a:cubicBezTo>
                <a:cubicBezTo>
                  <a:pt x="3717226" y="769452"/>
                  <a:pt x="3714001" y="771238"/>
                  <a:pt x="3711521" y="773718"/>
                </a:cubicBezTo>
                <a:cubicBezTo>
                  <a:pt x="3709041" y="776198"/>
                  <a:pt x="3707354" y="779671"/>
                  <a:pt x="3706461" y="784136"/>
                </a:cubicBezTo>
                <a:cubicBezTo>
                  <a:pt x="3705568" y="788601"/>
                  <a:pt x="3705121" y="794107"/>
                  <a:pt x="3705121" y="800656"/>
                </a:cubicBezTo>
                <a:cubicBezTo>
                  <a:pt x="3705121" y="807204"/>
                  <a:pt x="3705568" y="812612"/>
                  <a:pt x="3706461" y="816878"/>
                </a:cubicBezTo>
                <a:cubicBezTo>
                  <a:pt x="3707354" y="821145"/>
                  <a:pt x="3709041" y="824617"/>
                  <a:pt x="3711521" y="827296"/>
                </a:cubicBezTo>
                <a:cubicBezTo>
                  <a:pt x="3714001" y="829975"/>
                  <a:pt x="3717226" y="831860"/>
                  <a:pt x="3721195" y="832952"/>
                </a:cubicBezTo>
                <a:cubicBezTo>
                  <a:pt x="3725163" y="834043"/>
                  <a:pt x="3730323" y="834589"/>
                  <a:pt x="3736673" y="834589"/>
                </a:cubicBezTo>
                <a:cubicBezTo>
                  <a:pt x="3742626" y="834589"/>
                  <a:pt x="3747636" y="834043"/>
                  <a:pt x="3751704" y="832952"/>
                </a:cubicBezTo>
                <a:cubicBezTo>
                  <a:pt x="3755773" y="831860"/>
                  <a:pt x="3758997" y="829975"/>
                  <a:pt x="3761378" y="827296"/>
                </a:cubicBezTo>
                <a:cubicBezTo>
                  <a:pt x="3763760" y="824617"/>
                  <a:pt x="3765396" y="821145"/>
                  <a:pt x="3766289" y="816878"/>
                </a:cubicBezTo>
                <a:cubicBezTo>
                  <a:pt x="3767182" y="812612"/>
                  <a:pt x="3767629" y="807204"/>
                  <a:pt x="3767629" y="800656"/>
                </a:cubicBezTo>
                <a:cubicBezTo>
                  <a:pt x="3767629" y="794107"/>
                  <a:pt x="3767182" y="788601"/>
                  <a:pt x="3766289" y="784136"/>
                </a:cubicBezTo>
                <a:cubicBezTo>
                  <a:pt x="3765396" y="779671"/>
                  <a:pt x="3763760" y="776198"/>
                  <a:pt x="3761378" y="773718"/>
                </a:cubicBezTo>
                <a:cubicBezTo>
                  <a:pt x="3758997" y="771238"/>
                  <a:pt x="3755773" y="769452"/>
                  <a:pt x="3751704" y="768360"/>
                </a:cubicBezTo>
                <a:cubicBezTo>
                  <a:pt x="3747636" y="767269"/>
                  <a:pt x="3742626" y="766723"/>
                  <a:pt x="3736673" y="766723"/>
                </a:cubicBezTo>
                <a:close/>
                <a:moveTo>
                  <a:pt x="1639684" y="702132"/>
                </a:moveTo>
                <a:lnTo>
                  <a:pt x="1681654" y="702132"/>
                </a:lnTo>
                <a:lnTo>
                  <a:pt x="1681654" y="758984"/>
                </a:lnTo>
                <a:cubicBezTo>
                  <a:pt x="1669549" y="772478"/>
                  <a:pt x="1657990" y="782499"/>
                  <a:pt x="1646977" y="789047"/>
                </a:cubicBezTo>
                <a:cubicBezTo>
                  <a:pt x="1635964" y="795596"/>
                  <a:pt x="1624008" y="798870"/>
                  <a:pt x="1611109" y="798870"/>
                </a:cubicBezTo>
                <a:cubicBezTo>
                  <a:pt x="1595235" y="798870"/>
                  <a:pt x="1582882" y="794752"/>
                  <a:pt x="1574051" y="786517"/>
                </a:cubicBezTo>
                <a:cubicBezTo>
                  <a:pt x="1565221" y="778282"/>
                  <a:pt x="1560806" y="767219"/>
                  <a:pt x="1560806" y="753328"/>
                </a:cubicBezTo>
                <a:cubicBezTo>
                  <a:pt x="1560806" y="745193"/>
                  <a:pt x="1562344" y="737999"/>
                  <a:pt x="1565419" y="731748"/>
                </a:cubicBezTo>
                <a:cubicBezTo>
                  <a:pt x="1568495" y="725498"/>
                  <a:pt x="1573307" y="720140"/>
                  <a:pt x="1579856" y="715675"/>
                </a:cubicBezTo>
                <a:cubicBezTo>
                  <a:pt x="1586404" y="711210"/>
                  <a:pt x="1594639" y="707837"/>
                  <a:pt x="1604561" y="705555"/>
                </a:cubicBezTo>
                <a:cubicBezTo>
                  <a:pt x="1614483" y="703273"/>
                  <a:pt x="1626191" y="702132"/>
                  <a:pt x="1639684" y="702132"/>
                </a:cubicBezTo>
                <a:close/>
                <a:moveTo>
                  <a:pt x="3107725" y="585153"/>
                </a:moveTo>
                <a:cubicBezTo>
                  <a:pt x="3121219" y="585153"/>
                  <a:pt x="3134167" y="589469"/>
                  <a:pt x="3146569" y="598101"/>
                </a:cubicBezTo>
                <a:cubicBezTo>
                  <a:pt x="3158972" y="606733"/>
                  <a:pt x="3171820" y="619284"/>
                  <a:pt x="3185116" y="635754"/>
                </a:cubicBezTo>
                <a:lnTo>
                  <a:pt x="3185116" y="742911"/>
                </a:lnTo>
                <a:cubicBezTo>
                  <a:pt x="3177377" y="752634"/>
                  <a:pt x="3170035" y="760820"/>
                  <a:pt x="3163089" y="767467"/>
                </a:cubicBezTo>
                <a:cubicBezTo>
                  <a:pt x="3156144" y="774115"/>
                  <a:pt x="3149496" y="779522"/>
                  <a:pt x="3143146" y="783689"/>
                </a:cubicBezTo>
                <a:cubicBezTo>
                  <a:pt x="3136796" y="787857"/>
                  <a:pt x="3130595" y="790833"/>
                  <a:pt x="3124543" y="792619"/>
                </a:cubicBezTo>
                <a:cubicBezTo>
                  <a:pt x="3118490" y="794405"/>
                  <a:pt x="3112190" y="795298"/>
                  <a:pt x="3105642" y="795298"/>
                </a:cubicBezTo>
                <a:cubicBezTo>
                  <a:pt x="3092743" y="795298"/>
                  <a:pt x="3082028" y="792272"/>
                  <a:pt x="3073495" y="786220"/>
                </a:cubicBezTo>
                <a:cubicBezTo>
                  <a:pt x="3064962" y="780167"/>
                  <a:pt x="3058116" y="772130"/>
                  <a:pt x="3052956" y="762109"/>
                </a:cubicBezTo>
                <a:cubicBezTo>
                  <a:pt x="3047797" y="752088"/>
                  <a:pt x="3044176" y="740629"/>
                  <a:pt x="3042092" y="727730"/>
                </a:cubicBezTo>
                <a:cubicBezTo>
                  <a:pt x="3040008" y="714832"/>
                  <a:pt x="3038967" y="701636"/>
                  <a:pt x="3038967" y="688142"/>
                </a:cubicBezTo>
                <a:cubicBezTo>
                  <a:pt x="3038967" y="675442"/>
                  <a:pt x="3040207" y="662940"/>
                  <a:pt x="3042687" y="650637"/>
                </a:cubicBezTo>
                <a:cubicBezTo>
                  <a:pt x="3045168" y="638334"/>
                  <a:pt x="3049136" y="627321"/>
                  <a:pt x="3054594" y="617597"/>
                </a:cubicBezTo>
                <a:cubicBezTo>
                  <a:pt x="3060051" y="607874"/>
                  <a:pt x="3067145" y="600036"/>
                  <a:pt x="3075876" y="594082"/>
                </a:cubicBezTo>
                <a:cubicBezTo>
                  <a:pt x="3084607" y="588129"/>
                  <a:pt x="3095224" y="585153"/>
                  <a:pt x="3107725" y="585153"/>
                </a:cubicBezTo>
                <a:close/>
                <a:moveTo>
                  <a:pt x="3444826" y="583962"/>
                </a:moveTo>
                <a:cubicBezTo>
                  <a:pt x="3460645" y="583962"/>
                  <a:pt x="3473860" y="586790"/>
                  <a:pt x="3484472" y="592445"/>
                </a:cubicBezTo>
                <a:cubicBezTo>
                  <a:pt x="3495084" y="598101"/>
                  <a:pt x="3503493" y="605790"/>
                  <a:pt x="3509701" y="615514"/>
                </a:cubicBezTo>
                <a:cubicBezTo>
                  <a:pt x="3515908" y="625237"/>
                  <a:pt x="3520364" y="636548"/>
                  <a:pt x="3523067" y="649446"/>
                </a:cubicBezTo>
                <a:cubicBezTo>
                  <a:pt x="3525771" y="662345"/>
                  <a:pt x="3527123" y="676037"/>
                  <a:pt x="3527123" y="690523"/>
                </a:cubicBezTo>
                <a:cubicBezTo>
                  <a:pt x="3527123" y="706001"/>
                  <a:pt x="3525521" y="720189"/>
                  <a:pt x="3522316" y="733088"/>
                </a:cubicBezTo>
                <a:cubicBezTo>
                  <a:pt x="3519112" y="745986"/>
                  <a:pt x="3514106" y="757099"/>
                  <a:pt x="3507299" y="766425"/>
                </a:cubicBezTo>
                <a:cubicBezTo>
                  <a:pt x="3500491" y="775752"/>
                  <a:pt x="3491781" y="782995"/>
                  <a:pt x="3481170" y="788154"/>
                </a:cubicBezTo>
                <a:cubicBezTo>
                  <a:pt x="3470558" y="793314"/>
                  <a:pt x="3458043" y="795893"/>
                  <a:pt x="3443625" y="795893"/>
                </a:cubicBezTo>
                <a:cubicBezTo>
                  <a:pt x="3427807" y="795893"/>
                  <a:pt x="3414591" y="793066"/>
                  <a:pt x="3403979" y="787410"/>
                </a:cubicBezTo>
                <a:cubicBezTo>
                  <a:pt x="3393367" y="781755"/>
                  <a:pt x="3384908" y="774115"/>
                  <a:pt x="3378602" y="764491"/>
                </a:cubicBezTo>
                <a:cubicBezTo>
                  <a:pt x="3372295" y="754866"/>
                  <a:pt x="3367790" y="743605"/>
                  <a:pt x="3365086" y="730707"/>
                </a:cubicBezTo>
                <a:cubicBezTo>
                  <a:pt x="3362383" y="717808"/>
                  <a:pt x="3361030" y="704017"/>
                  <a:pt x="3361030" y="689332"/>
                </a:cubicBezTo>
                <a:cubicBezTo>
                  <a:pt x="3361030" y="674053"/>
                  <a:pt x="3362683" y="659964"/>
                  <a:pt x="3365986" y="647065"/>
                </a:cubicBezTo>
                <a:cubicBezTo>
                  <a:pt x="3369290" y="634167"/>
                  <a:pt x="3374345" y="623005"/>
                  <a:pt x="3381152" y="613579"/>
                </a:cubicBezTo>
                <a:cubicBezTo>
                  <a:pt x="3387960" y="604153"/>
                  <a:pt x="3396620" y="596861"/>
                  <a:pt x="3407133" y="591701"/>
                </a:cubicBezTo>
                <a:cubicBezTo>
                  <a:pt x="3417645" y="586542"/>
                  <a:pt x="3430209" y="583962"/>
                  <a:pt x="3444826" y="583962"/>
                </a:cubicBezTo>
                <a:close/>
                <a:moveTo>
                  <a:pt x="3446756" y="542886"/>
                </a:moveTo>
                <a:cubicBezTo>
                  <a:pt x="3423935" y="542886"/>
                  <a:pt x="3403992" y="546557"/>
                  <a:pt x="3386927" y="553899"/>
                </a:cubicBezTo>
                <a:cubicBezTo>
                  <a:pt x="3369861" y="561241"/>
                  <a:pt x="3355623" y="571560"/>
                  <a:pt x="3344213" y="584855"/>
                </a:cubicBezTo>
                <a:cubicBezTo>
                  <a:pt x="3332803" y="598150"/>
                  <a:pt x="3324270" y="613976"/>
                  <a:pt x="3318615" y="632331"/>
                </a:cubicBezTo>
                <a:cubicBezTo>
                  <a:pt x="3312959" y="650687"/>
                  <a:pt x="3310131" y="670779"/>
                  <a:pt x="3310131" y="692607"/>
                </a:cubicBezTo>
                <a:cubicBezTo>
                  <a:pt x="3310131" y="715228"/>
                  <a:pt x="3312810" y="735469"/>
                  <a:pt x="3318168" y="753328"/>
                </a:cubicBezTo>
                <a:cubicBezTo>
                  <a:pt x="3323526" y="771188"/>
                  <a:pt x="3331662" y="786368"/>
                  <a:pt x="3342576" y="798870"/>
                </a:cubicBezTo>
                <a:cubicBezTo>
                  <a:pt x="3353490" y="811372"/>
                  <a:pt x="3367133" y="820897"/>
                  <a:pt x="3383504" y="827445"/>
                </a:cubicBezTo>
                <a:cubicBezTo>
                  <a:pt x="3399875" y="833993"/>
                  <a:pt x="3419074" y="837268"/>
                  <a:pt x="3441100" y="837268"/>
                </a:cubicBezTo>
                <a:cubicBezTo>
                  <a:pt x="3463722" y="837268"/>
                  <a:pt x="3483615" y="833547"/>
                  <a:pt x="3500780" y="826106"/>
                </a:cubicBezTo>
                <a:cubicBezTo>
                  <a:pt x="3517945" y="818664"/>
                  <a:pt x="3532233" y="808296"/>
                  <a:pt x="3543643" y="795000"/>
                </a:cubicBezTo>
                <a:cubicBezTo>
                  <a:pt x="3555053" y="781705"/>
                  <a:pt x="3563635" y="765880"/>
                  <a:pt x="3569390" y="747524"/>
                </a:cubicBezTo>
                <a:cubicBezTo>
                  <a:pt x="3575145" y="729169"/>
                  <a:pt x="3578022" y="709077"/>
                  <a:pt x="3578022" y="687249"/>
                </a:cubicBezTo>
                <a:cubicBezTo>
                  <a:pt x="3578022" y="664825"/>
                  <a:pt x="3575294" y="644684"/>
                  <a:pt x="3569837" y="626825"/>
                </a:cubicBezTo>
                <a:cubicBezTo>
                  <a:pt x="3564380" y="608965"/>
                  <a:pt x="3556194" y="593785"/>
                  <a:pt x="3545280" y="581283"/>
                </a:cubicBezTo>
                <a:cubicBezTo>
                  <a:pt x="3534366" y="568782"/>
                  <a:pt x="3520723" y="559257"/>
                  <a:pt x="3504352" y="552708"/>
                </a:cubicBezTo>
                <a:cubicBezTo>
                  <a:pt x="3487981" y="546160"/>
                  <a:pt x="3468782" y="542886"/>
                  <a:pt x="3446756" y="542886"/>
                </a:cubicBezTo>
                <a:close/>
                <a:moveTo>
                  <a:pt x="1624802" y="542886"/>
                </a:moveTo>
                <a:cubicBezTo>
                  <a:pt x="1614483" y="542886"/>
                  <a:pt x="1604263" y="543828"/>
                  <a:pt x="1594143" y="545713"/>
                </a:cubicBezTo>
                <a:cubicBezTo>
                  <a:pt x="1584023" y="547598"/>
                  <a:pt x="1574696" y="549980"/>
                  <a:pt x="1566163" y="552857"/>
                </a:cubicBezTo>
                <a:cubicBezTo>
                  <a:pt x="1557631" y="555734"/>
                  <a:pt x="1550090" y="558909"/>
                  <a:pt x="1543541" y="562382"/>
                </a:cubicBezTo>
                <a:cubicBezTo>
                  <a:pt x="1536993" y="565855"/>
                  <a:pt x="1532379" y="568881"/>
                  <a:pt x="1529700" y="571461"/>
                </a:cubicBezTo>
                <a:cubicBezTo>
                  <a:pt x="1527022" y="574040"/>
                  <a:pt x="1525335" y="576769"/>
                  <a:pt x="1524640" y="579646"/>
                </a:cubicBezTo>
                <a:cubicBezTo>
                  <a:pt x="1523946" y="582523"/>
                  <a:pt x="1523599" y="586443"/>
                  <a:pt x="1523599" y="591403"/>
                </a:cubicBezTo>
                <a:cubicBezTo>
                  <a:pt x="1523599" y="594380"/>
                  <a:pt x="1523797" y="597109"/>
                  <a:pt x="1524194" y="599589"/>
                </a:cubicBezTo>
                <a:cubicBezTo>
                  <a:pt x="1524591" y="602070"/>
                  <a:pt x="1525236" y="604104"/>
                  <a:pt x="1526129" y="605691"/>
                </a:cubicBezTo>
                <a:cubicBezTo>
                  <a:pt x="1527022" y="607279"/>
                  <a:pt x="1528063" y="608469"/>
                  <a:pt x="1529254" y="609263"/>
                </a:cubicBezTo>
                <a:cubicBezTo>
                  <a:pt x="1530445" y="610057"/>
                  <a:pt x="1531834" y="610454"/>
                  <a:pt x="1533421" y="610454"/>
                </a:cubicBezTo>
                <a:cubicBezTo>
                  <a:pt x="1535803" y="610454"/>
                  <a:pt x="1539424" y="609015"/>
                  <a:pt x="1544286" y="606137"/>
                </a:cubicBezTo>
                <a:cubicBezTo>
                  <a:pt x="1549147" y="603260"/>
                  <a:pt x="1555200" y="600085"/>
                  <a:pt x="1562443" y="596612"/>
                </a:cubicBezTo>
                <a:cubicBezTo>
                  <a:pt x="1569686" y="593140"/>
                  <a:pt x="1578119" y="589965"/>
                  <a:pt x="1587744" y="587088"/>
                </a:cubicBezTo>
                <a:cubicBezTo>
                  <a:pt x="1597368" y="584210"/>
                  <a:pt x="1608232" y="582771"/>
                  <a:pt x="1620337" y="582771"/>
                </a:cubicBezTo>
                <a:cubicBezTo>
                  <a:pt x="1631648" y="582771"/>
                  <a:pt x="1641173" y="584111"/>
                  <a:pt x="1648912" y="586790"/>
                </a:cubicBezTo>
                <a:cubicBezTo>
                  <a:pt x="1656651" y="589469"/>
                  <a:pt x="1662951" y="593438"/>
                  <a:pt x="1667813" y="598696"/>
                </a:cubicBezTo>
                <a:cubicBezTo>
                  <a:pt x="1672675" y="603955"/>
                  <a:pt x="1676197" y="610553"/>
                  <a:pt x="1678380" y="618490"/>
                </a:cubicBezTo>
                <a:cubicBezTo>
                  <a:pt x="1680563" y="626428"/>
                  <a:pt x="1681654" y="635556"/>
                  <a:pt x="1681654" y="645875"/>
                </a:cubicBezTo>
                <a:lnTo>
                  <a:pt x="1681654" y="666711"/>
                </a:lnTo>
                <a:lnTo>
                  <a:pt x="1644745" y="666711"/>
                </a:lnTo>
                <a:cubicBezTo>
                  <a:pt x="1623909" y="666711"/>
                  <a:pt x="1605156" y="668546"/>
                  <a:pt x="1588488" y="672217"/>
                </a:cubicBezTo>
                <a:cubicBezTo>
                  <a:pt x="1571819" y="675888"/>
                  <a:pt x="1557730" y="681395"/>
                  <a:pt x="1546220" y="688737"/>
                </a:cubicBezTo>
                <a:cubicBezTo>
                  <a:pt x="1534711" y="696079"/>
                  <a:pt x="1525881" y="705307"/>
                  <a:pt x="1519729" y="716419"/>
                </a:cubicBezTo>
                <a:cubicBezTo>
                  <a:pt x="1513577" y="727532"/>
                  <a:pt x="1510502" y="740629"/>
                  <a:pt x="1510502" y="755710"/>
                </a:cubicBezTo>
                <a:cubicBezTo>
                  <a:pt x="1510502" y="768608"/>
                  <a:pt x="1512734" y="780118"/>
                  <a:pt x="1517199" y="790238"/>
                </a:cubicBezTo>
                <a:cubicBezTo>
                  <a:pt x="1521664" y="800358"/>
                  <a:pt x="1527915" y="808891"/>
                  <a:pt x="1535951" y="815836"/>
                </a:cubicBezTo>
                <a:cubicBezTo>
                  <a:pt x="1543988" y="822782"/>
                  <a:pt x="1553711" y="828090"/>
                  <a:pt x="1565122" y="831761"/>
                </a:cubicBezTo>
                <a:cubicBezTo>
                  <a:pt x="1576532" y="835432"/>
                  <a:pt x="1589282" y="837268"/>
                  <a:pt x="1603370" y="837268"/>
                </a:cubicBezTo>
                <a:cubicBezTo>
                  <a:pt x="1619444" y="837268"/>
                  <a:pt x="1634674" y="833795"/>
                  <a:pt x="1649061" y="826850"/>
                </a:cubicBezTo>
                <a:cubicBezTo>
                  <a:pt x="1663447" y="819904"/>
                  <a:pt x="1676495" y="810181"/>
                  <a:pt x="1688203" y="797679"/>
                </a:cubicBezTo>
                <a:lnTo>
                  <a:pt x="1688203" y="824468"/>
                </a:lnTo>
                <a:cubicBezTo>
                  <a:pt x="1688203" y="826850"/>
                  <a:pt x="1688897" y="828636"/>
                  <a:pt x="1690286" y="829826"/>
                </a:cubicBezTo>
                <a:cubicBezTo>
                  <a:pt x="1691675" y="831017"/>
                  <a:pt x="1693908" y="831910"/>
                  <a:pt x="1696983" y="832505"/>
                </a:cubicBezTo>
                <a:cubicBezTo>
                  <a:pt x="1700059" y="833100"/>
                  <a:pt x="1704177" y="833398"/>
                  <a:pt x="1709336" y="833398"/>
                </a:cubicBezTo>
                <a:cubicBezTo>
                  <a:pt x="1714694" y="833398"/>
                  <a:pt x="1718762" y="833100"/>
                  <a:pt x="1721540" y="832505"/>
                </a:cubicBezTo>
                <a:cubicBezTo>
                  <a:pt x="1724318" y="831910"/>
                  <a:pt x="1726501" y="831017"/>
                  <a:pt x="1728088" y="829826"/>
                </a:cubicBezTo>
                <a:cubicBezTo>
                  <a:pt x="1729676" y="828636"/>
                  <a:pt x="1730470" y="826850"/>
                  <a:pt x="1730470" y="824468"/>
                </a:cubicBezTo>
                <a:lnTo>
                  <a:pt x="1730470" y="643791"/>
                </a:lnTo>
                <a:cubicBezTo>
                  <a:pt x="1730470" y="627122"/>
                  <a:pt x="1728585" y="612537"/>
                  <a:pt x="1724814" y="600036"/>
                </a:cubicBezTo>
                <a:cubicBezTo>
                  <a:pt x="1721044" y="587534"/>
                  <a:pt x="1714992" y="577066"/>
                  <a:pt x="1706657" y="568633"/>
                </a:cubicBezTo>
                <a:cubicBezTo>
                  <a:pt x="1698323" y="560199"/>
                  <a:pt x="1687409" y="553800"/>
                  <a:pt x="1673915" y="549434"/>
                </a:cubicBezTo>
                <a:cubicBezTo>
                  <a:pt x="1660421" y="545068"/>
                  <a:pt x="1644050" y="542886"/>
                  <a:pt x="1624802" y="542886"/>
                </a:cubicBezTo>
                <a:close/>
                <a:moveTo>
                  <a:pt x="2595161" y="488712"/>
                </a:moveTo>
                <a:lnTo>
                  <a:pt x="2638321" y="488712"/>
                </a:lnTo>
                <a:cubicBezTo>
                  <a:pt x="2648441" y="488712"/>
                  <a:pt x="2656627" y="489010"/>
                  <a:pt x="2662878" y="489605"/>
                </a:cubicBezTo>
                <a:cubicBezTo>
                  <a:pt x="2669129" y="490200"/>
                  <a:pt x="2674735" y="491193"/>
                  <a:pt x="2679696" y="492582"/>
                </a:cubicBezTo>
                <a:cubicBezTo>
                  <a:pt x="2695570" y="497146"/>
                  <a:pt x="2706881" y="504637"/>
                  <a:pt x="2713628" y="515055"/>
                </a:cubicBezTo>
                <a:cubicBezTo>
                  <a:pt x="2720375" y="525473"/>
                  <a:pt x="2723749" y="538222"/>
                  <a:pt x="2723749" y="553304"/>
                </a:cubicBezTo>
                <a:cubicBezTo>
                  <a:pt x="2723749" y="562630"/>
                  <a:pt x="2722211" y="571262"/>
                  <a:pt x="2719135" y="579200"/>
                </a:cubicBezTo>
                <a:cubicBezTo>
                  <a:pt x="2716059" y="587137"/>
                  <a:pt x="2711247" y="594033"/>
                  <a:pt x="2704699" y="599887"/>
                </a:cubicBezTo>
                <a:cubicBezTo>
                  <a:pt x="2698150" y="605741"/>
                  <a:pt x="2689965" y="610305"/>
                  <a:pt x="2680142" y="613579"/>
                </a:cubicBezTo>
                <a:cubicBezTo>
                  <a:pt x="2670319" y="616853"/>
                  <a:pt x="2658661" y="618490"/>
                  <a:pt x="2645167" y="618490"/>
                </a:cubicBezTo>
                <a:lnTo>
                  <a:pt x="2595161" y="618490"/>
                </a:lnTo>
                <a:close/>
                <a:moveTo>
                  <a:pt x="1850425" y="475318"/>
                </a:moveTo>
                <a:cubicBezTo>
                  <a:pt x="1845663" y="475318"/>
                  <a:pt x="1841694" y="475516"/>
                  <a:pt x="1838519" y="475913"/>
                </a:cubicBezTo>
                <a:cubicBezTo>
                  <a:pt x="1835344" y="476310"/>
                  <a:pt x="1832814" y="476955"/>
                  <a:pt x="1830929" y="477848"/>
                </a:cubicBezTo>
                <a:cubicBezTo>
                  <a:pt x="1829044" y="478741"/>
                  <a:pt x="1827753" y="479782"/>
                  <a:pt x="1827059" y="480973"/>
                </a:cubicBezTo>
                <a:cubicBezTo>
                  <a:pt x="1826365" y="482164"/>
                  <a:pt x="1826017" y="483454"/>
                  <a:pt x="1826017" y="484843"/>
                </a:cubicBezTo>
                <a:lnTo>
                  <a:pt x="1826017" y="548541"/>
                </a:lnTo>
                <a:lnTo>
                  <a:pt x="1788810" y="548541"/>
                </a:lnTo>
                <a:cubicBezTo>
                  <a:pt x="1787223" y="548541"/>
                  <a:pt x="1785784" y="548888"/>
                  <a:pt x="1784494" y="549583"/>
                </a:cubicBezTo>
                <a:cubicBezTo>
                  <a:pt x="1783204" y="550277"/>
                  <a:pt x="1782163" y="551468"/>
                  <a:pt x="1781369" y="553155"/>
                </a:cubicBezTo>
                <a:cubicBezTo>
                  <a:pt x="1780575" y="554841"/>
                  <a:pt x="1779930" y="556975"/>
                  <a:pt x="1779434" y="559554"/>
                </a:cubicBezTo>
                <a:cubicBezTo>
                  <a:pt x="1778938" y="562134"/>
                  <a:pt x="1778690" y="565309"/>
                  <a:pt x="1778690" y="569079"/>
                </a:cubicBezTo>
                <a:cubicBezTo>
                  <a:pt x="1778690" y="576223"/>
                  <a:pt x="1779583" y="581382"/>
                  <a:pt x="1781369" y="584557"/>
                </a:cubicBezTo>
                <a:cubicBezTo>
                  <a:pt x="1783155" y="587732"/>
                  <a:pt x="1785536" y="589320"/>
                  <a:pt x="1788513" y="589320"/>
                </a:cubicBezTo>
                <a:lnTo>
                  <a:pt x="1826017" y="589320"/>
                </a:lnTo>
                <a:lnTo>
                  <a:pt x="1826017" y="745887"/>
                </a:lnTo>
                <a:cubicBezTo>
                  <a:pt x="1826017" y="761365"/>
                  <a:pt x="1827456" y="774809"/>
                  <a:pt x="1830333" y="786220"/>
                </a:cubicBezTo>
                <a:cubicBezTo>
                  <a:pt x="1833211" y="797630"/>
                  <a:pt x="1837824" y="807055"/>
                  <a:pt x="1844174" y="814497"/>
                </a:cubicBezTo>
                <a:cubicBezTo>
                  <a:pt x="1850524" y="821938"/>
                  <a:pt x="1858660" y="827494"/>
                  <a:pt x="1868582" y="831166"/>
                </a:cubicBezTo>
                <a:cubicBezTo>
                  <a:pt x="1878504" y="834837"/>
                  <a:pt x="1890410" y="836672"/>
                  <a:pt x="1904301" y="836672"/>
                </a:cubicBezTo>
                <a:cubicBezTo>
                  <a:pt x="1908865" y="836672"/>
                  <a:pt x="1913429" y="836375"/>
                  <a:pt x="1917993" y="835779"/>
                </a:cubicBezTo>
                <a:cubicBezTo>
                  <a:pt x="1922557" y="835184"/>
                  <a:pt x="1926873" y="834440"/>
                  <a:pt x="1930941" y="833547"/>
                </a:cubicBezTo>
                <a:cubicBezTo>
                  <a:pt x="1935009" y="832654"/>
                  <a:pt x="1938631" y="831513"/>
                  <a:pt x="1941806" y="830124"/>
                </a:cubicBezTo>
                <a:cubicBezTo>
                  <a:pt x="1944980" y="828735"/>
                  <a:pt x="1947362" y="827246"/>
                  <a:pt x="1948949" y="825659"/>
                </a:cubicBezTo>
                <a:cubicBezTo>
                  <a:pt x="1950537" y="824071"/>
                  <a:pt x="1951728" y="821591"/>
                  <a:pt x="1952521" y="818218"/>
                </a:cubicBezTo>
                <a:cubicBezTo>
                  <a:pt x="1953315" y="814844"/>
                  <a:pt x="1953712" y="810280"/>
                  <a:pt x="1953712" y="804525"/>
                </a:cubicBezTo>
                <a:cubicBezTo>
                  <a:pt x="1953712" y="800954"/>
                  <a:pt x="1953514" y="797977"/>
                  <a:pt x="1953117" y="795596"/>
                </a:cubicBezTo>
                <a:cubicBezTo>
                  <a:pt x="1952720" y="793214"/>
                  <a:pt x="1952273" y="791329"/>
                  <a:pt x="1951777" y="789940"/>
                </a:cubicBezTo>
                <a:cubicBezTo>
                  <a:pt x="1951281" y="788551"/>
                  <a:pt x="1950586" y="787609"/>
                  <a:pt x="1949693" y="787112"/>
                </a:cubicBezTo>
                <a:cubicBezTo>
                  <a:pt x="1948800" y="786616"/>
                  <a:pt x="1947858" y="786368"/>
                  <a:pt x="1946866" y="786368"/>
                </a:cubicBezTo>
                <a:cubicBezTo>
                  <a:pt x="1945278" y="786368"/>
                  <a:pt x="1943492" y="786815"/>
                  <a:pt x="1941508" y="787708"/>
                </a:cubicBezTo>
                <a:cubicBezTo>
                  <a:pt x="1939524" y="788601"/>
                  <a:pt x="1937142" y="789543"/>
                  <a:pt x="1934364" y="790536"/>
                </a:cubicBezTo>
                <a:cubicBezTo>
                  <a:pt x="1931586" y="791528"/>
                  <a:pt x="1928411" y="792470"/>
                  <a:pt x="1924839" y="793363"/>
                </a:cubicBezTo>
                <a:cubicBezTo>
                  <a:pt x="1921267" y="794256"/>
                  <a:pt x="1917199" y="794703"/>
                  <a:pt x="1912635" y="794703"/>
                </a:cubicBezTo>
                <a:cubicBezTo>
                  <a:pt x="1898546" y="794703"/>
                  <a:pt x="1888773" y="789990"/>
                  <a:pt x="1883316" y="780564"/>
                </a:cubicBezTo>
                <a:cubicBezTo>
                  <a:pt x="1877859" y="771138"/>
                  <a:pt x="1875131" y="757198"/>
                  <a:pt x="1875131" y="738743"/>
                </a:cubicBezTo>
                <a:lnTo>
                  <a:pt x="1875131" y="589320"/>
                </a:lnTo>
                <a:lnTo>
                  <a:pt x="1943889" y="589320"/>
                </a:lnTo>
                <a:cubicBezTo>
                  <a:pt x="1946866" y="589320"/>
                  <a:pt x="1949247" y="587732"/>
                  <a:pt x="1951033" y="584557"/>
                </a:cubicBezTo>
                <a:cubicBezTo>
                  <a:pt x="1952819" y="581382"/>
                  <a:pt x="1953712" y="576223"/>
                  <a:pt x="1953712" y="569079"/>
                </a:cubicBezTo>
                <a:cubicBezTo>
                  <a:pt x="1953712" y="565309"/>
                  <a:pt x="1953514" y="562134"/>
                  <a:pt x="1953117" y="559554"/>
                </a:cubicBezTo>
                <a:cubicBezTo>
                  <a:pt x="1952720" y="556975"/>
                  <a:pt x="1952075" y="554841"/>
                  <a:pt x="1951182" y="553155"/>
                </a:cubicBezTo>
                <a:cubicBezTo>
                  <a:pt x="1950289" y="551468"/>
                  <a:pt x="1949247" y="550277"/>
                  <a:pt x="1948056" y="549583"/>
                </a:cubicBezTo>
                <a:cubicBezTo>
                  <a:pt x="1946866" y="548888"/>
                  <a:pt x="1945477" y="548541"/>
                  <a:pt x="1943889" y="548541"/>
                </a:cubicBezTo>
                <a:lnTo>
                  <a:pt x="1875131" y="548541"/>
                </a:lnTo>
                <a:lnTo>
                  <a:pt x="1875131" y="484843"/>
                </a:lnTo>
                <a:cubicBezTo>
                  <a:pt x="1875131" y="483454"/>
                  <a:pt x="1874734" y="482164"/>
                  <a:pt x="1873940" y="480973"/>
                </a:cubicBezTo>
                <a:cubicBezTo>
                  <a:pt x="1873146" y="479782"/>
                  <a:pt x="1871856" y="478741"/>
                  <a:pt x="1870070" y="477848"/>
                </a:cubicBezTo>
                <a:cubicBezTo>
                  <a:pt x="1868284" y="476955"/>
                  <a:pt x="1865804" y="476310"/>
                  <a:pt x="1862629" y="475913"/>
                </a:cubicBezTo>
                <a:cubicBezTo>
                  <a:pt x="1859454" y="475516"/>
                  <a:pt x="1855386" y="475318"/>
                  <a:pt x="1850425" y="475318"/>
                </a:cubicBezTo>
                <a:close/>
                <a:moveTo>
                  <a:pt x="2563014" y="446445"/>
                </a:moveTo>
                <a:cubicBezTo>
                  <a:pt x="2558450" y="446445"/>
                  <a:pt x="2554134" y="447983"/>
                  <a:pt x="2550066" y="451059"/>
                </a:cubicBezTo>
                <a:cubicBezTo>
                  <a:pt x="2545998" y="454134"/>
                  <a:pt x="2543964" y="459542"/>
                  <a:pt x="2543964" y="467281"/>
                </a:cubicBezTo>
                <a:lnTo>
                  <a:pt x="2543964" y="823873"/>
                </a:lnTo>
                <a:cubicBezTo>
                  <a:pt x="2543964" y="825461"/>
                  <a:pt x="2544361" y="826850"/>
                  <a:pt x="2545155" y="828040"/>
                </a:cubicBezTo>
                <a:cubicBezTo>
                  <a:pt x="2545949" y="829231"/>
                  <a:pt x="2547338" y="830173"/>
                  <a:pt x="2549322" y="830868"/>
                </a:cubicBezTo>
                <a:cubicBezTo>
                  <a:pt x="2551306" y="831563"/>
                  <a:pt x="2553936" y="832158"/>
                  <a:pt x="2557210" y="832654"/>
                </a:cubicBezTo>
                <a:cubicBezTo>
                  <a:pt x="2560484" y="833150"/>
                  <a:pt x="2564601" y="833398"/>
                  <a:pt x="2569563" y="833398"/>
                </a:cubicBezTo>
                <a:cubicBezTo>
                  <a:pt x="2574523" y="833398"/>
                  <a:pt x="2578641" y="833150"/>
                  <a:pt x="2581915" y="832654"/>
                </a:cubicBezTo>
                <a:cubicBezTo>
                  <a:pt x="2585190" y="832158"/>
                  <a:pt x="2587769" y="831563"/>
                  <a:pt x="2589655" y="830868"/>
                </a:cubicBezTo>
                <a:cubicBezTo>
                  <a:pt x="2591540" y="830173"/>
                  <a:pt x="2592929" y="829231"/>
                  <a:pt x="2593822" y="828040"/>
                </a:cubicBezTo>
                <a:cubicBezTo>
                  <a:pt x="2594715" y="826850"/>
                  <a:pt x="2595161" y="825461"/>
                  <a:pt x="2595161" y="823873"/>
                </a:cubicBezTo>
                <a:lnTo>
                  <a:pt x="2595161" y="659864"/>
                </a:lnTo>
                <a:lnTo>
                  <a:pt x="2629391" y="659864"/>
                </a:lnTo>
                <a:cubicBezTo>
                  <a:pt x="2641099" y="659864"/>
                  <a:pt x="2651120" y="661601"/>
                  <a:pt x="2659455" y="665073"/>
                </a:cubicBezTo>
                <a:cubicBezTo>
                  <a:pt x="2667789" y="668546"/>
                  <a:pt x="2675032" y="673408"/>
                  <a:pt x="2681184" y="679659"/>
                </a:cubicBezTo>
                <a:cubicBezTo>
                  <a:pt x="2687335" y="685909"/>
                  <a:pt x="2692644" y="693351"/>
                  <a:pt x="2697108" y="701983"/>
                </a:cubicBezTo>
                <a:cubicBezTo>
                  <a:pt x="2701573" y="710615"/>
                  <a:pt x="2705889" y="720090"/>
                  <a:pt x="2710056" y="730409"/>
                </a:cubicBezTo>
                <a:lnTo>
                  <a:pt x="2745478" y="821194"/>
                </a:lnTo>
                <a:cubicBezTo>
                  <a:pt x="2746271" y="823575"/>
                  <a:pt x="2747214" y="825560"/>
                  <a:pt x="2748305" y="827147"/>
                </a:cubicBezTo>
                <a:cubicBezTo>
                  <a:pt x="2749397" y="828735"/>
                  <a:pt x="2750935" y="829975"/>
                  <a:pt x="2752919" y="830868"/>
                </a:cubicBezTo>
                <a:cubicBezTo>
                  <a:pt x="2754903" y="831761"/>
                  <a:pt x="2757532" y="832406"/>
                  <a:pt x="2760807" y="832803"/>
                </a:cubicBezTo>
                <a:cubicBezTo>
                  <a:pt x="2764081" y="833200"/>
                  <a:pt x="2768298" y="833398"/>
                  <a:pt x="2773457" y="833398"/>
                </a:cubicBezTo>
                <a:cubicBezTo>
                  <a:pt x="2779410" y="833398"/>
                  <a:pt x="2784173" y="833200"/>
                  <a:pt x="2787745" y="832803"/>
                </a:cubicBezTo>
                <a:cubicBezTo>
                  <a:pt x="2791317" y="832406"/>
                  <a:pt x="2794094" y="831811"/>
                  <a:pt x="2796079" y="831017"/>
                </a:cubicBezTo>
                <a:cubicBezTo>
                  <a:pt x="2798063" y="830223"/>
                  <a:pt x="2799353" y="829231"/>
                  <a:pt x="2799949" y="828040"/>
                </a:cubicBezTo>
                <a:cubicBezTo>
                  <a:pt x="2800544" y="826850"/>
                  <a:pt x="2800842" y="825461"/>
                  <a:pt x="2800842" y="823873"/>
                </a:cubicBezTo>
                <a:cubicBezTo>
                  <a:pt x="2800842" y="822286"/>
                  <a:pt x="2800445" y="820053"/>
                  <a:pt x="2799651" y="817176"/>
                </a:cubicBezTo>
                <a:cubicBezTo>
                  <a:pt x="2798857" y="814298"/>
                  <a:pt x="2797071" y="809288"/>
                  <a:pt x="2794293" y="802144"/>
                </a:cubicBezTo>
                <a:lnTo>
                  <a:pt x="2759765" y="717312"/>
                </a:lnTo>
                <a:cubicBezTo>
                  <a:pt x="2755796" y="707589"/>
                  <a:pt x="2751827" y="698857"/>
                  <a:pt x="2747859" y="691118"/>
                </a:cubicBezTo>
                <a:cubicBezTo>
                  <a:pt x="2743890" y="683379"/>
                  <a:pt x="2739673" y="676533"/>
                  <a:pt x="2735208" y="670580"/>
                </a:cubicBezTo>
                <a:cubicBezTo>
                  <a:pt x="2730744" y="664627"/>
                  <a:pt x="2725931" y="659517"/>
                  <a:pt x="2720772" y="655251"/>
                </a:cubicBezTo>
                <a:cubicBezTo>
                  <a:pt x="2715612" y="650984"/>
                  <a:pt x="2709858" y="647462"/>
                  <a:pt x="2703508" y="644684"/>
                </a:cubicBezTo>
                <a:cubicBezTo>
                  <a:pt x="2714819" y="640715"/>
                  <a:pt x="2725038" y="635854"/>
                  <a:pt x="2734167" y="630099"/>
                </a:cubicBezTo>
                <a:cubicBezTo>
                  <a:pt x="2743295" y="624344"/>
                  <a:pt x="2751133" y="617548"/>
                  <a:pt x="2757681" y="609709"/>
                </a:cubicBezTo>
                <a:cubicBezTo>
                  <a:pt x="2764230" y="601871"/>
                  <a:pt x="2769240" y="592842"/>
                  <a:pt x="2772713" y="582623"/>
                </a:cubicBezTo>
                <a:cubicBezTo>
                  <a:pt x="2776186" y="572403"/>
                  <a:pt x="2777922" y="560844"/>
                  <a:pt x="2777922" y="547946"/>
                </a:cubicBezTo>
                <a:cubicBezTo>
                  <a:pt x="2777922" y="534650"/>
                  <a:pt x="2775987" y="522496"/>
                  <a:pt x="2772118" y="511483"/>
                </a:cubicBezTo>
                <a:cubicBezTo>
                  <a:pt x="2768248" y="500470"/>
                  <a:pt x="2762444" y="490696"/>
                  <a:pt x="2754705" y="482164"/>
                </a:cubicBezTo>
                <a:cubicBezTo>
                  <a:pt x="2746966" y="473631"/>
                  <a:pt x="2737391" y="466586"/>
                  <a:pt x="2725981" y="461030"/>
                </a:cubicBezTo>
                <a:cubicBezTo>
                  <a:pt x="2714571" y="455474"/>
                  <a:pt x="2701424" y="451406"/>
                  <a:pt x="2686542" y="448826"/>
                </a:cubicBezTo>
                <a:cubicBezTo>
                  <a:pt x="2681382" y="448231"/>
                  <a:pt x="2675578" y="447685"/>
                  <a:pt x="2669129" y="447189"/>
                </a:cubicBezTo>
                <a:cubicBezTo>
                  <a:pt x="2662679" y="446693"/>
                  <a:pt x="2654593" y="446445"/>
                  <a:pt x="2644870" y="446445"/>
                </a:cubicBezTo>
                <a:close/>
                <a:moveTo>
                  <a:pt x="2188563" y="444659"/>
                </a:moveTo>
                <a:cubicBezTo>
                  <a:pt x="2183800" y="444659"/>
                  <a:pt x="2179732" y="444907"/>
                  <a:pt x="2176359" y="445403"/>
                </a:cubicBezTo>
                <a:cubicBezTo>
                  <a:pt x="2172985" y="445899"/>
                  <a:pt x="2170306" y="446495"/>
                  <a:pt x="2168322" y="447189"/>
                </a:cubicBezTo>
                <a:cubicBezTo>
                  <a:pt x="2166338" y="447884"/>
                  <a:pt x="2164949" y="448826"/>
                  <a:pt x="2164155" y="450017"/>
                </a:cubicBezTo>
                <a:cubicBezTo>
                  <a:pt x="2163361" y="451207"/>
                  <a:pt x="2162964" y="452596"/>
                  <a:pt x="2162964" y="454184"/>
                </a:cubicBezTo>
                <a:lnTo>
                  <a:pt x="2162964" y="823873"/>
                </a:lnTo>
                <a:cubicBezTo>
                  <a:pt x="2162964" y="825461"/>
                  <a:pt x="2163361" y="826850"/>
                  <a:pt x="2164155" y="828040"/>
                </a:cubicBezTo>
                <a:cubicBezTo>
                  <a:pt x="2164949" y="829231"/>
                  <a:pt x="2166338" y="830173"/>
                  <a:pt x="2168322" y="830868"/>
                </a:cubicBezTo>
                <a:cubicBezTo>
                  <a:pt x="2170306" y="831563"/>
                  <a:pt x="2172985" y="832158"/>
                  <a:pt x="2176359" y="832654"/>
                </a:cubicBezTo>
                <a:cubicBezTo>
                  <a:pt x="2179732" y="833150"/>
                  <a:pt x="2183800" y="833398"/>
                  <a:pt x="2188563" y="833398"/>
                </a:cubicBezTo>
                <a:cubicBezTo>
                  <a:pt x="2193524" y="833398"/>
                  <a:pt x="2197641" y="833150"/>
                  <a:pt x="2200915" y="832654"/>
                </a:cubicBezTo>
                <a:cubicBezTo>
                  <a:pt x="2204190" y="832158"/>
                  <a:pt x="2206819" y="831563"/>
                  <a:pt x="2208803" y="830868"/>
                </a:cubicBezTo>
                <a:cubicBezTo>
                  <a:pt x="2210788" y="830173"/>
                  <a:pt x="2212177" y="829231"/>
                  <a:pt x="2212971" y="828040"/>
                </a:cubicBezTo>
                <a:cubicBezTo>
                  <a:pt x="2213764" y="826850"/>
                  <a:pt x="2214161" y="825461"/>
                  <a:pt x="2214161" y="823873"/>
                </a:cubicBezTo>
                <a:lnTo>
                  <a:pt x="2214161" y="653018"/>
                </a:lnTo>
                <a:lnTo>
                  <a:pt x="2389480" y="653018"/>
                </a:lnTo>
                <a:lnTo>
                  <a:pt x="2389480" y="823873"/>
                </a:lnTo>
                <a:cubicBezTo>
                  <a:pt x="2389480" y="825461"/>
                  <a:pt x="2389878" y="826850"/>
                  <a:pt x="2390671" y="828040"/>
                </a:cubicBezTo>
                <a:cubicBezTo>
                  <a:pt x="2391465" y="829231"/>
                  <a:pt x="2392854" y="830173"/>
                  <a:pt x="2394838" y="830868"/>
                </a:cubicBezTo>
                <a:cubicBezTo>
                  <a:pt x="2396823" y="831563"/>
                  <a:pt x="2399403" y="832158"/>
                  <a:pt x="2402577" y="832654"/>
                </a:cubicBezTo>
                <a:cubicBezTo>
                  <a:pt x="2405753" y="833150"/>
                  <a:pt x="2409920" y="833398"/>
                  <a:pt x="2415079" y="833398"/>
                </a:cubicBezTo>
                <a:cubicBezTo>
                  <a:pt x="2419842" y="833398"/>
                  <a:pt x="2423860" y="833150"/>
                  <a:pt x="2427134" y="832654"/>
                </a:cubicBezTo>
                <a:cubicBezTo>
                  <a:pt x="2430408" y="832158"/>
                  <a:pt x="2433038" y="831563"/>
                  <a:pt x="2435022" y="830868"/>
                </a:cubicBezTo>
                <a:cubicBezTo>
                  <a:pt x="2437006" y="830173"/>
                  <a:pt x="2438396" y="829231"/>
                  <a:pt x="2439189" y="828040"/>
                </a:cubicBezTo>
                <a:cubicBezTo>
                  <a:pt x="2439983" y="826850"/>
                  <a:pt x="2440380" y="825461"/>
                  <a:pt x="2440380" y="823873"/>
                </a:cubicBezTo>
                <a:lnTo>
                  <a:pt x="2440380" y="454184"/>
                </a:lnTo>
                <a:cubicBezTo>
                  <a:pt x="2440380" y="452596"/>
                  <a:pt x="2439983" y="451207"/>
                  <a:pt x="2439189" y="450017"/>
                </a:cubicBezTo>
                <a:cubicBezTo>
                  <a:pt x="2438396" y="448826"/>
                  <a:pt x="2437006" y="447884"/>
                  <a:pt x="2435022" y="447189"/>
                </a:cubicBezTo>
                <a:cubicBezTo>
                  <a:pt x="2433038" y="446495"/>
                  <a:pt x="2430408" y="445899"/>
                  <a:pt x="2427134" y="445403"/>
                </a:cubicBezTo>
                <a:cubicBezTo>
                  <a:pt x="2423860" y="444907"/>
                  <a:pt x="2419842" y="444659"/>
                  <a:pt x="2415079" y="444659"/>
                </a:cubicBezTo>
                <a:cubicBezTo>
                  <a:pt x="2409920" y="444659"/>
                  <a:pt x="2405753" y="444907"/>
                  <a:pt x="2402577" y="445403"/>
                </a:cubicBezTo>
                <a:cubicBezTo>
                  <a:pt x="2399403" y="445899"/>
                  <a:pt x="2396823" y="446495"/>
                  <a:pt x="2394838" y="447189"/>
                </a:cubicBezTo>
                <a:cubicBezTo>
                  <a:pt x="2392854" y="447884"/>
                  <a:pt x="2391465" y="448826"/>
                  <a:pt x="2390671" y="450017"/>
                </a:cubicBezTo>
                <a:cubicBezTo>
                  <a:pt x="2389878" y="451207"/>
                  <a:pt x="2389480" y="452596"/>
                  <a:pt x="2389480" y="454184"/>
                </a:cubicBezTo>
                <a:lnTo>
                  <a:pt x="2389480" y="608370"/>
                </a:lnTo>
                <a:lnTo>
                  <a:pt x="2214161" y="608370"/>
                </a:lnTo>
                <a:lnTo>
                  <a:pt x="2214161" y="454184"/>
                </a:lnTo>
                <a:cubicBezTo>
                  <a:pt x="2214161" y="452596"/>
                  <a:pt x="2213764" y="451207"/>
                  <a:pt x="2212971" y="450017"/>
                </a:cubicBezTo>
                <a:cubicBezTo>
                  <a:pt x="2212177" y="448826"/>
                  <a:pt x="2210788" y="447884"/>
                  <a:pt x="2208803" y="447189"/>
                </a:cubicBezTo>
                <a:cubicBezTo>
                  <a:pt x="2206819" y="446495"/>
                  <a:pt x="2204190" y="445899"/>
                  <a:pt x="2200915" y="445403"/>
                </a:cubicBezTo>
                <a:cubicBezTo>
                  <a:pt x="2197641" y="444907"/>
                  <a:pt x="2193524" y="444659"/>
                  <a:pt x="2188563" y="444659"/>
                </a:cubicBezTo>
                <a:close/>
                <a:moveTo>
                  <a:pt x="660395" y="444659"/>
                </a:moveTo>
                <a:cubicBezTo>
                  <a:pt x="654045" y="444659"/>
                  <a:pt x="648985" y="444857"/>
                  <a:pt x="645215" y="445254"/>
                </a:cubicBezTo>
                <a:cubicBezTo>
                  <a:pt x="641445" y="445651"/>
                  <a:pt x="638716" y="446544"/>
                  <a:pt x="637029" y="447933"/>
                </a:cubicBezTo>
                <a:cubicBezTo>
                  <a:pt x="635343" y="449322"/>
                  <a:pt x="634549" y="451307"/>
                  <a:pt x="634648" y="453886"/>
                </a:cubicBezTo>
                <a:cubicBezTo>
                  <a:pt x="634747" y="456466"/>
                  <a:pt x="635392" y="460038"/>
                  <a:pt x="636583" y="464602"/>
                </a:cubicBezTo>
                <a:lnTo>
                  <a:pt x="738381" y="820301"/>
                </a:lnTo>
                <a:cubicBezTo>
                  <a:pt x="738977" y="823079"/>
                  <a:pt x="740018" y="825312"/>
                  <a:pt x="741507" y="826998"/>
                </a:cubicBezTo>
                <a:cubicBezTo>
                  <a:pt x="742995" y="828685"/>
                  <a:pt x="745128" y="829975"/>
                  <a:pt x="747906" y="830868"/>
                </a:cubicBezTo>
                <a:cubicBezTo>
                  <a:pt x="750684" y="831761"/>
                  <a:pt x="754256" y="832406"/>
                  <a:pt x="758622" y="832803"/>
                </a:cubicBezTo>
                <a:cubicBezTo>
                  <a:pt x="762988" y="833200"/>
                  <a:pt x="768445" y="833398"/>
                  <a:pt x="774993" y="833398"/>
                </a:cubicBezTo>
                <a:cubicBezTo>
                  <a:pt x="781343" y="833398"/>
                  <a:pt x="786552" y="833200"/>
                  <a:pt x="790620" y="832803"/>
                </a:cubicBezTo>
                <a:cubicBezTo>
                  <a:pt x="794688" y="832406"/>
                  <a:pt x="798012" y="831761"/>
                  <a:pt x="800591" y="830868"/>
                </a:cubicBezTo>
                <a:cubicBezTo>
                  <a:pt x="803171" y="829975"/>
                  <a:pt x="805156" y="828685"/>
                  <a:pt x="806545" y="826998"/>
                </a:cubicBezTo>
                <a:cubicBezTo>
                  <a:pt x="807934" y="825312"/>
                  <a:pt x="808926" y="823079"/>
                  <a:pt x="809521" y="820301"/>
                </a:cubicBezTo>
                <a:lnTo>
                  <a:pt x="883935" y="529491"/>
                </a:lnTo>
                <a:lnTo>
                  <a:pt x="884531" y="529491"/>
                </a:lnTo>
                <a:lnTo>
                  <a:pt x="965195" y="820301"/>
                </a:lnTo>
                <a:cubicBezTo>
                  <a:pt x="965989" y="823079"/>
                  <a:pt x="967081" y="825312"/>
                  <a:pt x="968470" y="826998"/>
                </a:cubicBezTo>
                <a:cubicBezTo>
                  <a:pt x="969859" y="828685"/>
                  <a:pt x="971942" y="829975"/>
                  <a:pt x="974720" y="830868"/>
                </a:cubicBezTo>
                <a:cubicBezTo>
                  <a:pt x="977498" y="831761"/>
                  <a:pt x="981021" y="832406"/>
                  <a:pt x="985287" y="832803"/>
                </a:cubicBezTo>
                <a:cubicBezTo>
                  <a:pt x="989554" y="833200"/>
                  <a:pt x="994763" y="833398"/>
                  <a:pt x="1000914" y="833398"/>
                </a:cubicBezTo>
                <a:cubicBezTo>
                  <a:pt x="1006867" y="833398"/>
                  <a:pt x="1011878" y="833200"/>
                  <a:pt x="1015946" y="832803"/>
                </a:cubicBezTo>
                <a:cubicBezTo>
                  <a:pt x="1020014" y="832406"/>
                  <a:pt x="1023437" y="831761"/>
                  <a:pt x="1026215" y="830868"/>
                </a:cubicBezTo>
                <a:cubicBezTo>
                  <a:pt x="1028993" y="829975"/>
                  <a:pt x="1031176" y="828685"/>
                  <a:pt x="1032763" y="826998"/>
                </a:cubicBezTo>
                <a:cubicBezTo>
                  <a:pt x="1034351" y="825312"/>
                  <a:pt x="1035541" y="823079"/>
                  <a:pt x="1036335" y="820301"/>
                </a:cubicBezTo>
                <a:lnTo>
                  <a:pt x="1138431" y="464900"/>
                </a:lnTo>
                <a:cubicBezTo>
                  <a:pt x="1139424" y="460336"/>
                  <a:pt x="1139969" y="456764"/>
                  <a:pt x="1140069" y="454184"/>
                </a:cubicBezTo>
                <a:cubicBezTo>
                  <a:pt x="1140168" y="451604"/>
                  <a:pt x="1139424" y="449620"/>
                  <a:pt x="1137836" y="448231"/>
                </a:cubicBezTo>
                <a:cubicBezTo>
                  <a:pt x="1136248" y="446842"/>
                  <a:pt x="1133718" y="445899"/>
                  <a:pt x="1130246" y="445403"/>
                </a:cubicBezTo>
                <a:cubicBezTo>
                  <a:pt x="1126773" y="444907"/>
                  <a:pt x="1122060" y="444659"/>
                  <a:pt x="1116107" y="444659"/>
                </a:cubicBezTo>
                <a:cubicBezTo>
                  <a:pt x="1110353" y="444659"/>
                  <a:pt x="1105739" y="444857"/>
                  <a:pt x="1102266" y="445254"/>
                </a:cubicBezTo>
                <a:cubicBezTo>
                  <a:pt x="1098793" y="445651"/>
                  <a:pt x="1096114" y="446247"/>
                  <a:pt x="1094230" y="447040"/>
                </a:cubicBezTo>
                <a:cubicBezTo>
                  <a:pt x="1092344" y="447834"/>
                  <a:pt x="1091104" y="448975"/>
                  <a:pt x="1090509" y="450463"/>
                </a:cubicBezTo>
                <a:cubicBezTo>
                  <a:pt x="1089913" y="451952"/>
                  <a:pt x="1089318" y="453688"/>
                  <a:pt x="1088723" y="455672"/>
                </a:cubicBezTo>
                <a:lnTo>
                  <a:pt x="1003891" y="778034"/>
                </a:lnTo>
                <a:lnTo>
                  <a:pt x="1003295" y="778034"/>
                </a:lnTo>
                <a:lnTo>
                  <a:pt x="914891" y="455970"/>
                </a:lnTo>
                <a:cubicBezTo>
                  <a:pt x="914296" y="453787"/>
                  <a:pt x="913552" y="451952"/>
                  <a:pt x="912659" y="450463"/>
                </a:cubicBezTo>
                <a:cubicBezTo>
                  <a:pt x="911766" y="448975"/>
                  <a:pt x="910327" y="447834"/>
                  <a:pt x="908343" y="447040"/>
                </a:cubicBezTo>
                <a:cubicBezTo>
                  <a:pt x="906359" y="446247"/>
                  <a:pt x="903729" y="445651"/>
                  <a:pt x="900455" y="445254"/>
                </a:cubicBezTo>
                <a:cubicBezTo>
                  <a:pt x="897181" y="444857"/>
                  <a:pt x="892766" y="444659"/>
                  <a:pt x="887209" y="444659"/>
                </a:cubicBezTo>
                <a:cubicBezTo>
                  <a:pt x="881256" y="444659"/>
                  <a:pt x="876444" y="444857"/>
                  <a:pt x="872773" y="445254"/>
                </a:cubicBezTo>
                <a:cubicBezTo>
                  <a:pt x="869102" y="445651"/>
                  <a:pt x="866274" y="446247"/>
                  <a:pt x="864290" y="447040"/>
                </a:cubicBezTo>
                <a:cubicBezTo>
                  <a:pt x="862306" y="447834"/>
                  <a:pt x="860867" y="448975"/>
                  <a:pt x="859974" y="450463"/>
                </a:cubicBezTo>
                <a:cubicBezTo>
                  <a:pt x="859081" y="451952"/>
                  <a:pt x="858337" y="453787"/>
                  <a:pt x="857741" y="455970"/>
                </a:cubicBezTo>
                <a:lnTo>
                  <a:pt x="775588" y="778034"/>
                </a:lnTo>
                <a:lnTo>
                  <a:pt x="775291" y="778034"/>
                </a:lnTo>
                <a:lnTo>
                  <a:pt x="688673" y="455375"/>
                </a:lnTo>
                <a:cubicBezTo>
                  <a:pt x="688276" y="453192"/>
                  <a:pt x="687730" y="451406"/>
                  <a:pt x="687036" y="450017"/>
                </a:cubicBezTo>
                <a:cubicBezTo>
                  <a:pt x="686341" y="448628"/>
                  <a:pt x="685051" y="447536"/>
                  <a:pt x="683166" y="446743"/>
                </a:cubicBezTo>
                <a:cubicBezTo>
                  <a:pt x="681281" y="445949"/>
                  <a:pt x="678552" y="445403"/>
                  <a:pt x="674981" y="445106"/>
                </a:cubicBezTo>
                <a:cubicBezTo>
                  <a:pt x="671409" y="444808"/>
                  <a:pt x="666547" y="444659"/>
                  <a:pt x="660395" y="444659"/>
                </a:cubicBezTo>
                <a:close/>
                <a:moveTo>
                  <a:pt x="3739947" y="422632"/>
                </a:moveTo>
                <a:cubicBezTo>
                  <a:pt x="3729628" y="422632"/>
                  <a:pt x="3719657" y="423525"/>
                  <a:pt x="3710033" y="425311"/>
                </a:cubicBezTo>
                <a:cubicBezTo>
                  <a:pt x="3700409" y="427097"/>
                  <a:pt x="3691578" y="429280"/>
                  <a:pt x="3683541" y="431860"/>
                </a:cubicBezTo>
                <a:cubicBezTo>
                  <a:pt x="3675505" y="434439"/>
                  <a:pt x="3668658" y="437267"/>
                  <a:pt x="3663003" y="440343"/>
                </a:cubicBezTo>
                <a:cubicBezTo>
                  <a:pt x="3657348" y="443419"/>
                  <a:pt x="3653528" y="445899"/>
                  <a:pt x="3651543" y="447784"/>
                </a:cubicBezTo>
                <a:cubicBezTo>
                  <a:pt x="3649559" y="449670"/>
                  <a:pt x="3648269" y="451852"/>
                  <a:pt x="3647673" y="454333"/>
                </a:cubicBezTo>
                <a:cubicBezTo>
                  <a:pt x="3647078" y="456813"/>
                  <a:pt x="3646780" y="460435"/>
                  <a:pt x="3646780" y="465197"/>
                </a:cubicBezTo>
                <a:cubicBezTo>
                  <a:pt x="3646780" y="469563"/>
                  <a:pt x="3646979" y="473184"/>
                  <a:pt x="3647376" y="476062"/>
                </a:cubicBezTo>
                <a:cubicBezTo>
                  <a:pt x="3647773" y="478939"/>
                  <a:pt x="3648368" y="481221"/>
                  <a:pt x="3649162" y="482908"/>
                </a:cubicBezTo>
                <a:cubicBezTo>
                  <a:pt x="3649956" y="484594"/>
                  <a:pt x="3650898" y="485736"/>
                  <a:pt x="3651990" y="486331"/>
                </a:cubicBezTo>
                <a:cubicBezTo>
                  <a:pt x="3653081" y="486926"/>
                  <a:pt x="3654321" y="487224"/>
                  <a:pt x="3655710" y="487224"/>
                </a:cubicBezTo>
                <a:cubicBezTo>
                  <a:pt x="3657695" y="487224"/>
                  <a:pt x="3660721" y="486033"/>
                  <a:pt x="3664789" y="483652"/>
                </a:cubicBezTo>
                <a:cubicBezTo>
                  <a:pt x="3668857" y="481271"/>
                  <a:pt x="3674066" y="478592"/>
                  <a:pt x="3680416" y="475615"/>
                </a:cubicBezTo>
                <a:cubicBezTo>
                  <a:pt x="3686766" y="472639"/>
                  <a:pt x="3694257" y="469910"/>
                  <a:pt x="3702889" y="467430"/>
                </a:cubicBezTo>
                <a:cubicBezTo>
                  <a:pt x="3711521" y="464949"/>
                  <a:pt x="3721592" y="463709"/>
                  <a:pt x="3733101" y="463709"/>
                </a:cubicBezTo>
                <a:cubicBezTo>
                  <a:pt x="3746198" y="463709"/>
                  <a:pt x="3757559" y="465594"/>
                  <a:pt x="3767182" y="469364"/>
                </a:cubicBezTo>
                <a:cubicBezTo>
                  <a:pt x="3776807" y="473135"/>
                  <a:pt x="3784794" y="478443"/>
                  <a:pt x="3791144" y="485289"/>
                </a:cubicBezTo>
                <a:cubicBezTo>
                  <a:pt x="3797494" y="492135"/>
                  <a:pt x="3802256" y="500271"/>
                  <a:pt x="3805431" y="509697"/>
                </a:cubicBezTo>
                <a:cubicBezTo>
                  <a:pt x="3808607" y="519123"/>
                  <a:pt x="3810194" y="529491"/>
                  <a:pt x="3810194" y="540802"/>
                </a:cubicBezTo>
                <a:cubicBezTo>
                  <a:pt x="3810194" y="550724"/>
                  <a:pt x="3808904" y="560249"/>
                  <a:pt x="3806324" y="569377"/>
                </a:cubicBezTo>
                <a:cubicBezTo>
                  <a:pt x="3803744" y="578505"/>
                  <a:pt x="3799627" y="586443"/>
                  <a:pt x="3793972" y="593190"/>
                </a:cubicBezTo>
                <a:cubicBezTo>
                  <a:pt x="3788316" y="599936"/>
                  <a:pt x="3780925" y="605344"/>
                  <a:pt x="3771796" y="609412"/>
                </a:cubicBezTo>
                <a:cubicBezTo>
                  <a:pt x="3762668" y="613480"/>
                  <a:pt x="3751655" y="615514"/>
                  <a:pt x="3738756" y="615514"/>
                </a:cubicBezTo>
                <a:lnTo>
                  <a:pt x="3732208" y="615514"/>
                </a:lnTo>
                <a:cubicBezTo>
                  <a:pt x="3728636" y="615514"/>
                  <a:pt x="3725461" y="615861"/>
                  <a:pt x="3722683" y="616555"/>
                </a:cubicBezTo>
                <a:cubicBezTo>
                  <a:pt x="3719905" y="617250"/>
                  <a:pt x="3717623" y="618540"/>
                  <a:pt x="3715837" y="620425"/>
                </a:cubicBezTo>
                <a:cubicBezTo>
                  <a:pt x="3714051" y="622310"/>
                  <a:pt x="3712712" y="624691"/>
                  <a:pt x="3711819" y="627569"/>
                </a:cubicBezTo>
                <a:cubicBezTo>
                  <a:pt x="3710926" y="630446"/>
                  <a:pt x="3710578" y="634167"/>
                  <a:pt x="3710777" y="638731"/>
                </a:cubicBezTo>
                <a:lnTo>
                  <a:pt x="3712563" y="721182"/>
                </a:lnTo>
                <a:cubicBezTo>
                  <a:pt x="3712563" y="722769"/>
                  <a:pt x="3712960" y="724158"/>
                  <a:pt x="3713753" y="725349"/>
                </a:cubicBezTo>
                <a:cubicBezTo>
                  <a:pt x="3714547" y="726539"/>
                  <a:pt x="3715837" y="727482"/>
                  <a:pt x="3717623" y="728177"/>
                </a:cubicBezTo>
                <a:cubicBezTo>
                  <a:pt x="3719409" y="728871"/>
                  <a:pt x="3721790" y="729367"/>
                  <a:pt x="3724767" y="729665"/>
                </a:cubicBezTo>
                <a:cubicBezTo>
                  <a:pt x="3727743" y="729962"/>
                  <a:pt x="3731315" y="730111"/>
                  <a:pt x="3735482" y="730111"/>
                </a:cubicBezTo>
                <a:cubicBezTo>
                  <a:pt x="3743221" y="730111"/>
                  <a:pt x="3748827" y="729367"/>
                  <a:pt x="3752300" y="727879"/>
                </a:cubicBezTo>
                <a:cubicBezTo>
                  <a:pt x="3755773" y="726391"/>
                  <a:pt x="3757509" y="724158"/>
                  <a:pt x="3757509" y="721182"/>
                </a:cubicBezTo>
                <a:lnTo>
                  <a:pt x="3759592" y="649446"/>
                </a:lnTo>
                <a:cubicBezTo>
                  <a:pt x="3774872" y="648454"/>
                  <a:pt x="3788763" y="645279"/>
                  <a:pt x="3801264" y="639921"/>
                </a:cubicBezTo>
                <a:cubicBezTo>
                  <a:pt x="3813766" y="634564"/>
                  <a:pt x="3824481" y="627122"/>
                  <a:pt x="3833411" y="617597"/>
                </a:cubicBezTo>
                <a:cubicBezTo>
                  <a:pt x="3842341" y="608072"/>
                  <a:pt x="3849286" y="596563"/>
                  <a:pt x="3854247" y="583069"/>
                </a:cubicBezTo>
                <a:cubicBezTo>
                  <a:pt x="3859208" y="569575"/>
                  <a:pt x="3861689" y="554097"/>
                  <a:pt x="3861689" y="536635"/>
                </a:cubicBezTo>
                <a:cubicBezTo>
                  <a:pt x="3861689" y="521157"/>
                  <a:pt x="3859307" y="506472"/>
                  <a:pt x="3854545" y="492582"/>
                </a:cubicBezTo>
                <a:cubicBezTo>
                  <a:pt x="3849782" y="478691"/>
                  <a:pt x="3842440" y="466586"/>
                  <a:pt x="3832518" y="456268"/>
                </a:cubicBezTo>
                <a:cubicBezTo>
                  <a:pt x="3822596" y="445949"/>
                  <a:pt x="3809995" y="437763"/>
                  <a:pt x="3794716" y="431711"/>
                </a:cubicBezTo>
                <a:cubicBezTo>
                  <a:pt x="3779436" y="425659"/>
                  <a:pt x="3761180" y="422632"/>
                  <a:pt x="3739947" y="422632"/>
                </a:cubicBezTo>
                <a:close/>
                <a:moveTo>
                  <a:pt x="3209524" y="418168"/>
                </a:moveTo>
                <a:cubicBezTo>
                  <a:pt x="3204761" y="418168"/>
                  <a:pt x="3200842" y="418416"/>
                  <a:pt x="3197766" y="418912"/>
                </a:cubicBezTo>
                <a:cubicBezTo>
                  <a:pt x="3194691" y="419408"/>
                  <a:pt x="3192160" y="420003"/>
                  <a:pt x="3190176" y="420698"/>
                </a:cubicBezTo>
                <a:cubicBezTo>
                  <a:pt x="3188192" y="421392"/>
                  <a:pt x="3186852" y="422384"/>
                  <a:pt x="3186158" y="423674"/>
                </a:cubicBezTo>
                <a:cubicBezTo>
                  <a:pt x="3185463" y="424964"/>
                  <a:pt x="3185116" y="426303"/>
                  <a:pt x="3185116" y="427693"/>
                </a:cubicBezTo>
                <a:lnTo>
                  <a:pt x="3185116" y="583367"/>
                </a:lnTo>
                <a:cubicBezTo>
                  <a:pt x="3172416" y="570072"/>
                  <a:pt x="3159567" y="560001"/>
                  <a:pt x="3146569" y="553155"/>
                </a:cubicBezTo>
                <a:cubicBezTo>
                  <a:pt x="3133572" y="546309"/>
                  <a:pt x="3119235" y="542886"/>
                  <a:pt x="3103558" y="542886"/>
                </a:cubicBezTo>
                <a:cubicBezTo>
                  <a:pt x="3084707" y="542886"/>
                  <a:pt x="3068087" y="546408"/>
                  <a:pt x="3053701" y="553452"/>
                </a:cubicBezTo>
                <a:cubicBezTo>
                  <a:pt x="3039314" y="560497"/>
                  <a:pt x="3027259" y="570568"/>
                  <a:pt x="3017535" y="583665"/>
                </a:cubicBezTo>
                <a:cubicBezTo>
                  <a:pt x="3007812" y="596761"/>
                  <a:pt x="3000470" y="612587"/>
                  <a:pt x="2995509" y="631141"/>
                </a:cubicBezTo>
                <a:cubicBezTo>
                  <a:pt x="2990548" y="649695"/>
                  <a:pt x="2988067" y="670481"/>
                  <a:pt x="2988067" y="693500"/>
                </a:cubicBezTo>
                <a:cubicBezTo>
                  <a:pt x="2988067" y="712947"/>
                  <a:pt x="2990052" y="731451"/>
                  <a:pt x="2994021" y="749013"/>
                </a:cubicBezTo>
                <a:cubicBezTo>
                  <a:pt x="2997989" y="766574"/>
                  <a:pt x="3004289" y="781854"/>
                  <a:pt x="3012921" y="794852"/>
                </a:cubicBezTo>
                <a:cubicBezTo>
                  <a:pt x="3021554" y="807849"/>
                  <a:pt x="3032815" y="818168"/>
                  <a:pt x="3046706" y="825808"/>
                </a:cubicBezTo>
                <a:cubicBezTo>
                  <a:pt x="3060596" y="833448"/>
                  <a:pt x="3077364" y="837268"/>
                  <a:pt x="3097010" y="837268"/>
                </a:cubicBezTo>
                <a:cubicBezTo>
                  <a:pt x="3115068" y="837268"/>
                  <a:pt x="3131687" y="833001"/>
                  <a:pt x="3146867" y="824468"/>
                </a:cubicBezTo>
                <a:cubicBezTo>
                  <a:pt x="3162048" y="815936"/>
                  <a:pt x="3176682" y="804029"/>
                  <a:pt x="3190771" y="788750"/>
                </a:cubicBezTo>
                <a:lnTo>
                  <a:pt x="3190771" y="824171"/>
                </a:lnTo>
                <a:cubicBezTo>
                  <a:pt x="3190771" y="825758"/>
                  <a:pt x="3191168" y="827147"/>
                  <a:pt x="3191962" y="828338"/>
                </a:cubicBezTo>
                <a:cubicBezTo>
                  <a:pt x="3192756" y="829529"/>
                  <a:pt x="3194046" y="830471"/>
                  <a:pt x="3195831" y="831166"/>
                </a:cubicBezTo>
                <a:cubicBezTo>
                  <a:pt x="3197617" y="831860"/>
                  <a:pt x="3199900" y="832406"/>
                  <a:pt x="3202678" y="832803"/>
                </a:cubicBezTo>
                <a:cubicBezTo>
                  <a:pt x="3205456" y="833200"/>
                  <a:pt x="3208928" y="833398"/>
                  <a:pt x="3213096" y="833398"/>
                </a:cubicBezTo>
                <a:cubicBezTo>
                  <a:pt x="3217064" y="833398"/>
                  <a:pt x="3220438" y="833200"/>
                  <a:pt x="3223216" y="832803"/>
                </a:cubicBezTo>
                <a:cubicBezTo>
                  <a:pt x="3225994" y="832406"/>
                  <a:pt x="3228226" y="831860"/>
                  <a:pt x="3229913" y="831166"/>
                </a:cubicBezTo>
                <a:cubicBezTo>
                  <a:pt x="3231600" y="830471"/>
                  <a:pt x="3232791" y="829529"/>
                  <a:pt x="3233485" y="828338"/>
                </a:cubicBezTo>
                <a:cubicBezTo>
                  <a:pt x="3234179" y="827147"/>
                  <a:pt x="3234527" y="825758"/>
                  <a:pt x="3234527" y="824171"/>
                </a:cubicBezTo>
                <a:lnTo>
                  <a:pt x="3234527" y="427693"/>
                </a:lnTo>
                <a:cubicBezTo>
                  <a:pt x="3234527" y="426303"/>
                  <a:pt x="3234080" y="424964"/>
                  <a:pt x="3233187" y="423674"/>
                </a:cubicBezTo>
                <a:cubicBezTo>
                  <a:pt x="3232294" y="422384"/>
                  <a:pt x="3230955" y="421392"/>
                  <a:pt x="3229169" y="420698"/>
                </a:cubicBezTo>
                <a:cubicBezTo>
                  <a:pt x="3227383" y="420003"/>
                  <a:pt x="3224902" y="419408"/>
                  <a:pt x="3221728" y="418912"/>
                </a:cubicBezTo>
                <a:cubicBezTo>
                  <a:pt x="3218552" y="418416"/>
                  <a:pt x="3214484" y="418168"/>
                  <a:pt x="3209524" y="418168"/>
                </a:cubicBezTo>
                <a:close/>
                <a:moveTo>
                  <a:pt x="1229217" y="416977"/>
                </a:moveTo>
                <a:cubicBezTo>
                  <a:pt x="1224454" y="416977"/>
                  <a:pt x="1220485" y="417175"/>
                  <a:pt x="1217310" y="417572"/>
                </a:cubicBezTo>
                <a:cubicBezTo>
                  <a:pt x="1214135" y="417969"/>
                  <a:pt x="1211605" y="418564"/>
                  <a:pt x="1209720" y="419358"/>
                </a:cubicBezTo>
                <a:cubicBezTo>
                  <a:pt x="1207835" y="420152"/>
                  <a:pt x="1206545" y="421144"/>
                  <a:pt x="1205850" y="422335"/>
                </a:cubicBezTo>
                <a:cubicBezTo>
                  <a:pt x="1205156" y="423525"/>
                  <a:pt x="1204809" y="424914"/>
                  <a:pt x="1204809" y="426502"/>
                </a:cubicBezTo>
                <a:lnTo>
                  <a:pt x="1204809" y="824171"/>
                </a:lnTo>
                <a:cubicBezTo>
                  <a:pt x="1204809" y="825758"/>
                  <a:pt x="1205156" y="827098"/>
                  <a:pt x="1205850" y="828189"/>
                </a:cubicBezTo>
                <a:cubicBezTo>
                  <a:pt x="1206545" y="829280"/>
                  <a:pt x="1207835" y="830223"/>
                  <a:pt x="1209720" y="831017"/>
                </a:cubicBezTo>
                <a:cubicBezTo>
                  <a:pt x="1211605" y="831811"/>
                  <a:pt x="1214135" y="832406"/>
                  <a:pt x="1217310" y="832803"/>
                </a:cubicBezTo>
                <a:cubicBezTo>
                  <a:pt x="1220485" y="833200"/>
                  <a:pt x="1224454" y="833398"/>
                  <a:pt x="1229217" y="833398"/>
                </a:cubicBezTo>
                <a:cubicBezTo>
                  <a:pt x="1234177" y="833398"/>
                  <a:pt x="1238245" y="833200"/>
                  <a:pt x="1241420" y="832803"/>
                </a:cubicBezTo>
                <a:cubicBezTo>
                  <a:pt x="1244595" y="832406"/>
                  <a:pt x="1247076" y="831811"/>
                  <a:pt x="1248862" y="831017"/>
                </a:cubicBezTo>
                <a:cubicBezTo>
                  <a:pt x="1250648" y="830223"/>
                  <a:pt x="1251938" y="829280"/>
                  <a:pt x="1252731" y="828189"/>
                </a:cubicBezTo>
                <a:cubicBezTo>
                  <a:pt x="1253525" y="827098"/>
                  <a:pt x="1253922" y="825758"/>
                  <a:pt x="1253922" y="824171"/>
                </a:cubicBezTo>
                <a:lnTo>
                  <a:pt x="1253922" y="636945"/>
                </a:lnTo>
                <a:cubicBezTo>
                  <a:pt x="1267416" y="620078"/>
                  <a:pt x="1280314" y="607279"/>
                  <a:pt x="1292617" y="598547"/>
                </a:cubicBezTo>
                <a:cubicBezTo>
                  <a:pt x="1304920" y="589816"/>
                  <a:pt x="1317224" y="585450"/>
                  <a:pt x="1329527" y="585450"/>
                </a:cubicBezTo>
                <a:cubicBezTo>
                  <a:pt x="1339052" y="585450"/>
                  <a:pt x="1347436" y="587236"/>
                  <a:pt x="1354679" y="590808"/>
                </a:cubicBezTo>
                <a:cubicBezTo>
                  <a:pt x="1361921" y="594380"/>
                  <a:pt x="1367825" y="599539"/>
                  <a:pt x="1372389" y="606286"/>
                </a:cubicBezTo>
                <a:cubicBezTo>
                  <a:pt x="1376953" y="613033"/>
                  <a:pt x="1380426" y="621070"/>
                  <a:pt x="1382807" y="630397"/>
                </a:cubicBezTo>
                <a:cubicBezTo>
                  <a:pt x="1385188" y="639723"/>
                  <a:pt x="1386379" y="652026"/>
                  <a:pt x="1386379" y="667306"/>
                </a:cubicBezTo>
                <a:lnTo>
                  <a:pt x="1386379" y="824171"/>
                </a:lnTo>
                <a:cubicBezTo>
                  <a:pt x="1386379" y="825758"/>
                  <a:pt x="1386776" y="827098"/>
                  <a:pt x="1387570" y="828189"/>
                </a:cubicBezTo>
                <a:cubicBezTo>
                  <a:pt x="1388364" y="829280"/>
                  <a:pt x="1389653" y="830223"/>
                  <a:pt x="1391439" y="831017"/>
                </a:cubicBezTo>
                <a:cubicBezTo>
                  <a:pt x="1393225" y="831811"/>
                  <a:pt x="1395706" y="832406"/>
                  <a:pt x="1398881" y="832803"/>
                </a:cubicBezTo>
                <a:cubicBezTo>
                  <a:pt x="1402056" y="833200"/>
                  <a:pt x="1406124" y="833398"/>
                  <a:pt x="1411084" y="833398"/>
                </a:cubicBezTo>
                <a:cubicBezTo>
                  <a:pt x="1415847" y="833398"/>
                  <a:pt x="1419816" y="833200"/>
                  <a:pt x="1422991" y="832803"/>
                </a:cubicBezTo>
                <a:cubicBezTo>
                  <a:pt x="1426166" y="832406"/>
                  <a:pt x="1428646" y="831811"/>
                  <a:pt x="1430432" y="831017"/>
                </a:cubicBezTo>
                <a:cubicBezTo>
                  <a:pt x="1432218" y="830223"/>
                  <a:pt x="1433508" y="829280"/>
                  <a:pt x="1434302" y="828189"/>
                </a:cubicBezTo>
                <a:cubicBezTo>
                  <a:pt x="1435095" y="827098"/>
                  <a:pt x="1435492" y="825758"/>
                  <a:pt x="1435492" y="824171"/>
                </a:cubicBezTo>
                <a:lnTo>
                  <a:pt x="1435492" y="661055"/>
                </a:lnTo>
                <a:cubicBezTo>
                  <a:pt x="1435492" y="641807"/>
                  <a:pt x="1433855" y="625386"/>
                  <a:pt x="1430581" y="611793"/>
                </a:cubicBezTo>
                <a:cubicBezTo>
                  <a:pt x="1427307" y="598200"/>
                  <a:pt x="1421899" y="586343"/>
                  <a:pt x="1414359" y="576223"/>
                </a:cubicBezTo>
                <a:cubicBezTo>
                  <a:pt x="1406818" y="566103"/>
                  <a:pt x="1396946" y="558016"/>
                  <a:pt x="1384742" y="551964"/>
                </a:cubicBezTo>
                <a:cubicBezTo>
                  <a:pt x="1372538" y="545912"/>
                  <a:pt x="1357506" y="542886"/>
                  <a:pt x="1339647" y="542886"/>
                </a:cubicBezTo>
                <a:cubicBezTo>
                  <a:pt x="1325161" y="542886"/>
                  <a:pt x="1310774" y="546507"/>
                  <a:pt x="1296487" y="553750"/>
                </a:cubicBezTo>
                <a:cubicBezTo>
                  <a:pt x="1282199" y="560993"/>
                  <a:pt x="1268011" y="572056"/>
                  <a:pt x="1253922" y="586939"/>
                </a:cubicBezTo>
                <a:lnTo>
                  <a:pt x="1253922" y="426502"/>
                </a:lnTo>
                <a:cubicBezTo>
                  <a:pt x="1253922" y="424914"/>
                  <a:pt x="1253525" y="423525"/>
                  <a:pt x="1252731" y="422335"/>
                </a:cubicBezTo>
                <a:cubicBezTo>
                  <a:pt x="1251938" y="421144"/>
                  <a:pt x="1250648" y="420152"/>
                  <a:pt x="1248862" y="419358"/>
                </a:cubicBezTo>
                <a:cubicBezTo>
                  <a:pt x="1247076" y="418564"/>
                  <a:pt x="1244595" y="417969"/>
                  <a:pt x="1241420" y="417572"/>
                </a:cubicBezTo>
                <a:cubicBezTo>
                  <a:pt x="1238245" y="417175"/>
                  <a:pt x="1234177" y="416977"/>
                  <a:pt x="1229217" y="416977"/>
                </a:cubicBezTo>
                <a:close/>
                <a:moveTo>
                  <a:pt x="0" y="0"/>
                </a:moveTo>
                <a:lnTo>
                  <a:pt x="12158319" y="0"/>
                </a:lnTo>
                <a:lnTo>
                  <a:pt x="12158319" y="6858000"/>
                </a:lnTo>
                <a:lnTo>
                  <a:pt x="10311435" y="6858000"/>
                </a:lnTo>
                <a:lnTo>
                  <a:pt x="10361732" y="6848854"/>
                </a:lnTo>
                <a:cubicBezTo>
                  <a:pt x="10403773" y="6837479"/>
                  <a:pt x="10437099" y="6817832"/>
                  <a:pt x="10461708" y="6789913"/>
                </a:cubicBezTo>
                <a:cubicBezTo>
                  <a:pt x="10486318" y="6761994"/>
                  <a:pt x="10503237" y="6725803"/>
                  <a:pt x="10512465" y="6681338"/>
                </a:cubicBezTo>
                <a:cubicBezTo>
                  <a:pt x="10521694" y="6636875"/>
                  <a:pt x="10526309" y="6580519"/>
                  <a:pt x="10526309" y="6512272"/>
                </a:cubicBezTo>
                <a:cubicBezTo>
                  <a:pt x="10526309" y="6444025"/>
                  <a:pt x="10521694" y="6386635"/>
                  <a:pt x="10512465" y="6340103"/>
                </a:cubicBezTo>
                <a:cubicBezTo>
                  <a:pt x="10503237" y="6293571"/>
                  <a:pt x="10486318" y="6257380"/>
                  <a:pt x="10461708" y="6231529"/>
                </a:cubicBezTo>
                <a:cubicBezTo>
                  <a:pt x="10437099" y="6205678"/>
                  <a:pt x="10403773" y="6187065"/>
                  <a:pt x="10361732" y="6175690"/>
                </a:cubicBezTo>
                <a:cubicBezTo>
                  <a:pt x="10319691" y="6164316"/>
                  <a:pt x="10267908" y="6158628"/>
                  <a:pt x="10206384" y="6158628"/>
                </a:cubicBezTo>
                <a:cubicBezTo>
                  <a:pt x="10140758" y="6158628"/>
                  <a:pt x="10087438" y="6164316"/>
                  <a:pt x="10046421" y="6175690"/>
                </a:cubicBezTo>
                <a:cubicBezTo>
                  <a:pt x="10005405" y="6187065"/>
                  <a:pt x="9972080" y="6205678"/>
                  <a:pt x="9946444" y="6231529"/>
                </a:cubicBezTo>
                <a:cubicBezTo>
                  <a:pt x="9920809" y="6257380"/>
                  <a:pt x="9903377" y="6293571"/>
                  <a:pt x="9894149" y="6340103"/>
                </a:cubicBezTo>
                <a:cubicBezTo>
                  <a:pt x="9884921" y="6386635"/>
                  <a:pt x="9880306" y="6444025"/>
                  <a:pt x="9880306" y="6512272"/>
                </a:cubicBezTo>
                <a:cubicBezTo>
                  <a:pt x="9880306" y="6580519"/>
                  <a:pt x="9884921" y="6636875"/>
                  <a:pt x="9894149" y="6681338"/>
                </a:cubicBezTo>
                <a:cubicBezTo>
                  <a:pt x="9903377" y="6725803"/>
                  <a:pt x="9920809" y="6761994"/>
                  <a:pt x="9946444" y="6789913"/>
                </a:cubicBezTo>
                <a:cubicBezTo>
                  <a:pt x="9972080" y="6817832"/>
                  <a:pt x="10005405" y="6837479"/>
                  <a:pt x="10046421" y="6848854"/>
                </a:cubicBezTo>
                <a:lnTo>
                  <a:pt x="10096993" y="6858000"/>
                </a:lnTo>
                <a:lnTo>
                  <a:pt x="0" y="6858000"/>
                </a:lnTo>
                <a:close/>
              </a:path>
            </a:pathLst>
          </a:custGeom>
          <a:solidFill>
            <a:schemeClr val="dk1">
              <a:alpha val="70000"/>
            </a:schemeClr>
          </a:solidFill>
          <a:ln>
            <a:noFill/>
          </a:ln>
        </p:spPr>
        <p:style>
          <a:lnRef idx="2">
            <a:schemeClr val="dk1">
              <a:shade val="15000"/>
            </a:schemeClr>
          </a:lnRef>
          <a:fillRef idx="1">
            <a:schemeClr val="dk1"/>
          </a:fillRef>
          <a:effectRef idx="0">
            <a:schemeClr val="dk1"/>
          </a:effectRef>
          <a:fontRef idx="minor">
            <a:schemeClr val="lt1"/>
          </a:fontRef>
        </p:style>
        <p:txBody>
          <a:bodyPr wrap="square" rtlCol="0" anchor="ctr">
            <a:noAutofit/>
          </a:bodyPr>
          <a:lstStyle/>
          <a:p>
            <a:endParaRPr lang="en-GB" dirty="0"/>
          </a:p>
        </p:txBody>
      </p:sp>
      <p:sp>
        <p:nvSpPr>
          <p:cNvPr id="36" name="TextBox 35">
            <a:extLst>
              <a:ext uri="{FF2B5EF4-FFF2-40B4-BE49-F238E27FC236}">
                <a16:creationId xmlns:a16="http://schemas.microsoft.com/office/drawing/2014/main" id="{A5E17D30-BA2E-167C-0EAE-E6EA9146BC43}"/>
              </a:ext>
            </a:extLst>
          </p:cNvPr>
          <p:cNvSpPr txBox="1"/>
          <p:nvPr/>
        </p:nvSpPr>
        <p:spPr>
          <a:xfrm>
            <a:off x="-32137" y="-25999"/>
            <a:ext cx="8704189" cy="6542922"/>
          </a:xfrm>
          <a:prstGeom prst="rect">
            <a:avLst/>
          </a:prstGeom>
          <a:noFill/>
        </p:spPr>
        <p:txBody>
          <a:bodyPr wrap="square" rtlCol="0">
            <a:spAutoFit/>
          </a:bodyPr>
          <a:lstStyle/>
          <a:p>
            <a:pPr indent="457200">
              <a:lnSpc>
                <a:spcPct val="107000"/>
              </a:lnSpc>
              <a:spcAft>
                <a:spcPts val="800"/>
              </a:spcAft>
            </a:pPr>
            <a:endParaRPr lang="en-GB" sz="2000" kern="100" dirty="0">
              <a:solidFill>
                <a:schemeClr val="bg1"/>
              </a:solidFill>
              <a:effectLst/>
              <a:ea typeface="Calibri" panose="020F0502020204030204" pitchFamily="34" charset="0"/>
              <a:cs typeface="Calibri" panose="020F0502020204030204" pitchFamily="34" charset="0"/>
            </a:endParaRPr>
          </a:p>
          <a:p>
            <a:pPr indent="457200" algn="just">
              <a:lnSpc>
                <a:spcPct val="107000"/>
              </a:lnSpc>
              <a:spcAft>
                <a:spcPts val="800"/>
              </a:spcAft>
            </a:pPr>
            <a:endParaRPr lang="en-GB" sz="2000" kern="100" dirty="0">
              <a:solidFill>
                <a:schemeClr val="bg1"/>
              </a:solidFill>
              <a:ea typeface="Calibri" panose="020F0502020204030204" pitchFamily="34" charset="0"/>
              <a:cs typeface="Calibri" panose="020F0502020204030204" pitchFamily="34" charset="0"/>
            </a:endParaRPr>
          </a:p>
          <a:p>
            <a:pPr indent="457200" algn="just">
              <a:lnSpc>
                <a:spcPct val="107000"/>
              </a:lnSpc>
              <a:spcAft>
                <a:spcPts val="800"/>
              </a:spcAft>
            </a:pPr>
            <a:endParaRPr lang="en-GB" sz="2000" kern="100" dirty="0">
              <a:solidFill>
                <a:schemeClr val="bg1"/>
              </a:solidFill>
              <a:effectLst/>
              <a:ea typeface="Calibri" panose="020F0502020204030204" pitchFamily="34" charset="0"/>
              <a:cs typeface="Calibri" panose="020F0502020204030204" pitchFamily="34" charset="0"/>
            </a:endParaRPr>
          </a:p>
          <a:p>
            <a:pPr indent="457200" algn="just">
              <a:lnSpc>
                <a:spcPct val="107000"/>
              </a:lnSpc>
              <a:spcAft>
                <a:spcPts val="800"/>
              </a:spcAft>
            </a:pPr>
            <a:endParaRPr lang="en-GB" sz="2000" kern="100" dirty="0">
              <a:solidFill>
                <a:schemeClr val="bg1"/>
              </a:solidFill>
              <a:ea typeface="Calibri" panose="020F0502020204030204" pitchFamily="34" charset="0"/>
              <a:cs typeface="Calibri" panose="020F0502020204030204" pitchFamily="34" charset="0"/>
            </a:endParaRPr>
          </a:p>
          <a:p>
            <a:pPr indent="457200" algn="just">
              <a:lnSpc>
                <a:spcPct val="107000"/>
              </a:lnSpc>
              <a:spcAft>
                <a:spcPts val="800"/>
              </a:spcAft>
            </a:pPr>
            <a:r>
              <a:rPr lang="en-GB" sz="2000" kern="100" dirty="0">
                <a:solidFill>
                  <a:schemeClr val="bg1"/>
                </a:solidFill>
                <a:effectLst/>
                <a:ea typeface="Calibri" panose="020F0502020204030204" pitchFamily="34" charset="0"/>
                <a:cs typeface="Calibri" panose="020F0502020204030204" pitchFamily="34" charset="0"/>
              </a:rPr>
              <a:t>The definition of Human Resources states that the HR professionals looks after the company's most valuable asset; its workers. In addition to ensuring that employees have everything they need to carry out their day-to-day responsibilities, HR professionals are responsible with creating a healthy work environment that attracts and retains qualified personnel.</a:t>
            </a:r>
            <a:endParaRPr lang="en-GB" sz="2000" kern="100" dirty="0">
              <a:solidFill>
                <a:schemeClr val="bg1"/>
              </a:solidFill>
              <a:effectLst/>
              <a:ea typeface="Calibri" panose="020F0502020204030204" pitchFamily="34" charset="0"/>
              <a:cs typeface="Times New Roman" panose="02020603050405020304" pitchFamily="18" charset="0"/>
            </a:endParaRPr>
          </a:p>
          <a:p>
            <a:pPr indent="457200" algn="just">
              <a:lnSpc>
                <a:spcPct val="107000"/>
              </a:lnSpc>
              <a:spcBef>
                <a:spcPts val="200"/>
              </a:spcBef>
            </a:pPr>
            <a:r>
              <a:rPr lang="en-GB" sz="2000" kern="100" dirty="0">
                <a:solidFill>
                  <a:schemeClr val="bg1"/>
                </a:solidFill>
                <a:effectLst/>
                <a:ea typeface="Times New Roman" panose="02020603050405020304" pitchFamily="18" charset="0"/>
                <a:cs typeface="Times New Roman" panose="02020603050405020304" pitchFamily="18" charset="0"/>
              </a:rPr>
              <a:t>Human resources professionals are involved in a wide range of activities, such as hiring, training and development, overseeing employee relations, developing company policies, compensation and benefits and even conduct disciplinary actions</a:t>
            </a:r>
          </a:p>
          <a:p>
            <a:pPr algn="just">
              <a:lnSpc>
                <a:spcPct val="107000"/>
              </a:lnSpc>
              <a:spcAft>
                <a:spcPts val="800"/>
              </a:spcAft>
            </a:pPr>
            <a:r>
              <a:rPr lang="en-GB" sz="2000" kern="100" dirty="0">
                <a:solidFill>
                  <a:schemeClr val="bg1"/>
                </a:solidFill>
                <a:effectLst/>
                <a:ea typeface="Calibri" panose="020F0502020204030204" pitchFamily="34" charset="0"/>
                <a:cs typeface="Times New Roman" panose="02020603050405020304" pitchFamily="18" charset="0"/>
              </a:rPr>
              <a:t>According to Torrington, Derek(2020) the best way to explain the human resource professionals is to identify its primary functions. The majority of modern businesses base their HR activities on six objectives.</a:t>
            </a:r>
          </a:p>
          <a:p>
            <a:endParaRPr lang="en-GB" sz="2000" kern="100" dirty="0">
              <a:solidFill>
                <a:schemeClr val="bg1"/>
              </a:solidFill>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500053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hands raised&#10;&#10;Description automatically generated with low confidence">
            <a:extLst>
              <a:ext uri="{FF2B5EF4-FFF2-40B4-BE49-F238E27FC236}">
                <a16:creationId xmlns:a16="http://schemas.microsoft.com/office/drawing/2014/main" id="{4E871D7D-D645-58A8-3418-F7949FB630F1}"/>
              </a:ext>
            </a:extLst>
          </p:cNvPr>
          <p:cNvPicPr>
            <a:picLocks noChangeAspect="1"/>
          </p:cNvPicPr>
          <p:nvPr/>
        </p:nvPicPr>
        <p:blipFill rotWithShape="1">
          <a:blip r:embed="rId2">
            <a:extLst>
              <a:ext uri="{28A0092B-C50C-407E-A947-70E740481C1C}">
                <a14:useLocalDpi xmlns:a14="http://schemas.microsoft.com/office/drawing/2010/main" val="0"/>
              </a:ext>
            </a:extLst>
          </a:blip>
          <a:srcRect r="3538" b="1"/>
          <a:stretch/>
        </p:blipFill>
        <p:spPr>
          <a:xfrm>
            <a:off x="20" y="1282"/>
            <a:ext cx="12191980" cy="6856718"/>
          </a:xfrm>
          <a:prstGeom prst="rect">
            <a:avLst/>
          </a:prstGeom>
        </p:spPr>
      </p:pic>
      <p:sp>
        <p:nvSpPr>
          <p:cNvPr id="4" name="Rectangle 3">
            <a:extLst>
              <a:ext uri="{FF2B5EF4-FFF2-40B4-BE49-F238E27FC236}">
                <a16:creationId xmlns:a16="http://schemas.microsoft.com/office/drawing/2014/main" id="{D23CC3BE-BF48-6DF1-2235-89541D444E05}"/>
              </a:ext>
            </a:extLst>
          </p:cNvPr>
          <p:cNvSpPr/>
          <p:nvPr/>
        </p:nvSpPr>
        <p:spPr>
          <a:xfrm>
            <a:off x="0" y="0"/>
            <a:ext cx="12191999" cy="6858000"/>
          </a:xfrm>
          <a:prstGeom prst="rect">
            <a:avLst/>
          </a:prstGeom>
          <a:solidFill>
            <a:schemeClr val="dk1">
              <a:alpha val="65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779C30C-A2E0-5D23-A6BF-9C1482488DA4}"/>
              </a:ext>
            </a:extLst>
          </p:cNvPr>
          <p:cNvSpPr txBox="1"/>
          <p:nvPr/>
        </p:nvSpPr>
        <p:spPr>
          <a:xfrm>
            <a:off x="291402" y="351692"/>
            <a:ext cx="11394831" cy="5940088"/>
          </a:xfrm>
          <a:prstGeom prst="rect">
            <a:avLst/>
          </a:prstGeom>
          <a:noFill/>
        </p:spPr>
        <p:txBody>
          <a:bodyPr wrap="square" rtlCol="0">
            <a:spAutoFit/>
          </a:bodyPr>
          <a:lstStyle/>
          <a:p>
            <a:pPr algn="ctr"/>
            <a:endParaRPr lang="en-GB" sz="2000" dirty="0">
              <a:solidFill>
                <a:schemeClr val="bg1"/>
              </a:solidFill>
            </a:endParaRPr>
          </a:p>
          <a:p>
            <a:pPr algn="ctr"/>
            <a:r>
              <a:rPr lang="en-GB" sz="2000" dirty="0">
                <a:solidFill>
                  <a:schemeClr val="bg1"/>
                </a:solidFill>
              </a:rPr>
              <a:t>01	Staffing objectives</a:t>
            </a:r>
          </a:p>
          <a:p>
            <a:pPr algn="ctr"/>
            <a:r>
              <a:rPr lang="en-GB" sz="2000" dirty="0">
                <a:solidFill>
                  <a:schemeClr val="bg1"/>
                </a:solidFill>
              </a:rPr>
              <a:t>First and foremost, human resource professionals are concerned with ensuring that the company has adequate staffing and is able to draw on the necessary human resources by recruiting, selecting, and training the individuals for the available positions.</a:t>
            </a:r>
          </a:p>
          <a:p>
            <a:pPr algn="ctr"/>
            <a:endParaRPr lang="en-GB" sz="2000" dirty="0">
              <a:solidFill>
                <a:schemeClr val="bg1"/>
              </a:solidFill>
            </a:endParaRPr>
          </a:p>
          <a:p>
            <a:pPr algn="ctr"/>
            <a:endParaRPr lang="en-GB" sz="2000" dirty="0">
              <a:solidFill>
                <a:schemeClr val="bg1"/>
              </a:solidFill>
            </a:endParaRPr>
          </a:p>
          <a:p>
            <a:pPr algn="ctr"/>
            <a:r>
              <a:rPr lang="en-GB" sz="2000" dirty="0">
                <a:solidFill>
                  <a:schemeClr val="bg1"/>
                </a:solidFill>
              </a:rPr>
              <a:t>         02       Performance objectives</a:t>
            </a:r>
          </a:p>
          <a:p>
            <a:pPr algn="ctr"/>
            <a:r>
              <a:rPr lang="en-GB" sz="2000" dirty="0">
                <a:solidFill>
                  <a:schemeClr val="bg1"/>
                </a:solidFill>
              </a:rPr>
              <a:t>Once the appropriate staff is in place, human resource professionals strive to ensure that employees are well motivated and dedicated to maximising their performance in their various jobs. Training and development, as well as reward systems, can help to optimise effort and focus and keep attention on performance goals.</a:t>
            </a:r>
          </a:p>
          <a:p>
            <a:pPr algn="ctr"/>
            <a:endParaRPr lang="en-GB" sz="2000" dirty="0">
              <a:solidFill>
                <a:schemeClr val="bg1"/>
              </a:solidFill>
            </a:endParaRPr>
          </a:p>
          <a:p>
            <a:pPr algn="ctr"/>
            <a:r>
              <a:rPr lang="en-GB" sz="2000" dirty="0">
                <a:solidFill>
                  <a:schemeClr val="bg1"/>
                </a:solidFill>
              </a:rPr>
              <a:t> 03   Well-being objectives</a:t>
            </a:r>
          </a:p>
          <a:p>
            <a:pPr algn="ctr"/>
            <a:r>
              <a:rPr lang="en-GB" sz="2000" dirty="0">
                <a:solidFill>
                  <a:schemeClr val="bg1"/>
                </a:solidFill>
              </a:rPr>
              <a:t>A well-being program for the workplace aims to reduce stress for employees and foster a productive work environment that benefits both the employee and the employer. Employee engagement can be increased by businesses that offer wellness programs. It can also improve performance and productivity while also cutting down on sick days and absenteeism. In essence, wellness programs at work give employees incentives, tools, support, and strategies for leading healthier lifestyles.</a:t>
            </a:r>
          </a:p>
          <a:p>
            <a:pPr algn="ctr"/>
            <a:endParaRPr lang="en-GB" sz="2000" dirty="0">
              <a:solidFill>
                <a:schemeClr val="bg1"/>
              </a:solidFill>
            </a:endParaRPr>
          </a:p>
        </p:txBody>
      </p:sp>
    </p:spTree>
    <p:extLst>
      <p:ext uri="{BB962C8B-B14F-4D97-AF65-F5344CB8AC3E}">
        <p14:creationId xmlns:p14="http://schemas.microsoft.com/office/powerpoint/2010/main" val="3908156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hands raised&#10;&#10;Description automatically generated with low confidence">
            <a:extLst>
              <a:ext uri="{FF2B5EF4-FFF2-40B4-BE49-F238E27FC236}">
                <a16:creationId xmlns:a16="http://schemas.microsoft.com/office/drawing/2014/main" id="{D031C10E-5E05-F032-C79A-556565A363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05407AE2-D5E2-72D9-E89B-35E141CB4A0D}"/>
              </a:ext>
            </a:extLst>
          </p:cNvPr>
          <p:cNvSpPr/>
          <p:nvPr/>
        </p:nvSpPr>
        <p:spPr>
          <a:xfrm>
            <a:off x="0" y="0"/>
            <a:ext cx="12192000" cy="6858000"/>
          </a:xfrm>
          <a:prstGeom prst="rect">
            <a:avLst/>
          </a:prstGeom>
          <a:solidFill>
            <a:schemeClr val="dk1">
              <a:alpha val="65000"/>
            </a:schemeClr>
          </a:solidFill>
          <a:ln>
            <a:solidFill>
              <a:schemeClr val="dk1">
                <a:shade val="15000"/>
                <a:alpha val="70000"/>
              </a:schemeClr>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CB0C784-92E3-4813-FC22-05375853B9FD}"/>
              </a:ext>
            </a:extLst>
          </p:cNvPr>
          <p:cNvSpPr txBox="1"/>
          <p:nvPr/>
        </p:nvSpPr>
        <p:spPr>
          <a:xfrm>
            <a:off x="0" y="160774"/>
            <a:ext cx="11917345" cy="5732916"/>
          </a:xfrm>
          <a:prstGeom prst="rect">
            <a:avLst/>
          </a:prstGeom>
          <a:noFill/>
        </p:spPr>
        <p:txBody>
          <a:bodyPr wrap="square" rtlCol="0">
            <a:spAutoFit/>
          </a:bodyPr>
          <a:lstStyle/>
          <a:p>
            <a:pPr algn="ctr">
              <a:lnSpc>
                <a:spcPct val="107000"/>
              </a:lnSpc>
              <a:spcAft>
                <a:spcPts val="800"/>
              </a:spcAft>
            </a:pPr>
            <a:endPar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t>04 </a:t>
            </a: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Change-Management objectives </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HR department's ability to effectively manage change is another set of core objectives in nearly every business. Change can take many forms. It may be  structural, necessitating the reorganization of activities or the introduction of new individuals to specific positions. Sometimes, attitudes, philosophies, or organizational norms that have been around for a long time are the targets of cultural change. The HR department can be crucial in any of these scenarios.  </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05 Administration objectives</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Each employee's performance, attendance, and training records, employment terms and conditions, and personal information must also be kept up to date and complete by HR professionals. However, a lot of administrative work has a legal component, requiring the company to perform it as mandated by </a:t>
            </a:r>
            <a:r>
              <a:rPr lang="en-GB"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law.In</a:t>
            </a: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addition to maternity and paternity leave, arrangements must be made for the deduction of tax and national insurance, the payment of pension fund contributions, Statutory Sick Pay, and Statutory Maternity Pay.</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06  Reputational objectives</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Since the emergence of social media, which by its very nature is extremely difficult to control, this demand has steadily increased as the media environment has become increasingly competitive. In this </a:t>
            </a:r>
            <a:r>
              <a:rPr lang="en-GB"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t>case the </a:t>
            </a: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primary responsibility is to ensure that the company does not receive damaging or negative media coverage due to its employment practices,, that it maintains positive relationships with customers and suppliers, and that it does not disruptive strikes or other forms of industrial action.</a:t>
            </a:r>
            <a:endParaRPr lang="en-GB" dirty="0">
              <a:solidFill>
                <a:schemeClr val="bg1"/>
              </a:solidFill>
            </a:endParaRPr>
          </a:p>
        </p:txBody>
      </p:sp>
    </p:spTree>
    <p:extLst>
      <p:ext uri="{BB962C8B-B14F-4D97-AF65-F5344CB8AC3E}">
        <p14:creationId xmlns:p14="http://schemas.microsoft.com/office/powerpoint/2010/main" val="3721433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hands raised">
            <a:extLst>
              <a:ext uri="{FF2B5EF4-FFF2-40B4-BE49-F238E27FC236}">
                <a16:creationId xmlns:a16="http://schemas.microsoft.com/office/drawing/2014/main" id="{99CE003F-215E-637D-CE87-581FC960CF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7" name="Table 7">
            <a:extLst>
              <a:ext uri="{FF2B5EF4-FFF2-40B4-BE49-F238E27FC236}">
                <a16:creationId xmlns:a16="http://schemas.microsoft.com/office/drawing/2014/main" id="{89CC97A4-B756-6E39-E485-6DEDF3C32B8C}"/>
              </a:ext>
            </a:extLst>
          </p:cNvPr>
          <p:cNvGraphicFramePr>
            <a:graphicFrameLocks noGrp="1"/>
          </p:cNvGraphicFramePr>
          <p:nvPr>
            <p:extLst>
              <p:ext uri="{D42A27DB-BD31-4B8C-83A1-F6EECF244321}">
                <p14:modId xmlns:p14="http://schemas.microsoft.com/office/powerpoint/2010/main" val="2055409071"/>
              </p:ext>
            </p:extLst>
          </p:nvPr>
        </p:nvGraphicFramePr>
        <p:xfrm>
          <a:off x="-1" y="0"/>
          <a:ext cx="12192000" cy="6858000"/>
        </p:xfrm>
        <a:graphic>
          <a:graphicData uri="http://schemas.openxmlformats.org/drawingml/2006/table">
            <a:tbl>
              <a:tblPr firstRow="1" bandRow="1">
                <a:tableStyleId>{073A0DAA-6AF3-43AB-8588-CEC1D06C72B9}</a:tableStyleId>
              </a:tblPr>
              <a:tblGrid>
                <a:gridCol w="2438400">
                  <a:extLst>
                    <a:ext uri="{9D8B030D-6E8A-4147-A177-3AD203B41FA5}">
                      <a16:colId xmlns:a16="http://schemas.microsoft.com/office/drawing/2014/main" val="2427663027"/>
                    </a:ext>
                  </a:extLst>
                </a:gridCol>
                <a:gridCol w="2438400">
                  <a:extLst>
                    <a:ext uri="{9D8B030D-6E8A-4147-A177-3AD203B41FA5}">
                      <a16:colId xmlns:a16="http://schemas.microsoft.com/office/drawing/2014/main" val="2993320451"/>
                    </a:ext>
                  </a:extLst>
                </a:gridCol>
                <a:gridCol w="2438400">
                  <a:extLst>
                    <a:ext uri="{9D8B030D-6E8A-4147-A177-3AD203B41FA5}">
                      <a16:colId xmlns:a16="http://schemas.microsoft.com/office/drawing/2014/main" val="3450006942"/>
                    </a:ext>
                  </a:extLst>
                </a:gridCol>
                <a:gridCol w="2438400">
                  <a:extLst>
                    <a:ext uri="{9D8B030D-6E8A-4147-A177-3AD203B41FA5}">
                      <a16:colId xmlns:a16="http://schemas.microsoft.com/office/drawing/2014/main" val="3289649921"/>
                    </a:ext>
                  </a:extLst>
                </a:gridCol>
                <a:gridCol w="2438400">
                  <a:extLst>
                    <a:ext uri="{9D8B030D-6E8A-4147-A177-3AD203B41FA5}">
                      <a16:colId xmlns:a16="http://schemas.microsoft.com/office/drawing/2014/main" val="3438632278"/>
                    </a:ext>
                  </a:extLst>
                </a:gridCol>
              </a:tblGrid>
              <a:tr h="6858000">
                <a:tc>
                  <a:txBody>
                    <a:bodyPr/>
                    <a:lstStyle/>
                    <a:p>
                      <a:r>
                        <a:rPr lang="en-GB" dirty="0"/>
                        <a:t>                                                                  </a:t>
                      </a:r>
                    </a:p>
                  </a:txBody>
                  <a:tcPr>
                    <a:solidFill>
                      <a:schemeClr val="dk1">
                        <a:alpha val="65000"/>
                      </a:schemeClr>
                    </a:solidFill>
                  </a:tcPr>
                </a:tc>
                <a:tc>
                  <a:txBody>
                    <a:bodyPr/>
                    <a:lstStyle/>
                    <a:p>
                      <a:endParaRPr lang="en-GB" dirty="0"/>
                    </a:p>
                  </a:txBody>
                  <a:tcPr>
                    <a:solidFill>
                      <a:schemeClr val="dk1">
                        <a:alpha val="65000"/>
                      </a:schemeClr>
                    </a:solidFill>
                  </a:tcPr>
                </a:tc>
                <a:tc>
                  <a:txBody>
                    <a:bodyPr/>
                    <a:lstStyle/>
                    <a:p>
                      <a:endParaRPr lang="en-GB" dirty="0"/>
                    </a:p>
                  </a:txBody>
                  <a:tcPr>
                    <a:solidFill>
                      <a:schemeClr val="dk1">
                        <a:alpha val="65000"/>
                      </a:schemeClr>
                    </a:solidFill>
                  </a:tcPr>
                </a:tc>
                <a:tc>
                  <a:txBody>
                    <a:bodyPr/>
                    <a:lstStyle/>
                    <a:p>
                      <a:endParaRPr lang="en-GB" dirty="0"/>
                    </a:p>
                  </a:txBody>
                  <a:tcPr>
                    <a:solidFill>
                      <a:schemeClr val="dk1">
                        <a:alpha val="65000"/>
                      </a:schemeClr>
                    </a:solidFill>
                  </a:tcPr>
                </a:tc>
                <a:tc>
                  <a:txBody>
                    <a:bodyPr/>
                    <a:lstStyle/>
                    <a:p>
                      <a:endParaRPr lang="en-GB" dirty="0"/>
                    </a:p>
                  </a:txBody>
                  <a:tcPr>
                    <a:solidFill>
                      <a:schemeClr val="dk1">
                        <a:alpha val="65000"/>
                      </a:schemeClr>
                    </a:solidFill>
                  </a:tcPr>
                </a:tc>
                <a:extLst>
                  <a:ext uri="{0D108BD9-81ED-4DB2-BD59-A6C34878D82A}">
                    <a16:rowId xmlns:a16="http://schemas.microsoft.com/office/drawing/2014/main" val="2248182240"/>
                  </a:ext>
                </a:extLst>
              </a:tr>
            </a:tbl>
          </a:graphicData>
        </a:graphic>
      </p:graphicFrame>
      <p:sp>
        <p:nvSpPr>
          <p:cNvPr id="8" name="TextBox 7">
            <a:extLst>
              <a:ext uri="{FF2B5EF4-FFF2-40B4-BE49-F238E27FC236}">
                <a16:creationId xmlns:a16="http://schemas.microsoft.com/office/drawing/2014/main" id="{CF9E3E94-9D8A-1B1F-31B1-5DE16C70D3C4}"/>
              </a:ext>
            </a:extLst>
          </p:cNvPr>
          <p:cNvSpPr txBox="1"/>
          <p:nvPr/>
        </p:nvSpPr>
        <p:spPr>
          <a:xfrm>
            <a:off x="3626069" y="557048"/>
            <a:ext cx="6947338" cy="461665"/>
          </a:xfrm>
          <a:prstGeom prst="rect">
            <a:avLst/>
          </a:prstGeom>
          <a:noFill/>
        </p:spPr>
        <p:txBody>
          <a:bodyPr wrap="square" rtlCol="0">
            <a:spAutoFit/>
          </a:bodyPr>
          <a:lstStyle/>
          <a:p>
            <a:r>
              <a:rPr lang="en-GB" sz="2400" dirty="0">
                <a:solidFill>
                  <a:schemeClr val="bg1"/>
                </a:solidFill>
              </a:rPr>
              <a:t>Core values that HR should abide by</a:t>
            </a:r>
          </a:p>
        </p:txBody>
      </p:sp>
      <p:sp>
        <p:nvSpPr>
          <p:cNvPr id="9" name="TextBox 8">
            <a:extLst>
              <a:ext uri="{FF2B5EF4-FFF2-40B4-BE49-F238E27FC236}">
                <a16:creationId xmlns:a16="http://schemas.microsoft.com/office/drawing/2014/main" id="{7F4C7663-DC0D-6157-92F8-08AFE3E41421}"/>
              </a:ext>
            </a:extLst>
          </p:cNvPr>
          <p:cNvSpPr txBox="1"/>
          <p:nvPr/>
        </p:nvSpPr>
        <p:spPr>
          <a:xfrm>
            <a:off x="-34159" y="1460936"/>
            <a:ext cx="2414753" cy="3762705"/>
          </a:xfrm>
          <a:prstGeom prst="rect">
            <a:avLst/>
          </a:prstGeom>
          <a:noFill/>
        </p:spPr>
        <p:txBody>
          <a:bodyPr wrap="square" rtlCol="0">
            <a:spAutoFit/>
          </a:bodyPr>
          <a:lstStyle/>
          <a:p>
            <a:pPr algn="ctr"/>
            <a:r>
              <a:rPr lang="en-GB" sz="2000" dirty="0">
                <a:solidFill>
                  <a:schemeClr val="bg1"/>
                </a:solidFill>
              </a:rPr>
              <a:t>Promote Honesty, Integrity, and Trust</a:t>
            </a:r>
          </a:p>
          <a:p>
            <a:pPr algn="ctr"/>
            <a:endParaRPr lang="en-GB" sz="2000" dirty="0">
              <a:solidFill>
                <a:schemeClr val="bg1"/>
              </a:solidFill>
            </a:endParaRPr>
          </a:p>
          <a:p>
            <a:pPr marL="342900" indent="-342900" algn="ctr">
              <a:buFont typeface="Arial" panose="020B0604020202020204" pitchFamily="34" charset="0"/>
              <a:buChar char="•"/>
            </a:pPr>
            <a:r>
              <a:rPr lang="en-GB" sz="2000" dirty="0">
                <a:solidFill>
                  <a:schemeClr val="bg1"/>
                </a:solidFill>
              </a:rPr>
              <a:t>Honouring agreements and conducting business in a way that fosters justice, respect, honesty, and trust are the duties of HR professionals.</a:t>
            </a:r>
          </a:p>
        </p:txBody>
      </p:sp>
      <p:sp>
        <p:nvSpPr>
          <p:cNvPr id="10" name="TextBox 9">
            <a:extLst>
              <a:ext uri="{FF2B5EF4-FFF2-40B4-BE49-F238E27FC236}">
                <a16:creationId xmlns:a16="http://schemas.microsoft.com/office/drawing/2014/main" id="{50B560D9-B64F-2B14-D22A-549299DC85A0}"/>
              </a:ext>
            </a:extLst>
          </p:cNvPr>
          <p:cNvSpPr txBox="1"/>
          <p:nvPr/>
        </p:nvSpPr>
        <p:spPr>
          <a:xfrm>
            <a:off x="2380594" y="1460936"/>
            <a:ext cx="2490950" cy="4141077"/>
          </a:xfrm>
          <a:prstGeom prst="rect">
            <a:avLst/>
          </a:prstGeom>
          <a:noFill/>
        </p:spPr>
        <p:txBody>
          <a:bodyPr wrap="square" rtlCol="0">
            <a:spAutoFit/>
          </a:bodyPr>
          <a:lstStyle/>
          <a:p>
            <a:pPr algn="ctr"/>
            <a:r>
              <a:rPr lang="en-GB" sz="2000" dirty="0">
                <a:solidFill>
                  <a:schemeClr val="bg1"/>
                </a:solidFill>
              </a:rPr>
              <a:t>Embrace Change and Innovation</a:t>
            </a:r>
          </a:p>
          <a:p>
            <a:pPr algn="ctr"/>
            <a:endParaRPr lang="en-GB" sz="2000" dirty="0">
              <a:solidFill>
                <a:schemeClr val="bg1"/>
              </a:solidFill>
            </a:endParaRPr>
          </a:p>
          <a:p>
            <a:pPr marL="342900" indent="-342900" algn="ctr">
              <a:buFont typeface="Arial" panose="020B0604020202020204" pitchFamily="34" charset="0"/>
              <a:buChar char="•"/>
            </a:pPr>
            <a:r>
              <a:rPr lang="en-GB" sz="2000" dirty="0">
                <a:solidFill>
                  <a:schemeClr val="bg1"/>
                </a:solidFill>
              </a:rPr>
              <a:t>To support continuous improvement, they need to be open to new possibilities, encourage creativity, and encourage taking risks.</a:t>
            </a:r>
          </a:p>
        </p:txBody>
      </p:sp>
      <p:sp>
        <p:nvSpPr>
          <p:cNvPr id="11" name="TextBox 10">
            <a:extLst>
              <a:ext uri="{FF2B5EF4-FFF2-40B4-BE49-F238E27FC236}">
                <a16:creationId xmlns:a16="http://schemas.microsoft.com/office/drawing/2014/main" id="{BE7A64C6-8098-B5DA-1D75-8BC244264A00}"/>
              </a:ext>
            </a:extLst>
          </p:cNvPr>
          <p:cNvSpPr txBox="1"/>
          <p:nvPr/>
        </p:nvSpPr>
        <p:spPr>
          <a:xfrm>
            <a:off x="4905702" y="1460936"/>
            <a:ext cx="2380594" cy="4093428"/>
          </a:xfrm>
          <a:prstGeom prst="rect">
            <a:avLst/>
          </a:prstGeom>
          <a:noFill/>
        </p:spPr>
        <p:txBody>
          <a:bodyPr wrap="square" rtlCol="0">
            <a:spAutoFit/>
          </a:bodyPr>
          <a:lstStyle/>
          <a:p>
            <a:pPr algn="ctr"/>
            <a:r>
              <a:rPr lang="en-GB" sz="2000" dirty="0">
                <a:solidFill>
                  <a:schemeClr val="bg1"/>
                </a:solidFill>
              </a:rPr>
              <a:t>Celebrate Teamwork</a:t>
            </a:r>
          </a:p>
          <a:p>
            <a:pPr algn="ctr"/>
            <a:endParaRPr lang="en-GB" sz="2000" dirty="0">
              <a:solidFill>
                <a:schemeClr val="bg1"/>
              </a:solidFill>
            </a:endParaRPr>
          </a:p>
          <a:p>
            <a:pPr algn="ctr"/>
            <a:endParaRPr lang="en-GB" sz="2000" dirty="0">
              <a:solidFill>
                <a:schemeClr val="bg1"/>
              </a:solidFill>
            </a:endParaRPr>
          </a:p>
          <a:p>
            <a:pPr marL="342900" indent="-342900" algn="ctr">
              <a:buFont typeface="Arial" panose="020B0604020202020204" pitchFamily="34" charset="0"/>
              <a:buChar char="•"/>
            </a:pPr>
            <a:r>
              <a:rPr lang="en-GB" sz="2000" dirty="0">
                <a:solidFill>
                  <a:schemeClr val="bg1"/>
                </a:solidFill>
              </a:rPr>
              <a:t>They should celebrate participation and partnership in all endeavours, as well as the diversity of thoughts, experiences, and backgrounds.</a:t>
            </a:r>
          </a:p>
        </p:txBody>
      </p:sp>
      <p:sp>
        <p:nvSpPr>
          <p:cNvPr id="12" name="TextBox 11">
            <a:extLst>
              <a:ext uri="{FF2B5EF4-FFF2-40B4-BE49-F238E27FC236}">
                <a16:creationId xmlns:a16="http://schemas.microsoft.com/office/drawing/2014/main" id="{824A5B82-05C8-8937-36C8-3BF7C47F2815}"/>
              </a:ext>
            </a:extLst>
          </p:cNvPr>
          <p:cNvSpPr txBox="1"/>
          <p:nvPr/>
        </p:nvSpPr>
        <p:spPr>
          <a:xfrm>
            <a:off x="7378260" y="1460936"/>
            <a:ext cx="2307022" cy="2862322"/>
          </a:xfrm>
          <a:prstGeom prst="rect">
            <a:avLst/>
          </a:prstGeom>
          <a:noFill/>
        </p:spPr>
        <p:txBody>
          <a:bodyPr wrap="square" rtlCol="0">
            <a:spAutoFit/>
          </a:bodyPr>
          <a:lstStyle/>
          <a:p>
            <a:pPr algn="ctr"/>
            <a:r>
              <a:rPr lang="en-GB" sz="2000" dirty="0">
                <a:solidFill>
                  <a:schemeClr val="bg1"/>
                </a:solidFill>
              </a:rPr>
              <a:t>Exemplary leadership</a:t>
            </a:r>
          </a:p>
          <a:p>
            <a:pPr algn="ctr"/>
            <a:endParaRPr lang="en-GB" sz="2000" dirty="0">
              <a:solidFill>
                <a:schemeClr val="bg1"/>
              </a:solidFill>
            </a:endParaRPr>
          </a:p>
          <a:p>
            <a:pPr marL="342900" indent="-342900" algn="ctr">
              <a:buFont typeface="Arial" panose="020B0604020202020204" pitchFamily="34" charset="0"/>
              <a:buChar char="•"/>
            </a:pPr>
            <a:r>
              <a:rPr lang="en-GB" sz="2000" dirty="0">
                <a:solidFill>
                  <a:schemeClr val="bg1"/>
                </a:solidFill>
              </a:rPr>
              <a:t> Set an example of fairness in your actions, policies, and practices by advocating for it.</a:t>
            </a:r>
          </a:p>
        </p:txBody>
      </p:sp>
      <p:sp>
        <p:nvSpPr>
          <p:cNvPr id="13" name="TextBox 12">
            <a:extLst>
              <a:ext uri="{FF2B5EF4-FFF2-40B4-BE49-F238E27FC236}">
                <a16:creationId xmlns:a16="http://schemas.microsoft.com/office/drawing/2014/main" id="{DB719030-4022-4E02-9520-59279B3BD7BA}"/>
              </a:ext>
            </a:extLst>
          </p:cNvPr>
          <p:cNvSpPr txBox="1"/>
          <p:nvPr/>
        </p:nvSpPr>
        <p:spPr>
          <a:xfrm>
            <a:off x="9777246" y="1460936"/>
            <a:ext cx="2307022" cy="2554545"/>
          </a:xfrm>
          <a:prstGeom prst="rect">
            <a:avLst/>
          </a:prstGeom>
          <a:noFill/>
        </p:spPr>
        <p:txBody>
          <a:bodyPr wrap="square" rtlCol="0">
            <a:spAutoFit/>
          </a:bodyPr>
          <a:lstStyle/>
          <a:p>
            <a:r>
              <a:rPr lang="en-GB" sz="2000" dirty="0">
                <a:solidFill>
                  <a:schemeClr val="bg1"/>
                </a:solidFill>
              </a:rPr>
              <a:t>Facilitate Interaction</a:t>
            </a:r>
          </a:p>
          <a:p>
            <a:endParaRPr lang="en-GB" sz="2000" dirty="0">
              <a:solidFill>
                <a:schemeClr val="bg1"/>
              </a:solidFill>
            </a:endParaRPr>
          </a:p>
          <a:p>
            <a:r>
              <a:rPr lang="en-GB" sz="2000" dirty="0">
                <a:solidFill>
                  <a:schemeClr val="bg1"/>
                </a:solidFill>
              </a:rPr>
              <a:t> </a:t>
            </a:r>
          </a:p>
          <a:p>
            <a:pPr marL="342900" indent="-342900" algn="ctr">
              <a:buFont typeface="Arial" panose="020B0604020202020204" pitchFamily="34" charset="0"/>
              <a:buChar char="•"/>
            </a:pPr>
            <a:r>
              <a:rPr lang="en-GB" sz="2000" dirty="0">
                <a:solidFill>
                  <a:schemeClr val="bg1"/>
                </a:solidFill>
              </a:rPr>
              <a:t>They need to get input from other people and try to be open and inclusive</a:t>
            </a:r>
          </a:p>
        </p:txBody>
      </p:sp>
    </p:spTree>
    <p:extLst>
      <p:ext uri="{BB962C8B-B14F-4D97-AF65-F5344CB8AC3E}">
        <p14:creationId xmlns:p14="http://schemas.microsoft.com/office/powerpoint/2010/main" val="2227229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circle, logo, font">
            <a:extLst>
              <a:ext uri="{FF2B5EF4-FFF2-40B4-BE49-F238E27FC236}">
                <a16:creationId xmlns:a16="http://schemas.microsoft.com/office/drawing/2014/main" id="{770B92D6-25D7-B013-1D76-AD87241B9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7411" y="1"/>
            <a:ext cx="7567448" cy="6857999"/>
          </a:xfrm>
          <a:prstGeom prst="rect">
            <a:avLst/>
          </a:prstGeom>
        </p:spPr>
      </p:pic>
      <p:sp>
        <p:nvSpPr>
          <p:cNvPr id="4" name="Rectangle 3">
            <a:extLst>
              <a:ext uri="{FF2B5EF4-FFF2-40B4-BE49-F238E27FC236}">
                <a16:creationId xmlns:a16="http://schemas.microsoft.com/office/drawing/2014/main" id="{D97F29ED-3404-51CE-B1EE-28037F101224}"/>
              </a:ext>
            </a:extLst>
          </p:cNvPr>
          <p:cNvSpPr/>
          <p:nvPr/>
        </p:nvSpPr>
        <p:spPr>
          <a:xfrm>
            <a:off x="0" y="-4916"/>
            <a:ext cx="12192000" cy="6857999"/>
          </a:xfrm>
          <a:prstGeom prst="rect">
            <a:avLst/>
          </a:prstGeom>
          <a:solidFill>
            <a:schemeClr val="dk1">
              <a:alpha val="70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A94830-FCEC-D53A-D887-FED4ABE3293E}"/>
              </a:ext>
            </a:extLst>
          </p:cNvPr>
          <p:cNvSpPr txBox="1"/>
          <p:nvPr/>
        </p:nvSpPr>
        <p:spPr>
          <a:xfrm>
            <a:off x="127141" y="344129"/>
            <a:ext cx="5044627" cy="3785652"/>
          </a:xfrm>
          <a:prstGeom prst="rect">
            <a:avLst/>
          </a:prstGeom>
          <a:noFill/>
        </p:spPr>
        <p:txBody>
          <a:bodyPr wrap="square" rtlCol="0">
            <a:spAutoFit/>
          </a:bodyPr>
          <a:lstStyle/>
          <a:p>
            <a:pPr algn="ctr"/>
            <a:r>
              <a:rPr lang="en-GB" sz="2000" dirty="0">
                <a:solidFill>
                  <a:schemeClr val="bg1"/>
                </a:solidFill>
              </a:rPr>
              <a:t>In consultation with 20,000 professionals, CIPD members, employers, and academics, the Profession Map establishes the global standard for any profession. The Profession Map identifies the knowledge and behaviours you need to acquire, advance, and have an impact at work, beginning with our purpose and values. It functions as a whole; none of its components can be taken separately.</a:t>
            </a:r>
          </a:p>
          <a:p>
            <a:pPr algn="ctr"/>
            <a:endParaRPr lang="en-GB" sz="2000" dirty="0">
              <a:solidFill>
                <a:schemeClr val="bg1"/>
              </a:solidFill>
            </a:endParaRPr>
          </a:p>
          <a:p>
            <a:pPr algn="ctr"/>
            <a:r>
              <a:rPr lang="en-GB" sz="2000" dirty="0">
                <a:solidFill>
                  <a:schemeClr val="bg1"/>
                </a:solidFill>
              </a:rPr>
              <a:t>The Profession Map is useful for professionals of all roles, levels, specialties, and industries.</a:t>
            </a:r>
          </a:p>
        </p:txBody>
      </p:sp>
      <p:sp>
        <p:nvSpPr>
          <p:cNvPr id="6" name="TextBox 5">
            <a:extLst>
              <a:ext uri="{FF2B5EF4-FFF2-40B4-BE49-F238E27FC236}">
                <a16:creationId xmlns:a16="http://schemas.microsoft.com/office/drawing/2014/main" id="{982C03A9-C0B7-C80D-95F2-B80209991E51}"/>
              </a:ext>
            </a:extLst>
          </p:cNvPr>
          <p:cNvSpPr txBox="1"/>
          <p:nvPr/>
        </p:nvSpPr>
        <p:spPr>
          <a:xfrm>
            <a:off x="270387" y="4936525"/>
            <a:ext cx="11651226" cy="1754326"/>
          </a:xfrm>
          <a:prstGeom prst="rect">
            <a:avLst/>
          </a:prstGeom>
          <a:noFill/>
        </p:spPr>
        <p:txBody>
          <a:bodyPr wrap="square" rtlCol="0">
            <a:spAutoFit/>
          </a:bodyPr>
          <a:lstStyle/>
          <a:p>
            <a:pPr algn="ctr"/>
            <a:r>
              <a:rPr lang="en-GB" dirty="0">
                <a:solidFill>
                  <a:schemeClr val="bg1"/>
                </a:solidFill>
              </a:rPr>
              <a:t>The purpose of HR profession, which is to advocate for better work and working lives, is the focus of everything on the Profession Map. The purpose therefore occupies the </a:t>
            </a:r>
            <a:r>
              <a:rPr lang="en-GB" dirty="0" err="1">
                <a:solidFill>
                  <a:schemeClr val="bg1"/>
                </a:solidFill>
              </a:rPr>
              <a:t>center</a:t>
            </a:r>
            <a:r>
              <a:rPr lang="en-GB" dirty="0">
                <a:solidFill>
                  <a:schemeClr val="bg1"/>
                </a:solidFill>
              </a:rPr>
              <a:t>.</a:t>
            </a:r>
          </a:p>
          <a:p>
            <a:pPr algn="ctr"/>
            <a:r>
              <a:rPr lang="en-GB" dirty="0">
                <a:solidFill>
                  <a:schemeClr val="bg1"/>
                </a:solidFill>
              </a:rPr>
              <a:t>You'll find three core values all around it:</a:t>
            </a:r>
          </a:p>
          <a:p>
            <a:pPr marL="285750" indent="-285750">
              <a:buFont typeface="Arial" panose="020B0604020202020204" pitchFamily="34" charset="0"/>
              <a:buChar char="•"/>
            </a:pPr>
            <a:r>
              <a:rPr lang="en-GB" dirty="0">
                <a:solidFill>
                  <a:schemeClr val="bg1"/>
                </a:solidFill>
              </a:rPr>
              <a:t> Principles-led– going beyond policy and procedure to do what is right;</a:t>
            </a:r>
          </a:p>
          <a:p>
            <a:pPr marL="285750" indent="-285750">
              <a:buFont typeface="Arial" panose="020B0604020202020204" pitchFamily="34" charset="0"/>
              <a:buChar char="•"/>
            </a:pPr>
            <a:r>
              <a:rPr lang="en-GB" dirty="0">
                <a:solidFill>
                  <a:schemeClr val="bg1"/>
                </a:solidFill>
              </a:rPr>
              <a:t> Evidence-based – making decisions based on a variety of evidence and expertise; </a:t>
            </a:r>
          </a:p>
          <a:p>
            <a:pPr marL="285750" indent="-285750">
              <a:buFont typeface="Arial" panose="020B0604020202020204" pitchFamily="34" charset="0"/>
              <a:buChar char="•"/>
            </a:pPr>
            <a:r>
              <a:rPr lang="en-GB" dirty="0">
                <a:solidFill>
                  <a:schemeClr val="bg1"/>
                </a:solidFill>
              </a:rPr>
              <a:t>Outcomes-driven – concentrating on work that adds value to individuals and organizations.</a:t>
            </a:r>
          </a:p>
        </p:txBody>
      </p:sp>
    </p:spTree>
    <p:extLst>
      <p:ext uri="{BB962C8B-B14F-4D97-AF65-F5344CB8AC3E}">
        <p14:creationId xmlns:p14="http://schemas.microsoft.com/office/powerpoint/2010/main" val="917449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circle, logo, font">
            <a:extLst>
              <a:ext uri="{FF2B5EF4-FFF2-40B4-BE49-F238E27FC236}">
                <a16:creationId xmlns:a16="http://schemas.microsoft.com/office/drawing/2014/main" id="{8E81F53C-5B10-1A20-FA65-7802C60983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5790" y="193126"/>
            <a:ext cx="7631656" cy="6858000"/>
          </a:xfrm>
          <a:prstGeom prst="rect">
            <a:avLst/>
          </a:prstGeom>
        </p:spPr>
      </p:pic>
      <p:sp>
        <p:nvSpPr>
          <p:cNvPr id="7" name="Arrow: Right 6">
            <a:extLst>
              <a:ext uri="{FF2B5EF4-FFF2-40B4-BE49-F238E27FC236}">
                <a16:creationId xmlns:a16="http://schemas.microsoft.com/office/drawing/2014/main" id="{E303700E-1957-B996-0E37-3590FBCDC197}"/>
              </a:ext>
            </a:extLst>
          </p:cNvPr>
          <p:cNvSpPr/>
          <p:nvPr/>
        </p:nvSpPr>
        <p:spPr>
          <a:xfrm>
            <a:off x="5063612" y="513330"/>
            <a:ext cx="2745147" cy="226142"/>
          </a:xfrm>
          <a:prstGeom prst="rightArrow">
            <a:avLst/>
          </a:prstGeom>
          <a:solidFill>
            <a:srgbClr val="00B0F0">
              <a:alpha val="6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solidFill>
                <a:srgbClr val="FF0000"/>
              </a:solidFill>
              <a:highlight>
                <a:srgbClr val="FF0000"/>
              </a:highlight>
            </a:endParaRPr>
          </a:p>
        </p:txBody>
      </p:sp>
      <p:sp>
        <p:nvSpPr>
          <p:cNvPr id="8" name="Rectangle: Rounded Corners 7">
            <a:extLst>
              <a:ext uri="{FF2B5EF4-FFF2-40B4-BE49-F238E27FC236}">
                <a16:creationId xmlns:a16="http://schemas.microsoft.com/office/drawing/2014/main" id="{3020FAD6-828A-3585-3CA3-474AD41E3AC2}"/>
              </a:ext>
            </a:extLst>
          </p:cNvPr>
          <p:cNvSpPr/>
          <p:nvPr/>
        </p:nvSpPr>
        <p:spPr>
          <a:xfrm>
            <a:off x="-1" y="2"/>
            <a:ext cx="5063613" cy="1889090"/>
          </a:xfrm>
          <a:prstGeom prst="roundRect">
            <a:avLst/>
          </a:prstGeom>
          <a:solidFill>
            <a:srgbClr val="00B0F0"/>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B3F4860-0BF9-C9A7-2EE1-4972A8BE60F4}"/>
              </a:ext>
            </a:extLst>
          </p:cNvPr>
          <p:cNvSpPr txBox="1"/>
          <p:nvPr/>
        </p:nvSpPr>
        <p:spPr>
          <a:xfrm>
            <a:off x="177103" y="102105"/>
            <a:ext cx="4898922" cy="1569660"/>
          </a:xfrm>
          <a:prstGeom prst="rect">
            <a:avLst/>
          </a:prstGeom>
          <a:noFill/>
        </p:spPr>
        <p:txBody>
          <a:bodyPr wrap="square" rtlCol="0">
            <a:spAutoFit/>
          </a:bodyPr>
          <a:lstStyle/>
          <a:p>
            <a:pPr algn="ctr"/>
            <a:r>
              <a:rPr lang="en-GB" sz="1600" dirty="0">
                <a:solidFill>
                  <a:schemeClr val="bg1"/>
                </a:solidFill>
              </a:rPr>
              <a:t>The knowledge that is required to be an expert in a particular field is outlined in the specialist knowledge standards. You might want to use one or two of these specializations depending on your job. You may not require any of them at all if you are a generalist or a HR business partner. </a:t>
            </a:r>
          </a:p>
        </p:txBody>
      </p:sp>
      <p:sp>
        <p:nvSpPr>
          <p:cNvPr id="11" name="Arrow: Right 10">
            <a:extLst>
              <a:ext uri="{FF2B5EF4-FFF2-40B4-BE49-F238E27FC236}">
                <a16:creationId xmlns:a16="http://schemas.microsoft.com/office/drawing/2014/main" id="{EB507E1E-660C-9695-7DC5-52AB18DEA7A7}"/>
              </a:ext>
            </a:extLst>
          </p:cNvPr>
          <p:cNvSpPr/>
          <p:nvPr/>
        </p:nvSpPr>
        <p:spPr>
          <a:xfrm>
            <a:off x="4296698" y="2652821"/>
            <a:ext cx="2405553" cy="226142"/>
          </a:xfrm>
          <a:prstGeom prst="rightArrow">
            <a:avLst/>
          </a:prstGeom>
          <a:solidFill>
            <a:schemeClr val="accent6">
              <a:lumMod val="60000"/>
              <a:lumOff val="40000"/>
              <a:alpha val="6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C8CD3E71-02E5-C233-5851-90AF243C3BEC}"/>
              </a:ext>
            </a:extLst>
          </p:cNvPr>
          <p:cNvSpPr/>
          <p:nvPr/>
        </p:nvSpPr>
        <p:spPr>
          <a:xfrm>
            <a:off x="-1" y="2301073"/>
            <a:ext cx="4296698" cy="1889090"/>
          </a:xfrm>
          <a:prstGeom prst="roundRect">
            <a:avLst/>
          </a:prstGeom>
          <a:solidFill>
            <a:srgbClr val="92D050"/>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550C0876-5593-1481-4E1C-2EA6E63CBB0C}"/>
              </a:ext>
            </a:extLst>
          </p:cNvPr>
          <p:cNvSpPr txBox="1"/>
          <p:nvPr/>
        </p:nvSpPr>
        <p:spPr>
          <a:xfrm>
            <a:off x="164690" y="2381459"/>
            <a:ext cx="4132007" cy="1815882"/>
          </a:xfrm>
          <a:prstGeom prst="rect">
            <a:avLst/>
          </a:prstGeom>
          <a:noFill/>
        </p:spPr>
        <p:txBody>
          <a:bodyPr wrap="square" rtlCol="0">
            <a:spAutoFit/>
          </a:bodyPr>
          <a:lstStyle/>
          <a:p>
            <a:pPr algn="ctr"/>
            <a:r>
              <a:rPr lang="en-GB" sz="1600" dirty="0">
                <a:solidFill>
                  <a:schemeClr val="bg1"/>
                </a:solidFill>
              </a:rPr>
              <a:t>Consistent methods of working that best embody the values of being principles-led, evidence-based, and outcomes-driven are outlined in the core behaviour standards. They are also "core" because they apply to all professionals, like the core knowledge standards.</a:t>
            </a:r>
          </a:p>
        </p:txBody>
      </p:sp>
      <p:sp>
        <p:nvSpPr>
          <p:cNvPr id="16" name="Arrow: Bent-Up 15">
            <a:extLst>
              <a:ext uri="{FF2B5EF4-FFF2-40B4-BE49-F238E27FC236}">
                <a16:creationId xmlns:a16="http://schemas.microsoft.com/office/drawing/2014/main" id="{65AAECBC-43BF-89A2-99F1-F8565CCA8D45}"/>
              </a:ext>
            </a:extLst>
          </p:cNvPr>
          <p:cNvSpPr/>
          <p:nvPr/>
        </p:nvSpPr>
        <p:spPr>
          <a:xfrm>
            <a:off x="3175279" y="4913644"/>
            <a:ext cx="4431323" cy="422031"/>
          </a:xfrm>
          <a:prstGeom prst="bentUpArrow">
            <a:avLst/>
          </a:prstGeom>
          <a:solidFill>
            <a:schemeClr val="accent4">
              <a:lumMod val="60000"/>
              <a:lumOff val="40000"/>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6C635F4F-3C24-5165-8E0D-1621CD22ABD0}"/>
              </a:ext>
            </a:extLst>
          </p:cNvPr>
          <p:cNvSpPr/>
          <p:nvPr/>
        </p:nvSpPr>
        <p:spPr>
          <a:xfrm>
            <a:off x="-25053" y="4602144"/>
            <a:ext cx="3200332" cy="1815882"/>
          </a:xfrm>
          <a:prstGeom prst="roundRect">
            <a:avLst/>
          </a:prstGeom>
          <a:solidFill>
            <a:srgbClr val="FFC000"/>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1600"/>
              <a:t>The core knowledge standards outline the knowledge you need to be an expert in people, work, and change.</a:t>
            </a:r>
            <a:endParaRPr lang="en-GB" sz="1600" dirty="0"/>
          </a:p>
        </p:txBody>
      </p:sp>
    </p:spTree>
    <p:extLst>
      <p:ext uri="{BB962C8B-B14F-4D97-AF65-F5344CB8AC3E}">
        <p14:creationId xmlns:p14="http://schemas.microsoft.com/office/powerpoint/2010/main" val="941693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in chairs">
            <a:extLst>
              <a:ext uri="{FF2B5EF4-FFF2-40B4-BE49-F238E27FC236}">
                <a16:creationId xmlns:a16="http://schemas.microsoft.com/office/drawing/2014/main" id="{3592D216-EA07-E1B4-236E-83431CCD918F}"/>
              </a:ext>
            </a:extLst>
          </p:cNvPr>
          <p:cNvPicPr>
            <a:picLocks noChangeAspect="1"/>
          </p:cNvPicPr>
          <p:nvPr/>
        </p:nvPicPr>
        <p:blipFill rotWithShape="1">
          <a:blip r:embed="rId3">
            <a:extLst>
              <a:ext uri="{28A0092B-C50C-407E-A947-70E740481C1C}">
                <a14:useLocalDpi xmlns:a14="http://schemas.microsoft.com/office/drawing/2010/main" val="0"/>
              </a:ext>
            </a:extLst>
          </a:blip>
          <a:srcRect t="2550" b="417"/>
          <a:stretch/>
        </p:blipFill>
        <p:spPr>
          <a:xfrm>
            <a:off x="20" y="10"/>
            <a:ext cx="12191980" cy="6861558"/>
          </a:xfrm>
          <a:prstGeom prst="rect">
            <a:avLst/>
          </a:prstGeom>
        </p:spPr>
      </p:pic>
      <p:sp>
        <p:nvSpPr>
          <p:cNvPr id="15" name="Right Triangle 14">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C27970D-C3D0-25FD-F75A-BBDBC50A4560}"/>
              </a:ext>
            </a:extLst>
          </p:cNvPr>
          <p:cNvSpPr/>
          <p:nvPr/>
        </p:nvSpPr>
        <p:spPr>
          <a:xfrm>
            <a:off x="-3419" y="0"/>
            <a:ext cx="12191999" cy="6717323"/>
          </a:xfrm>
          <a:prstGeom prst="rect">
            <a:avLst/>
          </a:prstGeom>
          <a:solidFill>
            <a:schemeClr val="dk1">
              <a:alpha val="6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FC09A5F-1732-EB89-8423-BDF914BABB04}"/>
              </a:ext>
            </a:extLst>
          </p:cNvPr>
          <p:cNvSpPr txBox="1"/>
          <p:nvPr/>
        </p:nvSpPr>
        <p:spPr>
          <a:xfrm>
            <a:off x="3419" y="140677"/>
            <a:ext cx="12104845" cy="2954655"/>
          </a:xfrm>
          <a:prstGeom prst="rect">
            <a:avLst/>
          </a:prstGeom>
          <a:noFill/>
        </p:spPr>
        <p:txBody>
          <a:bodyPr wrap="square" rtlCol="0">
            <a:spAutoFit/>
          </a:bodyPr>
          <a:lstStyle/>
          <a:p>
            <a:pPr algn="ctr"/>
            <a:r>
              <a:rPr lang="en-GB" sz="2400" dirty="0">
                <a:solidFill>
                  <a:schemeClr val="bg1"/>
                </a:solidFill>
              </a:rPr>
              <a:t>Types </a:t>
            </a:r>
            <a:r>
              <a:rPr lang="en-GB" sz="2400" dirty="0">
                <a:solidFill>
                  <a:schemeClr val="bg1"/>
                </a:solidFill>
                <a:latin typeface="Arial" panose="020B0604020202020204" pitchFamily="34" charset="0"/>
                <a:ea typeface="Arial" panose="020B0604020202020204" pitchFamily="34" charset="0"/>
              </a:rPr>
              <a:t>of relationship that can develop between the employer and employee and what factors can influence relationships.</a:t>
            </a:r>
          </a:p>
          <a:p>
            <a:pPr algn="ctr"/>
            <a:endParaRPr lang="en-GB" sz="2000" dirty="0">
              <a:solidFill>
                <a:schemeClr val="bg1"/>
              </a:solidFill>
              <a:latin typeface="Arial" panose="020B0604020202020204" pitchFamily="34" charset="0"/>
              <a:ea typeface="Arial" panose="020B0604020202020204" pitchFamily="34" charset="0"/>
            </a:endParaRPr>
          </a:p>
          <a:p>
            <a:pPr marL="342900" indent="-342900" algn="ctr">
              <a:buFont typeface="Arial" panose="020B0604020202020204" pitchFamily="34" charset="0"/>
              <a:buChar char="•"/>
            </a:pPr>
            <a:r>
              <a:rPr lang="en-GB" sz="2000" dirty="0">
                <a:solidFill>
                  <a:schemeClr val="bg1"/>
                </a:solidFill>
                <a:effectLst/>
                <a:latin typeface="Arial" panose="020B0604020202020204" pitchFamily="34" charset="0"/>
                <a:ea typeface="Arial" panose="020B0604020202020204" pitchFamily="34" charset="0"/>
              </a:rPr>
              <a:t>The relationship that exists between an organization or an individual's employer and their employees is referred to as the employer-employee relationship.</a:t>
            </a:r>
          </a:p>
          <a:p>
            <a:pPr marL="342900" indent="-342900" algn="ctr">
              <a:buFont typeface="Arial" panose="020B0604020202020204" pitchFamily="34" charset="0"/>
              <a:buChar char="•"/>
            </a:pPr>
            <a:r>
              <a:rPr lang="en-GB" sz="2000" dirty="0">
                <a:solidFill>
                  <a:schemeClr val="bg1"/>
                </a:solidFill>
                <a:effectLst/>
                <a:latin typeface="Arial" panose="020B0604020202020204" pitchFamily="34" charset="0"/>
                <a:ea typeface="Arial" panose="020B0604020202020204" pitchFamily="34" charset="0"/>
              </a:rPr>
              <a:t>It also includes how they treat one another at work and how they see one another. This relationship begins from </a:t>
            </a:r>
            <a:r>
              <a:rPr lang="en-GB" sz="2000" dirty="0" err="1">
                <a:solidFill>
                  <a:schemeClr val="bg1"/>
                </a:solidFill>
                <a:effectLst/>
                <a:latin typeface="Arial" panose="020B0604020202020204" pitchFamily="34" charset="0"/>
                <a:ea typeface="Arial" panose="020B0604020202020204" pitchFamily="34" charset="0"/>
              </a:rPr>
              <a:t>enrollment</a:t>
            </a:r>
            <a:r>
              <a:rPr lang="en-GB" sz="2000" dirty="0">
                <a:solidFill>
                  <a:schemeClr val="bg1"/>
                </a:solidFill>
                <a:effectLst/>
                <a:latin typeface="Arial" panose="020B0604020202020204" pitchFamily="34" charset="0"/>
                <a:ea typeface="Arial" panose="020B0604020202020204" pitchFamily="34" charset="0"/>
              </a:rPr>
              <a:t> and go on all through the representative excursion, so there are numerous open doors for businesses to impact it (positive or negative).</a:t>
            </a:r>
          </a:p>
          <a:p>
            <a:endParaRPr lang="en-GB" dirty="0"/>
          </a:p>
        </p:txBody>
      </p:sp>
      <p:sp>
        <p:nvSpPr>
          <p:cNvPr id="18" name="Rectangle: Rounded Corners 17">
            <a:extLst>
              <a:ext uri="{FF2B5EF4-FFF2-40B4-BE49-F238E27FC236}">
                <a16:creationId xmlns:a16="http://schemas.microsoft.com/office/drawing/2014/main" id="{A4297DDA-4D49-B02A-002C-DFB15077F81C}"/>
              </a:ext>
            </a:extLst>
          </p:cNvPr>
          <p:cNvSpPr/>
          <p:nvPr/>
        </p:nvSpPr>
        <p:spPr>
          <a:xfrm>
            <a:off x="80337" y="2724469"/>
            <a:ext cx="3729259" cy="1921326"/>
          </a:xfrm>
          <a:prstGeom prst="roundRect">
            <a:avLst/>
          </a:prstGeom>
          <a:solidFill>
            <a:schemeClr val="tx1">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T</a:t>
            </a:r>
            <a:r>
              <a:rPr lang="en-GB" sz="1400" dirty="0"/>
              <a:t>he expectation of reciprocity is the foundation of </a:t>
            </a:r>
            <a:r>
              <a:rPr lang="en-GB" sz="1400" u="sng" dirty="0"/>
              <a:t>transactional relationships. </a:t>
            </a:r>
            <a:r>
              <a:rPr lang="en-GB" sz="1400" dirty="0"/>
              <a:t>Both people are concerned about how they will gain. People are self-serving, ensuring they get however much they can from the relationship for a limited measure of work consequently.</a:t>
            </a:r>
          </a:p>
        </p:txBody>
      </p:sp>
      <p:sp>
        <p:nvSpPr>
          <p:cNvPr id="19" name="Rectangle: Rounded Corners 18">
            <a:extLst>
              <a:ext uri="{FF2B5EF4-FFF2-40B4-BE49-F238E27FC236}">
                <a16:creationId xmlns:a16="http://schemas.microsoft.com/office/drawing/2014/main" id="{6873AE8E-29E6-D83E-ED17-5058193942B9}"/>
              </a:ext>
            </a:extLst>
          </p:cNvPr>
          <p:cNvSpPr/>
          <p:nvPr/>
        </p:nvSpPr>
        <p:spPr>
          <a:xfrm>
            <a:off x="4053557" y="4540859"/>
            <a:ext cx="3729259" cy="1921326"/>
          </a:xfrm>
          <a:prstGeom prst="roundRect">
            <a:avLst/>
          </a:prstGeom>
          <a:solidFill>
            <a:schemeClr val="tx1">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A</a:t>
            </a:r>
            <a:r>
              <a:rPr lang="en-GB" dirty="0"/>
              <a:t> </a:t>
            </a:r>
            <a:r>
              <a:rPr lang="en-GB" sz="1400" u="sng" dirty="0"/>
              <a:t>collaborative relationship </a:t>
            </a:r>
            <a:r>
              <a:rPr lang="en-GB" sz="1400" dirty="0"/>
              <a:t>is one in which a group of people work together to achieve a common objective. Members of these relationships must collaborate as a team and share responsibility for achieving their goals.</a:t>
            </a:r>
          </a:p>
        </p:txBody>
      </p:sp>
      <p:sp>
        <p:nvSpPr>
          <p:cNvPr id="22" name="Rectangle: Rounded Corners 21">
            <a:extLst>
              <a:ext uri="{FF2B5EF4-FFF2-40B4-BE49-F238E27FC236}">
                <a16:creationId xmlns:a16="http://schemas.microsoft.com/office/drawing/2014/main" id="{EE75D1B5-A00C-2277-7462-D833E5BBB158}"/>
              </a:ext>
            </a:extLst>
          </p:cNvPr>
          <p:cNvSpPr/>
          <p:nvPr/>
        </p:nvSpPr>
        <p:spPr>
          <a:xfrm>
            <a:off x="8214520" y="2734517"/>
            <a:ext cx="3729259" cy="1921326"/>
          </a:xfrm>
          <a:prstGeom prst="roundRect">
            <a:avLst/>
          </a:prstGeom>
          <a:solidFill>
            <a:schemeClr val="tx1">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u="sng" dirty="0">
                <a:effectLst>
                  <a:outerShdw blurRad="38100" dist="38100" dir="2700000" algn="tl">
                    <a:srgbClr val="000000">
                      <a:alpha val="43137"/>
                    </a:srgbClr>
                  </a:outerShdw>
                </a:effectLst>
              </a:rPr>
              <a:t>Mentorship relation </a:t>
            </a:r>
            <a:r>
              <a:rPr lang="en-GB" sz="1400" dirty="0"/>
              <a:t>is a professional working alliance in which people work together over time to provide career and psychosocial support for the relationship partners' personal and professional growth, development, and success.</a:t>
            </a:r>
          </a:p>
        </p:txBody>
      </p:sp>
    </p:spTree>
    <p:extLst>
      <p:ext uri="{BB962C8B-B14F-4D97-AF65-F5344CB8AC3E}">
        <p14:creationId xmlns:p14="http://schemas.microsoft.com/office/powerpoint/2010/main" val="1013653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people sitting in chairs">
            <a:extLst>
              <a:ext uri="{FF2B5EF4-FFF2-40B4-BE49-F238E27FC236}">
                <a16:creationId xmlns:a16="http://schemas.microsoft.com/office/drawing/2014/main" id="{83A5B394-D702-A416-B59E-4996E0BF676A}"/>
              </a:ext>
            </a:extLst>
          </p:cNvPr>
          <p:cNvPicPr>
            <a:picLocks noChangeAspect="1"/>
          </p:cNvPicPr>
          <p:nvPr/>
        </p:nvPicPr>
        <p:blipFill rotWithShape="1">
          <a:blip r:embed="rId2">
            <a:extLst>
              <a:ext uri="{28A0092B-C50C-407E-A947-70E740481C1C}">
                <a14:useLocalDpi xmlns:a14="http://schemas.microsoft.com/office/drawing/2010/main" val="0"/>
              </a:ext>
            </a:extLst>
          </a:blip>
          <a:srcRect t="2584" b="451"/>
          <a:stretch/>
        </p:blipFill>
        <p:spPr>
          <a:xfrm>
            <a:off x="20" y="1282"/>
            <a:ext cx="12191980" cy="6856718"/>
          </a:xfrm>
          <a:prstGeom prst="rect">
            <a:avLst/>
          </a:prstGeom>
        </p:spPr>
      </p:pic>
      <p:sp>
        <p:nvSpPr>
          <p:cNvPr id="4" name="Rectangle 3">
            <a:extLst>
              <a:ext uri="{FF2B5EF4-FFF2-40B4-BE49-F238E27FC236}">
                <a16:creationId xmlns:a16="http://schemas.microsoft.com/office/drawing/2014/main" id="{97D13869-C695-6F8F-3B01-D575E648969C}"/>
              </a:ext>
            </a:extLst>
          </p:cNvPr>
          <p:cNvSpPr/>
          <p:nvPr/>
        </p:nvSpPr>
        <p:spPr>
          <a:xfrm>
            <a:off x="0" y="0"/>
            <a:ext cx="12192000" cy="6858000"/>
          </a:xfrm>
          <a:prstGeom prst="rect">
            <a:avLst/>
          </a:prstGeom>
          <a:solidFill>
            <a:schemeClr val="tx1">
              <a:alpha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01B83D1-B3E8-3E44-EC3C-8CD0D8E9BBE9}"/>
              </a:ext>
            </a:extLst>
          </p:cNvPr>
          <p:cNvSpPr txBox="1"/>
          <p:nvPr/>
        </p:nvSpPr>
        <p:spPr>
          <a:xfrm>
            <a:off x="180870" y="180870"/>
            <a:ext cx="11867104" cy="6924973"/>
          </a:xfrm>
          <a:prstGeom prst="rect">
            <a:avLst/>
          </a:prstGeom>
          <a:noFill/>
        </p:spPr>
        <p:txBody>
          <a:bodyPr wrap="square" rtlCol="0">
            <a:spAutoFit/>
          </a:bodyPr>
          <a:lstStyle/>
          <a:p>
            <a:pPr algn="ctr"/>
            <a:r>
              <a:rPr lang="en-GB" sz="2000" dirty="0">
                <a:solidFill>
                  <a:schemeClr val="bg1"/>
                </a:solidFill>
              </a:rPr>
              <a:t>S</a:t>
            </a:r>
            <a:r>
              <a:rPr lang="en-GB" dirty="0">
                <a:solidFill>
                  <a:schemeClr val="bg1"/>
                </a:solidFill>
              </a:rPr>
              <a:t>trong and positive interpersonal relationships in the workplace are essential to an employee, manager, and business's success. When employees form positive team relationships at work, employee satisfaction rises by almost 50%, and research shows that managers are less stressed when they have strong relationships with their employees. Next we are looking at these four factors that have an effect on your work relationship if you want to recognize, measure, and control the relationships in your company:</a:t>
            </a:r>
          </a:p>
          <a:p>
            <a:pPr algn="ctr"/>
            <a:endParaRPr lang="en-GB" dirty="0">
              <a:solidFill>
                <a:schemeClr val="bg1"/>
              </a:solidFill>
            </a:endParaRPr>
          </a:p>
          <a:p>
            <a:pPr marL="457200" indent="-457200">
              <a:buAutoNum type="arabicPeriod"/>
            </a:pPr>
            <a:r>
              <a:rPr lang="en-GB" sz="2400" dirty="0">
                <a:solidFill>
                  <a:schemeClr val="bg1"/>
                </a:solidFill>
              </a:rPr>
              <a:t>T</a:t>
            </a:r>
            <a:r>
              <a:rPr lang="en-GB" dirty="0">
                <a:solidFill>
                  <a:schemeClr val="bg1"/>
                </a:solidFill>
              </a:rPr>
              <a:t>rust - The foundation of every relationship is trust. If you lack trust, you cannot rely on anything. High-trust companies have employees who are less stressed, have more stamina, are more productive, take fewer sick days, are more engaged, and are less burned out.</a:t>
            </a:r>
          </a:p>
          <a:p>
            <a:pPr marL="457200" indent="-457200">
              <a:buAutoNum type="arabicPeriod"/>
            </a:pPr>
            <a:endParaRPr lang="en-GB" dirty="0">
              <a:solidFill>
                <a:schemeClr val="bg1"/>
              </a:solidFill>
            </a:endParaRPr>
          </a:p>
          <a:p>
            <a:pPr marL="457200" indent="-457200">
              <a:buAutoNum type="arabicPeriod"/>
            </a:pPr>
            <a:r>
              <a:rPr lang="en-GB" sz="2400" dirty="0">
                <a:solidFill>
                  <a:schemeClr val="bg1"/>
                </a:solidFill>
              </a:rPr>
              <a:t>C</a:t>
            </a:r>
            <a:r>
              <a:rPr lang="en-GB" dirty="0">
                <a:solidFill>
                  <a:schemeClr val="bg1"/>
                </a:solidFill>
              </a:rPr>
              <a:t>ommunication-The most important relationships can be saved or destroyed through effective communication. Knowing not only how to send a message but also how to receive it and provide necessary feedback is essential to effective communication.</a:t>
            </a:r>
          </a:p>
          <a:p>
            <a:pPr marL="457200" indent="-457200">
              <a:buAutoNum type="arabicPeriod"/>
            </a:pPr>
            <a:endParaRPr lang="en-GB" dirty="0">
              <a:solidFill>
                <a:schemeClr val="bg1"/>
              </a:solidFill>
            </a:endParaRPr>
          </a:p>
          <a:p>
            <a:pPr marL="457200" indent="-457200">
              <a:buAutoNum type="arabicPeriod"/>
            </a:pPr>
            <a:r>
              <a:rPr lang="en-GB" sz="2400" dirty="0">
                <a:solidFill>
                  <a:schemeClr val="bg1"/>
                </a:solidFill>
              </a:rPr>
              <a:t>C</a:t>
            </a:r>
            <a:r>
              <a:rPr lang="en-GB" dirty="0">
                <a:solidFill>
                  <a:schemeClr val="bg1"/>
                </a:solidFill>
              </a:rPr>
              <a:t>ollaboration-Working with other people, you get a sense of openness and energy that you can't get working alone. However, not everyone is made for collaboration. It necessitates a culture of reviews, collaboration, accountability, and transparency.</a:t>
            </a:r>
          </a:p>
          <a:p>
            <a:pPr marL="457200" indent="-457200">
              <a:buAutoNum type="arabicPeriod"/>
            </a:pPr>
            <a:endParaRPr lang="en-GB" dirty="0">
              <a:solidFill>
                <a:schemeClr val="bg1"/>
              </a:solidFill>
            </a:endParaRPr>
          </a:p>
          <a:p>
            <a:pPr marL="457200" indent="-457200">
              <a:buAutoNum type="arabicPeriod"/>
            </a:pPr>
            <a:r>
              <a:rPr lang="en-GB" sz="2400" dirty="0">
                <a:solidFill>
                  <a:schemeClr val="bg1"/>
                </a:solidFill>
              </a:rPr>
              <a:t>R</a:t>
            </a:r>
            <a:r>
              <a:rPr lang="en-GB" dirty="0">
                <a:solidFill>
                  <a:schemeClr val="bg1"/>
                </a:solidFill>
              </a:rPr>
              <a:t>espect-Although this one may appear straightforward, respect is frequently neglected or undervalued. Respect is the most important factor in employee work satisfaction, but many workers said that their managers did not show them respect on a daily basis.</a:t>
            </a:r>
          </a:p>
          <a:p>
            <a:pPr marL="457200" indent="-457200">
              <a:buAutoNum type="arabicPeriod"/>
            </a:pPr>
            <a:endParaRPr lang="en-GB" sz="2000" dirty="0">
              <a:solidFill>
                <a:schemeClr val="bg1"/>
              </a:solidFill>
            </a:endParaRPr>
          </a:p>
          <a:p>
            <a:pPr marL="457200" indent="-457200">
              <a:buAutoNum type="arabicPeriod"/>
            </a:pPr>
            <a:endParaRPr lang="en-GB" sz="2000" dirty="0">
              <a:solidFill>
                <a:schemeClr val="bg1"/>
              </a:solidFill>
            </a:endParaRPr>
          </a:p>
        </p:txBody>
      </p:sp>
    </p:spTree>
    <p:extLst>
      <p:ext uri="{BB962C8B-B14F-4D97-AF65-F5344CB8AC3E}">
        <p14:creationId xmlns:p14="http://schemas.microsoft.com/office/powerpoint/2010/main" val="3845206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people sitting in chairs&#10;&#10;Description automatically generated">
            <a:extLst>
              <a:ext uri="{FF2B5EF4-FFF2-40B4-BE49-F238E27FC236}">
                <a16:creationId xmlns:a16="http://schemas.microsoft.com/office/drawing/2014/main" id="{BEC8A587-DC55-1AD8-393F-58BB2FB8DF27}"/>
              </a:ext>
            </a:extLst>
          </p:cNvPr>
          <p:cNvPicPr>
            <a:picLocks noChangeAspect="1"/>
          </p:cNvPicPr>
          <p:nvPr/>
        </p:nvPicPr>
        <p:blipFill rotWithShape="1">
          <a:blip r:embed="rId2">
            <a:extLst>
              <a:ext uri="{28A0092B-C50C-407E-A947-70E740481C1C}">
                <a14:useLocalDpi xmlns:a14="http://schemas.microsoft.com/office/drawing/2010/main" val="0"/>
              </a:ext>
            </a:extLst>
          </a:blip>
          <a:srcRect t="2584" b="451"/>
          <a:stretch/>
        </p:blipFill>
        <p:spPr>
          <a:xfrm>
            <a:off x="20" y="1282"/>
            <a:ext cx="12191980" cy="6856718"/>
          </a:xfrm>
          <a:prstGeom prst="rect">
            <a:avLst/>
          </a:prstGeom>
        </p:spPr>
      </p:pic>
      <p:sp>
        <p:nvSpPr>
          <p:cNvPr id="17" name="TextBox 16">
            <a:extLst>
              <a:ext uri="{FF2B5EF4-FFF2-40B4-BE49-F238E27FC236}">
                <a16:creationId xmlns:a16="http://schemas.microsoft.com/office/drawing/2014/main" id="{76FADF4F-AF4C-3A67-1B2D-BED4F83EDEFD}"/>
              </a:ext>
            </a:extLst>
          </p:cNvPr>
          <p:cNvSpPr txBox="1"/>
          <p:nvPr/>
        </p:nvSpPr>
        <p:spPr>
          <a:xfrm>
            <a:off x="0" y="0"/>
            <a:ext cx="12191999" cy="6856717"/>
          </a:xfrm>
          <a:custGeom>
            <a:avLst/>
            <a:gdLst/>
            <a:ahLst/>
            <a:cxnLst/>
            <a:rect l="l" t="t" r="r" b="b"/>
            <a:pathLst>
              <a:path w="12191999" h="6856717">
                <a:moveTo>
                  <a:pt x="7498051" y="1496834"/>
                </a:moveTo>
                <a:cubicBezTo>
                  <a:pt x="7529689" y="1496834"/>
                  <a:pt x="7556120" y="1502490"/>
                  <a:pt x="7577343" y="1513801"/>
                </a:cubicBezTo>
                <a:cubicBezTo>
                  <a:pt x="7598567" y="1525112"/>
                  <a:pt x="7615386" y="1540490"/>
                  <a:pt x="7627801" y="1559937"/>
                </a:cubicBezTo>
                <a:cubicBezTo>
                  <a:pt x="7640216" y="1579384"/>
                  <a:pt x="7649127" y="1602006"/>
                  <a:pt x="7654534" y="1627803"/>
                </a:cubicBezTo>
                <a:cubicBezTo>
                  <a:pt x="7659942" y="1653600"/>
                  <a:pt x="7662645" y="1680984"/>
                  <a:pt x="7662645" y="1709956"/>
                </a:cubicBezTo>
                <a:cubicBezTo>
                  <a:pt x="7662645" y="1740912"/>
                  <a:pt x="7659441" y="1769289"/>
                  <a:pt x="7653032" y="1795086"/>
                </a:cubicBezTo>
                <a:cubicBezTo>
                  <a:pt x="7646623" y="1820883"/>
                  <a:pt x="7636611" y="1843108"/>
                  <a:pt x="7622997" y="1861761"/>
                </a:cubicBezTo>
                <a:cubicBezTo>
                  <a:pt x="7609382" y="1880414"/>
                  <a:pt x="7591963" y="1894900"/>
                  <a:pt x="7570739" y="1905219"/>
                </a:cubicBezTo>
                <a:cubicBezTo>
                  <a:pt x="7549516" y="1915537"/>
                  <a:pt x="7524486" y="1920697"/>
                  <a:pt x="7495651" y="1920697"/>
                </a:cubicBezTo>
                <a:cubicBezTo>
                  <a:pt x="7464012" y="1920697"/>
                  <a:pt x="7437581" y="1915041"/>
                  <a:pt x="7416358" y="1903730"/>
                </a:cubicBezTo>
                <a:cubicBezTo>
                  <a:pt x="7395135" y="1892419"/>
                  <a:pt x="7378216" y="1877140"/>
                  <a:pt x="7365603" y="1857891"/>
                </a:cubicBezTo>
                <a:cubicBezTo>
                  <a:pt x="7352990" y="1838643"/>
                  <a:pt x="7343980" y="1816120"/>
                  <a:pt x="7338572" y="1790323"/>
                </a:cubicBezTo>
                <a:cubicBezTo>
                  <a:pt x="7333164" y="1764526"/>
                  <a:pt x="7330461" y="1736944"/>
                  <a:pt x="7330461" y="1707575"/>
                </a:cubicBezTo>
                <a:cubicBezTo>
                  <a:pt x="7330461" y="1677015"/>
                  <a:pt x="7333764" y="1648837"/>
                  <a:pt x="7340372" y="1623040"/>
                </a:cubicBezTo>
                <a:cubicBezTo>
                  <a:pt x="7346979" y="1597244"/>
                  <a:pt x="7357090" y="1574919"/>
                  <a:pt x="7370705" y="1556068"/>
                </a:cubicBezTo>
                <a:cubicBezTo>
                  <a:pt x="7384320" y="1537216"/>
                  <a:pt x="7401639" y="1522631"/>
                  <a:pt x="7422665" y="1512312"/>
                </a:cubicBezTo>
                <a:cubicBezTo>
                  <a:pt x="7443690" y="1501994"/>
                  <a:pt x="7468818" y="1496834"/>
                  <a:pt x="7498051" y="1496834"/>
                </a:cubicBezTo>
                <a:close/>
                <a:moveTo>
                  <a:pt x="4030951" y="1496834"/>
                </a:moveTo>
                <a:cubicBezTo>
                  <a:pt x="4062589" y="1496834"/>
                  <a:pt x="4089020" y="1502490"/>
                  <a:pt x="4110244" y="1513801"/>
                </a:cubicBezTo>
                <a:cubicBezTo>
                  <a:pt x="4131467" y="1525112"/>
                  <a:pt x="4148286" y="1540490"/>
                  <a:pt x="4160701" y="1559937"/>
                </a:cubicBezTo>
                <a:cubicBezTo>
                  <a:pt x="4173116" y="1579384"/>
                  <a:pt x="4182027" y="1602006"/>
                  <a:pt x="4187434" y="1627803"/>
                </a:cubicBezTo>
                <a:cubicBezTo>
                  <a:pt x="4192842" y="1653600"/>
                  <a:pt x="4195545" y="1680984"/>
                  <a:pt x="4195545" y="1709956"/>
                </a:cubicBezTo>
                <a:cubicBezTo>
                  <a:pt x="4195545" y="1740912"/>
                  <a:pt x="4192341" y="1769289"/>
                  <a:pt x="4185932" y="1795086"/>
                </a:cubicBezTo>
                <a:cubicBezTo>
                  <a:pt x="4179523" y="1820883"/>
                  <a:pt x="4169511" y="1843108"/>
                  <a:pt x="4155897" y="1861761"/>
                </a:cubicBezTo>
                <a:cubicBezTo>
                  <a:pt x="4142282" y="1880414"/>
                  <a:pt x="4124863" y="1894900"/>
                  <a:pt x="4103639" y="1905219"/>
                </a:cubicBezTo>
                <a:cubicBezTo>
                  <a:pt x="4082416" y="1915537"/>
                  <a:pt x="4057386" y="1920697"/>
                  <a:pt x="4028551" y="1920697"/>
                </a:cubicBezTo>
                <a:cubicBezTo>
                  <a:pt x="3996913" y="1920697"/>
                  <a:pt x="3970482" y="1915041"/>
                  <a:pt x="3949258" y="1903730"/>
                </a:cubicBezTo>
                <a:cubicBezTo>
                  <a:pt x="3928035" y="1892419"/>
                  <a:pt x="3911116" y="1877140"/>
                  <a:pt x="3898503" y="1857891"/>
                </a:cubicBezTo>
                <a:cubicBezTo>
                  <a:pt x="3885890" y="1838643"/>
                  <a:pt x="3876880" y="1816120"/>
                  <a:pt x="3871472" y="1790323"/>
                </a:cubicBezTo>
                <a:cubicBezTo>
                  <a:pt x="3866065" y="1764526"/>
                  <a:pt x="3863361" y="1736944"/>
                  <a:pt x="3863361" y="1707575"/>
                </a:cubicBezTo>
                <a:cubicBezTo>
                  <a:pt x="3863361" y="1677015"/>
                  <a:pt x="3866665" y="1648837"/>
                  <a:pt x="3873272" y="1623040"/>
                </a:cubicBezTo>
                <a:cubicBezTo>
                  <a:pt x="3879879" y="1597244"/>
                  <a:pt x="3889990" y="1574919"/>
                  <a:pt x="3903605" y="1556068"/>
                </a:cubicBezTo>
                <a:cubicBezTo>
                  <a:pt x="3917220" y="1537216"/>
                  <a:pt x="3934540" y="1522631"/>
                  <a:pt x="3955564" y="1512312"/>
                </a:cubicBezTo>
                <a:cubicBezTo>
                  <a:pt x="3976590" y="1501994"/>
                  <a:pt x="4001718" y="1496834"/>
                  <a:pt x="4030951" y="1496834"/>
                </a:cubicBezTo>
                <a:close/>
                <a:moveTo>
                  <a:pt x="7038758" y="1423015"/>
                </a:moveTo>
                <a:cubicBezTo>
                  <a:pt x="7029233" y="1423015"/>
                  <a:pt x="7021295" y="1423412"/>
                  <a:pt x="7014945" y="1424206"/>
                </a:cubicBezTo>
                <a:cubicBezTo>
                  <a:pt x="7008595" y="1425000"/>
                  <a:pt x="7003535" y="1426190"/>
                  <a:pt x="6999765" y="1427778"/>
                </a:cubicBezTo>
                <a:cubicBezTo>
                  <a:pt x="6995994" y="1429365"/>
                  <a:pt x="6993415" y="1431350"/>
                  <a:pt x="6992026" y="1433731"/>
                </a:cubicBezTo>
                <a:cubicBezTo>
                  <a:pt x="6990636" y="1436112"/>
                  <a:pt x="6989942" y="1438692"/>
                  <a:pt x="6989942" y="1441470"/>
                </a:cubicBezTo>
                <a:lnTo>
                  <a:pt x="6989942" y="1977251"/>
                </a:lnTo>
                <a:cubicBezTo>
                  <a:pt x="6989942" y="1980426"/>
                  <a:pt x="6990636" y="1983105"/>
                  <a:pt x="6992026" y="1985288"/>
                </a:cubicBezTo>
                <a:cubicBezTo>
                  <a:pt x="6993415" y="1987471"/>
                  <a:pt x="6995994" y="1989356"/>
                  <a:pt x="6999765" y="1990944"/>
                </a:cubicBezTo>
                <a:cubicBezTo>
                  <a:pt x="7003535" y="1992531"/>
                  <a:pt x="7008595" y="1993722"/>
                  <a:pt x="7014945" y="1994515"/>
                </a:cubicBezTo>
                <a:cubicBezTo>
                  <a:pt x="7021295" y="1995309"/>
                  <a:pt x="7029233" y="1995706"/>
                  <a:pt x="7038758" y="1995706"/>
                </a:cubicBezTo>
                <a:cubicBezTo>
                  <a:pt x="7048679" y="1995706"/>
                  <a:pt x="7056816" y="1995309"/>
                  <a:pt x="7063165" y="1994515"/>
                </a:cubicBezTo>
                <a:cubicBezTo>
                  <a:pt x="7069515" y="1993722"/>
                  <a:pt x="7074476" y="1992531"/>
                  <a:pt x="7078048" y="1990944"/>
                </a:cubicBezTo>
                <a:cubicBezTo>
                  <a:pt x="7081620" y="1989356"/>
                  <a:pt x="7084200" y="1987471"/>
                  <a:pt x="7085787" y="1985288"/>
                </a:cubicBezTo>
                <a:cubicBezTo>
                  <a:pt x="7087375" y="1983105"/>
                  <a:pt x="7088169" y="1980426"/>
                  <a:pt x="7088169" y="1977251"/>
                </a:cubicBezTo>
                <a:lnTo>
                  <a:pt x="7088169" y="1441470"/>
                </a:lnTo>
                <a:cubicBezTo>
                  <a:pt x="7088169" y="1438692"/>
                  <a:pt x="7087375" y="1436112"/>
                  <a:pt x="7085787" y="1433731"/>
                </a:cubicBezTo>
                <a:cubicBezTo>
                  <a:pt x="7084200" y="1431350"/>
                  <a:pt x="7081620" y="1429365"/>
                  <a:pt x="7078048" y="1427778"/>
                </a:cubicBezTo>
                <a:cubicBezTo>
                  <a:pt x="7074476" y="1426190"/>
                  <a:pt x="7069515" y="1425000"/>
                  <a:pt x="7063165" y="1424206"/>
                </a:cubicBezTo>
                <a:cubicBezTo>
                  <a:pt x="7056816" y="1423412"/>
                  <a:pt x="7048679" y="1423015"/>
                  <a:pt x="7038758" y="1423015"/>
                </a:cubicBezTo>
                <a:close/>
                <a:moveTo>
                  <a:pt x="5921952" y="1423015"/>
                </a:moveTo>
                <a:cubicBezTo>
                  <a:pt x="5912426" y="1423015"/>
                  <a:pt x="5904489" y="1423313"/>
                  <a:pt x="5898139" y="1423908"/>
                </a:cubicBezTo>
                <a:cubicBezTo>
                  <a:pt x="5891789" y="1424504"/>
                  <a:pt x="5886629" y="1425694"/>
                  <a:pt x="5882661" y="1427480"/>
                </a:cubicBezTo>
                <a:cubicBezTo>
                  <a:pt x="5878692" y="1429266"/>
                  <a:pt x="5876013" y="1431251"/>
                  <a:pt x="5874624" y="1433433"/>
                </a:cubicBezTo>
                <a:cubicBezTo>
                  <a:pt x="5873235" y="1435616"/>
                  <a:pt x="5872540" y="1438295"/>
                  <a:pt x="5872540" y="1441470"/>
                </a:cubicBezTo>
                <a:lnTo>
                  <a:pt x="5872540" y="1766511"/>
                </a:lnTo>
                <a:cubicBezTo>
                  <a:pt x="5872540" y="1805404"/>
                  <a:pt x="5875815" y="1838444"/>
                  <a:pt x="5882363" y="1865630"/>
                </a:cubicBezTo>
                <a:cubicBezTo>
                  <a:pt x="5888912" y="1892816"/>
                  <a:pt x="5899726" y="1916629"/>
                  <a:pt x="5914808" y="1937068"/>
                </a:cubicBezTo>
                <a:cubicBezTo>
                  <a:pt x="5929889" y="1957507"/>
                  <a:pt x="5949634" y="1973680"/>
                  <a:pt x="5974041" y="1985586"/>
                </a:cubicBezTo>
                <a:cubicBezTo>
                  <a:pt x="5998449" y="1997492"/>
                  <a:pt x="6028512" y="2003445"/>
                  <a:pt x="6064231" y="2003445"/>
                </a:cubicBezTo>
                <a:cubicBezTo>
                  <a:pt x="6094791" y="2003445"/>
                  <a:pt x="6124953" y="1995706"/>
                  <a:pt x="6154719" y="1980228"/>
                </a:cubicBezTo>
                <a:cubicBezTo>
                  <a:pt x="6184484" y="1964750"/>
                  <a:pt x="6214647" y="1940144"/>
                  <a:pt x="6245206" y="1906409"/>
                </a:cubicBezTo>
                <a:lnTo>
                  <a:pt x="6245206" y="1977251"/>
                </a:lnTo>
                <a:cubicBezTo>
                  <a:pt x="6245206" y="1980426"/>
                  <a:pt x="6245801" y="1983105"/>
                  <a:pt x="6246992" y="1985288"/>
                </a:cubicBezTo>
                <a:cubicBezTo>
                  <a:pt x="6248183" y="1987471"/>
                  <a:pt x="6250465" y="1989356"/>
                  <a:pt x="6253838" y="1990944"/>
                </a:cubicBezTo>
                <a:cubicBezTo>
                  <a:pt x="6257211" y="1992531"/>
                  <a:pt x="6261776" y="1993722"/>
                  <a:pt x="6267530" y="1994515"/>
                </a:cubicBezTo>
                <a:cubicBezTo>
                  <a:pt x="6273285" y="1995309"/>
                  <a:pt x="6280726" y="1995706"/>
                  <a:pt x="6289854" y="1995706"/>
                </a:cubicBezTo>
                <a:cubicBezTo>
                  <a:pt x="6298189" y="1995706"/>
                  <a:pt x="6305233" y="1995309"/>
                  <a:pt x="6310988" y="1994515"/>
                </a:cubicBezTo>
                <a:cubicBezTo>
                  <a:pt x="6316743" y="1993722"/>
                  <a:pt x="6321406" y="1992531"/>
                  <a:pt x="6324978" y="1990944"/>
                </a:cubicBezTo>
                <a:cubicBezTo>
                  <a:pt x="6328550" y="1989356"/>
                  <a:pt x="6331030" y="1987471"/>
                  <a:pt x="6332419" y="1985288"/>
                </a:cubicBezTo>
                <a:cubicBezTo>
                  <a:pt x="6333808" y="1983105"/>
                  <a:pt x="6334503" y="1980426"/>
                  <a:pt x="6334503" y="1977251"/>
                </a:cubicBezTo>
                <a:lnTo>
                  <a:pt x="6334503" y="1441470"/>
                </a:lnTo>
                <a:cubicBezTo>
                  <a:pt x="6334503" y="1438295"/>
                  <a:pt x="6333610" y="1435616"/>
                  <a:pt x="6331824" y="1433433"/>
                </a:cubicBezTo>
                <a:cubicBezTo>
                  <a:pt x="6330038" y="1431251"/>
                  <a:pt x="6327359" y="1429266"/>
                  <a:pt x="6323787" y="1427480"/>
                </a:cubicBezTo>
                <a:cubicBezTo>
                  <a:pt x="6320215" y="1425694"/>
                  <a:pt x="6315254" y="1424504"/>
                  <a:pt x="6308904" y="1423908"/>
                </a:cubicBezTo>
                <a:cubicBezTo>
                  <a:pt x="6302555" y="1423313"/>
                  <a:pt x="6294617" y="1423015"/>
                  <a:pt x="6285092" y="1423015"/>
                </a:cubicBezTo>
                <a:cubicBezTo>
                  <a:pt x="6275170" y="1423015"/>
                  <a:pt x="6267133" y="1423313"/>
                  <a:pt x="6260982" y="1423908"/>
                </a:cubicBezTo>
                <a:cubicBezTo>
                  <a:pt x="6254830" y="1424504"/>
                  <a:pt x="6249770" y="1425694"/>
                  <a:pt x="6245801" y="1427480"/>
                </a:cubicBezTo>
                <a:cubicBezTo>
                  <a:pt x="6241833" y="1429266"/>
                  <a:pt x="6239154" y="1431251"/>
                  <a:pt x="6237765" y="1433433"/>
                </a:cubicBezTo>
                <a:cubicBezTo>
                  <a:pt x="6236375" y="1435616"/>
                  <a:pt x="6235681" y="1438295"/>
                  <a:pt x="6235681" y="1441470"/>
                </a:cubicBezTo>
                <a:lnTo>
                  <a:pt x="6235681" y="1815922"/>
                </a:lnTo>
                <a:cubicBezTo>
                  <a:pt x="6208297" y="1849656"/>
                  <a:pt x="6182401" y="1875255"/>
                  <a:pt x="6157993" y="1892717"/>
                </a:cubicBezTo>
                <a:cubicBezTo>
                  <a:pt x="6133585" y="1910179"/>
                  <a:pt x="6109078" y="1918911"/>
                  <a:pt x="6084472" y="1918911"/>
                </a:cubicBezTo>
                <a:cubicBezTo>
                  <a:pt x="6065422" y="1918911"/>
                  <a:pt x="6048753" y="1915240"/>
                  <a:pt x="6034465" y="1907897"/>
                </a:cubicBezTo>
                <a:cubicBezTo>
                  <a:pt x="6020178" y="1900555"/>
                  <a:pt x="6008371" y="1890237"/>
                  <a:pt x="5999044" y="1876941"/>
                </a:cubicBezTo>
                <a:cubicBezTo>
                  <a:pt x="5989718" y="1863646"/>
                  <a:pt x="5982772" y="1847572"/>
                  <a:pt x="5978208" y="1828721"/>
                </a:cubicBezTo>
                <a:cubicBezTo>
                  <a:pt x="5973644" y="1809869"/>
                  <a:pt x="5971362" y="1784767"/>
                  <a:pt x="5971362" y="1753414"/>
                </a:cubicBezTo>
                <a:lnTo>
                  <a:pt x="5971362" y="1441470"/>
                </a:lnTo>
                <a:cubicBezTo>
                  <a:pt x="5971362" y="1438295"/>
                  <a:pt x="5970568" y="1435616"/>
                  <a:pt x="5968981" y="1433433"/>
                </a:cubicBezTo>
                <a:cubicBezTo>
                  <a:pt x="5967394" y="1431251"/>
                  <a:pt x="5964715" y="1429266"/>
                  <a:pt x="5960944" y="1427480"/>
                </a:cubicBezTo>
                <a:cubicBezTo>
                  <a:pt x="5957174" y="1425694"/>
                  <a:pt x="5952114" y="1424504"/>
                  <a:pt x="5945764" y="1423908"/>
                </a:cubicBezTo>
                <a:cubicBezTo>
                  <a:pt x="5939414" y="1423313"/>
                  <a:pt x="5931476" y="1423015"/>
                  <a:pt x="5921952" y="1423015"/>
                </a:cubicBezTo>
                <a:close/>
                <a:moveTo>
                  <a:pt x="5297469" y="1415276"/>
                </a:moveTo>
                <a:cubicBezTo>
                  <a:pt x="5262147" y="1415276"/>
                  <a:pt x="5229305" y="1421130"/>
                  <a:pt x="5198944" y="1432838"/>
                </a:cubicBezTo>
                <a:cubicBezTo>
                  <a:pt x="5168584" y="1444546"/>
                  <a:pt x="5142191" y="1462504"/>
                  <a:pt x="5119768" y="1486714"/>
                </a:cubicBezTo>
                <a:cubicBezTo>
                  <a:pt x="5097344" y="1510923"/>
                  <a:pt x="5079684" y="1541979"/>
                  <a:pt x="5066785" y="1579880"/>
                </a:cubicBezTo>
                <a:cubicBezTo>
                  <a:pt x="5053887" y="1617782"/>
                  <a:pt x="5047438" y="1663125"/>
                  <a:pt x="5047438" y="1715909"/>
                </a:cubicBezTo>
                <a:cubicBezTo>
                  <a:pt x="5047438" y="1762344"/>
                  <a:pt x="5052697" y="1803321"/>
                  <a:pt x="5063213" y="1838841"/>
                </a:cubicBezTo>
                <a:cubicBezTo>
                  <a:pt x="5073730" y="1874362"/>
                  <a:pt x="5089010" y="1904325"/>
                  <a:pt x="5109052" y="1928733"/>
                </a:cubicBezTo>
                <a:cubicBezTo>
                  <a:pt x="5129095" y="1953141"/>
                  <a:pt x="5153998" y="1971695"/>
                  <a:pt x="5183764" y="1984395"/>
                </a:cubicBezTo>
                <a:cubicBezTo>
                  <a:pt x="5213530" y="1997095"/>
                  <a:pt x="5247662" y="2003445"/>
                  <a:pt x="5286158" y="2003445"/>
                </a:cubicBezTo>
                <a:cubicBezTo>
                  <a:pt x="5304811" y="2003445"/>
                  <a:pt x="5322869" y="2001659"/>
                  <a:pt x="5340331" y="1998087"/>
                </a:cubicBezTo>
                <a:cubicBezTo>
                  <a:pt x="5357794" y="1994515"/>
                  <a:pt x="5373966" y="1989852"/>
                  <a:pt x="5388849" y="1984097"/>
                </a:cubicBezTo>
                <a:cubicBezTo>
                  <a:pt x="5403732" y="1978343"/>
                  <a:pt x="5417126" y="1971794"/>
                  <a:pt x="5429033" y="1964452"/>
                </a:cubicBezTo>
                <a:cubicBezTo>
                  <a:pt x="5440939" y="1957110"/>
                  <a:pt x="5449372" y="1950958"/>
                  <a:pt x="5454333" y="1945997"/>
                </a:cubicBezTo>
                <a:cubicBezTo>
                  <a:pt x="5459294" y="1941037"/>
                  <a:pt x="5462469" y="1937266"/>
                  <a:pt x="5463859" y="1934687"/>
                </a:cubicBezTo>
                <a:cubicBezTo>
                  <a:pt x="5465247" y="1932107"/>
                  <a:pt x="5466438" y="1929130"/>
                  <a:pt x="5467430" y="1925757"/>
                </a:cubicBezTo>
                <a:cubicBezTo>
                  <a:pt x="5468423" y="1922383"/>
                  <a:pt x="5469117" y="1918216"/>
                  <a:pt x="5469514" y="1913255"/>
                </a:cubicBezTo>
                <a:cubicBezTo>
                  <a:pt x="5469911" y="1908294"/>
                  <a:pt x="5470109" y="1902440"/>
                  <a:pt x="5470109" y="1895694"/>
                </a:cubicBezTo>
                <a:cubicBezTo>
                  <a:pt x="5470109" y="1887756"/>
                  <a:pt x="5469812" y="1880910"/>
                  <a:pt x="5469216" y="1875155"/>
                </a:cubicBezTo>
                <a:cubicBezTo>
                  <a:pt x="5468621" y="1869401"/>
                  <a:pt x="5467629" y="1864638"/>
                  <a:pt x="5466240" y="1860868"/>
                </a:cubicBezTo>
                <a:cubicBezTo>
                  <a:pt x="5464850" y="1857097"/>
                  <a:pt x="5463165" y="1854419"/>
                  <a:pt x="5461179" y="1852831"/>
                </a:cubicBezTo>
                <a:cubicBezTo>
                  <a:pt x="5459195" y="1851244"/>
                  <a:pt x="5456814" y="1850450"/>
                  <a:pt x="5454036" y="1850450"/>
                </a:cubicBezTo>
                <a:cubicBezTo>
                  <a:pt x="5449273" y="1850450"/>
                  <a:pt x="5442625" y="1853922"/>
                  <a:pt x="5434093" y="1860868"/>
                </a:cubicBezTo>
                <a:cubicBezTo>
                  <a:pt x="5425560" y="1867813"/>
                  <a:pt x="5415043" y="1875552"/>
                  <a:pt x="5402541" y="1884085"/>
                </a:cubicBezTo>
                <a:cubicBezTo>
                  <a:pt x="5390040" y="1892618"/>
                  <a:pt x="5375256" y="1900456"/>
                  <a:pt x="5358191" y="1907600"/>
                </a:cubicBezTo>
                <a:cubicBezTo>
                  <a:pt x="5341125" y="1914744"/>
                  <a:pt x="5321281" y="1918315"/>
                  <a:pt x="5298659" y="1918315"/>
                </a:cubicBezTo>
                <a:cubicBezTo>
                  <a:pt x="5274847" y="1918315"/>
                  <a:pt x="5253713" y="1914049"/>
                  <a:pt x="5235258" y="1905516"/>
                </a:cubicBezTo>
                <a:cubicBezTo>
                  <a:pt x="5216804" y="1896983"/>
                  <a:pt x="5201226" y="1883986"/>
                  <a:pt x="5188527" y="1866523"/>
                </a:cubicBezTo>
                <a:cubicBezTo>
                  <a:pt x="5175827" y="1849061"/>
                  <a:pt x="5166202" y="1827332"/>
                  <a:pt x="5159654" y="1801336"/>
                </a:cubicBezTo>
                <a:cubicBezTo>
                  <a:pt x="5153105" y="1775341"/>
                  <a:pt x="5149831" y="1745079"/>
                  <a:pt x="5149831" y="1710551"/>
                </a:cubicBezTo>
                <a:cubicBezTo>
                  <a:pt x="5149831" y="1641495"/>
                  <a:pt x="5162432" y="1588810"/>
                  <a:pt x="5187633" y="1552496"/>
                </a:cubicBezTo>
                <a:cubicBezTo>
                  <a:pt x="5212835" y="1516182"/>
                  <a:pt x="5249050" y="1498025"/>
                  <a:pt x="5296278" y="1498025"/>
                </a:cubicBezTo>
                <a:cubicBezTo>
                  <a:pt x="5319297" y="1498025"/>
                  <a:pt x="5339240" y="1501299"/>
                  <a:pt x="5356107" y="1507847"/>
                </a:cubicBezTo>
                <a:cubicBezTo>
                  <a:pt x="5372974" y="1514396"/>
                  <a:pt x="5387361" y="1521639"/>
                  <a:pt x="5399267" y="1529576"/>
                </a:cubicBezTo>
                <a:cubicBezTo>
                  <a:pt x="5411174" y="1537514"/>
                  <a:pt x="5420996" y="1544757"/>
                  <a:pt x="5428735" y="1551305"/>
                </a:cubicBezTo>
                <a:cubicBezTo>
                  <a:pt x="5436474" y="1557854"/>
                  <a:pt x="5443320" y="1561128"/>
                  <a:pt x="5449273" y="1561128"/>
                </a:cubicBezTo>
                <a:cubicBezTo>
                  <a:pt x="5454433" y="1561128"/>
                  <a:pt x="5458799" y="1558052"/>
                  <a:pt x="5462370" y="1551901"/>
                </a:cubicBezTo>
                <a:cubicBezTo>
                  <a:pt x="5465943" y="1545749"/>
                  <a:pt x="5467728" y="1534934"/>
                  <a:pt x="5467728" y="1519456"/>
                </a:cubicBezTo>
                <a:cubicBezTo>
                  <a:pt x="5467728" y="1512312"/>
                  <a:pt x="5467530" y="1506359"/>
                  <a:pt x="5467133" y="1501597"/>
                </a:cubicBezTo>
                <a:cubicBezTo>
                  <a:pt x="5466736" y="1496834"/>
                  <a:pt x="5465943" y="1492568"/>
                  <a:pt x="5464751" y="1488797"/>
                </a:cubicBezTo>
                <a:cubicBezTo>
                  <a:pt x="5463561" y="1485027"/>
                  <a:pt x="5462072" y="1481753"/>
                  <a:pt x="5460287" y="1478975"/>
                </a:cubicBezTo>
                <a:cubicBezTo>
                  <a:pt x="5458501" y="1476197"/>
                  <a:pt x="5455226" y="1472426"/>
                  <a:pt x="5450464" y="1467664"/>
                </a:cubicBezTo>
                <a:cubicBezTo>
                  <a:pt x="5445701" y="1462901"/>
                  <a:pt x="5438062" y="1457147"/>
                  <a:pt x="5427544" y="1450400"/>
                </a:cubicBezTo>
                <a:cubicBezTo>
                  <a:pt x="5417027" y="1443653"/>
                  <a:pt x="5405022" y="1437700"/>
                  <a:pt x="5391528" y="1432540"/>
                </a:cubicBezTo>
                <a:cubicBezTo>
                  <a:pt x="5378034" y="1427381"/>
                  <a:pt x="5363251" y="1423214"/>
                  <a:pt x="5347177" y="1420039"/>
                </a:cubicBezTo>
                <a:cubicBezTo>
                  <a:pt x="5331104" y="1416864"/>
                  <a:pt x="5314534" y="1415276"/>
                  <a:pt x="5297469" y="1415276"/>
                </a:cubicBezTo>
                <a:close/>
                <a:moveTo>
                  <a:pt x="8183543" y="1414681"/>
                </a:moveTo>
                <a:cubicBezTo>
                  <a:pt x="8152984" y="1414681"/>
                  <a:pt x="8122722" y="1422519"/>
                  <a:pt x="8092758" y="1438196"/>
                </a:cubicBezTo>
                <a:cubicBezTo>
                  <a:pt x="8062794" y="1453872"/>
                  <a:pt x="8032731" y="1478578"/>
                  <a:pt x="8002568" y="1512312"/>
                </a:cubicBezTo>
                <a:lnTo>
                  <a:pt x="8002568" y="1441470"/>
                </a:lnTo>
                <a:cubicBezTo>
                  <a:pt x="8002568" y="1438295"/>
                  <a:pt x="8001874" y="1435616"/>
                  <a:pt x="8000485" y="1433433"/>
                </a:cubicBezTo>
                <a:cubicBezTo>
                  <a:pt x="7999096" y="1431251"/>
                  <a:pt x="7996814" y="1429266"/>
                  <a:pt x="7993639" y="1427480"/>
                </a:cubicBezTo>
                <a:cubicBezTo>
                  <a:pt x="7990464" y="1425694"/>
                  <a:pt x="7985999" y="1424504"/>
                  <a:pt x="7980244" y="1423908"/>
                </a:cubicBezTo>
                <a:cubicBezTo>
                  <a:pt x="7974489" y="1423313"/>
                  <a:pt x="7967247" y="1423015"/>
                  <a:pt x="7958515" y="1423015"/>
                </a:cubicBezTo>
                <a:cubicBezTo>
                  <a:pt x="7949387" y="1423015"/>
                  <a:pt x="7942045" y="1423313"/>
                  <a:pt x="7936489" y="1423908"/>
                </a:cubicBezTo>
                <a:cubicBezTo>
                  <a:pt x="7930933" y="1424504"/>
                  <a:pt x="7926368" y="1425694"/>
                  <a:pt x="7922797" y="1427480"/>
                </a:cubicBezTo>
                <a:cubicBezTo>
                  <a:pt x="7919225" y="1429266"/>
                  <a:pt x="7916843" y="1431251"/>
                  <a:pt x="7915653" y="1433433"/>
                </a:cubicBezTo>
                <a:cubicBezTo>
                  <a:pt x="7914462" y="1435616"/>
                  <a:pt x="7913867" y="1438295"/>
                  <a:pt x="7913867" y="1441470"/>
                </a:cubicBezTo>
                <a:lnTo>
                  <a:pt x="7913867" y="1977251"/>
                </a:lnTo>
                <a:cubicBezTo>
                  <a:pt x="7913867" y="1980426"/>
                  <a:pt x="7914562" y="1983105"/>
                  <a:pt x="7915950" y="1985288"/>
                </a:cubicBezTo>
                <a:cubicBezTo>
                  <a:pt x="7917340" y="1987471"/>
                  <a:pt x="7919919" y="1989356"/>
                  <a:pt x="7923689" y="1990944"/>
                </a:cubicBezTo>
                <a:cubicBezTo>
                  <a:pt x="7927460" y="1992531"/>
                  <a:pt x="7932520" y="1993722"/>
                  <a:pt x="7938870" y="1994515"/>
                </a:cubicBezTo>
                <a:cubicBezTo>
                  <a:pt x="7945220" y="1995309"/>
                  <a:pt x="7953157" y="1995706"/>
                  <a:pt x="7962682" y="1995706"/>
                </a:cubicBezTo>
                <a:cubicBezTo>
                  <a:pt x="7972605" y="1995706"/>
                  <a:pt x="7980740" y="1995309"/>
                  <a:pt x="7987090" y="1994515"/>
                </a:cubicBezTo>
                <a:cubicBezTo>
                  <a:pt x="7993440" y="1993722"/>
                  <a:pt x="7998401" y="1992531"/>
                  <a:pt x="8001973" y="1990944"/>
                </a:cubicBezTo>
                <a:cubicBezTo>
                  <a:pt x="8005545" y="1989356"/>
                  <a:pt x="8008124" y="1987471"/>
                  <a:pt x="8009712" y="1985288"/>
                </a:cubicBezTo>
                <a:cubicBezTo>
                  <a:pt x="8011300" y="1983105"/>
                  <a:pt x="8012093" y="1980426"/>
                  <a:pt x="8012093" y="1977251"/>
                </a:cubicBezTo>
                <a:lnTo>
                  <a:pt x="8012093" y="1602800"/>
                </a:lnTo>
                <a:cubicBezTo>
                  <a:pt x="8039081" y="1569065"/>
                  <a:pt x="8064878" y="1543467"/>
                  <a:pt x="8089484" y="1526004"/>
                </a:cubicBezTo>
                <a:cubicBezTo>
                  <a:pt x="8114090" y="1508542"/>
                  <a:pt x="8138697" y="1499811"/>
                  <a:pt x="8163303" y="1499811"/>
                </a:cubicBezTo>
                <a:cubicBezTo>
                  <a:pt x="8182353" y="1499811"/>
                  <a:pt x="8199121" y="1503383"/>
                  <a:pt x="8213607" y="1510526"/>
                </a:cubicBezTo>
                <a:cubicBezTo>
                  <a:pt x="8228092" y="1517670"/>
                  <a:pt x="8239900" y="1527989"/>
                  <a:pt x="8249028" y="1541483"/>
                </a:cubicBezTo>
                <a:cubicBezTo>
                  <a:pt x="8258156" y="1554976"/>
                  <a:pt x="8265101" y="1571050"/>
                  <a:pt x="8269864" y="1589703"/>
                </a:cubicBezTo>
                <a:cubicBezTo>
                  <a:pt x="8274626" y="1608356"/>
                  <a:pt x="8277007" y="1632962"/>
                  <a:pt x="8277007" y="1663522"/>
                </a:cubicBezTo>
                <a:lnTo>
                  <a:pt x="8277007" y="1977251"/>
                </a:lnTo>
                <a:cubicBezTo>
                  <a:pt x="8277007" y="1980426"/>
                  <a:pt x="8277801" y="1983105"/>
                  <a:pt x="8279389" y="1985288"/>
                </a:cubicBezTo>
                <a:cubicBezTo>
                  <a:pt x="8280976" y="1987471"/>
                  <a:pt x="8283556" y="1989356"/>
                  <a:pt x="8287128" y="1990944"/>
                </a:cubicBezTo>
                <a:cubicBezTo>
                  <a:pt x="8290700" y="1992531"/>
                  <a:pt x="8295660" y="1993722"/>
                  <a:pt x="8302011" y="1994515"/>
                </a:cubicBezTo>
                <a:cubicBezTo>
                  <a:pt x="8308361" y="1995309"/>
                  <a:pt x="8316496" y="1995706"/>
                  <a:pt x="8326418" y="1995706"/>
                </a:cubicBezTo>
                <a:cubicBezTo>
                  <a:pt x="8335943" y="1995706"/>
                  <a:pt x="8343881" y="1995309"/>
                  <a:pt x="8350231" y="1994515"/>
                </a:cubicBezTo>
                <a:cubicBezTo>
                  <a:pt x="8356581" y="1993722"/>
                  <a:pt x="8361542" y="1992531"/>
                  <a:pt x="8365114" y="1990944"/>
                </a:cubicBezTo>
                <a:cubicBezTo>
                  <a:pt x="8368686" y="1989356"/>
                  <a:pt x="8371265" y="1987471"/>
                  <a:pt x="8372853" y="1985288"/>
                </a:cubicBezTo>
                <a:cubicBezTo>
                  <a:pt x="8374440" y="1983105"/>
                  <a:pt x="8375234" y="1980426"/>
                  <a:pt x="8375234" y="1977251"/>
                </a:cubicBezTo>
                <a:lnTo>
                  <a:pt x="8375234" y="1650425"/>
                </a:lnTo>
                <a:cubicBezTo>
                  <a:pt x="8375234" y="1612325"/>
                  <a:pt x="8371960" y="1579682"/>
                  <a:pt x="8365411" y="1552496"/>
                </a:cubicBezTo>
                <a:cubicBezTo>
                  <a:pt x="8358863" y="1525310"/>
                  <a:pt x="8348048" y="1501597"/>
                  <a:pt x="8332967" y="1481356"/>
                </a:cubicBezTo>
                <a:cubicBezTo>
                  <a:pt x="8317886" y="1461115"/>
                  <a:pt x="8298141" y="1444943"/>
                  <a:pt x="8273733" y="1432838"/>
                </a:cubicBezTo>
                <a:cubicBezTo>
                  <a:pt x="8249325" y="1420733"/>
                  <a:pt x="8219262" y="1414681"/>
                  <a:pt x="8183543" y="1414681"/>
                </a:cubicBezTo>
                <a:close/>
                <a:moveTo>
                  <a:pt x="7501911" y="1414681"/>
                </a:moveTo>
                <a:cubicBezTo>
                  <a:pt x="7456270" y="1414681"/>
                  <a:pt x="7416384" y="1422023"/>
                  <a:pt x="7382253" y="1436708"/>
                </a:cubicBezTo>
                <a:cubicBezTo>
                  <a:pt x="7348122" y="1451392"/>
                  <a:pt x="7319646" y="1472029"/>
                  <a:pt x="7296826" y="1498620"/>
                </a:cubicBezTo>
                <a:cubicBezTo>
                  <a:pt x="7274005" y="1525211"/>
                  <a:pt x="7256940" y="1556861"/>
                  <a:pt x="7245629" y="1593572"/>
                </a:cubicBezTo>
                <a:cubicBezTo>
                  <a:pt x="7234318" y="1630283"/>
                  <a:pt x="7228662" y="1670467"/>
                  <a:pt x="7228662" y="1714123"/>
                </a:cubicBezTo>
                <a:cubicBezTo>
                  <a:pt x="7228662" y="1759367"/>
                  <a:pt x="7234020" y="1799848"/>
                  <a:pt x="7244736" y="1835567"/>
                </a:cubicBezTo>
                <a:cubicBezTo>
                  <a:pt x="7255451" y="1871286"/>
                  <a:pt x="7271723" y="1901647"/>
                  <a:pt x="7293551" y="1926650"/>
                </a:cubicBezTo>
                <a:cubicBezTo>
                  <a:pt x="7315380" y="1951653"/>
                  <a:pt x="7342665" y="1970703"/>
                  <a:pt x="7375407" y="1983800"/>
                </a:cubicBezTo>
                <a:cubicBezTo>
                  <a:pt x="7408149" y="1996897"/>
                  <a:pt x="7446547" y="2003445"/>
                  <a:pt x="7490600" y="2003445"/>
                </a:cubicBezTo>
                <a:cubicBezTo>
                  <a:pt x="7535844" y="2003445"/>
                  <a:pt x="7575630" y="1996004"/>
                  <a:pt x="7609960" y="1981121"/>
                </a:cubicBezTo>
                <a:cubicBezTo>
                  <a:pt x="7644290" y="1966238"/>
                  <a:pt x="7672865" y="1945501"/>
                  <a:pt x="7695685" y="1918911"/>
                </a:cubicBezTo>
                <a:cubicBezTo>
                  <a:pt x="7718505" y="1892320"/>
                  <a:pt x="7735670" y="1860669"/>
                  <a:pt x="7747180" y="1823958"/>
                </a:cubicBezTo>
                <a:cubicBezTo>
                  <a:pt x="7758689" y="1787247"/>
                  <a:pt x="7764444" y="1747064"/>
                  <a:pt x="7764444" y="1703408"/>
                </a:cubicBezTo>
                <a:cubicBezTo>
                  <a:pt x="7764444" y="1658561"/>
                  <a:pt x="7758987" y="1618278"/>
                  <a:pt x="7748073" y="1582559"/>
                </a:cubicBezTo>
                <a:cubicBezTo>
                  <a:pt x="7737158" y="1546840"/>
                  <a:pt x="7720787" y="1516479"/>
                  <a:pt x="7698959" y="1491476"/>
                </a:cubicBezTo>
                <a:cubicBezTo>
                  <a:pt x="7677131" y="1466473"/>
                  <a:pt x="7649846" y="1447423"/>
                  <a:pt x="7617104" y="1434326"/>
                </a:cubicBezTo>
                <a:cubicBezTo>
                  <a:pt x="7584362" y="1421229"/>
                  <a:pt x="7545964" y="1414681"/>
                  <a:pt x="7501911" y="1414681"/>
                </a:cubicBezTo>
                <a:close/>
                <a:moveTo>
                  <a:pt x="6679189" y="1414681"/>
                </a:moveTo>
                <a:cubicBezTo>
                  <a:pt x="6646645" y="1414681"/>
                  <a:pt x="6618169" y="1419047"/>
                  <a:pt x="6593762" y="1427778"/>
                </a:cubicBezTo>
                <a:cubicBezTo>
                  <a:pt x="6569354" y="1436509"/>
                  <a:pt x="6549014" y="1448118"/>
                  <a:pt x="6532742" y="1462604"/>
                </a:cubicBezTo>
                <a:cubicBezTo>
                  <a:pt x="6516470" y="1477090"/>
                  <a:pt x="6504266" y="1493957"/>
                  <a:pt x="6496130" y="1513205"/>
                </a:cubicBezTo>
                <a:cubicBezTo>
                  <a:pt x="6487994" y="1532454"/>
                  <a:pt x="6483926" y="1552595"/>
                  <a:pt x="6483926" y="1573629"/>
                </a:cubicBezTo>
                <a:cubicBezTo>
                  <a:pt x="6483926" y="1597442"/>
                  <a:pt x="6487796" y="1617881"/>
                  <a:pt x="6495535" y="1634947"/>
                </a:cubicBezTo>
                <a:cubicBezTo>
                  <a:pt x="6503274" y="1652012"/>
                  <a:pt x="6513493" y="1666697"/>
                  <a:pt x="6526194" y="1679000"/>
                </a:cubicBezTo>
                <a:cubicBezTo>
                  <a:pt x="6538894" y="1691303"/>
                  <a:pt x="6553280" y="1701721"/>
                  <a:pt x="6569354" y="1710254"/>
                </a:cubicBezTo>
                <a:cubicBezTo>
                  <a:pt x="6585427" y="1718786"/>
                  <a:pt x="6601897" y="1726426"/>
                  <a:pt x="6618765" y="1733173"/>
                </a:cubicBezTo>
                <a:cubicBezTo>
                  <a:pt x="6635632" y="1739920"/>
                  <a:pt x="6652003" y="1746369"/>
                  <a:pt x="6667878" y="1752521"/>
                </a:cubicBezTo>
                <a:cubicBezTo>
                  <a:pt x="6683753" y="1758672"/>
                  <a:pt x="6698040" y="1765717"/>
                  <a:pt x="6710740" y="1773654"/>
                </a:cubicBezTo>
                <a:cubicBezTo>
                  <a:pt x="6723441" y="1781592"/>
                  <a:pt x="6733660" y="1790720"/>
                  <a:pt x="6741399" y="1801039"/>
                </a:cubicBezTo>
                <a:cubicBezTo>
                  <a:pt x="6749138" y="1811358"/>
                  <a:pt x="6753008" y="1824058"/>
                  <a:pt x="6753008" y="1839139"/>
                </a:cubicBezTo>
                <a:cubicBezTo>
                  <a:pt x="6753008" y="1853823"/>
                  <a:pt x="6750329" y="1866523"/>
                  <a:pt x="6744971" y="1877239"/>
                </a:cubicBezTo>
                <a:cubicBezTo>
                  <a:pt x="6739613" y="1887955"/>
                  <a:pt x="6731973" y="1896785"/>
                  <a:pt x="6722051" y="1903730"/>
                </a:cubicBezTo>
                <a:cubicBezTo>
                  <a:pt x="6712130" y="1910676"/>
                  <a:pt x="6700422" y="1915934"/>
                  <a:pt x="6686928" y="1919506"/>
                </a:cubicBezTo>
                <a:cubicBezTo>
                  <a:pt x="6673434" y="1923078"/>
                  <a:pt x="6658353" y="1924864"/>
                  <a:pt x="6641684" y="1924864"/>
                </a:cubicBezTo>
                <a:cubicBezTo>
                  <a:pt x="6619459" y="1924864"/>
                  <a:pt x="6599814" y="1922185"/>
                  <a:pt x="6582748" y="1916827"/>
                </a:cubicBezTo>
                <a:cubicBezTo>
                  <a:pt x="6565683" y="1911469"/>
                  <a:pt x="6550899" y="1905615"/>
                  <a:pt x="6538397" y="1899265"/>
                </a:cubicBezTo>
                <a:cubicBezTo>
                  <a:pt x="6525896" y="1892915"/>
                  <a:pt x="6515379" y="1887062"/>
                  <a:pt x="6506846" y="1881704"/>
                </a:cubicBezTo>
                <a:cubicBezTo>
                  <a:pt x="6498313" y="1876346"/>
                  <a:pt x="6491864" y="1873667"/>
                  <a:pt x="6487498" y="1873667"/>
                </a:cubicBezTo>
                <a:cubicBezTo>
                  <a:pt x="6484720" y="1873667"/>
                  <a:pt x="6482240" y="1874362"/>
                  <a:pt x="6480057" y="1875751"/>
                </a:cubicBezTo>
                <a:cubicBezTo>
                  <a:pt x="6477874" y="1877140"/>
                  <a:pt x="6476187" y="1879422"/>
                  <a:pt x="6474997" y="1882597"/>
                </a:cubicBezTo>
                <a:cubicBezTo>
                  <a:pt x="6473806" y="1885772"/>
                  <a:pt x="6472814" y="1889939"/>
                  <a:pt x="6472020" y="1895098"/>
                </a:cubicBezTo>
                <a:cubicBezTo>
                  <a:pt x="6471226" y="1900258"/>
                  <a:pt x="6470829" y="1906608"/>
                  <a:pt x="6470829" y="1914148"/>
                </a:cubicBezTo>
                <a:cubicBezTo>
                  <a:pt x="6470829" y="1926451"/>
                  <a:pt x="6471822" y="1936175"/>
                  <a:pt x="6473806" y="1943319"/>
                </a:cubicBezTo>
                <a:cubicBezTo>
                  <a:pt x="6475791" y="1950462"/>
                  <a:pt x="6478965" y="1956019"/>
                  <a:pt x="6483331" y="1959987"/>
                </a:cubicBezTo>
                <a:cubicBezTo>
                  <a:pt x="6487697" y="1963956"/>
                  <a:pt x="6494642" y="1968421"/>
                  <a:pt x="6504167" y="1973382"/>
                </a:cubicBezTo>
                <a:cubicBezTo>
                  <a:pt x="6513692" y="1978343"/>
                  <a:pt x="6525301" y="1983105"/>
                  <a:pt x="6538993" y="1987669"/>
                </a:cubicBezTo>
                <a:cubicBezTo>
                  <a:pt x="6552685" y="1992233"/>
                  <a:pt x="6568163" y="1996004"/>
                  <a:pt x="6585427" y="1998980"/>
                </a:cubicBezTo>
                <a:cubicBezTo>
                  <a:pt x="6602691" y="2001957"/>
                  <a:pt x="6620848" y="2003445"/>
                  <a:pt x="6639898" y="2003445"/>
                </a:cubicBezTo>
                <a:cubicBezTo>
                  <a:pt x="6670854" y="2003445"/>
                  <a:pt x="6699231" y="1999675"/>
                  <a:pt x="6725028" y="1992134"/>
                </a:cubicBezTo>
                <a:cubicBezTo>
                  <a:pt x="6750825" y="1984594"/>
                  <a:pt x="6773050" y="1973481"/>
                  <a:pt x="6791703" y="1958797"/>
                </a:cubicBezTo>
                <a:cubicBezTo>
                  <a:pt x="6810356" y="1944112"/>
                  <a:pt x="6824743" y="1926055"/>
                  <a:pt x="6834863" y="1904623"/>
                </a:cubicBezTo>
                <a:cubicBezTo>
                  <a:pt x="6844983" y="1883192"/>
                  <a:pt x="6850044" y="1858784"/>
                  <a:pt x="6850044" y="1831400"/>
                </a:cubicBezTo>
                <a:cubicBezTo>
                  <a:pt x="6850044" y="1808381"/>
                  <a:pt x="6846174" y="1788537"/>
                  <a:pt x="6838435" y="1771869"/>
                </a:cubicBezTo>
                <a:cubicBezTo>
                  <a:pt x="6830696" y="1755200"/>
                  <a:pt x="6820476" y="1740912"/>
                  <a:pt x="6807776" y="1729006"/>
                </a:cubicBezTo>
                <a:cubicBezTo>
                  <a:pt x="6795076" y="1717100"/>
                  <a:pt x="6780491" y="1706979"/>
                  <a:pt x="6764021" y="1698645"/>
                </a:cubicBezTo>
                <a:cubicBezTo>
                  <a:pt x="6747551" y="1690311"/>
                  <a:pt x="6730882" y="1682770"/>
                  <a:pt x="6714015" y="1676023"/>
                </a:cubicBezTo>
                <a:cubicBezTo>
                  <a:pt x="6697147" y="1669276"/>
                  <a:pt x="6680578" y="1662728"/>
                  <a:pt x="6664306" y="1656378"/>
                </a:cubicBezTo>
                <a:cubicBezTo>
                  <a:pt x="6648034" y="1650028"/>
                  <a:pt x="6633548" y="1642884"/>
                  <a:pt x="6620848" y="1634947"/>
                </a:cubicBezTo>
                <a:cubicBezTo>
                  <a:pt x="6608148" y="1627009"/>
                  <a:pt x="6597830" y="1617782"/>
                  <a:pt x="6589892" y="1607265"/>
                </a:cubicBezTo>
                <a:cubicBezTo>
                  <a:pt x="6581954" y="1596747"/>
                  <a:pt x="6577986" y="1583750"/>
                  <a:pt x="6577986" y="1568272"/>
                </a:cubicBezTo>
                <a:cubicBezTo>
                  <a:pt x="6577986" y="1557159"/>
                  <a:pt x="6580069" y="1546840"/>
                  <a:pt x="6584237" y="1537315"/>
                </a:cubicBezTo>
                <a:cubicBezTo>
                  <a:pt x="6588404" y="1527790"/>
                  <a:pt x="6594555" y="1519555"/>
                  <a:pt x="6602691" y="1512610"/>
                </a:cubicBezTo>
                <a:cubicBezTo>
                  <a:pt x="6610827" y="1505665"/>
                  <a:pt x="6621245" y="1500307"/>
                  <a:pt x="6633945" y="1496537"/>
                </a:cubicBezTo>
                <a:cubicBezTo>
                  <a:pt x="6646645" y="1492766"/>
                  <a:pt x="6661329" y="1490881"/>
                  <a:pt x="6677998" y="1490881"/>
                </a:cubicBezTo>
                <a:cubicBezTo>
                  <a:pt x="6696651" y="1490881"/>
                  <a:pt x="6713221" y="1493064"/>
                  <a:pt x="6727707" y="1497429"/>
                </a:cubicBezTo>
                <a:cubicBezTo>
                  <a:pt x="6742193" y="1501795"/>
                  <a:pt x="6754794" y="1506458"/>
                  <a:pt x="6765509" y="1511419"/>
                </a:cubicBezTo>
                <a:cubicBezTo>
                  <a:pt x="6776225" y="1516380"/>
                  <a:pt x="6784956" y="1521044"/>
                  <a:pt x="6791703" y="1525409"/>
                </a:cubicBezTo>
                <a:cubicBezTo>
                  <a:pt x="6798450" y="1529775"/>
                  <a:pt x="6803609" y="1531958"/>
                  <a:pt x="6807181" y="1531958"/>
                </a:cubicBezTo>
                <a:cubicBezTo>
                  <a:pt x="6809562" y="1531958"/>
                  <a:pt x="6811745" y="1531263"/>
                  <a:pt x="6813729" y="1529874"/>
                </a:cubicBezTo>
                <a:cubicBezTo>
                  <a:pt x="6815714" y="1528485"/>
                  <a:pt x="6817400" y="1526203"/>
                  <a:pt x="6818790" y="1523028"/>
                </a:cubicBezTo>
                <a:cubicBezTo>
                  <a:pt x="6820179" y="1519853"/>
                  <a:pt x="6821171" y="1515785"/>
                  <a:pt x="6821766" y="1510824"/>
                </a:cubicBezTo>
                <a:cubicBezTo>
                  <a:pt x="6822362" y="1505863"/>
                  <a:pt x="6822659" y="1500009"/>
                  <a:pt x="6822659" y="1493262"/>
                </a:cubicBezTo>
                <a:cubicBezTo>
                  <a:pt x="6822659" y="1486912"/>
                  <a:pt x="6822362" y="1481554"/>
                  <a:pt x="6821766" y="1477189"/>
                </a:cubicBezTo>
                <a:cubicBezTo>
                  <a:pt x="6821171" y="1472823"/>
                  <a:pt x="6820576" y="1469152"/>
                  <a:pt x="6819980" y="1466176"/>
                </a:cubicBezTo>
                <a:cubicBezTo>
                  <a:pt x="6819385" y="1463199"/>
                  <a:pt x="6818393" y="1460520"/>
                  <a:pt x="6817004" y="1458139"/>
                </a:cubicBezTo>
                <a:cubicBezTo>
                  <a:pt x="6815615" y="1455758"/>
                  <a:pt x="6812837" y="1452979"/>
                  <a:pt x="6808669" y="1449804"/>
                </a:cubicBezTo>
                <a:cubicBezTo>
                  <a:pt x="6804502" y="1446629"/>
                  <a:pt x="6798350" y="1442958"/>
                  <a:pt x="6790215" y="1438791"/>
                </a:cubicBezTo>
                <a:cubicBezTo>
                  <a:pt x="6782079" y="1434624"/>
                  <a:pt x="6772256" y="1430754"/>
                  <a:pt x="6760747" y="1427183"/>
                </a:cubicBezTo>
                <a:cubicBezTo>
                  <a:pt x="6749237" y="1423611"/>
                  <a:pt x="6736339" y="1420634"/>
                  <a:pt x="6722051" y="1418253"/>
                </a:cubicBezTo>
                <a:cubicBezTo>
                  <a:pt x="6707764" y="1415872"/>
                  <a:pt x="6693476" y="1414681"/>
                  <a:pt x="6679189" y="1414681"/>
                </a:cubicBezTo>
                <a:close/>
                <a:moveTo>
                  <a:pt x="4716444" y="1414681"/>
                </a:moveTo>
                <a:cubicBezTo>
                  <a:pt x="4685884" y="1414681"/>
                  <a:pt x="4655623" y="1422519"/>
                  <a:pt x="4625658" y="1438196"/>
                </a:cubicBezTo>
                <a:cubicBezTo>
                  <a:pt x="4595695" y="1453872"/>
                  <a:pt x="4565631" y="1478578"/>
                  <a:pt x="4535469" y="1512312"/>
                </a:cubicBezTo>
                <a:lnTo>
                  <a:pt x="4535469" y="1441470"/>
                </a:lnTo>
                <a:cubicBezTo>
                  <a:pt x="4535469" y="1438295"/>
                  <a:pt x="4534774" y="1435616"/>
                  <a:pt x="4533385" y="1433433"/>
                </a:cubicBezTo>
                <a:cubicBezTo>
                  <a:pt x="4531997" y="1431251"/>
                  <a:pt x="4529714" y="1429266"/>
                  <a:pt x="4526539" y="1427480"/>
                </a:cubicBezTo>
                <a:cubicBezTo>
                  <a:pt x="4523364" y="1425694"/>
                  <a:pt x="4518899" y="1424504"/>
                  <a:pt x="4513144" y="1423908"/>
                </a:cubicBezTo>
                <a:cubicBezTo>
                  <a:pt x="4507390" y="1423313"/>
                  <a:pt x="4500147" y="1423015"/>
                  <a:pt x="4491415" y="1423015"/>
                </a:cubicBezTo>
                <a:cubicBezTo>
                  <a:pt x="4482288" y="1423015"/>
                  <a:pt x="4474945" y="1423313"/>
                  <a:pt x="4469390" y="1423908"/>
                </a:cubicBezTo>
                <a:cubicBezTo>
                  <a:pt x="4463834" y="1424504"/>
                  <a:pt x="4459269" y="1425694"/>
                  <a:pt x="4455697" y="1427480"/>
                </a:cubicBezTo>
                <a:cubicBezTo>
                  <a:pt x="4452125" y="1429266"/>
                  <a:pt x="4449744" y="1431251"/>
                  <a:pt x="4448553" y="1433433"/>
                </a:cubicBezTo>
                <a:cubicBezTo>
                  <a:pt x="4447363" y="1435616"/>
                  <a:pt x="4446768" y="1438295"/>
                  <a:pt x="4446768" y="1441470"/>
                </a:cubicBezTo>
                <a:lnTo>
                  <a:pt x="4446768" y="1977251"/>
                </a:lnTo>
                <a:cubicBezTo>
                  <a:pt x="4446768" y="1980426"/>
                  <a:pt x="4447462" y="1983105"/>
                  <a:pt x="4448851" y="1985288"/>
                </a:cubicBezTo>
                <a:cubicBezTo>
                  <a:pt x="4450240" y="1987471"/>
                  <a:pt x="4452820" y="1989356"/>
                  <a:pt x="4456590" y="1990944"/>
                </a:cubicBezTo>
                <a:cubicBezTo>
                  <a:pt x="4460360" y="1992531"/>
                  <a:pt x="4465420" y="1993722"/>
                  <a:pt x="4471770" y="1994515"/>
                </a:cubicBezTo>
                <a:cubicBezTo>
                  <a:pt x="4478120" y="1995309"/>
                  <a:pt x="4486058" y="1995706"/>
                  <a:pt x="4495583" y="1995706"/>
                </a:cubicBezTo>
                <a:cubicBezTo>
                  <a:pt x="4505505" y="1995706"/>
                  <a:pt x="4513641" y="1995309"/>
                  <a:pt x="4519991" y="1994515"/>
                </a:cubicBezTo>
                <a:cubicBezTo>
                  <a:pt x="4526341" y="1993722"/>
                  <a:pt x="4531301" y="1992531"/>
                  <a:pt x="4534874" y="1990944"/>
                </a:cubicBezTo>
                <a:cubicBezTo>
                  <a:pt x="4538445" y="1989356"/>
                  <a:pt x="4541025" y="1987471"/>
                  <a:pt x="4542613" y="1985288"/>
                </a:cubicBezTo>
                <a:cubicBezTo>
                  <a:pt x="4544201" y="1983105"/>
                  <a:pt x="4544994" y="1980426"/>
                  <a:pt x="4544994" y="1977251"/>
                </a:cubicBezTo>
                <a:lnTo>
                  <a:pt x="4544994" y="1602800"/>
                </a:lnTo>
                <a:cubicBezTo>
                  <a:pt x="4571981" y="1569065"/>
                  <a:pt x="4597778" y="1543467"/>
                  <a:pt x="4622385" y="1526004"/>
                </a:cubicBezTo>
                <a:cubicBezTo>
                  <a:pt x="4646991" y="1508542"/>
                  <a:pt x="4671597" y="1499811"/>
                  <a:pt x="4696203" y="1499811"/>
                </a:cubicBezTo>
                <a:cubicBezTo>
                  <a:pt x="4715253" y="1499811"/>
                  <a:pt x="4732021" y="1503383"/>
                  <a:pt x="4746507" y="1510526"/>
                </a:cubicBezTo>
                <a:cubicBezTo>
                  <a:pt x="4760993" y="1517670"/>
                  <a:pt x="4772800" y="1527989"/>
                  <a:pt x="4781928" y="1541483"/>
                </a:cubicBezTo>
                <a:cubicBezTo>
                  <a:pt x="4791056" y="1554976"/>
                  <a:pt x="4798002" y="1571050"/>
                  <a:pt x="4802764" y="1589703"/>
                </a:cubicBezTo>
                <a:cubicBezTo>
                  <a:pt x="4807526" y="1608356"/>
                  <a:pt x="4809908" y="1632962"/>
                  <a:pt x="4809908" y="1663522"/>
                </a:cubicBezTo>
                <a:lnTo>
                  <a:pt x="4809908" y="1977251"/>
                </a:lnTo>
                <a:cubicBezTo>
                  <a:pt x="4809908" y="1980426"/>
                  <a:pt x="4810702" y="1983105"/>
                  <a:pt x="4812290" y="1985288"/>
                </a:cubicBezTo>
                <a:cubicBezTo>
                  <a:pt x="4813876" y="1987471"/>
                  <a:pt x="4816456" y="1989356"/>
                  <a:pt x="4820029" y="1990944"/>
                </a:cubicBezTo>
                <a:cubicBezTo>
                  <a:pt x="4823600" y="1992531"/>
                  <a:pt x="4828561" y="1993722"/>
                  <a:pt x="4834911" y="1994515"/>
                </a:cubicBezTo>
                <a:cubicBezTo>
                  <a:pt x="4841261" y="1995309"/>
                  <a:pt x="4849397" y="1995706"/>
                  <a:pt x="4859319" y="1995706"/>
                </a:cubicBezTo>
                <a:cubicBezTo>
                  <a:pt x="4868844" y="1995706"/>
                  <a:pt x="4876781" y="1995309"/>
                  <a:pt x="4883131" y="1994515"/>
                </a:cubicBezTo>
                <a:cubicBezTo>
                  <a:pt x="4889481" y="1993722"/>
                  <a:pt x="4894442" y="1992531"/>
                  <a:pt x="4898014" y="1990944"/>
                </a:cubicBezTo>
                <a:cubicBezTo>
                  <a:pt x="4901586" y="1989356"/>
                  <a:pt x="4904165" y="1987471"/>
                  <a:pt x="4905753" y="1985288"/>
                </a:cubicBezTo>
                <a:cubicBezTo>
                  <a:pt x="4907341" y="1983105"/>
                  <a:pt x="4908134" y="1980426"/>
                  <a:pt x="4908134" y="1977251"/>
                </a:cubicBezTo>
                <a:lnTo>
                  <a:pt x="4908134" y="1650425"/>
                </a:lnTo>
                <a:cubicBezTo>
                  <a:pt x="4908134" y="1612325"/>
                  <a:pt x="4904860" y="1579682"/>
                  <a:pt x="4898312" y="1552496"/>
                </a:cubicBezTo>
                <a:cubicBezTo>
                  <a:pt x="4891763" y="1525310"/>
                  <a:pt x="4880948" y="1501597"/>
                  <a:pt x="4865867" y="1481356"/>
                </a:cubicBezTo>
                <a:cubicBezTo>
                  <a:pt x="4850786" y="1461115"/>
                  <a:pt x="4831041" y="1444943"/>
                  <a:pt x="4806633" y="1432838"/>
                </a:cubicBezTo>
                <a:cubicBezTo>
                  <a:pt x="4782226" y="1420733"/>
                  <a:pt x="4752162" y="1414681"/>
                  <a:pt x="4716444" y="1414681"/>
                </a:cubicBezTo>
                <a:close/>
                <a:moveTo>
                  <a:pt x="4034811" y="1414681"/>
                </a:moveTo>
                <a:cubicBezTo>
                  <a:pt x="3989170" y="1414681"/>
                  <a:pt x="3949284" y="1422023"/>
                  <a:pt x="3915153" y="1436708"/>
                </a:cubicBezTo>
                <a:cubicBezTo>
                  <a:pt x="3881022" y="1451392"/>
                  <a:pt x="3852546" y="1472029"/>
                  <a:pt x="3829726" y="1498620"/>
                </a:cubicBezTo>
                <a:cubicBezTo>
                  <a:pt x="3806905" y="1525211"/>
                  <a:pt x="3789840" y="1556861"/>
                  <a:pt x="3778529" y="1593572"/>
                </a:cubicBezTo>
                <a:cubicBezTo>
                  <a:pt x="3767218" y="1630283"/>
                  <a:pt x="3761563" y="1670467"/>
                  <a:pt x="3761563" y="1714123"/>
                </a:cubicBezTo>
                <a:cubicBezTo>
                  <a:pt x="3761563" y="1759367"/>
                  <a:pt x="3766920" y="1799848"/>
                  <a:pt x="3777636" y="1835567"/>
                </a:cubicBezTo>
                <a:cubicBezTo>
                  <a:pt x="3788352" y="1871286"/>
                  <a:pt x="3804623" y="1901647"/>
                  <a:pt x="3826452" y="1926650"/>
                </a:cubicBezTo>
                <a:cubicBezTo>
                  <a:pt x="3848280" y="1951653"/>
                  <a:pt x="3875565" y="1970703"/>
                  <a:pt x="3908307" y="1983800"/>
                </a:cubicBezTo>
                <a:cubicBezTo>
                  <a:pt x="3941049" y="1996897"/>
                  <a:pt x="3979447" y="2003445"/>
                  <a:pt x="4023500" y="2003445"/>
                </a:cubicBezTo>
                <a:cubicBezTo>
                  <a:pt x="4068744" y="2003445"/>
                  <a:pt x="4108531" y="1996004"/>
                  <a:pt x="4142860" y="1981121"/>
                </a:cubicBezTo>
                <a:cubicBezTo>
                  <a:pt x="4177190" y="1966238"/>
                  <a:pt x="4205765" y="1945501"/>
                  <a:pt x="4228585" y="1918911"/>
                </a:cubicBezTo>
                <a:cubicBezTo>
                  <a:pt x="4251405" y="1892320"/>
                  <a:pt x="4268570" y="1860669"/>
                  <a:pt x="4280080" y="1823958"/>
                </a:cubicBezTo>
                <a:cubicBezTo>
                  <a:pt x="4291590" y="1787247"/>
                  <a:pt x="4297344" y="1747064"/>
                  <a:pt x="4297344" y="1703408"/>
                </a:cubicBezTo>
                <a:cubicBezTo>
                  <a:pt x="4297344" y="1658561"/>
                  <a:pt x="4291887" y="1618278"/>
                  <a:pt x="4280973" y="1582559"/>
                </a:cubicBezTo>
                <a:cubicBezTo>
                  <a:pt x="4270059" y="1546840"/>
                  <a:pt x="4253687" y="1516479"/>
                  <a:pt x="4231860" y="1491476"/>
                </a:cubicBezTo>
                <a:cubicBezTo>
                  <a:pt x="4210031" y="1466473"/>
                  <a:pt x="4182746" y="1447423"/>
                  <a:pt x="4150004" y="1434326"/>
                </a:cubicBezTo>
                <a:cubicBezTo>
                  <a:pt x="4117262" y="1421229"/>
                  <a:pt x="4078864" y="1414681"/>
                  <a:pt x="4034811" y="1414681"/>
                </a:cubicBezTo>
                <a:close/>
                <a:moveTo>
                  <a:pt x="3456763" y="1212275"/>
                </a:moveTo>
                <a:cubicBezTo>
                  <a:pt x="3406359" y="1212275"/>
                  <a:pt x="3360421" y="1221403"/>
                  <a:pt x="3318948" y="1239659"/>
                </a:cubicBezTo>
                <a:cubicBezTo>
                  <a:pt x="3277474" y="1257915"/>
                  <a:pt x="3241855" y="1284407"/>
                  <a:pt x="3212089" y="1319133"/>
                </a:cubicBezTo>
                <a:cubicBezTo>
                  <a:pt x="3182324" y="1353860"/>
                  <a:pt x="3159205" y="1396226"/>
                  <a:pt x="3142735" y="1446233"/>
                </a:cubicBezTo>
                <a:cubicBezTo>
                  <a:pt x="3126265" y="1496239"/>
                  <a:pt x="3118030" y="1553190"/>
                  <a:pt x="3118030" y="1617087"/>
                </a:cubicBezTo>
                <a:cubicBezTo>
                  <a:pt x="3118030" y="1679397"/>
                  <a:pt x="3125670" y="1734463"/>
                  <a:pt x="3140949" y="1782287"/>
                </a:cubicBezTo>
                <a:cubicBezTo>
                  <a:pt x="3156229" y="1830110"/>
                  <a:pt x="3178057" y="1870293"/>
                  <a:pt x="3206434" y="1902837"/>
                </a:cubicBezTo>
                <a:cubicBezTo>
                  <a:pt x="3234810" y="1935381"/>
                  <a:pt x="3269140" y="1959987"/>
                  <a:pt x="3309423" y="1976656"/>
                </a:cubicBezTo>
                <a:cubicBezTo>
                  <a:pt x="3349706" y="1993325"/>
                  <a:pt x="3394850" y="2001659"/>
                  <a:pt x="3444856" y="2001659"/>
                </a:cubicBezTo>
                <a:cubicBezTo>
                  <a:pt x="3473828" y="2001659"/>
                  <a:pt x="3500518" y="1998980"/>
                  <a:pt x="3524926" y="1993622"/>
                </a:cubicBezTo>
                <a:cubicBezTo>
                  <a:pt x="3549334" y="1988265"/>
                  <a:pt x="3570963" y="1981716"/>
                  <a:pt x="3589815" y="1973977"/>
                </a:cubicBezTo>
                <a:cubicBezTo>
                  <a:pt x="3608666" y="1966238"/>
                  <a:pt x="3624442" y="1958301"/>
                  <a:pt x="3637142" y="1950165"/>
                </a:cubicBezTo>
                <a:cubicBezTo>
                  <a:pt x="3649842" y="1942029"/>
                  <a:pt x="3658177" y="1935976"/>
                  <a:pt x="3662145" y="1932008"/>
                </a:cubicBezTo>
                <a:cubicBezTo>
                  <a:pt x="3666114" y="1928039"/>
                  <a:pt x="3668892" y="1924665"/>
                  <a:pt x="3670480" y="1921887"/>
                </a:cubicBezTo>
                <a:cubicBezTo>
                  <a:pt x="3672067" y="1919109"/>
                  <a:pt x="3673357" y="1915934"/>
                  <a:pt x="3674349" y="1912362"/>
                </a:cubicBezTo>
                <a:cubicBezTo>
                  <a:pt x="3675341" y="1908790"/>
                  <a:pt x="3676036" y="1904623"/>
                  <a:pt x="3676433" y="1899861"/>
                </a:cubicBezTo>
                <a:cubicBezTo>
                  <a:pt x="3676830" y="1895098"/>
                  <a:pt x="3677028" y="1889542"/>
                  <a:pt x="3677028" y="1883192"/>
                </a:cubicBezTo>
                <a:cubicBezTo>
                  <a:pt x="3677028" y="1874064"/>
                  <a:pt x="3676729" y="1866523"/>
                  <a:pt x="3676131" y="1860570"/>
                </a:cubicBezTo>
                <a:cubicBezTo>
                  <a:pt x="3675532" y="1854617"/>
                  <a:pt x="3674634" y="1849954"/>
                  <a:pt x="3673437" y="1846580"/>
                </a:cubicBezTo>
                <a:cubicBezTo>
                  <a:pt x="3672241" y="1843207"/>
                  <a:pt x="3670646" y="1840925"/>
                  <a:pt x="3668652" y="1839734"/>
                </a:cubicBezTo>
                <a:cubicBezTo>
                  <a:pt x="3666658" y="1838544"/>
                  <a:pt x="3664263" y="1837948"/>
                  <a:pt x="3661466" y="1837948"/>
                </a:cubicBezTo>
                <a:cubicBezTo>
                  <a:pt x="3655482" y="1837948"/>
                  <a:pt x="3647303" y="1841719"/>
                  <a:pt x="3636928" y="1849259"/>
                </a:cubicBezTo>
                <a:cubicBezTo>
                  <a:pt x="3626554" y="1856800"/>
                  <a:pt x="3613288" y="1865233"/>
                  <a:pt x="3597131" y="1874560"/>
                </a:cubicBezTo>
                <a:cubicBezTo>
                  <a:pt x="3580973" y="1883886"/>
                  <a:pt x="3561424" y="1892320"/>
                  <a:pt x="3538483" y="1899861"/>
                </a:cubicBezTo>
                <a:cubicBezTo>
                  <a:pt x="3515542" y="1907401"/>
                  <a:pt x="3488711" y="1911172"/>
                  <a:pt x="3457990" y="1911172"/>
                </a:cubicBezTo>
                <a:cubicBezTo>
                  <a:pt x="3421683" y="1911172"/>
                  <a:pt x="3389165" y="1904722"/>
                  <a:pt x="3360438" y="1891824"/>
                </a:cubicBezTo>
                <a:cubicBezTo>
                  <a:pt x="3331711" y="1878926"/>
                  <a:pt x="3307472" y="1859876"/>
                  <a:pt x="3287722" y="1834674"/>
                </a:cubicBezTo>
                <a:cubicBezTo>
                  <a:pt x="3267971" y="1809472"/>
                  <a:pt x="3252809" y="1778119"/>
                  <a:pt x="3242236" y="1740615"/>
                </a:cubicBezTo>
                <a:cubicBezTo>
                  <a:pt x="3231663" y="1703110"/>
                  <a:pt x="3226377" y="1659950"/>
                  <a:pt x="3226377" y="1611134"/>
                </a:cubicBezTo>
                <a:cubicBezTo>
                  <a:pt x="3226377" y="1561922"/>
                  <a:pt x="3231863" y="1518166"/>
                  <a:pt x="3242836" y="1479868"/>
                </a:cubicBezTo>
                <a:cubicBezTo>
                  <a:pt x="3253809" y="1441569"/>
                  <a:pt x="3269270" y="1409125"/>
                  <a:pt x="3289219" y="1382534"/>
                </a:cubicBezTo>
                <a:cubicBezTo>
                  <a:pt x="3309168" y="1355944"/>
                  <a:pt x="3333207" y="1335802"/>
                  <a:pt x="3361336" y="1322110"/>
                </a:cubicBezTo>
                <a:cubicBezTo>
                  <a:pt x="3389464" y="1308418"/>
                  <a:pt x="3420687" y="1301572"/>
                  <a:pt x="3455004" y="1301572"/>
                </a:cubicBezTo>
                <a:cubicBezTo>
                  <a:pt x="3486525" y="1301572"/>
                  <a:pt x="3513556" y="1305441"/>
                  <a:pt x="3536097" y="1313180"/>
                </a:cubicBezTo>
                <a:cubicBezTo>
                  <a:pt x="3558638" y="1320919"/>
                  <a:pt x="3577789" y="1329452"/>
                  <a:pt x="3593550" y="1338779"/>
                </a:cubicBezTo>
                <a:cubicBezTo>
                  <a:pt x="3609310" y="1348105"/>
                  <a:pt x="3622179" y="1356638"/>
                  <a:pt x="3632156" y="1364377"/>
                </a:cubicBezTo>
                <a:cubicBezTo>
                  <a:pt x="3642134" y="1372116"/>
                  <a:pt x="3649913" y="1375986"/>
                  <a:pt x="3655495" y="1375986"/>
                </a:cubicBezTo>
                <a:cubicBezTo>
                  <a:pt x="3658688" y="1375986"/>
                  <a:pt x="3661383" y="1375093"/>
                  <a:pt x="3663578" y="1373307"/>
                </a:cubicBezTo>
                <a:cubicBezTo>
                  <a:pt x="3665773" y="1371521"/>
                  <a:pt x="3667669" y="1368743"/>
                  <a:pt x="3669266" y="1364972"/>
                </a:cubicBezTo>
                <a:cubicBezTo>
                  <a:pt x="3670863" y="1361202"/>
                  <a:pt x="3672059" y="1356539"/>
                  <a:pt x="3672856" y="1350983"/>
                </a:cubicBezTo>
                <a:cubicBezTo>
                  <a:pt x="3673653" y="1345426"/>
                  <a:pt x="3674052" y="1338679"/>
                  <a:pt x="3674052" y="1330742"/>
                </a:cubicBezTo>
                <a:cubicBezTo>
                  <a:pt x="3674052" y="1323598"/>
                  <a:pt x="3673754" y="1317447"/>
                  <a:pt x="3673159" y="1312287"/>
                </a:cubicBezTo>
                <a:cubicBezTo>
                  <a:pt x="3672563" y="1307128"/>
                  <a:pt x="3671770" y="1302663"/>
                  <a:pt x="3670777" y="1298893"/>
                </a:cubicBezTo>
                <a:cubicBezTo>
                  <a:pt x="3669785" y="1295122"/>
                  <a:pt x="3668495" y="1291848"/>
                  <a:pt x="3666908" y="1289070"/>
                </a:cubicBezTo>
                <a:cubicBezTo>
                  <a:pt x="3665320" y="1286292"/>
                  <a:pt x="3661848" y="1282224"/>
                  <a:pt x="3656490" y="1276866"/>
                </a:cubicBezTo>
                <a:cubicBezTo>
                  <a:pt x="3651132" y="1271508"/>
                  <a:pt x="3641508" y="1264662"/>
                  <a:pt x="3627617" y="1256328"/>
                </a:cubicBezTo>
                <a:cubicBezTo>
                  <a:pt x="3613727" y="1247994"/>
                  <a:pt x="3597852" y="1240651"/>
                  <a:pt x="3579992" y="1234301"/>
                </a:cubicBezTo>
                <a:cubicBezTo>
                  <a:pt x="3562133" y="1227951"/>
                  <a:pt x="3542686" y="1222693"/>
                  <a:pt x="3521652" y="1218526"/>
                </a:cubicBezTo>
                <a:cubicBezTo>
                  <a:pt x="3500617" y="1214358"/>
                  <a:pt x="3478988" y="1212275"/>
                  <a:pt x="3456763" y="1212275"/>
                </a:cubicBezTo>
                <a:close/>
                <a:moveTo>
                  <a:pt x="7039353" y="1202154"/>
                </a:moveTo>
                <a:cubicBezTo>
                  <a:pt x="7015937" y="1202154"/>
                  <a:pt x="6999864" y="1206322"/>
                  <a:pt x="6991133" y="1214656"/>
                </a:cubicBezTo>
                <a:cubicBezTo>
                  <a:pt x="6982401" y="1222990"/>
                  <a:pt x="6978036" y="1238667"/>
                  <a:pt x="6978036" y="1261686"/>
                </a:cubicBezTo>
                <a:cubicBezTo>
                  <a:pt x="6978036" y="1284308"/>
                  <a:pt x="6982302" y="1299687"/>
                  <a:pt x="6990835" y="1307822"/>
                </a:cubicBezTo>
                <a:cubicBezTo>
                  <a:pt x="6999368" y="1315958"/>
                  <a:pt x="7015144" y="1320026"/>
                  <a:pt x="7038162" y="1320026"/>
                </a:cubicBezTo>
                <a:cubicBezTo>
                  <a:pt x="7061578" y="1320026"/>
                  <a:pt x="7077651" y="1315859"/>
                  <a:pt x="7086383" y="1307525"/>
                </a:cubicBezTo>
                <a:cubicBezTo>
                  <a:pt x="7095114" y="1299190"/>
                  <a:pt x="7099479" y="1283514"/>
                  <a:pt x="7099479" y="1260495"/>
                </a:cubicBezTo>
                <a:cubicBezTo>
                  <a:pt x="7099479" y="1237873"/>
                  <a:pt x="7095213" y="1222494"/>
                  <a:pt x="7086680" y="1214358"/>
                </a:cubicBezTo>
                <a:cubicBezTo>
                  <a:pt x="7078147" y="1206222"/>
                  <a:pt x="7062372" y="1202154"/>
                  <a:pt x="7039353" y="1202154"/>
                </a:cubicBezTo>
                <a:close/>
                <a:moveTo>
                  <a:pt x="5648108" y="1162864"/>
                </a:moveTo>
                <a:cubicBezTo>
                  <a:pt x="5638583" y="1162864"/>
                  <a:pt x="5630645" y="1163261"/>
                  <a:pt x="5624295" y="1164054"/>
                </a:cubicBezTo>
                <a:cubicBezTo>
                  <a:pt x="5617945" y="1164848"/>
                  <a:pt x="5612885" y="1166039"/>
                  <a:pt x="5609115" y="1167626"/>
                </a:cubicBezTo>
                <a:cubicBezTo>
                  <a:pt x="5605344" y="1169214"/>
                  <a:pt x="5602765" y="1171198"/>
                  <a:pt x="5601376" y="1173579"/>
                </a:cubicBezTo>
                <a:cubicBezTo>
                  <a:pt x="5599986" y="1175961"/>
                  <a:pt x="5599292" y="1178739"/>
                  <a:pt x="5599292" y="1181914"/>
                </a:cubicBezTo>
                <a:lnTo>
                  <a:pt x="5599292" y="1977251"/>
                </a:lnTo>
                <a:cubicBezTo>
                  <a:pt x="5599292" y="1980426"/>
                  <a:pt x="5599986" y="1983105"/>
                  <a:pt x="5601376" y="1985288"/>
                </a:cubicBezTo>
                <a:cubicBezTo>
                  <a:pt x="5602765" y="1987471"/>
                  <a:pt x="5605344" y="1989356"/>
                  <a:pt x="5609115" y="1990944"/>
                </a:cubicBezTo>
                <a:cubicBezTo>
                  <a:pt x="5612885" y="1992531"/>
                  <a:pt x="5617945" y="1993722"/>
                  <a:pt x="5624295" y="1994515"/>
                </a:cubicBezTo>
                <a:cubicBezTo>
                  <a:pt x="5630645" y="1995309"/>
                  <a:pt x="5638583" y="1995706"/>
                  <a:pt x="5648108" y="1995706"/>
                </a:cubicBezTo>
                <a:cubicBezTo>
                  <a:pt x="5658029" y="1995706"/>
                  <a:pt x="5666166" y="1995309"/>
                  <a:pt x="5672515" y="1994515"/>
                </a:cubicBezTo>
                <a:cubicBezTo>
                  <a:pt x="5678865" y="1993722"/>
                  <a:pt x="5683826" y="1992531"/>
                  <a:pt x="5687398" y="1990944"/>
                </a:cubicBezTo>
                <a:cubicBezTo>
                  <a:pt x="5690970" y="1989356"/>
                  <a:pt x="5693551" y="1987471"/>
                  <a:pt x="5695137" y="1985288"/>
                </a:cubicBezTo>
                <a:cubicBezTo>
                  <a:pt x="5696725" y="1983105"/>
                  <a:pt x="5697519" y="1980426"/>
                  <a:pt x="5697519" y="1977251"/>
                </a:cubicBezTo>
                <a:lnTo>
                  <a:pt x="5697519" y="1181914"/>
                </a:lnTo>
                <a:cubicBezTo>
                  <a:pt x="5697519" y="1178739"/>
                  <a:pt x="5696725" y="1175961"/>
                  <a:pt x="5695137" y="1173579"/>
                </a:cubicBezTo>
                <a:cubicBezTo>
                  <a:pt x="5693551" y="1171198"/>
                  <a:pt x="5690970" y="1169214"/>
                  <a:pt x="5687398" y="1167626"/>
                </a:cubicBezTo>
                <a:cubicBezTo>
                  <a:pt x="5683826" y="1166039"/>
                  <a:pt x="5678865" y="1164848"/>
                  <a:pt x="5672515" y="1164054"/>
                </a:cubicBezTo>
                <a:cubicBezTo>
                  <a:pt x="5666166" y="1163261"/>
                  <a:pt x="5658029" y="1162864"/>
                  <a:pt x="5648108" y="1162864"/>
                </a:cubicBezTo>
                <a:close/>
                <a:moveTo>
                  <a:pt x="0" y="0"/>
                </a:moveTo>
                <a:lnTo>
                  <a:pt x="12191999" y="0"/>
                </a:lnTo>
                <a:lnTo>
                  <a:pt x="12191999" y="6856717"/>
                </a:lnTo>
                <a:lnTo>
                  <a:pt x="0" y="6856717"/>
                </a:lnTo>
                <a:close/>
              </a:path>
            </a:pathLst>
          </a:custGeom>
          <a:solidFill>
            <a:schemeClr val="tx1">
              <a:alpha val="7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9600" dirty="0"/>
          </a:p>
        </p:txBody>
      </p:sp>
      <p:sp>
        <p:nvSpPr>
          <p:cNvPr id="18" name="TextBox 17">
            <a:extLst>
              <a:ext uri="{FF2B5EF4-FFF2-40B4-BE49-F238E27FC236}">
                <a16:creationId xmlns:a16="http://schemas.microsoft.com/office/drawing/2014/main" id="{AC0B54CA-DD4C-2E91-4474-4A3938C7E692}"/>
              </a:ext>
            </a:extLst>
          </p:cNvPr>
          <p:cNvSpPr txBox="1"/>
          <p:nvPr/>
        </p:nvSpPr>
        <p:spPr>
          <a:xfrm>
            <a:off x="90436" y="2743200"/>
            <a:ext cx="12101564" cy="2523768"/>
          </a:xfrm>
          <a:prstGeom prst="rect">
            <a:avLst/>
          </a:prstGeom>
          <a:noFill/>
        </p:spPr>
        <p:txBody>
          <a:bodyPr wrap="square" rtlCol="0">
            <a:spAutoFit/>
          </a:bodyPr>
          <a:lstStyle/>
          <a:p>
            <a:pPr algn="ctr"/>
            <a:r>
              <a:rPr lang="en-GB" sz="2000" dirty="0">
                <a:solidFill>
                  <a:schemeClr val="bg1"/>
                </a:solidFill>
              </a:rPr>
              <a:t>In conclusion, building positive relationships in the workplace relies heavily on efficient HR management. HR professionals have the ability to establish a culture of trust, collaboration, and productivity by placing a high value on the well-being of their employees, encouraging open lines of communication, and providing an environment that is supportive. Both job satisfaction and organizational performance benefit from investing in healthy relationships between employees and management. HR professionals are able to meet the challenges of the modern workplace and build lasting relationships that contribute to the success of individuals and the organization as a whole by continuously learning, adapting, and showing empathy.</a:t>
            </a:r>
          </a:p>
          <a:p>
            <a:endParaRPr lang="en-GB" dirty="0"/>
          </a:p>
        </p:txBody>
      </p:sp>
    </p:spTree>
    <p:extLst>
      <p:ext uri="{BB962C8B-B14F-4D97-AF65-F5344CB8AC3E}">
        <p14:creationId xmlns:p14="http://schemas.microsoft.com/office/powerpoint/2010/main" val="24358015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 picture containing colorfulness, screenshot, purple, blue&#10;&#10;Description automatically generated">
            <a:extLst>
              <a:ext uri="{FF2B5EF4-FFF2-40B4-BE49-F238E27FC236}">
                <a16:creationId xmlns:a16="http://schemas.microsoft.com/office/drawing/2014/main" id="{3BAED6B0-3A9D-1F55-186F-5D8610B3AA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336" y="1080615"/>
            <a:ext cx="11374734" cy="5511103"/>
          </a:xfrm>
          <a:prstGeom prst="rect">
            <a:avLst/>
          </a:prstGeom>
        </p:spPr>
      </p:pic>
      <p:sp>
        <p:nvSpPr>
          <p:cNvPr id="21" name="Freeform: Shape 20">
            <a:extLst>
              <a:ext uri="{FF2B5EF4-FFF2-40B4-BE49-F238E27FC236}">
                <a16:creationId xmlns:a16="http://schemas.microsoft.com/office/drawing/2014/main" id="{4503B59A-D3C7-4588-4ACF-8BFCD6DB29B9}"/>
              </a:ext>
            </a:extLst>
          </p:cNvPr>
          <p:cNvSpPr/>
          <p:nvPr/>
        </p:nvSpPr>
        <p:spPr>
          <a:xfrm>
            <a:off x="0" y="0"/>
            <a:ext cx="12192000" cy="6858000"/>
          </a:xfrm>
          <a:custGeom>
            <a:avLst/>
            <a:gdLst/>
            <a:ahLst/>
            <a:cxnLst/>
            <a:rect l="l" t="t" r="r" b="b"/>
            <a:pathLst>
              <a:path w="12192000" h="6858000">
                <a:moveTo>
                  <a:pt x="9801385" y="3795117"/>
                </a:moveTo>
                <a:cubicBezTo>
                  <a:pt x="9775961" y="3795117"/>
                  <a:pt x="9754723" y="3797442"/>
                  <a:pt x="9737668" y="3802093"/>
                </a:cubicBezTo>
                <a:cubicBezTo>
                  <a:pt x="9720616" y="3806744"/>
                  <a:pt x="9707128" y="3814496"/>
                  <a:pt x="9697206" y="3825348"/>
                </a:cubicBezTo>
                <a:cubicBezTo>
                  <a:pt x="9687285" y="3836200"/>
                  <a:pt x="9680308" y="3850462"/>
                  <a:pt x="9676277" y="3868136"/>
                </a:cubicBezTo>
                <a:cubicBezTo>
                  <a:pt x="9672247" y="3885809"/>
                  <a:pt x="9670231" y="3907668"/>
                  <a:pt x="9670231" y="3933713"/>
                </a:cubicBezTo>
                <a:cubicBezTo>
                  <a:pt x="9670231" y="3959138"/>
                  <a:pt x="9672247" y="3980532"/>
                  <a:pt x="9676277" y="3997895"/>
                </a:cubicBezTo>
                <a:cubicBezTo>
                  <a:pt x="9680308" y="4015259"/>
                  <a:pt x="9687285" y="4029211"/>
                  <a:pt x="9697206" y="4039753"/>
                </a:cubicBezTo>
                <a:cubicBezTo>
                  <a:pt x="9707128" y="4050295"/>
                  <a:pt x="9720616" y="4057892"/>
                  <a:pt x="9737668" y="4062543"/>
                </a:cubicBezTo>
                <a:cubicBezTo>
                  <a:pt x="9754723" y="4067193"/>
                  <a:pt x="9775961" y="4069519"/>
                  <a:pt x="9801385" y="4069519"/>
                </a:cubicBezTo>
                <a:cubicBezTo>
                  <a:pt x="9826811" y="4069519"/>
                  <a:pt x="9847894" y="4067193"/>
                  <a:pt x="9864637" y="4062543"/>
                </a:cubicBezTo>
                <a:cubicBezTo>
                  <a:pt x="9881381" y="4057892"/>
                  <a:pt x="9894868" y="4050295"/>
                  <a:pt x="9905100" y="4039753"/>
                </a:cubicBezTo>
                <a:cubicBezTo>
                  <a:pt x="9915332" y="4029211"/>
                  <a:pt x="9922464" y="4015259"/>
                  <a:pt x="9926494" y="3997895"/>
                </a:cubicBezTo>
                <a:cubicBezTo>
                  <a:pt x="9930526" y="3980532"/>
                  <a:pt x="9932540" y="3959138"/>
                  <a:pt x="9932540" y="3933713"/>
                </a:cubicBezTo>
                <a:cubicBezTo>
                  <a:pt x="9932540" y="3907668"/>
                  <a:pt x="9930526" y="3885809"/>
                  <a:pt x="9926494" y="3868136"/>
                </a:cubicBezTo>
                <a:cubicBezTo>
                  <a:pt x="9922464" y="3850462"/>
                  <a:pt x="9915332" y="3836200"/>
                  <a:pt x="9905100" y="3825348"/>
                </a:cubicBezTo>
                <a:cubicBezTo>
                  <a:pt x="9894868" y="3814496"/>
                  <a:pt x="9881381" y="3806744"/>
                  <a:pt x="9864637" y="3802093"/>
                </a:cubicBezTo>
                <a:cubicBezTo>
                  <a:pt x="9847894" y="3797442"/>
                  <a:pt x="9826811" y="3795117"/>
                  <a:pt x="9801385" y="3795117"/>
                </a:cubicBezTo>
                <a:close/>
                <a:moveTo>
                  <a:pt x="3722502" y="3671404"/>
                </a:moveTo>
                <a:lnTo>
                  <a:pt x="3811799" y="3671404"/>
                </a:lnTo>
                <a:lnTo>
                  <a:pt x="3811799" y="3812790"/>
                </a:lnTo>
                <a:cubicBezTo>
                  <a:pt x="3783273" y="3845036"/>
                  <a:pt x="3755213" y="3869531"/>
                  <a:pt x="3727618" y="3886274"/>
                </a:cubicBezTo>
                <a:cubicBezTo>
                  <a:pt x="3700023" y="3903017"/>
                  <a:pt x="3669792" y="3911389"/>
                  <a:pt x="3636925" y="3911389"/>
                </a:cubicBezTo>
                <a:cubicBezTo>
                  <a:pt x="3597858" y="3911389"/>
                  <a:pt x="3567318" y="3901467"/>
                  <a:pt x="3545304" y="3881623"/>
                </a:cubicBezTo>
                <a:cubicBezTo>
                  <a:pt x="3523289" y="3861780"/>
                  <a:pt x="3512282" y="3834494"/>
                  <a:pt x="3512282" y="3799768"/>
                </a:cubicBezTo>
                <a:cubicBezTo>
                  <a:pt x="3512282" y="3779304"/>
                  <a:pt x="3516158" y="3761166"/>
                  <a:pt x="3523909" y="3745353"/>
                </a:cubicBezTo>
                <a:cubicBezTo>
                  <a:pt x="3531661" y="3729540"/>
                  <a:pt x="3543908" y="3716052"/>
                  <a:pt x="3560651" y="3704890"/>
                </a:cubicBezTo>
                <a:cubicBezTo>
                  <a:pt x="3577395" y="3693728"/>
                  <a:pt x="3599099" y="3685356"/>
                  <a:pt x="3625764" y="3679775"/>
                </a:cubicBezTo>
                <a:cubicBezTo>
                  <a:pt x="3652429" y="3674194"/>
                  <a:pt x="3684675" y="3671404"/>
                  <a:pt x="3722502" y="3671404"/>
                </a:cubicBezTo>
                <a:close/>
                <a:moveTo>
                  <a:pt x="7921873" y="3326308"/>
                </a:moveTo>
                <a:cubicBezTo>
                  <a:pt x="7960940" y="3326308"/>
                  <a:pt x="7993342" y="3333440"/>
                  <a:pt x="8019076" y="3347702"/>
                </a:cubicBezTo>
                <a:cubicBezTo>
                  <a:pt x="8044811" y="3361965"/>
                  <a:pt x="8065431" y="3381809"/>
                  <a:pt x="8080933" y="3407234"/>
                </a:cubicBezTo>
                <a:cubicBezTo>
                  <a:pt x="8096436" y="3432658"/>
                  <a:pt x="8107443" y="3462579"/>
                  <a:pt x="8113954" y="3496996"/>
                </a:cubicBezTo>
                <a:cubicBezTo>
                  <a:pt x="8120466" y="3531412"/>
                  <a:pt x="8123721" y="3569084"/>
                  <a:pt x="8123721" y="3610012"/>
                </a:cubicBezTo>
                <a:cubicBezTo>
                  <a:pt x="8123721" y="3654040"/>
                  <a:pt x="8119690" y="3693263"/>
                  <a:pt x="8111629" y="3727679"/>
                </a:cubicBezTo>
                <a:cubicBezTo>
                  <a:pt x="8103568" y="3762096"/>
                  <a:pt x="8091165" y="3791396"/>
                  <a:pt x="8074422" y="3815581"/>
                </a:cubicBezTo>
                <a:cubicBezTo>
                  <a:pt x="8057679" y="3839765"/>
                  <a:pt x="8036285" y="3858214"/>
                  <a:pt x="8010240" y="3870926"/>
                </a:cubicBezTo>
                <a:cubicBezTo>
                  <a:pt x="7984195" y="3883639"/>
                  <a:pt x="7953499" y="3889995"/>
                  <a:pt x="7918152" y="3889995"/>
                </a:cubicBezTo>
                <a:cubicBezTo>
                  <a:pt x="7879705" y="3889995"/>
                  <a:pt x="7847459" y="3883019"/>
                  <a:pt x="7821414" y="3869066"/>
                </a:cubicBezTo>
                <a:cubicBezTo>
                  <a:pt x="7795369" y="3855113"/>
                  <a:pt x="7774751" y="3835425"/>
                  <a:pt x="7759557" y="3810000"/>
                </a:cubicBezTo>
                <a:cubicBezTo>
                  <a:pt x="7744364" y="3784575"/>
                  <a:pt x="7733358" y="3754654"/>
                  <a:pt x="7726536" y="3720238"/>
                </a:cubicBezTo>
                <a:cubicBezTo>
                  <a:pt x="7719714" y="3685821"/>
                  <a:pt x="7716304" y="3648149"/>
                  <a:pt x="7716304" y="3607221"/>
                </a:cubicBezTo>
                <a:cubicBezTo>
                  <a:pt x="7716304" y="3563193"/>
                  <a:pt x="7720490" y="3523971"/>
                  <a:pt x="7728862" y="3489554"/>
                </a:cubicBezTo>
                <a:cubicBezTo>
                  <a:pt x="7737233" y="3455138"/>
                  <a:pt x="7749791" y="3425682"/>
                  <a:pt x="7766534" y="3401188"/>
                </a:cubicBezTo>
                <a:cubicBezTo>
                  <a:pt x="7783277" y="3376693"/>
                  <a:pt x="7804671" y="3358089"/>
                  <a:pt x="7830716" y="3345377"/>
                </a:cubicBezTo>
                <a:cubicBezTo>
                  <a:pt x="7856761" y="3332665"/>
                  <a:pt x="7887146" y="3326308"/>
                  <a:pt x="7921873" y="3326308"/>
                </a:cubicBezTo>
                <a:close/>
                <a:moveTo>
                  <a:pt x="8665939" y="3157016"/>
                </a:moveTo>
                <a:cubicBezTo>
                  <a:pt x="8643615" y="3157016"/>
                  <a:pt x="8624856" y="3157792"/>
                  <a:pt x="8609664" y="3159342"/>
                </a:cubicBezTo>
                <a:cubicBezTo>
                  <a:pt x="8594470" y="3160892"/>
                  <a:pt x="8582378" y="3163218"/>
                  <a:pt x="8573386" y="3166318"/>
                </a:cubicBezTo>
                <a:cubicBezTo>
                  <a:pt x="8564395" y="3169419"/>
                  <a:pt x="8558194" y="3173295"/>
                  <a:pt x="8554783" y="3177945"/>
                </a:cubicBezTo>
                <a:cubicBezTo>
                  <a:pt x="8551372" y="3182596"/>
                  <a:pt x="8549667" y="3188022"/>
                  <a:pt x="8549667" y="3194223"/>
                </a:cubicBezTo>
                <a:lnTo>
                  <a:pt x="8549667" y="3702099"/>
                </a:lnTo>
                <a:cubicBezTo>
                  <a:pt x="8549667" y="3765351"/>
                  <a:pt x="8554783" y="3818216"/>
                  <a:pt x="8565015" y="3860694"/>
                </a:cubicBezTo>
                <a:cubicBezTo>
                  <a:pt x="8575247" y="3903172"/>
                  <a:pt x="8592300" y="3940534"/>
                  <a:pt x="8616174" y="3972781"/>
                </a:cubicBezTo>
                <a:cubicBezTo>
                  <a:pt x="8640048" y="4005027"/>
                  <a:pt x="8671366" y="4030451"/>
                  <a:pt x="8710122" y="4049055"/>
                </a:cubicBezTo>
                <a:cubicBezTo>
                  <a:pt x="8748880" y="4067659"/>
                  <a:pt x="8796784" y="4076960"/>
                  <a:pt x="8853834" y="4076960"/>
                </a:cubicBezTo>
                <a:cubicBezTo>
                  <a:pt x="8904684" y="4076960"/>
                  <a:pt x="8953828" y="4064558"/>
                  <a:pt x="9001268" y="4039753"/>
                </a:cubicBezTo>
                <a:cubicBezTo>
                  <a:pt x="9048706" y="4014948"/>
                  <a:pt x="9095370" y="3977741"/>
                  <a:pt x="9141259" y="3928132"/>
                </a:cubicBezTo>
                <a:lnTo>
                  <a:pt x="9141259" y="4023940"/>
                </a:lnTo>
                <a:cubicBezTo>
                  <a:pt x="9141259" y="4030141"/>
                  <a:pt x="9142810" y="4035567"/>
                  <a:pt x="9145910" y="4040218"/>
                </a:cubicBezTo>
                <a:cubicBezTo>
                  <a:pt x="9149010" y="4044869"/>
                  <a:pt x="9154282" y="4048745"/>
                  <a:pt x="9161722" y="4051846"/>
                </a:cubicBezTo>
                <a:cubicBezTo>
                  <a:pt x="9169164" y="4054946"/>
                  <a:pt x="9179241" y="4057271"/>
                  <a:pt x="9191954" y="4058822"/>
                </a:cubicBezTo>
                <a:cubicBezTo>
                  <a:pt x="9204666" y="4060372"/>
                  <a:pt x="9221254" y="4061147"/>
                  <a:pt x="9241718" y="4061147"/>
                </a:cubicBezTo>
                <a:cubicBezTo>
                  <a:pt x="9260942" y="4061147"/>
                  <a:pt x="9276910" y="4060372"/>
                  <a:pt x="9289622" y="4058822"/>
                </a:cubicBezTo>
                <a:cubicBezTo>
                  <a:pt x="9302334" y="4057271"/>
                  <a:pt x="9312566" y="4054946"/>
                  <a:pt x="9320318" y="4051846"/>
                </a:cubicBezTo>
                <a:cubicBezTo>
                  <a:pt x="9328069" y="4048745"/>
                  <a:pt x="9333496" y="4044869"/>
                  <a:pt x="9336596" y="4040218"/>
                </a:cubicBezTo>
                <a:cubicBezTo>
                  <a:pt x="9339696" y="4035567"/>
                  <a:pt x="9341246" y="4030141"/>
                  <a:pt x="9341246" y="4023940"/>
                </a:cubicBezTo>
                <a:lnTo>
                  <a:pt x="9341246" y="3194223"/>
                </a:lnTo>
                <a:cubicBezTo>
                  <a:pt x="9341246" y="3188022"/>
                  <a:pt x="9339386" y="3182596"/>
                  <a:pt x="9335666" y="3177945"/>
                </a:cubicBezTo>
                <a:cubicBezTo>
                  <a:pt x="9331945" y="3173295"/>
                  <a:pt x="9325744" y="3169419"/>
                  <a:pt x="9317062" y="3166318"/>
                </a:cubicBezTo>
                <a:cubicBezTo>
                  <a:pt x="9308380" y="3163218"/>
                  <a:pt x="9296598" y="3160892"/>
                  <a:pt x="9281716" y="3159342"/>
                </a:cubicBezTo>
                <a:cubicBezTo>
                  <a:pt x="9266832" y="3157792"/>
                  <a:pt x="9247919" y="3157016"/>
                  <a:pt x="9224974" y="3157016"/>
                </a:cubicBezTo>
                <a:cubicBezTo>
                  <a:pt x="9202030" y="3157016"/>
                  <a:pt x="9183116" y="3157792"/>
                  <a:pt x="9168234" y="3159342"/>
                </a:cubicBezTo>
                <a:cubicBezTo>
                  <a:pt x="9153351" y="3160892"/>
                  <a:pt x="9141414" y="3163218"/>
                  <a:pt x="9132422" y="3166318"/>
                </a:cubicBezTo>
                <a:cubicBezTo>
                  <a:pt x="9123430" y="3169419"/>
                  <a:pt x="9117230" y="3173295"/>
                  <a:pt x="9113818" y="3177945"/>
                </a:cubicBezTo>
                <a:cubicBezTo>
                  <a:pt x="9110408" y="3182596"/>
                  <a:pt x="9108702" y="3188022"/>
                  <a:pt x="9108702" y="3194223"/>
                </a:cubicBezTo>
                <a:lnTo>
                  <a:pt x="9108702" y="3745818"/>
                </a:lnTo>
                <a:cubicBezTo>
                  <a:pt x="9074596" y="3787365"/>
                  <a:pt x="9042505" y="3818992"/>
                  <a:pt x="9012430" y="3840696"/>
                </a:cubicBezTo>
                <a:cubicBezTo>
                  <a:pt x="8982354" y="3862400"/>
                  <a:pt x="8952433" y="3873252"/>
                  <a:pt x="8922668" y="3873252"/>
                </a:cubicBezTo>
                <a:cubicBezTo>
                  <a:pt x="8899104" y="3873252"/>
                  <a:pt x="8878484" y="3868756"/>
                  <a:pt x="8860811" y="3859764"/>
                </a:cubicBezTo>
                <a:cubicBezTo>
                  <a:pt x="8843138" y="3850772"/>
                  <a:pt x="8828565" y="3838060"/>
                  <a:pt x="8817092" y="3821627"/>
                </a:cubicBezTo>
                <a:cubicBezTo>
                  <a:pt x="8805620" y="3805194"/>
                  <a:pt x="8797094" y="3785505"/>
                  <a:pt x="8791512" y="3762561"/>
                </a:cubicBezTo>
                <a:cubicBezTo>
                  <a:pt x="8785932" y="3739616"/>
                  <a:pt x="8783141" y="3706440"/>
                  <a:pt x="8783141" y="3663032"/>
                </a:cubicBezTo>
                <a:lnTo>
                  <a:pt x="8783141" y="3194223"/>
                </a:lnTo>
                <a:cubicBezTo>
                  <a:pt x="8783141" y="3188022"/>
                  <a:pt x="8781281" y="3182596"/>
                  <a:pt x="8777560" y="3177945"/>
                </a:cubicBezTo>
                <a:cubicBezTo>
                  <a:pt x="8773840" y="3173295"/>
                  <a:pt x="8767483" y="3169419"/>
                  <a:pt x="8758492" y="3166318"/>
                </a:cubicBezTo>
                <a:cubicBezTo>
                  <a:pt x="8749500" y="3163218"/>
                  <a:pt x="8737562" y="3160892"/>
                  <a:pt x="8722680" y="3159342"/>
                </a:cubicBezTo>
                <a:cubicBezTo>
                  <a:pt x="8707797" y="3157792"/>
                  <a:pt x="8688883" y="3157016"/>
                  <a:pt x="8665939" y="3157016"/>
                </a:cubicBezTo>
                <a:close/>
                <a:moveTo>
                  <a:pt x="6662117" y="3157016"/>
                </a:moveTo>
                <a:cubicBezTo>
                  <a:pt x="6632972" y="3157016"/>
                  <a:pt x="6609562" y="3158257"/>
                  <a:pt x="6591889" y="3160737"/>
                </a:cubicBezTo>
                <a:cubicBezTo>
                  <a:pt x="6574216" y="3163218"/>
                  <a:pt x="6561658" y="3167713"/>
                  <a:pt x="6554217" y="3174225"/>
                </a:cubicBezTo>
                <a:cubicBezTo>
                  <a:pt x="6546776" y="3180736"/>
                  <a:pt x="6543055" y="3189728"/>
                  <a:pt x="6543055" y="3201200"/>
                </a:cubicBezTo>
                <a:cubicBezTo>
                  <a:pt x="6543055" y="3212672"/>
                  <a:pt x="6547085" y="3229260"/>
                  <a:pt x="6555147" y="3250964"/>
                </a:cubicBezTo>
                <a:lnTo>
                  <a:pt x="6840711" y="4013708"/>
                </a:lnTo>
                <a:cubicBezTo>
                  <a:pt x="6843812" y="4022390"/>
                  <a:pt x="6848618" y="4030606"/>
                  <a:pt x="6855129" y="4038358"/>
                </a:cubicBezTo>
                <a:cubicBezTo>
                  <a:pt x="6861640" y="4046109"/>
                  <a:pt x="6868926" y="4051846"/>
                  <a:pt x="6876988" y="4055566"/>
                </a:cubicBezTo>
                <a:lnTo>
                  <a:pt x="6766297" y="4333689"/>
                </a:lnTo>
                <a:cubicBezTo>
                  <a:pt x="6761956" y="4344231"/>
                  <a:pt x="6760096" y="4353222"/>
                  <a:pt x="6760716" y="4360664"/>
                </a:cubicBezTo>
                <a:cubicBezTo>
                  <a:pt x="6761336" y="4368105"/>
                  <a:pt x="6765367" y="4374306"/>
                  <a:pt x="6772808" y="4379267"/>
                </a:cubicBezTo>
                <a:cubicBezTo>
                  <a:pt x="6780250" y="4384228"/>
                  <a:pt x="6791412" y="4387794"/>
                  <a:pt x="6806295" y="4389964"/>
                </a:cubicBezTo>
                <a:cubicBezTo>
                  <a:pt x="6821177" y="4392135"/>
                  <a:pt x="6841021" y="4393220"/>
                  <a:pt x="6865826" y="4393220"/>
                </a:cubicBezTo>
                <a:cubicBezTo>
                  <a:pt x="6913575" y="4393220"/>
                  <a:pt x="6949852" y="4389809"/>
                  <a:pt x="6974656" y="4382988"/>
                </a:cubicBezTo>
                <a:cubicBezTo>
                  <a:pt x="6999461" y="4376167"/>
                  <a:pt x="7014654" y="4365005"/>
                  <a:pt x="7020235" y="4349502"/>
                </a:cubicBezTo>
                <a:lnTo>
                  <a:pt x="7120694" y="4055566"/>
                </a:lnTo>
                <a:lnTo>
                  <a:pt x="7396956" y="3242593"/>
                </a:lnTo>
                <a:cubicBezTo>
                  <a:pt x="7401917" y="3227090"/>
                  <a:pt x="7404398" y="3213602"/>
                  <a:pt x="7404398" y="3202130"/>
                </a:cubicBezTo>
                <a:cubicBezTo>
                  <a:pt x="7404398" y="3190658"/>
                  <a:pt x="7400212" y="3181511"/>
                  <a:pt x="7391840" y="3174690"/>
                </a:cubicBezTo>
                <a:cubicBezTo>
                  <a:pt x="7383469" y="3167868"/>
                  <a:pt x="7370446" y="3163218"/>
                  <a:pt x="7352773" y="3160737"/>
                </a:cubicBezTo>
                <a:cubicBezTo>
                  <a:pt x="7335100" y="3158257"/>
                  <a:pt x="7312931" y="3157016"/>
                  <a:pt x="7286265" y="3157016"/>
                </a:cubicBezTo>
                <a:cubicBezTo>
                  <a:pt x="7252159" y="3157016"/>
                  <a:pt x="7228285" y="3158257"/>
                  <a:pt x="7214642" y="3160737"/>
                </a:cubicBezTo>
                <a:cubicBezTo>
                  <a:pt x="7200999" y="3163218"/>
                  <a:pt x="7191232" y="3167093"/>
                  <a:pt x="7185341" y="3172364"/>
                </a:cubicBezTo>
                <a:cubicBezTo>
                  <a:pt x="7179450" y="3177636"/>
                  <a:pt x="7174644" y="3188332"/>
                  <a:pt x="7170924" y="3204455"/>
                </a:cubicBezTo>
                <a:lnTo>
                  <a:pt x="6992330" y="3770932"/>
                </a:lnTo>
                <a:lnTo>
                  <a:pt x="6989539" y="3770932"/>
                </a:lnTo>
                <a:lnTo>
                  <a:pt x="6794202" y="3215617"/>
                </a:lnTo>
                <a:cubicBezTo>
                  <a:pt x="6789861" y="3201355"/>
                  <a:pt x="6785521" y="3190348"/>
                  <a:pt x="6781180" y="3182596"/>
                </a:cubicBezTo>
                <a:cubicBezTo>
                  <a:pt x="6776839" y="3174845"/>
                  <a:pt x="6770328" y="3169109"/>
                  <a:pt x="6761646" y="3165388"/>
                </a:cubicBezTo>
                <a:cubicBezTo>
                  <a:pt x="6752965" y="3161667"/>
                  <a:pt x="6740872" y="3159342"/>
                  <a:pt x="6725369" y="3158412"/>
                </a:cubicBezTo>
                <a:cubicBezTo>
                  <a:pt x="6709866" y="3157481"/>
                  <a:pt x="6688783" y="3157016"/>
                  <a:pt x="6662117" y="3157016"/>
                </a:cubicBezTo>
                <a:close/>
                <a:moveTo>
                  <a:pt x="7930245" y="3141203"/>
                </a:moveTo>
                <a:cubicBezTo>
                  <a:pt x="7853970" y="3141203"/>
                  <a:pt x="7787463" y="3152676"/>
                  <a:pt x="7730722" y="3175620"/>
                </a:cubicBezTo>
                <a:cubicBezTo>
                  <a:pt x="7673981" y="3198564"/>
                  <a:pt x="7626697" y="3230966"/>
                  <a:pt x="7588870" y="3272823"/>
                </a:cubicBezTo>
                <a:cubicBezTo>
                  <a:pt x="7551043" y="3314681"/>
                  <a:pt x="7522673" y="3364911"/>
                  <a:pt x="7503759" y="3423512"/>
                </a:cubicBezTo>
                <a:cubicBezTo>
                  <a:pt x="7484845" y="3482113"/>
                  <a:pt x="7475389" y="3546760"/>
                  <a:pt x="7475389" y="3617453"/>
                </a:cubicBezTo>
                <a:cubicBezTo>
                  <a:pt x="7475389" y="3690627"/>
                  <a:pt x="7484071" y="3755739"/>
                  <a:pt x="7501434" y="3812790"/>
                </a:cubicBezTo>
                <a:cubicBezTo>
                  <a:pt x="7518796" y="3869841"/>
                  <a:pt x="7545462" y="3917900"/>
                  <a:pt x="7581429" y="3956968"/>
                </a:cubicBezTo>
                <a:cubicBezTo>
                  <a:pt x="7617395" y="3996035"/>
                  <a:pt x="7662664" y="4025801"/>
                  <a:pt x="7717234" y="4046264"/>
                </a:cubicBezTo>
                <a:cubicBezTo>
                  <a:pt x="7771804" y="4066728"/>
                  <a:pt x="7835986" y="4076960"/>
                  <a:pt x="7909781" y="4076960"/>
                </a:cubicBezTo>
                <a:cubicBezTo>
                  <a:pt x="7986055" y="4076960"/>
                  <a:pt x="8052717" y="4065488"/>
                  <a:pt x="8109769" y="4042544"/>
                </a:cubicBezTo>
                <a:cubicBezTo>
                  <a:pt x="8166820" y="4019599"/>
                  <a:pt x="8214259" y="3987043"/>
                  <a:pt x="8252085" y="3944875"/>
                </a:cubicBezTo>
                <a:cubicBezTo>
                  <a:pt x="8289912" y="3902707"/>
                  <a:pt x="8318128" y="3852478"/>
                  <a:pt x="8336731" y="3794187"/>
                </a:cubicBezTo>
                <a:cubicBezTo>
                  <a:pt x="8355335" y="3735896"/>
                  <a:pt x="8364637" y="3671404"/>
                  <a:pt x="8364637" y="3600710"/>
                </a:cubicBezTo>
                <a:cubicBezTo>
                  <a:pt x="8364637" y="3526916"/>
                  <a:pt x="8355955" y="3461494"/>
                  <a:pt x="8338592" y="3404443"/>
                </a:cubicBezTo>
                <a:cubicBezTo>
                  <a:pt x="8321229" y="3347392"/>
                  <a:pt x="8294719" y="3299333"/>
                  <a:pt x="8259062" y="3260266"/>
                </a:cubicBezTo>
                <a:cubicBezTo>
                  <a:pt x="8223405" y="3221199"/>
                  <a:pt x="8178291" y="3191588"/>
                  <a:pt x="8123721" y="3171434"/>
                </a:cubicBezTo>
                <a:cubicBezTo>
                  <a:pt x="8069151" y="3151280"/>
                  <a:pt x="8004659" y="3141203"/>
                  <a:pt x="7930245" y="3141203"/>
                </a:cubicBezTo>
                <a:close/>
                <a:moveTo>
                  <a:pt x="4765936" y="3141203"/>
                </a:moveTo>
                <a:cubicBezTo>
                  <a:pt x="4714466" y="3141203"/>
                  <a:pt x="4665012" y="3153606"/>
                  <a:pt x="4617573" y="3178410"/>
                </a:cubicBezTo>
                <a:cubicBezTo>
                  <a:pt x="4570134" y="3203215"/>
                  <a:pt x="4523470" y="3240422"/>
                  <a:pt x="4477581" y="3290032"/>
                </a:cubicBezTo>
                <a:lnTo>
                  <a:pt x="4477581" y="3194223"/>
                </a:lnTo>
                <a:cubicBezTo>
                  <a:pt x="4477581" y="3188022"/>
                  <a:pt x="4476031" y="3182596"/>
                  <a:pt x="4472930" y="3177945"/>
                </a:cubicBezTo>
                <a:cubicBezTo>
                  <a:pt x="4469830" y="3173295"/>
                  <a:pt x="4464714" y="3169419"/>
                  <a:pt x="4457582" y="3166318"/>
                </a:cubicBezTo>
                <a:cubicBezTo>
                  <a:pt x="4450451" y="3163218"/>
                  <a:pt x="4440374" y="3160892"/>
                  <a:pt x="4427352" y="3159342"/>
                </a:cubicBezTo>
                <a:cubicBezTo>
                  <a:pt x="4414329" y="3157792"/>
                  <a:pt x="4397896" y="3157016"/>
                  <a:pt x="4378053" y="3157016"/>
                </a:cubicBezTo>
                <a:cubicBezTo>
                  <a:pt x="4358829" y="3157016"/>
                  <a:pt x="4342861" y="3157792"/>
                  <a:pt x="4330148" y="3159342"/>
                </a:cubicBezTo>
                <a:cubicBezTo>
                  <a:pt x="4317436" y="3160892"/>
                  <a:pt x="4307049" y="3163218"/>
                  <a:pt x="4298988" y="3166318"/>
                </a:cubicBezTo>
                <a:cubicBezTo>
                  <a:pt x="4290926" y="3169419"/>
                  <a:pt x="4285345" y="3173295"/>
                  <a:pt x="4282245" y="3177945"/>
                </a:cubicBezTo>
                <a:cubicBezTo>
                  <a:pt x="4279144" y="3182596"/>
                  <a:pt x="4277593" y="3188022"/>
                  <a:pt x="4277593" y="3194223"/>
                </a:cubicBezTo>
                <a:lnTo>
                  <a:pt x="4277593" y="4023940"/>
                </a:lnTo>
                <a:cubicBezTo>
                  <a:pt x="4277593" y="4030141"/>
                  <a:pt x="4279454" y="4035567"/>
                  <a:pt x="4283175" y="4040218"/>
                </a:cubicBezTo>
                <a:cubicBezTo>
                  <a:pt x="4286895" y="4044869"/>
                  <a:pt x="4293251" y="4048745"/>
                  <a:pt x="4302243" y="4051846"/>
                </a:cubicBezTo>
                <a:cubicBezTo>
                  <a:pt x="4311235" y="4054946"/>
                  <a:pt x="4323172" y="4057271"/>
                  <a:pt x="4338055" y="4058822"/>
                </a:cubicBezTo>
                <a:cubicBezTo>
                  <a:pt x="4352938" y="4060372"/>
                  <a:pt x="4371851" y="4061147"/>
                  <a:pt x="4394795" y="4061147"/>
                </a:cubicBezTo>
                <a:cubicBezTo>
                  <a:pt x="4417740" y="4061147"/>
                  <a:pt x="4436653" y="4060372"/>
                  <a:pt x="4451536" y="4058822"/>
                </a:cubicBezTo>
                <a:cubicBezTo>
                  <a:pt x="4466419" y="4057271"/>
                  <a:pt x="4478356" y="4054946"/>
                  <a:pt x="4487348" y="4051846"/>
                </a:cubicBezTo>
                <a:cubicBezTo>
                  <a:pt x="4496340" y="4048745"/>
                  <a:pt x="4502697" y="4044869"/>
                  <a:pt x="4506417" y="4040218"/>
                </a:cubicBezTo>
                <a:cubicBezTo>
                  <a:pt x="4510138" y="4035567"/>
                  <a:pt x="4511998" y="4030141"/>
                  <a:pt x="4511998" y="4023940"/>
                </a:cubicBezTo>
                <a:lnTo>
                  <a:pt x="4511998" y="3472346"/>
                </a:lnTo>
                <a:cubicBezTo>
                  <a:pt x="4544864" y="3430798"/>
                  <a:pt x="4576490" y="3399172"/>
                  <a:pt x="4606876" y="3377468"/>
                </a:cubicBezTo>
                <a:cubicBezTo>
                  <a:pt x="4637261" y="3355764"/>
                  <a:pt x="4667337" y="3344912"/>
                  <a:pt x="4697103" y="3344912"/>
                </a:cubicBezTo>
                <a:cubicBezTo>
                  <a:pt x="4720667" y="3344912"/>
                  <a:pt x="4741286" y="3349408"/>
                  <a:pt x="4758959" y="3358399"/>
                </a:cubicBezTo>
                <a:cubicBezTo>
                  <a:pt x="4776633" y="3367391"/>
                  <a:pt x="4791051" y="3380104"/>
                  <a:pt x="4802212" y="3396537"/>
                </a:cubicBezTo>
                <a:cubicBezTo>
                  <a:pt x="4813375" y="3412970"/>
                  <a:pt x="4821901" y="3432658"/>
                  <a:pt x="4827792" y="3455603"/>
                </a:cubicBezTo>
                <a:cubicBezTo>
                  <a:pt x="4833684" y="3478547"/>
                  <a:pt x="4836629" y="3510173"/>
                  <a:pt x="4836629" y="3550481"/>
                </a:cubicBezTo>
                <a:lnTo>
                  <a:pt x="4836629" y="4023940"/>
                </a:lnTo>
                <a:cubicBezTo>
                  <a:pt x="4836629" y="4030141"/>
                  <a:pt x="4838490" y="4035567"/>
                  <a:pt x="4842211" y="4040218"/>
                </a:cubicBezTo>
                <a:cubicBezTo>
                  <a:pt x="4845931" y="4044869"/>
                  <a:pt x="4852132" y="4048745"/>
                  <a:pt x="4860814" y="4051846"/>
                </a:cubicBezTo>
                <a:cubicBezTo>
                  <a:pt x="4869496" y="4054946"/>
                  <a:pt x="4881432" y="4057271"/>
                  <a:pt x="4896626" y="4058822"/>
                </a:cubicBezTo>
                <a:cubicBezTo>
                  <a:pt x="4911818" y="4060372"/>
                  <a:pt x="4930887" y="4061147"/>
                  <a:pt x="4953831" y="4061147"/>
                </a:cubicBezTo>
                <a:cubicBezTo>
                  <a:pt x="4976155" y="4061147"/>
                  <a:pt x="4994914" y="4060372"/>
                  <a:pt x="5010107" y="4058822"/>
                </a:cubicBezTo>
                <a:cubicBezTo>
                  <a:pt x="5025300" y="4057271"/>
                  <a:pt x="5037237" y="4054946"/>
                  <a:pt x="5045919" y="4051846"/>
                </a:cubicBezTo>
                <a:cubicBezTo>
                  <a:pt x="5054601" y="4048745"/>
                  <a:pt x="5060801" y="4044869"/>
                  <a:pt x="5064523" y="4040218"/>
                </a:cubicBezTo>
                <a:cubicBezTo>
                  <a:pt x="5068243" y="4035567"/>
                  <a:pt x="5070104" y="4030141"/>
                  <a:pt x="5070104" y="4023940"/>
                </a:cubicBezTo>
                <a:lnTo>
                  <a:pt x="5070104" y="3511413"/>
                </a:lnTo>
                <a:cubicBezTo>
                  <a:pt x="5070104" y="3451262"/>
                  <a:pt x="5064832" y="3399792"/>
                  <a:pt x="5054290" y="3357004"/>
                </a:cubicBezTo>
                <a:cubicBezTo>
                  <a:pt x="5043748" y="3314216"/>
                  <a:pt x="5026540" y="3276854"/>
                  <a:pt x="5002665" y="3244918"/>
                </a:cubicBezTo>
                <a:cubicBezTo>
                  <a:pt x="4978791" y="3212982"/>
                  <a:pt x="4947476" y="3187712"/>
                  <a:pt x="4908718" y="3169109"/>
                </a:cubicBezTo>
                <a:cubicBezTo>
                  <a:pt x="4869960" y="3150505"/>
                  <a:pt x="4822367" y="3141203"/>
                  <a:pt x="4765936" y="3141203"/>
                </a:cubicBezTo>
                <a:close/>
                <a:moveTo>
                  <a:pt x="3675063" y="3141203"/>
                </a:moveTo>
                <a:cubicBezTo>
                  <a:pt x="3638476" y="3141203"/>
                  <a:pt x="3602974" y="3144149"/>
                  <a:pt x="3568558" y="3150040"/>
                </a:cubicBezTo>
                <a:cubicBezTo>
                  <a:pt x="3534141" y="3155931"/>
                  <a:pt x="3502360" y="3163528"/>
                  <a:pt x="3473215" y="3172830"/>
                </a:cubicBezTo>
                <a:cubicBezTo>
                  <a:pt x="3444069" y="3182131"/>
                  <a:pt x="3418644" y="3192208"/>
                  <a:pt x="3396940" y="3203060"/>
                </a:cubicBezTo>
                <a:cubicBezTo>
                  <a:pt x="3375236" y="3213912"/>
                  <a:pt x="3360043" y="3223834"/>
                  <a:pt x="3351362" y="3232826"/>
                </a:cubicBezTo>
                <a:cubicBezTo>
                  <a:pt x="3342680" y="3241817"/>
                  <a:pt x="3336789" y="3251894"/>
                  <a:pt x="3333689" y="3263057"/>
                </a:cubicBezTo>
                <a:cubicBezTo>
                  <a:pt x="3330588" y="3274219"/>
                  <a:pt x="3329037" y="3289411"/>
                  <a:pt x="3329037" y="3308635"/>
                </a:cubicBezTo>
                <a:cubicBezTo>
                  <a:pt x="3329037" y="3322898"/>
                  <a:pt x="3329968" y="3335920"/>
                  <a:pt x="3331828" y="3347702"/>
                </a:cubicBezTo>
                <a:cubicBezTo>
                  <a:pt x="3333689" y="3359485"/>
                  <a:pt x="3336324" y="3369407"/>
                  <a:pt x="3339734" y="3377468"/>
                </a:cubicBezTo>
                <a:cubicBezTo>
                  <a:pt x="3343145" y="3385530"/>
                  <a:pt x="3347486" y="3391731"/>
                  <a:pt x="3352757" y="3396072"/>
                </a:cubicBezTo>
                <a:cubicBezTo>
                  <a:pt x="3358028" y="3400412"/>
                  <a:pt x="3364074" y="3402583"/>
                  <a:pt x="3370895" y="3402583"/>
                </a:cubicBezTo>
                <a:cubicBezTo>
                  <a:pt x="3380818" y="3402583"/>
                  <a:pt x="3393685" y="3398242"/>
                  <a:pt x="3409498" y="3389560"/>
                </a:cubicBezTo>
                <a:cubicBezTo>
                  <a:pt x="3425311" y="3380879"/>
                  <a:pt x="3445000" y="3371267"/>
                  <a:pt x="3468564" y="3360725"/>
                </a:cubicBezTo>
                <a:cubicBezTo>
                  <a:pt x="3492129" y="3350183"/>
                  <a:pt x="3519259" y="3340571"/>
                  <a:pt x="3549954" y="3331889"/>
                </a:cubicBezTo>
                <a:cubicBezTo>
                  <a:pt x="3580650" y="3323208"/>
                  <a:pt x="3615532" y="3318867"/>
                  <a:pt x="3654599" y="3318867"/>
                </a:cubicBezTo>
                <a:cubicBezTo>
                  <a:pt x="3684365" y="3318867"/>
                  <a:pt x="3709324" y="3321968"/>
                  <a:pt x="3729478" y="3328169"/>
                </a:cubicBezTo>
                <a:cubicBezTo>
                  <a:pt x="3749632" y="3334370"/>
                  <a:pt x="3765755" y="3343982"/>
                  <a:pt x="3777847" y="3357004"/>
                </a:cubicBezTo>
                <a:cubicBezTo>
                  <a:pt x="3789940" y="3370027"/>
                  <a:pt x="3798621" y="3386305"/>
                  <a:pt x="3803892" y="3405838"/>
                </a:cubicBezTo>
                <a:cubicBezTo>
                  <a:pt x="3809163" y="3425372"/>
                  <a:pt x="3811799" y="3448161"/>
                  <a:pt x="3811799" y="3474206"/>
                </a:cubicBezTo>
                <a:lnTo>
                  <a:pt x="3811799" y="3524436"/>
                </a:lnTo>
                <a:lnTo>
                  <a:pt x="3730874" y="3524436"/>
                </a:lnTo>
                <a:cubicBezTo>
                  <a:pt x="3657079" y="3524436"/>
                  <a:pt x="3592277" y="3530017"/>
                  <a:pt x="3536467" y="3541179"/>
                </a:cubicBezTo>
                <a:cubicBezTo>
                  <a:pt x="3480656" y="3552341"/>
                  <a:pt x="3433992" y="3569549"/>
                  <a:pt x="3396475" y="3592804"/>
                </a:cubicBezTo>
                <a:cubicBezTo>
                  <a:pt x="3358958" y="3616058"/>
                  <a:pt x="3330743" y="3645514"/>
                  <a:pt x="3311829" y="3681170"/>
                </a:cubicBezTo>
                <a:cubicBezTo>
                  <a:pt x="3292916" y="3716827"/>
                  <a:pt x="3283459" y="3758840"/>
                  <a:pt x="3283459" y="3807209"/>
                </a:cubicBezTo>
                <a:cubicBezTo>
                  <a:pt x="3283459" y="3851858"/>
                  <a:pt x="3290900" y="3890925"/>
                  <a:pt x="3305783" y="3924411"/>
                </a:cubicBezTo>
                <a:cubicBezTo>
                  <a:pt x="3320666" y="3957898"/>
                  <a:pt x="3341595" y="3985958"/>
                  <a:pt x="3368570" y="4008592"/>
                </a:cubicBezTo>
                <a:cubicBezTo>
                  <a:pt x="3395545" y="4031227"/>
                  <a:pt x="3427481" y="4048280"/>
                  <a:pt x="3464378" y="4059752"/>
                </a:cubicBezTo>
                <a:cubicBezTo>
                  <a:pt x="3501275" y="4071224"/>
                  <a:pt x="3541738" y="4076960"/>
                  <a:pt x="3585766" y="4076960"/>
                </a:cubicBezTo>
                <a:cubicBezTo>
                  <a:pt x="3639096" y="4076960"/>
                  <a:pt x="3687620" y="4066728"/>
                  <a:pt x="3731339" y="4046264"/>
                </a:cubicBezTo>
                <a:cubicBezTo>
                  <a:pt x="3775057" y="4025801"/>
                  <a:pt x="3813969" y="3997275"/>
                  <a:pt x="3848076" y="3960688"/>
                </a:cubicBezTo>
                <a:lnTo>
                  <a:pt x="3848076" y="4026731"/>
                </a:lnTo>
                <a:cubicBezTo>
                  <a:pt x="3848076" y="4035412"/>
                  <a:pt x="3850711" y="4042234"/>
                  <a:pt x="3855982" y="4047195"/>
                </a:cubicBezTo>
                <a:cubicBezTo>
                  <a:pt x="3861253" y="4052156"/>
                  <a:pt x="3870245" y="4055721"/>
                  <a:pt x="3882957" y="4057892"/>
                </a:cubicBezTo>
                <a:cubicBezTo>
                  <a:pt x="3895669" y="4060062"/>
                  <a:pt x="3915978" y="4061147"/>
                  <a:pt x="3943884" y="4061147"/>
                </a:cubicBezTo>
                <a:cubicBezTo>
                  <a:pt x="3969929" y="4061147"/>
                  <a:pt x="3989617" y="4060062"/>
                  <a:pt x="4002950" y="4057892"/>
                </a:cubicBezTo>
                <a:cubicBezTo>
                  <a:pt x="4016282" y="4055721"/>
                  <a:pt x="4026049" y="4052156"/>
                  <a:pt x="4032250" y="4047195"/>
                </a:cubicBezTo>
                <a:cubicBezTo>
                  <a:pt x="4038451" y="4042234"/>
                  <a:pt x="4041552" y="4035412"/>
                  <a:pt x="4041552" y="4026731"/>
                </a:cubicBezTo>
                <a:lnTo>
                  <a:pt x="4041552" y="3468625"/>
                </a:lnTo>
                <a:cubicBezTo>
                  <a:pt x="4041552" y="3411575"/>
                  <a:pt x="4034731" y="3362275"/>
                  <a:pt x="4021089" y="3320727"/>
                </a:cubicBezTo>
                <a:cubicBezTo>
                  <a:pt x="4007446" y="3279179"/>
                  <a:pt x="3985742" y="3245228"/>
                  <a:pt x="3955976" y="3218873"/>
                </a:cubicBezTo>
                <a:cubicBezTo>
                  <a:pt x="3926211" y="3192518"/>
                  <a:pt x="3888228" y="3172984"/>
                  <a:pt x="3842029" y="3160272"/>
                </a:cubicBezTo>
                <a:cubicBezTo>
                  <a:pt x="3795831" y="3147560"/>
                  <a:pt x="3740176" y="3141203"/>
                  <a:pt x="3675063" y="3141203"/>
                </a:cubicBezTo>
                <a:close/>
                <a:moveTo>
                  <a:pt x="1302705" y="2851919"/>
                </a:moveTo>
                <a:cubicBezTo>
                  <a:pt x="1296504" y="2851919"/>
                  <a:pt x="1291233" y="2853624"/>
                  <a:pt x="1286892" y="2857035"/>
                </a:cubicBezTo>
                <a:cubicBezTo>
                  <a:pt x="1282552" y="2860445"/>
                  <a:pt x="1278831" y="2866026"/>
                  <a:pt x="1275730" y="2873778"/>
                </a:cubicBezTo>
                <a:cubicBezTo>
                  <a:pt x="1272630" y="2881530"/>
                  <a:pt x="1270304" y="2891916"/>
                  <a:pt x="1268754" y="2904939"/>
                </a:cubicBezTo>
                <a:cubicBezTo>
                  <a:pt x="1267204" y="2917961"/>
                  <a:pt x="1266429" y="2933774"/>
                  <a:pt x="1266429" y="2952378"/>
                </a:cubicBezTo>
                <a:cubicBezTo>
                  <a:pt x="1266429" y="2970361"/>
                  <a:pt x="1267204" y="2985709"/>
                  <a:pt x="1268754" y="2998422"/>
                </a:cubicBezTo>
                <a:cubicBezTo>
                  <a:pt x="1270304" y="3011134"/>
                  <a:pt x="1272630" y="3021366"/>
                  <a:pt x="1275730" y="3029117"/>
                </a:cubicBezTo>
                <a:cubicBezTo>
                  <a:pt x="1278831" y="3036869"/>
                  <a:pt x="1282552" y="3042605"/>
                  <a:pt x="1286892" y="3046326"/>
                </a:cubicBezTo>
                <a:cubicBezTo>
                  <a:pt x="1291233" y="3050046"/>
                  <a:pt x="1296504" y="3051907"/>
                  <a:pt x="1302705" y="3051907"/>
                </a:cubicBezTo>
                <a:lnTo>
                  <a:pt x="1604082" y="3051907"/>
                </a:lnTo>
                <a:lnTo>
                  <a:pt x="1604082" y="4022080"/>
                </a:lnTo>
                <a:cubicBezTo>
                  <a:pt x="1604082" y="4028281"/>
                  <a:pt x="1606098" y="4033862"/>
                  <a:pt x="1610129" y="4038823"/>
                </a:cubicBezTo>
                <a:cubicBezTo>
                  <a:pt x="1614159" y="4043784"/>
                  <a:pt x="1620826" y="4047815"/>
                  <a:pt x="1630127" y="4050915"/>
                </a:cubicBezTo>
                <a:cubicBezTo>
                  <a:pt x="1639429" y="4054016"/>
                  <a:pt x="1651986" y="4056496"/>
                  <a:pt x="1667799" y="4058357"/>
                </a:cubicBezTo>
                <a:cubicBezTo>
                  <a:pt x="1683612" y="4060217"/>
                  <a:pt x="1703301" y="4061147"/>
                  <a:pt x="1726865" y="4061147"/>
                </a:cubicBezTo>
                <a:cubicBezTo>
                  <a:pt x="1750430" y="4061147"/>
                  <a:pt x="1770119" y="4060217"/>
                  <a:pt x="1785932" y="4058357"/>
                </a:cubicBezTo>
                <a:cubicBezTo>
                  <a:pt x="1801745" y="4056496"/>
                  <a:pt x="1814302" y="4054016"/>
                  <a:pt x="1823604" y="4050915"/>
                </a:cubicBezTo>
                <a:cubicBezTo>
                  <a:pt x="1832905" y="4047815"/>
                  <a:pt x="1839572" y="4043784"/>
                  <a:pt x="1843602" y="4038823"/>
                </a:cubicBezTo>
                <a:cubicBezTo>
                  <a:pt x="1847633" y="4033862"/>
                  <a:pt x="1849649" y="4028281"/>
                  <a:pt x="1849649" y="4022080"/>
                </a:cubicBezTo>
                <a:lnTo>
                  <a:pt x="1849649" y="3051907"/>
                </a:lnTo>
                <a:lnTo>
                  <a:pt x="2151026" y="3051907"/>
                </a:lnTo>
                <a:cubicBezTo>
                  <a:pt x="2156607" y="3051907"/>
                  <a:pt x="2161723" y="3050046"/>
                  <a:pt x="2166374" y="3046326"/>
                </a:cubicBezTo>
                <a:cubicBezTo>
                  <a:pt x="2171025" y="3042605"/>
                  <a:pt x="2174900" y="3036869"/>
                  <a:pt x="2178001" y="3029117"/>
                </a:cubicBezTo>
                <a:cubicBezTo>
                  <a:pt x="2181101" y="3021366"/>
                  <a:pt x="2183427" y="3011134"/>
                  <a:pt x="2184977" y="2998422"/>
                </a:cubicBezTo>
                <a:cubicBezTo>
                  <a:pt x="2186527" y="2985709"/>
                  <a:pt x="2187302" y="2970361"/>
                  <a:pt x="2187302" y="2952378"/>
                </a:cubicBezTo>
                <a:cubicBezTo>
                  <a:pt x="2187302" y="2933774"/>
                  <a:pt x="2186527" y="2917961"/>
                  <a:pt x="2184977" y="2904939"/>
                </a:cubicBezTo>
                <a:cubicBezTo>
                  <a:pt x="2183427" y="2891916"/>
                  <a:pt x="2181101" y="2881530"/>
                  <a:pt x="2178001" y="2873778"/>
                </a:cubicBezTo>
                <a:cubicBezTo>
                  <a:pt x="2174900" y="2866026"/>
                  <a:pt x="2171025" y="2860445"/>
                  <a:pt x="2166374" y="2857035"/>
                </a:cubicBezTo>
                <a:cubicBezTo>
                  <a:pt x="2161723" y="2853624"/>
                  <a:pt x="2156607" y="2851919"/>
                  <a:pt x="2151026" y="2851919"/>
                </a:cubicBezTo>
                <a:close/>
                <a:moveTo>
                  <a:pt x="9801385" y="2768203"/>
                </a:moveTo>
                <a:cubicBezTo>
                  <a:pt x="9776582" y="2768203"/>
                  <a:pt x="9755963" y="2769133"/>
                  <a:pt x="9739529" y="2770993"/>
                </a:cubicBezTo>
                <a:cubicBezTo>
                  <a:pt x="9723097" y="2772854"/>
                  <a:pt x="9710074" y="2775799"/>
                  <a:pt x="9700461" y="2779830"/>
                </a:cubicBezTo>
                <a:cubicBezTo>
                  <a:pt x="9690850" y="2783861"/>
                  <a:pt x="9684183" y="2788977"/>
                  <a:pt x="9680463" y="2795178"/>
                </a:cubicBezTo>
                <a:cubicBezTo>
                  <a:pt x="9676742" y="2801379"/>
                  <a:pt x="9674881" y="2808511"/>
                  <a:pt x="9674881" y="2816572"/>
                </a:cubicBezTo>
                <a:lnTo>
                  <a:pt x="9699066" y="3661172"/>
                </a:lnTo>
                <a:cubicBezTo>
                  <a:pt x="9699687" y="3667373"/>
                  <a:pt x="9701547" y="3672954"/>
                  <a:pt x="9704647" y="3677915"/>
                </a:cubicBezTo>
                <a:cubicBezTo>
                  <a:pt x="9707749" y="3682876"/>
                  <a:pt x="9713175" y="3687062"/>
                  <a:pt x="9720925" y="3690472"/>
                </a:cubicBezTo>
                <a:cubicBezTo>
                  <a:pt x="9728678" y="3693883"/>
                  <a:pt x="9739064" y="3696518"/>
                  <a:pt x="9752086" y="3698379"/>
                </a:cubicBezTo>
                <a:cubicBezTo>
                  <a:pt x="9765109" y="3700239"/>
                  <a:pt x="9781542" y="3701169"/>
                  <a:pt x="9801385" y="3701169"/>
                </a:cubicBezTo>
                <a:cubicBezTo>
                  <a:pt x="9820610" y="3701169"/>
                  <a:pt x="9836888" y="3700239"/>
                  <a:pt x="9850220" y="3698379"/>
                </a:cubicBezTo>
                <a:cubicBezTo>
                  <a:pt x="9863553" y="3696518"/>
                  <a:pt x="9874095" y="3693883"/>
                  <a:pt x="9881846" y="3690472"/>
                </a:cubicBezTo>
                <a:cubicBezTo>
                  <a:pt x="9889598" y="3687062"/>
                  <a:pt x="9895024" y="3682876"/>
                  <a:pt x="9898124" y="3677915"/>
                </a:cubicBezTo>
                <a:cubicBezTo>
                  <a:pt x="9901225" y="3672954"/>
                  <a:pt x="9903086" y="3667373"/>
                  <a:pt x="9903705" y="3661172"/>
                </a:cubicBezTo>
                <a:lnTo>
                  <a:pt x="9927889" y="2816572"/>
                </a:lnTo>
                <a:cubicBezTo>
                  <a:pt x="9927889" y="2808511"/>
                  <a:pt x="9925875" y="2801534"/>
                  <a:pt x="9921843" y="2795643"/>
                </a:cubicBezTo>
                <a:cubicBezTo>
                  <a:pt x="9917813" y="2789752"/>
                  <a:pt x="9910992" y="2784791"/>
                  <a:pt x="9901379" y="2780760"/>
                </a:cubicBezTo>
                <a:cubicBezTo>
                  <a:pt x="9891768" y="2776730"/>
                  <a:pt x="9878901" y="2773629"/>
                  <a:pt x="9862777" y="2771458"/>
                </a:cubicBezTo>
                <a:cubicBezTo>
                  <a:pt x="9846655" y="2769288"/>
                  <a:pt x="9826191" y="2768203"/>
                  <a:pt x="9801385" y="2768203"/>
                </a:cubicBezTo>
                <a:close/>
                <a:moveTo>
                  <a:pt x="5413971" y="2760761"/>
                </a:moveTo>
                <a:cubicBezTo>
                  <a:pt x="5391026" y="2760761"/>
                  <a:pt x="5372113" y="2761692"/>
                  <a:pt x="5357230" y="2763552"/>
                </a:cubicBezTo>
                <a:cubicBezTo>
                  <a:pt x="5342347" y="2765412"/>
                  <a:pt x="5330409" y="2768048"/>
                  <a:pt x="5321418" y="2771458"/>
                </a:cubicBezTo>
                <a:cubicBezTo>
                  <a:pt x="5312427" y="2774869"/>
                  <a:pt x="5306070" y="2779055"/>
                  <a:pt x="5302349" y="2784016"/>
                </a:cubicBezTo>
                <a:cubicBezTo>
                  <a:pt x="5298629" y="2788977"/>
                  <a:pt x="5296769" y="2794558"/>
                  <a:pt x="5296769" y="2800759"/>
                </a:cubicBezTo>
                <a:lnTo>
                  <a:pt x="5296769" y="4023940"/>
                </a:lnTo>
                <a:cubicBezTo>
                  <a:pt x="5296769" y="4030141"/>
                  <a:pt x="5298629" y="4035567"/>
                  <a:pt x="5302349" y="4040218"/>
                </a:cubicBezTo>
                <a:cubicBezTo>
                  <a:pt x="5306070" y="4044869"/>
                  <a:pt x="5312427" y="4048745"/>
                  <a:pt x="5321418" y="4051846"/>
                </a:cubicBezTo>
                <a:cubicBezTo>
                  <a:pt x="5330410" y="4054946"/>
                  <a:pt x="5342347" y="4057271"/>
                  <a:pt x="5357230" y="4058822"/>
                </a:cubicBezTo>
                <a:cubicBezTo>
                  <a:pt x="5372113" y="4060372"/>
                  <a:pt x="5391026" y="4061147"/>
                  <a:pt x="5413971" y="4061147"/>
                </a:cubicBezTo>
                <a:cubicBezTo>
                  <a:pt x="5436915" y="4061147"/>
                  <a:pt x="5455829" y="4060372"/>
                  <a:pt x="5470712" y="4058822"/>
                </a:cubicBezTo>
                <a:cubicBezTo>
                  <a:pt x="5485594" y="4057271"/>
                  <a:pt x="5497532" y="4054946"/>
                  <a:pt x="5506524" y="4051846"/>
                </a:cubicBezTo>
                <a:cubicBezTo>
                  <a:pt x="5515516" y="4048745"/>
                  <a:pt x="5521871" y="4044869"/>
                  <a:pt x="5525592" y="4040218"/>
                </a:cubicBezTo>
                <a:cubicBezTo>
                  <a:pt x="5529312" y="4035567"/>
                  <a:pt x="5531173" y="4030141"/>
                  <a:pt x="5531173" y="4023940"/>
                </a:cubicBezTo>
                <a:lnTo>
                  <a:pt x="5531173" y="3584897"/>
                </a:lnTo>
                <a:lnTo>
                  <a:pt x="5807435" y="4022080"/>
                </a:lnTo>
                <a:cubicBezTo>
                  <a:pt x="5811776" y="4030141"/>
                  <a:pt x="5816737" y="4036653"/>
                  <a:pt x="5822318" y="4041614"/>
                </a:cubicBezTo>
                <a:cubicBezTo>
                  <a:pt x="5827899" y="4046574"/>
                  <a:pt x="5835805" y="4050450"/>
                  <a:pt x="5846037" y="4053241"/>
                </a:cubicBezTo>
                <a:cubicBezTo>
                  <a:pt x="5856269" y="4056031"/>
                  <a:pt x="5869292" y="4058047"/>
                  <a:pt x="5885105" y="4059287"/>
                </a:cubicBezTo>
                <a:cubicBezTo>
                  <a:pt x="5900918" y="4060527"/>
                  <a:pt x="5921537" y="4061147"/>
                  <a:pt x="5946961" y="4061147"/>
                </a:cubicBezTo>
                <a:cubicBezTo>
                  <a:pt x="5971766" y="4061147"/>
                  <a:pt x="5991920" y="4060372"/>
                  <a:pt x="6007423" y="4058822"/>
                </a:cubicBezTo>
                <a:cubicBezTo>
                  <a:pt x="6022926" y="4057271"/>
                  <a:pt x="6035173" y="4055101"/>
                  <a:pt x="6044164" y="4052311"/>
                </a:cubicBezTo>
                <a:cubicBezTo>
                  <a:pt x="6053156" y="4049520"/>
                  <a:pt x="6059358" y="4045799"/>
                  <a:pt x="6062768" y="4041148"/>
                </a:cubicBezTo>
                <a:cubicBezTo>
                  <a:pt x="6066179" y="4036498"/>
                  <a:pt x="6067884" y="4031071"/>
                  <a:pt x="6067884" y="4024870"/>
                </a:cubicBezTo>
                <a:cubicBezTo>
                  <a:pt x="6067884" y="4017429"/>
                  <a:pt x="6066178" y="4009213"/>
                  <a:pt x="6062768" y="4000221"/>
                </a:cubicBezTo>
                <a:cubicBezTo>
                  <a:pt x="6059358" y="3991229"/>
                  <a:pt x="6053931" y="3980532"/>
                  <a:pt x="6046490" y="3968130"/>
                </a:cubicBezTo>
                <a:lnTo>
                  <a:pt x="5765577" y="3533738"/>
                </a:lnTo>
                <a:lnTo>
                  <a:pt x="6008353" y="3258406"/>
                </a:lnTo>
                <a:cubicBezTo>
                  <a:pt x="6017655" y="3246623"/>
                  <a:pt x="6024631" y="3235461"/>
                  <a:pt x="6029282" y="3224919"/>
                </a:cubicBezTo>
                <a:cubicBezTo>
                  <a:pt x="6033933" y="3214377"/>
                  <a:pt x="6036258" y="3204455"/>
                  <a:pt x="6036258" y="3195154"/>
                </a:cubicBezTo>
                <a:cubicBezTo>
                  <a:pt x="6036258" y="3188332"/>
                  <a:pt x="6034398" y="3182596"/>
                  <a:pt x="6030677" y="3177945"/>
                </a:cubicBezTo>
                <a:cubicBezTo>
                  <a:pt x="6026956" y="3173295"/>
                  <a:pt x="6020290" y="3169419"/>
                  <a:pt x="6010678" y="3166318"/>
                </a:cubicBezTo>
                <a:cubicBezTo>
                  <a:pt x="6001067" y="3163218"/>
                  <a:pt x="5988354" y="3160892"/>
                  <a:pt x="5972541" y="3159342"/>
                </a:cubicBezTo>
                <a:cubicBezTo>
                  <a:pt x="5956728" y="3157792"/>
                  <a:pt x="5937350" y="3157016"/>
                  <a:pt x="5914405" y="3157016"/>
                </a:cubicBezTo>
                <a:cubicBezTo>
                  <a:pt x="5890841" y="3157016"/>
                  <a:pt x="5871462" y="3157792"/>
                  <a:pt x="5856269" y="3159342"/>
                </a:cubicBezTo>
                <a:cubicBezTo>
                  <a:pt x="5841077" y="3160892"/>
                  <a:pt x="5828364" y="3163218"/>
                  <a:pt x="5818132" y="3166318"/>
                </a:cubicBezTo>
                <a:cubicBezTo>
                  <a:pt x="5807900" y="3169419"/>
                  <a:pt x="5799683" y="3173760"/>
                  <a:pt x="5793482" y="3179341"/>
                </a:cubicBezTo>
                <a:cubicBezTo>
                  <a:pt x="5787281" y="3184922"/>
                  <a:pt x="5781700" y="3191433"/>
                  <a:pt x="5776739" y="3198874"/>
                </a:cubicBezTo>
                <a:lnTo>
                  <a:pt x="5531173" y="3529087"/>
                </a:lnTo>
                <a:lnTo>
                  <a:pt x="5531173" y="2800759"/>
                </a:lnTo>
                <a:cubicBezTo>
                  <a:pt x="5531173" y="2794558"/>
                  <a:pt x="5529312" y="2788977"/>
                  <a:pt x="5525592" y="2784016"/>
                </a:cubicBezTo>
                <a:cubicBezTo>
                  <a:pt x="5521871" y="2779055"/>
                  <a:pt x="5515514" y="2774869"/>
                  <a:pt x="5506524" y="2771458"/>
                </a:cubicBezTo>
                <a:cubicBezTo>
                  <a:pt x="5497532" y="2768048"/>
                  <a:pt x="5485594" y="2765412"/>
                  <a:pt x="5470712" y="2763552"/>
                </a:cubicBezTo>
                <a:cubicBezTo>
                  <a:pt x="5455829" y="2761692"/>
                  <a:pt x="5436915" y="2760761"/>
                  <a:pt x="5413971" y="2760761"/>
                </a:cubicBezTo>
                <a:close/>
                <a:moveTo>
                  <a:pt x="2432646" y="2760761"/>
                </a:moveTo>
                <a:cubicBezTo>
                  <a:pt x="2409701" y="2760761"/>
                  <a:pt x="2390788" y="2761692"/>
                  <a:pt x="2375905" y="2763552"/>
                </a:cubicBezTo>
                <a:cubicBezTo>
                  <a:pt x="2361022" y="2765412"/>
                  <a:pt x="2349085" y="2768048"/>
                  <a:pt x="2340093" y="2771458"/>
                </a:cubicBezTo>
                <a:cubicBezTo>
                  <a:pt x="2331101" y="2774869"/>
                  <a:pt x="2324745" y="2779055"/>
                  <a:pt x="2321025" y="2784016"/>
                </a:cubicBezTo>
                <a:cubicBezTo>
                  <a:pt x="2317304" y="2788977"/>
                  <a:pt x="2315444" y="2794558"/>
                  <a:pt x="2315444" y="2800759"/>
                </a:cubicBezTo>
                <a:lnTo>
                  <a:pt x="2315444" y="4023940"/>
                </a:lnTo>
                <a:cubicBezTo>
                  <a:pt x="2315444" y="4030141"/>
                  <a:pt x="2317304" y="4035567"/>
                  <a:pt x="2321025" y="4040218"/>
                </a:cubicBezTo>
                <a:cubicBezTo>
                  <a:pt x="2324745" y="4044869"/>
                  <a:pt x="2331101" y="4048745"/>
                  <a:pt x="2340093" y="4051846"/>
                </a:cubicBezTo>
                <a:cubicBezTo>
                  <a:pt x="2349085" y="4054946"/>
                  <a:pt x="2361022" y="4057271"/>
                  <a:pt x="2375905" y="4058822"/>
                </a:cubicBezTo>
                <a:cubicBezTo>
                  <a:pt x="2390788" y="4060372"/>
                  <a:pt x="2409701" y="4061147"/>
                  <a:pt x="2432646" y="4061147"/>
                </a:cubicBezTo>
                <a:cubicBezTo>
                  <a:pt x="2455590" y="4061147"/>
                  <a:pt x="2474504" y="4060372"/>
                  <a:pt x="2489387" y="4058822"/>
                </a:cubicBezTo>
                <a:cubicBezTo>
                  <a:pt x="2504269" y="4057271"/>
                  <a:pt x="2516207" y="4054946"/>
                  <a:pt x="2525198" y="4051846"/>
                </a:cubicBezTo>
                <a:cubicBezTo>
                  <a:pt x="2534190" y="4048745"/>
                  <a:pt x="2540546" y="4044869"/>
                  <a:pt x="2544267" y="4040218"/>
                </a:cubicBezTo>
                <a:cubicBezTo>
                  <a:pt x="2547988" y="4035567"/>
                  <a:pt x="2549848" y="4030141"/>
                  <a:pt x="2549848" y="4023940"/>
                </a:cubicBezTo>
                <a:lnTo>
                  <a:pt x="2549848" y="3472346"/>
                </a:lnTo>
                <a:cubicBezTo>
                  <a:pt x="2582714" y="3430798"/>
                  <a:pt x="2614340" y="3399172"/>
                  <a:pt x="2644726" y="3377468"/>
                </a:cubicBezTo>
                <a:cubicBezTo>
                  <a:pt x="2675111" y="3355764"/>
                  <a:pt x="2705187" y="3344912"/>
                  <a:pt x="2734953" y="3344912"/>
                </a:cubicBezTo>
                <a:cubicBezTo>
                  <a:pt x="2758517" y="3344912"/>
                  <a:pt x="2779136" y="3349408"/>
                  <a:pt x="2796810" y="3358399"/>
                </a:cubicBezTo>
                <a:cubicBezTo>
                  <a:pt x="2814483" y="3367391"/>
                  <a:pt x="2828901" y="3380104"/>
                  <a:pt x="2840063" y="3396537"/>
                </a:cubicBezTo>
                <a:cubicBezTo>
                  <a:pt x="2851225" y="3412970"/>
                  <a:pt x="2859751" y="3432658"/>
                  <a:pt x="2865643" y="3455603"/>
                </a:cubicBezTo>
                <a:cubicBezTo>
                  <a:pt x="2871534" y="3478547"/>
                  <a:pt x="2874479" y="3510173"/>
                  <a:pt x="2874479" y="3550481"/>
                </a:cubicBezTo>
                <a:lnTo>
                  <a:pt x="2874479" y="4023940"/>
                </a:lnTo>
                <a:cubicBezTo>
                  <a:pt x="2874479" y="4030141"/>
                  <a:pt x="2876340" y="4035567"/>
                  <a:pt x="2880060" y="4040218"/>
                </a:cubicBezTo>
                <a:cubicBezTo>
                  <a:pt x="2883781" y="4044869"/>
                  <a:pt x="2889982" y="4048745"/>
                  <a:pt x="2898664" y="4051846"/>
                </a:cubicBezTo>
                <a:cubicBezTo>
                  <a:pt x="2907346" y="4054946"/>
                  <a:pt x="2919283" y="4057271"/>
                  <a:pt x="2934476" y="4058822"/>
                </a:cubicBezTo>
                <a:cubicBezTo>
                  <a:pt x="2949669" y="4060372"/>
                  <a:pt x="2968737" y="4061147"/>
                  <a:pt x="2991681" y="4061147"/>
                </a:cubicBezTo>
                <a:cubicBezTo>
                  <a:pt x="3014006" y="4061147"/>
                  <a:pt x="3032764" y="4060372"/>
                  <a:pt x="3047957" y="4058822"/>
                </a:cubicBezTo>
                <a:cubicBezTo>
                  <a:pt x="3063150" y="4057271"/>
                  <a:pt x="3075087" y="4054946"/>
                  <a:pt x="3083769" y="4051846"/>
                </a:cubicBezTo>
                <a:cubicBezTo>
                  <a:pt x="3092450" y="4048745"/>
                  <a:pt x="3098652" y="4044869"/>
                  <a:pt x="3102372" y="4040218"/>
                </a:cubicBezTo>
                <a:cubicBezTo>
                  <a:pt x="3106093" y="4035567"/>
                  <a:pt x="3107953" y="4030141"/>
                  <a:pt x="3107953" y="4023940"/>
                </a:cubicBezTo>
                <a:lnTo>
                  <a:pt x="3107953" y="3515134"/>
                </a:lnTo>
                <a:cubicBezTo>
                  <a:pt x="3107953" y="3453742"/>
                  <a:pt x="3102682" y="3401498"/>
                  <a:pt x="3092140" y="3358399"/>
                </a:cubicBezTo>
                <a:cubicBezTo>
                  <a:pt x="3081598" y="3315301"/>
                  <a:pt x="3064390" y="3277629"/>
                  <a:pt x="3040516" y="3245383"/>
                </a:cubicBezTo>
                <a:cubicBezTo>
                  <a:pt x="3016641" y="3213137"/>
                  <a:pt x="2985325" y="3187712"/>
                  <a:pt x="2946568" y="3169109"/>
                </a:cubicBezTo>
                <a:cubicBezTo>
                  <a:pt x="2907811" y="3150505"/>
                  <a:pt x="2860217" y="3141203"/>
                  <a:pt x="2803786" y="3141203"/>
                </a:cubicBezTo>
                <a:cubicBezTo>
                  <a:pt x="2758517" y="3141203"/>
                  <a:pt x="2714954" y="3150970"/>
                  <a:pt x="2673096" y="3170504"/>
                </a:cubicBezTo>
                <a:cubicBezTo>
                  <a:pt x="2631238" y="3190038"/>
                  <a:pt x="2590156" y="3219648"/>
                  <a:pt x="2549848" y="3259336"/>
                </a:cubicBezTo>
                <a:lnTo>
                  <a:pt x="2549848" y="2800759"/>
                </a:lnTo>
                <a:cubicBezTo>
                  <a:pt x="2549848" y="2794558"/>
                  <a:pt x="2547988" y="2788977"/>
                  <a:pt x="2544267" y="2784016"/>
                </a:cubicBezTo>
                <a:cubicBezTo>
                  <a:pt x="2540546" y="2779055"/>
                  <a:pt x="2534190" y="2774869"/>
                  <a:pt x="2525198" y="2771458"/>
                </a:cubicBezTo>
                <a:cubicBezTo>
                  <a:pt x="2516207" y="2768048"/>
                  <a:pt x="2504269" y="2765412"/>
                  <a:pt x="2489387" y="2763552"/>
                </a:cubicBezTo>
                <a:cubicBezTo>
                  <a:pt x="2474504" y="2761692"/>
                  <a:pt x="2455590" y="2760761"/>
                  <a:pt x="2432646" y="2760761"/>
                </a:cubicBezTo>
                <a:close/>
                <a:moveTo>
                  <a:pt x="0" y="0"/>
                </a:moveTo>
                <a:lnTo>
                  <a:pt x="12192000" y="0"/>
                </a:lnTo>
                <a:lnTo>
                  <a:pt x="12192000" y="6858000"/>
                </a:lnTo>
                <a:lnTo>
                  <a:pt x="0" y="6858000"/>
                </a:lnTo>
                <a:close/>
              </a:path>
            </a:pathLst>
          </a:custGeom>
          <a:solidFill>
            <a:schemeClr val="tx1">
              <a:lumMod val="85000"/>
              <a:lumOff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4" name="TextBox 23">
            <a:extLst>
              <a:ext uri="{FF2B5EF4-FFF2-40B4-BE49-F238E27FC236}">
                <a16:creationId xmlns:a16="http://schemas.microsoft.com/office/drawing/2014/main" id="{BE0321FC-63C1-FF8C-79BD-F2845EDC8AF4}"/>
              </a:ext>
            </a:extLst>
          </p:cNvPr>
          <p:cNvSpPr txBox="1"/>
          <p:nvPr/>
        </p:nvSpPr>
        <p:spPr>
          <a:xfrm>
            <a:off x="9284677" y="5777384"/>
            <a:ext cx="2907323" cy="584775"/>
          </a:xfrm>
          <a:prstGeom prst="rect">
            <a:avLst/>
          </a:prstGeom>
          <a:noFill/>
        </p:spPr>
        <p:txBody>
          <a:bodyPr wrap="square" rtlCol="0">
            <a:spAutoFit/>
          </a:bodyPr>
          <a:lstStyle/>
          <a:p>
            <a:r>
              <a:rPr lang="en-GB" sz="3200" dirty="0">
                <a:solidFill>
                  <a:schemeClr val="bg1"/>
                </a:solidFill>
              </a:rPr>
              <a:t>Any questions?</a:t>
            </a:r>
          </a:p>
        </p:txBody>
      </p:sp>
    </p:spTree>
    <p:extLst>
      <p:ext uri="{BB962C8B-B14F-4D97-AF65-F5344CB8AC3E}">
        <p14:creationId xmlns:p14="http://schemas.microsoft.com/office/powerpoint/2010/main" val="15443104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8366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2329</TotalTime>
  <Words>1773</Words>
  <Application>Microsoft Office PowerPoint</Application>
  <PresentationFormat>Widescreen</PresentationFormat>
  <Paragraphs>158</Paragraphs>
  <Slides>14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Abadi</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Sergiu Marian Diaconu (2126929)</dc:creator>
  <cp:lastModifiedBy>Sergiu Marian Diaconu (2126929)</cp:lastModifiedBy>
  <cp:revision>7</cp:revision>
  <dcterms:created xsi:type="dcterms:W3CDTF">2023-06-21T11:28:41Z</dcterms:created>
  <dcterms:modified xsi:type="dcterms:W3CDTF">2023-06-25T01:02:22Z</dcterms:modified>
</cp:coreProperties>
</file>