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12"/>
  </p:notesMasterIdLst>
  <p:sldIdLst>
    <p:sldId id="256" r:id="rId2"/>
    <p:sldId id="258" r:id="rId3"/>
    <p:sldId id="257" r:id="rId4"/>
    <p:sldId id="259" r:id="rId5"/>
    <p:sldId id="260" r:id="rId6"/>
    <p:sldId id="261" r:id="rId7"/>
    <p:sldId id="263" r:id="rId8"/>
    <p:sldId id="264" r:id="rId9"/>
    <p:sldId id="265" r:id="rId10"/>
    <p:sldId id="262"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F3A5A2-B811-40ED-8FBF-3EF667FC2BF1}" v="71" dt="2023-10-27T18:05:28.9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712" autoAdjust="0"/>
  </p:normalViewPr>
  <p:slideViewPr>
    <p:cSldViewPr snapToGrid="0">
      <p:cViewPr varScale="1">
        <p:scale>
          <a:sx n="72" d="100"/>
          <a:sy n="72" d="100"/>
        </p:scale>
        <p:origin x="107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t Dranciuc-Georgescu" userId="6a87a9b182d0592b" providerId="LiveId" clId="{F3F3A5A2-B811-40ED-8FBF-3EF667FC2BF1}"/>
    <pc:docChg chg="undo custSel addSld delSld modSld sldOrd addMainMaster delMainMaster addSection delSection">
      <pc:chgData name="Anat Dranciuc-Georgescu" userId="6a87a9b182d0592b" providerId="LiveId" clId="{F3F3A5A2-B811-40ED-8FBF-3EF667FC2BF1}" dt="2023-10-27T18:05:47.479" v="6903" actId="207"/>
      <pc:docMkLst>
        <pc:docMk/>
      </pc:docMkLst>
      <pc:sldChg chg="addSp delSp modSp new mod modMedia setBg modClrScheme addAnim delAnim delDesignElem chgLayout modNotesTx">
        <pc:chgData name="Anat Dranciuc-Georgescu" userId="6a87a9b182d0592b" providerId="LiveId" clId="{F3F3A5A2-B811-40ED-8FBF-3EF667FC2BF1}" dt="2023-10-27T18:05:47.479" v="6903" actId="207"/>
        <pc:sldMkLst>
          <pc:docMk/>
          <pc:sldMk cId="1698612202" sldId="256"/>
        </pc:sldMkLst>
        <pc:spChg chg="mod">
          <ac:chgData name="Anat Dranciuc-Georgescu" userId="6a87a9b182d0592b" providerId="LiveId" clId="{F3F3A5A2-B811-40ED-8FBF-3EF667FC2BF1}" dt="2023-10-26T14:27:42.115" v="6525"/>
          <ac:spMkLst>
            <pc:docMk/>
            <pc:sldMk cId="1698612202" sldId="256"/>
            <ac:spMk id="2" creationId="{4E7D91AE-2B2E-6826-E0A9-78293AD7C59A}"/>
          </ac:spMkLst>
        </pc:spChg>
        <pc:spChg chg="mod">
          <ac:chgData name="Anat Dranciuc-Georgescu" userId="6a87a9b182d0592b" providerId="LiveId" clId="{F3F3A5A2-B811-40ED-8FBF-3EF667FC2BF1}" dt="2023-10-24T14:45:22.455" v="616" actId="13926"/>
          <ac:spMkLst>
            <pc:docMk/>
            <pc:sldMk cId="1698612202" sldId="256"/>
            <ac:spMk id="3" creationId="{880ED7B1-8747-44D6-3447-7210B732E508}"/>
          </ac:spMkLst>
        </pc:spChg>
        <pc:spChg chg="add mod">
          <ac:chgData name="Anat Dranciuc-Georgescu" userId="6a87a9b182d0592b" providerId="LiveId" clId="{F3F3A5A2-B811-40ED-8FBF-3EF667FC2BF1}" dt="2023-10-24T13:11:14.713" v="323" actId="1076"/>
          <ac:spMkLst>
            <pc:docMk/>
            <pc:sldMk cId="1698612202" sldId="256"/>
            <ac:spMk id="4" creationId="{12758E8D-F53A-EB55-0F5A-DB8B14F430EC}"/>
          </ac:spMkLst>
        </pc:spChg>
        <pc:spChg chg="add del mod">
          <ac:chgData name="Anat Dranciuc-Georgescu" userId="6a87a9b182d0592b" providerId="LiveId" clId="{F3F3A5A2-B811-40ED-8FBF-3EF667FC2BF1}" dt="2023-10-27T18:02:02.041" v="6891" actId="478"/>
          <ac:spMkLst>
            <pc:docMk/>
            <pc:sldMk cId="1698612202" sldId="256"/>
            <ac:spMk id="5" creationId="{DB6A4A74-FA77-6D87-12A0-A5E0B6A1D422}"/>
          </ac:spMkLst>
        </pc:spChg>
        <pc:spChg chg="add mod">
          <ac:chgData name="Anat Dranciuc-Georgescu" userId="6a87a9b182d0592b" providerId="LiveId" clId="{F3F3A5A2-B811-40ED-8FBF-3EF667FC2BF1}" dt="2023-10-27T18:05:47.479" v="6903" actId="207"/>
          <ac:spMkLst>
            <pc:docMk/>
            <pc:sldMk cId="1698612202" sldId="256"/>
            <ac:spMk id="6" creationId="{2F063B1A-078F-61EE-B37E-76BC8A21AB39}"/>
          </ac:spMkLst>
        </pc:spChg>
        <pc:spChg chg="add del">
          <ac:chgData name="Anat Dranciuc-Georgescu" userId="6a87a9b182d0592b" providerId="LiveId" clId="{F3F3A5A2-B811-40ED-8FBF-3EF667FC2BF1}" dt="2023-10-24T12:56:54.079" v="10" actId="26606"/>
          <ac:spMkLst>
            <pc:docMk/>
            <pc:sldMk cId="1698612202" sldId="256"/>
            <ac:spMk id="9" creationId="{0671A8AE-40A1-4631-A6B8-581AFF065482}"/>
          </ac:spMkLst>
        </pc:spChg>
        <pc:spChg chg="add del">
          <ac:chgData name="Anat Dranciuc-Georgescu" userId="6a87a9b182d0592b" providerId="LiveId" clId="{F3F3A5A2-B811-40ED-8FBF-3EF667FC2BF1}" dt="2023-10-24T12:56:54.079" v="10" actId="26606"/>
          <ac:spMkLst>
            <pc:docMk/>
            <pc:sldMk cId="1698612202" sldId="256"/>
            <ac:spMk id="11" creationId="{A44CD100-6267-4E62-AA64-2182A3A6A1C0}"/>
          </ac:spMkLst>
        </pc:spChg>
        <pc:spChg chg="add del">
          <ac:chgData name="Anat Dranciuc-Georgescu" userId="6a87a9b182d0592b" providerId="LiveId" clId="{F3F3A5A2-B811-40ED-8FBF-3EF667FC2BF1}" dt="2023-10-24T12:56:54.079" v="10" actId="26606"/>
          <ac:spMkLst>
            <pc:docMk/>
            <pc:sldMk cId="1698612202" sldId="256"/>
            <ac:spMk id="13" creationId="{AF2F604E-43BE-4DC3-B983-E071523364F8}"/>
          </ac:spMkLst>
        </pc:spChg>
        <pc:spChg chg="add del">
          <ac:chgData name="Anat Dranciuc-Georgescu" userId="6a87a9b182d0592b" providerId="LiveId" clId="{F3F3A5A2-B811-40ED-8FBF-3EF667FC2BF1}" dt="2023-10-24T12:56:54.079" v="10" actId="26606"/>
          <ac:spMkLst>
            <pc:docMk/>
            <pc:sldMk cId="1698612202" sldId="256"/>
            <ac:spMk id="15" creationId="{08C9B587-E65E-4B52-B37C-ABEBB6E87928}"/>
          </ac:spMkLst>
        </pc:spChg>
        <pc:spChg chg="add del">
          <ac:chgData name="Anat Dranciuc-Georgescu" userId="6a87a9b182d0592b" providerId="LiveId" clId="{F3F3A5A2-B811-40ED-8FBF-3EF667FC2BF1}" dt="2023-10-24T12:59:36.103" v="36"/>
          <ac:spMkLst>
            <pc:docMk/>
            <pc:sldMk cId="1698612202" sldId="256"/>
            <ac:spMk id="17" creationId="{85CB65D0-496F-4797-A015-C85839E35D1A}"/>
          </ac:spMkLst>
        </pc:spChg>
        <pc:spChg chg="add del">
          <ac:chgData name="Anat Dranciuc-Georgescu" userId="6a87a9b182d0592b" providerId="LiveId" clId="{F3F3A5A2-B811-40ED-8FBF-3EF667FC2BF1}" dt="2023-10-24T12:59:36.103" v="36"/>
          <ac:spMkLst>
            <pc:docMk/>
            <pc:sldMk cId="1698612202" sldId="256"/>
            <ac:spMk id="19" creationId="{95D2C779-8883-4E5F-A170-0F464918C1B7}"/>
          </ac:spMkLst>
        </pc:spChg>
        <pc:spChg chg="add del">
          <ac:chgData name="Anat Dranciuc-Georgescu" userId="6a87a9b182d0592b" providerId="LiveId" clId="{F3F3A5A2-B811-40ED-8FBF-3EF667FC2BF1}" dt="2023-10-24T12:59:49.146" v="38" actId="26606"/>
          <ac:spMkLst>
            <pc:docMk/>
            <pc:sldMk cId="1698612202" sldId="256"/>
            <ac:spMk id="23" creationId="{2D529E20-662F-4915-ACD7-970C026FDB7F}"/>
          </ac:spMkLst>
        </pc:spChg>
        <pc:spChg chg="add del">
          <ac:chgData name="Anat Dranciuc-Georgescu" userId="6a87a9b182d0592b" providerId="LiveId" clId="{F3F3A5A2-B811-40ED-8FBF-3EF667FC2BF1}" dt="2023-10-24T12:59:49.146" v="38" actId="26606"/>
          <ac:spMkLst>
            <pc:docMk/>
            <pc:sldMk cId="1698612202" sldId="256"/>
            <ac:spMk id="25" creationId="{1AD5EB79-7F9A-4BBC-92A5-188382CBA1B6}"/>
          </ac:spMkLst>
        </pc:spChg>
        <pc:spChg chg="add del">
          <ac:chgData name="Anat Dranciuc-Georgescu" userId="6a87a9b182d0592b" providerId="LiveId" clId="{F3F3A5A2-B811-40ED-8FBF-3EF667FC2BF1}" dt="2023-10-24T12:59:49.146" v="38" actId="26606"/>
          <ac:spMkLst>
            <pc:docMk/>
            <pc:sldMk cId="1698612202" sldId="256"/>
            <ac:spMk id="27" creationId="{B9B8A17F-DC3A-4D9A-AA53-9BFB894CD7BA}"/>
          </ac:spMkLst>
        </pc:spChg>
        <pc:spChg chg="add del">
          <ac:chgData name="Anat Dranciuc-Georgescu" userId="6a87a9b182d0592b" providerId="LiveId" clId="{F3F3A5A2-B811-40ED-8FBF-3EF667FC2BF1}" dt="2023-10-24T12:59:51.424" v="40" actId="26606"/>
          <ac:spMkLst>
            <pc:docMk/>
            <pc:sldMk cId="1698612202" sldId="256"/>
            <ac:spMk id="31" creationId="{B70F7E59-C971-4F55-8E3A-1E583B65FCB9}"/>
          </ac:spMkLst>
        </pc:spChg>
        <pc:spChg chg="add del">
          <ac:chgData name="Anat Dranciuc-Georgescu" userId="6a87a9b182d0592b" providerId="LiveId" clId="{F3F3A5A2-B811-40ED-8FBF-3EF667FC2BF1}" dt="2023-10-24T13:00:08.808" v="44" actId="26606"/>
          <ac:spMkLst>
            <pc:docMk/>
            <pc:sldMk cId="1698612202" sldId="256"/>
            <ac:spMk id="33" creationId="{2668F1A4-6DBB-4F0B-A679-6EE5483638F8}"/>
          </ac:spMkLst>
        </pc:spChg>
        <pc:spChg chg="add del">
          <ac:chgData name="Anat Dranciuc-Georgescu" userId="6a87a9b182d0592b" providerId="LiveId" clId="{F3F3A5A2-B811-40ED-8FBF-3EF667FC2BF1}" dt="2023-10-24T13:00:08.808" v="44" actId="26606"/>
          <ac:spMkLst>
            <pc:docMk/>
            <pc:sldMk cId="1698612202" sldId="256"/>
            <ac:spMk id="34" creationId="{B8DBF1C0-B8F1-4AAC-8704-256BA0E9D63B}"/>
          </ac:spMkLst>
        </pc:spChg>
        <pc:spChg chg="add del">
          <ac:chgData name="Anat Dranciuc-Georgescu" userId="6a87a9b182d0592b" providerId="LiveId" clId="{F3F3A5A2-B811-40ED-8FBF-3EF667FC2BF1}" dt="2023-10-24T13:00:08.808" v="44" actId="26606"/>
          <ac:spMkLst>
            <pc:docMk/>
            <pc:sldMk cId="1698612202" sldId="256"/>
            <ac:spMk id="35" creationId="{B70F7E59-C971-4F55-8E3A-1E583B65FCB9}"/>
          </ac:spMkLst>
        </pc:spChg>
        <pc:spChg chg="add del">
          <ac:chgData name="Anat Dranciuc-Georgescu" userId="6a87a9b182d0592b" providerId="LiveId" clId="{F3F3A5A2-B811-40ED-8FBF-3EF667FC2BF1}" dt="2023-10-24T14:43:16.222" v="534"/>
          <ac:spMkLst>
            <pc:docMk/>
            <pc:sldMk cId="1698612202" sldId="256"/>
            <ac:spMk id="40" creationId="{4E1EF4E8-5513-4BF5-BC41-04645281C672}"/>
          </ac:spMkLst>
        </pc:spChg>
        <pc:spChg chg="add del">
          <ac:chgData name="Anat Dranciuc-Georgescu" userId="6a87a9b182d0592b" providerId="LiveId" clId="{F3F3A5A2-B811-40ED-8FBF-3EF667FC2BF1}" dt="2023-10-24T14:43:16.222" v="534"/>
          <ac:spMkLst>
            <pc:docMk/>
            <pc:sldMk cId="1698612202" sldId="256"/>
            <ac:spMk id="42" creationId="{149EB87B-02CE-40E8-8384-E71BAF73435C}"/>
          </ac:spMkLst>
        </pc:spChg>
        <pc:spChg chg="add del">
          <ac:chgData name="Anat Dranciuc-Georgescu" userId="6a87a9b182d0592b" providerId="LiveId" clId="{F3F3A5A2-B811-40ED-8FBF-3EF667FC2BF1}" dt="2023-10-24T14:43:16.222" v="534"/>
          <ac:spMkLst>
            <pc:docMk/>
            <pc:sldMk cId="1698612202" sldId="256"/>
            <ac:spMk id="44" creationId="{816D4481-06E0-406F-B2B0-A78607E35F77}"/>
          </ac:spMkLst>
        </pc:spChg>
        <pc:grpChg chg="add del">
          <ac:chgData name="Anat Dranciuc-Georgescu" userId="6a87a9b182d0592b" providerId="LiveId" clId="{F3F3A5A2-B811-40ED-8FBF-3EF667FC2BF1}" dt="2023-10-24T12:59:51.424" v="40" actId="26606"/>
          <ac:grpSpMkLst>
            <pc:docMk/>
            <pc:sldMk cId="1698612202" sldId="256"/>
            <ac:grpSpMk id="29" creationId="{260EE1B3-DDB2-44D7-943C-63D9CEF2735D}"/>
          </ac:grpSpMkLst>
        </pc:grpChg>
        <pc:grpChg chg="add del">
          <ac:chgData name="Anat Dranciuc-Georgescu" userId="6a87a9b182d0592b" providerId="LiveId" clId="{F3F3A5A2-B811-40ED-8FBF-3EF667FC2BF1}" dt="2023-10-24T14:43:16.222" v="534"/>
          <ac:grpSpMkLst>
            <pc:docMk/>
            <pc:sldMk cId="1698612202" sldId="256"/>
            <ac:grpSpMk id="46" creationId="{59B4F0CD-DCF4-406F-BFD0-DB716F8167F2}"/>
          </ac:grpSpMkLst>
        </pc:grpChg>
        <pc:picChg chg="add del mod">
          <ac:chgData name="Anat Dranciuc-Georgescu" userId="6a87a9b182d0592b" providerId="LiveId" clId="{F3F3A5A2-B811-40ED-8FBF-3EF667FC2BF1}" dt="2023-10-24T12:56:54.079" v="10" actId="26606"/>
          <ac:picMkLst>
            <pc:docMk/>
            <pc:sldMk cId="1698612202" sldId="256"/>
            <ac:picMk id="4" creationId="{C7F95D01-2C8F-93C3-19C9-EE55469C3CC9}"/>
          </ac:picMkLst>
        </pc:picChg>
        <pc:picChg chg="add del mod">
          <ac:chgData name="Anat Dranciuc-Georgescu" userId="6a87a9b182d0592b" providerId="LiveId" clId="{F3F3A5A2-B811-40ED-8FBF-3EF667FC2BF1}" dt="2023-10-24T14:43:07.744" v="532" actId="478"/>
          <ac:picMkLst>
            <pc:docMk/>
            <pc:sldMk cId="1698612202" sldId="256"/>
            <ac:picMk id="6" creationId="{1E9336B9-7960-E977-4B70-449B17AD4ACF}"/>
          </ac:picMkLst>
        </pc:picChg>
        <pc:picChg chg="add mod">
          <ac:chgData name="Anat Dranciuc-Georgescu" userId="6a87a9b182d0592b" providerId="LiveId" clId="{F3F3A5A2-B811-40ED-8FBF-3EF667FC2BF1}" dt="2023-10-24T13:00:08.808" v="44" actId="26606"/>
          <ac:picMkLst>
            <pc:docMk/>
            <pc:sldMk cId="1698612202" sldId="256"/>
            <ac:picMk id="18" creationId="{A7677A17-BE58-5F8D-8622-4EAE761896B8}"/>
          </ac:picMkLst>
        </pc:picChg>
        <pc:cxnChg chg="add del">
          <ac:chgData name="Anat Dranciuc-Georgescu" userId="6a87a9b182d0592b" providerId="LiveId" clId="{F3F3A5A2-B811-40ED-8FBF-3EF667FC2BF1}" dt="2023-10-24T12:59:36.103" v="36"/>
          <ac:cxnSpMkLst>
            <pc:docMk/>
            <pc:sldMk cId="1698612202" sldId="256"/>
            <ac:cxnSpMk id="20" creationId="{BD96A694-258D-4418-A83C-B9BA72FD44B8}"/>
          </ac:cxnSpMkLst>
        </pc:cxnChg>
      </pc:sldChg>
      <pc:sldChg chg="addSp delSp modSp new mod setBg addAnim setClrOvrMap delDesignElem modNotesTx">
        <pc:chgData name="Anat Dranciuc-Georgescu" userId="6a87a9b182d0592b" providerId="LiveId" clId="{F3F3A5A2-B811-40ED-8FBF-3EF667FC2BF1}" dt="2023-10-26T14:27:42.115" v="6525"/>
        <pc:sldMkLst>
          <pc:docMk/>
          <pc:sldMk cId="1551803724" sldId="257"/>
        </pc:sldMkLst>
        <pc:spChg chg="mod">
          <ac:chgData name="Anat Dranciuc-Georgescu" userId="6a87a9b182d0592b" providerId="LiveId" clId="{F3F3A5A2-B811-40ED-8FBF-3EF667FC2BF1}" dt="2023-10-24T14:43:20.721" v="536" actId="26606"/>
          <ac:spMkLst>
            <pc:docMk/>
            <pc:sldMk cId="1551803724" sldId="257"/>
            <ac:spMk id="2" creationId="{9A57C8B7-B400-3B71-1E0E-792D7B0A365D}"/>
          </ac:spMkLst>
        </pc:spChg>
        <pc:spChg chg="mod">
          <ac:chgData name="Anat Dranciuc-Georgescu" userId="6a87a9b182d0592b" providerId="LiveId" clId="{F3F3A5A2-B811-40ED-8FBF-3EF667FC2BF1}" dt="2023-10-24T14:43:20.721" v="536" actId="26606"/>
          <ac:spMkLst>
            <pc:docMk/>
            <pc:sldMk cId="1551803724" sldId="257"/>
            <ac:spMk id="3" creationId="{C4A4A7F1-C431-5EC1-8250-BBEE7F7B8ACA}"/>
          </ac:spMkLst>
        </pc:spChg>
        <pc:spChg chg="add del">
          <ac:chgData name="Anat Dranciuc-Georgescu" userId="6a87a9b182d0592b" providerId="LiveId" clId="{F3F3A5A2-B811-40ED-8FBF-3EF667FC2BF1}" dt="2023-10-26T14:27:42.115" v="6525"/>
          <ac:spMkLst>
            <pc:docMk/>
            <pc:sldMk cId="1551803724" sldId="257"/>
            <ac:spMk id="17" creationId="{FDF8837B-BAE2-489A-8F93-69216307D5A5}"/>
          </ac:spMkLst>
        </pc:spChg>
        <pc:grpChg chg="add del">
          <ac:chgData name="Anat Dranciuc-Georgescu" userId="6a87a9b182d0592b" providerId="LiveId" clId="{F3F3A5A2-B811-40ED-8FBF-3EF667FC2BF1}" dt="2023-10-26T14:27:42.115" v="6525"/>
          <ac:grpSpMkLst>
            <pc:docMk/>
            <pc:sldMk cId="1551803724" sldId="257"/>
            <ac:grpSpMk id="9" creationId="{03E8C8A2-D2DA-42F8-84AA-AC5AB4251D29}"/>
          </ac:grpSpMkLst>
        </pc:grpChg>
        <pc:picChg chg="add">
          <ac:chgData name="Anat Dranciuc-Georgescu" userId="6a87a9b182d0592b" providerId="LiveId" clId="{F3F3A5A2-B811-40ED-8FBF-3EF667FC2BF1}" dt="2023-10-24T14:43:20.721" v="536" actId="26606"/>
          <ac:picMkLst>
            <pc:docMk/>
            <pc:sldMk cId="1551803724" sldId="257"/>
            <ac:picMk id="5" creationId="{718978BB-7AA4-607C-7961-594CBCAD37D3}"/>
          </ac:picMkLst>
        </pc:picChg>
        <pc:cxnChg chg="add del">
          <ac:chgData name="Anat Dranciuc-Georgescu" userId="6a87a9b182d0592b" providerId="LiveId" clId="{F3F3A5A2-B811-40ED-8FBF-3EF667FC2BF1}" dt="2023-10-26T14:27:42.115" v="6525"/>
          <ac:cxnSpMkLst>
            <pc:docMk/>
            <pc:sldMk cId="1551803724" sldId="257"/>
            <ac:cxnSpMk id="15" creationId="{0DFD28A6-39F3-425F-8050-E5BF1B4523B2}"/>
          </ac:cxnSpMkLst>
        </pc:cxnChg>
        <pc:cxnChg chg="add del">
          <ac:chgData name="Anat Dranciuc-Georgescu" userId="6a87a9b182d0592b" providerId="LiveId" clId="{F3F3A5A2-B811-40ED-8FBF-3EF667FC2BF1}" dt="2023-10-26T14:27:42.115" v="6525"/>
          <ac:cxnSpMkLst>
            <pc:docMk/>
            <pc:sldMk cId="1551803724" sldId="257"/>
            <ac:cxnSpMk id="19" creationId="{B48BEE9B-A2F4-4BF3-9EAD-16E1A7FC2DC6}"/>
          </ac:cxnSpMkLst>
        </pc:cxnChg>
      </pc:sldChg>
      <pc:sldChg chg="addSp delSp modSp new mod ord setBg setClrOvrMap delDesignElem modNotesTx">
        <pc:chgData name="Anat Dranciuc-Georgescu" userId="6a87a9b182d0592b" providerId="LiveId" clId="{F3F3A5A2-B811-40ED-8FBF-3EF667FC2BF1}" dt="2023-10-26T14:27:42.115" v="6525"/>
        <pc:sldMkLst>
          <pc:docMk/>
          <pc:sldMk cId="259715121" sldId="258"/>
        </pc:sldMkLst>
        <pc:spChg chg="mod ord">
          <ac:chgData name="Anat Dranciuc-Georgescu" userId="6a87a9b182d0592b" providerId="LiveId" clId="{F3F3A5A2-B811-40ED-8FBF-3EF667FC2BF1}" dt="2023-10-24T14:55:46.524" v="746" actId="2711"/>
          <ac:spMkLst>
            <pc:docMk/>
            <pc:sldMk cId="259715121" sldId="258"/>
            <ac:spMk id="2" creationId="{457B65F1-0A72-CF7E-9729-30D29845700D}"/>
          </ac:spMkLst>
        </pc:spChg>
        <pc:spChg chg="del mod">
          <ac:chgData name="Anat Dranciuc-Georgescu" userId="6a87a9b182d0592b" providerId="LiveId" clId="{F3F3A5A2-B811-40ED-8FBF-3EF667FC2BF1}" dt="2023-10-24T14:43:54.857" v="538" actId="931"/>
          <ac:spMkLst>
            <pc:docMk/>
            <pc:sldMk cId="259715121" sldId="258"/>
            <ac:spMk id="3" creationId="{265D6006-EF1D-2DF0-377A-F5F3DB2BBF6D}"/>
          </ac:spMkLst>
        </pc:spChg>
        <pc:spChg chg="add mod">
          <ac:chgData name="Anat Dranciuc-Georgescu" userId="6a87a9b182d0592b" providerId="LiveId" clId="{F3F3A5A2-B811-40ED-8FBF-3EF667FC2BF1}" dt="2023-10-24T14:48:19.435" v="636" actId="20577"/>
          <ac:spMkLst>
            <pc:docMk/>
            <pc:sldMk cId="259715121" sldId="258"/>
            <ac:spMk id="6" creationId="{9178BFDE-7393-8531-CB3D-CF16CD0BE3C6}"/>
          </ac:spMkLst>
        </pc:spChg>
        <pc:spChg chg="add del">
          <ac:chgData name="Anat Dranciuc-Georgescu" userId="6a87a9b182d0592b" providerId="LiveId" clId="{F3F3A5A2-B811-40ED-8FBF-3EF667FC2BF1}" dt="2023-10-24T14:43:59.829" v="540" actId="26606"/>
          <ac:spMkLst>
            <pc:docMk/>
            <pc:sldMk cId="259715121" sldId="258"/>
            <ac:spMk id="9" creationId="{29C40611-D0B3-5DE5-A07A-6B6D8886D5EA}"/>
          </ac:spMkLst>
        </pc:spChg>
        <pc:spChg chg="add del">
          <ac:chgData name="Anat Dranciuc-Georgescu" userId="6a87a9b182d0592b" providerId="LiveId" clId="{F3F3A5A2-B811-40ED-8FBF-3EF667FC2BF1}" dt="2023-10-24T14:43:59.829" v="540" actId="26606"/>
          <ac:spMkLst>
            <pc:docMk/>
            <pc:sldMk cId="259715121" sldId="258"/>
            <ac:spMk id="12" creationId="{333F0879-3DA0-4CB8-B35E-A0AD42558191}"/>
          </ac:spMkLst>
        </pc:spChg>
        <pc:spChg chg="add del">
          <ac:chgData name="Anat Dranciuc-Georgescu" userId="6a87a9b182d0592b" providerId="LiveId" clId="{F3F3A5A2-B811-40ED-8FBF-3EF667FC2BF1}" dt="2023-10-24T14:43:59.829" v="540" actId="26606"/>
          <ac:spMkLst>
            <pc:docMk/>
            <pc:sldMk cId="259715121" sldId="258"/>
            <ac:spMk id="14" creationId="{324D2183-F388-476E-92A9-D6639D698580}"/>
          </ac:spMkLst>
        </pc:spChg>
        <pc:spChg chg="add del">
          <ac:chgData name="Anat Dranciuc-Georgescu" userId="6a87a9b182d0592b" providerId="LiveId" clId="{F3F3A5A2-B811-40ED-8FBF-3EF667FC2BF1}" dt="2023-10-24T14:43:59.829" v="540" actId="26606"/>
          <ac:spMkLst>
            <pc:docMk/>
            <pc:sldMk cId="259715121" sldId="258"/>
            <ac:spMk id="16" creationId="{243462E7-1698-4B21-BE89-AEFAC7C2FEFA}"/>
          </ac:spMkLst>
        </pc:spChg>
        <pc:spChg chg="add del">
          <ac:chgData name="Anat Dranciuc-Georgescu" userId="6a87a9b182d0592b" providerId="LiveId" clId="{F3F3A5A2-B811-40ED-8FBF-3EF667FC2BF1}" dt="2023-10-24T14:43:59.829" v="540" actId="26606"/>
          <ac:spMkLst>
            <pc:docMk/>
            <pc:sldMk cId="259715121" sldId="258"/>
            <ac:spMk id="18" creationId="{6C22FCAC-D7EC-4A52-B153-FF761E2235B3}"/>
          </ac:spMkLst>
        </pc:spChg>
        <pc:spChg chg="add del">
          <ac:chgData name="Anat Dranciuc-Georgescu" userId="6a87a9b182d0592b" providerId="LiveId" clId="{F3F3A5A2-B811-40ED-8FBF-3EF667FC2BF1}" dt="2023-10-24T14:44:02.014" v="542" actId="26606"/>
          <ac:spMkLst>
            <pc:docMk/>
            <pc:sldMk cId="259715121" sldId="258"/>
            <ac:spMk id="25" creationId="{0B78BE18-6882-4FAA-BC8C-CA216E963816}"/>
          </ac:spMkLst>
        </pc:spChg>
        <pc:spChg chg="add del">
          <ac:chgData name="Anat Dranciuc-Georgescu" userId="6a87a9b182d0592b" providerId="LiveId" clId="{F3F3A5A2-B811-40ED-8FBF-3EF667FC2BF1}" dt="2023-10-24T14:44:02.014" v="542" actId="26606"/>
          <ac:spMkLst>
            <pc:docMk/>
            <pc:sldMk cId="259715121" sldId="258"/>
            <ac:spMk id="26" creationId="{1A34F12D-8C0F-46CA-9F4A-D56193C37E3A}"/>
          </ac:spMkLst>
        </pc:spChg>
        <pc:spChg chg="add del">
          <ac:chgData name="Anat Dranciuc-Georgescu" userId="6a87a9b182d0592b" providerId="LiveId" clId="{F3F3A5A2-B811-40ED-8FBF-3EF667FC2BF1}" dt="2023-10-24T14:44:02.014" v="542" actId="26606"/>
          <ac:spMkLst>
            <pc:docMk/>
            <pc:sldMk cId="259715121" sldId="258"/>
            <ac:spMk id="27" creationId="{F3838012-22B6-4303-8F29-04E1419B3A57}"/>
          </ac:spMkLst>
        </pc:spChg>
        <pc:spChg chg="add del">
          <ac:chgData name="Anat Dranciuc-Georgescu" userId="6a87a9b182d0592b" providerId="LiveId" clId="{F3F3A5A2-B811-40ED-8FBF-3EF667FC2BF1}" dt="2023-10-24T14:44:02.014" v="542" actId="26606"/>
          <ac:spMkLst>
            <pc:docMk/>
            <pc:sldMk cId="259715121" sldId="258"/>
            <ac:spMk id="29" creationId="{92502D4F-1589-B988-B45A-E09E0E31DCAD}"/>
          </ac:spMkLst>
        </pc:spChg>
        <pc:spChg chg="add del">
          <ac:chgData name="Anat Dranciuc-Georgescu" userId="6a87a9b182d0592b" providerId="LiveId" clId="{F3F3A5A2-B811-40ED-8FBF-3EF667FC2BF1}" dt="2023-10-26T14:27:42.115" v="6525"/>
          <ac:spMkLst>
            <pc:docMk/>
            <pc:sldMk cId="259715121" sldId="258"/>
            <ac:spMk id="31" creationId="{A440FBE6-72B7-43D4-A8EB-FDBC35FE56C6}"/>
          </ac:spMkLst>
        </pc:spChg>
        <pc:spChg chg="add mod">
          <ac:chgData name="Anat Dranciuc-Georgescu" userId="6a87a9b182d0592b" providerId="LiveId" clId="{F3F3A5A2-B811-40ED-8FBF-3EF667FC2BF1}" dt="2023-10-24T14:55:33.750" v="744" actId="255"/>
          <ac:spMkLst>
            <pc:docMk/>
            <pc:sldMk cId="259715121" sldId="258"/>
            <ac:spMk id="36" creationId="{DE04B9EF-B1BE-8A8D-E8A8-E433A0CE4C9A}"/>
          </ac:spMkLst>
        </pc:spChg>
        <pc:grpChg chg="add del">
          <ac:chgData name="Anat Dranciuc-Georgescu" userId="6a87a9b182d0592b" providerId="LiveId" clId="{F3F3A5A2-B811-40ED-8FBF-3EF667FC2BF1}" dt="2023-10-24T14:44:02.014" v="542" actId="26606"/>
          <ac:grpSpMkLst>
            <pc:docMk/>
            <pc:sldMk cId="259715121" sldId="258"/>
            <ac:grpSpMk id="20" creationId="{F03F5A17-2CE9-4ADD-9FAF-C1A0BB39CD0A}"/>
          </ac:grpSpMkLst>
        </pc:grpChg>
        <pc:grpChg chg="add del">
          <ac:chgData name="Anat Dranciuc-Georgescu" userId="6a87a9b182d0592b" providerId="LiveId" clId="{F3F3A5A2-B811-40ED-8FBF-3EF667FC2BF1}" dt="2023-10-26T14:27:42.115" v="6525"/>
          <ac:grpSpMkLst>
            <pc:docMk/>
            <pc:sldMk cId="259715121" sldId="258"/>
            <ac:grpSpMk id="32" creationId="{647B8492-BC4D-4046-B35A-C38E03494068}"/>
          </ac:grpSpMkLst>
        </pc:grpChg>
        <pc:picChg chg="add mod">
          <ac:chgData name="Anat Dranciuc-Georgescu" userId="6a87a9b182d0592b" providerId="LiveId" clId="{F3F3A5A2-B811-40ED-8FBF-3EF667FC2BF1}" dt="2023-10-24T14:44:02.060" v="543" actId="26606"/>
          <ac:picMkLst>
            <pc:docMk/>
            <pc:sldMk cId="259715121" sldId="258"/>
            <ac:picMk id="5" creationId="{3B72EF8B-F239-89DA-2ABD-170B8AF268CB}"/>
          </ac:picMkLst>
        </pc:picChg>
        <pc:cxnChg chg="add del">
          <ac:chgData name="Anat Dranciuc-Georgescu" userId="6a87a9b182d0592b" providerId="LiveId" clId="{F3F3A5A2-B811-40ED-8FBF-3EF667FC2BF1}" dt="2023-10-24T14:44:02.014" v="542" actId="26606"/>
          <ac:cxnSpMkLst>
            <pc:docMk/>
            <pc:sldMk cId="259715121" sldId="258"/>
            <ac:cxnSpMk id="28" creationId="{AB061FF5-9F81-427C-8DA5-3989395517FB}"/>
          </ac:cxnSpMkLst>
        </pc:cxnChg>
        <pc:cxnChg chg="add del">
          <ac:chgData name="Anat Dranciuc-Georgescu" userId="6a87a9b182d0592b" providerId="LiveId" clId="{F3F3A5A2-B811-40ED-8FBF-3EF667FC2BF1}" dt="2023-10-26T14:27:42.115" v="6525"/>
          <ac:cxnSpMkLst>
            <pc:docMk/>
            <pc:sldMk cId="259715121" sldId="258"/>
            <ac:cxnSpMk id="35" creationId="{16652DC1-CA18-4263-AC06-BAB0B05EC783}"/>
          </ac:cxnSpMkLst>
        </pc:cxnChg>
      </pc:sldChg>
      <pc:sldChg chg="addSp delSp modSp new mod modAnim modNotesTx">
        <pc:chgData name="Anat Dranciuc-Georgescu" userId="6a87a9b182d0592b" providerId="LiveId" clId="{F3F3A5A2-B811-40ED-8FBF-3EF667FC2BF1}" dt="2023-10-26T14:27:42.115" v="6525"/>
        <pc:sldMkLst>
          <pc:docMk/>
          <pc:sldMk cId="3317842837" sldId="259"/>
        </pc:sldMkLst>
        <pc:spChg chg="mod">
          <ac:chgData name="Anat Dranciuc-Georgescu" userId="6a87a9b182d0592b" providerId="LiveId" clId="{F3F3A5A2-B811-40ED-8FBF-3EF667FC2BF1}" dt="2023-10-26T14:27:42.115" v="6525"/>
          <ac:spMkLst>
            <pc:docMk/>
            <pc:sldMk cId="3317842837" sldId="259"/>
            <ac:spMk id="2" creationId="{4C8E7E0D-6BED-343A-0F05-94D93B9A75AD}"/>
          </ac:spMkLst>
        </pc:spChg>
        <pc:spChg chg="del mod">
          <ac:chgData name="Anat Dranciuc-Georgescu" userId="6a87a9b182d0592b" providerId="LiveId" clId="{F3F3A5A2-B811-40ED-8FBF-3EF667FC2BF1}" dt="2023-10-24T15:34:41.524" v="1296"/>
          <ac:spMkLst>
            <pc:docMk/>
            <pc:sldMk cId="3317842837" sldId="259"/>
            <ac:spMk id="3" creationId="{701FB2D5-7AB5-4E79-800D-D13D89460ADF}"/>
          </ac:spMkLst>
        </pc:spChg>
        <pc:spChg chg="add mod">
          <ac:chgData name="Anat Dranciuc-Georgescu" userId="6a87a9b182d0592b" providerId="LiveId" clId="{F3F3A5A2-B811-40ED-8FBF-3EF667FC2BF1}" dt="2023-10-25T09:36:07.161" v="2888" actId="1076"/>
          <ac:spMkLst>
            <pc:docMk/>
            <pc:sldMk cId="3317842837" sldId="259"/>
            <ac:spMk id="5" creationId="{C966D749-3702-037E-28EC-1E4CF0CE00F1}"/>
          </ac:spMkLst>
        </pc:spChg>
        <pc:spChg chg="add mod">
          <ac:chgData name="Anat Dranciuc-Georgescu" userId="6a87a9b182d0592b" providerId="LiveId" clId="{F3F3A5A2-B811-40ED-8FBF-3EF667FC2BF1}" dt="2023-10-26T10:42:12.133" v="3286" actId="20577"/>
          <ac:spMkLst>
            <pc:docMk/>
            <pc:sldMk cId="3317842837" sldId="259"/>
            <ac:spMk id="6" creationId="{55FE1A79-52C5-38C4-CD07-FF2AA91E726A}"/>
          </ac:spMkLst>
        </pc:spChg>
        <pc:picChg chg="add mod">
          <ac:chgData name="Anat Dranciuc-Georgescu" userId="6a87a9b182d0592b" providerId="LiveId" clId="{F3F3A5A2-B811-40ED-8FBF-3EF667FC2BF1}" dt="2023-10-26T14:27:42.115" v="6525"/>
          <ac:picMkLst>
            <pc:docMk/>
            <pc:sldMk cId="3317842837" sldId="259"/>
            <ac:picMk id="4" creationId="{5AB3078E-A786-69F1-CA45-4BC6465BFA60}"/>
          </ac:picMkLst>
        </pc:picChg>
      </pc:sldChg>
      <pc:sldChg chg="addSp delSp modSp new mod setBg delDesignElem modNotesTx">
        <pc:chgData name="Anat Dranciuc-Georgescu" userId="6a87a9b182d0592b" providerId="LiveId" clId="{F3F3A5A2-B811-40ED-8FBF-3EF667FC2BF1}" dt="2023-10-26T14:27:42.115" v="6525"/>
        <pc:sldMkLst>
          <pc:docMk/>
          <pc:sldMk cId="2112881762" sldId="260"/>
        </pc:sldMkLst>
        <pc:spChg chg="mod">
          <ac:chgData name="Anat Dranciuc-Georgescu" userId="6a87a9b182d0592b" providerId="LiveId" clId="{F3F3A5A2-B811-40ED-8FBF-3EF667FC2BF1}" dt="2023-10-25T09:58:23.093" v="2958" actId="26606"/>
          <ac:spMkLst>
            <pc:docMk/>
            <pc:sldMk cId="2112881762" sldId="260"/>
            <ac:spMk id="2" creationId="{951BA17D-54C8-00F3-45F8-2A38F8F1DD3A}"/>
          </ac:spMkLst>
        </pc:spChg>
        <pc:spChg chg="del mod">
          <ac:chgData name="Anat Dranciuc-Georgescu" userId="6a87a9b182d0592b" providerId="LiveId" clId="{F3F3A5A2-B811-40ED-8FBF-3EF667FC2BF1}" dt="2023-10-25T09:57:31.505" v="2944" actId="931"/>
          <ac:spMkLst>
            <pc:docMk/>
            <pc:sldMk cId="2112881762" sldId="260"/>
            <ac:spMk id="3" creationId="{4309AEAE-4B0D-5E3E-6F25-D122DD38F76D}"/>
          </ac:spMkLst>
        </pc:spChg>
        <pc:spChg chg="add mod">
          <ac:chgData name="Anat Dranciuc-Georgescu" userId="6a87a9b182d0592b" providerId="LiveId" clId="{F3F3A5A2-B811-40ED-8FBF-3EF667FC2BF1}" dt="2023-10-26T10:52:04.781" v="3306" actId="1076"/>
          <ac:spMkLst>
            <pc:docMk/>
            <pc:sldMk cId="2112881762" sldId="260"/>
            <ac:spMk id="8" creationId="{15EB829F-03A8-FBF9-67A5-4DA33E07A621}"/>
          </ac:spMkLst>
        </pc:spChg>
        <pc:spChg chg="add del">
          <ac:chgData name="Anat Dranciuc-Georgescu" userId="6a87a9b182d0592b" providerId="LiveId" clId="{F3F3A5A2-B811-40ED-8FBF-3EF667FC2BF1}" dt="2023-10-25T09:58:02.533" v="2952" actId="26606"/>
          <ac:spMkLst>
            <pc:docMk/>
            <pc:sldMk cId="2112881762" sldId="260"/>
            <ac:spMk id="9" creationId="{733BB209-ACC5-C4AB-4E15-76E98E2BE371}"/>
          </ac:spMkLst>
        </pc:spChg>
        <pc:spChg chg="add del">
          <ac:chgData name="Anat Dranciuc-Georgescu" userId="6a87a9b182d0592b" providerId="LiveId" clId="{F3F3A5A2-B811-40ED-8FBF-3EF667FC2BF1}" dt="2023-10-25T09:58:02.533" v="2952" actId="26606"/>
          <ac:spMkLst>
            <pc:docMk/>
            <pc:sldMk cId="2112881762" sldId="260"/>
            <ac:spMk id="12" creationId="{22AC0F86-9A78-4E84-A4B4-ADB8B2629A0C}"/>
          </ac:spMkLst>
        </pc:spChg>
        <pc:spChg chg="add del">
          <ac:chgData name="Anat Dranciuc-Georgescu" userId="6a87a9b182d0592b" providerId="LiveId" clId="{F3F3A5A2-B811-40ED-8FBF-3EF667FC2BF1}" dt="2023-10-25T09:58:02.533" v="2952" actId="26606"/>
          <ac:spMkLst>
            <pc:docMk/>
            <pc:sldMk cId="2112881762" sldId="260"/>
            <ac:spMk id="20" creationId="{69A54E25-1C05-48E5-A5CC-3778C1D3632D}"/>
          </ac:spMkLst>
        </pc:spChg>
        <pc:spChg chg="add del">
          <ac:chgData name="Anat Dranciuc-Georgescu" userId="6a87a9b182d0592b" providerId="LiveId" clId="{F3F3A5A2-B811-40ED-8FBF-3EF667FC2BF1}" dt="2023-10-25T09:58:23.093" v="2958" actId="26606"/>
          <ac:spMkLst>
            <pc:docMk/>
            <pc:sldMk cId="2112881762" sldId="260"/>
            <ac:spMk id="24" creationId="{ED56E41F-B8E0-4D18-B554-FD40260DE0E3}"/>
          </ac:spMkLst>
        </pc:spChg>
        <pc:spChg chg="add del">
          <ac:chgData name="Anat Dranciuc-Georgescu" userId="6a87a9b182d0592b" providerId="LiveId" clId="{F3F3A5A2-B811-40ED-8FBF-3EF667FC2BF1}" dt="2023-10-25T09:58:23.093" v="2958" actId="26606"/>
          <ac:spMkLst>
            <pc:docMk/>
            <pc:sldMk cId="2112881762" sldId="260"/>
            <ac:spMk id="27" creationId="{23E937B9-07EE-456A-A31C-41A8866E28A2}"/>
          </ac:spMkLst>
        </pc:spChg>
        <pc:spChg chg="add del mod">
          <ac:chgData name="Anat Dranciuc-Georgescu" userId="6a87a9b182d0592b" providerId="LiveId" clId="{F3F3A5A2-B811-40ED-8FBF-3EF667FC2BF1}" dt="2023-10-26T10:50:54.231" v="3287" actId="931"/>
          <ac:spMkLst>
            <pc:docMk/>
            <pc:sldMk cId="2112881762" sldId="260"/>
            <ac:spMk id="29" creationId="{2C4780B9-5DD9-D50E-1CFB-2319AC94A2B1}"/>
          </ac:spMkLst>
        </pc:spChg>
        <pc:spChg chg="add del">
          <ac:chgData name="Anat Dranciuc-Georgescu" userId="6a87a9b182d0592b" providerId="LiveId" clId="{F3F3A5A2-B811-40ED-8FBF-3EF667FC2BF1}" dt="2023-10-26T10:50:58.775" v="3289" actId="26606"/>
          <ac:spMkLst>
            <pc:docMk/>
            <pc:sldMk cId="2112881762" sldId="260"/>
            <ac:spMk id="34" creationId="{333F0879-3DA0-4CB8-B35E-A0AD42558191}"/>
          </ac:spMkLst>
        </pc:spChg>
        <pc:spChg chg="add del">
          <ac:chgData name="Anat Dranciuc-Georgescu" userId="6a87a9b182d0592b" providerId="LiveId" clId="{F3F3A5A2-B811-40ED-8FBF-3EF667FC2BF1}" dt="2023-10-26T10:50:58.775" v="3289" actId="26606"/>
          <ac:spMkLst>
            <pc:docMk/>
            <pc:sldMk cId="2112881762" sldId="260"/>
            <ac:spMk id="36" creationId="{324D2183-F388-476E-92A9-D6639D698580}"/>
          </ac:spMkLst>
        </pc:spChg>
        <pc:spChg chg="add del">
          <ac:chgData name="Anat Dranciuc-Georgescu" userId="6a87a9b182d0592b" providerId="LiveId" clId="{F3F3A5A2-B811-40ED-8FBF-3EF667FC2BF1}" dt="2023-10-26T10:50:58.775" v="3289" actId="26606"/>
          <ac:spMkLst>
            <pc:docMk/>
            <pc:sldMk cId="2112881762" sldId="260"/>
            <ac:spMk id="38" creationId="{243462E7-1698-4B21-BE89-AEFAC7C2FEFA}"/>
          </ac:spMkLst>
        </pc:spChg>
        <pc:spChg chg="add del">
          <ac:chgData name="Anat Dranciuc-Georgescu" userId="6a87a9b182d0592b" providerId="LiveId" clId="{F3F3A5A2-B811-40ED-8FBF-3EF667FC2BF1}" dt="2023-10-26T10:50:58.775" v="3289" actId="26606"/>
          <ac:spMkLst>
            <pc:docMk/>
            <pc:sldMk cId="2112881762" sldId="260"/>
            <ac:spMk id="40" creationId="{6C22FCAC-D7EC-4A52-B153-FF761E2235B3}"/>
          </ac:spMkLst>
        </pc:spChg>
        <pc:spChg chg="add mod">
          <ac:chgData name="Anat Dranciuc-Georgescu" userId="6a87a9b182d0592b" providerId="LiveId" clId="{F3F3A5A2-B811-40ED-8FBF-3EF667FC2BF1}" dt="2023-10-26T11:03:38.678" v="3606" actId="20577"/>
          <ac:spMkLst>
            <pc:docMk/>
            <pc:sldMk cId="2112881762" sldId="260"/>
            <ac:spMk id="44" creationId="{20CD1D8E-8DFD-AF9D-378E-B2F6B3D2DDE2}"/>
          </ac:spMkLst>
        </pc:spChg>
        <pc:spChg chg="add del">
          <ac:chgData name="Anat Dranciuc-Georgescu" userId="6a87a9b182d0592b" providerId="LiveId" clId="{F3F3A5A2-B811-40ED-8FBF-3EF667FC2BF1}" dt="2023-10-26T14:27:42.115" v="6525"/>
          <ac:spMkLst>
            <pc:docMk/>
            <pc:sldMk cId="2112881762" sldId="260"/>
            <ac:spMk id="47" creationId="{333F0879-3DA0-4CB8-B35E-A0AD42558191}"/>
          </ac:spMkLst>
        </pc:spChg>
        <pc:spChg chg="add del">
          <ac:chgData name="Anat Dranciuc-Georgescu" userId="6a87a9b182d0592b" providerId="LiveId" clId="{F3F3A5A2-B811-40ED-8FBF-3EF667FC2BF1}" dt="2023-10-26T14:27:42.115" v="6525"/>
          <ac:spMkLst>
            <pc:docMk/>
            <pc:sldMk cId="2112881762" sldId="260"/>
            <ac:spMk id="49" creationId="{324D2183-F388-476E-92A9-D6639D698580}"/>
          </ac:spMkLst>
        </pc:spChg>
        <pc:spChg chg="add del">
          <ac:chgData name="Anat Dranciuc-Georgescu" userId="6a87a9b182d0592b" providerId="LiveId" clId="{F3F3A5A2-B811-40ED-8FBF-3EF667FC2BF1}" dt="2023-10-26T14:27:42.115" v="6525"/>
          <ac:spMkLst>
            <pc:docMk/>
            <pc:sldMk cId="2112881762" sldId="260"/>
            <ac:spMk id="51" creationId="{243462E7-1698-4B21-BE89-AEFAC7C2FEFA}"/>
          </ac:spMkLst>
        </pc:spChg>
        <pc:spChg chg="add del">
          <ac:chgData name="Anat Dranciuc-Georgescu" userId="6a87a9b182d0592b" providerId="LiveId" clId="{F3F3A5A2-B811-40ED-8FBF-3EF667FC2BF1}" dt="2023-10-26T14:27:42.115" v="6525"/>
          <ac:spMkLst>
            <pc:docMk/>
            <pc:sldMk cId="2112881762" sldId="260"/>
            <ac:spMk id="53" creationId="{6C22FCAC-D7EC-4A52-B153-FF761E2235B3}"/>
          </ac:spMkLst>
        </pc:spChg>
        <pc:grpChg chg="add del">
          <ac:chgData name="Anat Dranciuc-Georgescu" userId="6a87a9b182d0592b" providerId="LiveId" clId="{F3F3A5A2-B811-40ED-8FBF-3EF667FC2BF1}" dt="2023-10-25T09:58:02.533" v="2952" actId="26606"/>
          <ac:grpSpMkLst>
            <pc:docMk/>
            <pc:sldMk cId="2112881762" sldId="260"/>
            <ac:grpSpMk id="14" creationId="{4AF78B9E-8BE2-4706-9377-A05FA25ABABF}"/>
          </ac:grpSpMkLst>
        </pc:grpChg>
        <pc:grpChg chg="add del">
          <ac:chgData name="Anat Dranciuc-Georgescu" userId="6a87a9b182d0592b" providerId="LiveId" clId="{F3F3A5A2-B811-40ED-8FBF-3EF667FC2BF1}" dt="2023-10-25T09:58:23.093" v="2958" actId="26606"/>
          <ac:grpSpMkLst>
            <pc:docMk/>
            <pc:sldMk cId="2112881762" sldId="260"/>
            <ac:grpSpMk id="25" creationId="{2DB31E17-E562-4F82-98D0-858C84120F34}"/>
          </ac:grpSpMkLst>
        </pc:grpChg>
        <pc:picChg chg="add del mod ord">
          <ac:chgData name="Anat Dranciuc-Georgescu" userId="6a87a9b182d0592b" providerId="LiveId" clId="{F3F3A5A2-B811-40ED-8FBF-3EF667FC2BF1}" dt="2023-10-25T18:26:55.007" v="3007" actId="478"/>
          <ac:picMkLst>
            <pc:docMk/>
            <pc:sldMk cId="2112881762" sldId="260"/>
            <ac:picMk id="5" creationId="{F5306BFD-3E51-7574-BAD8-E90E16613966}"/>
          </ac:picMkLst>
        </pc:picChg>
        <pc:picChg chg="add mod">
          <ac:chgData name="Anat Dranciuc-Georgescu" userId="6a87a9b182d0592b" providerId="LiveId" clId="{F3F3A5A2-B811-40ED-8FBF-3EF667FC2BF1}" dt="2023-10-26T10:51:13.109" v="3294" actId="14100"/>
          <ac:picMkLst>
            <pc:docMk/>
            <pc:sldMk cId="2112881762" sldId="260"/>
            <ac:picMk id="7" creationId="{40A8F0C8-E28D-BD5B-A8C6-965A6139A5CF}"/>
          </ac:picMkLst>
        </pc:picChg>
        <pc:cxnChg chg="add del">
          <ac:chgData name="Anat Dranciuc-Georgescu" userId="6a87a9b182d0592b" providerId="LiveId" clId="{F3F3A5A2-B811-40ED-8FBF-3EF667FC2BF1}" dt="2023-10-25T09:58:02.533" v="2952" actId="26606"/>
          <ac:cxnSpMkLst>
            <pc:docMk/>
            <pc:sldMk cId="2112881762" sldId="260"/>
            <ac:cxnSpMk id="22" creationId="{0E5D0023-B23E-4823-8D72-B07FFF8CAE96}"/>
          </ac:cxnSpMkLst>
        </pc:cxnChg>
        <pc:cxnChg chg="add del">
          <ac:chgData name="Anat Dranciuc-Georgescu" userId="6a87a9b182d0592b" providerId="LiveId" clId="{F3F3A5A2-B811-40ED-8FBF-3EF667FC2BF1}" dt="2023-10-25T09:58:23.093" v="2958" actId="26606"/>
          <ac:cxnSpMkLst>
            <pc:docMk/>
            <pc:sldMk cId="2112881762" sldId="260"/>
            <ac:cxnSpMk id="28" creationId="{FD2308B7-2829-44DD-B213-27EEBDED1411}"/>
          </ac:cxnSpMkLst>
        </pc:cxnChg>
      </pc:sldChg>
      <pc:sldChg chg="addSp delSp modSp new mod setBg setClrOvrMap delDesignElem modNotesTx">
        <pc:chgData name="Anat Dranciuc-Georgescu" userId="6a87a9b182d0592b" providerId="LiveId" clId="{F3F3A5A2-B811-40ED-8FBF-3EF667FC2BF1}" dt="2023-10-26T14:27:42.115" v="6525"/>
        <pc:sldMkLst>
          <pc:docMk/>
          <pc:sldMk cId="1599751475" sldId="261"/>
        </pc:sldMkLst>
        <pc:spChg chg="mod ord">
          <ac:chgData name="Anat Dranciuc-Georgescu" userId="6a87a9b182d0592b" providerId="LiveId" clId="{F3F3A5A2-B811-40ED-8FBF-3EF667FC2BF1}" dt="2023-10-26T14:27:42.115" v="6525"/>
          <ac:spMkLst>
            <pc:docMk/>
            <pc:sldMk cId="1599751475" sldId="261"/>
            <ac:spMk id="2" creationId="{B6D387CF-42E2-F86C-6E51-787A4434DFC2}"/>
          </ac:spMkLst>
        </pc:spChg>
        <pc:spChg chg="del mod">
          <ac:chgData name="Anat Dranciuc-Georgescu" userId="6a87a9b182d0592b" providerId="LiveId" clId="{F3F3A5A2-B811-40ED-8FBF-3EF667FC2BF1}" dt="2023-10-26T11:16:56.018" v="3685" actId="931"/>
          <ac:spMkLst>
            <pc:docMk/>
            <pc:sldMk cId="1599751475" sldId="261"/>
            <ac:spMk id="3" creationId="{158D4B66-6525-5C02-4D8F-4A4BCDCE5558}"/>
          </ac:spMkLst>
        </pc:spChg>
        <pc:spChg chg="add mod">
          <ac:chgData name="Anat Dranciuc-Georgescu" userId="6a87a9b182d0592b" providerId="LiveId" clId="{F3F3A5A2-B811-40ED-8FBF-3EF667FC2BF1}" dt="2023-10-26T11:19:22.736" v="3722" actId="1076"/>
          <ac:spMkLst>
            <pc:docMk/>
            <pc:sldMk cId="1599751475" sldId="261"/>
            <ac:spMk id="6" creationId="{DE36B29F-6472-ED30-FA68-E4645F5A556A}"/>
          </ac:spMkLst>
        </pc:spChg>
        <pc:spChg chg="add del">
          <ac:chgData name="Anat Dranciuc-Georgescu" userId="6a87a9b182d0592b" providerId="LiveId" clId="{F3F3A5A2-B811-40ED-8FBF-3EF667FC2BF1}" dt="2023-10-26T11:17:01.077" v="3687" actId="26606"/>
          <ac:spMkLst>
            <pc:docMk/>
            <pc:sldMk cId="1599751475" sldId="261"/>
            <ac:spMk id="9" creationId="{93441E1B-CBD0-C6F6-E2F0-6D3AAB1E4943}"/>
          </ac:spMkLst>
        </pc:spChg>
        <pc:spChg chg="add del">
          <ac:chgData name="Anat Dranciuc-Georgescu" userId="6a87a9b182d0592b" providerId="LiveId" clId="{F3F3A5A2-B811-40ED-8FBF-3EF667FC2BF1}" dt="2023-10-26T11:17:01.077" v="3687" actId="26606"/>
          <ac:spMkLst>
            <pc:docMk/>
            <pc:sldMk cId="1599751475" sldId="261"/>
            <ac:spMk id="12" creationId="{0B78BE18-6882-4FAA-BC8C-CA216E963816}"/>
          </ac:spMkLst>
        </pc:spChg>
        <pc:spChg chg="add del">
          <ac:chgData name="Anat Dranciuc-Georgescu" userId="6a87a9b182d0592b" providerId="LiveId" clId="{F3F3A5A2-B811-40ED-8FBF-3EF667FC2BF1}" dt="2023-10-26T11:17:01.077" v="3687" actId="26606"/>
          <ac:spMkLst>
            <pc:docMk/>
            <pc:sldMk cId="1599751475" sldId="261"/>
            <ac:spMk id="14" creationId="{1A34F12D-8C0F-46CA-9F4A-D56193C37E3A}"/>
          </ac:spMkLst>
        </pc:spChg>
        <pc:spChg chg="add del">
          <ac:chgData name="Anat Dranciuc-Georgescu" userId="6a87a9b182d0592b" providerId="LiveId" clId="{F3F3A5A2-B811-40ED-8FBF-3EF667FC2BF1}" dt="2023-10-26T11:17:01.077" v="3687" actId="26606"/>
          <ac:spMkLst>
            <pc:docMk/>
            <pc:sldMk cId="1599751475" sldId="261"/>
            <ac:spMk id="16" creationId="{F3838012-22B6-4303-8F29-04E1419B3A57}"/>
          </ac:spMkLst>
        </pc:spChg>
        <pc:spChg chg="add del">
          <ac:chgData name="Anat Dranciuc-Georgescu" userId="6a87a9b182d0592b" providerId="LiveId" clId="{F3F3A5A2-B811-40ED-8FBF-3EF667FC2BF1}" dt="2023-10-26T11:17:02.905" v="3689" actId="26606"/>
          <ac:spMkLst>
            <pc:docMk/>
            <pc:sldMk cId="1599751475" sldId="261"/>
            <ac:spMk id="26" creationId="{572F6A24-139E-4EB5-86D2-431F42EF85CB}"/>
          </ac:spMkLst>
        </pc:spChg>
        <pc:spChg chg="add del">
          <ac:chgData name="Anat Dranciuc-Georgescu" userId="6a87a9b182d0592b" providerId="LiveId" clId="{F3F3A5A2-B811-40ED-8FBF-3EF667FC2BF1}" dt="2023-10-26T11:17:02.905" v="3689" actId="26606"/>
          <ac:spMkLst>
            <pc:docMk/>
            <pc:sldMk cId="1599751475" sldId="261"/>
            <ac:spMk id="30" creationId="{C9DA5B05-DD14-4860-AC45-02A8D2EE1AA5}"/>
          </ac:spMkLst>
        </pc:spChg>
        <pc:spChg chg="add del">
          <ac:chgData name="Anat Dranciuc-Georgescu" userId="6a87a9b182d0592b" providerId="LiveId" clId="{F3F3A5A2-B811-40ED-8FBF-3EF667FC2BF1}" dt="2023-10-26T11:17:02.905" v="3689" actId="26606"/>
          <ac:spMkLst>
            <pc:docMk/>
            <pc:sldMk cId="1599751475" sldId="261"/>
            <ac:spMk id="31" creationId="{E2CAE6C5-0BB7-7A3D-DF92-3181D58071E0}"/>
          </ac:spMkLst>
        </pc:spChg>
        <pc:spChg chg="add del">
          <ac:chgData name="Anat Dranciuc-Georgescu" userId="6a87a9b182d0592b" providerId="LiveId" clId="{F3F3A5A2-B811-40ED-8FBF-3EF667FC2BF1}" dt="2023-10-26T11:17:03.904" v="3691" actId="26606"/>
          <ac:spMkLst>
            <pc:docMk/>
            <pc:sldMk cId="1599751475" sldId="261"/>
            <ac:spMk id="33" creationId="{7E61F402-3445-458A-9A2B-D28FD288390C}"/>
          </ac:spMkLst>
        </pc:spChg>
        <pc:spChg chg="add del">
          <ac:chgData name="Anat Dranciuc-Georgescu" userId="6a87a9b182d0592b" providerId="LiveId" clId="{F3F3A5A2-B811-40ED-8FBF-3EF667FC2BF1}" dt="2023-10-26T11:17:03.904" v="3691" actId="26606"/>
          <ac:spMkLst>
            <pc:docMk/>
            <pc:sldMk cId="1599751475" sldId="261"/>
            <ac:spMk id="38" creationId="{803250C3-DC47-2D6F-6898-B7ADB6AA9541}"/>
          </ac:spMkLst>
        </pc:spChg>
        <pc:spChg chg="add del">
          <ac:chgData name="Anat Dranciuc-Georgescu" userId="6a87a9b182d0592b" providerId="LiveId" clId="{F3F3A5A2-B811-40ED-8FBF-3EF667FC2BF1}" dt="2023-10-26T11:17:06.069" v="3693" actId="26606"/>
          <ac:spMkLst>
            <pc:docMk/>
            <pc:sldMk cId="1599751475" sldId="261"/>
            <ac:spMk id="40" creationId="{5EB8E3BF-F464-4900-8994-851061A9AD60}"/>
          </ac:spMkLst>
        </pc:spChg>
        <pc:spChg chg="add del">
          <ac:chgData name="Anat Dranciuc-Georgescu" userId="6a87a9b182d0592b" providerId="LiveId" clId="{F3F3A5A2-B811-40ED-8FBF-3EF667FC2BF1}" dt="2023-10-26T11:17:06.069" v="3693" actId="26606"/>
          <ac:spMkLst>
            <pc:docMk/>
            <pc:sldMk cId="1599751475" sldId="261"/>
            <ac:spMk id="42" creationId="{703FDA4B-A6DD-B433-C43B-80CC176643A3}"/>
          </ac:spMkLst>
        </pc:spChg>
        <pc:spChg chg="add del">
          <ac:chgData name="Anat Dranciuc-Georgescu" userId="6a87a9b182d0592b" providerId="LiveId" clId="{F3F3A5A2-B811-40ED-8FBF-3EF667FC2BF1}" dt="2023-10-26T11:17:08.007" v="3695" actId="26606"/>
          <ac:spMkLst>
            <pc:docMk/>
            <pc:sldMk cId="1599751475" sldId="261"/>
            <ac:spMk id="44" creationId="{A440FBE6-72B7-43D4-A8EB-FDBC35FE56C6}"/>
          </ac:spMkLst>
        </pc:spChg>
        <pc:spChg chg="add del">
          <ac:chgData name="Anat Dranciuc-Georgescu" userId="6a87a9b182d0592b" providerId="LiveId" clId="{F3F3A5A2-B811-40ED-8FBF-3EF667FC2BF1}" dt="2023-10-26T11:17:08.007" v="3695" actId="26606"/>
          <ac:spMkLst>
            <pc:docMk/>
            <pc:sldMk cId="1599751475" sldId="261"/>
            <ac:spMk id="49" creationId="{EC507A09-70F6-DB0D-3D5B-DFC1928AEE5A}"/>
          </ac:spMkLst>
        </pc:spChg>
        <pc:spChg chg="add del">
          <ac:chgData name="Anat Dranciuc-Georgescu" userId="6a87a9b182d0592b" providerId="LiveId" clId="{F3F3A5A2-B811-40ED-8FBF-3EF667FC2BF1}" dt="2023-10-26T11:17:21.364" v="3697" actId="26606"/>
          <ac:spMkLst>
            <pc:docMk/>
            <pc:sldMk cId="1599751475" sldId="261"/>
            <ac:spMk id="51" creationId="{8243CDD5-F82E-454F-8486-578A477A8670}"/>
          </ac:spMkLst>
        </pc:spChg>
        <pc:spChg chg="add del">
          <ac:chgData name="Anat Dranciuc-Georgescu" userId="6a87a9b182d0592b" providerId="LiveId" clId="{F3F3A5A2-B811-40ED-8FBF-3EF667FC2BF1}" dt="2023-10-26T11:17:21.364" v="3697" actId="26606"/>
          <ac:spMkLst>
            <pc:docMk/>
            <pc:sldMk cId="1599751475" sldId="261"/>
            <ac:spMk id="52" creationId="{125408EF-EA7D-413B-B27F-B1FCD06FAC6D}"/>
          </ac:spMkLst>
        </pc:spChg>
        <pc:spChg chg="add del">
          <ac:chgData name="Anat Dranciuc-Georgescu" userId="6a87a9b182d0592b" providerId="LiveId" clId="{F3F3A5A2-B811-40ED-8FBF-3EF667FC2BF1}" dt="2023-10-26T11:17:21.364" v="3697" actId="26606"/>
          <ac:spMkLst>
            <pc:docMk/>
            <pc:sldMk cId="1599751475" sldId="261"/>
            <ac:spMk id="57" creationId="{6C37E45D-EE55-381A-61F0-58680849116F}"/>
          </ac:spMkLst>
        </pc:spChg>
        <pc:spChg chg="add del">
          <ac:chgData name="Anat Dranciuc-Georgescu" userId="6a87a9b182d0592b" providerId="LiveId" clId="{F3F3A5A2-B811-40ED-8FBF-3EF667FC2BF1}" dt="2023-10-26T11:17:22.746" v="3699" actId="26606"/>
          <ac:spMkLst>
            <pc:docMk/>
            <pc:sldMk cId="1599751475" sldId="261"/>
            <ac:spMk id="59" creationId="{11C7711F-3983-4AB1-AFDE-96F7C06514D3}"/>
          </ac:spMkLst>
        </pc:spChg>
        <pc:spChg chg="add del">
          <ac:chgData name="Anat Dranciuc-Georgescu" userId="6a87a9b182d0592b" providerId="LiveId" clId="{F3F3A5A2-B811-40ED-8FBF-3EF667FC2BF1}" dt="2023-10-26T11:17:22.746" v="3699" actId="26606"/>
          <ac:spMkLst>
            <pc:docMk/>
            <pc:sldMk cId="1599751475" sldId="261"/>
            <ac:spMk id="63" creationId="{B3085476-B49E-49ED-87D2-1165E69D2605}"/>
          </ac:spMkLst>
        </pc:spChg>
        <pc:spChg chg="add del">
          <ac:chgData name="Anat Dranciuc-Georgescu" userId="6a87a9b182d0592b" providerId="LiveId" clId="{F3F3A5A2-B811-40ED-8FBF-3EF667FC2BF1}" dt="2023-10-26T11:17:22.746" v="3699" actId="26606"/>
          <ac:spMkLst>
            <pc:docMk/>
            <pc:sldMk cId="1599751475" sldId="261"/>
            <ac:spMk id="65" creationId="{6C096883-71C5-C3B7-EA6C-8EB41D39B71E}"/>
          </ac:spMkLst>
        </pc:spChg>
        <pc:spChg chg="add del">
          <ac:chgData name="Anat Dranciuc-Georgescu" userId="6a87a9b182d0592b" providerId="LiveId" clId="{F3F3A5A2-B811-40ED-8FBF-3EF667FC2BF1}" dt="2023-10-26T11:17:24.371" v="3701" actId="26606"/>
          <ac:spMkLst>
            <pc:docMk/>
            <pc:sldMk cId="1599751475" sldId="261"/>
            <ac:spMk id="67" creationId="{C93F3DBF-13D2-7FE1-11C3-B52196CF325F}"/>
          </ac:spMkLst>
        </pc:spChg>
        <pc:spChg chg="add del">
          <ac:chgData name="Anat Dranciuc-Georgescu" userId="6a87a9b182d0592b" providerId="LiveId" clId="{F3F3A5A2-B811-40ED-8FBF-3EF667FC2BF1}" dt="2023-10-26T11:17:27.855" v="3703" actId="26606"/>
          <ac:spMkLst>
            <pc:docMk/>
            <pc:sldMk cId="1599751475" sldId="261"/>
            <ac:spMk id="69" creationId="{B0393412-BB8B-4EC9-A88D-93917FA47451}"/>
          </ac:spMkLst>
        </pc:spChg>
        <pc:spChg chg="add del">
          <ac:chgData name="Anat Dranciuc-Georgescu" userId="6a87a9b182d0592b" providerId="LiveId" clId="{F3F3A5A2-B811-40ED-8FBF-3EF667FC2BF1}" dt="2023-10-26T11:17:27.855" v="3703" actId="26606"/>
          <ac:spMkLst>
            <pc:docMk/>
            <pc:sldMk cId="1599751475" sldId="261"/>
            <ac:spMk id="70" creationId="{68AB7DB4-4BE9-465B-8843-8073715FF855}"/>
          </ac:spMkLst>
        </pc:spChg>
        <pc:spChg chg="add del">
          <ac:chgData name="Anat Dranciuc-Georgescu" userId="6a87a9b182d0592b" providerId="LiveId" clId="{F3F3A5A2-B811-40ED-8FBF-3EF667FC2BF1}" dt="2023-10-26T11:17:27.855" v="3703" actId="26606"/>
          <ac:spMkLst>
            <pc:docMk/>
            <pc:sldMk cId="1599751475" sldId="261"/>
            <ac:spMk id="75" creationId="{A2DBEE19-7E98-9F58-DBDB-0B271BBE44BD}"/>
          </ac:spMkLst>
        </pc:spChg>
        <pc:spChg chg="add del">
          <ac:chgData name="Anat Dranciuc-Georgescu" userId="6a87a9b182d0592b" providerId="LiveId" clId="{F3F3A5A2-B811-40ED-8FBF-3EF667FC2BF1}" dt="2023-10-26T11:17:29.316" v="3705" actId="26606"/>
          <ac:spMkLst>
            <pc:docMk/>
            <pc:sldMk cId="1599751475" sldId="261"/>
            <ac:spMk id="77" creationId="{8243CDD5-F82E-454F-8486-578A477A8670}"/>
          </ac:spMkLst>
        </pc:spChg>
        <pc:spChg chg="add del">
          <ac:chgData name="Anat Dranciuc-Georgescu" userId="6a87a9b182d0592b" providerId="LiveId" clId="{F3F3A5A2-B811-40ED-8FBF-3EF667FC2BF1}" dt="2023-10-26T11:17:29.316" v="3705" actId="26606"/>
          <ac:spMkLst>
            <pc:docMk/>
            <pc:sldMk cId="1599751475" sldId="261"/>
            <ac:spMk id="78" creationId="{125408EF-EA7D-413B-B27F-B1FCD06FAC6D}"/>
          </ac:spMkLst>
        </pc:spChg>
        <pc:spChg chg="add del">
          <ac:chgData name="Anat Dranciuc-Georgescu" userId="6a87a9b182d0592b" providerId="LiveId" clId="{F3F3A5A2-B811-40ED-8FBF-3EF667FC2BF1}" dt="2023-10-26T11:17:29.316" v="3705" actId="26606"/>
          <ac:spMkLst>
            <pc:docMk/>
            <pc:sldMk cId="1599751475" sldId="261"/>
            <ac:spMk id="85" creationId="{6C37E45D-EE55-381A-61F0-58680849116F}"/>
          </ac:spMkLst>
        </pc:spChg>
        <pc:spChg chg="add del">
          <ac:chgData name="Anat Dranciuc-Georgescu" userId="6a87a9b182d0592b" providerId="LiveId" clId="{F3F3A5A2-B811-40ED-8FBF-3EF667FC2BF1}" dt="2023-10-26T11:17:31.261" v="3707" actId="26606"/>
          <ac:spMkLst>
            <pc:docMk/>
            <pc:sldMk cId="1599751475" sldId="261"/>
            <ac:spMk id="87" creationId="{A440FBE6-72B7-43D4-A8EB-FDBC35FE56C6}"/>
          </ac:spMkLst>
        </pc:spChg>
        <pc:spChg chg="add del">
          <ac:chgData name="Anat Dranciuc-Georgescu" userId="6a87a9b182d0592b" providerId="LiveId" clId="{F3F3A5A2-B811-40ED-8FBF-3EF667FC2BF1}" dt="2023-10-26T11:17:31.261" v="3707" actId="26606"/>
          <ac:spMkLst>
            <pc:docMk/>
            <pc:sldMk cId="1599751475" sldId="261"/>
            <ac:spMk id="92" creationId="{EC507A09-70F6-DB0D-3D5B-DFC1928AEE5A}"/>
          </ac:spMkLst>
        </pc:spChg>
        <pc:spChg chg="add del">
          <ac:chgData name="Anat Dranciuc-Georgescu" userId="6a87a9b182d0592b" providerId="LiveId" clId="{F3F3A5A2-B811-40ED-8FBF-3EF667FC2BF1}" dt="2023-10-26T14:27:42.115" v="6525"/>
          <ac:spMkLst>
            <pc:docMk/>
            <pc:sldMk cId="1599751475" sldId="261"/>
            <ac:spMk id="94" creationId="{5EB8E3BF-F464-4900-8994-851061A9AD60}"/>
          </ac:spMkLst>
        </pc:spChg>
        <pc:spChg chg="add mod">
          <ac:chgData name="Anat Dranciuc-Georgescu" userId="6a87a9b182d0592b" providerId="LiveId" clId="{F3F3A5A2-B811-40ED-8FBF-3EF667FC2BF1}" dt="2023-10-26T14:27:42.115" v="6525"/>
          <ac:spMkLst>
            <pc:docMk/>
            <pc:sldMk cId="1599751475" sldId="261"/>
            <ac:spMk id="96" creationId="{703FDA4B-A6DD-B433-C43B-80CC176643A3}"/>
          </ac:spMkLst>
        </pc:spChg>
        <pc:grpChg chg="add del">
          <ac:chgData name="Anat Dranciuc-Georgescu" userId="6a87a9b182d0592b" providerId="LiveId" clId="{F3F3A5A2-B811-40ED-8FBF-3EF667FC2BF1}" dt="2023-10-26T11:17:01.077" v="3687" actId="26606"/>
          <ac:grpSpMkLst>
            <pc:docMk/>
            <pc:sldMk cId="1599751475" sldId="261"/>
            <ac:grpSpMk id="20" creationId="{F03F5A17-2CE9-4ADD-9FAF-C1A0BB39CD0A}"/>
          </ac:grpSpMkLst>
        </pc:grpChg>
        <pc:grpChg chg="add del">
          <ac:chgData name="Anat Dranciuc-Georgescu" userId="6a87a9b182d0592b" providerId="LiveId" clId="{F3F3A5A2-B811-40ED-8FBF-3EF667FC2BF1}" dt="2023-10-26T11:17:02.905" v="3689" actId="26606"/>
          <ac:grpSpMkLst>
            <pc:docMk/>
            <pc:sldMk cId="1599751475" sldId="261"/>
            <ac:grpSpMk id="27" creationId="{3963AE85-BE5D-4975-BACF-DDDCC9C2ACDE}"/>
          </ac:grpSpMkLst>
        </pc:grpChg>
        <pc:grpChg chg="add del">
          <ac:chgData name="Anat Dranciuc-Georgescu" userId="6a87a9b182d0592b" providerId="LiveId" clId="{F3F3A5A2-B811-40ED-8FBF-3EF667FC2BF1}" dt="2023-10-26T11:17:03.904" v="3691" actId="26606"/>
          <ac:grpSpMkLst>
            <pc:docMk/>
            <pc:sldMk cId="1599751475" sldId="261"/>
            <ac:grpSpMk id="34" creationId="{A673C096-95AE-4644-B76C-1DF1B667DC44}"/>
          </ac:grpSpMkLst>
        </pc:grpChg>
        <pc:grpChg chg="add del">
          <ac:chgData name="Anat Dranciuc-Georgescu" userId="6a87a9b182d0592b" providerId="LiveId" clId="{F3F3A5A2-B811-40ED-8FBF-3EF667FC2BF1}" dt="2023-10-26T11:17:08.007" v="3695" actId="26606"/>
          <ac:grpSpMkLst>
            <pc:docMk/>
            <pc:sldMk cId="1599751475" sldId="261"/>
            <ac:grpSpMk id="45" creationId="{647B8492-BC4D-4046-B35A-C38E03494068}"/>
          </ac:grpSpMkLst>
        </pc:grpChg>
        <pc:grpChg chg="add del">
          <ac:chgData name="Anat Dranciuc-Georgescu" userId="6a87a9b182d0592b" providerId="LiveId" clId="{F3F3A5A2-B811-40ED-8FBF-3EF667FC2BF1}" dt="2023-10-26T11:17:21.364" v="3697" actId="26606"/>
          <ac:grpSpMkLst>
            <pc:docMk/>
            <pc:sldMk cId="1599751475" sldId="261"/>
            <ac:grpSpMk id="54" creationId="{9CA11A81-0344-4F96-8A6F-BBBB25E6E964}"/>
          </ac:grpSpMkLst>
        </pc:grpChg>
        <pc:grpChg chg="add del">
          <ac:chgData name="Anat Dranciuc-Georgescu" userId="6a87a9b182d0592b" providerId="LiveId" clId="{F3F3A5A2-B811-40ED-8FBF-3EF667FC2BF1}" dt="2023-10-26T11:17:22.746" v="3699" actId="26606"/>
          <ac:grpSpMkLst>
            <pc:docMk/>
            <pc:sldMk cId="1599751475" sldId="261"/>
            <ac:grpSpMk id="60" creationId="{89BC9D38-9241-4F71-9B45-73827299E4C5}"/>
          </ac:grpSpMkLst>
        </pc:grpChg>
        <pc:grpChg chg="add del">
          <ac:chgData name="Anat Dranciuc-Georgescu" userId="6a87a9b182d0592b" providerId="LiveId" clId="{F3F3A5A2-B811-40ED-8FBF-3EF667FC2BF1}" dt="2023-10-26T11:17:27.855" v="3703" actId="26606"/>
          <ac:grpSpMkLst>
            <pc:docMk/>
            <pc:sldMk cId="1599751475" sldId="261"/>
            <ac:grpSpMk id="72" creationId="{79E73055-8C3E-4C1D-88EA-3D22039CDF98}"/>
          </ac:grpSpMkLst>
        </pc:grpChg>
        <pc:grpChg chg="add del">
          <ac:chgData name="Anat Dranciuc-Georgescu" userId="6a87a9b182d0592b" providerId="LiveId" clId="{F3F3A5A2-B811-40ED-8FBF-3EF667FC2BF1}" dt="2023-10-26T11:17:29.316" v="3705" actId="26606"/>
          <ac:grpSpMkLst>
            <pc:docMk/>
            <pc:sldMk cId="1599751475" sldId="261"/>
            <ac:grpSpMk id="80" creationId="{9CA11A81-0344-4F96-8A6F-BBBB25E6E964}"/>
          </ac:grpSpMkLst>
        </pc:grpChg>
        <pc:grpChg chg="add del">
          <ac:chgData name="Anat Dranciuc-Georgescu" userId="6a87a9b182d0592b" providerId="LiveId" clId="{F3F3A5A2-B811-40ED-8FBF-3EF667FC2BF1}" dt="2023-10-26T11:17:31.261" v="3707" actId="26606"/>
          <ac:grpSpMkLst>
            <pc:docMk/>
            <pc:sldMk cId="1599751475" sldId="261"/>
            <ac:grpSpMk id="88" creationId="{647B8492-BC4D-4046-B35A-C38E03494068}"/>
          </ac:grpSpMkLst>
        </pc:grpChg>
        <pc:picChg chg="add mod">
          <ac:chgData name="Anat Dranciuc-Georgescu" userId="6a87a9b182d0592b" providerId="LiveId" clId="{F3F3A5A2-B811-40ED-8FBF-3EF667FC2BF1}" dt="2023-10-26T11:17:31.324" v="3708" actId="26606"/>
          <ac:picMkLst>
            <pc:docMk/>
            <pc:sldMk cId="1599751475" sldId="261"/>
            <ac:picMk id="5" creationId="{1DEE374F-6C69-1DA7-4EE5-65D6531B892C}"/>
          </ac:picMkLst>
        </pc:picChg>
        <pc:cxnChg chg="add del">
          <ac:chgData name="Anat Dranciuc-Georgescu" userId="6a87a9b182d0592b" providerId="LiveId" clId="{F3F3A5A2-B811-40ED-8FBF-3EF667FC2BF1}" dt="2023-10-26T11:17:01.077" v="3687" actId="26606"/>
          <ac:cxnSpMkLst>
            <pc:docMk/>
            <pc:sldMk cId="1599751475" sldId="261"/>
            <ac:cxnSpMk id="18" creationId="{AB061FF5-9F81-427C-8DA5-3989395517FB}"/>
          </ac:cxnSpMkLst>
        </pc:cxnChg>
        <pc:cxnChg chg="add del">
          <ac:chgData name="Anat Dranciuc-Georgescu" userId="6a87a9b182d0592b" providerId="LiveId" clId="{F3F3A5A2-B811-40ED-8FBF-3EF667FC2BF1}" dt="2023-10-26T11:17:02.905" v="3689" actId="26606"/>
          <ac:cxnSpMkLst>
            <pc:docMk/>
            <pc:sldMk cId="1599751475" sldId="261"/>
            <ac:cxnSpMk id="22" creationId="{36BE37AC-AD36-4C42-9B8C-C5500F4E7C63}"/>
          </ac:cxnSpMkLst>
        </pc:cxnChg>
        <pc:cxnChg chg="add del">
          <ac:chgData name="Anat Dranciuc-Georgescu" userId="6a87a9b182d0592b" providerId="LiveId" clId="{F3F3A5A2-B811-40ED-8FBF-3EF667FC2BF1}" dt="2023-10-26T11:17:03.904" v="3691" actId="26606"/>
          <ac:cxnSpMkLst>
            <pc:docMk/>
            <pc:sldMk cId="1599751475" sldId="261"/>
            <ac:cxnSpMk id="37" creationId="{2BE880E9-2B86-4CDB-B5B7-308745CDD19D}"/>
          </ac:cxnSpMkLst>
        </pc:cxnChg>
        <pc:cxnChg chg="add del">
          <ac:chgData name="Anat Dranciuc-Georgescu" userId="6a87a9b182d0592b" providerId="LiveId" clId="{F3F3A5A2-B811-40ED-8FBF-3EF667FC2BF1}" dt="2023-10-26T11:17:06.069" v="3693" actId="26606"/>
          <ac:cxnSpMkLst>
            <pc:docMk/>
            <pc:sldMk cId="1599751475" sldId="261"/>
            <ac:cxnSpMk id="41" creationId="{8E0602D6-3A81-42F8-AE67-1BAAFC967CB0}"/>
          </ac:cxnSpMkLst>
        </pc:cxnChg>
        <pc:cxnChg chg="add del">
          <ac:chgData name="Anat Dranciuc-Georgescu" userId="6a87a9b182d0592b" providerId="LiveId" clId="{F3F3A5A2-B811-40ED-8FBF-3EF667FC2BF1}" dt="2023-10-26T11:17:08.007" v="3695" actId="26606"/>
          <ac:cxnSpMkLst>
            <pc:docMk/>
            <pc:sldMk cId="1599751475" sldId="261"/>
            <ac:cxnSpMk id="48" creationId="{16652DC1-CA18-4263-AC06-BAB0B05EC783}"/>
          </ac:cxnSpMkLst>
        </pc:cxnChg>
        <pc:cxnChg chg="add del">
          <ac:chgData name="Anat Dranciuc-Georgescu" userId="6a87a9b182d0592b" providerId="LiveId" clId="{F3F3A5A2-B811-40ED-8FBF-3EF667FC2BF1}" dt="2023-10-26T11:17:21.364" v="3697" actId="26606"/>
          <ac:cxnSpMkLst>
            <pc:docMk/>
            <pc:sldMk cId="1599751475" sldId="261"/>
            <ac:cxnSpMk id="53" creationId="{98C14DAD-9B93-4225-B89C-5D0B5BD3A2E0}"/>
          </ac:cxnSpMkLst>
        </pc:cxnChg>
        <pc:cxnChg chg="add del">
          <ac:chgData name="Anat Dranciuc-Georgescu" userId="6a87a9b182d0592b" providerId="LiveId" clId="{F3F3A5A2-B811-40ED-8FBF-3EF667FC2BF1}" dt="2023-10-26T11:17:22.746" v="3699" actId="26606"/>
          <ac:cxnSpMkLst>
            <pc:docMk/>
            <pc:sldMk cId="1599751475" sldId="261"/>
            <ac:cxnSpMk id="64" creationId="{59BA5C68-DFCC-4101-8403-F96781CDDD7A}"/>
          </ac:cxnSpMkLst>
        </pc:cxnChg>
        <pc:cxnChg chg="add del">
          <ac:chgData name="Anat Dranciuc-Georgescu" userId="6a87a9b182d0592b" providerId="LiveId" clId="{F3F3A5A2-B811-40ED-8FBF-3EF667FC2BF1}" dt="2023-10-26T11:17:27.855" v="3703" actId="26606"/>
          <ac:cxnSpMkLst>
            <pc:docMk/>
            <pc:sldMk cId="1599751475" sldId="261"/>
            <ac:cxnSpMk id="71" creationId="{AFC431BA-A96A-492C-A2FA-F9F701E385FB}"/>
          </ac:cxnSpMkLst>
        </pc:cxnChg>
        <pc:cxnChg chg="add del">
          <ac:chgData name="Anat Dranciuc-Georgescu" userId="6a87a9b182d0592b" providerId="LiveId" clId="{F3F3A5A2-B811-40ED-8FBF-3EF667FC2BF1}" dt="2023-10-26T11:17:29.316" v="3705" actId="26606"/>
          <ac:cxnSpMkLst>
            <pc:docMk/>
            <pc:sldMk cId="1599751475" sldId="261"/>
            <ac:cxnSpMk id="79" creationId="{98C14DAD-9B93-4225-B89C-5D0B5BD3A2E0}"/>
          </ac:cxnSpMkLst>
        </pc:cxnChg>
        <pc:cxnChg chg="add del">
          <ac:chgData name="Anat Dranciuc-Georgescu" userId="6a87a9b182d0592b" providerId="LiveId" clId="{F3F3A5A2-B811-40ED-8FBF-3EF667FC2BF1}" dt="2023-10-26T11:17:31.261" v="3707" actId="26606"/>
          <ac:cxnSpMkLst>
            <pc:docMk/>
            <pc:sldMk cId="1599751475" sldId="261"/>
            <ac:cxnSpMk id="91" creationId="{16652DC1-CA18-4263-AC06-BAB0B05EC783}"/>
          </ac:cxnSpMkLst>
        </pc:cxnChg>
        <pc:cxnChg chg="add del">
          <ac:chgData name="Anat Dranciuc-Georgescu" userId="6a87a9b182d0592b" providerId="LiveId" clId="{F3F3A5A2-B811-40ED-8FBF-3EF667FC2BF1}" dt="2023-10-26T14:27:42.115" v="6525"/>
          <ac:cxnSpMkLst>
            <pc:docMk/>
            <pc:sldMk cId="1599751475" sldId="261"/>
            <ac:cxnSpMk id="95" creationId="{8E0602D6-3A81-42F8-AE67-1BAAFC967CB0}"/>
          </ac:cxnSpMkLst>
        </pc:cxnChg>
      </pc:sldChg>
      <pc:sldChg chg="addSp delSp modSp new mod setBg modClrScheme setClrOvrMap delDesignElem chgLayout">
        <pc:chgData name="Anat Dranciuc-Georgescu" userId="6a87a9b182d0592b" providerId="LiveId" clId="{F3F3A5A2-B811-40ED-8FBF-3EF667FC2BF1}" dt="2023-10-26T14:27:42.115" v="6525"/>
        <pc:sldMkLst>
          <pc:docMk/>
          <pc:sldMk cId="120800065" sldId="262"/>
        </pc:sldMkLst>
        <pc:spChg chg="mod ord">
          <ac:chgData name="Anat Dranciuc-Georgescu" userId="6a87a9b182d0592b" providerId="LiveId" clId="{F3F3A5A2-B811-40ED-8FBF-3EF667FC2BF1}" dt="2023-10-26T14:26:55.700" v="6505" actId="700"/>
          <ac:spMkLst>
            <pc:docMk/>
            <pc:sldMk cId="120800065" sldId="262"/>
            <ac:spMk id="2" creationId="{23D55349-FD71-EBEB-BB8C-0AF823ABAC67}"/>
          </ac:spMkLst>
        </pc:spChg>
        <pc:spChg chg="add del mod">
          <ac:chgData name="Anat Dranciuc-Georgescu" userId="6a87a9b182d0592b" providerId="LiveId" clId="{F3F3A5A2-B811-40ED-8FBF-3EF667FC2BF1}" dt="2023-10-26T14:24:15.388" v="6443" actId="26606"/>
          <ac:spMkLst>
            <pc:docMk/>
            <pc:sldMk cId="120800065" sldId="262"/>
            <ac:spMk id="3" creationId="{D9B2AB10-E2A2-4049-A74A-53C540C4DC19}"/>
          </ac:spMkLst>
        </pc:spChg>
        <pc:spChg chg="add del">
          <ac:chgData name="Anat Dranciuc-Georgescu" userId="6a87a9b182d0592b" providerId="LiveId" clId="{F3F3A5A2-B811-40ED-8FBF-3EF667FC2BF1}" dt="2023-10-26T14:23:57.929" v="6430" actId="26606"/>
          <ac:spMkLst>
            <pc:docMk/>
            <pc:sldMk cId="120800065" sldId="262"/>
            <ac:spMk id="8" creationId="{DC878D9A-77BE-4701-AE3D-EEFC53CD50BC}"/>
          </ac:spMkLst>
        </pc:spChg>
        <pc:spChg chg="add del">
          <ac:chgData name="Anat Dranciuc-Georgescu" userId="6a87a9b182d0592b" providerId="LiveId" clId="{F3F3A5A2-B811-40ED-8FBF-3EF667FC2BF1}" dt="2023-10-26T14:24:08.566" v="6440" actId="26606"/>
          <ac:spMkLst>
            <pc:docMk/>
            <pc:sldMk cId="120800065" sldId="262"/>
            <ac:spMk id="9" creationId="{5EB8E3BF-F464-4900-8994-851061A9AD60}"/>
          </ac:spMkLst>
        </pc:spChg>
        <pc:spChg chg="add del">
          <ac:chgData name="Anat Dranciuc-Georgescu" userId="6a87a9b182d0592b" providerId="LiveId" clId="{F3F3A5A2-B811-40ED-8FBF-3EF667FC2BF1}" dt="2023-10-26T14:23:57.929" v="6430" actId="26606"/>
          <ac:spMkLst>
            <pc:docMk/>
            <pc:sldMk cId="120800065" sldId="262"/>
            <ac:spMk id="10" creationId="{F643BE08-0ED1-4B73-AC6D-B7E26A59CDAA}"/>
          </ac:spMkLst>
        </pc:spChg>
        <pc:spChg chg="add del">
          <ac:chgData name="Anat Dranciuc-Georgescu" userId="6a87a9b182d0592b" providerId="LiveId" clId="{F3F3A5A2-B811-40ED-8FBF-3EF667FC2BF1}" dt="2023-10-26T14:23:57.929" v="6430" actId="26606"/>
          <ac:spMkLst>
            <pc:docMk/>
            <pc:sldMk cId="120800065" sldId="262"/>
            <ac:spMk id="12" creationId="{956B2094-7FC0-45FC-BFED-3CB88CEE63F5}"/>
          </ac:spMkLst>
        </pc:spChg>
        <pc:spChg chg="add del">
          <ac:chgData name="Anat Dranciuc-Georgescu" userId="6a87a9b182d0592b" providerId="LiveId" clId="{F3F3A5A2-B811-40ED-8FBF-3EF667FC2BF1}" dt="2023-10-26T14:23:57.929" v="6430" actId="26606"/>
          <ac:spMkLst>
            <pc:docMk/>
            <pc:sldMk cId="120800065" sldId="262"/>
            <ac:spMk id="14" creationId="{07A4B640-BB7F-4272-A710-068DBA9F9A6E}"/>
          </ac:spMkLst>
        </pc:spChg>
        <pc:spChg chg="add del">
          <ac:chgData name="Anat Dranciuc-Georgescu" userId="6a87a9b182d0592b" providerId="LiveId" clId="{F3F3A5A2-B811-40ED-8FBF-3EF667FC2BF1}" dt="2023-10-26T14:24:08.566" v="6440" actId="26606"/>
          <ac:spMkLst>
            <pc:docMk/>
            <pc:sldMk cId="120800065" sldId="262"/>
            <ac:spMk id="15" creationId="{D9B2AB10-E2A2-4049-A74A-53C540C4DC19}"/>
          </ac:spMkLst>
        </pc:spChg>
        <pc:spChg chg="add del">
          <ac:chgData name="Anat Dranciuc-Georgescu" userId="6a87a9b182d0592b" providerId="LiveId" clId="{F3F3A5A2-B811-40ED-8FBF-3EF667FC2BF1}" dt="2023-10-26T14:23:59.107" v="6432" actId="26606"/>
          <ac:spMkLst>
            <pc:docMk/>
            <pc:sldMk cId="120800065" sldId="262"/>
            <ac:spMk id="16" creationId="{29369C1F-C4A4-40B4-B6E0-2858C840F618}"/>
          </ac:spMkLst>
        </pc:spChg>
        <pc:spChg chg="add del">
          <ac:chgData name="Anat Dranciuc-Georgescu" userId="6a87a9b182d0592b" providerId="LiveId" clId="{F3F3A5A2-B811-40ED-8FBF-3EF667FC2BF1}" dt="2023-10-26T14:24:15.357" v="6442" actId="26606"/>
          <ac:spMkLst>
            <pc:docMk/>
            <pc:sldMk cId="120800065" sldId="262"/>
            <ac:spMk id="19" creationId="{B7328C2D-38F0-4C80-9EA5-A1AD0D6B2022}"/>
          </ac:spMkLst>
        </pc:spChg>
        <pc:spChg chg="add del">
          <ac:chgData name="Anat Dranciuc-Georgescu" userId="6a87a9b182d0592b" providerId="LiveId" clId="{F3F3A5A2-B811-40ED-8FBF-3EF667FC2BF1}" dt="2023-10-26T14:24:00.725" v="6434" actId="26606"/>
          <ac:spMkLst>
            <pc:docMk/>
            <pc:sldMk cId="120800065" sldId="262"/>
            <ac:spMk id="20" creationId="{52723366-C73B-4ED6-ADEF-29911C6BC55F}"/>
          </ac:spMkLst>
        </pc:spChg>
        <pc:spChg chg="add del">
          <ac:chgData name="Anat Dranciuc-Georgescu" userId="6a87a9b182d0592b" providerId="LiveId" clId="{F3F3A5A2-B811-40ED-8FBF-3EF667FC2BF1}" dt="2023-10-26T14:24:00.725" v="6434" actId="26606"/>
          <ac:spMkLst>
            <pc:docMk/>
            <pc:sldMk cId="120800065" sldId="262"/>
            <ac:spMk id="21" creationId="{847A4152-8E41-4D1C-B88C-57C5C430A69E}"/>
          </ac:spMkLst>
        </pc:spChg>
        <pc:spChg chg="add del">
          <ac:chgData name="Anat Dranciuc-Georgescu" userId="6a87a9b182d0592b" providerId="LiveId" clId="{F3F3A5A2-B811-40ED-8FBF-3EF667FC2BF1}" dt="2023-10-26T14:24:00.725" v="6434" actId="26606"/>
          <ac:spMkLst>
            <pc:docMk/>
            <pc:sldMk cId="120800065" sldId="262"/>
            <ac:spMk id="22" creationId="{999F76F5-72D4-4814-9169-8F535AEEB809}"/>
          </ac:spMkLst>
        </pc:spChg>
        <pc:spChg chg="add del">
          <ac:chgData name="Anat Dranciuc-Georgescu" userId="6a87a9b182d0592b" providerId="LiveId" clId="{F3F3A5A2-B811-40ED-8FBF-3EF667FC2BF1}" dt="2023-10-26T14:24:00.725" v="6434" actId="26606"/>
          <ac:spMkLst>
            <pc:docMk/>
            <pc:sldMk cId="120800065" sldId="262"/>
            <ac:spMk id="23" creationId="{C6202988-4466-42C5-B33A-AFABF051B4FE}"/>
          </ac:spMkLst>
        </pc:spChg>
        <pc:spChg chg="add del">
          <ac:chgData name="Anat Dranciuc-Georgescu" userId="6a87a9b182d0592b" providerId="LiveId" clId="{F3F3A5A2-B811-40ED-8FBF-3EF667FC2BF1}" dt="2023-10-26T14:24:15.357" v="6442" actId="26606"/>
          <ac:spMkLst>
            <pc:docMk/>
            <pc:sldMk cId="120800065" sldId="262"/>
            <ac:spMk id="30" creationId="{D9B2AB10-E2A2-4049-A74A-53C540C4DC19}"/>
          </ac:spMkLst>
        </pc:spChg>
        <pc:spChg chg="add del">
          <ac:chgData name="Anat Dranciuc-Georgescu" userId="6a87a9b182d0592b" providerId="LiveId" clId="{F3F3A5A2-B811-40ED-8FBF-3EF667FC2BF1}" dt="2023-10-26T14:27:42.115" v="6525"/>
          <ac:spMkLst>
            <pc:docMk/>
            <pc:sldMk cId="120800065" sldId="262"/>
            <ac:spMk id="32" creationId="{DC878D9A-77BE-4701-AE3D-EEFC53CD50BC}"/>
          </ac:spMkLst>
        </pc:spChg>
        <pc:spChg chg="add del">
          <ac:chgData name="Anat Dranciuc-Georgescu" userId="6a87a9b182d0592b" providerId="LiveId" clId="{F3F3A5A2-B811-40ED-8FBF-3EF667FC2BF1}" dt="2023-10-26T14:27:42.115" v="6525"/>
          <ac:spMkLst>
            <pc:docMk/>
            <pc:sldMk cId="120800065" sldId="262"/>
            <ac:spMk id="33" creationId="{F643BE08-0ED1-4B73-AC6D-B7E26A59CDAA}"/>
          </ac:spMkLst>
        </pc:spChg>
        <pc:spChg chg="add del">
          <ac:chgData name="Anat Dranciuc-Georgescu" userId="6a87a9b182d0592b" providerId="LiveId" clId="{F3F3A5A2-B811-40ED-8FBF-3EF667FC2BF1}" dt="2023-10-26T14:27:42.115" v="6525"/>
          <ac:spMkLst>
            <pc:docMk/>
            <pc:sldMk cId="120800065" sldId="262"/>
            <ac:spMk id="34" creationId="{956B2094-7FC0-45FC-BFED-3CB88CEE63F5}"/>
          </ac:spMkLst>
        </pc:spChg>
        <pc:spChg chg="add del">
          <ac:chgData name="Anat Dranciuc-Georgescu" userId="6a87a9b182d0592b" providerId="LiveId" clId="{F3F3A5A2-B811-40ED-8FBF-3EF667FC2BF1}" dt="2023-10-26T14:27:42.115" v="6525"/>
          <ac:spMkLst>
            <pc:docMk/>
            <pc:sldMk cId="120800065" sldId="262"/>
            <ac:spMk id="35" creationId="{07A4B640-BB7F-4272-A710-068DBA9F9A6E}"/>
          </ac:spMkLst>
        </pc:spChg>
        <pc:spChg chg="add mod ord">
          <ac:chgData name="Anat Dranciuc-Georgescu" userId="6a87a9b182d0592b" providerId="LiveId" clId="{F3F3A5A2-B811-40ED-8FBF-3EF667FC2BF1}" dt="2023-10-26T14:27:42.115" v="6525"/>
          <ac:spMkLst>
            <pc:docMk/>
            <pc:sldMk cId="120800065" sldId="262"/>
            <ac:spMk id="36" creationId="{D9B2AB10-E2A2-4049-A74A-53C540C4DC19}"/>
          </ac:spMkLst>
        </pc:spChg>
        <pc:grpChg chg="add del">
          <ac:chgData name="Anat Dranciuc-Georgescu" userId="6a87a9b182d0592b" providerId="LiveId" clId="{F3F3A5A2-B811-40ED-8FBF-3EF667FC2BF1}" dt="2023-10-26T14:24:15.357" v="6442" actId="26606"/>
          <ac:grpSpMkLst>
            <pc:docMk/>
            <pc:sldMk cId="120800065" sldId="262"/>
            <ac:grpSpMk id="24" creationId="{BD17E249-48D0-476B-A642-A5D58DD39A22}"/>
          </ac:grpSpMkLst>
        </pc:grpChg>
        <pc:graphicFrameChg chg="add del">
          <ac:chgData name="Anat Dranciuc-Georgescu" userId="6a87a9b182d0592b" providerId="LiveId" clId="{F3F3A5A2-B811-40ED-8FBF-3EF667FC2BF1}" dt="2023-10-26T14:24:03.413" v="6436" actId="26606"/>
          <ac:graphicFrameMkLst>
            <pc:docMk/>
            <pc:sldMk cId="120800065" sldId="262"/>
            <ac:graphicFrameMk id="5" creationId="{21653751-A770-9B49-15CD-3141B92B97BE}"/>
          </ac:graphicFrameMkLst>
        </pc:graphicFrameChg>
        <pc:graphicFrameChg chg="add del">
          <ac:chgData name="Anat Dranciuc-Georgescu" userId="6a87a9b182d0592b" providerId="LiveId" clId="{F3F3A5A2-B811-40ED-8FBF-3EF667FC2BF1}" dt="2023-10-26T14:24:06.319" v="6438" actId="26606"/>
          <ac:graphicFrameMkLst>
            <pc:docMk/>
            <pc:sldMk cId="120800065" sldId="262"/>
            <ac:graphicFrameMk id="7" creationId="{4CA2B594-3B3F-7602-D31C-9762CFBF19FF}"/>
          </ac:graphicFrameMkLst>
        </pc:graphicFrameChg>
        <pc:picChg chg="add del">
          <ac:chgData name="Anat Dranciuc-Georgescu" userId="6a87a9b182d0592b" providerId="LiveId" clId="{F3F3A5A2-B811-40ED-8FBF-3EF667FC2BF1}" dt="2023-10-26T14:24:08.566" v="6440" actId="26606"/>
          <ac:picMkLst>
            <pc:docMk/>
            <pc:sldMk cId="120800065" sldId="262"/>
            <ac:picMk id="13" creationId="{5BAA1520-DD27-A391-9998-0D928338C95B}"/>
          </ac:picMkLst>
        </pc:picChg>
        <pc:picChg chg="add del">
          <ac:chgData name="Anat Dranciuc-Georgescu" userId="6a87a9b182d0592b" providerId="LiveId" clId="{F3F3A5A2-B811-40ED-8FBF-3EF667FC2BF1}" dt="2023-10-26T14:23:59.107" v="6432" actId="26606"/>
          <ac:picMkLst>
            <pc:docMk/>
            <pc:sldMk cId="120800065" sldId="262"/>
            <ac:picMk id="17" creationId="{D2C6A0EE-D2D9-448F-B083-7DEEB674BA77}"/>
          </ac:picMkLst>
        </pc:picChg>
        <pc:cxnChg chg="add del">
          <ac:chgData name="Anat Dranciuc-Georgescu" userId="6a87a9b182d0592b" providerId="LiveId" clId="{F3F3A5A2-B811-40ED-8FBF-3EF667FC2BF1}" dt="2023-10-26T14:24:08.566" v="6440" actId="26606"/>
          <ac:cxnSpMkLst>
            <pc:docMk/>
            <pc:sldMk cId="120800065" sldId="262"/>
            <ac:cxnSpMk id="11" creationId="{8E0602D6-3A81-42F8-AE67-1BAAFC967CB0}"/>
          </ac:cxnSpMkLst>
        </pc:cxnChg>
        <pc:cxnChg chg="add del">
          <ac:chgData name="Anat Dranciuc-Georgescu" userId="6a87a9b182d0592b" providerId="LiveId" clId="{F3F3A5A2-B811-40ED-8FBF-3EF667FC2BF1}" dt="2023-10-26T14:23:59.107" v="6432" actId="26606"/>
          <ac:cxnSpMkLst>
            <pc:docMk/>
            <pc:sldMk cId="120800065" sldId="262"/>
            <ac:cxnSpMk id="18" creationId="{96DC9B3E-DC68-4FF2-9781-CB1E626F5526}"/>
          </ac:cxnSpMkLst>
        </pc:cxnChg>
        <pc:cxnChg chg="add del">
          <ac:chgData name="Anat Dranciuc-Georgescu" userId="6a87a9b182d0592b" providerId="LiveId" clId="{F3F3A5A2-B811-40ED-8FBF-3EF667FC2BF1}" dt="2023-10-26T14:24:15.357" v="6442" actId="26606"/>
          <ac:cxnSpMkLst>
            <pc:docMk/>
            <pc:sldMk cId="120800065" sldId="262"/>
            <ac:cxnSpMk id="29" creationId="{0B65B193-F600-4C1B-9DBF-09D94CDB08D8}"/>
          </ac:cxnSpMkLst>
        </pc:cxnChg>
      </pc:sldChg>
      <pc:sldChg chg="addSp delSp modSp new mod setBg setClrOvrMap delDesignElem modNotesTx">
        <pc:chgData name="Anat Dranciuc-Georgescu" userId="6a87a9b182d0592b" providerId="LiveId" clId="{F3F3A5A2-B811-40ED-8FBF-3EF667FC2BF1}" dt="2023-10-26T14:27:42.115" v="6525"/>
        <pc:sldMkLst>
          <pc:docMk/>
          <pc:sldMk cId="1665738632" sldId="263"/>
        </pc:sldMkLst>
        <pc:spChg chg="mod ord">
          <ac:chgData name="Anat Dranciuc-Georgescu" userId="6a87a9b182d0592b" providerId="LiveId" clId="{F3F3A5A2-B811-40ED-8FBF-3EF667FC2BF1}" dt="2023-10-26T14:27:42.115" v="6525"/>
          <ac:spMkLst>
            <pc:docMk/>
            <pc:sldMk cId="1665738632" sldId="263"/>
            <ac:spMk id="2" creationId="{19315F24-2E3B-9A7F-E3E8-E5CD704259B4}"/>
          </ac:spMkLst>
        </pc:spChg>
        <pc:spChg chg="del">
          <ac:chgData name="Anat Dranciuc-Georgescu" userId="6a87a9b182d0592b" providerId="LiveId" clId="{F3F3A5A2-B811-40ED-8FBF-3EF667FC2BF1}" dt="2023-10-26T11:41:42.615" v="4512" actId="931"/>
          <ac:spMkLst>
            <pc:docMk/>
            <pc:sldMk cId="1665738632" sldId="263"/>
            <ac:spMk id="3" creationId="{4761EA72-15EC-FE19-D784-BB6227E3D982}"/>
          </ac:spMkLst>
        </pc:spChg>
        <pc:spChg chg="add mod">
          <ac:chgData name="Anat Dranciuc-Georgescu" userId="6a87a9b182d0592b" providerId="LiveId" clId="{F3F3A5A2-B811-40ED-8FBF-3EF667FC2BF1}" dt="2023-10-26T13:11:38.240" v="4830" actId="20577"/>
          <ac:spMkLst>
            <pc:docMk/>
            <pc:sldMk cId="1665738632" sldId="263"/>
            <ac:spMk id="6" creationId="{CFCD4D64-7DE0-6589-5B02-6376CFA2CC19}"/>
          </ac:spMkLst>
        </pc:spChg>
        <pc:spChg chg="add del">
          <ac:chgData name="Anat Dranciuc-Georgescu" userId="6a87a9b182d0592b" providerId="LiveId" clId="{F3F3A5A2-B811-40ED-8FBF-3EF667FC2BF1}" dt="2023-10-26T11:41:47.628" v="4514" actId="26606"/>
          <ac:spMkLst>
            <pc:docMk/>
            <pc:sldMk cId="1665738632" sldId="263"/>
            <ac:spMk id="9" creationId="{92D7158F-D7A1-DBBB-3097-6B83DA27D6FC}"/>
          </ac:spMkLst>
        </pc:spChg>
        <pc:spChg chg="add del">
          <ac:chgData name="Anat Dranciuc-Georgescu" userId="6a87a9b182d0592b" providerId="LiveId" clId="{F3F3A5A2-B811-40ED-8FBF-3EF667FC2BF1}" dt="2023-10-26T11:41:47.628" v="4514" actId="26606"/>
          <ac:spMkLst>
            <pc:docMk/>
            <pc:sldMk cId="1665738632" sldId="263"/>
            <ac:spMk id="12" creationId="{0B78BE18-6882-4FAA-BC8C-CA216E963816}"/>
          </ac:spMkLst>
        </pc:spChg>
        <pc:spChg chg="add del">
          <ac:chgData name="Anat Dranciuc-Georgescu" userId="6a87a9b182d0592b" providerId="LiveId" clId="{F3F3A5A2-B811-40ED-8FBF-3EF667FC2BF1}" dt="2023-10-26T11:41:47.628" v="4514" actId="26606"/>
          <ac:spMkLst>
            <pc:docMk/>
            <pc:sldMk cId="1665738632" sldId="263"/>
            <ac:spMk id="14" creationId="{1A34F12D-8C0F-46CA-9F4A-D56193C37E3A}"/>
          </ac:spMkLst>
        </pc:spChg>
        <pc:spChg chg="add del">
          <ac:chgData name="Anat Dranciuc-Georgescu" userId="6a87a9b182d0592b" providerId="LiveId" clId="{F3F3A5A2-B811-40ED-8FBF-3EF667FC2BF1}" dt="2023-10-26T11:41:47.628" v="4514" actId="26606"/>
          <ac:spMkLst>
            <pc:docMk/>
            <pc:sldMk cId="1665738632" sldId="263"/>
            <ac:spMk id="16" creationId="{F3838012-22B6-4303-8F29-04E1419B3A57}"/>
          </ac:spMkLst>
        </pc:spChg>
        <pc:spChg chg="add del">
          <ac:chgData name="Anat Dranciuc-Georgescu" userId="6a87a9b182d0592b" providerId="LiveId" clId="{F3F3A5A2-B811-40ED-8FBF-3EF667FC2BF1}" dt="2023-10-26T11:41:50.942" v="4516" actId="26606"/>
          <ac:spMkLst>
            <pc:docMk/>
            <pc:sldMk cId="1665738632" sldId="263"/>
            <ac:spMk id="26" creationId="{22AC0F86-9A78-4E84-A4B4-ADB8B2629A0C}"/>
          </ac:spMkLst>
        </pc:spChg>
        <pc:spChg chg="add del">
          <ac:chgData name="Anat Dranciuc-Georgescu" userId="6a87a9b182d0592b" providerId="LiveId" clId="{F3F3A5A2-B811-40ED-8FBF-3EF667FC2BF1}" dt="2023-10-26T11:41:50.942" v="4516" actId="26606"/>
          <ac:spMkLst>
            <pc:docMk/>
            <pc:sldMk cId="1665738632" sldId="263"/>
            <ac:spMk id="30" creationId="{69A54E25-1C05-48E5-A5CC-3778C1D3632D}"/>
          </ac:spMkLst>
        </pc:spChg>
        <pc:spChg chg="add del">
          <ac:chgData name="Anat Dranciuc-Georgescu" userId="6a87a9b182d0592b" providerId="LiveId" clId="{F3F3A5A2-B811-40ED-8FBF-3EF667FC2BF1}" dt="2023-10-26T11:41:50.942" v="4516" actId="26606"/>
          <ac:spMkLst>
            <pc:docMk/>
            <pc:sldMk cId="1665738632" sldId="263"/>
            <ac:spMk id="31" creationId="{EDAE0BD3-4A6C-7A96-7C37-454C2AACF840}"/>
          </ac:spMkLst>
        </pc:spChg>
        <pc:spChg chg="add del">
          <ac:chgData name="Anat Dranciuc-Georgescu" userId="6a87a9b182d0592b" providerId="LiveId" clId="{F3F3A5A2-B811-40ED-8FBF-3EF667FC2BF1}" dt="2023-10-26T11:41:56.408" v="4518" actId="26606"/>
          <ac:spMkLst>
            <pc:docMk/>
            <pc:sldMk cId="1665738632" sldId="263"/>
            <ac:spMk id="33" creationId="{5EB8E3BF-F464-4900-8994-851061A9AD60}"/>
          </ac:spMkLst>
        </pc:spChg>
        <pc:spChg chg="add del">
          <ac:chgData name="Anat Dranciuc-Georgescu" userId="6a87a9b182d0592b" providerId="LiveId" clId="{F3F3A5A2-B811-40ED-8FBF-3EF667FC2BF1}" dt="2023-10-26T11:41:56.408" v="4518" actId="26606"/>
          <ac:spMkLst>
            <pc:docMk/>
            <pc:sldMk cId="1665738632" sldId="263"/>
            <ac:spMk id="35" creationId="{95E3B7A5-FBEF-5385-6A2E-B1C36EF4D1DE}"/>
          </ac:spMkLst>
        </pc:spChg>
        <pc:spChg chg="add del">
          <ac:chgData name="Anat Dranciuc-Georgescu" userId="6a87a9b182d0592b" providerId="LiveId" clId="{F3F3A5A2-B811-40ED-8FBF-3EF667FC2BF1}" dt="2023-10-26T11:41:58.985" v="4520" actId="26606"/>
          <ac:spMkLst>
            <pc:docMk/>
            <pc:sldMk cId="1665738632" sldId="263"/>
            <ac:spMk id="37" creationId="{B0393412-BB8B-4EC9-A88D-93917FA47451}"/>
          </ac:spMkLst>
        </pc:spChg>
        <pc:spChg chg="add del">
          <ac:chgData name="Anat Dranciuc-Georgescu" userId="6a87a9b182d0592b" providerId="LiveId" clId="{F3F3A5A2-B811-40ED-8FBF-3EF667FC2BF1}" dt="2023-10-26T11:41:58.985" v="4520" actId="26606"/>
          <ac:spMkLst>
            <pc:docMk/>
            <pc:sldMk cId="1665738632" sldId="263"/>
            <ac:spMk id="38" creationId="{68AB7DB4-4BE9-465B-8843-8073715FF855}"/>
          </ac:spMkLst>
        </pc:spChg>
        <pc:spChg chg="add del">
          <ac:chgData name="Anat Dranciuc-Georgescu" userId="6a87a9b182d0592b" providerId="LiveId" clId="{F3F3A5A2-B811-40ED-8FBF-3EF667FC2BF1}" dt="2023-10-26T11:41:58.985" v="4520" actId="26606"/>
          <ac:spMkLst>
            <pc:docMk/>
            <pc:sldMk cId="1665738632" sldId="263"/>
            <ac:spMk id="43" creationId="{D18BBB04-6802-FBEB-1171-37FCE6771A48}"/>
          </ac:spMkLst>
        </pc:spChg>
        <pc:spChg chg="add del">
          <ac:chgData name="Anat Dranciuc-Georgescu" userId="6a87a9b182d0592b" providerId="LiveId" clId="{F3F3A5A2-B811-40ED-8FBF-3EF667FC2BF1}" dt="2023-10-26T14:27:42.115" v="6525"/>
          <ac:spMkLst>
            <pc:docMk/>
            <pc:sldMk cId="1665738632" sldId="263"/>
            <ac:spMk id="45" creationId="{5EB8E3BF-F464-4900-8994-851061A9AD60}"/>
          </ac:spMkLst>
        </pc:spChg>
        <pc:spChg chg="add mod">
          <ac:chgData name="Anat Dranciuc-Georgescu" userId="6a87a9b182d0592b" providerId="LiveId" clId="{F3F3A5A2-B811-40ED-8FBF-3EF667FC2BF1}" dt="2023-10-26T13:19:20.144" v="5417" actId="20577"/>
          <ac:spMkLst>
            <pc:docMk/>
            <pc:sldMk cId="1665738632" sldId="263"/>
            <ac:spMk id="47" creationId="{95E3B7A5-FBEF-5385-6A2E-B1C36EF4D1DE}"/>
          </ac:spMkLst>
        </pc:spChg>
        <pc:grpChg chg="add del">
          <ac:chgData name="Anat Dranciuc-Georgescu" userId="6a87a9b182d0592b" providerId="LiveId" clId="{F3F3A5A2-B811-40ED-8FBF-3EF667FC2BF1}" dt="2023-10-26T11:41:47.628" v="4514" actId="26606"/>
          <ac:grpSpMkLst>
            <pc:docMk/>
            <pc:sldMk cId="1665738632" sldId="263"/>
            <ac:grpSpMk id="20" creationId="{F03F5A17-2CE9-4ADD-9FAF-C1A0BB39CD0A}"/>
          </ac:grpSpMkLst>
        </pc:grpChg>
        <pc:grpChg chg="add del">
          <ac:chgData name="Anat Dranciuc-Georgescu" userId="6a87a9b182d0592b" providerId="LiveId" clId="{F3F3A5A2-B811-40ED-8FBF-3EF667FC2BF1}" dt="2023-10-26T11:41:50.942" v="4516" actId="26606"/>
          <ac:grpSpMkLst>
            <pc:docMk/>
            <pc:sldMk cId="1665738632" sldId="263"/>
            <ac:grpSpMk id="27" creationId="{4AF78B9E-8BE2-4706-9377-A05FA25ABABF}"/>
          </ac:grpSpMkLst>
        </pc:grpChg>
        <pc:grpChg chg="add del">
          <ac:chgData name="Anat Dranciuc-Georgescu" userId="6a87a9b182d0592b" providerId="LiveId" clId="{F3F3A5A2-B811-40ED-8FBF-3EF667FC2BF1}" dt="2023-10-26T11:41:58.985" v="4520" actId="26606"/>
          <ac:grpSpMkLst>
            <pc:docMk/>
            <pc:sldMk cId="1665738632" sldId="263"/>
            <ac:grpSpMk id="40" creationId="{79E73055-8C3E-4C1D-88EA-3D22039CDF98}"/>
          </ac:grpSpMkLst>
        </pc:grpChg>
        <pc:picChg chg="add mod">
          <ac:chgData name="Anat Dranciuc-Georgescu" userId="6a87a9b182d0592b" providerId="LiveId" clId="{F3F3A5A2-B811-40ED-8FBF-3EF667FC2BF1}" dt="2023-10-26T13:11:15.164" v="4823" actId="962"/>
          <ac:picMkLst>
            <pc:docMk/>
            <pc:sldMk cId="1665738632" sldId="263"/>
            <ac:picMk id="5" creationId="{67025017-C761-2022-6B7B-FB6625812595}"/>
          </ac:picMkLst>
        </pc:picChg>
        <pc:cxnChg chg="add del">
          <ac:chgData name="Anat Dranciuc-Georgescu" userId="6a87a9b182d0592b" providerId="LiveId" clId="{F3F3A5A2-B811-40ED-8FBF-3EF667FC2BF1}" dt="2023-10-26T11:41:47.628" v="4514" actId="26606"/>
          <ac:cxnSpMkLst>
            <pc:docMk/>
            <pc:sldMk cId="1665738632" sldId="263"/>
            <ac:cxnSpMk id="18" creationId="{AB061FF5-9F81-427C-8DA5-3989395517FB}"/>
          </ac:cxnSpMkLst>
        </pc:cxnChg>
        <pc:cxnChg chg="add del">
          <ac:chgData name="Anat Dranciuc-Georgescu" userId="6a87a9b182d0592b" providerId="LiveId" clId="{F3F3A5A2-B811-40ED-8FBF-3EF667FC2BF1}" dt="2023-10-26T11:41:50.942" v="4516" actId="26606"/>
          <ac:cxnSpMkLst>
            <pc:docMk/>
            <pc:sldMk cId="1665738632" sldId="263"/>
            <ac:cxnSpMk id="22" creationId="{0E5D0023-B23E-4823-8D72-B07FFF8CAE96}"/>
          </ac:cxnSpMkLst>
        </pc:cxnChg>
        <pc:cxnChg chg="add del">
          <ac:chgData name="Anat Dranciuc-Georgescu" userId="6a87a9b182d0592b" providerId="LiveId" clId="{F3F3A5A2-B811-40ED-8FBF-3EF667FC2BF1}" dt="2023-10-26T11:41:56.408" v="4518" actId="26606"/>
          <ac:cxnSpMkLst>
            <pc:docMk/>
            <pc:sldMk cId="1665738632" sldId="263"/>
            <ac:cxnSpMk id="34" creationId="{8E0602D6-3A81-42F8-AE67-1BAAFC967CB0}"/>
          </ac:cxnSpMkLst>
        </pc:cxnChg>
        <pc:cxnChg chg="add del">
          <ac:chgData name="Anat Dranciuc-Georgescu" userId="6a87a9b182d0592b" providerId="LiveId" clId="{F3F3A5A2-B811-40ED-8FBF-3EF667FC2BF1}" dt="2023-10-26T11:41:58.985" v="4520" actId="26606"/>
          <ac:cxnSpMkLst>
            <pc:docMk/>
            <pc:sldMk cId="1665738632" sldId="263"/>
            <ac:cxnSpMk id="39" creationId="{AFC431BA-A96A-492C-A2FA-F9F701E385FB}"/>
          </ac:cxnSpMkLst>
        </pc:cxnChg>
        <pc:cxnChg chg="add del">
          <ac:chgData name="Anat Dranciuc-Georgescu" userId="6a87a9b182d0592b" providerId="LiveId" clId="{F3F3A5A2-B811-40ED-8FBF-3EF667FC2BF1}" dt="2023-10-26T14:27:42.115" v="6525"/>
          <ac:cxnSpMkLst>
            <pc:docMk/>
            <pc:sldMk cId="1665738632" sldId="263"/>
            <ac:cxnSpMk id="46" creationId="{8E0602D6-3A81-42F8-AE67-1BAAFC967CB0}"/>
          </ac:cxnSpMkLst>
        </pc:cxnChg>
      </pc:sldChg>
      <pc:sldChg chg="addSp delSp modSp new mod modAnim modNotesTx">
        <pc:chgData name="Anat Dranciuc-Georgescu" userId="6a87a9b182d0592b" providerId="LiveId" clId="{F3F3A5A2-B811-40ED-8FBF-3EF667FC2BF1}" dt="2023-10-26T14:27:42.115" v="6525"/>
        <pc:sldMkLst>
          <pc:docMk/>
          <pc:sldMk cId="135414849" sldId="264"/>
        </pc:sldMkLst>
        <pc:spChg chg="mod">
          <ac:chgData name="Anat Dranciuc-Georgescu" userId="6a87a9b182d0592b" providerId="LiveId" clId="{F3F3A5A2-B811-40ED-8FBF-3EF667FC2BF1}" dt="2023-10-26T14:27:42.115" v="6525"/>
          <ac:spMkLst>
            <pc:docMk/>
            <pc:sldMk cId="135414849" sldId="264"/>
            <ac:spMk id="2" creationId="{ACB79CD6-2FBE-499F-CCF3-CB84DEFCAC45}"/>
          </ac:spMkLst>
        </pc:spChg>
        <pc:spChg chg="del">
          <ac:chgData name="Anat Dranciuc-Georgescu" userId="6a87a9b182d0592b" providerId="LiveId" clId="{F3F3A5A2-B811-40ED-8FBF-3EF667FC2BF1}" dt="2023-10-26T13:46:43.232" v="5517"/>
          <ac:spMkLst>
            <pc:docMk/>
            <pc:sldMk cId="135414849" sldId="264"/>
            <ac:spMk id="3" creationId="{311BD8E0-F3F1-CED8-5D30-97BD16DE5AEF}"/>
          </ac:spMkLst>
        </pc:spChg>
        <pc:spChg chg="add del mod">
          <ac:chgData name="Anat Dranciuc-Georgescu" userId="6a87a9b182d0592b" providerId="LiveId" clId="{F3F3A5A2-B811-40ED-8FBF-3EF667FC2BF1}" dt="2023-10-26T13:50:43.976" v="5764"/>
          <ac:spMkLst>
            <pc:docMk/>
            <pc:sldMk cId="135414849" sldId="264"/>
            <ac:spMk id="5" creationId="{F62CF034-D85C-AC84-5A16-98FB4246E5D9}"/>
          </ac:spMkLst>
        </pc:spChg>
        <pc:spChg chg="add mod">
          <ac:chgData name="Anat Dranciuc-Georgescu" userId="6a87a9b182d0592b" providerId="LiveId" clId="{F3F3A5A2-B811-40ED-8FBF-3EF667FC2BF1}" dt="2023-10-26T13:51:59.411" v="5776" actId="1076"/>
          <ac:spMkLst>
            <pc:docMk/>
            <pc:sldMk cId="135414849" sldId="264"/>
            <ac:spMk id="6" creationId="{551E7EB3-8752-2EE3-AAD8-5E5FF4ADA6CF}"/>
          </ac:spMkLst>
        </pc:spChg>
        <pc:spChg chg="add mod">
          <ac:chgData name="Anat Dranciuc-Georgescu" userId="6a87a9b182d0592b" providerId="LiveId" clId="{F3F3A5A2-B811-40ED-8FBF-3EF667FC2BF1}" dt="2023-10-26T13:58:26.262" v="6261" actId="21"/>
          <ac:spMkLst>
            <pc:docMk/>
            <pc:sldMk cId="135414849" sldId="264"/>
            <ac:spMk id="7" creationId="{7773ECEA-52D6-0AE3-898E-08C8E14FD4D7}"/>
          </ac:spMkLst>
        </pc:spChg>
        <pc:picChg chg="add mod">
          <ac:chgData name="Anat Dranciuc-Georgescu" userId="6a87a9b182d0592b" providerId="LiveId" clId="{F3F3A5A2-B811-40ED-8FBF-3EF667FC2BF1}" dt="2023-10-26T14:27:42.115" v="6525"/>
          <ac:picMkLst>
            <pc:docMk/>
            <pc:sldMk cId="135414849" sldId="264"/>
            <ac:picMk id="4" creationId="{508CDD45-8385-7602-4915-24D3EE2D0333}"/>
          </ac:picMkLst>
        </pc:picChg>
      </pc:sldChg>
      <pc:sldChg chg="addSp delSp modSp new del mod setBg setClrOvrMap">
        <pc:chgData name="Anat Dranciuc-Georgescu" userId="6a87a9b182d0592b" providerId="LiveId" clId="{F3F3A5A2-B811-40ED-8FBF-3EF667FC2BF1}" dt="2023-10-26T14:22:26.241" v="6406" actId="2696"/>
        <pc:sldMkLst>
          <pc:docMk/>
          <pc:sldMk cId="1140678126" sldId="265"/>
        </pc:sldMkLst>
        <pc:spChg chg="mod ord">
          <ac:chgData name="Anat Dranciuc-Georgescu" userId="6a87a9b182d0592b" providerId="LiveId" clId="{F3F3A5A2-B811-40ED-8FBF-3EF667FC2BF1}" dt="2023-10-26T14:22:16.355" v="6405" actId="26606"/>
          <ac:spMkLst>
            <pc:docMk/>
            <pc:sldMk cId="1140678126" sldId="265"/>
            <ac:spMk id="2" creationId="{48EF8E4B-BC4E-9179-6B0E-2F252CDA45CF}"/>
          </ac:spMkLst>
        </pc:spChg>
        <pc:spChg chg="del">
          <ac:chgData name="Anat Dranciuc-Georgescu" userId="6a87a9b182d0592b" providerId="LiveId" clId="{F3F3A5A2-B811-40ED-8FBF-3EF667FC2BF1}" dt="2023-10-26T14:22:03.760" v="6400" actId="931"/>
          <ac:spMkLst>
            <pc:docMk/>
            <pc:sldMk cId="1140678126" sldId="265"/>
            <ac:spMk id="3" creationId="{5B5C521F-6CBC-A39F-D933-3FEAD3C12301}"/>
          </ac:spMkLst>
        </pc:spChg>
        <pc:spChg chg="add del">
          <ac:chgData name="Anat Dranciuc-Georgescu" userId="6a87a9b182d0592b" providerId="LiveId" clId="{F3F3A5A2-B811-40ED-8FBF-3EF667FC2BF1}" dt="2023-10-26T14:22:11.465" v="6402" actId="26606"/>
          <ac:spMkLst>
            <pc:docMk/>
            <pc:sldMk cId="1140678126" sldId="265"/>
            <ac:spMk id="9" creationId="{69574910-8EE8-ABF1-B1C6-04484B7E61AF}"/>
          </ac:spMkLst>
        </pc:spChg>
        <pc:spChg chg="add del">
          <ac:chgData name="Anat Dranciuc-Georgescu" userId="6a87a9b182d0592b" providerId="LiveId" clId="{F3F3A5A2-B811-40ED-8FBF-3EF667FC2BF1}" dt="2023-10-26T14:22:11.465" v="6402" actId="26606"/>
          <ac:spMkLst>
            <pc:docMk/>
            <pc:sldMk cId="1140678126" sldId="265"/>
            <ac:spMk id="12" creationId="{5EB8E3BF-F464-4900-8994-851061A9AD60}"/>
          </ac:spMkLst>
        </pc:spChg>
        <pc:spChg chg="add del">
          <ac:chgData name="Anat Dranciuc-Georgescu" userId="6a87a9b182d0592b" providerId="LiveId" clId="{F3F3A5A2-B811-40ED-8FBF-3EF667FC2BF1}" dt="2023-10-26T14:22:16.319" v="6404" actId="26606"/>
          <ac:spMkLst>
            <pc:docMk/>
            <pc:sldMk cId="1140678126" sldId="265"/>
            <ac:spMk id="19" creationId="{572F6A24-139E-4EB5-86D2-431F42EF85CB}"/>
          </ac:spMkLst>
        </pc:spChg>
        <pc:spChg chg="add del">
          <ac:chgData name="Anat Dranciuc-Georgescu" userId="6a87a9b182d0592b" providerId="LiveId" clId="{F3F3A5A2-B811-40ED-8FBF-3EF667FC2BF1}" dt="2023-10-26T14:22:16.319" v="6404" actId="26606"/>
          <ac:spMkLst>
            <pc:docMk/>
            <pc:sldMk cId="1140678126" sldId="265"/>
            <ac:spMk id="20" creationId="{C9DA5B05-DD14-4860-AC45-02A8D2EE1AA5}"/>
          </ac:spMkLst>
        </pc:spChg>
        <pc:spChg chg="add del">
          <ac:chgData name="Anat Dranciuc-Georgescu" userId="6a87a9b182d0592b" providerId="LiveId" clId="{F3F3A5A2-B811-40ED-8FBF-3EF667FC2BF1}" dt="2023-10-26T14:22:16.319" v="6404" actId="26606"/>
          <ac:spMkLst>
            <pc:docMk/>
            <pc:sldMk cId="1140678126" sldId="265"/>
            <ac:spMk id="23" creationId="{36947266-DE2B-F026-0F01-E58CA4EBD446}"/>
          </ac:spMkLst>
        </pc:spChg>
        <pc:spChg chg="add">
          <ac:chgData name="Anat Dranciuc-Georgescu" userId="6a87a9b182d0592b" providerId="LiveId" clId="{F3F3A5A2-B811-40ED-8FBF-3EF667FC2BF1}" dt="2023-10-26T14:22:16.355" v="6405" actId="26606"/>
          <ac:spMkLst>
            <pc:docMk/>
            <pc:sldMk cId="1140678126" sldId="265"/>
            <ac:spMk id="25" creationId="{8243CDD5-F82E-454F-8486-578A477A8670}"/>
          </ac:spMkLst>
        </pc:spChg>
        <pc:spChg chg="add">
          <ac:chgData name="Anat Dranciuc-Georgescu" userId="6a87a9b182d0592b" providerId="LiveId" clId="{F3F3A5A2-B811-40ED-8FBF-3EF667FC2BF1}" dt="2023-10-26T14:22:16.355" v="6405" actId="26606"/>
          <ac:spMkLst>
            <pc:docMk/>
            <pc:sldMk cId="1140678126" sldId="265"/>
            <ac:spMk id="26" creationId="{125408EF-EA7D-413B-B27F-B1FCD06FAC6D}"/>
          </ac:spMkLst>
        </pc:spChg>
        <pc:spChg chg="add">
          <ac:chgData name="Anat Dranciuc-Georgescu" userId="6a87a9b182d0592b" providerId="LiveId" clId="{F3F3A5A2-B811-40ED-8FBF-3EF667FC2BF1}" dt="2023-10-26T14:22:16.355" v="6405" actId="26606"/>
          <ac:spMkLst>
            <pc:docMk/>
            <pc:sldMk cId="1140678126" sldId="265"/>
            <ac:spMk id="32" creationId="{D24F0AA1-F140-8CD3-64D8-09DC4DC48C36}"/>
          </ac:spMkLst>
        </pc:spChg>
        <pc:grpChg chg="add">
          <ac:chgData name="Anat Dranciuc-Georgescu" userId="6a87a9b182d0592b" providerId="LiveId" clId="{F3F3A5A2-B811-40ED-8FBF-3EF667FC2BF1}" dt="2023-10-26T14:22:16.355" v="6405" actId="26606"/>
          <ac:grpSpMkLst>
            <pc:docMk/>
            <pc:sldMk cId="1140678126" sldId="265"/>
            <ac:grpSpMk id="18" creationId="{9CA11A81-0344-4F96-8A6F-BBBB25E6E964}"/>
          </ac:grpSpMkLst>
        </pc:grpChg>
        <pc:grpChg chg="add del">
          <ac:chgData name="Anat Dranciuc-Georgescu" userId="6a87a9b182d0592b" providerId="LiveId" clId="{F3F3A5A2-B811-40ED-8FBF-3EF667FC2BF1}" dt="2023-10-26T14:22:16.319" v="6404" actId="26606"/>
          <ac:grpSpMkLst>
            <pc:docMk/>
            <pc:sldMk cId="1140678126" sldId="265"/>
            <ac:grpSpMk id="21" creationId="{3963AE85-BE5D-4975-BACF-DDDCC9C2ACDE}"/>
          </ac:grpSpMkLst>
        </pc:grpChg>
        <pc:picChg chg="add mod">
          <ac:chgData name="Anat Dranciuc-Georgescu" userId="6a87a9b182d0592b" providerId="LiveId" clId="{F3F3A5A2-B811-40ED-8FBF-3EF667FC2BF1}" dt="2023-10-26T14:22:16.355" v="6405" actId="26606"/>
          <ac:picMkLst>
            <pc:docMk/>
            <pc:sldMk cId="1140678126" sldId="265"/>
            <ac:picMk id="5" creationId="{BDC44443-046F-A952-FC9E-CF220B5356BA}"/>
          </ac:picMkLst>
        </pc:picChg>
        <pc:cxnChg chg="add del">
          <ac:chgData name="Anat Dranciuc-Georgescu" userId="6a87a9b182d0592b" providerId="LiveId" clId="{F3F3A5A2-B811-40ED-8FBF-3EF667FC2BF1}" dt="2023-10-26T14:22:11.465" v="6402" actId="26606"/>
          <ac:cxnSpMkLst>
            <pc:docMk/>
            <pc:sldMk cId="1140678126" sldId="265"/>
            <ac:cxnSpMk id="14" creationId="{8E0602D6-3A81-42F8-AE67-1BAAFC967CB0}"/>
          </ac:cxnSpMkLst>
        </pc:cxnChg>
        <pc:cxnChg chg="add del">
          <ac:chgData name="Anat Dranciuc-Georgescu" userId="6a87a9b182d0592b" providerId="LiveId" clId="{F3F3A5A2-B811-40ED-8FBF-3EF667FC2BF1}" dt="2023-10-26T14:22:16.319" v="6404" actId="26606"/>
          <ac:cxnSpMkLst>
            <pc:docMk/>
            <pc:sldMk cId="1140678126" sldId="265"/>
            <ac:cxnSpMk id="22" creationId="{36BE37AC-AD36-4C42-9B8C-C5500F4E7C63}"/>
          </ac:cxnSpMkLst>
        </pc:cxnChg>
        <pc:cxnChg chg="add">
          <ac:chgData name="Anat Dranciuc-Georgescu" userId="6a87a9b182d0592b" providerId="LiveId" clId="{F3F3A5A2-B811-40ED-8FBF-3EF667FC2BF1}" dt="2023-10-26T14:22:16.355" v="6405" actId="26606"/>
          <ac:cxnSpMkLst>
            <pc:docMk/>
            <pc:sldMk cId="1140678126" sldId="265"/>
            <ac:cxnSpMk id="27" creationId="{98C14DAD-9B93-4225-B89C-5D0B5BD3A2E0}"/>
          </ac:cxnSpMkLst>
        </pc:cxnChg>
      </pc:sldChg>
      <pc:sldChg chg="addSp delSp modSp new del mod setBg setClrOvrMap">
        <pc:chgData name="Anat Dranciuc-Georgescu" userId="6a87a9b182d0592b" providerId="LiveId" clId="{F3F3A5A2-B811-40ED-8FBF-3EF667FC2BF1}" dt="2023-10-26T14:26:14.006" v="6497" actId="47"/>
        <pc:sldMkLst>
          <pc:docMk/>
          <pc:sldMk cId="1278592090" sldId="265"/>
        </pc:sldMkLst>
        <pc:spChg chg="mod ord">
          <ac:chgData name="Anat Dranciuc-Georgescu" userId="6a87a9b182d0592b" providerId="LiveId" clId="{F3F3A5A2-B811-40ED-8FBF-3EF667FC2BF1}" dt="2023-10-26T14:25:46.421" v="6495" actId="26606"/>
          <ac:spMkLst>
            <pc:docMk/>
            <pc:sldMk cId="1278592090" sldId="265"/>
            <ac:spMk id="2" creationId="{9B27E633-0ECE-E216-9EA3-A46CF1C58F08}"/>
          </ac:spMkLst>
        </pc:spChg>
        <pc:spChg chg="del mod">
          <ac:chgData name="Anat Dranciuc-Georgescu" userId="6a87a9b182d0592b" providerId="LiveId" clId="{F3F3A5A2-B811-40ED-8FBF-3EF667FC2BF1}" dt="2023-10-26T14:25:08.550" v="6478" actId="931"/>
          <ac:spMkLst>
            <pc:docMk/>
            <pc:sldMk cId="1278592090" sldId="265"/>
            <ac:spMk id="3" creationId="{120978E0-462C-404D-1D6F-783B5DD52B06}"/>
          </ac:spMkLst>
        </pc:spChg>
        <pc:spChg chg="add del">
          <ac:chgData name="Anat Dranciuc-Georgescu" userId="6a87a9b182d0592b" providerId="LiveId" clId="{F3F3A5A2-B811-40ED-8FBF-3EF667FC2BF1}" dt="2023-10-26T14:24:31.845" v="6446" actId="26606"/>
          <ac:spMkLst>
            <pc:docMk/>
            <pc:sldMk cId="1278592090" sldId="265"/>
            <ac:spMk id="8" creationId="{B7328C2D-38F0-4C80-9EA5-A1AD0D6B2022}"/>
          </ac:spMkLst>
        </pc:spChg>
        <pc:spChg chg="add del">
          <ac:chgData name="Anat Dranciuc-Georgescu" userId="6a87a9b182d0592b" providerId="LiveId" clId="{F3F3A5A2-B811-40ED-8FBF-3EF667FC2BF1}" dt="2023-10-26T14:24:40.474" v="6450" actId="26606"/>
          <ac:spMkLst>
            <pc:docMk/>
            <pc:sldMk cId="1278592090" sldId="265"/>
            <ac:spMk id="12" creationId="{B3F836C5-9601-4982-A121-CCA49BF7BA6C}"/>
          </ac:spMkLst>
        </pc:spChg>
        <pc:spChg chg="add del">
          <ac:chgData name="Anat Dranciuc-Georgescu" userId="6a87a9b182d0592b" providerId="LiveId" clId="{F3F3A5A2-B811-40ED-8FBF-3EF667FC2BF1}" dt="2023-10-26T14:24:32.777" v="6448" actId="26606"/>
          <ac:spMkLst>
            <pc:docMk/>
            <pc:sldMk cId="1278592090" sldId="265"/>
            <ac:spMk id="14" creationId="{07A4B640-BB7F-4272-A710-068DBA9F9A6E}"/>
          </ac:spMkLst>
        </pc:spChg>
        <pc:spChg chg="add del">
          <ac:chgData name="Anat Dranciuc-Georgescu" userId="6a87a9b182d0592b" providerId="LiveId" clId="{F3F3A5A2-B811-40ED-8FBF-3EF667FC2BF1}" dt="2023-10-26T14:24:32.777" v="6448" actId="26606"/>
          <ac:spMkLst>
            <pc:docMk/>
            <pc:sldMk cId="1278592090" sldId="265"/>
            <ac:spMk id="18" creationId="{DC878D9A-77BE-4701-AE3D-EEFC53CD50BC}"/>
          </ac:spMkLst>
        </pc:spChg>
        <pc:spChg chg="add del">
          <ac:chgData name="Anat Dranciuc-Georgescu" userId="6a87a9b182d0592b" providerId="LiveId" clId="{F3F3A5A2-B811-40ED-8FBF-3EF667FC2BF1}" dt="2023-10-26T14:24:32.777" v="6448" actId="26606"/>
          <ac:spMkLst>
            <pc:docMk/>
            <pc:sldMk cId="1278592090" sldId="265"/>
            <ac:spMk id="19" creationId="{F643BE08-0ED1-4B73-AC6D-B7E26A59CDAA}"/>
          </ac:spMkLst>
        </pc:spChg>
        <pc:spChg chg="add del">
          <ac:chgData name="Anat Dranciuc-Georgescu" userId="6a87a9b182d0592b" providerId="LiveId" clId="{F3F3A5A2-B811-40ED-8FBF-3EF667FC2BF1}" dt="2023-10-26T14:24:32.777" v="6448" actId="26606"/>
          <ac:spMkLst>
            <pc:docMk/>
            <pc:sldMk cId="1278592090" sldId="265"/>
            <ac:spMk id="20" creationId="{956B2094-7FC0-45FC-BFED-3CB88CEE63F5}"/>
          </ac:spMkLst>
        </pc:spChg>
        <pc:spChg chg="add del">
          <ac:chgData name="Anat Dranciuc-Georgescu" userId="6a87a9b182d0592b" providerId="LiveId" clId="{F3F3A5A2-B811-40ED-8FBF-3EF667FC2BF1}" dt="2023-10-26T14:24:40.474" v="6450" actId="26606"/>
          <ac:spMkLst>
            <pc:docMk/>
            <pc:sldMk cId="1278592090" sldId="265"/>
            <ac:spMk id="22" creationId="{0B7C4858-FAA3-4226-A856-193A01910E69}"/>
          </ac:spMkLst>
        </pc:spChg>
        <pc:spChg chg="add del">
          <ac:chgData name="Anat Dranciuc-Georgescu" userId="6a87a9b182d0592b" providerId="LiveId" clId="{F3F3A5A2-B811-40ED-8FBF-3EF667FC2BF1}" dt="2023-10-26T14:24:40.474" v="6450" actId="26606"/>
          <ac:spMkLst>
            <pc:docMk/>
            <pc:sldMk cId="1278592090" sldId="265"/>
            <ac:spMk id="23" creationId="{68C1B503-0291-4E82-A65E-72D604D9F6CF}"/>
          </ac:spMkLst>
        </pc:spChg>
        <pc:spChg chg="add del">
          <ac:chgData name="Anat Dranciuc-Georgescu" userId="6a87a9b182d0592b" providerId="LiveId" clId="{F3F3A5A2-B811-40ED-8FBF-3EF667FC2BF1}" dt="2023-10-26T14:24:40.474" v="6450" actId="26606"/>
          <ac:spMkLst>
            <pc:docMk/>
            <pc:sldMk cId="1278592090" sldId="265"/>
            <ac:spMk id="24" creationId="{46CD0D05-FF47-4ABB-841C-0600CADC354B}"/>
          </ac:spMkLst>
        </pc:spChg>
        <pc:spChg chg="add del">
          <ac:chgData name="Anat Dranciuc-Georgescu" userId="6a87a9b182d0592b" providerId="LiveId" clId="{F3F3A5A2-B811-40ED-8FBF-3EF667FC2BF1}" dt="2023-10-26T14:24:41.306" v="6452" actId="26606"/>
          <ac:spMkLst>
            <pc:docMk/>
            <pc:sldMk cId="1278592090" sldId="265"/>
            <ac:spMk id="26" creationId="{42156184-C35E-40FF-9C64-B7F0FF61C20D}"/>
          </ac:spMkLst>
        </pc:spChg>
        <pc:spChg chg="add del">
          <ac:chgData name="Anat Dranciuc-Georgescu" userId="6a87a9b182d0592b" providerId="LiveId" clId="{F3F3A5A2-B811-40ED-8FBF-3EF667FC2BF1}" dt="2023-10-26T14:24:41.306" v="6452" actId="26606"/>
          <ac:spMkLst>
            <pc:docMk/>
            <pc:sldMk cId="1278592090" sldId="265"/>
            <ac:spMk id="27" creationId="{FE584079-BD13-4EFC-9B7D-BB620B5E7003}"/>
          </ac:spMkLst>
        </pc:spChg>
        <pc:spChg chg="add del">
          <ac:chgData name="Anat Dranciuc-Georgescu" userId="6a87a9b182d0592b" providerId="LiveId" clId="{F3F3A5A2-B811-40ED-8FBF-3EF667FC2BF1}" dt="2023-10-26T14:24:41.306" v="6452" actId="26606"/>
          <ac:spMkLst>
            <pc:docMk/>
            <pc:sldMk cId="1278592090" sldId="265"/>
            <ac:spMk id="28" creationId="{5C7053FF-8E4D-4155-86CE-50A72DCD3266}"/>
          </ac:spMkLst>
        </pc:spChg>
        <pc:spChg chg="add del">
          <ac:chgData name="Anat Dranciuc-Georgescu" userId="6a87a9b182d0592b" providerId="LiveId" clId="{F3F3A5A2-B811-40ED-8FBF-3EF667FC2BF1}" dt="2023-10-26T14:24:41.306" v="6452" actId="26606"/>
          <ac:spMkLst>
            <pc:docMk/>
            <pc:sldMk cId="1278592090" sldId="265"/>
            <ac:spMk id="29" creationId="{D42F442A-E722-4FA8-8DA6-41899E8842F3}"/>
          </ac:spMkLst>
        </pc:spChg>
        <pc:spChg chg="add del">
          <ac:chgData name="Anat Dranciuc-Georgescu" userId="6a87a9b182d0592b" providerId="LiveId" clId="{F3F3A5A2-B811-40ED-8FBF-3EF667FC2BF1}" dt="2023-10-26T14:24:42.673" v="6454" actId="26606"/>
          <ac:spMkLst>
            <pc:docMk/>
            <pc:sldMk cId="1278592090" sldId="265"/>
            <ac:spMk id="31" creationId="{454D3D6E-218A-4CB0-88DD-76ACBE70EC7E}"/>
          </ac:spMkLst>
        </pc:spChg>
        <pc:spChg chg="add del">
          <ac:chgData name="Anat Dranciuc-Georgescu" userId="6a87a9b182d0592b" providerId="LiveId" clId="{F3F3A5A2-B811-40ED-8FBF-3EF667FC2BF1}" dt="2023-10-26T14:24:42.673" v="6454" actId="26606"/>
          <ac:spMkLst>
            <pc:docMk/>
            <pc:sldMk cId="1278592090" sldId="265"/>
            <ac:spMk id="32" creationId="{09442AD7-0DBC-4C88-9E2F-1054F6D3E11A}"/>
          </ac:spMkLst>
        </pc:spChg>
        <pc:spChg chg="add del">
          <ac:chgData name="Anat Dranciuc-Georgescu" userId="6a87a9b182d0592b" providerId="LiveId" clId="{F3F3A5A2-B811-40ED-8FBF-3EF667FC2BF1}" dt="2023-10-26T14:24:42.673" v="6454" actId="26606"/>
          <ac:spMkLst>
            <pc:docMk/>
            <pc:sldMk cId="1278592090" sldId="265"/>
            <ac:spMk id="33" creationId="{9021239E-7E20-4C71-9D40-45E2AFF98926}"/>
          </ac:spMkLst>
        </pc:spChg>
        <pc:spChg chg="add del">
          <ac:chgData name="Anat Dranciuc-Georgescu" userId="6a87a9b182d0592b" providerId="LiveId" clId="{F3F3A5A2-B811-40ED-8FBF-3EF667FC2BF1}" dt="2023-10-26T14:24:43.427" v="6456" actId="26606"/>
          <ac:spMkLst>
            <pc:docMk/>
            <pc:sldMk cId="1278592090" sldId="265"/>
            <ac:spMk id="36" creationId="{2EA69821-C239-4E8E-BE13-2F9DB3847490}"/>
          </ac:spMkLst>
        </pc:spChg>
        <pc:spChg chg="add del">
          <ac:chgData name="Anat Dranciuc-Georgescu" userId="6a87a9b182d0592b" providerId="LiveId" clId="{F3F3A5A2-B811-40ED-8FBF-3EF667FC2BF1}" dt="2023-10-26T14:24:45.407" v="6458" actId="26606"/>
          <ac:spMkLst>
            <pc:docMk/>
            <pc:sldMk cId="1278592090" sldId="265"/>
            <ac:spMk id="42" creationId="{9899C0EB-BCAB-4DF8-BF81-7C92F447371F}"/>
          </ac:spMkLst>
        </pc:spChg>
        <pc:spChg chg="add del">
          <ac:chgData name="Anat Dranciuc-Georgescu" userId="6a87a9b182d0592b" providerId="LiveId" clId="{F3F3A5A2-B811-40ED-8FBF-3EF667FC2BF1}" dt="2023-10-26T14:24:45.407" v="6458" actId="26606"/>
          <ac:spMkLst>
            <pc:docMk/>
            <pc:sldMk cId="1278592090" sldId="265"/>
            <ac:spMk id="43" creationId="{8EE11D74-0DA4-45A8-969E-6009799F4FEA}"/>
          </ac:spMkLst>
        </pc:spChg>
        <pc:spChg chg="add del">
          <ac:chgData name="Anat Dranciuc-Georgescu" userId="6a87a9b182d0592b" providerId="LiveId" clId="{F3F3A5A2-B811-40ED-8FBF-3EF667FC2BF1}" dt="2023-10-26T14:24:45.407" v="6458" actId="26606"/>
          <ac:spMkLst>
            <pc:docMk/>
            <pc:sldMk cId="1278592090" sldId="265"/>
            <ac:spMk id="44" creationId="{6CA70377-15EE-479F-B2E6-B37FA2CBE4C7}"/>
          </ac:spMkLst>
        </pc:spChg>
        <pc:spChg chg="add del">
          <ac:chgData name="Anat Dranciuc-Georgescu" userId="6a87a9b182d0592b" providerId="LiveId" clId="{F3F3A5A2-B811-40ED-8FBF-3EF667FC2BF1}" dt="2023-10-26T14:24:46.035" v="6460" actId="26606"/>
          <ac:spMkLst>
            <pc:docMk/>
            <pc:sldMk cId="1278592090" sldId="265"/>
            <ac:spMk id="47" creationId="{D12B819D-CC31-407E-85A4-38D86944A0BD}"/>
          </ac:spMkLst>
        </pc:spChg>
        <pc:spChg chg="add del">
          <ac:chgData name="Anat Dranciuc-Georgescu" userId="6a87a9b182d0592b" providerId="LiveId" clId="{F3F3A5A2-B811-40ED-8FBF-3EF667FC2BF1}" dt="2023-10-26T14:24:46.035" v="6460" actId="26606"/>
          <ac:spMkLst>
            <pc:docMk/>
            <pc:sldMk cId="1278592090" sldId="265"/>
            <ac:spMk id="48" creationId="{1433B347-AE1B-487E-9813-FC88C0DD71A7}"/>
          </ac:spMkLst>
        </pc:spChg>
        <pc:spChg chg="add del">
          <ac:chgData name="Anat Dranciuc-Georgescu" userId="6a87a9b182d0592b" providerId="LiveId" clId="{F3F3A5A2-B811-40ED-8FBF-3EF667FC2BF1}" dt="2023-10-26T14:24:46.035" v="6460" actId="26606"/>
          <ac:spMkLst>
            <pc:docMk/>
            <pc:sldMk cId="1278592090" sldId="265"/>
            <ac:spMk id="49" creationId="{7FE02B2F-D95A-47B1-8DA1-163D342608C7}"/>
          </ac:spMkLst>
        </pc:spChg>
        <pc:spChg chg="add del">
          <ac:chgData name="Anat Dranciuc-Georgescu" userId="6a87a9b182d0592b" providerId="LiveId" clId="{F3F3A5A2-B811-40ED-8FBF-3EF667FC2BF1}" dt="2023-10-26T14:24:47.779" v="6462" actId="26606"/>
          <ac:spMkLst>
            <pc:docMk/>
            <pc:sldMk cId="1278592090" sldId="265"/>
            <ac:spMk id="52" creationId="{29369C1F-C4A4-40B4-B6E0-2858C840F618}"/>
          </ac:spMkLst>
        </pc:spChg>
        <pc:spChg chg="add del">
          <ac:chgData name="Anat Dranciuc-Georgescu" userId="6a87a9b182d0592b" providerId="LiveId" clId="{F3F3A5A2-B811-40ED-8FBF-3EF667FC2BF1}" dt="2023-10-26T14:24:48.989" v="6464" actId="26606"/>
          <ac:spMkLst>
            <pc:docMk/>
            <pc:sldMk cId="1278592090" sldId="265"/>
            <ac:spMk id="56" creationId="{D6E5E839-040E-4D3E-B50A-8D803DFE4AE0}"/>
          </ac:spMkLst>
        </pc:spChg>
        <pc:spChg chg="add del">
          <ac:chgData name="Anat Dranciuc-Georgescu" userId="6a87a9b182d0592b" providerId="LiveId" clId="{F3F3A5A2-B811-40ED-8FBF-3EF667FC2BF1}" dt="2023-10-26T14:24:48.989" v="6464" actId="26606"/>
          <ac:spMkLst>
            <pc:docMk/>
            <pc:sldMk cId="1278592090" sldId="265"/>
            <ac:spMk id="57" creationId="{FFF3F4B4-A2E6-47B5-92FB-37BEEAFA4CC0}"/>
          </ac:spMkLst>
        </pc:spChg>
        <pc:spChg chg="add del">
          <ac:chgData name="Anat Dranciuc-Georgescu" userId="6a87a9b182d0592b" providerId="LiveId" clId="{F3F3A5A2-B811-40ED-8FBF-3EF667FC2BF1}" dt="2023-10-26T14:24:48.989" v="6464" actId="26606"/>
          <ac:spMkLst>
            <pc:docMk/>
            <pc:sldMk cId="1278592090" sldId="265"/>
            <ac:spMk id="58" creationId="{1D124D17-3A82-47D5-80C1-F990ABB1E41E}"/>
          </ac:spMkLst>
        </pc:spChg>
        <pc:spChg chg="add del">
          <ac:chgData name="Anat Dranciuc-Georgescu" userId="6a87a9b182d0592b" providerId="LiveId" clId="{F3F3A5A2-B811-40ED-8FBF-3EF667FC2BF1}" dt="2023-10-26T14:24:48.989" v="6464" actId="26606"/>
          <ac:spMkLst>
            <pc:docMk/>
            <pc:sldMk cId="1278592090" sldId="265"/>
            <ac:spMk id="59" creationId="{AB4A78C8-C0E0-45DA-BC2C-2C8D4153BDFC}"/>
          </ac:spMkLst>
        </pc:spChg>
        <pc:spChg chg="add del">
          <ac:chgData name="Anat Dranciuc-Georgescu" userId="6a87a9b182d0592b" providerId="LiveId" clId="{F3F3A5A2-B811-40ED-8FBF-3EF667FC2BF1}" dt="2023-10-26T14:24:50.591" v="6466" actId="26606"/>
          <ac:spMkLst>
            <pc:docMk/>
            <pc:sldMk cId="1278592090" sldId="265"/>
            <ac:spMk id="61" creationId="{278BC618-3289-4C64-902D-506AF437E6A7}"/>
          </ac:spMkLst>
        </pc:spChg>
        <pc:spChg chg="add del">
          <ac:chgData name="Anat Dranciuc-Georgescu" userId="6a87a9b182d0592b" providerId="LiveId" clId="{F3F3A5A2-B811-40ED-8FBF-3EF667FC2BF1}" dt="2023-10-26T14:24:51.235" v="6468" actId="26606"/>
          <ac:spMkLst>
            <pc:docMk/>
            <pc:sldMk cId="1278592090" sldId="265"/>
            <ac:spMk id="65" creationId="{52723366-C73B-4ED6-ADEF-29911C6BC55F}"/>
          </ac:spMkLst>
        </pc:spChg>
        <pc:spChg chg="add del">
          <ac:chgData name="Anat Dranciuc-Georgescu" userId="6a87a9b182d0592b" providerId="LiveId" clId="{F3F3A5A2-B811-40ED-8FBF-3EF667FC2BF1}" dt="2023-10-26T14:24:51.235" v="6468" actId="26606"/>
          <ac:spMkLst>
            <pc:docMk/>
            <pc:sldMk cId="1278592090" sldId="265"/>
            <ac:spMk id="66" creationId="{847A4152-8E41-4D1C-B88C-57C5C430A69E}"/>
          </ac:spMkLst>
        </pc:spChg>
        <pc:spChg chg="add del">
          <ac:chgData name="Anat Dranciuc-Georgescu" userId="6a87a9b182d0592b" providerId="LiveId" clId="{F3F3A5A2-B811-40ED-8FBF-3EF667FC2BF1}" dt="2023-10-26T14:24:51.235" v="6468" actId="26606"/>
          <ac:spMkLst>
            <pc:docMk/>
            <pc:sldMk cId="1278592090" sldId="265"/>
            <ac:spMk id="67" creationId="{999F76F5-72D4-4814-9169-8F535AEEB809}"/>
          </ac:spMkLst>
        </pc:spChg>
        <pc:spChg chg="add del">
          <ac:chgData name="Anat Dranciuc-Georgescu" userId="6a87a9b182d0592b" providerId="LiveId" clId="{F3F3A5A2-B811-40ED-8FBF-3EF667FC2BF1}" dt="2023-10-26T14:24:51.235" v="6468" actId="26606"/>
          <ac:spMkLst>
            <pc:docMk/>
            <pc:sldMk cId="1278592090" sldId="265"/>
            <ac:spMk id="68" creationId="{C6202988-4466-42C5-B33A-AFABF051B4FE}"/>
          </ac:spMkLst>
        </pc:spChg>
        <pc:spChg chg="add del">
          <ac:chgData name="Anat Dranciuc-Georgescu" userId="6a87a9b182d0592b" providerId="LiveId" clId="{F3F3A5A2-B811-40ED-8FBF-3EF667FC2BF1}" dt="2023-10-26T14:24:52.303" v="6470" actId="26606"/>
          <ac:spMkLst>
            <pc:docMk/>
            <pc:sldMk cId="1278592090" sldId="265"/>
            <ac:spMk id="70" creationId="{0B7C4858-FAA3-4226-A856-193A01910E69}"/>
          </ac:spMkLst>
        </pc:spChg>
        <pc:spChg chg="add del">
          <ac:chgData name="Anat Dranciuc-Georgescu" userId="6a87a9b182d0592b" providerId="LiveId" clId="{F3F3A5A2-B811-40ED-8FBF-3EF667FC2BF1}" dt="2023-10-26T14:24:52.303" v="6470" actId="26606"/>
          <ac:spMkLst>
            <pc:docMk/>
            <pc:sldMk cId="1278592090" sldId="265"/>
            <ac:spMk id="71" creationId="{68C1B503-0291-4E82-A65E-72D604D9F6CF}"/>
          </ac:spMkLst>
        </pc:spChg>
        <pc:spChg chg="add del">
          <ac:chgData name="Anat Dranciuc-Georgescu" userId="6a87a9b182d0592b" providerId="LiveId" clId="{F3F3A5A2-B811-40ED-8FBF-3EF667FC2BF1}" dt="2023-10-26T14:24:52.303" v="6470" actId="26606"/>
          <ac:spMkLst>
            <pc:docMk/>
            <pc:sldMk cId="1278592090" sldId="265"/>
            <ac:spMk id="72" creationId="{B3F836C5-9601-4982-A121-CCA49BF7BA6C}"/>
          </ac:spMkLst>
        </pc:spChg>
        <pc:spChg chg="add del">
          <ac:chgData name="Anat Dranciuc-Georgescu" userId="6a87a9b182d0592b" providerId="LiveId" clId="{F3F3A5A2-B811-40ED-8FBF-3EF667FC2BF1}" dt="2023-10-26T14:24:52.303" v="6470" actId="26606"/>
          <ac:spMkLst>
            <pc:docMk/>
            <pc:sldMk cId="1278592090" sldId="265"/>
            <ac:spMk id="73" creationId="{46CD0D05-FF47-4ABB-841C-0600CADC354B}"/>
          </ac:spMkLst>
        </pc:spChg>
        <pc:spChg chg="add del">
          <ac:chgData name="Anat Dranciuc-Georgescu" userId="6a87a9b182d0592b" providerId="LiveId" clId="{F3F3A5A2-B811-40ED-8FBF-3EF667FC2BF1}" dt="2023-10-26T14:24:52.820" v="6472" actId="26606"/>
          <ac:spMkLst>
            <pc:docMk/>
            <pc:sldMk cId="1278592090" sldId="265"/>
            <ac:spMk id="75" creationId="{B7328C2D-38F0-4C80-9EA5-A1AD0D6B2022}"/>
          </ac:spMkLst>
        </pc:spChg>
        <pc:spChg chg="add del">
          <ac:chgData name="Anat Dranciuc-Georgescu" userId="6a87a9b182d0592b" providerId="LiveId" clId="{F3F3A5A2-B811-40ED-8FBF-3EF667FC2BF1}" dt="2023-10-26T14:24:54.330" v="6474" actId="26606"/>
          <ac:spMkLst>
            <pc:docMk/>
            <pc:sldMk cId="1278592090" sldId="265"/>
            <ac:spMk id="81" creationId="{DC878D9A-77BE-4701-AE3D-EEFC53CD50BC}"/>
          </ac:spMkLst>
        </pc:spChg>
        <pc:spChg chg="add del">
          <ac:chgData name="Anat Dranciuc-Georgescu" userId="6a87a9b182d0592b" providerId="LiveId" clId="{F3F3A5A2-B811-40ED-8FBF-3EF667FC2BF1}" dt="2023-10-26T14:24:54.330" v="6474" actId="26606"/>
          <ac:spMkLst>
            <pc:docMk/>
            <pc:sldMk cId="1278592090" sldId="265"/>
            <ac:spMk id="82" creationId="{F643BE08-0ED1-4B73-AC6D-B7E26A59CDAA}"/>
          </ac:spMkLst>
        </pc:spChg>
        <pc:spChg chg="add del">
          <ac:chgData name="Anat Dranciuc-Georgescu" userId="6a87a9b182d0592b" providerId="LiveId" clId="{F3F3A5A2-B811-40ED-8FBF-3EF667FC2BF1}" dt="2023-10-26T14:24:54.330" v="6474" actId="26606"/>
          <ac:spMkLst>
            <pc:docMk/>
            <pc:sldMk cId="1278592090" sldId="265"/>
            <ac:spMk id="83" creationId="{956B2094-7FC0-45FC-BFED-3CB88CEE63F5}"/>
          </ac:spMkLst>
        </pc:spChg>
        <pc:spChg chg="add del">
          <ac:chgData name="Anat Dranciuc-Georgescu" userId="6a87a9b182d0592b" providerId="LiveId" clId="{F3F3A5A2-B811-40ED-8FBF-3EF667FC2BF1}" dt="2023-10-26T14:24:54.330" v="6474" actId="26606"/>
          <ac:spMkLst>
            <pc:docMk/>
            <pc:sldMk cId="1278592090" sldId="265"/>
            <ac:spMk id="84" creationId="{07A4B640-BB7F-4272-A710-068DBA9F9A6E}"/>
          </ac:spMkLst>
        </pc:spChg>
        <pc:spChg chg="add del">
          <ac:chgData name="Anat Dranciuc-Georgescu" userId="6a87a9b182d0592b" providerId="LiveId" clId="{F3F3A5A2-B811-40ED-8FBF-3EF667FC2BF1}" dt="2023-10-26T14:24:55.336" v="6476" actId="26606"/>
          <ac:spMkLst>
            <pc:docMk/>
            <pc:sldMk cId="1278592090" sldId="265"/>
            <ac:spMk id="86" creationId="{0B7C4858-FAA3-4226-A856-193A01910E69}"/>
          </ac:spMkLst>
        </pc:spChg>
        <pc:spChg chg="add del">
          <ac:chgData name="Anat Dranciuc-Georgescu" userId="6a87a9b182d0592b" providerId="LiveId" clId="{F3F3A5A2-B811-40ED-8FBF-3EF667FC2BF1}" dt="2023-10-26T14:24:55.336" v="6476" actId="26606"/>
          <ac:spMkLst>
            <pc:docMk/>
            <pc:sldMk cId="1278592090" sldId="265"/>
            <ac:spMk id="87" creationId="{68C1B503-0291-4E82-A65E-72D604D9F6CF}"/>
          </ac:spMkLst>
        </pc:spChg>
        <pc:spChg chg="add del">
          <ac:chgData name="Anat Dranciuc-Georgescu" userId="6a87a9b182d0592b" providerId="LiveId" clId="{F3F3A5A2-B811-40ED-8FBF-3EF667FC2BF1}" dt="2023-10-26T14:24:55.336" v="6476" actId="26606"/>
          <ac:spMkLst>
            <pc:docMk/>
            <pc:sldMk cId="1278592090" sldId="265"/>
            <ac:spMk id="88" creationId="{B3F836C5-9601-4982-A121-CCA49BF7BA6C}"/>
          </ac:spMkLst>
        </pc:spChg>
        <pc:spChg chg="add del">
          <ac:chgData name="Anat Dranciuc-Georgescu" userId="6a87a9b182d0592b" providerId="LiveId" clId="{F3F3A5A2-B811-40ED-8FBF-3EF667FC2BF1}" dt="2023-10-26T14:24:55.336" v="6476" actId="26606"/>
          <ac:spMkLst>
            <pc:docMk/>
            <pc:sldMk cId="1278592090" sldId="265"/>
            <ac:spMk id="89" creationId="{46CD0D05-FF47-4ABB-841C-0600CADC354B}"/>
          </ac:spMkLst>
        </pc:spChg>
        <pc:spChg chg="add del">
          <ac:chgData name="Anat Dranciuc-Georgescu" userId="6a87a9b182d0592b" providerId="LiveId" clId="{F3F3A5A2-B811-40ED-8FBF-3EF667FC2BF1}" dt="2023-10-26T14:25:46.421" v="6495" actId="26606"/>
          <ac:spMkLst>
            <pc:docMk/>
            <pc:sldMk cId="1278592090" sldId="265"/>
            <ac:spMk id="91" creationId="{B7328C2D-38F0-4C80-9EA5-A1AD0D6B2022}"/>
          </ac:spMkLst>
        </pc:spChg>
        <pc:spChg chg="add del">
          <ac:chgData name="Anat Dranciuc-Georgescu" userId="6a87a9b182d0592b" providerId="LiveId" clId="{F3F3A5A2-B811-40ED-8FBF-3EF667FC2BF1}" dt="2023-10-26T14:25:43.924" v="6490" actId="26606"/>
          <ac:spMkLst>
            <pc:docMk/>
            <pc:sldMk cId="1278592090" sldId="265"/>
            <ac:spMk id="99" creationId="{713D9FDE-6C8D-91D9-7062-B330EEC2814B}"/>
          </ac:spMkLst>
        </pc:spChg>
        <pc:spChg chg="add del">
          <ac:chgData name="Anat Dranciuc-Georgescu" userId="6a87a9b182d0592b" providerId="LiveId" clId="{F3F3A5A2-B811-40ED-8FBF-3EF667FC2BF1}" dt="2023-10-26T14:25:43.924" v="6490" actId="26606"/>
          <ac:spMkLst>
            <pc:docMk/>
            <pc:sldMk cId="1278592090" sldId="265"/>
            <ac:spMk id="102" creationId="{7E61F402-3445-458A-9A2B-D28FD288390C}"/>
          </ac:spMkLst>
        </pc:spChg>
        <pc:spChg chg="add del">
          <ac:chgData name="Anat Dranciuc-Georgescu" userId="6a87a9b182d0592b" providerId="LiveId" clId="{F3F3A5A2-B811-40ED-8FBF-3EF667FC2BF1}" dt="2023-10-26T14:25:46.374" v="6494" actId="26606"/>
          <ac:spMkLst>
            <pc:docMk/>
            <pc:sldMk cId="1278592090" sldId="265"/>
            <ac:spMk id="106" creationId="{243462E7-1698-4B21-BE89-AEFAC7C2FEFA}"/>
          </ac:spMkLst>
        </pc:spChg>
        <pc:spChg chg="add del">
          <ac:chgData name="Anat Dranciuc-Georgescu" userId="6a87a9b182d0592b" providerId="LiveId" clId="{F3F3A5A2-B811-40ED-8FBF-3EF667FC2BF1}" dt="2023-10-26T14:25:46.374" v="6494" actId="26606"/>
          <ac:spMkLst>
            <pc:docMk/>
            <pc:sldMk cId="1278592090" sldId="265"/>
            <ac:spMk id="108" creationId="{6C22FCAC-D7EC-4A52-B153-FF761E2235B3}"/>
          </ac:spMkLst>
        </pc:spChg>
        <pc:spChg chg="add del">
          <ac:chgData name="Anat Dranciuc-Georgescu" userId="6a87a9b182d0592b" providerId="LiveId" clId="{F3F3A5A2-B811-40ED-8FBF-3EF667FC2BF1}" dt="2023-10-26T14:25:44.552" v="6492" actId="26606"/>
          <ac:spMkLst>
            <pc:docMk/>
            <pc:sldMk cId="1278592090" sldId="265"/>
            <ac:spMk id="112" creationId="{B4E28F0B-08C4-46C4-BBA0-F1CDA210A9B3}"/>
          </ac:spMkLst>
        </pc:spChg>
        <pc:spChg chg="add del">
          <ac:chgData name="Anat Dranciuc-Georgescu" userId="6a87a9b182d0592b" providerId="LiveId" clId="{F3F3A5A2-B811-40ED-8FBF-3EF667FC2BF1}" dt="2023-10-26T14:25:46.374" v="6494" actId="26606"/>
          <ac:spMkLst>
            <pc:docMk/>
            <pc:sldMk cId="1278592090" sldId="265"/>
            <ac:spMk id="114" creationId="{333F0879-3DA0-4CB8-B35E-A0AD42558191}"/>
          </ac:spMkLst>
        </pc:spChg>
        <pc:spChg chg="add del">
          <ac:chgData name="Anat Dranciuc-Georgescu" userId="6a87a9b182d0592b" providerId="LiveId" clId="{F3F3A5A2-B811-40ED-8FBF-3EF667FC2BF1}" dt="2023-10-26T14:25:46.374" v="6494" actId="26606"/>
          <ac:spMkLst>
            <pc:docMk/>
            <pc:sldMk cId="1278592090" sldId="265"/>
            <ac:spMk id="115" creationId="{324D2183-F388-476E-92A9-D6639D698580}"/>
          </ac:spMkLst>
        </pc:spChg>
        <pc:spChg chg="add del">
          <ac:chgData name="Anat Dranciuc-Georgescu" userId="6a87a9b182d0592b" providerId="LiveId" clId="{F3F3A5A2-B811-40ED-8FBF-3EF667FC2BF1}" dt="2023-10-26T14:25:46.374" v="6494" actId="26606"/>
          <ac:spMkLst>
            <pc:docMk/>
            <pc:sldMk cId="1278592090" sldId="265"/>
            <ac:spMk id="116" creationId="{7F32B252-7E31-7A7C-54B6-C2112FA68490}"/>
          </ac:spMkLst>
        </pc:spChg>
        <pc:spChg chg="add">
          <ac:chgData name="Anat Dranciuc-Georgescu" userId="6a87a9b182d0592b" providerId="LiveId" clId="{F3F3A5A2-B811-40ED-8FBF-3EF667FC2BF1}" dt="2023-10-26T14:25:46.421" v="6495" actId="26606"/>
          <ac:spMkLst>
            <pc:docMk/>
            <pc:sldMk cId="1278592090" sldId="265"/>
            <ac:spMk id="118" creationId="{5EB8E3BF-F464-4900-8994-851061A9AD60}"/>
          </ac:spMkLst>
        </pc:spChg>
        <pc:spChg chg="add">
          <ac:chgData name="Anat Dranciuc-Georgescu" userId="6a87a9b182d0592b" providerId="LiveId" clId="{F3F3A5A2-B811-40ED-8FBF-3EF667FC2BF1}" dt="2023-10-26T14:25:46.421" v="6495" actId="26606"/>
          <ac:spMkLst>
            <pc:docMk/>
            <pc:sldMk cId="1278592090" sldId="265"/>
            <ac:spMk id="120" creationId="{CC4629EE-CEB9-2FFC-2067-2C326E7ACB61}"/>
          </ac:spMkLst>
        </pc:spChg>
        <pc:grpChg chg="add del">
          <ac:chgData name="Anat Dranciuc-Georgescu" userId="6a87a9b182d0592b" providerId="LiveId" clId="{F3F3A5A2-B811-40ED-8FBF-3EF667FC2BF1}" dt="2023-10-26T14:24:31.845" v="6446" actId="26606"/>
          <ac:grpSpMkLst>
            <pc:docMk/>
            <pc:sldMk cId="1278592090" sldId="265"/>
            <ac:grpSpMk id="10" creationId="{BD17E249-48D0-476B-A642-A5D58DD39A22}"/>
          </ac:grpSpMkLst>
        </pc:grpChg>
        <pc:grpChg chg="add del">
          <ac:chgData name="Anat Dranciuc-Georgescu" userId="6a87a9b182d0592b" providerId="LiveId" clId="{F3F3A5A2-B811-40ED-8FBF-3EF667FC2BF1}" dt="2023-10-26T14:24:43.427" v="6456" actId="26606"/>
          <ac:grpSpMkLst>
            <pc:docMk/>
            <pc:sldMk cId="1278592090" sldId="265"/>
            <ac:grpSpMk id="37" creationId="{EB1E5758-C4C6-4881-AAD9-E5EE115DE267}"/>
          </ac:grpSpMkLst>
        </pc:grpChg>
        <pc:grpChg chg="add del">
          <ac:chgData name="Anat Dranciuc-Georgescu" userId="6a87a9b182d0592b" providerId="LiveId" clId="{F3F3A5A2-B811-40ED-8FBF-3EF667FC2BF1}" dt="2023-10-26T14:24:52.820" v="6472" actId="26606"/>
          <ac:grpSpMkLst>
            <pc:docMk/>
            <pc:sldMk cId="1278592090" sldId="265"/>
            <ac:grpSpMk id="76" creationId="{BD17E249-48D0-476B-A642-A5D58DD39A22}"/>
          </ac:grpSpMkLst>
        </pc:grpChg>
        <pc:grpChg chg="add del">
          <ac:chgData name="Anat Dranciuc-Georgescu" userId="6a87a9b182d0592b" providerId="LiveId" clId="{F3F3A5A2-B811-40ED-8FBF-3EF667FC2BF1}" dt="2023-10-26T14:25:46.421" v="6495" actId="26606"/>
          <ac:grpSpMkLst>
            <pc:docMk/>
            <pc:sldMk cId="1278592090" sldId="265"/>
            <ac:grpSpMk id="92" creationId="{BD17E249-48D0-476B-A642-A5D58DD39A22}"/>
          </ac:grpSpMkLst>
        </pc:grpChg>
        <pc:grpChg chg="add del">
          <ac:chgData name="Anat Dranciuc-Georgescu" userId="6a87a9b182d0592b" providerId="LiveId" clId="{F3F3A5A2-B811-40ED-8FBF-3EF667FC2BF1}" dt="2023-10-26T14:25:43.924" v="6490" actId="26606"/>
          <ac:grpSpMkLst>
            <pc:docMk/>
            <pc:sldMk cId="1278592090" sldId="265"/>
            <ac:grpSpMk id="104" creationId="{A673C096-95AE-4644-B76C-1DF1B667DC44}"/>
          </ac:grpSpMkLst>
        </pc:grpChg>
        <pc:picChg chg="add mod">
          <ac:chgData name="Anat Dranciuc-Georgescu" userId="6a87a9b182d0592b" providerId="LiveId" clId="{F3F3A5A2-B811-40ED-8FBF-3EF667FC2BF1}" dt="2023-10-26T14:25:55.417" v="6496" actId="1076"/>
          <ac:picMkLst>
            <pc:docMk/>
            <pc:sldMk cId="1278592090" sldId="265"/>
            <ac:picMk id="5" creationId="{C97D9E5C-D2CB-DC4A-97CF-23DE4547436C}"/>
          </ac:picMkLst>
        </pc:picChg>
        <pc:picChg chg="add del">
          <ac:chgData name="Anat Dranciuc-Georgescu" userId="6a87a9b182d0592b" providerId="LiveId" clId="{F3F3A5A2-B811-40ED-8FBF-3EF667FC2BF1}" dt="2023-10-26T14:24:47.779" v="6462" actId="26606"/>
          <ac:picMkLst>
            <pc:docMk/>
            <pc:sldMk cId="1278592090" sldId="265"/>
            <ac:picMk id="53" creationId="{D2C6A0EE-D2D9-448F-B083-7DEEB674BA77}"/>
          </ac:picMkLst>
        </pc:picChg>
        <pc:picChg chg="add del">
          <ac:chgData name="Anat Dranciuc-Georgescu" userId="6a87a9b182d0592b" providerId="LiveId" clId="{F3F3A5A2-B811-40ED-8FBF-3EF667FC2BF1}" dt="2023-10-26T14:24:50.591" v="6466" actId="26606"/>
          <ac:picMkLst>
            <pc:docMk/>
            <pc:sldMk cId="1278592090" sldId="265"/>
            <ac:picMk id="62" creationId="{133D31B1-9C37-4542-80D3-7B54026F28EE}"/>
          </ac:picMkLst>
        </pc:picChg>
        <pc:cxnChg chg="add del">
          <ac:chgData name="Anat Dranciuc-Georgescu" userId="6a87a9b182d0592b" providerId="LiveId" clId="{F3F3A5A2-B811-40ED-8FBF-3EF667FC2BF1}" dt="2023-10-26T14:24:31.845" v="6446" actId="26606"/>
          <ac:cxnSpMkLst>
            <pc:docMk/>
            <pc:sldMk cId="1278592090" sldId="265"/>
            <ac:cxnSpMk id="16" creationId="{0B65B193-F600-4C1B-9DBF-09D94CDB08D8}"/>
          </ac:cxnSpMkLst>
        </pc:cxnChg>
        <pc:cxnChg chg="add del">
          <ac:chgData name="Anat Dranciuc-Georgescu" userId="6a87a9b182d0592b" providerId="LiveId" clId="{F3F3A5A2-B811-40ED-8FBF-3EF667FC2BF1}" dt="2023-10-26T14:24:42.673" v="6454" actId="26606"/>
          <ac:cxnSpMkLst>
            <pc:docMk/>
            <pc:sldMk cId="1278592090" sldId="265"/>
            <ac:cxnSpMk id="34" creationId="{201BC007-0A49-4C1F-9F1E-4B6F4F84C8DB}"/>
          </ac:cxnSpMkLst>
        </pc:cxnChg>
        <pc:cxnChg chg="add del">
          <ac:chgData name="Anat Dranciuc-Georgescu" userId="6a87a9b182d0592b" providerId="LiveId" clId="{F3F3A5A2-B811-40ED-8FBF-3EF667FC2BF1}" dt="2023-10-26T14:24:43.427" v="6456" actId="26606"/>
          <ac:cxnSpMkLst>
            <pc:docMk/>
            <pc:sldMk cId="1278592090" sldId="265"/>
            <ac:cxnSpMk id="40" creationId="{684DB465-2C98-4EF6-AB2C-BA288ACCB5BA}"/>
          </ac:cxnSpMkLst>
        </pc:cxnChg>
        <pc:cxnChg chg="add del">
          <ac:chgData name="Anat Dranciuc-Georgescu" userId="6a87a9b182d0592b" providerId="LiveId" clId="{F3F3A5A2-B811-40ED-8FBF-3EF667FC2BF1}" dt="2023-10-26T14:24:45.407" v="6458" actId="26606"/>
          <ac:cxnSpMkLst>
            <pc:docMk/>
            <pc:sldMk cId="1278592090" sldId="265"/>
            <ac:cxnSpMk id="45" creationId="{DB809577-21E8-4D1D-B691-F31559E4F75F}"/>
          </ac:cxnSpMkLst>
        </pc:cxnChg>
        <pc:cxnChg chg="add del">
          <ac:chgData name="Anat Dranciuc-Georgescu" userId="6a87a9b182d0592b" providerId="LiveId" clId="{F3F3A5A2-B811-40ED-8FBF-3EF667FC2BF1}" dt="2023-10-26T14:24:46.035" v="6460" actId="26606"/>
          <ac:cxnSpMkLst>
            <pc:docMk/>
            <pc:sldMk cId="1278592090" sldId="265"/>
            <ac:cxnSpMk id="50" creationId="{ED867580-55A6-4E67-A38E-4D1E3D4FBAF3}"/>
          </ac:cxnSpMkLst>
        </pc:cxnChg>
        <pc:cxnChg chg="add del">
          <ac:chgData name="Anat Dranciuc-Georgescu" userId="6a87a9b182d0592b" providerId="LiveId" clId="{F3F3A5A2-B811-40ED-8FBF-3EF667FC2BF1}" dt="2023-10-26T14:24:47.779" v="6462" actId="26606"/>
          <ac:cxnSpMkLst>
            <pc:docMk/>
            <pc:sldMk cId="1278592090" sldId="265"/>
            <ac:cxnSpMk id="54" creationId="{96DC9B3E-DC68-4FF2-9781-CB1E626F5526}"/>
          </ac:cxnSpMkLst>
        </pc:cxnChg>
        <pc:cxnChg chg="add del">
          <ac:chgData name="Anat Dranciuc-Georgescu" userId="6a87a9b182d0592b" providerId="LiveId" clId="{F3F3A5A2-B811-40ED-8FBF-3EF667FC2BF1}" dt="2023-10-26T14:24:50.591" v="6466" actId="26606"/>
          <ac:cxnSpMkLst>
            <pc:docMk/>
            <pc:sldMk cId="1278592090" sldId="265"/>
            <ac:cxnSpMk id="63" creationId="{10D273FA-71CB-4AEB-8F60-67AB3375E398}"/>
          </ac:cxnSpMkLst>
        </pc:cxnChg>
        <pc:cxnChg chg="add del">
          <ac:chgData name="Anat Dranciuc-Georgescu" userId="6a87a9b182d0592b" providerId="LiveId" clId="{F3F3A5A2-B811-40ED-8FBF-3EF667FC2BF1}" dt="2023-10-26T14:24:52.820" v="6472" actId="26606"/>
          <ac:cxnSpMkLst>
            <pc:docMk/>
            <pc:sldMk cId="1278592090" sldId="265"/>
            <ac:cxnSpMk id="79" creationId="{0B65B193-F600-4C1B-9DBF-09D94CDB08D8}"/>
          </ac:cxnSpMkLst>
        </pc:cxnChg>
        <pc:cxnChg chg="add del">
          <ac:chgData name="Anat Dranciuc-Georgescu" userId="6a87a9b182d0592b" providerId="LiveId" clId="{F3F3A5A2-B811-40ED-8FBF-3EF667FC2BF1}" dt="2023-10-26T14:25:46.421" v="6495" actId="26606"/>
          <ac:cxnSpMkLst>
            <pc:docMk/>
            <pc:sldMk cId="1278592090" sldId="265"/>
            <ac:cxnSpMk id="95" creationId="{0B65B193-F600-4C1B-9DBF-09D94CDB08D8}"/>
          </ac:cxnSpMkLst>
        </pc:cxnChg>
        <pc:cxnChg chg="add del">
          <ac:chgData name="Anat Dranciuc-Georgescu" userId="6a87a9b182d0592b" providerId="LiveId" clId="{F3F3A5A2-B811-40ED-8FBF-3EF667FC2BF1}" dt="2023-10-26T14:25:43.924" v="6490" actId="26606"/>
          <ac:cxnSpMkLst>
            <pc:docMk/>
            <pc:sldMk cId="1278592090" sldId="265"/>
            <ac:cxnSpMk id="110" creationId="{2BE880E9-2B86-4CDB-B5B7-308745CDD19D}"/>
          </ac:cxnSpMkLst>
        </pc:cxnChg>
        <pc:cxnChg chg="add">
          <ac:chgData name="Anat Dranciuc-Georgescu" userId="6a87a9b182d0592b" providerId="LiveId" clId="{F3F3A5A2-B811-40ED-8FBF-3EF667FC2BF1}" dt="2023-10-26T14:25:46.421" v="6495" actId="26606"/>
          <ac:cxnSpMkLst>
            <pc:docMk/>
            <pc:sldMk cId="1278592090" sldId="265"/>
            <ac:cxnSpMk id="119" creationId="{8E0602D6-3A81-42F8-AE67-1BAAFC967CB0}"/>
          </ac:cxnSpMkLst>
        </pc:cxnChg>
      </pc:sldChg>
      <pc:sldChg chg="new del">
        <pc:chgData name="Anat Dranciuc-Georgescu" userId="6a87a9b182d0592b" providerId="LiveId" clId="{F3F3A5A2-B811-40ED-8FBF-3EF667FC2BF1}" dt="2023-10-26T14:26:20.876" v="6499" actId="47"/>
        <pc:sldMkLst>
          <pc:docMk/>
          <pc:sldMk cId="1969261210" sldId="265"/>
        </pc:sldMkLst>
      </pc:sldChg>
      <pc:sldChg chg="addSp delSp modSp new mod modTransition setBg modClrScheme chgLayout modNotesTx">
        <pc:chgData name="Anat Dranciuc-Georgescu" userId="6a87a9b182d0592b" providerId="LiveId" clId="{F3F3A5A2-B811-40ED-8FBF-3EF667FC2BF1}" dt="2023-10-26T14:31:12.157" v="6874" actId="20577"/>
        <pc:sldMkLst>
          <pc:docMk/>
          <pc:sldMk cId="3506702038" sldId="265"/>
        </pc:sldMkLst>
        <pc:spChg chg="add del mod">
          <ac:chgData name="Anat Dranciuc-Georgescu" userId="6a87a9b182d0592b" providerId="LiveId" clId="{F3F3A5A2-B811-40ED-8FBF-3EF667FC2BF1}" dt="2023-10-26T14:29:00.743" v="6559" actId="20577"/>
          <ac:spMkLst>
            <pc:docMk/>
            <pc:sldMk cId="3506702038" sldId="265"/>
            <ac:spMk id="2" creationId="{64D6EDFC-25FE-C653-AACB-D4FE436895F9}"/>
          </ac:spMkLst>
        </pc:spChg>
        <pc:spChg chg="add del mod">
          <ac:chgData name="Anat Dranciuc-Georgescu" userId="6a87a9b182d0592b" providerId="LiveId" clId="{F3F3A5A2-B811-40ED-8FBF-3EF667FC2BF1}" dt="2023-10-26T14:28:34.220" v="6538" actId="931"/>
          <ac:spMkLst>
            <pc:docMk/>
            <pc:sldMk cId="3506702038" sldId="265"/>
            <ac:spMk id="3" creationId="{02870EF1-F2CF-925A-8AFE-89047B745608}"/>
          </ac:spMkLst>
        </pc:spChg>
        <pc:spChg chg="add del mod ord">
          <ac:chgData name="Anat Dranciuc-Georgescu" userId="6a87a9b182d0592b" providerId="LiveId" clId="{F3F3A5A2-B811-40ED-8FBF-3EF667FC2BF1}" dt="2023-10-26T14:27:12.150" v="6513" actId="6264"/>
          <ac:spMkLst>
            <pc:docMk/>
            <pc:sldMk cId="3506702038" sldId="265"/>
            <ac:spMk id="4" creationId="{56F95DE6-520C-4859-3026-5C37B60EC3B8}"/>
          </ac:spMkLst>
        </pc:spChg>
        <pc:spChg chg="add del mod ord">
          <ac:chgData name="Anat Dranciuc-Georgescu" userId="6a87a9b182d0592b" providerId="LiveId" clId="{F3F3A5A2-B811-40ED-8FBF-3EF667FC2BF1}" dt="2023-10-26T14:27:12.150" v="6513" actId="6264"/>
          <ac:spMkLst>
            <pc:docMk/>
            <pc:sldMk cId="3506702038" sldId="265"/>
            <ac:spMk id="5" creationId="{5A35788C-64B1-35FD-6606-500B5FAE6420}"/>
          </ac:spMkLst>
        </pc:spChg>
        <pc:spChg chg="add del mod ord">
          <ac:chgData name="Anat Dranciuc-Georgescu" userId="6a87a9b182d0592b" providerId="LiveId" clId="{F3F3A5A2-B811-40ED-8FBF-3EF667FC2BF1}" dt="2023-10-26T14:26:55.700" v="6505" actId="700"/>
          <ac:spMkLst>
            <pc:docMk/>
            <pc:sldMk cId="3506702038" sldId="265"/>
            <ac:spMk id="6" creationId="{8CF80194-5DFB-4C42-EB22-921ABD62D536}"/>
          </ac:spMkLst>
        </pc:spChg>
        <pc:spChg chg="add del mod ord">
          <ac:chgData name="Anat Dranciuc-Georgescu" userId="6a87a9b182d0592b" providerId="LiveId" clId="{F3F3A5A2-B811-40ED-8FBF-3EF667FC2BF1}" dt="2023-10-26T14:26:55.700" v="6505" actId="700"/>
          <ac:spMkLst>
            <pc:docMk/>
            <pc:sldMk cId="3506702038" sldId="265"/>
            <ac:spMk id="7" creationId="{247F5B46-8AC6-93E7-41CA-1DD063285202}"/>
          </ac:spMkLst>
        </pc:spChg>
        <pc:spChg chg="add del">
          <ac:chgData name="Anat Dranciuc-Georgescu" userId="6a87a9b182d0592b" providerId="LiveId" clId="{F3F3A5A2-B811-40ED-8FBF-3EF667FC2BF1}" dt="2023-10-26T14:28:22.055" v="6536" actId="26606"/>
          <ac:spMkLst>
            <pc:docMk/>
            <pc:sldMk cId="3506702038" sldId="265"/>
            <ac:spMk id="8" creationId="{0B7C4858-FAA3-4226-A856-193A01910E69}"/>
          </ac:spMkLst>
        </pc:spChg>
        <pc:spChg chg="add del">
          <ac:chgData name="Anat Dranciuc-Georgescu" userId="6a87a9b182d0592b" providerId="LiveId" clId="{F3F3A5A2-B811-40ED-8FBF-3EF667FC2BF1}" dt="2023-10-26T14:28:22.055" v="6536" actId="26606"/>
          <ac:spMkLst>
            <pc:docMk/>
            <pc:sldMk cId="3506702038" sldId="265"/>
            <ac:spMk id="10" creationId="{68C1B503-0291-4E82-A65E-72D604D9F6CF}"/>
          </ac:spMkLst>
        </pc:spChg>
        <pc:spChg chg="add del">
          <ac:chgData name="Anat Dranciuc-Georgescu" userId="6a87a9b182d0592b" providerId="LiveId" clId="{F3F3A5A2-B811-40ED-8FBF-3EF667FC2BF1}" dt="2023-10-26T14:28:22.055" v="6536" actId="26606"/>
          <ac:spMkLst>
            <pc:docMk/>
            <pc:sldMk cId="3506702038" sldId="265"/>
            <ac:spMk id="12" creationId="{B3F836C5-9601-4982-A121-CCA49BF7BA6C}"/>
          </ac:spMkLst>
        </pc:spChg>
        <pc:spChg chg="add del">
          <ac:chgData name="Anat Dranciuc-Georgescu" userId="6a87a9b182d0592b" providerId="LiveId" clId="{F3F3A5A2-B811-40ED-8FBF-3EF667FC2BF1}" dt="2023-10-26T14:28:22.055" v="6536" actId="26606"/>
          <ac:spMkLst>
            <pc:docMk/>
            <pc:sldMk cId="3506702038" sldId="265"/>
            <ac:spMk id="14" creationId="{46CD0D05-FF47-4ABB-841C-0600CADC354B}"/>
          </ac:spMkLst>
        </pc:spChg>
        <pc:spChg chg="add">
          <ac:chgData name="Anat Dranciuc-Georgescu" userId="6a87a9b182d0592b" providerId="LiveId" clId="{F3F3A5A2-B811-40ED-8FBF-3EF667FC2BF1}" dt="2023-10-26T14:28:22.086" v="6537" actId="26606"/>
          <ac:spMkLst>
            <pc:docMk/>
            <pc:sldMk cId="3506702038" sldId="265"/>
            <ac:spMk id="16" creationId="{DC878D9A-77BE-4701-AE3D-EEFC53CD50BC}"/>
          </ac:spMkLst>
        </pc:spChg>
        <pc:spChg chg="add">
          <ac:chgData name="Anat Dranciuc-Georgescu" userId="6a87a9b182d0592b" providerId="LiveId" clId="{F3F3A5A2-B811-40ED-8FBF-3EF667FC2BF1}" dt="2023-10-26T14:28:22.086" v="6537" actId="26606"/>
          <ac:spMkLst>
            <pc:docMk/>
            <pc:sldMk cId="3506702038" sldId="265"/>
            <ac:spMk id="17" creationId="{F643BE08-0ED1-4B73-AC6D-B7E26A59CDAA}"/>
          </ac:spMkLst>
        </pc:spChg>
        <pc:spChg chg="add">
          <ac:chgData name="Anat Dranciuc-Georgescu" userId="6a87a9b182d0592b" providerId="LiveId" clId="{F3F3A5A2-B811-40ED-8FBF-3EF667FC2BF1}" dt="2023-10-26T14:28:22.086" v="6537" actId="26606"/>
          <ac:spMkLst>
            <pc:docMk/>
            <pc:sldMk cId="3506702038" sldId="265"/>
            <ac:spMk id="18" creationId="{956B2094-7FC0-45FC-BFED-3CB88CEE63F5}"/>
          </ac:spMkLst>
        </pc:spChg>
        <pc:spChg chg="add">
          <ac:chgData name="Anat Dranciuc-Georgescu" userId="6a87a9b182d0592b" providerId="LiveId" clId="{F3F3A5A2-B811-40ED-8FBF-3EF667FC2BF1}" dt="2023-10-26T14:28:22.086" v="6537" actId="26606"/>
          <ac:spMkLst>
            <pc:docMk/>
            <pc:sldMk cId="3506702038" sldId="265"/>
            <ac:spMk id="19" creationId="{07A4B640-BB7F-4272-A710-068DBA9F9A6E}"/>
          </ac:spMkLst>
        </pc:spChg>
        <pc:picChg chg="add mod">
          <ac:chgData name="Anat Dranciuc-Georgescu" userId="6a87a9b182d0592b" providerId="LiveId" clId="{F3F3A5A2-B811-40ED-8FBF-3EF667FC2BF1}" dt="2023-10-26T14:28:52.754" v="6543" actId="14100"/>
          <ac:picMkLst>
            <pc:docMk/>
            <pc:sldMk cId="3506702038" sldId="265"/>
            <ac:picMk id="11" creationId="{1C83C3C1-07FF-FBB4-A194-D07042DA915B}"/>
          </ac:picMkLst>
        </pc:picChg>
      </pc:sldChg>
      <pc:sldChg chg="addSp delSp modSp new del mod ord setBg setClrOvrMap">
        <pc:chgData name="Anat Dranciuc-Georgescu" userId="6a87a9b182d0592b" providerId="LiveId" clId="{F3F3A5A2-B811-40ED-8FBF-3EF667FC2BF1}" dt="2023-10-26T14:23:35.562" v="6428" actId="2696"/>
        <pc:sldMkLst>
          <pc:docMk/>
          <pc:sldMk cId="3547613871" sldId="265"/>
        </pc:sldMkLst>
        <pc:spChg chg="mod">
          <ac:chgData name="Anat Dranciuc-Georgescu" userId="6a87a9b182d0592b" providerId="LiveId" clId="{F3F3A5A2-B811-40ED-8FBF-3EF667FC2BF1}" dt="2023-10-26T14:23:02.381" v="6419" actId="26606"/>
          <ac:spMkLst>
            <pc:docMk/>
            <pc:sldMk cId="3547613871" sldId="265"/>
            <ac:spMk id="2" creationId="{D20870CC-0E0C-E7FF-04A1-EBDE41AF3826}"/>
          </ac:spMkLst>
        </pc:spChg>
        <pc:spChg chg="mod">
          <ac:chgData name="Anat Dranciuc-Georgescu" userId="6a87a9b182d0592b" providerId="LiveId" clId="{F3F3A5A2-B811-40ED-8FBF-3EF667FC2BF1}" dt="2023-10-26T14:23:02.381" v="6419" actId="26606"/>
          <ac:spMkLst>
            <pc:docMk/>
            <pc:sldMk cId="3547613871" sldId="265"/>
            <ac:spMk id="3" creationId="{47828251-58CB-1D06-D868-08FBE42D9FAB}"/>
          </ac:spMkLst>
        </pc:spChg>
        <pc:spChg chg="add del">
          <ac:chgData name="Anat Dranciuc-Georgescu" userId="6a87a9b182d0592b" providerId="LiveId" clId="{F3F3A5A2-B811-40ED-8FBF-3EF667FC2BF1}" dt="2023-10-26T14:22:55.120" v="6412" actId="26606"/>
          <ac:spMkLst>
            <pc:docMk/>
            <pc:sldMk cId="3547613871" sldId="265"/>
            <ac:spMk id="10" creationId="{C9D262D4-AE8B-4620-949A-609FC366FC05}"/>
          </ac:spMkLst>
        </pc:spChg>
        <pc:spChg chg="add del">
          <ac:chgData name="Anat Dranciuc-Georgescu" userId="6a87a9b182d0592b" providerId="LiveId" clId="{F3F3A5A2-B811-40ED-8FBF-3EF667FC2BF1}" dt="2023-10-26T14:22:55.120" v="6412" actId="26606"/>
          <ac:spMkLst>
            <pc:docMk/>
            <pc:sldMk cId="3547613871" sldId="265"/>
            <ac:spMk id="12" creationId="{3605853C-E63A-49E2-84A4-4B7DD77A562C}"/>
          </ac:spMkLst>
        </pc:spChg>
        <pc:spChg chg="add del">
          <ac:chgData name="Anat Dranciuc-Georgescu" userId="6a87a9b182d0592b" providerId="LiveId" clId="{F3F3A5A2-B811-40ED-8FBF-3EF667FC2BF1}" dt="2023-10-26T14:22:58.579" v="6416" actId="26606"/>
          <ac:spMkLst>
            <pc:docMk/>
            <pc:sldMk cId="3547613871" sldId="265"/>
            <ac:spMk id="16" creationId="{AAA2202F-2A68-464D-8E53-CEBE9303D848}"/>
          </ac:spMkLst>
        </pc:spChg>
        <pc:spChg chg="add del">
          <ac:chgData name="Anat Dranciuc-Georgescu" userId="6a87a9b182d0592b" providerId="LiveId" clId="{F3F3A5A2-B811-40ED-8FBF-3EF667FC2BF1}" dt="2023-10-26T14:22:57.179" v="6414" actId="26606"/>
          <ac:spMkLst>
            <pc:docMk/>
            <pc:sldMk cId="3547613871" sldId="265"/>
            <ac:spMk id="22" creationId="{FDF8837B-BAE2-489A-8F93-69216307D5A5}"/>
          </ac:spMkLst>
        </pc:spChg>
        <pc:spChg chg="add del">
          <ac:chgData name="Anat Dranciuc-Georgescu" userId="6a87a9b182d0592b" providerId="LiveId" clId="{F3F3A5A2-B811-40ED-8FBF-3EF667FC2BF1}" dt="2023-10-26T14:22:58.579" v="6416" actId="26606"/>
          <ac:spMkLst>
            <pc:docMk/>
            <pc:sldMk cId="3547613871" sldId="265"/>
            <ac:spMk id="25" creationId="{9B347087-DEE1-4F23-8486-A2690AA195E5}"/>
          </ac:spMkLst>
        </pc:spChg>
        <pc:spChg chg="add del">
          <ac:chgData name="Anat Dranciuc-Georgescu" userId="6a87a9b182d0592b" providerId="LiveId" clId="{F3F3A5A2-B811-40ED-8FBF-3EF667FC2BF1}" dt="2023-10-26T14:22:58.579" v="6416" actId="26606"/>
          <ac:spMkLst>
            <pc:docMk/>
            <pc:sldMk cId="3547613871" sldId="265"/>
            <ac:spMk id="26" creationId="{44BB81AE-EE4A-4AA4-8941-104B6C943598}"/>
          </ac:spMkLst>
        </pc:spChg>
        <pc:spChg chg="add del">
          <ac:chgData name="Anat Dranciuc-Georgescu" userId="6a87a9b182d0592b" providerId="LiveId" clId="{F3F3A5A2-B811-40ED-8FBF-3EF667FC2BF1}" dt="2023-10-26T14:23:02.349" v="6418" actId="26606"/>
          <ac:spMkLst>
            <pc:docMk/>
            <pc:sldMk cId="3547613871" sldId="265"/>
            <ac:spMk id="31" creationId="{1CD07172-CD61-45EB-BEE3-F644503E5C8A}"/>
          </ac:spMkLst>
        </pc:spChg>
        <pc:spChg chg="add del">
          <ac:chgData name="Anat Dranciuc-Georgescu" userId="6a87a9b182d0592b" providerId="LiveId" clId="{F3F3A5A2-B811-40ED-8FBF-3EF667FC2BF1}" dt="2023-10-26T14:23:02.349" v="6418" actId="26606"/>
          <ac:spMkLst>
            <pc:docMk/>
            <pc:sldMk cId="3547613871" sldId="265"/>
            <ac:spMk id="32" creationId="{1EADA5DB-ED12-413A-AAB5-6A8D1152E6C4}"/>
          </ac:spMkLst>
        </pc:spChg>
        <pc:spChg chg="add del">
          <ac:chgData name="Anat Dranciuc-Georgescu" userId="6a87a9b182d0592b" providerId="LiveId" clId="{F3F3A5A2-B811-40ED-8FBF-3EF667FC2BF1}" dt="2023-10-26T14:23:02.349" v="6418" actId="26606"/>
          <ac:spMkLst>
            <pc:docMk/>
            <pc:sldMk cId="3547613871" sldId="265"/>
            <ac:spMk id="33" creationId="{8BA45E5C-ACB9-49E8-B4DB-5255C2376673}"/>
          </ac:spMkLst>
        </pc:spChg>
        <pc:spChg chg="add del">
          <ac:chgData name="Anat Dranciuc-Georgescu" userId="6a87a9b182d0592b" providerId="LiveId" clId="{F3F3A5A2-B811-40ED-8FBF-3EF667FC2BF1}" dt="2023-10-26T14:23:02.349" v="6418" actId="26606"/>
          <ac:spMkLst>
            <pc:docMk/>
            <pc:sldMk cId="3547613871" sldId="265"/>
            <ac:spMk id="34" creationId="{857E618C-1D7B-4A51-90C1-6106CD8A1AE7}"/>
          </ac:spMkLst>
        </pc:spChg>
        <pc:spChg chg="add">
          <ac:chgData name="Anat Dranciuc-Georgescu" userId="6a87a9b182d0592b" providerId="LiveId" clId="{F3F3A5A2-B811-40ED-8FBF-3EF667FC2BF1}" dt="2023-10-26T14:23:02.381" v="6419" actId="26606"/>
          <ac:spMkLst>
            <pc:docMk/>
            <pc:sldMk cId="3547613871" sldId="265"/>
            <ac:spMk id="36" creationId="{9401732C-37EE-4B98-A709-9530173F3802}"/>
          </ac:spMkLst>
        </pc:spChg>
        <pc:grpChg chg="add del">
          <ac:chgData name="Anat Dranciuc-Georgescu" userId="6a87a9b182d0592b" providerId="LiveId" clId="{F3F3A5A2-B811-40ED-8FBF-3EF667FC2BF1}" dt="2023-10-26T14:22:55.120" v="6412" actId="26606"/>
          <ac:grpSpMkLst>
            <pc:docMk/>
            <pc:sldMk cId="3547613871" sldId="265"/>
            <ac:grpSpMk id="14" creationId="{9500549F-5B68-400C-A605-BDF102BDBB0A}"/>
          </ac:grpSpMkLst>
        </pc:grpChg>
        <pc:grpChg chg="add del">
          <ac:chgData name="Anat Dranciuc-Georgescu" userId="6a87a9b182d0592b" providerId="LiveId" clId="{F3F3A5A2-B811-40ED-8FBF-3EF667FC2BF1}" dt="2023-10-26T14:22:58.579" v="6416" actId="26606"/>
          <ac:grpSpMkLst>
            <pc:docMk/>
            <pc:sldMk cId="3547613871" sldId="265"/>
            <ac:grpSpMk id="18" creationId="{5B129734-DF6D-46B8-A0E0-4F178B3AD2FC}"/>
          </ac:grpSpMkLst>
        </pc:grpChg>
        <pc:grpChg chg="add">
          <ac:chgData name="Anat Dranciuc-Georgescu" userId="6a87a9b182d0592b" providerId="LiveId" clId="{F3F3A5A2-B811-40ED-8FBF-3EF667FC2BF1}" dt="2023-10-26T14:23:02.381" v="6419" actId="26606"/>
          <ac:grpSpMkLst>
            <pc:docMk/>
            <pc:sldMk cId="3547613871" sldId="265"/>
            <ac:grpSpMk id="37" creationId="{654E48C8-2A00-4C54-BC9C-B18EE49E9C13}"/>
          </ac:grpSpMkLst>
        </pc:grpChg>
        <pc:picChg chg="add mod ord">
          <ac:chgData name="Anat Dranciuc-Georgescu" userId="6a87a9b182d0592b" providerId="LiveId" clId="{F3F3A5A2-B811-40ED-8FBF-3EF667FC2BF1}" dt="2023-10-26T14:23:12.216" v="6427" actId="1440"/>
          <ac:picMkLst>
            <pc:docMk/>
            <pc:sldMk cId="3547613871" sldId="265"/>
            <ac:picMk id="5" creationId="{74C668D1-B458-D402-A556-F7E6AF7730F7}"/>
          </ac:picMkLst>
        </pc:picChg>
        <pc:cxnChg chg="add del">
          <ac:chgData name="Anat Dranciuc-Georgescu" userId="6a87a9b182d0592b" providerId="LiveId" clId="{F3F3A5A2-B811-40ED-8FBF-3EF667FC2BF1}" dt="2023-10-26T14:22:55.120" v="6412" actId="26606"/>
          <ac:cxnSpMkLst>
            <pc:docMk/>
            <pc:sldMk cId="3547613871" sldId="265"/>
            <ac:cxnSpMk id="20" creationId="{1E22DAF0-5C05-4D01-A6C7-28326657739A}"/>
          </ac:cxnSpMkLst>
        </pc:cxnChg>
        <pc:cxnChg chg="add del">
          <ac:chgData name="Anat Dranciuc-Georgescu" userId="6a87a9b182d0592b" providerId="LiveId" clId="{F3F3A5A2-B811-40ED-8FBF-3EF667FC2BF1}" dt="2023-10-26T14:22:57.179" v="6414" actId="26606"/>
          <ac:cxnSpMkLst>
            <pc:docMk/>
            <pc:sldMk cId="3547613871" sldId="265"/>
            <ac:cxnSpMk id="23" creationId="{B48BEE9B-A2F4-4BF3-9EAD-16E1A7FC2DC6}"/>
          </ac:cxnSpMkLst>
        </pc:cxnChg>
        <pc:cxnChg chg="add del">
          <ac:chgData name="Anat Dranciuc-Georgescu" userId="6a87a9b182d0592b" providerId="LiveId" clId="{F3F3A5A2-B811-40ED-8FBF-3EF667FC2BF1}" dt="2023-10-26T14:22:58.579" v="6416" actId="26606"/>
          <ac:cxnSpMkLst>
            <pc:docMk/>
            <pc:sldMk cId="3547613871" sldId="265"/>
            <ac:cxnSpMk id="27" creationId="{4AA791FC-1AEF-4561-93B5-6B9E981BBB74}"/>
          </ac:cxnSpMkLst>
        </pc:cxnChg>
      </pc:sldChg>
      <pc:sldMasterChg chg="add del addSldLayout delSldLayout">
        <pc:chgData name="Anat Dranciuc-Georgescu" userId="6a87a9b182d0592b" providerId="LiveId" clId="{F3F3A5A2-B811-40ED-8FBF-3EF667FC2BF1}" dt="2023-10-24T12:56:54.142" v="11" actId="26606"/>
        <pc:sldMasterMkLst>
          <pc:docMk/>
          <pc:sldMasterMk cId="3039467377" sldId="2147483678"/>
        </pc:sldMasterMkLst>
        <pc:sldLayoutChg chg="add del">
          <pc:chgData name="Anat Dranciuc-Georgescu" userId="6a87a9b182d0592b" providerId="LiveId" clId="{F3F3A5A2-B811-40ED-8FBF-3EF667FC2BF1}" dt="2023-10-24T12:56:54.142" v="11" actId="26606"/>
          <pc:sldLayoutMkLst>
            <pc:docMk/>
            <pc:sldMasterMk cId="3039467377" sldId="2147483678"/>
            <pc:sldLayoutMk cId="1005977978" sldId="2147483679"/>
          </pc:sldLayoutMkLst>
        </pc:sldLayoutChg>
        <pc:sldLayoutChg chg="add del">
          <pc:chgData name="Anat Dranciuc-Georgescu" userId="6a87a9b182d0592b" providerId="LiveId" clId="{F3F3A5A2-B811-40ED-8FBF-3EF667FC2BF1}" dt="2023-10-24T12:56:54.142" v="11" actId="26606"/>
          <pc:sldLayoutMkLst>
            <pc:docMk/>
            <pc:sldMasterMk cId="3039467377" sldId="2147483678"/>
            <pc:sldLayoutMk cId="2416905276" sldId="2147483680"/>
          </pc:sldLayoutMkLst>
        </pc:sldLayoutChg>
        <pc:sldLayoutChg chg="add del">
          <pc:chgData name="Anat Dranciuc-Georgescu" userId="6a87a9b182d0592b" providerId="LiveId" clId="{F3F3A5A2-B811-40ED-8FBF-3EF667FC2BF1}" dt="2023-10-24T12:56:54.142" v="11" actId="26606"/>
          <pc:sldLayoutMkLst>
            <pc:docMk/>
            <pc:sldMasterMk cId="3039467377" sldId="2147483678"/>
            <pc:sldLayoutMk cId="2035393769" sldId="2147483681"/>
          </pc:sldLayoutMkLst>
        </pc:sldLayoutChg>
        <pc:sldLayoutChg chg="add del">
          <pc:chgData name="Anat Dranciuc-Georgescu" userId="6a87a9b182d0592b" providerId="LiveId" clId="{F3F3A5A2-B811-40ED-8FBF-3EF667FC2BF1}" dt="2023-10-24T12:56:54.142" v="11" actId="26606"/>
          <pc:sldLayoutMkLst>
            <pc:docMk/>
            <pc:sldMasterMk cId="3039467377" sldId="2147483678"/>
            <pc:sldLayoutMk cId="3713468300" sldId="2147483682"/>
          </pc:sldLayoutMkLst>
        </pc:sldLayoutChg>
        <pc:sldLayoutChg chg="add del">
          <pc:chgData name="Anat Dranciuc-Georgescu" userId="6a87a9b182d0592b" providerId="LiveId" clId="{F3F3A5A2-B811-40ED-8FBF-3EF667FC2BF1}" dt="2023-10-24T12:56:54.142" v="11" actId="26606"/>
          <pc:sldLayoutMkLst>
            <pc:docMk/>
            <pc:sldMasterMk cId="3039467377" sldId="2147483678"/>
            <pc:sldLayoutMk cId="3048160370" sldId="2147483683"/>
          </pc:sldLayoutMkLst>
        </pc:sldLayoutChg>
        <pc:sldLayoutChg chg="add del">
          <pc:chgData name="Anat Dranciuc-Georgescu" userId="6a87a9b182d0592b" providerId="LiveId" clId="{F3F3A5A2-B811-40ED-8FBF-3EF667FC2BF1}" dt="2023-10-24T12:56:54.142" v="11" actId="26606"/>
          <pc:sldLayoutMkLst>
            <pc:docMk/>
            <pc:sldMasterMk cId="3039467377" sldId="2147483678"/>
            <pc:sldLayoutMk cId="913983675" sldId="2147483684"/>
          </pc:sldLayoutMkLst>
        </pc:sldLayoutChg>
        <pc:sldLayoutChg chg="add del">
          <pc:chgData name="Anat Dranciuc-Georgescu" userId="6a87a9b182d0592b" providerId="LiveId" clId="{F3F3A5A2-B811-40ED-8FBF-3EF667FC2BF1}" dt="2023-10-24T12:56:54.142" v="11" actId="26606"/>
          <pc:sldLayoutMkLst>
            <pc:docMk/>
            <pc:sldMasterMk cId="3039467377" sldId="2147483678"/>
            <pc:sldLayoutMk cId="2441391861" sldId="2147483685"/>
          </pc:sldLayoutMkLst>
        </pc:sldLayoutChg>
        <pc:sldLayoutChg chg="add del">
          <pc:chgData name="Anat Dranciuc-Georgescu" userId="6a87a9b182d0592b" providerId="LiveId" clId="{F3F3A5A2-B811-40ED-8FBF-3EF667FC2BF1}" dt="2023-10-24T12:56:54.142" v="11" actId="26606"/>
          <pc:sldLayoutMkLst>
            <pc:docMk/>
            <pc:sldMasterMk cId="3039467377" sldId="2147483678"/>
            <pc:sldLayoutMk cId="397044605" sldId="2147483686"/>
          </pc:sldLayoutMkLst>
        </pc:sldLayoutChg>
        <pc:sldLayoutChg chg="add del">
          <pc:chgData name="Anat Dranciuc-Georgescu" userId="6a87a9b182d0592b" providerId="LiveId" clId="{F3F3A5A2-B811-40ED-8FBF-3EF667FC2BF1}" dt="2023-10-24T12:56:54.142" v="11" actId="26606"/>
          <pc:sldLayoutMkLst>
            <pc:docMk/>
            <pc:sldMasterMk cId="3039467377" sldId="2147483678"/>
            <pc:sldLayoutMk cId="1294825810" sldId="2147483687"/>
          </pc:sldLayoutMkLst>
        </pc:sldLayoutChg>
        <pc:sldLayoutChg chg="add del">
          <pc:chgData name="Anat Dranciuc-Georgescu" userId="6a87a9b182d0592b" providerId="LiveId" clId="{F3F3A5A2-B811-40ED-8FBF-3EF667FC2BF1}" dt="2023-10-24T12:56:54.142" v="11" actId="26606"/>
          <pc:sldLayoutMkLst>
            <pc:docMk/>
            <pc:sldMasterMk cId="3039467377" sldId="2147483678"/>
            <pc:sldLayoutMk cId="129285640" sldId="2147483688"/>
          </pc:sldLayoutMkLst>
        </pc:sldLayoutChg>
        <pc:sldLayoutChg chg="add del">
          <pc:chgData name="Anat Dranciuc-Georgescu" userId="6a87a9b182d0592b" providerId="LiveId" clId="{F3F3A5A2-B811-40ED-8FBF-3EF667FC2BF1}" dt="2023-10-24T12:56:54.142" v="11" actId="26606"/>
          <pc:sldLayoutMkLst>
            <pc:docMk/>
            <pc:sldMasterMk cId="3039467377" sldId="2147483678"/>
            <pc:sldLayoutMk cId="1996391600" sldId="2147483689"/>
          </pc:sldLayoutMkLst>
        </pc:sldLayoutChg>
        <pc:sldLayoutChg chg="add del">
          <pc:chgData name="Anat Dranciuc-Georgescu" userId="6a87a9b182d0592b" providerId="LiveId" clId="{F3F3A5A2-B811-40ED-8FBF-3EF667FC2BF1}" dt="2023-10-24T12:56:54.142" v="11" actId="26606"/>
          <pc:sldLayoutMkLst>
            <pc:docMk/>
            <pc:sldMasterMk cId="3039467377" sldId="2147483678"/>
            <pc:sldLayoutMk cId="3116763427" sldId="2147483690"/>
          </pc:sldLayoutMkLst>
        </pc:sldLayoutChg>
        <pc:sldLayoutChg chg="add del">
          <pc:chgData name="Anat Dranciuc-Georgescu" userId="6a87a9b182d0592b" providerId="LiveId" clId="{F3F3A5A2-B811-40ED-8FBF-3EF667FC2BF1}" dt="2023-10-24T12:56:54.142" v="11" actId="26606"/>
          <pc:sldLayoutMkLst>
            <pc:docMk/>
            <pc:sldMasterMk cId="3039467377" sldId="2147483678"/>
            <pc:sldLayoutMk cId="3397200244" sldId="2147483691"/>
          </pc:sldLayoutMkLst>
        </pc:sldLayoutChg>
        <pc:sldLayoutChg chg="add del">
          <pc:chgData name="Anat Dranciuc-Georgescu" userId="6a87a9b182d0592b" providerId="LiveId" clId="{F3F3A5A2-B811-40ED-8FBF-3EF667FC2BF1}" dt="2023-10-24T12:56:54.142" v="11" actId="26606"/>
          <pc:sldLayoutMkLst>
            <pc:docMk/>
            <pc:sldMasterMk cId="3039467377" sldId="2147483678"/>
            <pc:sldLayoutMk cId="302381972" sldId="2147483692"/>
          </pc:sldLayoutMkLst>
        </pc:sldLayoutChg>
        <pc:sldLayoutChg chg="add del">
          <pc:chgData name="Anat Dranciuc-Georgescu" userId="6a87a9b182d0592b" providerId="LiveId" clId="{F3F3A5A2-B811-40ED-8FBF-3EF667FC2BF1}" dt="2023-10-24T12:56:54.142" v="11" actId="26606"/>
          <pc:sldLayoutMkLst>
            <pc:docMk/>
            <pc:sldMasterMk cId="3039467377" sldId="2147483678"/>
            <pc:sldLayoutMk cId="570569996" sldId="2147483693"/>
          </pc:sldLayoutMkLst>
        </pc:sldLayoutChg>
        <pc:sldLayoutChg chg="add del">
          <pc:chgData name="Anat Dranciuc-Georgescu" userId="6a87a9b182d0592b" providerId="LiveId" clId="{F3F3A5A2-B811-40ED-8FBF-3EF667FC2BF1}" dt="2023-10-24T12:56:54.142" v="11" actId="26606"/>
          <pc:sldLayoutMkLst>
            <pc:docMk/>
            <pc:sldMasterMk cId="3039467377" sldId="2147483678"/>
            <pc:sldLayoutMk cId="266446131" sldId="2147483694"/>
          </pc:sldLayoutMkLst>
        </pc:sldLayoutChg>
        <pc:sldLayoutChg chg="add del">
          <pc:chgData name="Anat Dranciuc-Georgescu" userId="6a87a9b182d0592b" providerId="LiveId" clId="{F3F3A5A2-B811-40ED-8FBF-3EF667FC2BF1}" dt="2023-10-24T12:56:54.142" v="11" actId="26606"/>
          <pc:sldLayoutMkLst>
            <pc:docMk/>
            <pc:sldMasterMk cId="3039467377" sldId="2147483678"/>
            <pc:sldLayoutMk cId="253912140" sldId="2147483695"/>
          </pc:sldLayoutMkLst>
        </pc:sldLayoutChg>
      </pc:sldMasterChg>
      <pc:sldMasterChg chg="add del replId addSldLayout delSldLayout">
        <pc:chgData name="Anat Dranciuc-Georgescu" userId="6a87a9b182d0592b" providerId="LiveId" clId="{F3F3A5A2-B811-40ED-8FBF-3EF667FC2BF1}" dt="2023-10-24T12:56:54.079" v="10" actId="26606"/>
        <pc:sldMasterMkLst>
          <pc:docMk/>
          <pc:sldMasterMk cId="2855803976" sldId="2147483696"/>
        </pc:sldMasterMkLst>
        <pc:sldLayoutChg chg="add del replId">
          <pc:chgData name="Anat Dranciuc-Georgescu" userId="6a87a9b182d0592b" providerId="LiveId" clId="{F3F3A5A2-B811-40ED-8FBF-3EF667FC2BF1}" dt="2023-10-24T12:56:54.079" v="10" actId="26606"/>
          <pc:sldLayoutMkLst>
            <pc:docMk/>
            <pc:sldMasterMk cId="2855803976" sldId="2147483696"/>
            <pc:sldLayoutMk cId="2590560378" sldId="2147483697"/>
          </pc:sldLayoutMkLst>
        </pc:sldLayoutChg>
        <pc:sldLayoutChg chg="add del replId">
          <pc:chgData name="Anat Dranciuc-Georgescu" userId="6a87a9b182d0592b" providerId="LiveId" clId="{F3F3A5A2-B811-40ED-8FBF-3EF667FC2BF1}" dt="2023-10-24T12:56:54.079" v="10" actId="26606"/>
          <pc:sldLayoutMkLst>
            <pc:docMk/>
            <pc:sldMasterMk cId="2855803976" sldId="2147483696"/>
            <pc:sldLayoutMk cId="3849517505" sldId="2147483698"/>
          </pc:sldLayoutMkLst>
        </pc:sldLayoutChg>
        <pc:sldLayoutChg chg="add del replId">
          <pc:chgData name="Anat Dranciuc-Georgescu" userId="6a87a9b182d0592b" providerId="LiveId" clId="{F3F3A5A2-B811-40ED-8FBF-3EF667FC2BF1}" dt="2023-10-24T12:56:54.079" v="10" actId="26606"/>
          <pc:sldLayoutMkLst>
            <pc:docMk/>
            <pc:sldMasterMk cId="2855803976" sldId="2147483696"/>
            <pc:sldLayoutMk cId="1865015697" sldId="2147483699"/>
          </pc:sldLayoutMkLst>
        </pc:sldLayoutChg>
        <pc:sldLayoutChg chg="add del replId">
          <pc:chgData name="Anat Dranciuc-Georgescu" userId="6a87a9b182d0592b" providerId="LiveId" clId="{F3F3A5A2-B811-40ED-8FBF-3EF667FC2BF1}" dt="2023-10-24T12:56:54.079" v="10" actId="26606"/>
          <pc:sldLayoutMkLst>
            <pc:docMk/>
            <pc:sldMasterMk cId="2855803976" sldId="2147483696"/>
            <pc:sldLayoutMk cId="235796552" sldId="2147483700"/>
          </pc:sldLayoutMkLst>
        </pc:sldLayoutChg>
        <pc:sldLayoutChg chg="add del replId">
          <pc:chgData name="Anat Dranciuc-Georgescu" userId="6a87a9b182d0592b" providerId="LiveId" clId="{F3F3A5A2-B811-40ED-8FBF-3EF667FC2BF1}" dt="2023-10-24T12:56:54.079" v="10" actId="26606"/>
          <pc:sldLayoutMkLst>
            <pc:docMk/>
            <pc:sldMasterMk cId="2855803976" sldId="2147483696"/>
            <pc:sldLayoutMk cId="1471596063" sldId="2147483701"/>
          </pc:sldLayoutMkLst>
        </pc:sldLayoutChg>
        <pc:sldLayoutChg chg="add del replId">
          <pc:chgData name="Anat Dranciuc-Georgescu" userId="6a87a9b182d0592b" providerId="LiveId" clId="{F3F3A5A2-B811-40ED-8FBF-3EF667FC2BF1}" dt="2023-10-24T12:56:54.079" v="10" actId="26606"/>
          <pc:sldLayoutMkLst>
            <pc:docMk/>
            <pc:sldMasterMk cId="2855803976" sldId="2147483696"/>
            <pc:sldLayoutMk cId="3759930307" sldId="2147483702"/>
          </pc:sldLayoutMkLst>
        </pc:sldLayoutChg>
        <pc:sldLayoutChg chg="add del replId">
          <pc:chgData name="Anat Dranciuc-Georgescu" userId="6a87a9b182d0592b" providerId="LiveId" clId="{F3F3A5A2-B811-40ED-8FBF-3EF667FC2BF1}" dt="2023-10-24T12:56:54.079" v="10" actId="26606"/>
          <pc:sldLayoutMkLst>
            <pc:docMk/>
            <pc:sldMasterMk cId="2855803976" sldId="2147483696"/>
            <pc:sldLayoutMk cId="2522489335" sldId="2147483703"/>
          </pc:sldLayoutMkLst>
        </pc:sldLayoutChg>
        <pc:sldLayoutChg chg="add del replId">
          <pc:chgData name="Anat Dranciuc-Georgescu" userId="6a87a9b182d0592b" providerId="LiveId" clId="{F3F3A5A2-B811-40ED-8FBF-3EF667FC2BF1}" dt="2023-10-24T12:56:54.079" v="10" actId="26606"/>
          <pc:sldLayoutMkLst>
            <pc:docMk/>
            <pc:sldMasterMk cId="2855803976" sldId="2147483696"/>
            <pc:sldLayoutMk cId="1984440052" sldId="2147483704"/>
          </pc:sldLayoutMkLst>
        </pc:sldLayoutChg>
        <pc:sldLayoutChg chg="add del replId">
          <pc:chgData name="Anat Dranciuc-Georgescu" userId="6a87a9b182d0592b" providerId="LiveId" clId="{F3F3A5A2-B811-40ED-8FBF-3EF667FC2BF1}" dt="2023-10-24T12:56:54.079" v="10" actId="26606"/>
          <pc:sldLayoutMkLst>
            <pc:docMk/>
            <pc:sldMasterMk cId="2855803976" sldId="2147483696"/>
            <pc:sldLayoutMk cId="2100500628" sldId="2147483705"/>
          </pc:sldLayoutMkLst>
        </pc:sldLayoutChg>
        <pc:sldLayoutChg chg="add del replId">
          <pc:chgData name="Anat Dranciuc-Georgescu" userId="6a87a9b182d0592b" providerId="LiveId" clId="{F3F3A5A2-B811-40ED-8FBF-3EF667FC2BF1}" dt="2023-10-24T12:56:54.079" v="10" actId="26606"/>
          <pc:sldLayoutMkLst>
            <pc:docMk/>
            <pc:sldMasterMk cId="2855803976" sldId="2147483696"/>
            <pc:sldLayoutMk cId="335863037" sldId="2147483706"/>
          </pc:sldLayoutMkLst>
        </pc:sldLayoutChg>
        <pc:sldLayoutChg chg="add del replId">
          <pc:chgData name="Anat Dranciuc-Georgescu" userId="6a87a9b182d0592b" providerId="LiveId" clId="{F3F3A5A2-B811-40ED-8FBF-3EF667FC2BF1}" dt="2023-10-24T12:56:54.079" v="10" actId="26606"/>
          <pc:sldLayoutMkLst>
            <pc:docMk/>
            <pc:sldMasterMk cId="2855803976" sldId="2147483696"/>
            <pc:sldLayoutMk cId="1145112197" sldId="2147483707"/>
          </pc:sldLayoutMkLst>
        </pc:sldLayoutChg>
      </pc:sldMasterChg>
      <pc:sldMasterChg chg="add addSldLayout">
        <pc:chgData name="Anat Dranciuc-Georgescu" userId="6a87a9b182d0592b" providerId="LiveId" clId="{F3F3A5A2-B811-40ED-8FBF-3EF667FC2BF1}" dt="2023-10-24T12:56:54.142" v="11" actId="26606"/>
        <pc:sldMasterMkLst>
          <pc:docMk/>
          <pc:sldMasterMk cId="129621449" sldId="2147483703"/>
        </pc:sldMasterMkLst>
        <pc:sldLayoutChg chg="add">
          <pc:chgData name="Anat Dranciuc-Georgescu" userId="6a87a9b182d0592b" providerId="LiveId" clId="{F3F3A5A2-B811-40ED-8FBF-3EF667FC2BF1}" dt="2023-10-24T12:56:54.142" v="11" actId="26606"/>
          <pc:sldLayoutMkLst>
            <pc:docMk/>
            <pc:sldMasterMk cId="129621449" sldId="2147483703"/>
            <pc:sldLayoutMk cId="979963325" sldId="2147483696"/>
          </pc:sldLayoutMkLst>
        </pc:sldLayoutChg>
        <pc:sldLayoutChg chg="add">
          <pc:chgData name="Anat Dranciuc-Georgescu" userId="6a87a9b182d0592b" providerId="LiveId" clId="{F3F3A5A2-B811-40ED-8FBF-3EF667FC2BF1}" dt="2023-10-24T12:56:54.142" v="11" actId="26606"/>
          <pc:sldLayoutMkLst>
            <pc:docMk/>
            <pc:sldMasterMk cId="129621449" sldId="2147483703"/>
            <pc:sldLayoutMk cId="1458769734" sldId="2147483697"/>
          </pc:sldLayoutMkLst>
        </pc:sldLayoutChg>
        <pc:sldLayoutChg chg="add">
          <pc:chgData name="Anat Dranciuc-Georgescu" userId="6a87a9b182d0592b" providerId="LiveId" clId="{F3F3A5A2-B811-40ED-8FBF-3EF667FC2BF1}" dt="2023-10-24T12:56:54.142" v="11" actId="26606"/>
          <pc:sldLayoutMkLst>
            <pc:docMk/>
            <pc:sldMasterMk cId="129621449" sldId="2147483703"/>
            <pc:sldLayoutMk cId="841905939" sldId="2147483698"/>
          </pc:sldLayoutMkLst>
        </pc:sldLayoutChg>
        <pc:sldLayoutChg chg="add">
          <pc:chgData name="Anat Dranciuc-Georgescu" userId="6a87a9b182d0592b" providerId="LiveId" clId="{F3F3A5A2-B811-40ED-8FBF-3EF667FC2BF1}" dt="2023-10-24T12:56:54.142" v="11" actId="26606"/>
          <pc:sldLayoutMkLst>
            <pc:docMk/>
            <pc:sldMasterMk cId="129621449" sldId="2147483703"/>
            <pc:sldLayoutMk cId="3987028511" sldId="2147483699"/>
          </pc:sldLayoutMkLst>
        </pc:sldLayoutChg>
        <pc:sldLayoutChg chg="add">
          <pc:chgData name="Anat Dranciuc-Georgescu" userId="6a87a9b182d0592b" providerId="LiveId" clId="{F3F3A5A2-B811-40ED-8FBF-3EF667FC2BF1}" dt="2023-10-24T12:56:54.142" v="11" actId="26606"/>
          <pc:sldLayoutMkLst>
            <pc:docMk/>
            <pc:sldMasterMk cId="129621449" sldId="2147483703"/>
            <pc:sldLayoutMk cId="691319699" sldId="2147483700"/>
          </pc:sldLayoutMkLst>
        </pc:sldLayoutChg>
        <pc:sldLayoutChg chg="add">
          <pc:chgData name="Anat Dranciuc-Georgescu" userId="6a87a9b182d0592b" providerId="LiveId" clId="{F3F3A5A2-B811-40ED-8FBF-3EF667FC2BF1}" dt="2023-10-24T12:56:54.142" v="11" actId="26606"/>
          <pc:sldLayoutMkLst>
            <pc:docMk/>
            <pc:sldMasterMk cId="129621449" sldId="2147483703"/>
            <pc:sldLayoutMk cId="1095131897" sldId="2147483701"/>
          </pc:sldLayoutMkLst>
        </pc:sldLayoutChg>
        <pc:sldLayoutChg chg="add">
          <pc:chgData name="Anat Dranciuc-Georgescu" userId="6a87a9b182d0592b" providerId="LiveId" clId="{F3F3A5A2-B811-40ED-8FBF-3EF667FC2BF1}" dt="2023-10-24T12:56:54.142" v="11" actId="26606"/>
          <pc:sldLayoutMkLst>
            <pc:docMk/>
            <pc:sldMasterMk cId="129621449" sldId="2147483703"/>
            <pc:sldLayoutMk cId="1318945534" sldId="2147483702"/>
          </pc:sldLayoutMkLst>
        </pc:sldLayoutChg>
        <pc:sldLayoutChg chg="add replId">
          <pc:chgData name="Anat Dranciuc-Georgescu" userId="6a87a9b182d0592b" providerId="LiveId" clId="{F3F3A5A2-B811-40ED-8FBF-3EF667FC2BF1}" dt="2023-10-24T12:56:54.142" v="11" actId="26606"/>
          <pc:sldLayoutMkLst>
            <pc:docMk/>
            <pc:sldMasterMk cId="129621449" sldId="2147483703"/>
            <pc:sldLayoutMk cId="2599301123" sldId="2147483704"/>
          </pc:sldLayoutMkLst>
        </pc:sldLayoutChg>
        <pc:sldLayoutChg chg="add replId">
          <pc:chgData name="Anat Dranciuc-Georgescu" userId="6a87a9b182d0592b" providerId="LiveId" clId="{F3F3A5A2-B811-40ED-8FBF-3EF667FC2BF1}" dt="2023-10-24T12:56:54.142" v="11" actId="26606"/>
          <pc:sldLayoutMkLst>
            <pc:docMk/>
            <pc:sldMasterMk cId="129621449" sldId="2147483703"/>
            <pc:sldLayoutMk cId="2614954554" sldId="2147483705"/>
          </pc:sldLayoutMkLst>
        </pc:sldLayoutChg>
        <pc:sldLayoutChg chg="add replId">
          <pc:chgData name="Anat Dranciuc-Georgescu" userId="6a87a9b182d0592b" providerId="LiveId" clId="{F3F3A5A2-B811-40ED-8FBF-3EF667FC2BF1}" dt="2023-10-24T12:56:54.142" v="11" actId="26606"/>
          <pc:sldLayoutMkLst>
            <pc:docMk/>
            <pc:sldMasterMk cId="129621449" sldId="2147483703"/>
            <pc:sldLayoutMk cId="4163305404" sldId="2147483706"/>
          </pc:sldLayoutMkLst>
        </pc:sldLayoutChg>
        <pc:sldLayoutChg chg="add replId">
          <pc:chgData name="Anat Dranciuc-Georgescu" userId="6a87a9b182d0592b" providerId="LiveId" clId="{F3F3A5A2-B811-40ED-8FBF-3EF667FC2BF1}" dt="2023-10-24T12:56:54.142" v="11" actId="26606"/>
          <pc:sldLayoutMkLst>
            <pc:docMk/>
            <pc:sldMasterMk cId="129621449" sldId="2147483703"/>
            <pc:sldLayoutMk cId="3438400471" sldId="2147483707"/>
          </pc:sldLayoutMkLst>
        </pc:sldLayoutChg>
      </pc:sldMasterChg>
      <pc:sldMasterChg chg="del delSldLayout">
        <pc:chgData name="Anat Dranciuc-Georgescu" userId="6a87a9b182d0592b" providerId="LiveId" clId="{F3F3A5A2-B811-40ED-8FBF-3EF667FC2BF1}" dt="2023-10-24T13:00:08.808" v="44" actId="26606"/>
        <pc:sldMasterMkLst>
          <pc:docMk/>
          <pc:sldMasterMk cId="2924294279" sldId="2147483708"/>
        </pc:sldMasterMkLst>
        <pc:sldLayoutChg chg="del">
          <pc:chgData name="Anat Dranciuc-Georgescu" userId="6a87a9b182d0592b" providerId="LiveId" clId="{F3F3A5A2-B811-40ED-8FBF-3EF667FC2BF1}" dt="2023-10-24T13:00:08.808" v="44" actId="26606"/>
          <pc:sldLayoutMkLst>
            <pc:docMk/>
            <pc:sldMasterMk cId="2924294279" sldId="2147483708"/>
            <pc:sldLayoutMk cId="3991035382" sldId="2147483709"/>
          </pc:sldLayoutMkLst>
        </pc:sldLayoutChg>
        <pc:sldLayoutChg chg="del">
          <pc:chgData name="Anat Dranciuc-Georgescu" userId="6a87a9b182d0592b" providerId="LiveId" clId="{F3F3A5A2-B811-40ED-8FBF-3EF667FC2BF1}" dt="2023-10-24T13:00:08.808" v="44" actId="26606"/>
          <pc:sldLayoutMkLst>
            <pc:docMk/>
            <pc:sldMasterMk cId="2924294279" sldId="2147483708"/>
            <pc:sldLayoutMk cId="3842946616" sldId="2147483710"/>
          </pc:sldLayoutMkLst>
        </pc:sldLayoutChg>
        <pc:sldLayoutChg chg="del">
          <pc:chgData name="Anat Dranciuc-Georgescu" userId="6a87a9b182d0592b" providerId="LiveId" clId="{F3F3A5A2-B811-40ED-8FBF-3EF667FC2BF1}" dt="2023-10-24T13:00:08.808" v="44" actId="26606"/>
          <pc:sldLayoutMkLst>
            <pc:docMk/>
            <pc:sldMasterMk cId="2924294279" sldId="2147483708"/>
            <pc:sldLayoutMk cId="1323222921" sldId="2147483711"/>
          </pc:sldLayoutMkLst>
        </pc:sldLayoutChg>
        <pc:sldLayoutChg chg="del">
          <pc:chgData name="Anat Dranciuc-Georgescu" userId="6a87a9b182d0592b" providerId="LiveId" clId="{F3F3A5A2-B811-40ED-8FBF-3EF667FC2BF1}" dt="2023-10-24T13:00:08.808" v="44" actId="26606"/>
          <pc:sldLayoutMkLst>
            <pc:docMk/>
            <pc:sldMasterMk cId="2924294279" sldId="2147483708"/>
            <pc:sldLayoutMk cId="2246299645" sldId="2147483712"/>
          </pc:sldLayoutMkLst>
        </pc:sldLayoutChg>
        <pc:sldLayoutChg chg="del">
          <pc:chgData name="Anat Dranciuc-Georgescu" userId="6a87a9b182d0592b" providerId="LiveId" clId="{F3F3A5A2-B811-40ED-8FBF-3EF667FC2BF1}" dt="2023-10-24T13:00:08.808" v="44" actId="26606"/>
          <pc:sldLayoutMkLst>
            <pc:docMk/>
            <pc:sldMasterMk cId="2924294279" sldId="2147483708"/>
            <pc:sldLayoutMk cId="2473636171" sldId="2147483713"/>
          </pc:sldLayoutMkLst>
        </pc:sldLayoutChg>
        <pc:sldLayoutChg chg="del">
          <pc:chgData name="Anat Dranciuc-Georgescu" userId="6a87a9b182d0592b" providerId="LiveId" clId="{F3F3A5A2-B811-40ED-8FBF-3EF667FC2BF1}" dt="2023-10-24T13:00:08.808" v="44" actId="26606"/>
          <pc:sldLayoutMkLst>
            <pc:docMk/>
            <pc:sldMasterMk cId="2924294279" sldId="2147483708"/>
            <pc:sldLayoutMk cId="3780176605" sldId="2147483714"/>
          </pc:sldLayoutMkLst>
        </pc:sldLayoutChg>
        <pc:sldLayoutChg chg="del">
          <pc:chgData name="Anat Dranciuc-Georgescu" userId="6a87a9b182d0592b" providerId="LiveId" clId="{F3F3A5A2-B811-40ED-8FBF-3EF667FC2BF1}" dt="2023-10-24T13:00:08.808" v="44" actId="26606"/>
          <pc:sldLayoutMkLst>
            <pc:docMk/>
            <pc:sldMasterMk cId="2924294279" sldId="2147483708"/>
            <pc:sldLayoutMk cId="1165962942" sldId="2147483715"/>
          </pc:sldLayoutMkLst>
        </pc:sldLayoutChg>
        <pc:sldLayoutChg chg="del">
          <pc:chgData name="Anat Dranciuc-Georgescu" userId="6a87a9b182d0592b" providerId="LiveId" clId="{F3F3A5A2-B811-40ED-8FBF-3EF667FC2BF1}" dt="2023-10-24T13:00:08.808" v="44" actId="26606"/>
          <pc:sldLayoutMkLst>
            <pc:docMk/>
            <pc:sldMasterMk cId="2924294279" sldId="2147483708"/>
            <pc:sldLayoutMk cId="3825077996" sldId="2147483716"/>
          </pc:sldLayoutMkLst>
        </pc:sldLayoutChg>
        <pc:sldLayoutChg chg="del">
          <pc:chgData name="Anat Dranciuc-Georgescu" userId="6a87a9b182d0592b" providerId="LiveId" clId="{F3F3A5A2-B811-40ED-8FBF-3EF667FC2BF1}" dt="2023-10-24T13:00:08.808" v="44" actId="26606"/>
          <pc:sldLayoutMkLst>
            <pc:docMk/>
            <pc:sldMasterMk cId="2924294279" sldId="2147483708"/>
            <pc:sldLayoutMk cId="1572243145" sldId="2147483717"/>
          </pc:sldLayoutMkLst>
        </pc:sldLayoutChg>
        <pc:sldLayoutChg chg="del">
          <pc:chgData name="Anat Dranciuc-Georgescu" userId="6a87a9b182d0592b" providerId="LiveId" clId="{F3F3A5A2-B811-40ED-8FBF-3EF667FC2BF1}" dt="2023-10-24T13:00:08.808" v="44" actId="26606"/>
          <pc:sldLayoutMkLst>
            <pc:docMk/>
            <pc:sldMasterMk cId="2924294279" sldId="2147483708"/>
            <pc:sldLayoutMk cId="1637521003" sldId="2147483718"/>
          </pc:sldLayoutMkLst>
        </pc:sldLayoutChg>
        <pc:sldLayoutChg chg="del">
          <pc:chgData name="Anat Dranciuc-Georgescu" userId="6a87a9b182d0592b" providerId="LiveId" clId="{F3F3A5A2-B811-40ED-8FBF-3EF667FC2BF1}" dt="2023-10-24T13:00:08.808" v="44" actId="26606"/>
          <pc:sldLayoutMkLst>
            <pc:docMk/>
            <pc:sldMasterMk cId="2924294279" sldId="2147483708"/>
            <pc:sldLayoutMk cId="1027593892" sldId="2147483719"/>
          </pc:sldLayoutMkLst>
        </pc:sldLayoutChg>
        <pc:sldLayoutChg chg="del">
          <pc:chgData name="Anat Dranciuc-Georgescu" userId="6a87a9b182d0592b" providerId="LiveId" clId="{F3F3A5A2-B811-40ED-8FBF-3EF667FC2BF1}" dt="2023-10-24T13:00:08.808" v="44" actId="26606"/>
          <pc:sldLayoutMkLst>
            <pc:docMk/>
            <pc:sldMasterMk cId="2924294279" sldId="2147483708"/>
            <pc:sldLayoutMk cId="4178333555" sldId="2147483720"/>
          </pc:sldLayoutMkLst>
        </pc:sldLayoutChg>
        <pc:sldLayoutChg chg="del">
          <pc:chgData name="Anat Dranciuc-Georgescu" userId="6a87a9b182d0592b" providerId="LiveId" clId="{F3F3A5A2-B811-40ED-8FBF-3EF667FC2BF1}" dt="2023-10-24T13:00:08.808" v="44" actId="26606"/>
          <pc:sldLayoutMkLst>
            <pc:docMk/>
            <pc:sldMasterMk cId="2924294279" sldId="2147483708"/>
            <pc:sldLayoutMk cId="1746091061" sldId="2147483721"/>
          </pc:sldLayoutMkLst>
        </pc:sldLayoutChg>
        <pc:sldLayoutChg chg="del">
          <pc:chgData name="Anat Dranciuc-Georgescu" userId="6a87a9b182d0592b" providerId="LiveId" clId="{F3F3A5A2-B811-40ED-8FBF-3EF667FC2BF1}" dt="2023-10-24T13:00:08.808" v="44" actId="26606"/>
          <pc:sldLayoutMkLst>
            <pc:docMk/>
            <pc:sldMasterMk cId="2924294279" sldId="2147483708"/>
            <pc:sldLayoutMk cId="979821774" sldId="2147483722"/>
          </pc:sldLayoutMkLst>
        </pc:sldLayoutChg>
        <pc:sldLayoutChg chg="del">
          <pc:chgData name="Anat Dranciuc-Georgescu" userId="6a87a9b182d0592b" providerId="LiveId" clId="{F3F3A5A2-B811-40ED-8FBF-3EF667FC2BF1}" dt="2023-10-24T13:00:08.808" v="44" actId="26606"/>
          <pc:sldLayoutMkLst>
            <pc:docMk/>
            <pc:sldMasterMk cId="2924294279" sldId="2147483708"/>
            <pc:sldLayoutMk cId="1609691717" sldId="2147483723"/>
          </pc:sldLayoutMkLst>
        </pc:sldLayoutChg>
        <pc:sldLayoutChg chg="del">
          <pc:chgData name="Anat Dranciuc-Georgescu" userId="6a87a9b182d0592b" providerId="LiveId" clId="{F3F3A5A2-B811-40ED-8FBF-3EF667FC2BF1}" dt="2023-10-24T13:00:08.808" v="44" actId="26606"/>
          <pc:sldLayoutMkLst>
            <pc:docMk/>
            <pc:sldMasterMk cId="2924294279" sldId="2147483708"/>
            <pc:sldLayoutMk cId="3187387150" sldId="2147483724"/>
          </pc:sldLayoutMkLst>
        </pc:sldLayoutChg>
        <pc:sldLayoutChg chg="del">
          <pc:chgData name="Anat Dranciuc-Georgescu" userId="6a87a9b182d0592b" providerId="LiveId" clId="{F3F3A5A2-B811-40ED-8FBF-3EF667FC2BF1}" dt="2023-10-24T13:00:08.808" v="44" actId="26606"/>
          <pc:sldLayoutMkLst>
            <pc:docMk/>
            <pc:sldMasterMk cId="2924294279" sldId="2147483708"/>
            <pc:sldLayoutMk cId="878511031" sldId="2147483725"/>
          </pc:sldLayoutMkLst>
        </pc:sldLayoutChg>
      </pc:sldMasterChg>
      <pc:sldMasterChg chg="add addSldLayout">
        <pc:chgData name="Anat Dranciuc-Georgescu" userId="6a87a9b182d0592b" providerId="LiveId" clId="{F3F3A5A2-B811-40ED-8FBF-3EF667FC2BF1}" dt="2023-10-24T13:00:08.808" v="44" actId="26606"/>
        <pc:sldMasterMkLst>
          <pc:docMk/>
          <pc:sldMasterMk cId="303228568" sldId="2147483733"/>
        </pc:sldMasterMkLst>
        <pc:sldLayoutChg chg="add">
          <pc:chgData name="Anat Dranciuc-Georgescu" userId="6a87a9b182d0592b" providerId="LiveId" clId="{F3F3A5A2-B811-40ED-8FBF-3EF667FC2BF1}" dt="2023-10-24T13:00:08.808" v="44" actId="26606"/>
          <pc:sldLayoutMkLst>
            <pc:docMk/>
            <pc:sldMasterMk cId="303228568" sldId="2147483733"/>
            <pc:sldLayoutMk cId="1211988156" sldId="2147483726"/>
          </pc:sldLayoutMkLst>
        </pc:sldLayoutChg>
        <pc:sldLayoutChg chg="add">
          <pc:chgData name="Anat Dranciuc-Georgescu" userId="6a87a9b182d0592b" providerId="LiveId" clId="{F3F3A5A2-B811-40ED-8FBF-3EF667FC2BF1}" dt="2023-10-24T13:00:08.808" v="44" actId="26606"/>
          <pc:sldLayoutMkLst>
            <pc:docMk/>
            <pc:sldMasterMk cId="303228568" sldId="2147483733"/>
            <pc:sldLayoutMk cId="2314520199" sldId="2147483727"/>
          </pc:sldLayoutMkLst>
        </pc:sldLayoutChg>
        <pc:sldLayoutChg chg="add">
          <pc:chgData name="Anat Dranciuc-Georgescu" userId="6a87a9b182d0592b" providerId="LiveId" clId="{F3F3A5A2-B811-40ED-8FBF-3EF667FC2BF1}" dt="2023-10-24T13:00:08.808" v="44" actId="26606"/>
          <pc:sldLayoutMkLst>
            <pc:docMk/>
            <pc:sldMasterMk cId="303228568" sldId="2147483733"/>
            <pc:sldLayoutMk cId="2351742317" sldId="2147483728"/>
          </pc:sldLayoutMkLst>
        </pc:sldLayoutChg>
        <pc:sldLayoutChg chg="add">
          <pc:chgData name="Anat Dranciuc-Georgescu" userId="6a87a9b182d0592b" providerId="LiveId" clId="{F3F3A5A2-B811-40ED-8FBF-3EF667FC2BF1}" dt="2023-10-24T13:00:08.808" v="44" actId="26606"/>
          <pc:sldLayoutMkLst>
            <pc:docMk/>
            <pc:sldMasterMk cId="303228568" sldId="2147483733"/>
            <pc:sldLayoutMk cId="1862303881" sldId="2147483729"/>
          </pc:sldLayoutMkLst>
        </pc:sldLayoutChg>
        <pc:sldLayoutChg chg="add">
          <pc:chgData name="Anat Dranciuc-Georgescu" userId="6a87a9b182d0592b" providerId="LiveId" clId="{F3F3A5A2-B811-40ED-8FBF-3EF667FC2BF1}" dt="2023-10-24T13:00:08.808" v="44" actId="26606"/>
          <pc:sldLayoutMkLst>
            <pc:docMk/>
            <pc:sldMasterMk cId="303228568" sldId="2147483733"/>
            <pc:sldLayoutMk cId="1332438680" sldId="2147483730"/>
          </pc:sldLayoutMkLst>
        </pc:sldLayoutChg>
        <pc:sldLayoutChg chg="add">
          <pc:chgData name="Anat Dranciuc-Georgescu" userId="6a87a9b182d0592b" providerId="LiveId" clId="{F3F3A5A2-B811-40ED-8FBF-3EF667FC2BF1}" dt="2023-10-24T13:00:08.808" v="44" actId="26606"/>
          <pc:sldLayoutMkLst>
            <pc:docMk/>
            <pc:sldMasterMk cId="303228568" sldId="2147483733"/>
            <pc:sldLayoutMk cId="1617152837" sldId="2147483731"/>
          </pc:sldLayoutMkLst>
        </pc:sldLayoutChg>
        <pc:sldLayoutChg chg="add">
          <pc:chgData name="Anat Dranciuc-Georgescu" userId="6a87a9b182d0592b" providerId="LiveId" clId="{F3F3A5A2-B811-40ED-8FBF-3EF667FC2BF1}" dt="2023-10-24T13:00:08.808" v="44" actId="26606"/>
          <pc:sldLayoutMkLst>
            <pc:docMk/>
            <pc:sldMasterMk cId="303228568" sldId="2147483733"/>
            <pc:sldLayoutMk cId="3624193014" sldId="2147483732"/>
          </pc:sldLayoutMkLst>
        </pc:sldLayoutChg>
        <pc:sldLayoutChg chg="add replId">
          <pc:chgData name="Anat Dranciuc-Georgescu" userId="6a87a9b182d0592b" providerId="LiveId" clId="{F3F3A5A2-B811-40ED-8FBF-3EF667FC2BF1}" dt="2023-10-24T13:00:08.808" v="44" actId="26606"/>
          <pc:sldLayoutMkLst>
            <pc:docMk/>
            <pc:sldMasterMk cId="303228568" sldId="2147483733"/>
            <pc:sldLayoutMk cId="2099464384" sldId="2147483734"/>
          </pc:sldLayoutMkLst>
        </pc:sldLayoutChg>
        <pc:sldLayoutChg chg="add replId">
          <pc:chgData name="Anat Dranciuc-Georgescu" userId="6a87a9b182d0592b" providerId="LiveId" clId="{F3F3A5A2-B811-40ED-8FBF-3EF667FC2BF1}" dt="2023-10-24T13:00:08.808" v="44" actId="26606"/>
          <pc:sldLayoutMkLst>
            <pc:docMk/>
            <pc:sldMasterMk cId="303228568" sldId="2147483733"/>
            <pc:sldLayoutMk cId="1954746903" sldId="2147483735"/>
          </pc:sldLayoutMkLst>
        </pc:sldLayoutChg>
        <pc:sldLayoutChg chg="add replId">
          <pc:chgData name="Anat Dranciuc-Georgescu" userId="6a87a9b182d0592b" providerId="LiveId" clId="{F3F3A5A2-B811-40ED-8FBF-3EF667FC2BF1}" dt="2023-10-24T13:00:08.808" v="44" actId="26606"/>
          <pc:sldLayoutMkLst>
            <pc:docMk/>
            <pc:sldMasterMk cId="303228568" sldId="2147483733"/>
            <pc:sldLayoutMk cId="1854596156" sldId="2147483736"/>
          </pc:sldLayoutMkLst>
        </pc:sldLayoutChg>
        <pc:sldLayoutChg chg="add replId">
          <pc:chgData name="Anat Dranciuc-Georgescu" userId="6a87a9b182d0592b" providerId="LiveId" clId="{F3F3A5A2-B811-40ED-8FBF-3EF667FC2BF1}" dt="2023-10-24T13:00:08.808" v="44" actId="26606"/>
          <pc:sldLayoutMkLst>
            <pc:docMk/>
            <pc:sldMasterMk cId="303228568" sldId="2147483733"/>
            <pc:sldLayoutMk cId="2113810140" sldId="2147483737"/>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D5E0C8-875F-4F04-9CE2-B262D7A55903}" type="datetimeFigureOut">
              <a:rPr lang="en-GB" smtClean="0"/>
              <a:t>27/10/2023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343A54-1875-4DB0-9CE0-A7E9A17FEA48}" type="slidenum">
              <a:rPr lang="en-GB" smtClean="0"/>
              <a:t>‹#›</a:t>
            </a:fld>
            <a:endParaRPr lang="en-GB"/>
          </a:p>
        </p:txBody>
      </p:sp>
    </p:spTree>
    <p:extLst>
      <p:ext uri="{BB962C8B-B14F-4D97-AF65-F5344CB8AC3E}">
        <p14:creationId xmlns:p14="http://schemas.microsoft.com/office/powerpoint/2010/main" val="14408124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day everyone and I hope you had some amazing days so far.  Let us jump straight into the subject, shall we? </a:t>
            </a:r>
          </a:p>
        </p:txBody>
      </p:sp>
      <p:sp>
        <p:nvSpPr>
          <p:cNvPr id="4" name="Slide Number Placeholder 3"/>
          <p:cNvSpPr>
            <a:spLocks noGrp="1"/>
          </p:cNvSpPr>
          <p:nvPr>
            <p:ph type="sldNum" sz="quarter" idx="5"/>
          </p:nvPr>
        </p:nvSpPr>
        <p:spPr/>
        <p:txBody>
          <a:bodyPr/>
          <a:lstStyle/>
          <a:p>
            <a:fld id="{AA343A54-1875-4DB0-9CE0-A7E9A17FEA48}" type="slidenum">
              <a:rPr lang="en-GB" smtClean="0"/>
              <a:t>1</a:t>
            </a:fld>
            <a:endParaRPr lang="en-GB"/>
          </a:p>
        </p:txBody>
      </p:sp>
    </p:spTree>
    <p:extLst>
      <p:ext uri="{BB962C8B-B14F-4D97-AF65-F5344CB8AC3E}">
        <p14:creationId xmlns:p14="http://schemas.microsoft.com/office/powerpoint/2010/main" val="14539235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we will discuss multilingualism and the importance of language awareness skills, as a diversity hotel this information is imperative to know so we can continue to offer our clients the best experience they can have and continue to prove to our community that we are a shelter for all classes and backgrounds.</a:t>
            </a:r>
          </a:p>
        </p:txBody>
      </p:sp>
      <p:sp>
        <p:nvSpPr>
          <p:cNvPr id="4" name="Slide Number Placeholder 3"/>
          <p:cNvSpPr>
            <a:spLocks noGrp="1"/>
          </p:cNvSpPr>
          <p:nvPr>
            <p:ph type="sldNum" sz="quarter" idx="5"/>
          </p:nvPr>
        </p:nvSpPr>
        <p:spPr/>
        <p:txBody>
          <a:bodyPr/>
          <a:lstStyle/>
          <a:p>
            <a:fld id="{AA343A54-1875-4DB0-9CE0-A7E9A17FEA48}" type="slidenum">
              <a:rPr lang="en-GB" smtClean="0"/>
              <a:t>2</a:t>
            </a:fld>
            <a:endParaRPr lang="en-GB"/>
          </a:p>
        </p:txBody>
      </p:sp>
    </p:spTree>
    <p:extLst>
      <p:ext uri="{BB962C8B-B14F-4D97-AF65-F5344CB8AC3E}">
        <p14:creationId xmlns:p14="http://schemas.microsoft.com/office/powerpoint/2010/main" val="5044774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Teds Talks (2023) discusses the importance of appreciation of different languages, and cultures and the understanding capacity of others. In the next slide, the video that will be available for everyone might be found offensive by some or even hurtful. After last week’s incident, I am here to help all of you and myself as well so we can learn from that experience and grow together as a company. </a:t>
            </a:r>
          </a:p>
        </p:txBody>
      </p:sp>
      <p:sp>
        <p:nvSpPr>
          <p:cNvPr id="4" name="Slide Number Placeholder 3"/>
          <p:cNvSpPr>
            <a:spLocks noGrp="1"/>
          </p:cNvSpPr>
          <p:nvPr>
            <p:ph type="sldNum" sz="quarter" idx="5"/>
          </p:nvPr>
        </p:nvSpPr>
        <p:spPr/>
        <p:txBody>
          <a:bodyPr/>
          <a:lstStyle/>
          <a:p>
            <a:fld id="{AA343A54-1875-4DB0-9CE0-A7E9A17FEA48}" type="slidenum">
              <a:rPr lang="en-GB" smtClean="0"/>
              <a:t>3</a:t>
            </a:fld>
            <a:endParaRPr lang="en-GB"/>
          </a:p>
        </p:txBody>
      </p:sp>
    </p:spTree>
    <p:extLst>
      <p:ext uri="{BB962C8B-B14F-4D97-AF65-F5344CB8AC3E}">
        <p14:creationId xmlns:p14="http://schemas.microsoft.com/office/powerpoint/2010/main" val="39786312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Having bad experiences as a customer while trying to express its needs and wants does not only affect them as a consumer but also our company. Racism and bad reputation go hand in hand, and word spreads like wildfire. As for this even happening within the company, I am here to clarify one thing: no matter what language you speak, if we are willing to listen to each other and our customers, everything is possible.  </a:t>
            </a:r>
          </a:p>
        </p:txBody>
      </p:sp>
      <p:sp>
        <p:nvSpPr>
          <p:cNvPr id="4" name="Slide Number Placeholder 3"/>
          <p:cNvSpPr>
            <a:spLocks noGrp="1"/>
          </p:cNvSpPr>
          <p:nvPr>
            <p:ph type="sldNum" sz="quarter" idx="5"/>
          </p:nvPr>
        </p:nvSpPr>
        <p:spPr/>
        <p:txBody>
          <a:bodyPr/>
          <a:lstStyle/>
          <a:p>
            <a:fld id="{AA343A54-1875-4DB0-9CE0-A7E9A17FEA48}" type="slidenum">
              <a:rPr lang="en-GB" smtClean="0"/>
              <a:t>4</a:t>
            </a:fld>
            <a:endParaRPr lang="en-GB"/>
          </a:p>
        </p:txBody>
      </p:sp>
    </p:spTree>
    <p:extLst>
      <p:ext uri="{BB962C8B-B14F-4D97-AF65-F5344CB8AC3E}">
        <p14:creationId xmlns:p14="http://schemas.microsoft.com/office/powerpoint/2010/main" val="4712791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Italian is roughly the 20</a:t>
            </a:r>
            <a:r>
              <a:rPr lang="en-GB" baseline="30000" dirty="0"/>
              <a:t>th</a:t>
            </a:r>
            <a:r>
              <a:rPr lang="en-GB" dirty="0"/>
              <a:t> most spoken language around the world. </a:t>
            </a:r>
          </a:p>
        </p:txBody>
      </p:sp>
      <p:sp>
        <p:nvSpPr>
          <p:cNvPr id="4" name="Slide Number Placeholder 3"/>
          <p:cNvSpPr>
            <a:spLocks noGrp="1"/>
          </p:cNvSpPr>
          <p:nvPr>
            <p:ph type="sldNum" sz="quarter" idx="5"/>
          </p:nvPr>
        </p:nvSpPr>
        <p:spPr/>
        <p:txBody>
          <a:bodyPr/>
          <a:lstStyle/>
          <a:p>
            <a:fld id="{AA343A54-1875-4DB0-9CE0-A7E9A17FEA48}" type="slidenum">
              <a:rPr lang="en-GB" smtClean="0"/>
              <a:t>5</a:t>
            </a:fld>
            <a:endParaRPr lang="en-GB"/>
          </a:p>
        </p:txBody>
      </p:sp>
    </p:spTree>
    <p:extLst>
      <p:ext uri="{BB962C8B-B14F-4D97-AF65-F5344CB8AC3E}">
        <p14:creationId xmlns:p14="http://schemas.microsoft.com/office/powerpoint/2010/main" val="37268316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Wood (2020) comes up with several reasons why learning a new language is useful, Italian has similar words as English, Which makes it a bit easier to learn, having learned a second language enhances the brain to think in more ways than 1. helping understand menus and be able to accommodate client's needs and wants easier. </a:t>
            </a:r>
          </a:p>
        </p:txBody>
      </p:sp>
      <p:sp>
        <p:nvSpPr>
          <p:cNvPr id="4" name="Slide Number Placeholder 3"/>
          <p:cNvSpPr>
            <a:spLocks noGrp="1"/>
          </p:cNvSpPr>
          <p:nvPr>
            <p:ph type="sldNum" sz="quarter" idx="5"/>
          </p:nvPr>
        </p:nvSpPr>
        <p:spPr/>
        <p:txBody>
          <a:bodyPr/>
          <a:lstStyle/>
          <a:p>
            <a:fld id="{AA343A54-1875-4DB0-9CE0-A7E9A17FEA48}" type="slidenum">
              <a:rPr lang="en-GB" smtClean="0"/>
              <a:t>6</a:t>
            </a:fld>
            <a:endParaRPr lang="en-GB"/>
          </a:p>
        </p:txBody>
      </p:sp>
    </p:spTree>
    <p:extLst>
      <p:ext uri="{BB962C8B-B14F-4D97-AF65-F5344CB8AC3E}">
        <p14:creationId xmlns:p14="http://schemas.microsoft.com/office/powerpoint/2010/main" val="30129421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Evanson (2017) points out key factors to consider while dealing with customers either in a business meeting or on a regular day-to-day hotel interaction. </a:t>
            </a:r>
          </a:p>
        </p:txBody>
      </p:sp>
      <p:sp>
        <p:nvSpPr>
          <p:cNvPr id="4" name="Slide Number Placeholder 3"/>
          <p:cNvSpPr>
            <a:spLocks noGrp="1"/>
          </p:cNvSpPr>
          <p:nvPr>
            <p:ph type="sldNum" sz="quarter" idx="5"/>
          </p:nvPr>
        </p:nvSpPr>
        <p:spPr/>
        <p:txBody>
          <a:bodyPr/>
          <a:lstStyle/>
          <a:p>
            <a:fld id="{AA343A54-1875-4DB0-9CE0-A7E9A17FEA48}" type="slidenum">
              <a:rPr lang="en-GB" smtClean="0"/>
              <a:t>7</a:t>
            </a:fld>
            <a:endParaRPr lang="en-GB"/>
          </a:p>
        </p:txBody>
      </p:sp>
    </p:spTree>
    <p:extLst>
      <p:ext uri="{BB962C8B-B14F-4D97-AF65-F5344CB8AC3E}">
        <p14:creationId xmlns:p14="http://schemas.microsoft.com/office/powerpoint/2010/main" val="7121532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in this video that I am about to share with you, we can find a multitude of reasons why being bilingual or multilingual is an advantage for us as a company and for our customers as well. In our case better problem-solving, decision making and multitasking skills, improved communication.</a:t>
            </a:r>
          </a:p>
        </p:txBody>
      </p:sp>
      <p:sp>
        <p:nvSpPr>
          <p:cNvPr id="4" name="Slide Number Placeholder 3"/>
          <p:cNvSpPr>
            <a:spLocks noGrp="1"/>
          </p:cNvSpPr>
          <p:nvPr>
            <p:ph type="sldNum" sz="quarter" idx="5"/>
          </p:nvPr>
        </p:nvSpPr>
        <p:spPr/>
        <p:txBody>
          <a:bodyPr/>
          <a:lstStyle/>
          <a:p>
            <a:fld id="{AA343A54-1875-4DB0-9CE0-A7E9A17FEA48}" type="slidenum">
              <a:rPr lang="en-GB" smtClean="0"/>
              <a:t>8</a:t>
            </a:fld>
            <a:endParaRPr lang="en-GB"/>
          </a:p>
        </p:txBody>
      </p:sp>
    </p:spTree>
    <p:extLst>
      <p:ext uri="{BB962C8B-B14F-4D97-AF65-F5344CB8AC3E}">
        <p14:creationId xmlns:p14="http://schemas.microsoft.com/office/powerpoint/2010/main" val="980045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still have questions, or you would like to have a one-on-one chat with me after this presentation please do not hesitate to stick around and we will chat about it.  For everyone else I hope you have a good rest of your shift and a good week. </a:t>
            </a:r>
          </a:p>
        </p:txBody>
      </p:sp>
      <p:sp>
        <p:nvSpPr>
          <p:cNvPr id="4" name="Slide Number Placeholder 3"/>
          <p:cNvSpPr>
            <a:spLocks noGrp="1"/>
          </p:cNvSpPr>
          <p:nvPr>
            <p:ph type="sldNum" sz="quarter" idx="5"/>
          </p:nvPr>
        </p:nvSpPr>
        <p:spPr/>
        <p:txBody>
          <a:bodyPr/>
          <a:lstStyle/>
          <a:p>
            <a:fld id="{AA343A54-1875-4DB0-9CE0-A7E9A17FEA48}" type="slidenum">
              <a:rPr lang="en-GB" smtClean="0"/>
              <a:t>9</a:t>
            </a:fld>
            <a:endParaRPr lang="en-GB"/>
          </a:p>
        </p:txBody>
      </p:sp>
    </p:spTree>
    <p:extLst>
      <p:ext uri="{BB962C8B-B14F-4D97-AF65-F5344CB8AC3E}">
        <p14:creationId xmlns:p14="http://schemas.microsoft.com/office/powerpoint/2010/main" val="419986210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65B910DF-B555-4D30-B35E-2297D59E32D0}" type="datetime1">
              <a:rPr lang="en-US" smtClean="0"/>
              <a:t>10/27/2023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r>
              <a:rPr lang="en-US"/>
              <a:t>Sample Footer Text</a:t>
            </a:r>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FA5D71E-5CDF-4C93-8A75-5B916FDC5BEA}" type="slidenum">
              <a:rPr lang="en-US" smtClean="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387630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F2F1F9-9322-493A-A9EE-BB75692CE5F5}" type="datetime1">
              <a:rPr lang="en-US" smtClean="0"/>
              <a:t>10/27/2023</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34516758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58DE51-4D5E-4D23-8181-86A5B05D5351}" type="datetime1">
              <a:rPr lang="en-US" smtClean="0"/>
              <a:t>10/27/2023</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DFA5D71E-5CDF-4C93-8A75-5B916FDC5BEA}" type="slidenum">
              <a:rPr lang="en-US" smtClean="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38746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399FCA-87F3-427A-B1A2-15346103C68A}" type="datetime1">
              <a:rPr lang="en-US" smtClean="0"/>
              <a:t>10/27/2023</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694338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93DF709-7E2D-49E6-A629-D8E3363D194F}" type="datetime1">
              <a:rPr lang="en-US" smtClean="0"/>
              <a:t>10/27/2023</a:t>
            </a:fld>
            <a:endParaRPr lang="en-US" dirty="0"/>
          </a:p>
        </p:txBody>
      </p:sp>
      <p:sp>
        <p:nvSpPr>
          <p:cNvPr id="8" name="Footer Placeholder 7"/>
          <p:cNvSpPr>
            <a:spLocks noGrp="1"/>
          </p:cNvSpPr>
          <p:nvPr>
            <p:ph type="ftr" sz="quarter" idx="11"/>
          </p:nvPr>
        </p:nvSpPr>
        <p:spPr/>
        <p:txBody>
          <a:bodyPr/>
          <a:lstStyle/>
          <a:p>
            <a:r>
              <a:rPr lang="en-US"/>
              <a:t>Sample Footer Text</a:t>
            </a:r>
            <a:endParaRPr lang="en-US" dirty="0"/>
          </a:p>
        </p:txBody>
      </p:sp>
      <p:sp>
        <p:nvSpPr>
          <p:cNvPr id="9" name="Slide Number Placeholder 8"/>
          <p:cNvSpPr>
            <a:spLocks noGrp="1"/>
          </p:cNvSpPr>
          <p:nvPr>
            <p:ph type="sldNum" sz="quarter" idx="12"/>
          </p:nvPr>
        </p:nvSpPr>
        <p:spPr/>
        <p:txBody>
          <a:bodyPr/>
          <a:lstStyle/>
          <a:p>
            <a:fld id="{DFA5D71E-5CDF-4C93-8A75-5B916FDC5BEA}"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599846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5D0A921-9375-4BAA-A7C2-7975528669FA}" type="datetime1">
              <a:rPr lang="en-US" smtClean="0"/>
              <a:t>10/27/2023</a:t>
            </a:fld>
            <a:endParaRPr lang="en-US" dirty="0"/>
          </a:p>
        </p:txBody>
      </p:sp>
      <p:sp>
        <p:nvSpPr>
          <p:cNvPr id="4" name="Footer Placeholder 3"/>
          <p:cNvSpPr>
            <a:spLocks noGrp="1"/>
          </p:cNvSpPr>
          <p:nvPr>
            <p:ph type="ftr" sz="quarter" idx="11"/>
          </p:nvPr>
        </p:nvSpPr>
        <p:spPr/>
        <p:txBody>
          <a:bodyPr/>
          <a:lstStyle/>
          <a:p>
            <a:r>
              <a:rPr lang="en-US"/>
              <a:t>Sample Footer Text</a:t>
            </a:r>
            <a:endParaRPr lang="en-US" dirty="0"/>
          </a:p>
        </p:txBody>
      </p:sp>
      <p:sp>
        <p:nvSpPr>
          <p:cNvPr id="5" name="Slide Number Placeholder 4"/>
          <p:cNvSpPr>
            <a:spLocks noGrp="1"/>
          </p:cNvSpPr>
          <p:nvPr>
            <p:ph type="sldNum" sz="quarter" idx="12"/>
          </p:nvPr>
        </p:nvSpPr>
        <p:spPr/>
        <p:txBody>
          <a:bodyPr/>
          <a:lstStyle/>
          <a:p>
            <a:fld id="{DFA5D71E-5CDF-4C93-8A75-5B916FDC5BEA}"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28567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D25425-F285-48AE-A409-A618E3EEA628}" type="datetime1">
              <a:rPr lang="en-US" smtClean="0"/>
              <a:t>10/27/2023</a:t>
            </a:fld>
            <a:endParaRPr lang="en-US" dirty="0"/>
          </a:p>
        </p:txBody>
      </p:sp>
      <p:sp>
        <p:nvSpPr>
          <p:cNvPr id="3" name="Footer Placeholder 2"/>
          <p:cNvSpPr>
            <a:spLocks noGrp="1"/>
          </p:cNvSpPr>
          <p:nvPr>
            <p:ph type="ftr" sz="quarter" idx="11"/>
          </p:nvPr>
        </p:nvSpPr>
        <p:spPr/>
        <p:txBody>
          <a:bodyPr/>
          <a:lstStyle/>
          <a:p>
            <a:r>
              <a:rPr lang="en-US"/>
              <a:t>Sample Footer Text</a:t>
            </a:r>
            <a:endParaRPr lang="en-US" dirty="0"/>
          </a:p>
        </p:txBody>
      </p:sp>
      <p:sp>
        <p:nvSpPr>
          <p:cNvPr id="4" name="Slide Number Placeholder 3"/>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37189420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B56A94D-7D6A-4378-93F6-A3A33186E34B}" type="datetime1">
              <a:rPr lang="en-US" smtClean="0"/>
              <a:t>10/27/2023</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DFA5D71E-5CDF-4C93-8A75-5B916FDC5BEA}" type="slidenum">
              <a:rPr lang="en-US" smtClean="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964338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5FC0F9-687B-4417-9D77-CE2D7AD8C321}" type="datetime1">
              <a:rPr lang="en-US" smtClean="0"/>
              <a:t>10/27/2023</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4114191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32DFD30-2122-4F4A-97B4-D0A849E36C5F}" type="datetime1">
              <a:rPr lang="en-US" smtClean="0"/>
              <a:t>10/27/2023</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155704318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2DFD30-2122-4F4A-97B4-D0A849E36C5F}" type="datetime1">
              <a:rPr lang="en-US" smtClean="0"/>
              <a:t>10/27/2023</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DFA5D71E-5CDF-4C93-8A75-5B916FDC5BEA}"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0029713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2DFD30-2122-4F4A-97B4-D0A849E36C5F}" type="datetime1">
              <a:rPr lang="en-US" smtClean="0"/>
              <a:t>10/27/2023</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DFA5D71E-5CDF-4C93-8A75-5B916FDC5BEA}"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6039537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2DFD30-2122-4F4A-97B4-D0A849E36C5F}" type="datetime1">
              <a:rPr lang="en-US" smtClean="0"/>
              <a:t>10/27/2023</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414289068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2DFD30-2122-4F4A-97B4-D0A849E36C5F}" type="datetime1">
              <a:rPr lang="en-US" smtClean="0"/>
              <a:t>10/27/2023</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DFA5D71E-5CDF-4C93-8A75-5B916FDC5BEA}"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077399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2DFD30-2122-4F4A-97B4-D0A849E36C5F}" type="datetime1">
              <a:rPr lang="en-US" smtClean="0"/>
              <a:t>10/27/2023</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DFA5D71E-5CDF-4C93-8A75-5B916FDC5BEA}"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8267975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D1D79F-E600-4AC1-A639-0B9FB8286C38}" type="datetime1">
              <a:rPr lang="en-US" smtClean="0"/>
              <a:t>10/27/2023</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DFA5D71E-5CDF-4C93-8A75-5B916FDC5BEA}"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080757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0F5D60-A842-4D08-9D7D-A7A57AB501A2}" type="datetime1">
              <a:rPr lang="en-US" smtClean="0"/>
              <a:t>10/27/2023</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DFA5D71E-5CDF-4C93-8A75-5B916FDC5BEA}"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945319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32DFD30-2122-4F4A-97B4-D0A849E36C5F}" type="datetime1">
              <a:rPr lang="en-US" smtClean="0"/>
              <a:t>10/27/2023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r>
              <a:rPr lang="en-US"/>
              <a:t>Sample Footer Text</a:t>
            </a:r>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3847633817"/>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 id="2147483753" r:id="rId15"/>
    <p:sldLayoutId id="2147483754" r:id="rId16"/>
    <p:sldLayoutId id="2147483755" r:id="rId17"/>
  </p:sldLayoutIdLst>
  <p:hf sldNum="0" hdr="0" ftr="0" dt="0"/>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uowtsd-my.sharepoint.com/:v:/g/personal/2125394_student_uwtsd_ac_uk/EVaSCh-Vqj5KhBx8l_tkm5UBx-ZV05TXM052ru2K5bOHbQ"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8.jp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S8QrGsxeEq8?feature=oembed" TargetMode="External"/><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2.jp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tTTY1PKQlc0?feature=oembed" TargetMode="External"/><Relationship Id="rId4" Type="http://schemas.openxmlformats.org/officeDocument/2006/relationships/image" Target="../media/image15.jpeg"/></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8" Type="http://schemas.openxmlformats.org/officeDocument/2006/relationships/hyperlink" Target="https://www.youtube.com/watch?v=tTTY1PKQlc0" TargetMode="External"/><Relationship Id="rId3" Type="http://schemas.openxmlformats.org/officeDocument/2006/relationships/hyperlink" Target="https://www.canva.com/design/DAFyLrG9ABw/WGvYC8WaW5lqOeLMcOexWA/edit?utm_content=DAFyLrG9ABw&amp;utm_campaign=designshare&amp;utm_medium=link2&amp;utm_source=sharebutton" TargetMode="External"/><Relationship Id="rId7" Type="http://schemas.openxmlformats.org/officeDocument/2006/relationships/hyperlink" Target="https://culturalatlas.sbs.com.au/italian-culture/italian-culture-business-culture"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s://www.babbel.com/en/magazine/top-5-reasons-to-learn-italian" TargetMode="External"/><Relationship Id="rId5" Type="http://schemas.openxmlformats.org/officeDocument/2006/relationships/hyperlink" Target="https://www.unitedlanguagegroup.com/blog/italian-language-facts" TargetMode="External"/><Relationship Id="rId10" Type="http://schemas.openxmlformats.org/officeDocument/2006/relationships/hyperlink" Target="https://www.dreamstime.com/stock-photo-question-mark-question-words-black-image39920630" TargetMode="External"/><Relationship Id="rId4" Type="http://schemas.openxmlformats.org/officeDocument/2006/relationships/hyperlink" Target="https://www.youtube.com/watch?v=S8QrGsxeEq8" TargetMode="External"/><Relationship Id="rId9" Type="http://schemas.openxmlformats.org/officeDocument/2006/relationships/hyperlink" Target="https://www.languagetesting.com/blog/why-it-pays-to-be-bilingu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A7677A17-BE58-5F8D-8622-4EAE761896B8}"/>
              </a:ext>
            </a:extLst>
          </p:cNvPr>
          <p:cNvPicPr>
            <a:picLocks noChangeAspect="1"/>
          </p:cNvPicPr>
          <p:nvPr/>
        </p:nvPicPr>
        <p:blipFill rotWithShape="1">
          <a:blip r:embed="rId3"/>
          <a:srcRect t="7265" r="-1" b="703"/>
          <a:stretch/>
        </p:blipFill>
        <p:spPr>
          <a:xfrm>
            <a:off x="543119" y="554413"/>
            <a:ext cx="11105762" cy="5749175"/>
          </a:xfrm>
          <a:prstGeom prst="rect">
            <a:avLst/>
          </a:prstGeom>
        </p:spPr>
      </p:pic>
      <p:sp>
        <p:nvSpPr>
          <p:cNvPr id="2" name="Title 1">
            <a:extLst>
              <a:ext uri="{FF2B5EF4-FFF2-40B4-BE49-F238E27FC236}">
                <a16:creationId xmlns:a16="http://schemas.microsoft.com/office/drawing/2014/main" id="{4E7D91AE-2B2E-6826-E0A9-78293AD7C59A}"/>
              </a:ext>
            </a:extLst>
          </p:cNvPr>
          <p:cNvSpPr>
            <a:spLocks noGrp="1"/>
          </p:cNvSpPr>
          <p:nvPr>
            <p:ph type="ctrTitle"/>
          </p:nvPr>
        </p:nvSpPr>
        <p:spPr>
          <a:xfrm>
            <a:off x="1524000" y="554411"/>
            <a:ext cx="9144000" cy="2874589"/>
          </a:xfrm>
        </p:spPr>
        <p:txBody>
          <a:bodyPr>
            <a:normAutofit/>
          </a:bodyPr>
          <a:lstStyle/>
          <a:p>
            <a:r>
              <a:rPr lang="en-GB" sz="5100" b="1" dirty="0">
                <a:solidFill>
                  <a:schemeClr val="tx1"/>
                </a:solidFill>
              </a:rPr>
              <a:t>Benefits of multilingualism and the importance of language awareness skills for hotel staff.</a:t>
            </a:r>
          </a:p>
        </p:txBody>
      </p:sp>
      <p:sp>
        <p:nvSpPr>
          <p:cNvPr id="3" name="Subtitle 2">
            <a:extLst>
              <a:ext uri="{FF2B5EF4-FFF2-40B4-BE49-F238E27FC236}">
                <a16:creationId xmlns:a16="http://schemas.microsoft.com/office/drawing/2014/main" id="{880ED7B1-8747-44D6-3447-7210B732E508}"/>
              </a:ext>
            </a:extLst>
          </p:cNvPr>
          <p:cNvSpPr>
            <a:spLocks noGrp="1"/>
          </p:cNvSpPr>
          <p:nvPr>
            <p:ph type="subTitle" idx="1"/>
          </p:nvPr>
        </p:nvSpPr>
        <p:spPr>
          <a:xfrm>
            <a:off x="543117" y="4385187"/>
            <a:ext cx="6703257" cy="1918400"/>
          </a:xfrm>
        </p:spPr>
        <p:txBody>
          <a:bodyPr>
            <a:normAutofit fontScale="25000" lnSpcReduction="20000"/>
          </a:bodyPr>
          <a:lstStyle/>
          <a:p>
            <a:pPr algn="l">
              <a:lnSpc>
                <a:spcPct val="170000"/>
              </a:lnSpc>
              <a:spcAft>
                <a:spcPts val="800"/>
              </a:spcAft>
            </a:pPr>
            <a:r>
              <a:rPr lang="en-GB" sz="4800" kern="100" dirty="0">
                <a:effectLst/>
                <a:highlight>
                  <a:srgbClr val="C0C0C0"/>
                </a:highlight>
                <a:latin typeface="Arial" panose="020B0604020202020204" pitchFamily="34" charset="0"/>
                <a:ea typeface="Calibri" panose="020F0502020204030204" pitchFamily="34" charset="0"/>
                <a:cs typeface="Arial" panose="020B0604020202020204" pitchFamily="34" charset="0"/>
              </a:rPr>
              <a:t>Student name: Anat </a:t>
            </a:r>
            <a:r>
              <a:rPr lang="en-GB" sz="4800" kern="100" dirty="0" err="1">
                <a:effectLst/>
                <a:highlight>
                  <a:srgbClr val="C0C0C0"/>
                </a:highlight>
                <a:latin typeface="Arial" panose="020B0604020202020204" pitchFamily="34" charset="0"/>
                <a:ea typeface="Calibri" panose="020F0502020204030204" pitchFamily="34" charset="0"/>
                <a:cs typeface="Arial" panose="020B0604020202020204" pitchFamily="34" charset="0"/>
              </a:rPr>
              <a:t>Dranciuc</a:t>
            </a:r>
            <a:r>
              <a:rPr lang="en-GB" sz="4800" kern="100" dirty="0">
                <a:effectLst/>
                <a:highlight>
                  <a:srgbClr val="C0C0C0"/>
                </a:highlight>
                <a:latin typeface="Arial" panose="020B0604020202020204" pitchFamily="34" charset="0"/>
                <a:ea typeface="Calibri" panose="020F0502020204030204" pitchFamily="34" charset="0"/>
                <a:cs typeface="Arial" panose="020B0604020202020204" pitchFamily="34" charset="0"/>
              </a:rPr>
              <a:t> </a:t>
            </a:r>
            <a:r>
              <a:rPr lang="en-GB" sz="4800" kern="100" dirty="0" err="1">
                <a:effectLst/>
                <a:highlight>
                  <a:srgbClr val="C0C0C0"/>
                </a:highlight>
                <a:latin typeface="Arial" panose="020B0604020202020204" pitchFamily="34" charset="0"/>
                <a:ea typeface="Calibri" panose="020F0502020204030204" pitchFamily="34" charset="0"/>
                <a:cs typeface="Arial" panose="020B0604020202020204" pitchFamily="34" charset="0"/>
              </a:rPr>
              <a:t>Gergescu</a:t>
            </a:r>
            <a:endParaRPr lang="en-GB" sz="4800" kern="100" dirty="0">
              <a:effectLst/>
              <a:highlight>
                <a:srgbClr val="C0C0C0"/>
              </a:highlight>
              <a:latin typeface="Arial" panose="020B0604020202020204" pitchFamily="34" charset="0"/>
              <a:ea typeface="Calibri" panose="020F0502020204030204" pitchFamily="34" charset="0"/>
              <a:cs typeface="Arial" panose="020B0604020202020204" pitchFamily="34" charset="0"/>
            </a:endParaRPr>
          </a:p>
          <a:p>
            <a:pPr algn="l">
              <a:lnSpc>
                <a:spcPct val="150000"/>
              </a:lnSpc>
              <a:spcAft>
                <a:spcPts val="800"/>
              </a:spcAft>
            </a:pPr>
            <a:r>
              <a:rPr lang="en-GB" sz="4800" kern="100" dirty="0">
                <a:effectLst/>
                <a:highlight>
                  <a:srgbClr val="C0C0C0"/>
                </a:highlight>
                <a:latin typeface="Arial" panose="020B0604020202020204" pitchFamily="34" charset="0"/>
                <a:ea typeface="Calibri" panose="020F0502020204030204" pitchFamily="34" charset="0"/>
                <a:cs typeface="Arial" panose="020B0604020202020204" pitchFamily="34" charset="0"/>
              </a:rPr>
              <a:t>Student number: 2125394</a:t>
            </a:r>
          </a:p>
          <a:p>
            <a:pPr algn="l">
              <a:lnSpc>
                <a:spcPct val="150000"/>
              </a:lnSpc>
              <a:spcAft>
                <a:spcPts val="800"/>
              </a:spcAft>
            </a:pPr>
            <a:r>
              <a:rPr lang="en-GB" sz="4800" kern="100" dirty="0">
                <a:effectLst/>
                <a:highlight>
                  <a:srgbClr val="C0C0C0"/>
                </a:highlight>
                <a:latin typeface="Arial" panose="020B0604020202020204" pitchFamily="34" charset="0"/>
                <a:ea typeface="Calibri" panose="020F0502020204030204" pitchFamily="34" charset="0"/>
                <a:cs typeface="Arial" panose="020B0604020202020204" pitchFamily="34" charset="0"/>
              </a:rPr>
              <a:t>Module title and module code: Foreign Languages and Cultural Awareness BMIH5003 </a:t>
            </a:r>
          </a:p>
          <a:p>
            <a:pPr algn="l">
              <a:lnSpc>
                <a:spcPct val="150000"/>
              </a:lnSpc>
              <a:spcAft>
                <a:spcPts val="800"/>
              </a:spcAft>
            </a:pPr>
            <a:r>
              <a:rPr lang="en-GB" sz="4800" kern="100" dirty="0">
                <a:effectLst/>
                <a:highlight>
                  <a:srgbClr val="C0C0C0"/>
                </a:highlight>
                <a:latin typeface="Arial" panose="020B0604020202020204" pitchFamily="34" charset="0"/>
                <a:ea typeface="Calibri" panose="020F0502020204030204" pitchFamily="34" charset="0"/>
                <a:cs typeface="Arial" panose="020B0604020202020204" pitchFamily="34" charset="0"/>
              </a:rPr>
              <a:t>Lecture’s name: Heidi Prosser, Lisa </a:t>
            </a:r>
            <a:r>
              <a:rPr lang="en-GB" sz="4800" kern="100" dirty="0" err="1">
                <a:effectLst/>
                <a:highlight>
                  <a:srgbClr val="C0C0C0"/>
                </a:highlight>
                <a:latin typeface="Arial" panose="020B0604020202020204" pitchFamily="34" charset="0"/>
                <a:ea typeface="Calibri" panose="020F0502020204030204" pitchFamily="34" charset="0"/>
                <a:cs typeface="Arial" panose="020B0604020202020204" pitchFamily="34" charset="0"/>
              </a:rPr>
              <a:t>Bassler</a:t>
            </a:r>
            <a:endParaRPr lang="en-GB" sz="4800" kern="100" dirty="0">
              <a:effectLst/>
              <a:highlight>
                <a:srgbClr val="C0C0C0"/>
              </a:highlight>
              <a:latin typeface="Arial" panose="020B0604020202020204" pitchFamily="34" charset="0"/>
              <a:ea typeface="Calibri" panose="020F0502020204030204" pitchFamily="34" charset="0"/>
              <a:cs typeface="Arial" panose="020B0604020202020204" pitchFamily="34" charset="0"/>
            </a:endParaRPr>
          </a:p>
          <a:p>
            <a:endParaRPr lang="en-GB" sz="2200" dirty="0">
              <a:solidFill>
                <a:srgbClr val="FFFFFF"/>
              </a:solidFill>
            </a:endParaRPr>
          </a:p>
        </p:txBody>
      </p:sp>
      <p:sp>
        <p:nvSpPr>
          <p:cNvPr id="4" name="TextBox 3">
            <a:extLst>
              <a:ext uri="{FF2B5EF4-FFF2-40B4-BE49-F238E27FC236}">
                <a16:creationId xmlns:a16="http://schemas.microsoft.com/office/drawing/2014/main" id="{12758E8D-F53A-EB55-0F5A-DB8B14F430EC}"/>
              </a:ext>
            </a:extLst>
          </p:cNvPr>
          <p:cNvSpPr txBox="1"/>
          <p:nvPr/>
        </p:nvSpPr>
        <p:spPr>
          <a:xfrm>
            <a:off x="8908238" y="5591298"/>
            <a:ext cx="2550298" cy="646331"/>
          </a:xfrm>
          <a:prstGeom prst="rect">
            <a:avLst/>
          </a:prstGeom>
          <a:noFill/>
        </p:spPr>
        <p:txBody>
          <a:bodyPr wrap="square" rtlCol="0">
            <a:spAutoFit/>
          </a:bodyPr>
          <a:lstStyle/>
          <a:p>
            <a:r>
              <a:rPr lang="en-GB" dirty="0"/>
              <a:t>Microsoft PowerPoint Presentation(2023)</a:t>
            </a:r>
          </a:p>
        </p:txBody>
      </p:sp>
      <p:sp>
        <p:nvSpPr>
          <p:cNvPr id="6" name="TextBox 5">
            <a:extLst>
              <a:ext uri="{FF2B5EF4-FFF2-40B4-BE49-F238E27FC236}">
                <a16:creationId xmlns:a16="http://schemas.microsoft.com/office/drawing/2014/main" id="{2F063B1A-078F-61EE-B37E-76BC8A21AB39}"/>
              </a:ext>
            </a:extLst>
          </p:cNvPr>
          <p:cNvSpPr txBox="1"/>
          <p:nvPr/>
        </p:nvSpPr>
        <p:spPr>
          <a:xfrm>
            <a:off x="5995345" y="3571664"/>
            <a:ext cx="5825785" cy="1200329"/>
          </a:xfrm>
          <a:prstGeom prst="rect">
            <a:avLst/>
          </a:prstGeom>
          <a:noFill/>
        </p:spPr>
        <p:txBody>
          <a:bodyPr wrap="square" rtlCol="0">
            <a:spAutoFit/>
          </a:bodyPr>
          <a:lstStyle/>
          <a:p>
            <a:r>
              <a:rPr lang="en-GB" dirty="0">
                <a:solidFill>
                  <a:schemeClr val="tx1">
                    <a:lumMod val="95000"/>
                    <a:lumOff val="5000"/>
                  </a:schemeClr>
                </a:solidFill>
                <a:highlight>
                  <a:srgbClr val="C0C0C0"/>
                </a:highlight>
                <a:hlinkClick r:id="rId4">
                  <a:extLst>
                    <a:ext uri="{A12FA001-AC4F-418D-AE19-62706E023703}">
                      <ahyp:hlinkClr xmlns:ahyp="http://schemas.microsoft.com/office/drawing/2018/hyperlinkcolor" val="tx"/>
                    </a:ext>
                  </a:extLst>
                </a:hlinkClick>
              </a:rPr>
              <a:t>https://uowtsd-my.sharepoint.com/:v:/g/personal/2125394_student_uwtsd_ac_uk/EVaSCh-Vqj5KhBx8l_tkm5UBx-ZV05TXM052ru2K5bOHbQ</a:t>
            </a:r>
            <a:r>
              <a:rPr lang="en-GB" dirty="0">
                <a:solidFill>
                  <a:schemeClr val="tx1">
                    <a:lumMod val="95000"/>
                    <a:lumOff val="5000"/>
                  </a:schemeClr>
                </a:solidFill>
                <a:highlight>
                  <a:srgbClr val="C0C0C0"/>
                </a:highlight>
              </a:rPr>
              <a:t> </a:t>
            </a:r>
          </a:p>
        </p:txBody>
      </p:sp>
    </p:spTree>
    <p:extLst>
      <p:ext uri="{BB962C8B-B14F-4D97-AF65-F5344CB8AC3E}">
        <p14:creationId xmlns:p14="http://schemas.microsoft.com/office/powerpoint/2010/main" val="1698612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A440FBE6-72B7-43D4-A8EB-FDBC35FE56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31">
            <a:extLst>
              <a:ext uri="{FF2B5EF4-FFF2-40B4-BE49-F238E27FC236}">
                <a16:creationId xmlns:a16="http://schemas.microsoft.com/office/drawing/2014/main" id="{647B8492-BC4D-4046-B35A-C38E034940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5" name="Picture 14">
              <a:extLst>
                <a:ext uri="{FF2B5EF4-FFF2-40B4-BE49-F238E27FC236}">
                  <a16:creationId xmlns:a16="http://schemas.microsoft.com/office/drawing/2014/main" id="{47264A7B-BD07-443B-B4AE-B7D112274D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3" name="Rectangle 32">
              <a:extLst>
                <a:ext uri="{FF2B5EF4-FFF2-40B4-BE49-F238E27FC236}">
                  <a16:creationId xmlns:a16="http://schemas.microsoft.com/office/drawing/2014/main" id="{8D9B85B4-ACC6-412B-BC6B-2163BCCDF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a:extLst>
                <a:ext uri="{FF2B5EF4-FFF2-40B4-BE49-F238E27FC236}">
                  <a16:creationId xmlns:a16="http://schemas.microsoft.com/office/drawing/2014/main" id="{17D5E57D-F913-44D3-9AF3-FCDFAE64F7E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34" name="Picture 33">
              <a:extLst>
                <a:ext uri="{FF2B5EF4-FFF2-40B4-BE49-F238E27FC236}">
                  <a16:creationId xmlns:a16="http://schemas.microsoft.com/office/drawing/2014/main" id="{BCF01E4E-4102-455A-BC41-D5F848B9417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457B65F1-0A72-CF7E-9729-30D29845700D}"/>
              </a:ext>
            </a:extLst>
          </p:cNvPr>
          <p:cNvSpPr>
            <a:spLocks noGrp="1"/>
          </p:cNvSpPr>
          <p:nvPr>
            <p:ph type="title"/>
          </p:nvPr>
        </p:nvSpPr>
        <p:spPr>
          <a:xfrm>
            <a:off x="1295402" y="982132"/>
            <a:ext cx="3660056" cy="1325373"/>
          </a:xfrm>
        </p:spPr>
        <p:txBody>
          <a:bodyPr anchor="b">
            <a:normAutofit/>
          </a:bodyPr>
          <a:lstStyle/>
          <a:p>
            <a:r>
              <a:rPr lang="en-GB" sz="2400" dirty="0">
                <a:latin typeface="Arial" panose="020B0604020202020204" pitchFamily="34" charset="0"/>
                <a:cs typeface="Arial" panose="020B0604020202020204" pitchFamily="34" charset="0"/>
              </a:rPr>
              <a:t>Welcome to </a:t>
            </a:r>
          </a:p>
        </p:txBody>
      </p:sp>
      <p:cxnSp>
        <p:nvCxnSpPr>
          <p:cNvPr id="35" name="Straight Connector 34">
            <a:extLst>
              <a:ext uri="{FF2B5EF4-FFF2-40B4-BE49-F238E27FC236}">
                <a16:creationId xmlns:a16="http://schemas.microsoft.com/office/drawing/2014/main" id="{16652DC1-CA18-4263-AC06-BAB0B05EC7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36" name="Content Placeholder 8">
            <a:extLst>
              <a:ext uri="{FF2B5EF4-FFF2-40B4-BE49-F238E27FC236}">
                <a16:creationId xmlns:a16="http://schemas.microsoft.com/office/drawing/2014/main" id="{DE04B9EF-B1BE-8A8D-E8A8-E433A0CE4C9A}"/>
              </a:ext>
            </a:extLst>
          </p:cNvPr>
          <p:cNvSpPr>
            <a:spLocks noGrp="1"/>
          </p:cNvSpPr>
          <p:nvPr>
            <p:ph idx="1"/>
          </p:nvPr>
        </p:nvSpPr>
        <p:spPr>
          <a:xfrm>
            <a:off x="1295401" y="2493774"/>
            <a:ext cx="3660057" cy="3382094"/>
          </a:xfrm>
        </p:spPr>
        <p:txBody>
          <a:bodyPr>
            <a:normAutofit/>
          </a:bodyPr>
          <a:lstStyle/>
          <a:p>
            <a:pPr algn="ctr"/>
            <a:r>
              <a:rPr lang="en-US" sz="3200" dirty="0">
                <a:latin typeface="Arial" panose="020B0604020202020204" pitchFamily="34" charset="0"/>
                <a:cs typeface="Arial" panose="020B0604020202020204" pitchFamily="34" charset="0"/>
              </a:rPr>
              <a:t>Diversity Hotel and Spa’s 5</a:t>
            </a:r>
            <a:r>
              <a:rPr lang="en-US" sz="3200" baseline="30000" dirty="0">
                <a:latin typeface="Arial" panose="020B0604020202020204" pitchFamily="34" charset="0"/>
                <a:cs typeface="Arial" panose="020B0604020202020204" pitchFamily="34" charset="0"/>
              </a:rPr>
              <a:t>th</a:t>
            </a:r>
            <a:r>
              <a:rPr lang="en-US" sz="3200" dirty="0">
                <a:latin typeface="Arial" panose="020B0604020202020204" pitchFamily="34" charset="0"/>
                <a:cs typeface="Arial" panose="020B0604020202020204" pitchFamily="34" charset="0"/>
              </a:rPr>
              <a:t> annual training.</a:t>
            </a:r>
          </a:p>
        </p:txBody>
      </p:sp>
      <p:pic>
        <p:nvPicPr>
          <p:cNvPr id="5" name="Content Placeholder 4" descr="A logo on a black background&#10;&#10;Description automatically generated">
            <a:extLst>
              <a:ext uri="{FF2B5EF4-FFF2-40B4-BE49-F238E27FC236}">
                <a16:creationId xmlns:a16="http://schemas.microsoft.com/office/drawing/2014/main" id="{3B72EF8B-F239-89DA-2ABD-170B8AF268CB}"/>
              </a:ext>
            </a:extLst>
          </p:cNvPr>
          <p:cNvPicPr>
            <a:picLocks noChangeAspect="1"/>
          </p:cNvPicPr>
          <p:nvPr/>
        </p:nvPicPr>
        <p:blipFill rotWithShape="1">
          <a:blip r:embed="rId6">
            <a:extLst>
              <a:ext uri="{28A0092B-C50C-407E-A947-70E740481C1C}">
                <a14:useLocalDpi xmlns:a14="http://schemas.microsoft.com/office/drawing/2010/main" val="0"/>
              </a:ext>
            </a:extLst>
          </a:blip>
          <a:srcRect t="4260" r="2" b="6268"/>
          <a:stretch/>
        </p:blipFill>
        <p:spPr>
          <a:xfrm>
            <a:off x="5418668" y="982131"/>
            <a:ext cx="5469466" cy="4893735"/>
          </a:xfrm>
          <a:prstGeom prst="rect">
            <a:avLst/>
          </a:prstGeom>
          <a:ln w="57150" cmpd="thickThin">
            <a:solidFill>
              <a:schemeClr val="tx1">
                <a:lumMod val="50000"/>
                <a:lumOff val="50000"/>
              </a:schemeClr>
            </a:solidFill>
            <a:miter lim="800000"/>
          </a:ln>
        </p:spPr>
      </p:pic>
      <p:sp>
        <p:nvSpPr>
          <p:cNvPr id="6" name="TextBox 5">
            <a:extLst>
              <a:ext uri="{FF2B5EF4-FFF2-40B4-BE49-F238E27FC236}">
                <a16:creationId xmlns:a16="http://schemas.microsoft.com/office/drawing/2014/main" id="{9178BFDE-7393-8531-CB3D-CF16CD0BE3C6}"/>
              </a:ext>
            </a:extLst>
          </p:cNvPr>
          <p:cNvSpPr txBox="1"/>
          <p:nvPr/>
        </p:nvSpPr>
        <p:spPr>
          <a:xfrm>
            <a:off x="8780206" y="5427406"/>
            <a:ext cx="2107927" cy="369332"/>
          </a:xfrm>
          <a:prstGeom prst="rect">
            <a:avLst/>
          </a:prstGeom>
          <a:noFill/>
        </p:spPr>
        <p:txBody>
          <a:bodyPr wrap="square" rtlCol="0">
            <a:spAutoFit/>
          </a:bodyPr>
          <a:lstStyle/>
          <a:p>
            <a:r>
              <a:rPr lang="en-GB" dirty="0">
                <a:solidFill>
                  <a:schemeClr val="bg1">
                    <a:lumMod val="95000"/>
                  </a:schemeClr>
                </a:solidFill>
              </a:rPr>
              <a:t>Canva (2023)</a:t>
            </a:r>
            <a:endParaRPr lang="en-GB" dirty="0"/>
          </a:p>
        </p:txBody>
      </p:sp>
    </p:spTree>
    <p:extLst>
      <p:ext uri="{BB962C8B-B14F-4D97-AF65-F5344CB8AC3E}">
        <p14:creationId xmlns:p14="http://schemas.microsoft.com/office/powerpoint/2010/main" val="2597151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3E8C8A2-D2DA-42F8-84AA-AC5AB4251D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0" name="Picture 9">
              <a:extLst>
                <a:ext uri="{FF2B5EF4-FFF2-40B4-BE49-F238E27FC236}">
                  <a16:creationId xmlns:a16="http://schemas.microsoft.com/office/drawing/2014/main" id="{9A5D1FE1-4883-49B4-AD3E-D0A3F8DCE12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7F829EAE-7CB1-410F-BAF1-55BD6DC249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4EA5F8CE-974F-4443-AB3C-4799C332304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3" name="Picture 12">
              <a:extLst>
                <a:ext uri="{FF2B5EF4-FFF2-40B4-BE49-F238E27FC236}">
                  <a16:creationId xmlns:a16="http://schemas.microsoft.com/office/drawing/2014/main" id="{94075D0C-1739-4729-A5C8-5C5707A942F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5" name="Straight Connector 14">
            <a:extLst>
              <a:ext uri="{FF2B5EF4-FFF2-40B4-BE49-F238E27FC236}">
                <a16:creationId xmlns:a16="http://schemas.microsoft.com/office/drawing/2014/main" id="{0DFD28A6-39F3-425F-8050-E5BF1B4523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17" name="Rectangle 16">
            <a:extLst>
              <a:ext uri="{FF2B5EF4-FFF2-40B4-BE49-F238E27FC236}">
                <a16:creationId xmlns:a16="http://schemas.microsoft.com/office/drawing/2014/main" id="{FDF8837B-BAE2-489A-8F93-69216307D5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ight from open door">
            <a:extLst>
              <a:ext uri="{FF2B5EF4-FFF2-40B4-BE49-F238E27FC236}">
                <a16:creationId xmlns:a16="http://schemas.microsoft.com/office/drawing/2014/main" id="{718978BB-7AA4-607C-7961-594CBCAD37D3}"/>
              </a:ext>
            </a:extLst>
          </p:cNvPr>
          <p:cNvPicPr>
            <a:picLocks noChangeAspect="1"/>
          </p:cNvPicPr>
          <p:nvPr/>
        </p:nvPicPr>
        <p:blipFill rotWithShape="1">
          <a:blip r:embed="rId5">
            <a:alphaModFix amt="50000"/>
          </a:blip>
          <a:srcRect t="4661"/>
          <a:stretch/>
        </p:blipFill>
        <p:spPr>
          <a:xfrm>
            <a:off x="20" y="10"/>
            <a:ext cx="12191980" cy="6857990"/>
          </a:xfrm>
          <a:prstGeom prst="rect">
            <a:avLst/>
          </a:prstGeom>
        </p:spPr>
      </p:pic>
      <p:sp>
        <p:nvSpPr>
          <p:cNvPr id="2" name="Title 1">
            <a:extLst>
              <a:ext uri="{FF2B5EF4-FFF2-40B4-BE49-F238E27FC236}">
                <a16:creationId xmlns:a16="http://schemas.microsoft.com/office/drawing/2014/main" id="{9A57C8B7-B400-3B71-1E0E-792D7B0A365D}"/>
              </a:ext>
            </a:extLst>
          </p:cNvPr>
          <p:cNvSpPr>
            <a:spLocks noGrp="1"/>
          </p:cNvSpPr>
          <p:nvPr>
            <p:ph type="title"/>
          </p:nvPr>
        </p:nvSpPr>
        <p:spPr>
          <a:xfrm>
            <a:off x="2692398" y="1871131"/>
            <a:ext cx="6815669" cy="1515533"/>
          </a:xfrm>
        </p:spPr>
        <p:txBody>
          <a:bodyPr vert="horz" lIns="91440" tIns="45720" rIns="91440" bIns="45720" rtlCol="0" anchor="b">
            <a:normAutofit/>
          </a:bodyPr>
          <a:lstStyle/>
          <a:p>
            <a:r>
              <a:rPr lang="en-US" sz="5400">
                <a:solidFill>
                  <a:srgbClr val="FFFFFF"/>
                </a:solidFill>
              </a:rPr>
              <a:t>Multilingualism </a:t>
            </a:r>
          </a:p>
        </p:txBody>
      </p:sp>
      <p:sp>
        <p:nvSpPr>
          <p:cNvPr id="3" name="Content Placeholder 2">
            <a:extLst>
              <a:ext uri="{FF2B5EF4-FFF2-40B4-BE49-F238E27FC236}">
                <a16:creationId xmlns:a16="http://schemas.microsoft.com/office/drawing/2014/main" id="{C4A4A7F1-C431-5EC1-8250-BBEE7F7B8ACA}"/>
              </a:ext>
            </a:extLst>
          </p:cNvPr>
          <p:cNvSpPr>
            <a:spLocks noGrp="1"/>
          </p:cNvSpPr>
          <p:nvPr>
            <p:ph idx="1"/>
          </p:nvPr>
        </p:nvSpPr>
        <p:spPr>
          <a:xfrm>
            <a:off x="2692398" y="3657597"/>
            <a:ext cx="6815669" cy="1320802"/>
          </a:xfrm>
        </p:spPr>
        <p:txBody>
          <a:bodyPr vert="horz" lIns="91440" tIns="45720" rIns="91440" bIns="45720" rtlCol="0" anchor="t">
            <a:normAutofit/>
          </a:bodyPr>
          <a:lstStyle/>
          <a:p>
            <a:pPr marL="0" indent="0" algn="ctr">
              <a:buNone/>
            </a:pPr>
            <a:r>
              <a:rPr lang="en-US" sz="2100">
                <a:solidFill>
                  <a:srgbClr val="FFFFFF"/>
                </a:solidFill>
              </a:rPr>
              <a:t>The door that allows everyone to connect and communicate easily and more effectively. </a:t>
            </a:r>
          </a:p>
        </p:txBody>
      </p:sp>
      <p:cxnSp>
        <p:nvCxnSpPr>
          <p:cNvPr id="19" name="Straight Connector 18">
            <a:extLst>
              <a:ext uri="{FF2B5EF4-FFF2-40B4-BE49-F238E27FC236}">
                <a16:creationId xmlns:a16="http://schemas.microsoft.com/office/drawing/2014/main" id="{B48BEE9B-A2F4-4BF3-9EAD-16E1A7FC2D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99932" y="3510608"/>
            <a:ext cx="5120640" cy="0"/>
          </a:xfrm>
          <a:prstGeom prst="line">
            <a:avLst/>
          </a:prstGeom>
          <a:ln>
            <a:solidFill>
              <a:srgbClr val="FFFFFF"/>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5180372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E7E0D-6BED-343A-0F05-94D93B9A75AD}"/>
              </a:ext>
            </a:extLst>
          </p:cNvPr>
          <p:cNvSpPr>
            <a:spLocks noGrp="1"/>
          </p:cNvSpPr>
          <p:nvPr>
            <p:ph type="title"/>
          </p:nvPr>
        </p:nvSpPr>
        <p:spPr/>
        <p:txBody>
          <a:bodyPr>
            <a:normAutofit fontScale="90000"/>
          </a:bodyPr>
          <a:lstStyle/>
          <a:p>
            <a:r>
              <a:rPr lang="en-GB" dirty="0"/>
              <a:t>Embracing Multilingualism and Eradicating Linguistic Bias.</a:t>
            </a:r>
          </a:p>
        </p:txBody>
      </p:sp>
      <p:pic>
        <p:nvPicPr>
          <p:cNvPr id="4" name="Online Media 3" title="Embracing Multilingualism and Eradicating Linguistic Bias | Karen Leung | TEDxWWU">
            <a:hlinkClick r:id="" action="ppaction://media"/>
            <a:extLst>
              <a:ext uri="{FF2B5EF4-FFF2-40B4-BE49-F238E27FC236}">
                <a16:creationId xmlns:a16="http://schemas.microsoft.com/office/drawing/2014/main" id="{5AB3078E-A786-69F1-CA45-4BC6465BFA60}"/>
              </a:ext>
            </a:extLst>
          </p:cNvPr>
          <p:cNvPicPr>
            <a:picLocks noGrp="1" noRot="1" noChangeAspect="1"/>
          </p:cNvPicPr>
          <p:nvPr>
            <p:ph idx="1"/>
            <a:videoFile r:link="rId1"/>
          </p:nvPr>
        </p:nvPicPr>
        <p:blipFill>
          <a:blip r:embed="rId4"/>
          <a:stretch>
            <a:fillRect/>
          </a:stretch>
        </p:blipFill>
        <p:spPr>
          <a:xfrm>
            <a:off x="1295402" y="2557993"/>
            <a:ext cx="6127953" cy="3317875"/>
          </a:xfrm>
          <a:prstGeom prst="rect">
            <a:avLst/>
          </a:prstGeom>
        </p:spPr>
      </p:pic>
      <p:sp>
        <p:nvSpPr>
          <p:cNvPr id="5" name="TextBox 4">
            <a:extLst>
              <a:ext uri="{FF2B5EF4-FFF2-40B4-BE49-F238E27FC236}">
                <a16:creationId xmlns:a16="http://schemas.microsoft.com/office/drawing/2014/main" id="{C966D749-3702-037E-28EC-1E4CF0CE00F1}"/>
              </a:ext>
            </a:extLst>
          </p:cNvPr>
          <p:cNvSpPr txBox="1"/>
          <p:nvPr/>
        </p:nvSpPr>
        <p:spPr>
          <a:xfrm>
            <a:off x="7423355" y="5594270"/>
            <a:ext cx="2133600" cy="379636"/>
          </a:xfrm>
          <a:prstGeom prst="rect">
            <a:avLst/>
          </a:prstGeom>
          <a:noFill/>
        </p:spPr>
        <p:txBody>
          <a:bodyPr wrap="square" rtlCol="0">
            <a:spAutoFit/>
          </a:bodyPr>
          <a:lstStyle/>
          <a:p>
            <a:r>
              <a:rPr lang="en-GB" dirty="0"/>
              <a:t>Tedx Talks (2018) </a:t>
            </a:r>
          </a:p>
        </p:txBody>
      </p:sp>
      <p:sp>
        <p:nvSpPr>
          <p:cNvPr id="6" name="TextBox 5">
            <a:extLst>
              <a:ext uri="{FF2B5EF4-FFF2-40B4-BE49-F238E27FC236}">
                <a16:creationId xmlns:a16="http://schemas.microsoft.com/office/drawing/2014/main" id="{55FE1A79-52C5-38C4-CD07-FF2AA91E726A}"/>
              </a:ext>
            </a:extLst>
          </p:cNvPr>
          <p:cNvSpPr txBox="1"/>
          <p:nvPr/>
        </p:nvSpPr>
        <p:spPr>
          <a:xfrm>
            <a:off x="8005914" y="2459954"/>
            <a:ext cx="2949678" cy="3139321"/>
          </a:xfrm>
          <a:prstGeom prst="rect">
            <a:avLst/>
          </a:prstGeom>
          <a:noFill/>
        </p:spPr>
        <p:txBody>
          <a:bodyPr wrap="square" rtlCol="0">
            <a:spAutoFit/>
          </a:bodyPr>
          <a:lstStyle/>
          <a:p>
            <a:r>
              <a:rPr lang="en-GB" dirty="0"/>
              <a:t>In our case cultural acceptance and language awareness skills are imperative. United Language Group (2023) points out that there are roughly 63.4 million and 85 million Italian speakers throughout the world.</a:t>
            </a:r>
          </a:p>
          <a:p>
            <a:r>
              <a:rPr lang="en-GB" dirty="0"/>
              <a:t>That being said, using excuses and pretending to not understand someone’s English is just rude and out of place. </a:t>
            </a:r>
          </a:p>
        </p:txBody>
      </p:sp>
    </p:spTree>
    <p:extLst>
      <p:ext uri="{BB962C8B-B14F-4D97-AF65-F5344CB8AC3E}">
        <p14:creationId xmlns:p14="http://schemas.microsoft.com/office/powerpoint/2010/main" val="3317842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333F0879-3DA0-4CB8-B35E-A0AD4255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324D2183-F388-476E-92A9-D6639D69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90"/>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243462E7-1698-4B21-BE89-AEFAC7C2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2"/>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51BA17D-54C8-00F3-45F8-2A38F8F1DD3A}"/>
              </a:ext>
            </a:extLst>
          </p:cNvPr>
          <p:cNvSpPr>
            <a:spLocks noGrp="1"/>
          </p:cNvSpPr>
          <p:nvPr>
            <p:ph type="title"/>
          </p:nvPr>
        </p:nvSpPr>
        <p:spPr>
          <a:xfrm>
            <a:off x="929140" y="972766"/>
            <a:ext cx="2835464" cy="1254868"/>
          </a:xfrm>
        </p:spPr>
        <p:txBody>
          <a:bodyPr anchor="b">
            <a:normAutofit/>
          </a:bodyPr>
          <a:lstStyle/>
          <a:p>
            <a:r>
              <a:rPr lang="en-GB" sz="2800">
                <a:solidFill>
                  <a:srgbClr val="262626"/>
                </a:solidFill>
              </a:rPr>
              <a:t>Familiarising with different languages </a:t>
            </a:r>
          </a:p>
        </p:txBody>
      </p:sp>
      <p:sp>
        <p:nvSpPr>
          <p:cNvPr id="44" name="Content Placeholder 43">
            <a:extLst>
              <a:ext uri="{FF2B5EF4-FFF2-40B4-BE49-F238E27FC236}">
                <a16:creationId xmlns:a16="http://schemas.microsoft.com/office/drawing/2014/main" id="{20CD1D8E-8DFD-AF9D-378E-B2F6B3D2DDE2}"/>
              </a:ext>
            </a:extLst>
          </p:cNvPr>
          <p:cNvSpPr>
            <a:spLocks noGrp="1"/>
          </p:cNvSpPr>
          <p:nvPr>
            <p:ph idx="1"/>
          </p:nvPr>
        </p:nvSpPr>
        <p:spPr>
          <a:xfrm>
            <a:off x="929141" y="2430471"/>
            <a:ext cx="2835464" cy="3552039"/>
          </a:xfrm>
        </p:spPr>
        <p:txBody>
          <a:bodyPr>
            <a:normAutofit/>
          </a:bodyPr>
          <a:lstStyle/>
          <a:p>
            <a:r>
              <a:rPr lang="en-US" sz="1800" dirty="0">
                <a:solidFill>
                  <a:srgbClr val="262626"/>
                </a:solidFill>
              </a:rPr>
              <a:t>Lions(2018) suggests that Italian is a romance language developed from vulgar Latin, it also is the official language of Italy, San Marino, Switzerland and Vatican City, as well as some parts of Croatia and Slovenia. </a:t>
            </a:r>
          </a:p>
        </p:txBody>
      </p:sp>
      <p:sp useBgFill="1">
        <p:nvSpPr>
          <p:cNvPr id="53" name="Rectangle 52">
            <a:extLst>
              <a:ext uri="{FF2B5EF4-FFF2-40B4-BE49-F238E27FC236}">
                <a16:creationId xmlns:a16="http://schemas.microsoft.com/office/drawing/2014/main" id="{6C22FCAC-D7EC-4A52-B153-FF761E223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491" y="0"/>
            <a:ext cx="7396509"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A collage of a group of buildings&#10;&#10;Description automatically generated">
            <a:extLst>
              <a:ext uri="{FF2B5EF4-FFF2-40B4-BE49-F238E27FC236}">
                <a16:creationId xmlns:a16="http://schemas.microsoft.com/office/drawing/2014/main" id="{40A8F0C8-E28D-BD5B-A8C6-965A6139A5C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92442" y="972767"/>
            <a:ext cx="7396510" cy="4907038"/>
          </a:xfrm>
          <a:prstGeom prst="rect">
            <a:avLst/>
          </a:prstGeom>
        </p:spPr>
      </p:pic>
      <p:sp>
        <p:nvSpPr>
          <p:cNvPr id="8" name="TextBox 7">
            <a:extLst>
              <a:ext uri="{FF2B5EF4-FFF2-40B4-BE49-F238E27FC236}">
                <a16:creationId xmlns:a16="http://schemas.microsoft.com/office/drawing/2014/main" id="{15EB829F-03A8-FBF9-67A5-4DA33E07A621}"/>
              </a:ext>
            </a:extLst>
          </p:cNvPr>
          <p:cNvSpPr txBox="1"/>
          <p:nvPr/>
        </p:nvSpPr>
        <p:spPr>
          <a:xfrm>
            <a:off x="10638399" y="5273749"/>
            <a:ext cx="1550553" cy="369332"/>
          </a:xfrm>
          <a:prstGeom prst="rect">
            <a:avLst/>
          </a:prstGeom>
          <a:noFill/>
        </p:spPr>
        <p:txBody>
          <a:bodyPr wrap="none" rtlCol="0">
            <a:spAutoFit/>
          </a:bodyPr>
          <a:lstStyle/>
          <a:p>
            <a:r>
              <a:rPr lang="en-GB" dirty="0"/>
              <a:t>LYONS (2018)</a:t>
            </a:r>
          </a:p>
        </p:txBody>
      </p:sp>
    </p:spTree>
    <p:extLst>
      <p:ext uri="{BB962C8B-B14F-4D97-AF65-F5344CB8AC3E}">
        <p14:creationId xmlns:p14="http://schemas.microsoft.com/office/powerpoint/2010/main" val="21128817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4" name="Rectangle 93">
            <a:extLst>
              <a:ext uri="{FF2B5EF4-FFF2-40B4-BE49-F238E27FC236}">
                <a16:creationId xmlns:a16="http://schemas.microsoft.com/office/drawing/2014/main" id="{5EB8E3BF-F464-4900-8994-851061A9A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water canal with boats and buildings in the background with Grand Canal in the background&#10;&#10;Description automatically generated">
            <a:extLst>
              <a:ext uri="{FF2B5EF4-FFF2-40B4-BE49-F238E27FC236}">
                <a16:creationId xmlns:a16="http://schemas.microsoft.com/office/drawing/2014/main" id="{1DEE374F-6C69-1DA7-4EE5-65D6531B892C}"/>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B6D387CF-42E2-F86C-6E51-787A4434DFC2}"/>
              </a:ext>
            </a:extLst>
          </p:cNvPr>
          <p:cNvSpPr>
            <a:spLocks noGrp="1"/>
          </p:cNvSpPr>
          <p:nvPr>
            <p:ph type="title"/>
          </p:nvPr>
        </p:nvSpPr>
        <p:spPr>
          <a:xfrm>
            <a:off x="1295402" y="982132"/>
            <a:ext cx="9601196" cy="1303867"/>
          </a:xfrm>
        </p:spPr>
        <p:txBody>
          <a:bodyPr>
            <a:normAutofit/>
          </a:bodyPr>
          <a:lstStyle/>
          <a:p>
            <a:r>
              <a:rPr lang="en-GB" dirty="0">
                <a:solidFill>
                  <a:srgbClr val="FFFFFF"/>
                </a:solidFill>
              </a:rPr>
              <a:t>Language awareness skills </a:t>
            </a:r>
          </a:p>
        </p:txBody>
      </p:sp>
      <p:cxnSp>
        <p:nvCxnSpPr>
          <p:cNvPr id="95" name="Straight Connector 94">
            <a:extLst>
              <a:ext uri="{FF2B5EF4-FFF2-40B4-BE49-F238E27FC236}">
                <a16:creationId xmlns:a16="http://schemas.microsoft.com/office/drawing/2014/main" id="{8E0602D6-3A81-42F8-AE67-1BAAFC967C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421466"/>
            <a:ext cx="9144000" cy="0"/>
          </a:xfrm>
          <a:prstGeom prst="line">
            <a:avLst/>
          </a:prstGeom>
          <a:ln w="15875">
            <a:solidFill>
              <a:srgbClr val="FFFFFF"/>
            </a:solidFill>
          </a:ln>
        </p:spPr>
        <p:style>
          <a:lnRef idx="2">
            <a:schemeClr val="accent1"/>
          </a:lnRef>
          <a:fillRef idx="0">
            <a:schemeClr val="accent1"/>
          </a:fillRef>
          <a:effectRef idx="1">
            <a:schemeClr val="accent1"/>
          </a:effectRef>
          <a:fontRef idx="minor">
            <a:schemeClr val="tx1"/>
          </a:fontRef>
        </p:style>
      </p:cxnSp>
      <p:sp>
        <p:nvSpPr>
          <p:cNvPr id="96" name="Content Placeholder 8">
            <a:extLst>
              <a:ext uri="{FF2B5EF4-FFF2-40B4-BE49-F238E27FC236}">
                <a16:creationId xmlns:a16="http://schemas.microsoft.com/office/drawing/2014/main" id="{703FDA4B-A6DD-B433-C43B-80CC176643A3}"/>
              </a:ext>
            </a:extLst>
          </p:cNvPr>
          <p:cNvSpPr>
            <a:spLocks noGrp="1"/>
          </p:cNvSpPr>
          <p:nvPr>
            <p:ph idx="1"/>
          </p:nvPr>
        </p:nvSpPr>
        <p:spPr>
          <a:xfrm>
            <a:off x="1295401" y="2556932"/>
            <a:ext cx="9601196" cy="3318936"/>
          </a:xfrm>
        </p:spPr>
        <p:txBody>
          <a:bodyPr>
            <a:normAutofit lnSpcReduction="10000"/>
          </a:bodyPr>
          <a:lstStyle/>
          <a:p>
            <a:pPr marL="0" indent="0">
              <a:buNone/>
            </a:pPr>
            <a:r>
              <a:rPr lang="en-US" dirty="0">
                <a:solidFill>
                  <a:srgbClr val="FFFFFF"/>
                </a:solidFill>
              </a:rPr>
              <a:t>Wood’s(2020) reasons why to learn Italian: </a:t>
            </a:r>
          </a:p>
          <a:p>
            <a:r>
              <a:rPr lang="en-US" dirty="0">
                <a:solidFill>
                  <a:srgbClr val="FFFFFF"/>
                </a:solidFill>
              </a:rPr>
              <a:t>Start speaking Italian from day one.</a:t>
            </a:r>
          </a:p>
          <a:p>
            <a:r>
              <a:rPr lang="en-US" dirty="0">
                <a:solidFill>
                  <a:srgbClr val="FFFFFF"/>
                </a:solidFill>
              </a:rPr>
              <a:t>Understanding both English and Italian is much easier since they share some similar words.</a:t>
            </a:r>
          </a:p>
          <a:p>
            <a:r>
              <a:rPr lang="en-US" dirty="0">
                <a:solidFill>
                  <a:srgbClr val="FFFFFF"/>
                </a:solidFill>
              </a:rPr>
              <a:t> Understanding Italian menus and being able to answer any question from it</a:t>
            </a:r>
          </a:p>
          <a:p>
            <a:endParaRPr lang="en-US" dirty="0">
              <a:solidFill>
                <a:srgbClr val="FFFFFF"/>
              </a:solidFill>
            </a:endParaRPr>
          </a:p>
          <a:p>
            <a:pPr marL="0" indent="0">
              <a:buNone/>
            </a:pPr>
            <a:r>
              <a:rPr lang="en-US" dirty="0">
                <a:solidFill>
                  <a:srgbClr val="FFFFFF"/>
                </a:solidFill>
              </a:rPr>
              <a:t> </a:t>
            </a:r>
          </a:p>
        </p:txBody>
      </p:sp>
      <p:sp>
        <p:nvSpPr>
          <p:cNvPr id="6" name="TextBox 5">
            <a:extLst>
              <a:ext uri="{FF2B5EF4-FFF2-40B4-BE49-F238E27FC236}">
                <a16:creationId xmlns:a16="http://schemas.microsoft.com/office/drawing/2014/main" id="{DE36B29F-6472-ED30-FA68-E4645F5A556A}"/>
              </a:ext>
            </a:extLst>
          </p:cNvPr>
          <p:cNvSpPr txBox="1"/>
          <p:nvPr/>
        </p:nvSpPr>
        <p:spPr>
          <a:xfrm>
            <a:off x="9611832" y="5506536"/>
            <a:ext cx="1446028" cy="369332"/>
          </a:xfrm>
          <a:prstGeom prst="rect">
            <a:avLst/>
          </a:prstGeom>
          <a:noFill/>
        </p:spPr>
        <p:txBody>
          <a:bodyPr wrap="square" rtlCol="0">
            <a:spAutoFit/>
          </a:bodyPr>
          <a:lstStyle/>
          <a:p>
            <a:r>
              <a:rPr lang="en-GB" dirty="0"/>
              <a:t>Wood(2020)</a:t>
            </a:r>
          </a:p>
        </p:txBody>
      </p:sp>
    </p:spTree>
    <p:extLst>
      <p:ext uri="{BB962C8B-B14F-4D97-AF65-F5344CB8AC3E}">
        <p14:creationId xmlns:p14="http://schemas.microsoft.com/office/powerpoint/2010/main" val="159975147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5EB8E3BF-F464-4900-8994-851061A9A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ity with buildings and a bridge&#10;&#10;Description automatically generated with medium confidence">
            <a:extLst>
              <a:ext uri="{FF2B5EF4-FFF2-40B4-BE49-F238E27FC236}">
                <a16:creationId xmlns:a16="http://schemas.microsoft.com/office/drawing/2014/main" id="{67025017-C761-2022-6B7B-FB6625812595}"/>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l="2028" r="37972"/>
          <a:stretch/>
        </p:blipFill>
        <p:spPr>
          <a:xfrm>
            <a:off x="20" y="10"/>
            <a:ext cx="12191980" cy="6857990"/>
          </a:xfrm>
          <a:prstGeom prst="rect">
            <a:avLst/>
          </a:prstGeom>
        </p:spPr>
      </p:pic>
      <p:sp>
        <p:nvSpPr>
          <p:cNvPr id="2" name="Title 1">
            <a:extLst>
              <a:ext uri="{FF2B5EF4-FFF2-40B4-BE49-F238E27FC236}">
                <a16:creationId xmlns:a16="http://schemas.microsoft.com/office/drawing/2014/main" id="{19315F24-2E3B-9A7F-E3E8-E5CD704259B4}"/>
              </a:ext>
            </a:extLst>
          </p:cNvPr>
          <p:cNvSpPr>
            <a:spLocks noGrp="1"/>
          </p:cNvSpPr>
          <p:nvPr>
            <p:ph type="title"/>
          </p:nvPr>
        </p:nvSpPr>
        <p:spPr>
          <a:xfrm>
            <a:off x="1295402" y="982132"/>
            <a:ext cx="9601196" cy="1303867"/>
          </a:xfrm>
        </p:spPr>
        <p:txBody>
          <a:bodyPr>
            <a:normAutofit fontScale="90000"/>
          </a:bodyPr>
          <a:lstStyle/>
          <a:p>
            <a:r>
              <a:rPr lang="en-GB" dirty="0">
                <a:solidFill>
                  <a:srgbClr val="FFFFFF"/>
                </a:solidFill>
              </a:rPr>
              <a:t> Polite or Impolite. Things to consider while talking to Italian customers. </a:t>
            </a:r>
          </a:p>
        </p:txBody>
      </p:sp>
      <p:cxnSp>
        <p:nvCxnSpPr>
          <p:cNvPr id="46" name="Straight Connector 45">
            <a:extLst>
              <a:ext uri="{FF2B5EF4-FFF2-40B4-BE49-F238E27FC236}">
                <a16:creationId xmlns:a16="http://schemas.microsoft.com/office/drawing/2014/main" id="{8E0602D6-3A81-42F8-AE67-1BAAFC967C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421466"/>
            <a:ext cx="9144000" cy="0"/>
          </a:xfrm>
          <a:prstGeom prst="line">
            <a:avLst/>
          </a:prstGeom>
          <a:ln w="15875">
            <a:solidFill>
              <a:srgbClr val="FFFFFF"/>
            </a:solidFill>
          </a:ln>
        </p:spPr>
        <p:style>
          <a:lnRef idx="2">
            <a:schemeClr val="accent1"/>
          </a:lnRef>
          <a:fillRef idx="0">
            <a:schemeClr val="accent1"/>
          </a:fillRef>
          <a:effectRef idx="1">
            <a:schemeClr val="accent1"/>
          </a:effectRef>
          <a:fontRef idx="minor">
            <a:schemeClr val="tx1"/>
          </a:fontRef>
        </p:style>
      </p:cxnSp>
      <p:sp>
        <p:nvSpPr>
          <p:cNvPr id="47" name="Content Placeholder 8">
            <a:extLst>
              <a:ext uri="{FF2B5EF4-FFF2-40B4-BE49-F238E27FC236}">
                <a16:creationId xmlns:a16="http://schemas.microsoft.com/office/drawing/2014/main" id="{95E3B7A5-FBEF-5385-6A2E-B1C36EF4D1DE}"/>
              </a:ext>
            </a:extLst>
          </p:cNvPr>
          <p:cNvSpPr>
            <a:spLocks noGrp="1"/>
          </p:cNvSpPr>
          <p:nvPr>
            <p:ph idx="1"/>
          </p:nvPr>
        </p:nvSpPr>
        <p:spPr>
          <a:xfrm>
            <a:off x="435935" y="2556931"/>
            <a:ext cx="11249246" cy="3982081"/>
          </a:xfrm>
        </p:spPr>
        <p:txBody>
          <a:bodyPr>
            <a:normAutofit/>
          </a:bodyPr>
          <a:lstStyle/>
          <a:p>
            <a:r>
              <a:rPr lang="en-US" dirty="0">
                <a:solidFill>
                  <a:srgbClr val="FFFFFF"/>
                </a:solidFill>
              </a:rPr>
              <a:t>First impression is a must,  Italians appreciate nightly, stylish and conservative suits.</a:t>
            </a:r>
          </a:p>
          <a:p>
            <a:r>
              <a:rPr lang="en-US" dirty="0">
                <a:solidFill>
                  <a:srgbClr val="FFFFFF"/>
                </a:solidFill>
              </a:rPr>
              <a:t>Punctuality is key, whether the customer respects that rule or not.</a:t>
            </a:r>
          </a:p>
          <a:p>
            <a:r>
              <a:rPr lang="en-US" dirty="0">
                <a:solidFill>
                  <a:srgbClr val="FFFFFF"/>
                </a:solidFill>
              </a:rPr>
              <a:t>Exchanging business cards and checking them after is a plus, this boosts the customer’s respect towards the business.</a:t>
            </a:r>
          </a:p>
          <a:p>
            <a:r>
              <a:rPr lang="en-US" dirty="0">
                <a:solidFill>
                  <a:srgbClr val="FFFFFF"/>
                </a:solidFill>
              </a:rPr>
              <a:t>Within a group of Italian customers make sure to keep a firm and close dialogue with the person in charge, otherwise, you might end up in a multitude of conversations and that is not the point.</a:t>
            </a:r>
          </a:p>
        </p:txBody>
      </p:sp>
      <p:sp>
        <p:nvSpPr>
          <p:cNvPr id="6" name="TextBox 5">
            <a:extLst>
              <a:ext uri="{FF2B5EF4-FFF2-40B4-BE49-F238E27FC236}">
                <a16:creationId xmlns:a16="http://schemas.microsoft.com/office/drawing/2014/main" id="{CFCD4D64-7DE0-6589-5B02-6376CFA2CC19}"/>
              </a:ext>
            </a:extLst>
          </p:cNvPr>
          <p:cNvSpPr txBox="1"/>
          <p:nvPr/>
        </p:nvSpPr>
        <p:spPr>
          <a:xfrm>
            <a:off x="9901411" y="6144508"/>
            <a:ext cx="1600503" cy="369332"/>
          </a:xfrm>
          <a:prstGeom prst="rect">
            <a:avLst/>
          </a:prstGeom>
          <a:noFill/>
        </p:spPr>
        <p:txBody>
          <a:bodyPr wrap="none" rtlCol="0">
            <a:spAutoFit/>
          </a:bodyPr>
          <a:lstStyle/>
          <a:p>
            <a:r>
              <a:rPr lang="en-GB" dirty="0"/>
              <a:t>Evanson (2017)</a:t>
            </a:r>
          </a:p>
        </p:txBody>
      </p:sp>
    </p:spTree>
    <p:extLst>
      <p:ext uri="{BB962C8B-B14F-4D97-AF65-F5344CB8AC3E}">
        <p14:creationId xmlns:p14="http://schemas.microsoft.com/office/powerpoint/2010/main" val="166573863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79CD6-2FBE-499F-CCF3-CB84DEFCAC45}"/>
              </a:ext>
            </a:extLst>
          </p:cNvPr>
          <p:cNvSpPr>
            <a:spLocks noGrp="1"/>
          </p:cNvSpPr>
          <p:nvPr>
            <p:ph type="title"/>
          </p:nvPr>
        </p:nvSpPr>
        <p:spPr/>
        <p:txBody>
          <a:bodyPr/>
          <a:lstStyle/>
          <a:p>
            <a:r>
              <a:rPr lang="en-GB" dirty="0"/>
              <a:t>Why it pays to be bilingual or multilingual. </a:t>
            </a:r>
          </a:p>
        </p:txBody>
      </p:sp>
      <p:pic>
        <p:nvPicPr>
          <p:cNvPr id="4" name="Online Media 3" title="Is a language certificate worth it? Reasons why you should certify your language skills">
            <a:hlinkClick r:id="" action="ppaction://media"/>
            <a:extLst>
              <a:ext uri="{FF2B5EF4-FFF2-40B4-BE49-F238E27FC236}">
                <a16:creationId xmlns:a16="http://schemas.microsoft.com/office/drawing/2014/main" id="{508CDD45-8385-7602-4915-24D3EE2D0333}"/>
              </a:ext>
            </a:extLst>
          </p:cNvPr>
          <p:cNvPicPr>
            <a:picLocks noGrp="1" noRot="1" noChangeAspect="1"/>
          </p:cNvPicPr>
          <p:nvPr>
            <p:ph idx="1"/>
            <a:videoFile r:link="rId1"/>
          </p:nvPr>
        </p:nvPicPr>
        <p:blipFill>
          <a:blip r:embed="rId4"/>
          <a:stretch>
            <a:fillRect/>
          </a:stretch>
        </p:blipFill>
        <p:spPr>
          <a:xfrm>
            <a:off x="733647" y="2445488"/>
            <a:ext cx="6613451" cy="3430380"/>
          </a:xfrm>
          <a:prstGeom prst="rect">
            <a:avLst/>
          </a:prstGeom>
        </p:spPr>
      </p:pic>
      <p:sp>
        <p:nvSpPr>
          <p:cNvPr id="6" name="TextBox 5">
            <a:extLst>
              <a:ext uri="{FF2B5EF4-FFF2-40B4-BE49-F238E27FC236}">
                <a16:creationId xmlns:a16="http://schemas.microsoft.com/office/drawing/2014/main" id="{551E7EB3-8752-2EE3-AAD8-5E5FF4ADA6CF}"/>
              </a:ext>
            </a:extLst>
          </p:cNvPr>
          <p:cNvSpPr txBox="1"/>
          <p:nvPr/>
        </p:nvSpPr>
        <p:spPr>
          <a:xfrm>
            <a:off x="637952" y="5850691"/>
            <a:ext cx="3806457" cy="369332"/>
          </a:xfrm>
          <a:prstGeom prst="rect">
            <a:avLst/>
          </a:prstGeom>
          <a:noFill/>
        </p:spPr>
        <p:txBody>
          <a:bodyPr wrap="square" rtlCol="0">
            <a:spAutoFit/>
          </a:bodyPr>
          <a:lstStyle/>
          <a:p>
            <a:r>
              <a:rPr lang="en-GB" dirty="0"/>
              <a:t>Language Testing International (2022) </a:t>
            </a:r>
          </a:p>
        </p:txBody>
      </p:sp>
      <p:sp>
        <p:nvSpPr>
          <p:cNvPr id="7" name="TextBox 6">
            <a:extLst>
              <a:ext uri="{FF2B5EF4-FFF2-40B4-BE49-F238E27FC236}">
                <a16:creationId xmlns:a16="http://schemas.microsoft.com/office/drawing/2014/main" id="{7773ECEA-52D6-0AE3-898E-08C8E14FD4D7}"/>
              </a:ext>
            </a:extLst>
          </p:cNvPr>
          <p:cNvSpPr txBox="1"/>
          <p:nvPr/>
        </p:nvSpPr>
        <p:spPr>
          <a:xfrm>
            <a:off x="7538484" y="2562447"/>
            <a:ext cx="3358113" cy="2585323"/>
          </a:xfrm>
          <a:prstGeom prst="rect">
            <a:avLst/>
          </a:prstGeom>
          <a:noFill/>
        </p:spPr>
        <p:txBody>
          <a:bodyPr wrap="square" rtlCol="0">
            <a:spAutoFit/>
          </a:bodyPr>
          <a:lstStyle/>
          <a:p>
            <a:r>
              <a:rPr lang="en-GB" dirty="0"/>
              <a:t>White (2022)points out some of the changes that have happened in the last years regarding bilingual and multilingual individuals such as:</a:t>
            </a:r>
          </a:p>
          <a:p>
            <a:r>
              <a:rPr lang="en-GB" dirty="0"/>
              <a:t>An increasing number of jobs that request multilingual speakers and, an increased number of job opportunities threw out the company worldwide. </a:t>
            </a:r>
          </a:p>
        </p:txBody>
      </p:sp>
    </p:spTree>
    <p:extLst>
      <p:ext uri="{BB962C8B-B14F-4D97-AF65-F5344CB8AC3E}">
        <p14:creationId xmlns:p14="http://schemas.microsoft.com/office/powerpoint/2010/main" val="135414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4D6EDFC-25FE-C653-AACB-D4FE436895F9}"/>
              </a:ext>
            </a:extLst>
          </p:cNvPr>
          <p:cNvSpPr>
            <a:spLocks noGrp="1"/>
          </p:cNvSpPr>
          <p:nvPr>
            <p:ph type="title"/>
          </p:nvPr>
        </p:nvSpPr>
        <p:spPr>
          <a:xfrm>
            <a:off x="952108" y="954756"/>
            <a:ext cx="2730414" cy="4946003"/>
          </a:xfrm>
        </p:spPr>
        <p:txBody>
          <a:bodyPr>
            <a:normAutofit/>
          </a:bodyPr>
          <a:lstStyle/>
          <a:p>
            <a:r>
              <a:rPr lang="en-GB" dirty="0">
                <a:solidFill>
                  <a:srgbClr val="FFFFFF"/>
                </a:solidFill>
              </a:rPr>
              <a:t>Any questions?</a:t>
            </a:r>
          </a:p>
        </p:txBody>
      </p:sp>
      <p:sp>
        <p:nvSpPr>
          <p:cNvPr id="19" name="Rectangle 18">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Content Placeholder 10" descr="A question mark made of words&#10;&#10;Description automatically generated">
            <a:extLst>
              <a:ext uri="{FF2B5EF4-FFF2-40B4-BE49-F238E27FC236}">
                <a16:creationId xmlns:a16="http://schemas.microsoft.com/office/drawing/2014/main" id="{1C83C3C1-07FF-FBB4-A194-D07042DA915B}"/>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4654296" y="57840"/>
            <a:ext cx="7537704" cy="6800160"/>
          </a:xfrm>
        </p:spPr>
      </p:pic>
    </p:spTree>
    <p:extLst>
      <p:ext uri="{BB962C8B-B14F-4D97-AF65-F5344CB8AC3E}">
        <p14:creationId xmlns:p14="http://schemas.microsoft.com/office/powerpoint/2010/main" val="35067020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3D55349-FD71-EBEB-BB8C-0AF823ABAC67}"/>
              </a:ext>
            </a:extLst>
          </p:cNvPr>
          <p:cNvSpPr>
            <a:spLocks noGrp="1"/>
          </p:cNvSpPr>
          <p:nvPr>
            <p:ph type="title"/>
          </p:nvPr>
        </p:nvSpPr>
        <p:spPr>
          <a:xfrm>
            <a:off x="952108" y="954756"/>
            <a:ext cx="2730414" cy="4946003"/>
          </a:xfrm>
        </p:spPr>
        <p:txBody>
          <a:bodyPr>
            <a:normAutofit/>
          </a:bodyPr>
          <a:lstStyle/>
          <a:p>
            <a:r>
              <a:rPr lang="en-GB">
                <a:solidFill>
                  <a:srgbClr val="FFFFFF"/>
                </a:solidFill>
              </a:rPr>
              <a:t>Reference List:</a:t>
            </a:r>
          </a:p>
        </p:txBody>
      </p:sp>
      <p:sp>
        <p:nvSpPr>
          <p:cNvPr id="35" name="Rectangle 34">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Content Placeholder 2">
            <a:extLst>
              <a:ext uri="{FF2B5EF4-FFF2-40B4-BE49-F238E27FC236}">
                <a16:creationId xmlns:a16="http://schemas.microsoft.com/office/drawing/2014/main" id="{D9B2AB10-E2A2-4049-A74A-53C540C4DC19}"/>
              </a:ext>
            </a:extLst>
          </p:cNvPr>
          <p:cNvSpPr>
            <a:spLocks noGrp="1"/>
          </p:cNvSpPr>
          <p:nvPr>
            <p:ph idx="1"/>
          </p:nvPr>
        </p:nvSpPr>
        <p:spPr>
          <a:xfrm>
            <a:off x="5140934" y="469900"/>
            <a:ext cx="5953630" cy="5405968"/>
          </a:xfrm>
        </p:spPr>
        <p:txBody>
          <a:bodyPr anchor="ctr">
            <a:normAutofit/>
          </a:bodyPr>
          <a:lstStyle/>
          <a:p>
            <a:pPr>
              <a:lnSpc>
                <a:spcPct val="90000"/>
              </a:lnSpc>
              <a:buFont typeface="Wingdings" panose="05000000000000000000" pitchFamily="2" charset="2"/>
              <a:buChar char="v"/>
            </a:pPr>
            <a:r>
              <a:rPr lang="en-GB" sz="1100"/>
              <a:t>Microsoft PowerPoint Presentation (2023) </a:t>
            </a:r>
            <a:r>
              <a:rPr lang="en-GB" sz="1100" i="1"/>
              <a:t>Design Slides Photo Background</a:t>
            </a:r>
            <a:r>
              <a:rPr lang="en-GB" sz="1100"/>
              <a:t>. ( Accessed: 24 October 2023)</a:t>
            </a:r>
          </a:p>
          <a:p>
            <a:pPr>
              <a:lnSpc>
                <a:spcPct val="90000"/>
              </a:lnSpc>
              <a:buFont typeface="Wingdings" panose="05000000000000000000" pitchFamily="2" charset="2"/>
              <a:buChar char="v"/>
            </a:pPr>
            <a:r>
              <a:rPr lang="en-GB" sz="1100"/>
              <a:t>Canva (2023). </a:t>
            </a:r>
            <a:r>
              <a:rPr lang="en-GB" sz="1100" i="1"/>
              <a:t>Canva Logo</a:t>
            </a:r>
            <a:r>
              <a:rPr lang="en-GB" sz="1100"/>
              <a:t>. [Online] Available at: </a:t>
            </a:r>
            <a:r>
              <a:rPr lang="en-GB" sz="1100">
                <a:hlinkClick r:id="rId3"/>
              </a:rPr>
              <a:t>https://www.canva.com/design/DAFyLrG9ABw/WGvYC8WaW5lqOeLMcOexWA/edit?utm_content=DAFyLrG9ABw&amp;utm_campaign=designshare&amp;utm_medium=link2&amp;utm_source=sharebutton</a:t>
            </a:r>
            <a:r>
              <a:rPr lang="en-GB" sz="1100"/>
              <a:t> ( Accessed: 24 October 2023)</a:t>
            </a:r>
          </a:p>
          <a:p>
            <a:pPr>
              <a:lnSpc>
                <a:spcPct val="90000"/>
              </a:lnSpc>
              <a:buFont typeface="Wingdings" panose="05000000000000000000" pitchFamily="2" charset="2"/>
              <a:buChar char="v"/>
            </a:pPr>
            <a:r>
              <a:rPr lang="en-GB" sz="1100"/>
              <a:t>Tedx Talks (2018) </a:t>
            </a:r>
            <a:r>
              <a:rPr lang="en-GB" sz="1100" i="1"/>
              <a:t>Embracing Multilingualism and Eradicating Linguistic Bias </a:t>
            </a:r>
            <a:r>
              <a:rPr lang="en-GB" sz="1100"/>
              <a:t>| Karen Leung | TEDxWWU - YouTube. [Online] Available at: </a:t>
            </a:r>
            <a:r>
              <a:rPr lang="en-GB" sz="1100">
                <a:hlinkClick r:id="rId4"/>
              </a:rPr>
              <a:t>https://www.youtube.com/watch?v=S8QrGsxeEq8</a:t>
            </a:r>
            <a:r>
              <a:rPr lang="en-GB" sz="1100"/>
              <a:t>  (Accessed: 24 October 2023).</a:t>
            </a:r>
          </a:p>
          <a:p>
            <a:pPr>
              <a:lnSpc>
                <a:spcPct val="90000"/>
              </a:lnSpc>
              <a:buFont typeface="Wingdings" panose="05000000000000000000" pitchFamily="2" charset="2"/>
              <a:buChar char="v"/>
            </a:pPr>
            <a:r>
              <a:rPr lang="en-GB" sz="1100"/>
              <a:t>United Language Group (2023) </a:t>
            </a:r>
            <a:r>
              <a:rPr lang="en-GB" sz="1100" i="1"/>
              <a:t>9 Intriguing Facts About the Italian Language</a:t>
            </a:r>
            <a:r>
              <a:rPr lang="en-GB" sz="1100"/>
              <a:t>. [Online] Available at: </a:t>
            </a:r>
            <a:r>
              <a:rPr lang="en-GB" sz="1100">
                <a:hlinkClick r:id="rId5"/>
              </a:rPr>
              <a:t>https://www.unitedlanguagegroup.com/blog/italian-language-facts</a:t>
            </a:r>
            <a:r>
              <a:rPr lang="en-GB" sz="1100"/>
              <a:t>  (Accessed: 26 October 2023).</a:t>
            </a:r>
          </a:p>
          <a:p>
            <a:pPr>
              <a:lnSpc>
                <a:spcPct val="90000"/>
              </a:lnSpc>
              <a:buFont typeface="Wingdings" panose="05000000000000000000" pitchFamily="2" charset="2"/>
              <a:buChar char="v"/>
            </a:pPr>
            <a:r>
              <a:rPr lang="en-GB" sz="1100"/>
              <a:t>Dylan Lyons(2018) </a:t>
            </a:r>
            <a:r>
              <a:rPr lang="en-GB" sz="1100" i="1"/>
              <a:t>How Many People Speak Italian, And Where Is It Spoken?/Did you know Italian is spoken in more than 30 countries around the world?</a:t>
            </a:r>
            <a:r>
              <a:rPr lang="en-GB" sz="1100"/>
              <a:t> [Online] Available at: https://www.babbel.com/en/magazine/how-many-people-speak-italian-where-spoken (Accessed: 26 October 2023).</a:t>
            </a:r>
          </a:p>
          <a:p>
            <a:pPr>
              <a:lnSpc>
                <a:spcPct val="90000"/>
              </a:lnSpc>
              <a:buFont typeface="Wingdings" panose="05000000000000000000" pitchFamily="2" charset="2"/>
              <a:buChar char="v"/>
            </a:pPr>
            <a:r>
              <a:rPr lang="en-GB" sz="1100"/>
              <a:t>ED M. WOOD (2020)</a:t>
            </a:r>
            <a:r>
              <a:rPr lang="en-GB" sz="1100" i="1"/>
              <a:t>The Top 5 Reasons To Learn Italian. </a:t>
            </a:r>
            <a:r>
              <a:rPr lang="en-GB" sz="1100"/>
              <a:t>[Online] Available at: </a:t>
            </a:r>
            <a:r>
              <a:rPr lang="en-GB" sz="1100">
                <a:hlinkClick r:id="rId6"/>
              </a:rPr>
              <a:t>https://www.babbel.com/en/magazine/top-5-reasons-to-learn-italian</a:t>
            </a:r>
            <a:r>
              <a:rPr lang="en-GB" sz="1100"/>
              <a:t>  (Accessed: 26 October 2023).</a:t>
            </a:r>
          </a:p>
          <a:p>
            <a:pPr>
              <a:lnSpc>
                <a:spcPct val="90000"/>
              </a:lnSpc>
              <a:buFont typeface="Wingdings" panose="05000000000000000000" pitchFamily="2" charset="2"/>
              <a:buChar char="v"/>
            </a:pPr>
            <a:r>
              <a:rPr lang="en-GB" sz="1100"/>
              <a:t>Nina Evason (2017).</a:t>
            </a:r>
            <a:r>
              <a:rPr lang="en-GB" sz="1100" i="1"/>
              <a:t> Italian Culture./Business Culture.</a:t>
            </a:r>
            <a:r>
              <a:rPr lang="en-GB" sz="1100"/>
              <a:t> [Online] Available at: </a:t>
            </a:r>
            <a:r>
              <a:rPr lang="en-GB" sz="1100">
                <a:hlinkClick r:id="rId7"/>
              </a:rPr>
              <a:t>https://culturalatlas.sbs.com.au/italian-culture/italian-culture-business-culture</a:t>
            </a:r>
            <a:r>
              <a:rPr lang="en-GB" sz="1100"/>
              <a:t>  (Accessed: 26 October 2023).</a:t>
            </a:r>
          </a:p>
          <a:p>
            <a:pPr>
              <a:lnSpc>
                <a:spcPct val="90000"/>
              </a:lnSpc>
              <a:buFont typeface="Wingdings" panose="05000000000000000000" pitchFamily="2" charset="2"/>
              <a:buChar char="v"/>
            </a:pPr>
            <a:r>
              <a:rPr lang="en-GB" sz="1100"/>
              <a:t>Language Testing International (2022) </a:t>
            </a:r>
            <a:r>
              <a:rPr lang="en-GB" sz="1100" i="1"/>
              <a:t>Is a language certificate worth it? Reasons why you should certify your language skills - YouTube</a:t>
            </a:r>
            <a:r>
              <a:rPr lang="en-GB" sz="1100"/>
              <a:t>. Available at: </a:t>
            </a:r>
            <a:r>
              <a:rPr lang="en-GB" sz="1100">
                <a:hlinkClick r:id="rId8"/>
              </a:rPr>
              <a:t>https://www.youtube.com/watch?v=tTTY1PKQlc0</a:t>
            </a:r>
            <a:r>
              <a:rPr lang="en-GB" sz="1100"/>
              <a:t>  [Online] (Accessed: 26 October 2023).</a:t>
            </a:r>
          </a:p>
          <a:p>
            <a:pPr>
              <a:lnSpc>
                <a:spcPct val="90000"/>
              </a:lnSpc>
              <a:buFont typeface="Wingdings" panose="05000000000000000000" pitchFamily="2" charset="2"/>
              <a:buChar char="v"/>
            </a:pPr>
            <a:r>
              <a:rPr lang="en-GB" sz="1100"/>
              <a:t>GW White (2022). </a:t>
            </a:r>
            <a:r>
              <a:rPr lang="en-GB" sz="1100" i="1"/>
              <a:t>Why It Pays to Be Bilingual</a:t>
            </a:r>
            <a:r>
              <a:rPr lang="en-GB" sz="1100"/>
              <a:t>. [Online] Available at: </a:t>
            </a:r>
            <a:r>
              <a:rPr lang="en-GB" sz="1100">
                <a:hlinkClick r:id="rId9"/>
              </a:rPr>
              <a:t>https://www.languagetesting.com/blog/why-it-pays-to-be-bilingual/</a:t>
            </a:r>
            <a:r>
              <a:rPr lang="en-GB" sz="1100"/>
              <a:t>  (Accessed: 26 October 2023).</a:t>
            </a:r>
          </a:p>
          <a:p>
            <a:pPr>
              <a:lnSpc>
                <a:spcPct val="90000"/>
              </a:lnSpc>
              <a:buFont typeface="Wingdings" panose="05000000000000000000" pitchFamily="2" charset="2"/>
              <a:buChar char="v"/>
            </a:pPr>
            <a:r>
              <a:rPr lang="en-GB" sz="1100"/>
              <a:t>HollyVector (2023) </a:t>
            </a:r>
            <a:r>
              <a:rPr lang="en-GB" sz="1100" i="1"/>
              <a:t>Question mark from Question words. </a:t>
            </a:r>
            <a:r>
              <a:rPr lang="en-GB" sz="1100"/>
              <a:t>[Online] Available at: </a:t>
            </a:r>
            <a:r>
              <a:rPr lang="en-GB" sz="1100">
                <a:hlinkClick r:id="rId10"/>
              </a:rPr>
              <a:t>https://www.dreamstime.com/stock-photo-question-mark-question-words-black-image39920630</a:t>
            </a:r>
            <a:r>
              <a:rPr lang="en-GB" sz="1100"/>
              <a:t>  (Accessed: 26 October 2023).</a:t>
            </a:r>
          </a:p>
          <a:p>
            <a:pPr>
              <a:lnSpc>
                <a:spcPct val="90000"/>
              </a:lnSpc>
              <a:buFont typeface="Wingdings" panose="05000000000000000000" pitchFamily="2" charset="2"/>
              <a:buChar char="v"/>
            </a:pPr>
            <a:endParaRPr lang="en-GB" sz="1100"/>
          </a:p>
          <a:p>
            <a:pPr>
              <a:lnSpc>
                <a:spcPct val="90000"/>
              </a:lnSpc>
              <a:buFont typeface="Wingdings" panose="05000000000000000000" pitchFamily="2" charset="2"/>
              <a:buChar char="v"/>
            </a:pPr>
            <a:endParaRPr lang="en-GB" sz="1100"/>
          </a:p>
          <a:p>
            <a:pPr>
              <a:lnSpc>
                <a:spcPct val="90000"/>
              </a:lnSpc>
              <a:buFont typeface="Wingdings" panose="05000000000000000000" pitchFamily="2" charset="2"/>
              <a:buChar char="v"/>
            </a:pPr>
            <a:endParaRPr lang="en-GB" sz="1100"/>
          </a:p>
        </p:txBody>
      </p:sp>
    </p:spTree>
    <p:extLst>
      <p:ext uri="{BB962C8B-B14F-4D97-AF65-F5344CB8AC3E}">
        <p14:creationId xmlns:p14="http://schemas.microsoft.com/office/powerpoint/2010/main" val="12080006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2073</TotalTime>
  <Words>1327</Words>
  <Application>Microsoft Office PowerPoint</Application>
  <PresentationFormat>Widescreen</PresentationFormat>
  <Paragraphs>68</Paragraphs>
  <Slides>10</Slides>
  <Notes>9</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Garamond</vt:lpstr>
      <vt:lpstr>Wingdings</vt:lpstr>
      <vt:lpstr>Organic</vt:lpstr>
      <vt:lpstr>Benefits of multilingualism and the importance of language awareness skills for hotel staff.</vt:lpstr>
      <vt:lpstr>Welcome to </vt:lpstr>
      <vt:lpstr>Multilingualism </vt:lpstr>
      <vt:lpstr>Embracing Multilingualism and Eradicating Linguistic Bias.</vt:lpstr>
      <vt:lpstr>Familiarising with different languages </vt:lpstr>
      <vt:lpstr>Language awareness skills </vt:lpstr>
      <vt:lpstr> Polite or Impolite. Things to consider while talking to Italian customers. </vt:lpstr>
      <vt:lpstr>Why it pays to be bilingual or multilingual. </vt:lpstr>
      <vt:lpstr>Any questions?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Benefits of multilingualism and the importance of language awareness skills for hotel staff.</dc:title>
  <dc:creator>Anat Dranciuc-Georgescu</dc:creator>
  <cp:lastModifiedBy>Anat Dranciuc-Georgescu</cp:lastModifiedBy>
  <cp:revision>1</cp:revision>
  <dcterms:created xsi:type="dcterms:W3CDTF">2023-10-24T12:15:41Z</dcterms:created>
  <dcterms:modified xsi:type="dcterms:W3CDTF">2023-10-27T18:05:47Z</dcterms:modified>
</cp:coreProperties>
</file>