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8" r:id="rId1"/>
  </p:sldMasterIdLst>
  <p:notesMasterIdLst>
    <p:notesMasterId r:id="rId23"/>
  </p:notesMasterIdLst>
  <p:sldIdLst>
    <p:sldId id="257" r:id="rId2"/>
    <p:sldId id="256" r:id="rId3"/>
    <p:sldId id="258" r:id="rId4"/>
    <p:sldId id="260" r:id="rId5"/>
    <p:sldId id="261" r:id="rId6"/>
    <p:sldId id="259" r:id="rId7"/>
    <p:sldId id="262" r:id="rId8"/>
    <p:sldId id="263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8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571"/>
    <a:srgbClr val="65B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AF238C-5FF7-4C3D-BFB9-82D8C33E2D40}" v="242" dt="2026-06-30T20:23:56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3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Gulam Hafiz (2232603)" userId="c1ba127d-974a-4f1f-803d-9867bd2385d4" providerId="ADAL" clId="{81B83E7F-1A30-4D13-AD22-0C02FC14B5AC}"/>
    <pc:docChg chg="undo redo custSel addSld delSld modSld sldOrd">
      <pc:chgData name="Md Gulam Hafiz (2232603)" userId="c1ba127d-974a-4f1f-803d-9867bd2385d4" providerId="ADAL" clId="{81B83E7F-1A30-4D13-AD22-0C02FC14B5AC}" dt="2026-06-30T22:14:11.747" v="3516" actId="13926"/>
      <pc:docMkLst>
        <pc:docMk/>
      </pc:docMkLst>
      <pc:sldChg chg="modSp mod setBg">
        <pc:chgData name="Md Gulam Hafiz (2232603)" userId="c1ba127d-974a-4f1f-803d-9867bd2385d4" providerId="ADAL" clId="{81B83E7F-1A30-4D13-AD22-0C02FC14B5AC}" dt="2026-06-30T20:05:12.808" v="3326" actId="27636"/>
        <pc:sldMkLst>
          <pc:docMk/>
          <pc:sldMk cId="3961055166" sldId="256"/>
        </pc:sldMkLst>
        <pc:spChg chg="mod">
          <ac:chgData name="Md Gulam Hafiz (2232603)" userId="c1ba127d-974a-4f1f-803d-9867bd2385d4" providerId="ADAL" clId="{81B83E7F-1A30-4D13-AD22-0C02FC14B5AC}" dt="2026-06-30T19:30:20.402" v="3089" actId="14100"/>
          <ac:spMkLst>
            <pc:docMk/>
            <pc:sldMk cId="3961055166" sldId="256"/>
            <ac:spMk id="3" creationId="{78E56AAC-9738-A2F3-A1D8-0017DEB3A537}"/>
          </ac:spMkLst>
        </pc:spChg>
        <pc:spChg chg="mod">
          <ac:chgData name="Md Gulam Hafiz (2232603)" userId="c1ba127d-974a-4f1f-803d-9867bd2385d4" providerId="ADAL" clId="{81B83E7F-1A30-4D13-AD22-0C02FC14B5AC}" dt="2026-06-30T20:04:28.242" v="3321" actId="27636"/>
          <ac:spMkLst>
            <pc:docMk/>
            <pc:sldMk cId="3961055166" sldId="256"/>
            <ac:spMk id="5" creationId="{145EC640-8BA1-35B3-EC6D-65C66A021886}"/>
          </ac:spMkLst>
        </pc:spChg>
        <pc:spChg chg="mod">
          <ac:chgData name="Md Gulam Hafiz (2232603)" userId="c1ba127d-974a-4f1f-803d-9867bd2385d4" providerId="ADAL" clId="{81B83E7F-1A30-4D13-AD22-0C02FC14B5AC}" dt="2026-06-30T19:29:12.026" v="3084" actId="20577"/>
          <ac:spMkLst>
            <pc:docMk/>
            <pc:sldMk cId="3961055166" sldId="256"/>
            <ac:spMk id="23" creationId="{B7D6B0C0-70BB-67F9-20AB-3A5E854A52C7}"/>
          </ac:spMkLst>
        </pc:spChg>
        <pc:spChg chg="mod">
          <ac:chgData name="Md Gulam Hafiz (2232603)" userId="c1ba127d-974a-4f1f-803d-9867bd2385d4" providerId="ADAL" clId="{81B83E7F-1A30-4D13-AD22-0C02FC14B5AC}" dt="2026-06-30T19:30:44.418" v="3090" actId="1076"/>
          <ac:spMkLst>
            <pc:docMk/>
            <pc:sldMk cId="3961055166" sldId="256"/>
            <ac:spMk id="24" creationId="{2BFDF6F9-AC56-B4DD-D67C-82426E2C70C9}"/>
          </ac:spMkLst>
        </pc:spChg>
        <pc:spChg chg="mod">
          <ac:chgData name="Md Gulam Hafiz (2232603)" userId="c1ba127d-974a-4f1f-803d-9867bd2385d4" providerId="ADAL" clId="{81B83E7F-1A30-4D13-AD22-0C02FC14B5AC}" dt="2026-06-30T19:30:50.828" v="3091" actId="1076"/>
          <ac:spMkLst>
            <pc:docMk/>
            <pc:sldMk cId="3961055166" sldId="256"/>
            <ac:spMk id="26" creationId="{DD7314C7-CF9C-E0A3-A2B2-A7D6DA08942D}"/>
          </ac:spMkLst>
        </pc:spChg>
        <pc:spChg chg="mod">
          <ac:chgData name="Md Gulam Hafiz (2232603)" userId="c1ba127d-974a-4f1f-803d-9867bd2385d4" providerId="ADAL" clId="{81B83E7F-1A30-4D13-AD22-0C02FC14B5AC}" dt="2026-06-30T20:05:12.808" v="3326" actId="27636"/>
          <ac:spMkLst>
            <pc:docMk/>
            <pc:sldMk cId="3961055166" sldId="256"/>
            <ac:spMk id="27" creationId="{204C594F-C3EF-1A1C-7B87-D207EEDB98BB}"/>
          </ac:spMkLst>
        </pc:spChg>
        <pc:spChg chg="mod">
          <ac:chgData name="Md Gulam Hafiz (2232603)" userId="c1ba127d-974a-4f1f-803d-9867bd2385d4" providerId="ADAL" clId="{81B83E7F-1A30-4D13-AD22-0C02FC14B5AC}" dt="2026-06-30T20:05:12.800" v="3325" actId="27636"/>
          <ac:spMkLst>
            <pc:docMk/>
            <pc:sldMk cId="3961055166" sldId="256"/>
            <ac:spMk id="29" creationId="{9E4E5E13-58F6-A42E-54C4-7E871A435808}"/>
          </ac:spMkLst>
        </pc:spChg>
      </pc:sldChg>
      <pc:sldChg chg="setBg">
        <pc:chgData name="Md Gulam Hafiz (2232603)" userId="c1ba127d-974a-4f1f-803d-9867bd2385d4" providerId="ADAL" clId="{81B83E7F-1A30-4D13-AD22-0C02FC14B5AC}" dt="2026-06-30T00:12:12.895" v="476"/>
        <pc:sldMkLst>
          <pc:docMk/>
          <pc:sldMk cId="4241645532" sldId="257"/>
        </pc:sldMkLst>
      </pc:sldChg>
      <pc:sldChg chg="addSp delSp modSp mod setBg">
        <pc:chgData name="Md Gulam Hafiz (2232603)" userId="c1ba127d-974a-4f1f-803d-9867bd2385d4" providerId="ADAL" clId="{81B83E7F-1A30-4D13-AD22-0C02FC14B5AC}" dt="2026-06-30T22:02:17.037" v="3483" actId="478"/>
        <pc:sldMkLst>
          <pc:docMk/>
          <pc:sldMk cId="1088553612" sldId="258"/>
        </pc:sldMkLst>
        <pc:spChg chg="mod">
          <ac:chgData name="Md Gulam Hafiz (2232603)" userId="c1ba127d-974a-4f1f-803d-9867bd2385d4" providerId="ADAL" clId="{81B83E7F-1A30-4D13-AD22-0C02FC14B5AC}" dt="2026-06-30T21:59:01.836" v="3468" actId="13926"/>
          <ac:spMkLst>
            <pc:docMk/>
            <pc:sldMk cId="1088553612" sldId="258"/>
            <ac:spMk id="2" creationId="{8EE4A30C-9296-B5CC-B221-2B35DEA9808D}"/>
          </ac:spMkLst>
        </pc:spChg>
        <pc:spChg chg="mod">
          <ac:chgData name="Md Gulam Hafiz (2232603)" userId="c1ba127d-974a-4f1f-803d-9867bd2385d4" providerId="ADAL" clId="{81B83E7F-1A30-4D13-AD22-0C02FC14B5AC}" dt="2026-06-30T22:01:43.972" v="3480" actId="313"/>
          <ac:spMkLst>
            <pc:docMk/>
            <pc:sldMk cId="1088553612" sldId="258"/>
            <ac:spMk id="3" creationId="{D1D3272B-BCF2-2768-8126-A4E64CE5205D}"/>
          </ac:spMkLst>
        </pc:spChg>
        <pc:spChg chg="del mod">
          <ac:chgData name="Md Gulam Hafiz (2232603)" userId="c1ba127d-974a-4f1f-803d-9867bd2385d4" providerId="ADAL" clId="{81B83E7F-1A30-4D13-AD22-0C02FC14B5AC}" dt="2026-06-30T22:02:06.752" v="3481" actId="478"/>
          <ac:spMkLst>
            <pc:docMk/>
            <pc:sldMk cId="1088553612" sldId="258"/>
            <ac:spMk id="5" creationId="{F67A51F1-B9FF-9510-86F8-2FBD8F4A9097}"/>
          </ac:spMkLst>
        </pc:spChg>
        <pc:spChg chg="add del mod">
          <ac:chgData name="Md Gulam Hafiz (2232603)" userId="c1ba127d-974a-4f1f-803d-9867bd2385d4" providerId="ADAL" clId="{81B83E7F-1A30-4D13-AD22-0C02FC14B5AC}" dt="2026-06-30T22:02:17.037" v="3483" actId="478"/>
          <ac:spMkLst>
            <pc:docMk/>
            <pc:sldMk cId="1088553612" sldId="258"/>
            <ac:spMk id="6" creationId="{F5F3F472-5CD0-51ED-2D03-54E5003F0CDB}"/>
          </ac:spMkLst>
        </pc:spChg>
        <pc:picChg chg="mod">
          <ac:chgData name="Md Gulam Hafiz (2232603)" userId="c1ba127d-974a-4f1f-803d-9867bd2385d4" providerId="ADAL" clId="{81B83E7F-1A30-4D13-AD22-0C02FC14B5AC}" dt="2026-06-30T00:10:41.652" v="472" actId="207"/>
          <ac:picMkLst>
            <pc:docMk/>
            <pc:sldMk cId="1088553612" sldId="258"/>
            <ac:picMk id="7" creationId="{A54D5515-8964-819B-8C27-16B648A5BFFA}"/>
          </ac:picMkLst>
        </pc:picChg>
      </pc:sldChg>
      <pc:sldChg chg="addSp delSp modSp add del mod">
        <pc:chgData name="Md Gulam Hafiz (2232603)" userId="c1ba127d-974a-4f1f-803d-9867bd2385d4" providerId="ADAL" clId="{81B83E7F-1A30-4D13-AD22-0C02FC14B5AC}" dt="2026-06-29T23:20:58.025" v="58" actId="2696"/>
        <pc:sldMkLst>
          <pc:docMk/>
          <pc:sldMk cId="210871918" sldId="259"/>
        </pc:sldMkLst>
        <pc:spChg chg="mod">
          <ac:chgData name="Md Gulam Hafiz (2232603)" userId="c1ba127d-974a-4f1f-803d-9867bd2385d4" providerId="ADAL" clId="{81B83E7F-1A30-4D13-AD22-0C02FC14B5AC}" dt="2026-06-29T23:18:36.358" v="48" actId="403"/>
          <ac:spMkLst>
            <pc:docMk/>
            <pc:sldMk cId="210871918" sldId="259"/>
            <ac:spMk id="2" creationId="{321D3E52-7047-3C84-7044-5BC96706666C}"/>
          </ac:spMkLst>
        </pc:spChg>
        <pc:spChg chg="mod">
          <ac:chgData name="Md Gulam Hafiz (2232603)" userId="c1ba127d-974a-4f1f-803d-9867bd2385d4" providerId="ADAL" clId="{81B83E7F-1A30-4D13-AD22-0C02FC14B5AC}" dt="2026-06-29T23:18:47.741" v="49" actId="14100"/>
          <ac:spMkLst>
            <pc:docMk/>
            <pc:sldMk cId="210871918" sldId="259"/>
            <ac:spMk id="3" creationId="{7B317DD8-B3D8-6789-3592-A4F4CFDFDB47}"/>
          </ac:spMkLst>
        </pc:spChg>
        <pc:spChg chg="mod">
          <ac:chgData name="Md Gulam Hafiz (2232603)" userId="c1ba127d-974a-4f1f-803d-9867bd2385d4" providerId="ADAL" clId="{81B83E7F-1A30-4D13-AD22-0C02FC14B5AC}" dt="2026-06-29T23:20:31.171" v="56" actId="20577"/>
          <ac:spMkLst>
            <pc:docMk/>
            <pc:sldMk cId="210871918" sldId="259"/>
            <ac:spMk id="5" creationId="{0B7F1B63-9DF7-C032-64C1-503F7BF7B615}"/>
          </ac:spMkLst>
        </pc:spChg>
        <pc:spChg chg="add mod">
          <ac:chgData name="Md Gulam Hafiz (2232603)" userId="c1ba127d-974a-4f1f-803d-9867bd2385d4" providerId="ADAL" clId="{81B83E7F-1A30-4D13-AD22-0C02FC14B5AC}" dt="2026-06-29T23:20:39.783" v="57" actId="14100"/>
          <ac:spMkLst>
            <pc:docMk/>
            <pc:sldMk cId="210871918" sldId="259"/>
            <ac:spMk id="6" creationId="{B771F562-2710-3A63-C74F-BF073D0FCBF2}"/>
          </ac:spMkLst>
        </pc:spChg>
        <pc:graphicFrameChg chg="mod">
          <ac:chgData name="Md Gulam Hafiz (2232603)" userId="c1ba127d-974a-4f1f-803d-9867bd2385d4" providerId="ADAL" clId="{81B83E7F-1A30-4D13-AD22-0C02FC14B5AC}" dt="2026-06-29T23:20:04.103" v="53"/>
          <ac:graphicFrameMkLst>
            <pc:docMk/>
            <pc:sldMk cId="210871918" sldId="259"/>
            <ac:graphicFrameMk id="11" creationId="{9AFBC685-165E-0CA2-9FE7-DCEC2830CDE6}"/>
          </ac:graphicFrameMkLst>
        </pc:graphicFrameChg>
        <pc:picChg chg="del">
          <ac:chgData name="Md Gulam Hafiz (2232603)" userId="c1ba127d-974a-4f1f-803d-9867bd2385d4" providerId="ADAL" clId="{81B83E7F-1A30-4D13-AD22-0C02FC14B5AC}" dt="2026-06-29T23:20:14.959" v="54" actId="21"/>
          <ac:picMkLst>
            <pc:docMk/>
            <pc:sldMk cId="210871918" sldId="259"/>
            <ac:picMk id="7" creationId="{82F5B26F-8394-E257-BD5A-A527445E9F2F}"/>
          </ac:picMkLst>
        </pc:picChg>
      </pc:sldChg>
      <pc:sldChg chg="addSp delSp modSp new add del mod setBg">
        <pc:chgData name="Md Gulam Hafiz (2232603)" userId="c1ba127d-974a-4f1f-803d-9867bd2385d4" providerId="ADAL" clId="{81B83E7F-1A30-4D13-AD22-0C02FC14B5AC}" dt="2026-06-30T08:31:30.702" v="1811" actId="14100"/>
        <pc:sldMkLst>
          <pc:docMk/>
          <pc:sldMk cId="1030044669" sldId="259"/>
        </pc:sldMkLst>
        <pc:graphicFrameChg chg="add del mod modGraphic">
          <ac:chgData name="Md Gulam Hafiz (2232603)" userId="c1ba127d-974a-4f1f-803d-9867bd2385d4" providerId="ADAL" clId="{81B83E7F-1A30-4D13-AD22-0C02FC14B5AC}" dt="2026-06-29T23:22:57.404" v="75" actId="3680"/>
          <ac:graphicFrameMkLst>
            <pc:docMk/>
            <pc:sldMk cId="1030044669" sldId="259"/>
            <ac:graphicFrameMk id="2" creationId="{3606D995-59F4-5418-9EA2-59B5FDA72F5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8:31:30.702" v="1811" actId="14100"/>
          <ac:graphicFrameMkLst>
            <pc:docMk/>
            <pc:sldMk cId="1030044669" sldId="259"/>
            <ac:graphicFrameMk id="3" creationId="{707D5C06-7518-4D71-2D0A-7BD540E61085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5:56.841" v="1805" actId="14100"/>
          <ac:graphicFrameMkLst>
            <pc:docMk/>
            <pc:sldMk cId="1030044669" sldId="259"/>
            <ac:graphicFrameMk id="4" creationId="{108C17E2-D9B5-AA1C-4F12-16D902EE1517}"/>
          </ac:graphicFrameMkLst>
        </pc:graphicFrameChg>
        <pc:graphicFrameChg chg="add del">
          <ac:chgData name="Md Gulam Hafiz (2232603)" userId="c1ba127d-974a-4f1f-803d-9867bd2385d4" providerId="ADAL" clId="{81B83E7F-1A30-4D13-AD22-0C02FC14B5AC}" dt="2026-06-29T23:26:14.012" v="88" actId="3680"/>
          <ac:graphicFrameMkLst>
            <pc:docMk/>
            <pc:sldMk cId="1030044669" sldId="259"/>
            <ac:graphicFrameMk id="5" creationId="{5D5BF3B6-1F40-A374-983E-093CD00859E4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29T23:28:05.071" v="103"/>
          <ac:graphicFrameMkLst>
            <pc:docMk/>
            <pc:sldMk cId="1030044669" sldId="259"/>
            <ac:graphicFrameMk id="6" creationId="{315741A8-2F9D-0F75-9EAC-3467048413C1}"/>
          </ac:graphicFrameMkLst>
        </pc:graphicFrameChg>
        <pc:graphicFrameChg chg="add mod">
          <ac:chgData name="Md Gulam Hafiz (2232603)" userId="c1ba127d-974a-4f1f-803d-9867bd2385d4" providerId="ADAL" clId="{81B83E7F-1A30-4D13-AD22-0C02FC14B5AC}" dt="2026-06-29T23:29:00.891" v="108" actId="1076"/>
          <ac:graphicFrameMkLst>
            <pc:docMk/>
            <pc:sldMk cId="1030044669" sldId="259"/>
            <ac:graphicFrameMk id="7" creationId="{FDA0F617-B5EE-641B-ADD0-00CA399B43CD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30:38.798" v="118" actId="3680"/>
          <ac:graphicFrameMkLst>
            <pc:docMk/>
            <pc:sldMk cId="1030044669" sldId="259"/>
            <ac:graphicFrameMk id="8" creationId="{542079AF-AB06-F287-18BB-B51BD6EE1C4F}"/>
          </ac:graphicFrameMkLst>
        </pc:graphicFrameChg>
        <pc:graphicFrameChg chg="add del mod">
          <ac:chgData name="Md Gulam Hafiz (2232603)" userId="c1ba127d-974a-4f1f-803d-9867bd2385d4" providerId="ADAL" clId="{81B83E7F-1A30-4D13-AD22-0C02FC14B5AC}" dt="2026-06-29T23:30:34.421" v="115" actId="3680"/>
          <ac:graphicFrameMkLst>
            <pc:docMk/>
            <pc:sldMk cId="1030044669" sldId="259"/>
            <ac:graphicFrameMk id="9" creationId="{8E015D2B-59CF-BD91-5A74-A429F677F3AB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39:54.159" v="152" actId="478"/>
          <ac:graphicFrameMkLst>
            <pc:docMk/>
            <pc:sldMk cId="1030044669" sldId="259"/>
            <ac:graphicFrameMk id="10" creationId="{214061B6-42C5-86C0-F8CC-F7A85D30DEF1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52:17.391" v="330" actId="478"/>
          <ac:graphicFrameMkLst>
            <pc:docMk/>
            <pc:sldMk cId="1030044669" sldId="259"/>
            <ac:graphicFrameMk id="11" creationId="{09699E31-710F-A8D1-0457-47038DC36E2B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55:34.817" v="344" actId="3680"/>
          <ac:graphicFrameMkLst>
            <pc:docMk/>
            <pc:sldMk cId="1030044669" sldId="259"/>
            <ac:graphicFrameMk id="12" creationId="{705C5181-4342-CE2D-8009-713094F25DF3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6:26.757" v="1806" actId="1076"/>
          <ac:graphicFrameMkLst>
            <pc:docMk/>
            <pc:sldMk cId="1030044669" sldId="259"/>
            <ac:graphicFrameMk id="13" creationId="{8FE13185-1047-1F1C-18FD-D51A322DB5C7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03:57.360" v="391"/>
          <ac:graphicFrameMkLst>
            <pc:docMk/>
            <pc:sldMk cId="1030044669" sldId="259"/>
            <ac:graphicFrameMk id="14" creationId="{68D4FCF5-0372-AC24-F79C-BF4E414FF2BE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02:56.240" v="385" actId="1076"/>
          <ac:graphicFrameMkLst>
            <pc:docMk/>
            <pc:sldMk cId="1030044669" sldId="259"/>
            <ac:graphicFrameMk id="15" creationId="{0460F5BF-72F6-4DF2-DA71-D38287BEDCDB}"/>
          </ac:graphicFrameMkLst>
        </pc:graphicFrameChg>
      </pc:sldChg>
      <pc:sldChg chg="addSp delSp modSp add mod ord">
        <pc:chgData name="Md Gulam Hafiz (2232603)" userId="c1ba127d-974a-4f1f-803d-9867bd2385d4" providerId="ADAL" clId="{81B83E7F-1A30-4D13-AD22-0C02FC14B5AC}" dt="2026-06-30T00:29:27.896" v="1236"/>
        <pc:sldMkLst>
          <pc:docMk/>
          <pc:sldMk cId="1179356279" sldId="260"/>
        </pc:sldMkLst>
        <pc:graphicFrameChg chg="add mod modGraphic">
          <ac:chgData name="Md Gulam Hafiz (2232603)" userId="c1ba127d-974a-4f1f-803d-9867bd2385d4" providerId="ADAL" clId="{81B83E7F-1A30-4D13-AD22-0C02FC14B5AC}" dt="2026-06-30T00:26:53.179" v="1221"/>
          <ac:graphicFrameMkLst>
            <pc:docMk/>
            <pc:sldMk cId="1179356279" sldId="260"/>
            <ac:graphicFrameMk id="2" creationId="{0E47CC11-24F7-8C0D-8150-89F2F0C42C71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16:12.674" v="516"/>
          <ac:graphicFrameMkLst>
            <pc:docMk/>
            <pc:sldMk cId="1179356279" sldId="260"/>
            <ac:graphicFrameMk id="3" creationId="{FA2F2E2E-D983-73C0-A66D-6C269D728E7D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2:55.055" v="840" actId="403"/>
          <ac:graphicFrameMkLst>
            <pc:docMk/>
            <pc:sldMk cId="1179356279" sldId="260"/>
            <ac:graphicFrameMk id="4" creationId="{390B84FC-FAA9-95DC-2145-626D5EF7AB08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8:09.396" v="1231" actId="14100"/>
          <ac:graphicFrameMkLst>
            <pc:docMk/>
            <pc:sldMk cId="1179356279" sldId="260"/>
            <ac:graphicFrameMk id="13" creationId="{7D44C8B3-CA51-3915-64D2-476A65A12644}"/>
          </ac:graphicFrameMkLst>
        </pc:graphicFrameChg>
        <pc:graphicFrameChg chg="del modGraphic">
          <ac:chgData name="Md Gulam Hafiz (2232603)" userId="c1ba127d-974a-4f1f-803d-9867bd2385d4" providerId="ADAL" clId="{81B83E7F-1A30-4D13-AD22-0C02FC14B5AC}" dt="2026-06-30T00:24:13.808" v="1206" actId="478"/>
          <ac:graphicFrameMkLst>
            <pc:docMk/>
            <pc:sldMk cId="1179356279" sldId="260"/>
            <ac:graphicFrameMk id="14" creationId="{4261FFCC-6CDE-3F45-D420-69606970B6A1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8:41.215" v="1234" actId="404"/>
          <ac:graphicFrameMkLst>
            <pc:docMk/>
            <pc:sldMk cId="1179356279" sldId="260"/>
            <ac:graphicFrameMk id="15" creationId="{1A25496E-A906-47E2-BABE-A80A9EED394A}"/>
          </ac:graphicFrameMkLst>
        </pc:graphicFrameChg>
      </pc:sldChg>
      <pc:sldChg chg="addSp delSp modSp add mod">
        <pc:chgData name="Md Gulam Hafiz (2232603)" userId="c1ba127d-974a-4f1f-803d-9867bd2385d4" providerId="ADAL" clId="{81B83E7F-1A30-4D13-AD22-0C02FC14B5AC}" dt="2026-06-30T21:53:48.995" v="3453" actId="13926"/>
        <pc:sldMkLst>
          <pc:docMk/>
          <pc:sldMk cId="1900104513" sldId="261"/>
        </pc:sldMkLst>
        <pc:graphicFrameChg chg="del modGraphic">
          <ac:chgData name="Md Gulam Hafiz (2232603)" userId="c1ba127d-974a-4f1f-803d-9867bd2385d4" providerId="ADAL" clId="{81B83E7F-1A30-4D13-AD22-0C02FC14B5AC}" dt="2026-06-30T00:36:52.569" v="1371" actId="478"/>
          <ac:graphicFrameMkLst>
            <pc:docMk/>
            <pc:sldMk cId="1900104513" sldId="261"/>
            <ac:graphicFrameMk id="2" creationId="{B9C9DF84-BDE3-4823-6909-A11386F4494B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21:53:48.995" v="3453" actId="13926"/>
          <ac:graphicFrameMkLst>
            <pc:docMk/>
            <pc:sldMk cId="1900104513" sldId="261"/>
            <ac:graphicFrameMk id="3" creationId="{A737D08D-7224-D6DD-F314-035A763B07F6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33:46.798" v="1352" actId="14100"/>
          <ac:graphicFrameMkLst>
            <pc:docMk/>
            <pc:sldMk cId="1900104513" sldId="261"/>
            <ac:graphicFrameMk id="4" creationId="{80B5BB77-D5C7-26DC-1053-AA649D6657B6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44:55.180" v="1418" actId="403"/>
          <ac:graphicFrameMkLst>
            <pc:docMk/>
            <pc:sldMk cId="1900104513" sldId="261"/>
            <ac:graphicFrameMk id="5" creationId="{4EAE79AB-ED4D-3394-CA22-D5A502EF38DC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08.788" v="1570" actId="478"/>
          <ac:graphicFrameMkLst>
            <pc:docMk/>
            <pc:sldMk cId="1900104513" sldId="261"/>
            <ac:graphicFrameMk id="6" creationId="{5D095BA9-273A-FF12-2541-98EB6C869F44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03.992" v="1569" actId="478"/>
          <ac:graphicFrameMkLst>
            <pc:docMk/>
            <pc:sldMk cId="1900104513" sldId="261"/>
            <ac:graphicFrameMk id="7" creationId="{1AF983F3-2383-3586-4115-3213C5C125D3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0:48:51.216" v="1441" actId="478"/>
          <ac:graphicFrameMkLst>
            <pc:docMk/>
            <pc:sldMk cId="1900104513" sldId="261"/>
            <ac:graphicFrameMk id="8" creationId="{0CDB475E-B216-0C6C-04DC-6AE41D9690E1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18.872" v="1572" actId="478"/>
          <ac:graphicFrameMkLst>
            <pc:docMk/>
            <pc:sldMk cId="1900104513" sldId="261"/>
            <ac:graphicFrameMk id="9" creationId="{7DD3427C-A31D-BE8F-BEFD-D54400668260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0:52:38.938" v="1478" actId="478"/>
          <ac:graphicFrameMkLst>
            <pc:docMk/>
            <pc:sldMk cId="1900104513" sldId="261"/>
            <ac:graphicFrameMk id="10" creationId="{8D49C22B-D8F9-8ADB-BF7C-65D1B861C7F2}"/>
          </ac:graphicFrameMkLst>
        </pc:graphicFrameChg>
        <pc:graphicFrameChg chg="add del mod">
          <ac:chgData name="Md Gulam Hafiz (2232603)" userId="c1ba127d-974a-4f1f-803d-9867bd2385d4" providerId="ADAL" clId="{81B83E7F-1A30-4D13-AD22-0C02FC14B5AC}" dt="2026-06-30T00:52:34.864" v="1477" actId="478"/>
          <ac:graphicFrameMkLst>
            <pc:docMk/>
            <pc:sldMk cId="1900104513" sldId="261"/>
            <ac:graphicFrameMk id="11" creationId="{E499DBCD-9C9B-0FCF-590E-13535A0C3432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13.414" v="1571" actId="478"/>
          <ac:graphicFrameMkLst>
            <pc:docMk/>
            <pc:sldMk cId="1900104513" sldId="261"/>
            <ac:graphicFrameMk id="12" creationId="{856366CF-4849-D71F-5422-8C3069A944FE}"/>
          </ac:graphicFrameMkLst>
        </pc:graphicFrameChg>
        <pc:graphicFrameChg chg="del">
          <ac:chgData name="Md Gulam Hafiz (2232603)" userId="c1ba127d-974a-4f1f-803d-9867bd2385d4" providerId="ADAL" clId="{81B83E7F-1A30-4D13-AD22-0C02FC14B5AC}" dt="2026-06-30T00:34:40.542" v="1355" actId="478"/>
          <ac:graphicFrameMkLst>
            <pc:docMk/>
            <pc:sldMk cId="1900104513" sldId="261"/>
            <ac:graphicFrameMk id="13" creationId="{2AB28E9B-D70B-8803-43D2-D261A22CD85D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1:03.263" v="1654" actId="20577"/>
          <ac:graphicFrameMkLst>
            <pc:docMk/>
            <pc:sldMk cId="1900104513" sldId="261"/>
            <ac:graphicFrameMk id="14" creationId="{EF71BA08-400A-8FDD-EEE8-6F13E10809B3}"/>
          </ac:graphicFrameMkLst>
        </pc:graphicFrameChg>
        <pc:graphicFrameChg chg="del">
          <ac:chgData name="Md Gulam Hafiz (2232603)" userId="c1ba127d-974a-4f1f-803d-9867bd2385d4" providerId="ADAL" clId="{81B83E7F-1A30-4D13-AD22-0C02FC14B5AC}" dt="2026-06-30T00:36:56.659" v="1372" actId="478"/>
          <ac:graphicFrameMkLst>
            <pc:docMk/>
            <pc:sldMk cId="1900104513" sldId="261"/>
            <ac:graphicFrameMk id="15" creationId="{3926D373-3A63-6A94-D5E7-60ED966A67EC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0:46.617" v="1768" actId="1076"/>
          <ac:graphicFrameMkLst>
            <pc:docMk/>
            <pc:sldMk cId="1900104513" sldId="261"/>
            <ac:graphicFrameMk id="16" creationId="{EE2FB557-3E42-15BC-B5FD-9A94DB99EA21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1:18.408" v="1771" actId="14100"/>
          <ac:graphicFrameMkLst>
            <pc:docMk/>
            <pc:sldMk cId="1900104513" sldId="261"/>
            <ac:graphicFrameMk id="17" creationId="{433C319E-B5E4-6554-0FD9-187F9B930E1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1:41.167" v="1773" actId="14100"/>
          <ac:graphicFrameMkLst>
            <pc:docMk/>
            <pc:sldMk cId="1900104513" sldId="261"/>
            <ac:graphicFrameMk id="18" creationId="{C1E8F23D-4BF6-0E1C-0E67-D9B846F3296A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8:01.146" v="1617" actId="478"/>
          <ac:graphicFrameMkLst>
            <pc:docMk/>
            <pc:sldMk cId="1900104513" sldId="261"/>
            <ac:graphicFrameMk id="19" creationId="{2FE2545D-8C1F-5079-6F64-3161EFB175CE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4:28.487" v="1797" actId="14100"/>
          <ac:graphicFrameMkLst>
            <pc:docMk/>
            <pc:sldMk cId="1900104513" sldId="261"/>
            <ac:graphicFrameMk id="20" creationId="{52E69DA8-23E3-C53F-E390-F4B5805CE8FF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8:05.607" v="1618" actId="478"/>
          <ac:graphicFrameMkLst>
            <pc:docMk/>
            <pc:sldMk cId="1900104513" sldId="261"/>
            <ac:graphicFrameMk id="21" creationId="{6244F01A-EBAB-C450-8507-7BE54CD93A8C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2:51.594" v="1721" actId="14100"/>
          <ac:graphicFrameMkLst>
            <pc:docMk/>
            <pc:sldMk cId="1900104513" sldId="261"/>
            <ac:graphicFrameMk id="22" creationId="{826A08B8-FB64-FBAE-E078-5828B1FA1A2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21:39:56.049" v="3421" actId="313"/>
          <ac:graphicFrameMkLst>
            <pc:docMk/>
            <pc:sldMk cId="1900104513" sldId="261"/>
            <ac:graphicFrameMk id="23" creationId="{37ABB94D-80FC-4A84-91F6-037B39AE137B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9:10.983" v="1760" actId="14100"/>
          <ac:graphicFrameMkLst>
            <pc:docMk/>
            <pc:sldMk cId="1900104513" sldId="261"/>
            <ac:graphicFrameMk id="24" creationId="{999E224A-186E-F3EE-1C24-3A99796A0E23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8:53.696" v="1759" actId="14100"/>
          <ac:graphicFrameMkLst>
            <pc:docMk/>
            <pc:sldMk cId="1900104513" sldId="261"/>
            <ac:graphicFrameMk id="25" creationId="{15CDC062-3123-A846-338E-D6269619EB2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2:32.919" v="1781" actId="14100"/>
          <ac:graphicFrameMkLst>
            <pc:docMk/>
            <pc:sldMk cId="1900104513" sldId="261"/>
            <ac:graphicFrameMk id="26" creationId="{69FA1EB4-E7A0-004B-A6E7-BCF488A1DC68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3:23.897" v="1788" actId="1076"/>
          <ac:graphicFrameMkLst>
            <pc:docMk/>
            <pc:sldMk cId="1900104513" sldId="261"/>
            <ac:graphicFrameMk id="27" creationId="{B99CDD5D-008E-957C-7ACD-7FA54F71CD1A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4:15.655" v="1796" actId="14100"/>
          <ac:graphicFrameMkLst>
            <pc:docMk/>
            <pc:sldMk cId="1900104513" sldId="261"/>
            <ac:graphicFrameMk id="28" creationId="{AC5FCF21-AA34-133A-2614-5F25B02FA34D}"/>
          </ac:graphicFrameMkLst>
        </pc:graphicFrameChg>
      </pc:sldChg>
      <pc:sldChg chg="addSp delSp modSp new mod">
        <pc:chgData name="Md Gulam Hafiz (2232603)" userId="c1ba127d-974a-4f1f-803d-9867bd2385d4" providerId="ADAL" clId="{81B83E7F-1A30-4D13-AD22-0C02FC14B5AC}" dt="2026-06-30T22:13:51.734" v="3514" actId="13926"/>
        <pc:sldMkLst>
          <pc:docMk/>
          <pc:sldMk cId="1816415356" sldId="262"/>
        </pc:sldMkLst>
        <pc:spChg chg="mod">
          <ac:chgData name="Md Gulam Hafiz (2232603)" userId="c1ba127d-974a-4f1f-803d-9867bd2385d4" providerId="ADAL" clId="{81B83E7F-1A30-4D13-AD22-0C02FC14B5AC}" dt="2026-06-30T22:13:51.734" v="3514" actId="13926"/>
          <ac:spMkLst>
            <pc:docMk/>
            <pc:sldMk cId="1816415356" sldId="262"/>
            <ac:spMk id="2" creationId="{42A83436-7A74-CE9E-B486-841102302A08}"/>
          </ac:spMkLst>
        </pc:spChg>
        <pc:spChg chg="mod">
          <ac:chgData name="Md Gulam Hafiz (2232603)" userId="c1ba127d-974a-4f1f-803d-9867bd2385d4" providerId="ADAL" clId="{81B83E7F-1A30-4D13-AD22-0C02FC14B5AC}" dt="2026-06-30T08:57:29.894" v="1900" actId="14100"/>
          <ac:spMkLst>
            <pc:docMk/>
            <pc:sldMk cId="1816415356" sldId="262"/>
            <ac:spMk id="3" creationId="{81E195C1-91BC-3A3D-940D-A21D082A686F}"/>
          </ac:spMkLst>
        </pc:spChg>
        <pc:spChg chg="add mod">
          <ac:chgData name="Md Gulam Hafiz (2232603)" userId="c1ba127d-974a-4f1f-803d-9867bd2385d4" providerId="ADAL" clId="{81B83E7F-1A30-4D13-AD22-0C02FC14B5AC}" dt="2026-06-30T18:35:35.218" v="2602" actId="20577"/>
          <ac:spMkLst>
            <pc:docMk/>
            <pc:sldMk cId="1816415356" sldId="262"/>
            <ac:spMk id="4" creationId="{39E7AAA9-A755-F869-287B-378BBB09E8AD}"/>
          </ac:spMkLst>
        </pc:spChg>
        <pc:spChg chg="add del mod">
          <ac:chgData name="Md Gulam Hafiz (2232603)" userId="c1ba127d-974a-4f1f-803d-9867bd2385d4" providerId="ADAL" clId="{81B83E7F-1A30-4D13-AD22-0C02FC14B5AC}" dt="2026-06-30T18:36:42.597" v="2615"/>
          <ac:spMkLst>
            <pc:docMk/>
            <pc:sldMk cId="1816415356" sldId="262"/>
            <ac:spMk id="5" creationId="{3F5DFD7A-FDE9-985B-1540-F74858D67A31}"/>
          </ac:spMkLst>
        </pc:spChg>
        <pc:spChg chg="add del mod">
          <ac:chgData name="Md Gulam Hafiz (2232603)" userId="c1ba127d-974a-4f1f-803d-9867bd2385d4" providerId="ADAL" clId="{81B83E7F-1A30-4D13-AD22-0C02FC14B5AC}" dt="2026-06-30T08:59:08.638" v="1918" actId="767"/>
          <ac:spMkLst>
            <pc:docMk/>
            <pc:sldMk cId="1816415356" sldId="262"/>
            <ac:spMk id="5" creationId="{D5279C17-17BC-4106-FC1F-555B1D8D8578}"/>
          </ac:spMkLst>
        </pc:spChg>
        <pc:spChg chg="add del mod">
          <ac:chgData name="Md Gulam Hafiz (2232603)" userId="c1ba127d-974a-4f1f-803d-9867bd2385d4" providerId="ADAL" clId="{81B83E7F-1A30-4D13-AD22-0C02FC14B5AC}" dt="2026-06-30T09:00:39.521" v="1935" actId="47"/>
          <ac:spMkLst>
            <pc:docMk/>
            <pc:sldMk cId="1816415356" sldId="262"/>
            <ac:spMk id="6" creationId="{58D5FE5D-5C5E-FDB9-AEE0-1668CCD399AF}"/>
          </ac:spMkLst>
        </pc:spChg>
        <pc:spChg chg="add del mod">
          <ac:chgData name="Md Gulam Hafiz (2232603)" userId="c1ba127d-974a-4f1f-803d-9867bd2385d4" providerId="ADAL" clId="{81B83E7F-1A30-4D13-AD22-0C02FC14B5AC}" dt="2026-06-30T09:00:50.655" v="1941"/>
          <ac:spMkLst>
            <pc:docMk/>
            <pc:sldMk cId="1816415356" sldId="262"/>
            <ac:spMk id="7" creationId="{66B75D54-02B9-A733-04E3-F5372C53815A}"/>
          </ac:spMkLst>
        </pc:spChg>
        <pc:spChg chg="add del mod">
          <ac:chgData name="Md Gulam Hafiz (2232603)" userId="c1ba127d-974a-4f1f-803d-9867bd2385d4" providerId="ADAL" clId="{81B83E7F-1A30-4D13-AD22-0C02FC14B5AC}" dt="2026-06-30T18:37:22.550" v="2621"/>
          <ac:spMkLst>
            <pc:docMk/>
            <pc:sldMk cId="1816415356" sldId="262"/>
            <ac:spMk id="7" creationId="{B69E5C92-4951-EFC4-6218-111405506F4E}"/>
          </ac:spMkLst>
        </pc:spChg>
        <pc:spChg chg="add mod">
          <ac:chgData name="Md Gulam Hafiz (2232603)" userId="c1ba127d-974a-4f1f-803d-9867bd2385d4" providerId="ADAL" clId="{81B83E7F-1A30-4D13-AD22-0C02FC14B5AC}" dt="2026-06-30T18:53:44.859" v="2937" actId="14100"/>
          <ac:spMkLst>
            <pc:docMk/>
            <pc:sldMk cId="1816415356" sldId="262"/>
            <ac:spMk id="8" creationId="{0F1889CB-4B55-21CE-D5E6-AD48951A723F}"/>
          </ac:spMkLst>
        </pc:spChg>
        <pc:spChg chg="add mod">
          <ac:chgData name="Md Gulam Hafiz (2232603)" userId="c1ba127d-974a-4f1f-803d-9867bd2385d4" providerId="ADAL" clId="{81B83E7F-1A30-4D13-AD22-0C02FC14B5AC}" dt="2026-06-30T18:42:34.178" v="2878" actId="1076"/>
          <ac:spMkLst>
            <pc:docMk/>
            <pc:sldMk cId="1816415356" sldId="262"/>
            <ac:spMk id="9" creationId="{120DC879-A891-4385-7115-8FD736D897B3}"/>
          </ac:spMkLst>
        </pc:spChg>
        <pc:spChg chg="add mod">
          <ac:chgData name="Md Gulam Hafiz (2232603)" userId="c1ba127d-974a-4f1f-803d-9867bd2385d4" providerId="ADAL" clId="{81B83E7F-1A30-4D13-AD22-0C02FC14B5AC}" dt="2026-06-30T18:49:53.759" v="2914" actId="14100"/>
          <ac:spMkLst>
            <pc:docMk/>
            <pc:sldMk cId="1816415356" sldId="262"/>
            <ac:spMk id="10" creationId="{CB4EEBDE-E934-DB3A-3129-F5786DBC62FB}"/>
          </ac:spMkLst>
        </pc:spChg>
        <pc:spChg chg="add mod">
          <ac:chgData name="Md Gulam Hafiz (2232603)" userId="c1ba127d-974a-4f1f-803d-9867bd2385d4" providerId="ADAL" clId="{81B83E7F-1A30-4D13-AD22-0C02FC14B5AC}" dt="2026-06-30T18:54:10.965" v="2938" actId="113"/>
          <ac:spMkLst>
            <pc:docMk/>
            <pc:sldMk cId="1816415356" sldId="262"/>
            <ac:spMk id="12" creationId="{E0122AA9-19BF-8D10-E1CE-4EA913017C26}"/>
          </ac:spMkLst>
        </pc:spChg>
        <pc:graphicFrameChg chg="add del mod modGraphic">
          <ac:chgData name="Md Gulam Hafiz (2232603)" userId="c1ba127d-974a-4f1f-803d-9867bd2385d4" providerId="ADAL" clId="{81B83E7F-1A30-4D13-AD22-0C02FC14B5AC}" dt="2026-06-30T09:00:50.655" v="1939" actId="478"/>
          <ac:graphicFrameMkLst>
            <pc:docMk/>
            <pc:sldMk cId="1816415356" sldId="262"/>
            <ac:graphicFrameMk id="4" creationId="{FD59CF4E-AB0D-BAD7-7135-BD36079A49ED}"/>
          </ac:graphicFrameMkLst>
        </pc:graphicFrameChg>
        <pc:graphicFrameChg chg="add del">
          <ac:chgData name="Md Gulam Hafiz (2232603)" userId="c1ba127d-974a-4f1f-803d-9867bd2385d4" providerId="ADAL" clId="{81B83E7F-1A30-4D13-AD22-0C02FC14B5AC}" dt="2026-06-30T09:05:24.337" v="2093" actId="478"/>
          <ac:graphicFrameMkLst>
            <pc:docMk/>
            <pc:sldMk cId="1816415356" sldId="262"/>
            <ac:graphicFrameMk id="9" creationId="{BC916CD7-E3C2-6E8F-878C-C3ACA434CA34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9:04:51.035" v="2089" actId="478"/>
          <ac:graphicFrameMkLst>
            <pc:docMk/>
            <pc:sldMk cId="1816415356" sldId="262"/>
            <ac:graphicFrameMk id="10" creationId="{2DADBAF9-0DA9-DF29-28E0-FE515E99F7A5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18:37:26.216" v="2623" actId="20577"/>
          <ac:graphicFrameMkLst>
            <pc:docMk/>
            <pc:sldMk cId="1816415356" sldId="262"/>
            <ac:graphicFrameMk id="11" creationId="{66D3F1FC-3541-F215-3F88-84D5DE173D45}"/>
          </ac:graphicFrameMkLst>
        </pc:graphicFrameChg>
      </pc:sldChg>
      <pc:sldChg chg="new del">
        <pc:chgData name="Md Gulam Hafiz (2232603)" userId="c1ba127d-974a-4f1f-803d-9867bd2385d4" providerId="ADAL" clId="{81B83E7F-1A30-4D13-AD22-0C02FC14B5AC}" dt="2026-06-30T08:28:55.337" v="1809" actId="2696"/>
        <pc:sldMkLst>
          <pc:docMk/>
          <pc:sldMk cId="4247482460" sldId="262"/>
        </pc:sldMkLst>
      </pc:sldChg>
      <pc:sldChg chg="addSp modSp new mod">
        <pc:chgData name="Md Gulam Hafiz (2232603)" userId="c1ba127d-974a-4f1f-803d-9867bd2385d4" providerId="ADAL" clId="{81B83E7F-1A30-4D13-AD22-0C02FC14B5AC}" dt="2026-06-30T22:14:11.747" v="3516" actId="13926"/>
        <pc:sldMkLst>
          <pc:docMk/>
          <pc:sldMk cId="1846251665" sldId="263"/>
        </pc:sldMkLst>
        <pc:spChg chg="add mod">
          <ac:chgData name="Md Gulam Hafiz (2232603)" userId="c1ba127d-974a-4f1f-803d-9867bd2385d4" providerId="ADAL" clId="{81B83E7F-1A30-4D13-AD22-0C02FC14B5AC}" dt="2026-06-30T22:14:11.747" v="3516" actId="13926"/>
          <ac:spMkLst>
            <pc:docMk/>
            <pc:sldMk cId="1846251665" sldId="263"/>
            <ac:spMk id="2" creationId="{70684798-F25C-6657-B308-0F8E13AAB57E}"/>
          </ac:spMkLst>
        </pc:spChg>
        <pc:spChg chg="add mod">
          <ac:chgData name="Md Gulam Hafiz (2232603)" userId="c1ba127d-974a-4f1f-803d-9867bd2385d4" providerId="ADAL" clId="{81B83E7F-1A30-4D13-AD22-0C02FC14B5AC}" dt="2026-06-30T19:12:06.776" v="2985" actId="1076"/>
          <ac:spMkLst>
            <pc:docMk/>
            <pc:sldMk cId="1846251665" sldId="263"/>
            <ac:spMk id="3" creationId="{6636C78B-F3FF-C266-DD0F-A9B2D292CC7A}"/>
          </ac:spMkLst>
        </pc:spChg>
        <pc:spChg chg="add mod">
          <ac:chgData name="Md Gulam Hafiz (2232603)" userId="c1ba127d-974a-4f1f-803d-9867bd2385d4" providerId="ADAL" clId="{81B83E7F-1A30-4D13-AD22-0C02FC14B5AC}" dt="2026-06-30T19:12:21.465" v="2986" actId="1076"/>
          <ac:spMkLst>
            <pc:docMk/>
            <pc:sldMk cId="1846251665" sldId="263"/>
            <ac:spMk id="4" creationId="{E11E6B85-C319-EE52-1FB8-C81CDD381FB6}"/>
          </ac:spMkLst>
        </pc:spChg>
        <pc:spChg chg="add mod">
          <ac:chgData name="Md Gulam Hafiz (2232603)" userId="c1ba127d-974a-4f1f-803d-9867bd2385d4" providerId="ADAL" clId="{81B83E7F-1A30-4D13-AD22-0C02FC14B5AC}" dt="2026-06-30T19:10:01.449" v="2980" actId="20577"/>
          <ac:spMkLst>
            <pc:docMk/>
            <pc:sldMk cId="1846251665" sldId="263"/>
            <ac:spMk id="5" creationId="{21F90887-ED11-CD88-BF83-9930167DA352}"/>
          </ac:spMkLst>
        </pc:spChg>
        <pc:spChg chg="add mod">
          <ac:chgData name="Md Gulam Hafiz (2232603)" userId="c1ba127d-974a-4f1f-803d-9867bd2385d4" providerId="ADAL" clId="{81B83E7F-1A30-4D13-AD22-0C02FC14B5AC}" dt="2026-06-30T19:15:05.953" v="2999" actId="1076"/>
          <ac:spMkLst>
            <pc:docMk/>
            <pc:sldMk cId="1846251665" sldId="263"/>
            <ac:spMk id="6" creationId="{906C6D59-56EC-AE2F-DACF-85035B5FC904}"/>
          </ac:spMkLst>
        </pc:spChg>
        <pc:spChg chg="add mod">
          <ac:chgData name="Md Gulam Hafiz (2232603)" userId="c1ba127d-974a-4f1f-803d-9867bd2385d4" providerId="ADAL" clId="{81B83E7F-1A30-4D13-AD22-0C02FC14B5AC}" dt="2026-06-30T19:22:58.830" v="3032" actId="14100"/>
          <ac:spMkLst>
            <pc:docMk/>
            <pc:sldMk cId="1846251665" sldId="263"/>
            <ac:spMk id="10" creationId="{3ED70224-EC59-DBC9-0607-03F6700B6865}"/>
          </ac:spMkLst>
        </pc:spChg>
        <pc:graphicFrameChg chg="add mod">
          <ac:chgData name="Md Gulam Hafiz (2232603)" userId="c1ba127d-974a-4f1f-803d-9867bd2385d4" providerId="ADAL" clId="{81B83E7F-1A30-4D13-AD22-0C02FC14B5AC}" dt="2026-06-30T19:20:34.194" v="3021"/>
          <ac:graphicFrameMkLst>
            <pc:docMk/>
            <pc:sldMk cId="1846251665" sldId="263"/>
            <ac:graphicFrameMk id="7" creationId="{FEC897B0-DF54-9C41-8962-6A2CDB0E30F8}"/>
          </ac:graphicFrameMkLst>
        </pc:graphicFrameChg>
        <pc:picChg chg="add mod">
          <ac:chgData name="Md Gulam Hafiz (2232603)" userId="c1ba127d-974a-4f1f-803d-9867bd2385d4" providerId="ADAL" clId="{81B83E7F-1A30-4D13-AD22-0C02FC14B5AC}" dt="2026-06-30T19:20:31.713" v="3020" actId="962"/>
          <ac:picMkLst>
            <pc:docMk/>
            <pc:sldMk cId="1846251665" sldId="263"/>
            <ac:picMk id="8" creationId="{F00FBADE-2C2F-0F27-2421-4EEB227BE79B}"/>
          </ac:picMkLst>
        </pc:picChg>
        <pc:picChg chg="add mod">
          <ac:chgData name="Md Gulam Hafiz (2232603)" userId="c1ba127d-974a-4f1f-803d-9867bd2385d4" providerId="ADAL" clId="{81B83E7F-1A30-4D13-AD22-0C02FC14B5AC}" dt="2026-06-30T19:21:05.089" v="3024" actId="1076"/>
          <ac:picMkLst>
            <pc:docMk/>
            <pc:sldMk cId="1846251665" sldId="263"/>
            <ac:picMk id="9" creationId="{D0CCC4BE-E9AE-F40C-8F53-844C217AB587}"/>
          </ac:picMkLst>
        </pc:picChg>
      </pc:sldChg>
      <pc:sldChg chg="new del">
        <pc:chgData name="Md Gulam Hafiz (2232603)" userId="c1ba127d-974a-4f1f-803d-9867bd2385d4" providerId="ADAL" clId="{81B83E7F-1A30-4D13-AD22-0C02FC14B5AC}" dt="2026-06-30T19:34:10.246" v="3228" actId="2696"/>
        <pc:sldMkLst>
          <pc:docMk/>
          <pc:sldMk cId="3405142013" sldId="264"/>
        </pc:sldMkLst>
      </pc:sldChg>
      <pc:sldChg chg="delSp modSp add mod setBg">
        <pc:chgData name="Md Gulam Hafiz (2232603)" userId="c1ba127d-974a-4f1f-803d-9867bd2385d4" providerId="ADAL" clId="{81B83E7F-1A30-4D13-AD22-0C02FC14B5AC}" dt="2026-06-30T21:58:17.784" v="3467" actId="13926"/>
        <pc:sldMkLst>
          <pc:docMk/>
          <pc:sldMk cId="0" sldId="265"/>
        </pc:sldMkLst>
        <pc:spChg chg="mod">
          <ac:chgData name="Md Gulam Hafiz (2232603)" userId="c1ba127d-974a-4f1f-803d-9867bd2385d4" providerId="ADAL" clId="{81B83E7F-1A30-4D13-AD22-0C02FC14B5AC}" dt="2026-06-30T21:57:13.886" v="3459" actId="13926"/>
          <ac:spMkLst>
            <pc:docMk/>
            <pc:sldMk cId="0" sldId="265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7:23.759" v="3461" actId="13926"/>
          <ac:spMkLst>
            <pc:docMk/>
            <pc:sldMk cId="0" sldId="265"/>
            <ac:spMk id="5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7:36.756" v="3462" actId="13926"/>
          <ac:spMkLst>
            <pc:docMk/>
            <pc:sldMk cId="0" sldId="265"/>
            <ac:spMk id="8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7:46.020" v="3463" actId="13926"/>
          <ac:spMkLst>
            <pc:docMk/>
            <pc:sldMk cId="0" sldId="265"/>
            <ac:spMk id="12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7:54.086" v="3464" actId="13926"/>
          <ac:spMkLst>
            <pc:docMk/>
            <pc:sldMk cId="0" sldId="265"/>
            <ac:spMk id="16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8:06.037" v="3465" actId="13926"/>
          <ac:spMkLst>
            <pc:docMk/>
            <pc:sldMk cId="0" sldId="265"/>
            <ac:spMk id="20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8:11.238" v="3466" actId="13926"/>
          <ac:spMkLst>
            <pc:docMk/>
            <pc:sldMk cId="0" sldId="265"/>
            <ac:spMk id="2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8:17.784" v="3467" actId="13926"/>
          <ac:spMkLst>
            <pc:docMk/>
            <pc:sldMk cId="0" sldId="265"/>
            <ac:spMk id="28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19:33:12.025" v="3225" actId="20577"/>
          <ac:spMkLst>
            <pc:docMk/>
            <pc:sldMk cId="0" sldId="265"/>
            <ac:spMk id="31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19:33:03.393" v="3146" actId="20577"/>
          <ac:spMkLst>
            <pc:docMk/>
            <pc:sldMk cId="0" sldId="265"/>
            <ac:spMk id="33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3:22.195" v="3227" actId="478"/>
          <ac:spMkLst>
            <pc:docMk/>
            <pc:sldMk cId="0" sldId="265"/>
            <ac:spMk id="34" creationId="{00000000-0000-0000-0000-000000000000}"/>
          </ac:spMkLst>
        </pc:spChg>
      </pc:sldChg>
      <pc:sldChg chg="addSp delSp modSp new del mod">
        <pc:chgData name="Md Gulam Hafiz (2232603)" userId="c1ba127d-974a-4f1f-803d-9867bd2385d4" providerId="ADAL" clId="{81B83E7F-1A30-4D13-AD22-0C02FC14B5AC}" dt="2026-06-30T19:58:33.337" v="3316" actId="2696"/>
        <pc:sldMkLst>
          <pc:docMk/>
          <pc:sldMk cId="2222105502" sldId="266"/>
        </pc:sldMkLst>
        <pc:spChg chg="add del">
          <ac:chgData name="Md Gulam Hafiz (2232603)" userId="c1ba127d-974a-4f1f-803d-9867bd2385d4" providerId="ADAL" clId="{81B83E7F-1A30-4D13-AD22-0C02FC14B5AC}" dt="2026-06-30T19:43:44.859" v="3268" actId="22"/>
          <ac:spMkLst>
            <pc:docMk/>
            <pc:sldMk cId="2222105502" sldId="266"/>
            <ac:spMk id="3" creationId="{6F6B3C47-4820-2DBE-052D-34A886BD9B9E}"/>
          </ac:spMkLst>
        </pc:spChg>
        <pc:spChg chg="add mod">
          <ac:chgData name="Md Gulam Hafiz (2232603)" userId="c1ba127d-974a-4f1f-803d-9867bd2385d4" providerId="ADAL" clId="{81B83E7F-1A30-4D13-AD22-0C02FC14B5AC}" dt="2026-06-30T19:44:42.606" v="3271" actId="14100"/>
          <ac:spMkLst>
            <pc:docMk/>
            <pc:sldMk cId="2222105502" sldId="266"/>
            <ac:spMk id="4" creationId="{C99FF080-0E77-9CDF-354B-E96C8695DCE0}"/>
          </ac:spMkLst>
        </pc:spChg>
        <pc:spChg chg="add mod">
          <ac:chgData name="Md Gulam Hafiz (2232603)" userId="c1ba127d-974a-4f1f-803d-9867bd2385d4" providerId="ADAL" clId="{81B83E7F-1A30-4D13-AD22-0C02FC14B5AC}" dt="2026-06-30T19:45:02.530" v="3272"/>
          <ac:spMkLst>
            <pc:docMk/>
            <pc:sldMk cId="2222105502" sldId="266"/>
            <ac:spMk id="5" creationId="{23DC1175-AF1F-C168-100F-3255547EE804}"/>
          </ac:spMkLst>
        </pc:spChg>
        <pc:spChg chg="add mod">
          <ac:chgData name="Md Gulam Hafiz (2232603)" userId="c1ba127d-974a-4f1f-803d-9867bd2385d4" providerId="ADAL" clId="{81B83E7F-1A30-4D13-AD22-0C02FC14B5AC}" dt="2026-06-30T19:45:08.507" v="3273"/>
          <ac:spMkLst>
            <pc:docMk/>
            <pc:sldMk cId="2222105502" sldId="266"/>
            <ac:spMk id="6" creationId="{C01DA0AB-E9C2-DF91-941E-59290FC51C5E}"/>
          </ac:spMkLst>
        </pc:spChg>
        <pc:spChg chg="add del">
          <ac:chgData name="Md Gulam Hafiz (2232603)" userId="c1ba127d-974a-4f1f-803d-9867bd2385d4" providerId="ADAL" clId="{81B83E7F-1A30-4D13-AD22-0C02FC14B5AC}" dt="2026-06-30T19:48:11.979" v="3281" actId="22"/>
          <ac:spMkLst>
            <pc:docMk/>
            <pc:sldMk cId="2222105502" sldId="266"/>
            <ac:spMk id="8" creationId="{AF332F84-44D2-69B1-29E7-9B44A1EFE17A}"/>
          </ac:spMkLst>
        </pc:spChg>
        <pc:spChg chg="add mod">
          <ac:chgData name="Md Gulam Hafiz (2232603)" userId="c1ba127d-974a-4f1f-803d-9867bd2385d4" providerId="ADAL" clId="{81B83E7F-1A30-4D13-AD22-0C02FC14B5AC}" dt="2026-06-30T19:48:42.783" v="3282"/>
          <ac:spMkLst>
            <pc:docMk/>
            <pc:sldMk cId="2222105502" sldId="266"/>
            <ac:spMk id="9" creationId="{3C9399B3-9D9C-E253-A05F-D4DF73FBE57F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56:07.118" v="3456" actId="13926"/>
        <pc:sldMkLst>
          <pc:docMk/>
          <pc:sldMk cId="0" sldId="267"/>
        </pc:sldMkLst>
        <pc:spChg chg="mod">
          <ac:chgData name="Md Gulam Hafiz (2232603)" userId="c1ba127d-974a-4f1f-803d-9867bd2385d4" providerId="ADAL" clId="{81B83E7F-1A30-4D13-AD22-0C02FC14B5AC}" dt="2026-06-30T21:55:57.613" v="3454" actId="13926"/>
          <ac:spMkLst>
            <pc:docMk/>
            <pc:sldMk cId="0" sldId="267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6:07.118" v="3456" actId="13926"/>
          <ac:spMkLst>
            <pc:docMk/>
            <pc:sldMk cId="0" sldId="267"/>
            <ac:spMk id="5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42:22.502" v="3424" actId="2710"/>
          <ac:spMkLst>
            <pc:docMk/>
            <pc:sldMk cId="0" sldId="267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35:34.124" v="3231" actId="478"/>
          <ac:spMkLst>
            <pc:docMk/>
            <pc:sldMk cId="0" sldId="267"/>
            <ac:spMk id="1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35:38.995" v="3232" actId="478"/>
          <ac:spMkLst>
            <pc:docMk/>
            <pc:sldMk cId="0" sldId="267"/>
            <ac:spMk id="19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44:53.058" v="3427" actId="13926"/>
        <pc:sldMkLst>
          <pc:docMk/>
          <pc:sldMk cId="0" sldId="268"/>
        </pc:sldMkLst>
        <pc:spChg chg="mod">
          <ac:chgData name="Md Gulam Hafiz (2232603)" userId="c1ba127d-974a-4f1f-803d-9867bd2385d4" providerId="ADAL" clId="{81B83E7F-1A30-4D13-AD22-0C02FC14B5AC}" dt="2026-06-30T21:44:40.157" v="3426" actId="13926"/>
          <ac:spMkLst>
            <pc:docMk/>
            <pc:sldMk cId="0" sldId="268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44:53.058" v="3427" actId="13926"/>
          <ac:spMkLst>
            <pc:docMk/>
            <pc:sldMk cId="0" sldId="268"/>
            <ac:spMk id="5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6:37.760" v="3238" actId="478"/>
          <ac:spMkLst>
            <pc:docMk/>
            <pc:sldMk cId="0" sldId="268"/>
            <ac:spMk id="15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7:01.688" v="3241" actId="478"/>
          <ac:spMkLst>
            <pc:docMk/>
            <pc:sldMk cId="0" sldId="268"/>
            <ac:spMk id="17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7:07.976" v="3243" actId="478"/>
          <ac:spMkLst>
            <pc:docMk/>
            <pc:sldMk cId="0" sldId="268"/>
            <ac:spMk id="18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57:00.225" v="3458" actId="13926"/>
        <pc:sldMkLst>
          <pc:docMk/>
          <pc:sldMk cId="0" sldId="269"/>
        </pc:sldMkLst>
        <pc:spChg chg="mod">
          <ac:chgData name="Md Gulam Hafiz (2232603)" userId="c1ba127d-974a-4f1f-803d-9867bd2385d4" providerId="ADAL" clId="{81B83E7F-1A30-4D13-AD22-0C02FC14B5AC}" dt="2026-06-30T21:45:29.799" v="3428" actId="13926"/>
          <ac:spMkLst>
            <pc:docMk/>
            <pc:sldMk cId="0" sldId="269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7:00.225" v="3458" actId="13926"/>
          <ac:spMkLst>
            <pc:docMk/>
            <pc:sldMk cId="0" sldId="269"/>
            <ac:spMk id="5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0:05:12.824" v="3327" actId="27636"/>
          <ac:spMkLst>
            <pc:docMk/>
            <pc:sldMk cId="0" sldId="269"/>
            <ac:spMk id="1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39:54.463" v="3249" actId="478"/>
          <ac:spMkLst>
            <pc:docMk/>
            <pc:sldMk cId="0" sldId="269"/>
            <ac:spMk id="20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0:09.616" v="3250" actId="478"/>
          <ac:spMkLst>
            <pc:docMk/>
            <pc:sldMk cId="0" sldId="269"/>
            <ac:spMk id="22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9:46.928" v="3248" actId="478"/>
          <ac:spMkLst>
            <pc:docMk/>
            <pc:sldMk cId="0" sldId="269"/>
            <ac:spMk id="23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2:03:53.325" v="3485" actId="2710"/>
        <pc:sldMkLst>
          <pc:docMk/>
          <pc:sldMk cId="0" sldId="270"/>
        </pc:sldMkLst>
        <pc:spChg chg="mod">
          <ac:chgData name="Md Gulam Hafiz (2232603)" userId="c1ba127d-974a-4f1f-803d-9867bd2385d4" providerId="ADAL" clId="{81B83E7F-1A30-4D13-AD22-0C02FC14B5AC}" dt="2026-06-30T21:46:33.742" v="3430" actId="13926"/>
          <ac:spMkLst>
            <pc:docMk/>
            <pc:sldMk cId="0" sldId="270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46:45.728" v="3431" actId="13926"/>
          <ac:spMkLst>
            <pc:docMk/>
            <pc:sldMk cId="0" sldId="270"/>
            <ac:spMk id="5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2:03:53.325" v="3485" actId="2710"/>
          <ac:spMkLst>
            <pc:docMk/>
            <pc:sldMk cId="0" sldId="270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1:53.176" v="3259" actId="478"/>
          <ac:spMkLst>
            <pc:docMk/>
            <pc:sldMk cId="0" sldId="270"/>
            <ac:spMk id="1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1:59.476" v="3260" actId="478"/>
          <ac:spMkLst>
            <pc:docMk/>
            <pc:sldMk cId="0" sldId="270"/>
            <ac:spMk id="13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1:48.051" v="3258" actId="478"/>
          <ac:spMkLst>
            <pc:docMk/>
            <pc:sldMk cId="0" sldId="270"/>
            <ac:spMk id="14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47:32.011" v="3434" actId="13926"/>
        <pc:sldMkLst>
          <pc:docMk/>
          <pc:sldMk cId="0" sldId="271"/>
        </pc:sldMkLst>
        <pc:spChg chg="mod">
          <ac:chgData name="Md Gulam Hafiz (2232603)" userId="c1ba127d-974a-4f1f-803d-9867bd2385d4" providerId="ADAL" clId="{81B83E7F-1A30-4D13-AD22-0C02FC14B5AC}" dt="2026-06-30T21:47:13.310" v="3432" actId="13926"/>
          <ac:spMkLst>
            <pc:docMk/>
            <pc:sldMk cId="0" sldId="271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47:32.011" v="3434" actId="13926"/>
          <ac:spMkLst>
            <pc:docMk/>
            <pc:sldMk cId="0" sldId="271"/>
            <ac:spMk id="5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2:51.732" v="3265" actId="478"/>
          <ac:spMkLst>
            <pc:docMk/>
            <pc:sldMk cId="0" sldId="271"/>
            <ac:spMk id="24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2:56.653" v="3266" actId="478"/>
          <ac:spMkLst>
            <pc:docMk/>
            <pc:sldMk cId="0" sldId="271"/>
            <ac:spMk id="2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2:46.432" v="3264" actId="478"/>
          <ac:spMkLst>
            <pc:docMk/>
            <pc:sldMk cId="0" sldId="271"/>
            <ac:spMk id="27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49:02.590" v="3439" actId="13926"/>
        <pc:sldMkLst>
          <pc:docMk/>
          <pc:sldMk cId="0" sldId="272"/>
        </pc:sldMkLst>
        <pc:spChg chg="mod">
          <ac:chgData name="Md Gulam Hafiz (2232603)" userId="c1ba127d-974a-4f1f-803d-9867bd2385d4" providerId="ADAL" clId="{81B83E7F-1A30-4D13-AD22-0C02FC14B5AC}" dt="2026-06-30T21:49:02.590" v="3439" actId="13926"/>
          <ac:spMkLst>
            <pc:docMk/>
            <pc:sldMk cId="0" sldId="272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48:12.877" v="3437" actId="113"/>
          <ac:spMkLst>
            <pc:docMk/>
            <pc:sldMk cId="0" sldId="272"/>
            <ac:spMk id="5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7:04.110" v="3275" actId="478"/>
          <ac:spMkLst>
            <pc:docMk/>
            <pc:sldMk cId="0" sldId="272"/>
            <ac:spMk id="1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7:25.345" v="3277" actId="478"/>
          <ac:spMkLst>
            <pc:docMk/>
            <pc:sldMk cId="0" sldId="272"/>
            <ac:spMk id="1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7:19.499" v="3276" actId="478"/>
          <ac:spMkLst>
            <pc:docMk/>
            <pc:sldMk cId="0" sldId="272"/>
            <ac:spMk id="19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1:48:51.157" v="3438" actId="13926"/>
        <pc:sldMkLst>
          <pc:docMk/>
          <pc:sldMk cId="0" sldId="273"/>
        </pc:sldMkLst>
        <pc:spChg chg="mod">
          <ac:chgData name="Md Gulam Hafiz (2232603)" userId="c1ba127d-974a-4f1f-803d-9867bd2385d4" providerId="ADAL" clId="{81B83E7F-1A30-4D13-AD22-0C02FC14B5AC}" dt="2026-06-30T21:48:51.157" v="3438" actId="13926"/>
          <ac:spMkLst>
            <pc:docMk/>
            <pc:sldMk cId="0" sldId="273"/>
            <ac:spMk id="4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0:18.311" v="3288" actId="478"/>
          <ac:spMkLst>
            <pc:docMk/>
            <pc:sldMk cId="0" sldId="273"/>
            <ac:spMk id="24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0:57.319" v="3292" actId="478"/>
          <ac:spMkLst>
            <pc:docMk/>
            <pc:sldMk cId="0" sldId="273"/>
            <ac:spMk id="2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0:50.702" v="3291" actId="478"/>
          <ac:spMkLst>
            <pc:docMk/>
            <pc:sldMk cId="0" sldId="273"/>
            <ac:spMk id="27" creationId="{00000000-0000-0000-0000-000000000000}"/>
          </ac:spMkLst>
        </pc:spChg>
      </pc:sldChg>
      <pc:sldChg chg="delSp modSp add del mod ord setBg">
        <pc:chgData name="Md Gulam Hafiz (2232603)" userId="c1ba127d-974a-4f1f-803d-9867bd2385d4" providerId="ADAL" clId="{81B83E7F-1A30-4D13-AD22-0C02FC14B5AC}" dt="2026-06-30T22:11:45.290" v="3511" actId="14100"/>
        <pc:sldMkLst>
          <pc:docMk/>
          <pc:sldMk cId="0" sldId="274"/>
        </pc:sldMkLst>
        <pc:spChg chg="mod">
          <ac:chgData name="Md Gulam Hafiz (2232603)" userId="c1ba127d-974a-4f1f-803d-9867bd2385d4" providerId="ADAL" clId="{81B83E7F-1A30-4D13-AD22-0C02FC14B5AC}" dt="2026-06-30T21:49:22.700" v="3440" actId="13926"/>
          <ac:spMkLst>
            <pc:docMk/>
            <pc:sldMk cId="0" sldId="274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2:08:39.556" v="3510" actId="13926"/>
          <ac:spMkLst>
            <pc:docMk/>
            <pc:sldMk cId="0" sldId="274"/>
            <ac:spMk id="5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0:03.162" v="3443" actId="13926"/>
          <ac:spMkLst>
            <pc:docMk/>
            <pc:sldMk cId="0" sldId="274"/>
            <ac:spMk id="8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0:40.209" v="3445" actId="13926"/>
          <ac:spMkLst>
            <pc:docMk/>
            <pc:sldMk cId="0" sldId="274"/>
            <ac:spMk id="12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0:51.939" v="3446" actId="13926"/>
          <ac:spMkLst>
            <pc:docMk/>
            <pc:sldMk cId="0" sldId="274"/>
            <ac:spMk id="16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2:11:45.290" v="3511" actId="14100"/>
          <ac:spMkLst>
            <pc:docMk/>
            <pc:sldMk cId="0" sldId="274"/>
            <ac:spMk id="18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0:21:44.982" v="3401" actId="27636"/>
          <ac:spMkLst>
            <pc:docMk/>
            <pc:sldMk cId="0" sldId="274"/>
            <ac:spMk id="20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33.538" v="3298" actId="478"/>
          <ac:spMkLst>
            <pc:docMk/>
            <pc:sldMk cId="0" sldId="274"/>
            <ac:spMk id="2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59.146" v="3300" actId="478"/>
          <ac:spMkLst>
            <pc:docMk/>
            <pc:sldMk cId="0" sldId="274"/>
            <ac:spMk id="23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52.210" v="3299" actId="478"/>
          <ac:spMkLst>
            <pc:docMk/>
            <pc:sldMk cId="0" sldId="274"/>
            <ac:spMk id="24" creationId="{00000000-0000-0000-0000-000000000000}"/>
          </ac:spMkLst>
        </pc:spChg>
      </pc:sldChg>
      <pc:sldChg chg="delSp modSp add del mod ord setBg">
        <pc:chgData name="Md Gulam Hafiz (2232603)" userId="c1ba127d-974a-4f1f-803d-9867bd2385d4" providerId="ADAL" clId="{81B83E7F-1A30-4D13-AD22-0C02FC14B5AC}" dt="2026-06-30T21:52:52.674" v="3452" actId="14100"/>
        <pc:sldMkLst>
          <pc:docMk/>
          <pc:sldMk cId="0" sldId="275"/>
        </pc:sldMkLst>
        <pc:spChg chg="mod">
          <ac:chgData name="Md Gulam Hafiz (2232603)" userId="c1ba127d-974a-4f1f-803d-9867bd2385d4" providerId="ADAL" clId="{81B83E7F-1A30-4D13-AD22-0C02FC14B5AC}" dt="2026-06-30T21:51:28.790" v="3448" actId="13926"/>
          <ac:spMkLst>
            <pc:docMk/>
            <pc:sldMk cId="0" sldId="275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1:52:52.674" v="3452" actId="14100"/>
          <ac:spMkLst>
            <pc:docMk/>
            <pc:sldMk cId="0" sldId="275"/>
            <ac:spMk id="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6:23.321" v="3302" actId="478"/>
          <ac:spMkLst>
            <pc:docMk/>
            <pc:sldMk cId="0" sldId="275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6:27.157" v="3303" actId="478"/>
          <ac:spMkLst>
            <pc:docMk/>
            <pc:sldMk cId="0" sldId="275"/>
            <ac:spMk id="9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2:06:13.945" v="3507" actId="27636"/>
        <pc:sldMkLst>
          <pc:docMk/>
          <pc:sldMk cId="0" sldId="276"/>
        </pc:sldMkLst>
        <pc:spChg chg="mod">
          <ac:chgData name="Md Gulam Hafiz (2232603)" userId="c1ba127d-974a-4f1f-803d-9867bd2385d4" providerId="ADAL" clId="{81B83E7F-1A30-4D13-AD22-0C02FC14B5AC}" dt="2026-06-30T21:51:41.372" v="3449" actId="13926"/>
          <ac:spMkLst>
            <pc:docMk/>
            <pc:sldMk cId="0" sldId="276"/>
            <ac:spMk id="4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22:06:13.945" v="3507" actId="27636"/>
          <ac:spMkLst>
            <pc:docMk/>
            <pc:sldMk cId="0" sldId="276"/>
            <ac:spMk id="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7:34.216" v="3310" actId="478"/>
          <ac:spMkLst>
            <pc:docMk/>
            <pc:sldMk cId="0" sldId="276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7:29.427" v="3309" actId="478"/>
          <ac:spMkLst>
            <pc:docMk/>
            <pc:sldMk cId="0" sldId="276"/>
            <ac:spMk id="9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59:02.353" v="3317" actId="478"/>
        <pc:sldMkLst>
          <pc:docMk/>
          <pc:sldMk cId="0" sldId="277"/>
        </pc:sldMkLst>
        <pc:spChg chg="del">
          <ac:chgData name="Md Gulam Hafiz (2232603)" userId="c1ba127d-974a-4f1f-803d-9867bd2385d4" providerId="ADAL" clId="{81B83E7F-1A30-4D13-AD22-0C02FC14B5AC}" dt="2026-06-30T19:59:02.353" v="3317" actId="478"/>
          <ac:spMkLst>
            <pc:docMk/>
            <pc:sldMk cId="0" sldId="277"/>
            <ac:spMk id="7" creationId="{00000000-0000-0000-0000-000000000000}"/>
          </ac:spMkLst>
        </pc:spChg>
      </pc:sldChg>
      <pc:sldChg chg="addSp delSp modSp new mod ord">
        <pc:chgData name="Md Gulam Hafiz (2232603)" userId="c1ba127d-974a-4f1f-803d-9867bd2385d4" providerId="ADAL" clId="{81B83E7F-1A30-4D13-AD22-0C02FC14B5AC}" dt="2026-06-30T21:51:11.147" v="3447" actId="13926"/>
        <pc:sldMkLst>
          <pc:docMk/>
          <pc:sldMk cId="548044629" sldId="278"/>
        </pc:sldMkLst>
        <pc:spChg chg="add mod">
          <ac:chgData name="Md Gulam Hafiz (2232603)" userId="c1ba127d-974a-4f1f-803d-9867bd2385d4" providerId="ADAL" clId="{81B83E7F-1A30-4D13-AD22-0C02FC14B5AC}" dt="2026-06-30T21:51:11.147" v="3447" actId="13926"/>
          <ac:spMkLst>
            <pc:docMk/>
            <pc:sldMk cId="548044629" sldId="278"/>
            <ac:spMk id="3" creationId="{D20BFB69-B24C-0DDF-4F56-57EEFA384025}"/>
          </ac:spMkLst>
        </pc:spChg>
        <pc:graphicFrameChg chg="add mod modGraphic">
          <ac:chgData name="Md Gulam Hafiz (2232603)" userId="c1ba127d-974a-4f1f-803d-9867bd2385d4" providerId="ADAL" clId="{81B83E7F-1A30-4D13-AD22-0C02FC14B5AC}" dt="2026-06-30T20:25:07.792" v="3418" actId="14100"/>
          <ac:graphicFrameMkLst>
            <pc:docMk/>
            <pc:sldMk cId="548044629" sldId="278"/>
            <ac:graphicFrameMk id="6" creationId="{DCB348B8-A402-8AD2-C3F0-9CAFC3A0C7BB}"/>
          </ac:graphicFrameMkLst>
        </pc:graphicFrameChg>
        <pc:picChg chg="add del">
          <ac:chgData name="Md Gulam Hafiz (2232603)" userId="c1ba127d-974a-4f1f-803d-9867bd2385d4" providerId="ADAL" clId="{81B83E7F-1A30-4D13-AD22-0C02FC14B5AC}" dt="2026-06-30T20:23:36.481" v="3403" actId="22"/>
          <ac:picMkLst>
            <pc:docMk/>
            <pc:sldMk cId="548044629" sldId="278"/>
            <ac:picMk id="5" creationId="{3981A7A0-81F7-6035-9DF1-EDF9C5216FA0}"/>
          </ac:picMkLst>
        </pc:picChg>
        <pc:picChg chg="add mod">
          <ac:chgData name="Md Gulam Hafiz (2232603)" userId="c1ba127d-974a-4f1f-803d-9867bd2385d4" providerId="ADAL" clId="{81B83E7F-1A30-4D13-AD22-0C02FC14B5AC}" dt="2026-06-30T20:25:00.954" v="3417" actId="1076"/>
          <ac:picMkLst>
            <pc:docMk/>
            <pc:sldMk cId="548044629" sldId="278"/>
            <ac:picMk id="8" creationId="{F0C1AFC1-2EA8-28B9-6721-CB8FEF44105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EAC65-9948-47E3-AC94-090F56CBABA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118759-2251-400E-881A-43CF45EE45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Smart Shop is a mobile-first price comparison prototype for everyday UK supermarket groceries.</a:t>
          </a:r>
        </a:p>
      </dgm:t>
    </dgm:pt>
    <dgm:pt modelId="{4ACD4A95-3935-4AD8-BE9A-64BDE0E07661}" type="parTrans" cxnId="{50E8CE11-BDF3-41DE-B0F7-4937F2B337C8}">
      <dgm:prSet/>
      <dgm:spPr/>
      <dgm:t>
        <a:bodyPr/>
        <a:lstStyle/>
        <a:p>
          <a:endParaRPr lang="en-US"/>
        </a:p>
      </dgm:t>
    </dgm:pt>
    <dgm:pt modelId="{F6DF25DF-6946-403F-AF47-D8E8E3835A8C}" type="sibTrans" cxnId="{50E8CE11-BDF3-41DE-B0F7-4937F2B337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E82672-A52B-46B4-BBFA-65B1074A61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app brings product search, GTIN/barcode matching, cheaper alternatives, shopping lists and budget awareness into one interface.</a:t>
          </a:r>
          <a:endParaRPr lang="en-US" dirty="0"/>
        </a:p>
      </dgm:t>
    </dgm:pt>
    <dgm:pt modelId="{4F88F2AD-D7E2-4457-959F-DB82F1889A7B}" type="parTrans" cxnId="{9BC698DC-658A-496C-BBDC-B70C5EDF82C4}">
      <dgm:prSet/>
      <dgm:spPr/>
      <dgm:t>
        <a:bodyPr/>
        <a:lstStyle/>
        <a:p>
          <a:endParaRPr lang="en-US"/>
        </a:p>
      </dgm:t>
    </dgm:pt>
    <dgm:pt modelId="{2DD33F18-8EFE-4960-8FE8-8F75845C35F3}" type="sibTrans" cxnId="{9BC698DC-658A-496C-BBDC-B70C5EDF82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F6F8FC-36D8-40FC-90BE-75B7CE0D22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academic prototype uses mock supermarket data; a production version would require authorised feeds and data governance.</a:t>
          </a:r>
          <a:endParaRPr lang="en-US" dirty="0"/>
        </a:p>
      </dgm:t>
    </dgm:pt>
    <dgm:pt modelId="{19BDF457-D49C-4CAC-B610-0339CECF8049}" type="parTrans" cxnId="{E314BDC7-7F27-415A-87BC-097979465A77}">
      <dgm:prSet/>
      <dgm:spPr/>
      <dgm:t>
        <a:bodyPr/>
        <a:lstStyle/>
        <a:p>
          <a:endParaRPr lang="en-US"/>
        </a:p>
      </dgm:t>
    </dgm:pt>
    <dgm:pt modelId="{B4108B68-A199-4FBE-80E7-0DA9C10D64BC}" type="sibTrans" cxnId="{E314BDC7-7F27-415A-87BC-097979465A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D4B7A6-1029-4615-813A-4DEADE482F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Recent ONS data show that food and non-alcoholic beverage prices remain a live household concern, even when monthly inflation changes vary [1].</a:t>
          </a:r>
          <a:endParaRPr lang="en-US" dirty="0"/>
        </a:p>
      </dgm:t>
    </dgm:pt>
    <dgm:pt modelId="{6245DDC6-6CCE-46DA-8217-37F7B16D24E6}" type="parTrans" cxnId="{C5E517A7-523A-41C2-A216-E73E09FE38BE}">
      <dgm:prSet/>
      <dgm:spPr/>
      <dgm:t>
        <a:bodyPr/>
        <a:lstStyle/>
        <a:p>
          <a:endParaRPr lang="en-US"/>
        </a:p>
      </dgm:t>
    </dgm:pt>
    <dgm:pt modelId="{3E19E484-6368-49C6-B0BA-D76A2A14E43A}" type="sibTrans" cxnId="{C5E517A7-523A-41C2-A216-E73E09FE38BE}">
      <dgm:prSet/>
      <dgm:spPr/>
      <dgm:t>
        <a:bodyPr/>
        <a:lstStyle/>
        <a:p>
          <a:endParaRPr lang="en-US"/>
        </a:p>
      </dgm:t>
    </dgm:pt>
    <dgm:pt modelId="{45343278-DB4C-4848-9BC1-E4484478A5C4}" type="pres">
      <dgm:prSet presAssocID="{629EAC65-9948-47E3-AC94-090F56CBABA8}" presName="root" presStyleCnt="0">
        <dgm:presLayoutVars>
          <dgm:dir/>
          <dgm:resizeHandles val="exact"/>
        </dgm:presLayoutVars>
      </dgm:prSet>
      <dgm:spPr/>
    </dgm:pt>
    <dgm:pt modelId="{FA31EB25-AA7F-4530-B8DA-BEF2BB25A808}" type="pres">
      <dgm:prSet presAssocID="{629EAC65-9948-47E3-AC94-090F56CBABA8}" presName="container" presStyleCnt="0">
        <dgm:presLayoutVars>
          <dgm:dir/>
          <dgm:resizeHandles val="exact"/>
        </dgm:presLayoutVars>
      </dgm:prSet>
      <dgm:spPr/>
    </dgm:pt>
    <dgm:pt modelId="{544ABC49-99C8-4795-BFB4-7A71E9AE1C55}" type="pres">
      <dgm:prSet presAssocID="{90118759-2251-400E-881A-43CF45EE458C}" presName="compNode" presStyleCnt="0"/>
      <dgm:spPr/>
    </dgm:pt>
    <dgm:pt modelId="{64FE855D-6C8C-40D3-BDF7-FBBBFCC4E804}" type="pres">
      <dgm:prSet presAssocID="{90118759-2251-400E-881A-43CF45EE458C}" presName="iconBgRect" presStyleLbl="bgShp" presStyleIdx="0" presStyleCnt="4"/>
      <dgm:spPr/>
    </dgm:pt>
    <dgm:pt modelId="{71703147-3557-403B-BCD9-6A05DCEAAFB6}" type="pres">
      <dgm:prSet presAssocID="{90118759-2251-400E-881A-43CF45EE45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basket"/>
        </a:ext>
      </dgm:extLst>
    </dgm:pt>
    <dgm:pt modelId="{6A197F09-BE02-4C97-92A3-79B6515F1A7A}" type="pres">
      <dgm:prSet presAssocID="{90118759-2251-400E-881A-43CF45EE458C}" presName="spaceRect" presStyleCnt="0"/>
      <dgm:spPr/>
    </dgm:pt>
    <dgm:pt modelId="{EA356D54-65AD-47DC-B3C5-D44D0E15D6EE}" type="pres">
      <dgm:prSet presAssocID="{90118759-2251-400E-881A-43CF45EE458C}" presName="textRect" presStyleLbl="revTx" presStyleIdx="0" presStyleCnt="4">
        <dgm:presLayoutVars>
          <dgm:chMax val="1"/>
          <dgm:chPref val="1"/>
        </dgm:presLayoutVars>
      </dgm:prSet>
      <dgm:spPr/>
    </dgm:pt>
    <dgm:pt modelId="{E77C8336-CA8E-4B0C-AEC6-A28EFA827CEF}" type="pres">
      <dgm:prSet presAssocID="{F6DF25DF-6946-403F-AF47-D8E8E3835A8C}" presName="sibTrans" presStyleLbl="sibTrans2D1" presStyleIdx="0" presStyleCnt="0"/>
      <dgm:spPr/>
    </dgm:pt>
    <dgm:pt modelId="{B6CC7282-B04A-4B1F-B4E3-9294D7B677A5}" type="pres">
      <dgm:prSet presAssocID="{F0E82672-A52B-46B4-BBFA-65B1074A618A}" presName="compNode" presStyleCnt="0"/>
      <dgm:spPr/>
    </dgm:pt>
    <dgm:pt modelId="{02F25848-CF54-488E-9DB0-04D35F1647CB}" type="pres">
      <dgm:prSet presAssocID="{F0E82672-A52B-46B4-BBFA-65B1074A618A}" presName="iconBgRect" presStyleLbl="bgShp" presStyleIdx="1" presStyleCnt="4"/>
      <dgm:spPr/>
    </dgm:pt>
    <dgm:pt modelId="{1B192A9C-0CAC-4C5C-B477-5F953A5997E0}" type="pres">
      <dgm:prSet presAssocID="{F0E82672-A52B-46B4-BBFA-65B1074A618A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935B6793-133A-4012-A071-55D9AF35509F}" type="pres">
      <dgm:prSet presAssocID="{F0E82672-A52B-46B4-BBFA-65B1074A618A}" presName="spaceRect" presStyleCnt="0"/>
      <dgm:spPr/>
    </dgm:pt>
    <dgm:pt modelId="{CB7E9BB2-D706-424B-ABEC-F5260A444DC3}" type="pres">
      <dgm:prSet presAssocID="{F0E82672-A52B-46B4-BBFA-65B1074A618A}" presName="textRect" presStyleLbl="revTx" presStyleIdx="1" presStyleCnt="4">
        <dgm:presLayoutVars>
          <dgm:chMax val="1"/>
          <dgm:chPref val="1"/>
        </dgm:presLayoutVars>
      </dgm:prSet>
      <dgm:spPr/>
    </dgm:pt>
    <dgm:pt modelId="{B6884F94-2DAA-48A9-9780-52B980856196}" type="pres">
      <dgm:prSet presAssocID="{2DD33F18-8EFE-4960-8FE8-8F75845C35F3}" presName="sibTrans" presStyleLbl="sibTrans2D1" presStyleIdx="0" presStyleCnt="0"/>
      <dgm:spPr/>
    </dgm:pt>
    <dgm:pt modelId="{7355D8C0-0AFF-4CD4-A82E-BC6453483586}" type="pres">
      <dgm:prSet presAssocID="{88F6F8FC-36D8-40FC-90BE-75B7CE0D22D6}" presName="compNode" presStyleCnt="0"/>
      <dgm:spPr/>
    </dgm:pt>
    <dgm:pt modelId="{605CA661-DCFB-477D-B515-D6FD3A81BEA2}" type="pres">
      <dgm:prSet presAssocID="{88F6F8FC-36D8-40FC-90BE-75B7CE0D22D6}" presName="iconBgRect" presStyleLbl="bgShp" presStyleIdx="2" presStyleCnt="4"/>
      <dgm:spPr/>
    </dgm:pt>
    <dgm:pt modelId="{517725D0-8AD7-4A4C-A2EB-7695A5E074D5}" type="pres">
      <dgm:prSet presAssocID="{88F6F8FC-36D8-40FC-90BE-75B7CE0D22D6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0EAA135B-01A5-466D-9E0C-BDB59AA3EA07}" type="pres">
      <dgm:prSet presAssocID="{88F6F8FC-36D8-40FC-90BE-75B7CE0D22D6}" presName="spaceRect" presStyleCnt="0"/>
      <dgm:spPr/>
    </dgm:pt>
    <dgm:pt modelId="{BEAE5BDB-C47C-4A24-98E4-C657D0E603AC}" type="pres">
      <dgm:prSet presAssocID="{88F6F8FC-36D8-40FC-90BE-75B7CE0D22D6}" presName="textRect" presStyleLbl="revTx" presStyleIdx="2" presStyleCnt="4">
        <dgm:presLayoutVars>
          <dgm:chMax val="1"/>
          <dgm:chPref val="1"/>
        </dgm:presLayoutVars>
      </dgm:prSet>
      <dgm:spPr/>
    </dgm:pt>
    <dgm:pt modelId="{DEADFBF8-632B-4FB6-B57E-51FAC8142562}" type="pres">
      <dgm:prSet presAssocID="{B4108B68-A199-4FBE-80E7-0DA9C10D64BC}" presName="sibTrans" presStyleLbl="sibTrans2D1" presStyleIdx="0" presStyleCnt="0"/>
      <dgm:spPr/>
    </dgm:pt>
    <dgm:pt modelId="{06F3C664-3140-4E4D-8A67-45D2B6C41781}" type="pres">
      <dgm:prSet presAssocID="{47D4B7A6-1029-4615-813A-4DEADE482FC8}" presName="compNode" presStyleCnt="0"/>
      <dgm:spPr/>
    </dgm:pt>
    <dgm:pt modelId="{ECA99B00-07B3-436A-A465-CBC505158FA3}" type="pres">
      <dgm:prSet presAssocID="{47D4B7A6-1029-4615-813A-4DEADE482FC8}" presName="iconBgRect" presStyleLbl="bgShp" presStyleIdx="3" presStyleCnt="4"/>
      <dgm:spPr/>
    </dgm:pt>
    <dgm:pt modelId="{5036596D-CDB9-4AA7-9BE5-E95A4487319D}" type="pres">
      <dgm:prSet presAssocID="{47D4B7A6-1029-4615-813A-4DEADE482FC8}" presName="icon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7C6E8E23-9E55-47E5-A7D2-C8D637DD6386}" type="pres">
      <dgm:prSet presAssocID="{47D4B7A6-1029-4615-813A-4DEADE482FC8}" presName="spaceRect" presStyleCnt="0"/>
      <dgm:spPr/>
    </dgm:pt>
    <dgm:pt modelId="{C457E517-6FBA-4F2B-B2E3-EDF133690749}" type="pres">
      <dgm:prSet presAssocID="{47D4B7A6-1029-4615-813A-4DEADE482F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C313205-CD4C-4478-8289-D6537C2FF83F}" type="presOf" srcId="{47D4B7A6-1029-4615-813A-4DEADE482FC8}" destId="{C457E517-6FBA-4F2B-B2E3-EDF133690749}" srcOrd="0" destOrd="0" presId="urn:microsoft.com/office/officeart/2018/2/layout/IconCircleList"/>
    <dgm:cxn modelId="{50E8CE11-BDF3-41DE-B0F7-4937F2B337C8}" srcId="{629EAC65-9948-47E3-AC94-090F56CBABA8}" destId="{90118759-2251-400E-881A-43CF45EE458C}" srcOrd="0" destOrd="0" parTransId="{4ACD4A95-3935-4AD8-BE9A-64BDE0E07661}" sibTransId="{F6DF25DF-6946-403F-AF47-D8E8E3835A8C}"/>
    <dgm:cxn modelId="{B038125D-4DDE-4A35-8FA1-91B91765E17D}" type="presOf" srcId="{88F6F8FC-36D8-40FC-90BE-75B7CE0D22D6}" destId="{BEAE5BDB-C47C-4A24-98E4-C657D0E603AC}" srcOrd="0" destOrd="0" presId="urn:microsoft.com/office/officeart/2018/2/layout/IconCircleList"/>
    <dgm:cxn modelId="{420A044B-D7B2-43A2-BD6B-B23FD8A738A9}" type="presOf" srcId="{B4108B68-A199-4FBE-80E7-0DA9C10D64BC}" destId="{DEADFBF8-632B-4FB6-B57E-51FAC8142562}" srcOrd="0" destOrd="0" presId="urn:microsoft.com/office/officeart/2018/2/layout/IconCircleList"/>
    <dgm:cxn modelId="{511C6870-3562-4DE9-9203-04A4D66D8429}" type="presOf" srcId="{90118759-2251-400E-881A-43CF45EE458C}" destId="{EA356D54-65AD-47DC-B3C5-D44D0E15D6EE}" srcOrd="0" destOrd="0" presId="urn:microsoft.com/office/officeart/2018/2/layout/IconCircleList"/>
    <dgm:cxn modelId="{388B8581-88BD-423A-BCB1-32875E02BC5F}" type="presOf" srcId="{F6DF25DF-6946-403F-AF47-D8E8E3835A8C}" destId="{E77C8336-CA8E-4B0C-AEC6-A28EFA827CEF}" srcOrd="0" destOrd="0" presId="urn:microsoft.com/office/officeart/2018/2/layout/IconCircleList"/>
    <dgm:cxn modelId="{C5E517A7-523A-41C2-A216-E73E09FE38BE}" srcId="{629EAC65-9948-47E3-AC94-090F56CBABA8}" destId="{47D4B7A6-1029-4615-813A-4DEADE482FC8}" srcOrd="3" destOrd="0" parTransId="{6245DDC6-6CCE-46DA-8217-37F7B16D24E6}" sibTransId="{3E19E484-6368-49C6-B0BA-D76A2A14E43A}"/>
    <dgm:cxn modelId="{BCBFD7AF-F2E2-4FB1-84EA-FFD00573C54C}" type="presOf" srcId="{629EAC65-9948-47E3-AC94-090F56CBABA8}" destId="{45343278-DB4C-4848-9BC1-E4484478A5C4}" srcOrd="0" destOrd="0" presId="urn:microsoft.com/office/officeart/2018/2/layout/IconCircleList"/>
    <dgm:cxn modelId="{E314BDC7-7F27-415A-87BC-097979465A77}" srcId="{629EAC65-9948-47E3-AC94-090F56CBABA8}" destId="{88F6F8FC-36D8-40FC-90BE-75B7CE0D22D6}" srcOrd="2" destOrd="0" parTransId="{19BDF457-D49C-4CAC-B610-0339CECF8049}" sibTransId="{B4108B68-A199-4FBE-80E7-0DA9C10D64BC}"/>
    <dgm:cxn modelId="{639E80DB-1EEF-423A-8AEC-894915B4A152}" type="presOf" srcId="{2DD33F18-8EFE-4960-8FE8-8F75845C35F3}" destId="{B6884F94-2DAA-48A9-9780-52B980856196}" srcOrd="0" destOrd="0" presId="urn:microsoft.com/office/officeart/2018/2/layout/IconCircleList"/>
    <dgm:cxn modelId="{9BC698DC-658A-496C-BBDC-B70C5EDF82C4}" srcId="{629EAC65-9948-47E3-AC94-090F56CBABA8}" destId="{F0E82672-A52B-46B4-BBFA-65B1074A618A}" srcOrd="1" destOrd="0" parTransId="{4F88F2AD-D7E2-4457-959F-DB82F1889A7B}" sibTransId="{2DD33F18-8EFE-4960-8FE8-8F75845C35F3}"/>
    <dgm:cxn modelId="{B8A5D4E3-398E-4ABF-A306-7986B26A36EA}" type="presOf" srcId="{F0E82672-A52B-46B4-BBFA-65B1074A618A}" destId="{CB7E9BB2-D706-424B-ABEC-F5260A444DC3}" srcOrd="0" destOrd="0" presId="urn:microsoft.com/office/officeart/2018/2/layout/IconCircleList"/>
    <dgm:cxn modelId="{E5C3EE90-3BFB-4E8C-B109-F095AFA6EFCE}" type="presParOf" srcId="{45343278-DB4C-4848-9BC1-E4484478A5C4}" destId="{FA31EB25-AA7F-4530-B8DA-BEF2BB25A808}" srcOrd="0" destOrd="0" presId="urn:microsoft.com/office/officeart/2018/2/layout/IconCircleList"/>
    <dgm:cxn modelId="{7063B501-FF04-4EB5-AAFE-1D07765204B9}" type="presParOf" srcId="{FA31EB25-AA7F-4530-B8DA-BEF2BB25A808}" destId="{544ABC49-99C8-4795-BFB4-7A71E9AE1C55}" srcOrd="0" destOrd="0" presId="urn:microsoft.com/office/officeart/2018/2/layout/IconCircleList"/>
    <dgm:cxn modelId="{96A502CA-F061-4371-B743-4357CACDCAA1}" type="presParOf" srcId="{544ABC49-99C8-4795-BFB4-7A71E9AE1C55}" destId="{64FE855D-6C8C-40D3-BDF7-FBBBFCC4E804}" srcOrd="0" destOrd="0" presId="urn:microsoft.com/office/officeart/2018/2/layout/IconCircleList"/>
    <dgm:cxn modelId="{8CDA2EF0-579D-492E-A45C-61A7C87A419F}" type="presParOf" srcId="{544ABC49-99C8-4795-BFB4-7A71E9AE1C55}" destId="{71703147-3557-403B-BCD9-6A05DCEAAFB6}" srcOrd="1" destOrd="0" presId="urn:microsoft.com/office/officeart/2018/2/layout/IconCircleList"/>
    <dgm:cxn modelId="{61915E92-4A8A-4DA0-BBFE-DA1A3FED90A7}" type="presParOf" srcId="{544ABC49-99C8-4795-BFB4-7A71E9AE1C55}" destId="{6A197F09-BE02-4C97-92A3-79B6515F1A7A}" srcOrd="2" destOrd="0" presId="urn:microsoft.com/office/officeart/2018/2/layout/IconCircleList"/>
    <dgm:cxn modelId="{FC4E4012-EB90-42EC-9BF1-F8A462155813}" type="presParOf" srcId="{544ABC49-99C8-4795-BFB4-7A71E9AE1C55}" destId="{EA356D54-65AD-47DC-B3C5-D44D0E15D6EE}" srcOrd="3" destOrd="0" presId="urn:microsoft.com/office/officeart/2018/2/layout/IconCircleList"/>
    <dgm:cxn modelId="{FF70EC60-C5BA-44B9-B5D4-60ADED4FD803}" type="presParOf" srcId="{FA31EB25-AA7F-4530-B8DA-BEF2BB25A808}" destId="{E77C8336-CA8E-4B0C-AEC6-A28EFA827CEF}" srcOrd="1" destOrd="0" presId="urn:microsoft.com/office/officeart/2018/2/layout/IconCircleList"/>
    <dgm:cxn modelId="{ADC6542F-CAE1-4A55-AA26-E0DBF17BA2E2}" type="presParOf" srcId="{FA31EB25-AA7F-4530-B8DA-BEF2BB25A808}" destId="{B6CC7282-B04A-4B1F-B4E3-9294D7B677A5}" srcOrd="2" destOrd="0" presId="urn:microsoft.com/office/officeart/2018/2/layout/IconCircleList"/>
    <dgm:cxn modelId="{5710C9CA-A5AF-475A-9A1F-4C9EAB22144A}" type="presParOf" srcId="{B6CC7282-B04A-4B1F-B4E3-9294D7B677A5}" destId="{02F25848-CF54-488E-9DB0-04D35F1647CB}" srcOrd="0" destOrd="0" presId="urn:microsoft.com/office/officeart/2018/2/layout/IconCircleList"/>
    <dgm:cxn modelId="{DCD71D66-C3C8-4328-B6CB-E04DA068F98A}" type="presParOf" srcId="{B6CC7282-B04A-4B1F-B4E3-9294D7B677A5}" destId="{1B192A9C-0CAC-4C5C-B477-5F953A5997E0}" srcOrd="1" destOrd="0" presId="urn:microsoft.com/office/officeart/2018/2/layout/IconCircleList"/>
    <dgm:cxn modelId="{512C9821-BB8F-4A0B-8B66-4FF2758E6D99}" type="presParOf" srcId="{B6CC7282-B04A-4B1F-B4E3-9294D7B677A5}" destId="{935B6793-133A-4012-A071-55D9AF35509F}" srcOrd="2" destOrd="0" presId="urn:microsoft.com/office/officeart/2018/2/layout/IconCircleList"/>
    <dgm:cxn modelId="{01C1565D-AFE0-48EC-A27A-E69F128F4FCA}" type="presParOf" srcId="{B6CC7282-B04A-4B1F-B4E3-9294D7B677A5}" destId="{CB7E9BB2-D706-424B-ABEC-F5260A444DC3}" srcOrd="3" destOrd="0" presId="urn:microsoft.com/office/officeart/2018/2/layout/IconCircleList"/>
    <dgm:cxn modelId="{FEEDA1AB-73AD-4552-AE49-48A6DF92A99C}" type="presParOf" srcId="{FA31EB25-AA7F-4530-B8DA-BEF2BB25A808}" destId="{B6884F94-2DAA-48A9-9780-52B980856196}" srcOrd="3" destOrd="0" presId="urn:microsoft.com/office/officeart/2018/2/layout/IconCircleList"/>
    <dgm:cxn modelId="{D8CAB6B4-6477-4906-B209-0AD975B64828}" type="presParOf" srcId="{FA31EB25-AA7F-4530-B8DA-BEF2BB25A808}" destId="{7355D8C0-0AFF-4CD4-A82E-BC6453483586}" srcOrd="4" destOrd="0" presId="urn:microsoft.com/office/officeart/2018/2/layout/IconCircleList"/>
    <dgm:cxn modelId="{7933DB51-8632-44E2-991C-74E0E0AAA1AC}" type="presParOf" srcId="{7355D8C0-0AFF-4CD4-A82E-BC6453483586}" destId="{605CA661-DCFB-477D-B515-D6FD3A81BEA2}" srcOrd="0" destOrd="0" presId="urn:microsoft.com/office/officeart/2018/2/layout/IconCircleList"/>
    <dgm:cxn modelId="{E46FAA98-60EA-4916-A83E-2357F631F7FE}" type="presParOf" srcId="{7355D8C0-0AFF-4CD4-A82E-BC6453483586}" destId="{517725D0-8AD7-4A4C-A2EB-7695A5E074D5}" srcOrd="1" destOrd="0" presId="urn:microsoft.com/office/officeart/2018/2/layout/IconCircleList"/>
    <dgm:cxn modelId="{0F7348A1-DB7B-4061-82E6-408FEA1F821B}" type="presParOf" srcId="{7355D8C0-0AFF-4CD4-A82E-BC6453483586}" destId="{0EAA135B-01A5-466D-9E0C-BDB59AA3EA07}" srcOrd="2" destOrd="0" presId="urn:microsoft.com/office/officeart/2018/2/layout/IconCircleList"/>
    <dgm:cxn modelId="{09475CFF-14D7-4804-9929-DBD70B2FF264}" type="presParOf" srcId="{7355D8C0-0AFF-4CD4-A82E-BC6453483586}" destId="{BEAE5BDB-C47C-4A24-98E4-C657D0E603AC}" srcOrd="3" destOrd="0" presId="urn:microsoft.com/office/officeart/2018/2/layout/IconCircleList"/>
    <dgm:cxn modelId="{660A1AFA-8479-44ED-B0B1-AFCB77AF6D0A}" type="presParOf" srcId="{FA31EB25-AA7F-4530-B8DA-BEF2BB25A808}" destId="{DEADFBF8-632B-4FB6-B57E-51FAC8142562}" srcOrd="5" destOrd="0" presId="urn:microsoft.com/office/officeart/2018/2/layout/IconCircleList"/>
    <dgm:cxn modelId="{70A8E377-BF17-4224-99F2-D18B71479CEE}" type="presParOf" srcId="{FA31EB25-AA7F-4530-B8DA-BEF2BB25A808}" destId="{06F3C664-3140-4E4D-8A67-45D2B6C41781}" srcOrd="6" destOrd="0" presId="urn:microsoft.com/office/officeart/2018/2/layout/IconCircleList"/>
    <dgm:cxn modelId="{E0EE1DC5-EA41-4C8B-8E2F-F9BBFCECE407}" type="presParOf" srcId="{06F3C664-3140-4E4D-8A67-45D2B6C41781}" destId="{ECA99B00-07B3-436A-A465-CBC505158FA3}" srcOrd="0" destOrd="0" presId="urn:microsoft.com/office/officeart/2018/2/layout/IconCircleList"/>
    <dgm:cxn modelId="{BCAA67B5-7817-4C0B-9360-D0E83B4014BA}" type="presParOf" srcId="{06F3C664-3140-4E4D-8A67-45D2B6C41781}" destId="{5036596D-CDB9-4AA7-9BE5-E95A4487319D}" srcOrd="1" destOrd="0" presId="urn:microsoft.com/office/officeart/2018/2/layout/IconCircleList"/>
    <dgm:cxn modelId="{17241AA6-D9AA-4EC1-BF61-35F6743D6693}" type="presParOf" srcId="{06F3C664-3140-4E4D-8A67-45D2B6C41781}" destId="{7C6E8E23-9E55-47E5-A7D2-C8D637DD6386}" srcOrd="2" destOrd="0" presId="urn:microsoft.com/office/officeart/2018/2/layout/IconCircleList"/>
    <dgm:cxn modelId="{4AEA4C2D-C9E4-46FD-AB32-9E92E88D9580}" type="presParOf" srcId="{06F3C664-3140-4E4D-8A67-45D2B6C41781}" destId="{C457E517-6FBA-4F2B-B2E3-EDF13369074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E855D-6C8C-40D3-BDF7-FBBBFCC4E804}">
      <dsp:nvSpPr>
        <dsp:cNvPr id="0" name=""/>
        <dsp:cNvSpPr/>
      </dsp:nvSpPr>
      <dsp:spPr>
        <a:xfrm>
          <a:off x="85700" y="402463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03147-3557-403B-BCD9-6A05DCEAAFB6}">
      <dsp:nvSpPr>
        <dsp:cNvPr id="0" name=""/>
        <dsp:cNvSpPr/>
      </dsp:nvSpPr>
      <dsp:spPr>
        <a:xfrm>
          <a:off x="259841" y="576605"/>
          <a:ext cx="480963" cy="480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56D54-65AD-47DC-B3C5-D44D0E15D6EE}">
      <dsp:nvSpPr>
        <dsp:cNvPr id="0" name=""/>
        <dsp:cNvSpPr/>
      </dsp:nvSpPr>
      <dsp:spPr>
        <a:xfrm>
          <a:off x="1092642" y="402463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Smart Shop is a mobile-first price comparison prototype for everyday UK supermarket groceries.</a:t>
          </a:r>
        </a:p>
      </dsp:txBody>
      <dsp:txXfrm>
        <a:off x="1092642" y="402463"/>
        <a:ext cx="1954652" cy="829246"/>
      </dsp:txXfrm>
    </dsp:sp>
    <dsp:sp modelId="{02F25848-CF54-488E-9DB0-04D35F1647CB}">
      <dsp:nvSpPr>
        <dsp:cNvPr id="0" name=""/>
        <dsp:cNvSpPr/>
      </dsp:nvSpPr>
      <dsp:spPr>
        <a:xfrm>
          <a:off x="3387878" y="402463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92A9C-0CAC-4C5C-B477-5F953A5997E0}">
      <dsp:nvSpPr>
        <dsp:cNvPr id="0" name=""/>
        <dsp:cNvSpPr/>
      </dsp:nvSpPr>
      <dsp:spPr>
        <a:xfrm>
          <a:off x="3562020" y="576605"/>
          <a:ext cx="480963" cy="48096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E9BB2-D706-424B-ABEC-F5260A444DC3}">
      <dsp:nvSpPr>
        <dsp:cNvPr id="0" name=""/>
        <dsp:cNvSpPr/>
      </dsp:nvSpPr>
      <dsp:spPr>
        <a:xfrm>
          <a:off x="4394821" y="402463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app brings product search, GTIN/barcode matching, cheaper alternatives, shopping lists and budget awareness into one interface.</a:t>
          </a:r>
          <a:endParaRPr lang="en-US" sz="1100" kern="1200" dirty="0"/>
        </a:p>
      </dsp:txBody>
      <dsp:txXfrm>
        <a:off x="4394821" y="402463"/>
        <a:ext cx="1954652" cy="829246"/>
      </dsp:txXfrm>
    </dsp:sp>
    <dsp:sp modelId="{605CA661-DCFB-477D-B515-D6FD3A81BEA2}">
      <dsp:nvSpPr>
        <dsp:cNvPr id="0" name=""/>
        <dsp:cNvSpPr/>
      </dsp:nvSpPr>
      <dsp:spPr>
        <a:xfrm>
          <a:off x="85700" y="1736265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725D0-8AD7-4A4C-A2EB-7695A5E074D5}">
      <dsp:nvSpPr>
        <dsp:cNvPr id="0" name=""/>
        <dsp:cNvSpPr/>
      </dsp:nvSpPr>
      <dsp:spPr>
        <a:xfrm>
          <a:off x="259841" y="1910407"/>
          <a:ext cx="480963" cy="480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E5BDB-C47C-4A24-98E4-C657D0E603AC}">
      <dsp:nvSpPr>
        <dsp:cNvPr id="0" name=""/>
        <dsp:cNvSpPr/>
      </dsp:nvSpPr>
      <dsp:spPr>
        <a:xfrm>
          <a:off x="1092642" y="1736265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academic prototype uses mock supermarket data; a production version would require authorised feeds and data governance.</a:t>
          </a:r>
          <a:endParaRPr lang="en-US" sz="1100" kern="1200" dirty="0"/>
        </a:p>
      </dsp:txBody>
      <dsp:txXfrm>
        <a:off x="1092642" y="1736265"/>
        <a:ext cx="1954652" cy="829246"/>
      </dsp:txXfrm>
    </dsp:sp>
    <dsp:sp modelId="{ECA99B00-07B3-436A-A465-CBC505158FA3}">
      <dsp:nvSpPr>
        <dsp:cNvPr id="0" name=""/>
        <dsp:cNvSpPr/>
      </dsp:nvSpPr>
      <dsp:spPr>
        <a:xfrm>
          <a:off x="3387878" y="1736265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6596D-CDB9-4AA7-9BE5-E95A4487319D}">
      <dsp:nvSpPr>
        <dsp:cNvPr id="0" name=""/>
        <dsp:cNvSpPr/>
      </dsp:nvSpPr>
      <dsp:spPr>
        <a:xfrm>
          <a:off x="3562020" y="1910407"/>
          <a:ext cx="480963" cy="480963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7E517-6FBA-4F2B-B2E3-EDF133690749}">
      <dsp:nvSpPr>
        <dsp:cNvPr id="0" name=""/>
        <dsp:cNvSpPr/>
      </dsp:nvSpPr>
      <dsp:spPr>
        <a:xfrm>
          <a:off x="4394821" y="1736265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Recent ONS data show that food and non-alcoholic beverage prices remain a live household concern, even when monthly inflation changes vary [1].</a:t>
          </a:r>
          <a:endParaRPr lang="en-US" sz="1100" kern="1200" dirty="0"/>
        </a:p>
      </dsp:txBody>
      <dsp:txXfrm>
        <a:off x="4394821" y="1736265"/>
        <a:ext cx="1954652" cy="829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5D2C4-7C49-47E5-A653-133557B66C6F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884753-DF5D-4066-8097-FBD8F68FA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96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166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54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62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4793F-254D-EB6C-94C7-EB6B49070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915DC-860B-BFD3-C9B8-93F8A85C52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B17D7-5D17-D941-F5D7-868620C84D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AF851-E28A-B4ED-8345-846F75B001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708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38C6C-3C7B-8619-4E6D-06A0A8839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C1CE0-974D-8024-7B58-9552D8DB69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F8B0CE-4081-F39F-648C-4825C2EEE0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57F45-8A8B-DEDE-16E5-298721483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55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70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953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4863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719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D6873"/>
                </a:solidFill>
              </a:rPr>
              <a:t>Smart Shop | Grocery price comparison prototype</a:t>
            </a: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397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18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41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55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228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49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09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16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85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69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877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033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0170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6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41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781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4758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3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60" r:id="rId2"/>
    <p:sldLayoutId id="2147484061" r:id="rId3"/>
    <p:sldLayoutId id="2147484062" r:id="rId4"/>
    <p:sldLayoutId id="2147484063" r:id="rId5"/>
    <p:sldLayoutId id="2147484064" r:id="rId6"/>
    <p:sldLayoutId id="2147484065" r:id="rId7"/>
    <p:sldLayoutId id="2147484066" r:id="rId8"/>
    <p:sldLayoutId id="2147484067" r:id="rId9"/>
    <p:sldLayoutId id="2147484068" r:id="rId10"/>
    <p:sldLayoutId id="2147484069" r:id="rId11"/>
    <p:sldLayoutId id="2147484070" r:id="rId12"/>
    <p:sldLayoutId id="2147484071" r:id="rId13"/>
    <p:sldLayoutId id="2147484072" r:id="rId14"/>
    <p:sldLayoutId id="2147484073" r:id="rId15"/>
    <p:sldLayoutId id="2147484074" r:id="rId16"/>
    <p:sldLayoutId id="214748407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stoke-on-trent-trinity-support-services-jobs-SRCH_IL.0,14_IC3380817_KO15,39.htm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gma.com/make/Mo1ugyAdxTgPZngcUyteZh/Supermarket-Price-Comparison-App?t=UIR5LZRa6kvm3FyL-1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060D398-2F36-C828-4E9A-0CB7EB5F74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601694"/>
              </p:ext>
            </p:extLst>
          </p:nvPr>
        </p:nvGraphicFramePr>
        <p:xfrm>
          <a:off x="579664" y="522515"/>
          <a:ext cx="6425294" cy="5596184"/>
        </p:xfrm>
        <a:graphic>
          <a:graphicData uri="http://schemas.openxmlformats.org/drawingml/2006/table">
            <a:tbl>
              <a:tblPr/>
              <a:tblGrid>
                <a:gridCol w="6425294">
                  <a:extLst>
                    <a:ext uri="{9D8B030D-6E8A-4147-A177-3AD203B41FA5}">
                      <a16:colId xmlns:a16="http://schemas.microsoft.com/office/drawing/2014/main" val="3110199255"/>
                    </a:ext>
                  </a:extLst>
                </a:gridCol>
              </a:tblGrid>
              <a:tr h="55961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Design and Prototype Development of a Mobile Application for Comparing UK Supermarket Grocery Prices</a:t>
                      </a:r>
                      <a:endParaRPr lang="en-US" sz="2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r>
                        <a:rPr lang="en-GB" sz="28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Smartshop</a:t>
                      </a:r>
                    </a:p>
                    <a:p>
                      <a:endParaRPr lang="en-GB" sz="2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Md Gulam Hafiz (2232603)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University of Wales Trinity Saint David</a:t>
                      </a:r>
                    </a:p>
                    <a:p>
                      <a:endParaRPr lang="en-GB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395330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B326CF7-11A5-3834-41AA-AA1E8F4637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260646"/>
              </p:ext>
            </p:extLst>
          </p:nvPr>
        </p:nvGraphicFramePr>
        <p:xfrm>
          <a:off x="7209064" y="538844"/>
          <a:ext cx="4833257" cy="5579855"/>
        </p:xfrm>
        <a:graphic>
          <a:graphicData uri="http://schemas.openxmlformats.org/drawingml/2006/table">
            <a:tbl>
              <a:tblPr/>
              <a:tblGrid>
                <a:gridCol w="4833257">
                  <a:extLst>
                    <a:ext uri="{9D8B030D-6E8A-4147-A177-3AD203B41FA5}">
                      <a16:colId xmlns:a16="http://schemas.microsoft.com/office/drawing/2014/main" val="2863047173"/>
                    </a:ext>
                  </a:extLst>
                </a:gridCol>
              </a:tblGrid>
              <a:tr h="55798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7985147"/>
                  </a:ext>
                </a:extLst>
              </a:tr>
            </a:tbl>
          </a:graphicData>
        </a:graphic>
      </p:graphicFrame>
      <p:pic>
        <p:nvPicPr>
          <p:cNvPr id="5" name="Image 0" descr="/mnt/data/docx_extract/word/media/image13.png">
            <a:extLst>
              <a:ext uri="{FF2B5EF4-FFF2-40B4-BE49-F238E27FC236}">
                <a16:creationId xmlns:a16="http://schemas.microsoft.com/office/drawing/2014/main" id="{837F10AD-CCA2-403A-8561-8B26A7BC1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5977" y="710754"/>
            <a:ext cx="4462272" cy="2360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41819D-CA4D-8283-C683-97EBC05403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6738" y="4441082"/>
            <a:ext cx="1442530" cy="156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45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0">
            <a:extLst>
              <a:ext uri="{FF2B5EF4-FFF2-40B4-BE49-F238E27FC236}">
                <a16:creationId xmlns:a16="http://schemas.microsoft.com/office/drawing/2014/main" id="{145EC640-8BA1-35B3-EC6D-65C66A0218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6"/>
            <a:ext cx="5163022" cy="372064"/>
          </a:xfrm>
          <a:prstGeom prst="rect">
            <a:avLst/>
          </a:prstGeom>
        </p:spPr>
        <p:txBody>
          <a:bodyPr anchor="b">
            <a:normAutofit fontScale="90000"/>
          </a:bodyPr>
          <a:lstStyle/>
          <a:p>
            <a:pPr algn="l"/>
            <a:r>
              <a:rPr lang="en-GB" sz="2000" dirty="0"/>
              <a:t>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56AAC-9738-A2F3-A1D8-0017DEB3A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838" y="1377260"/>
            <a:ext cx="5230394" cy="4444553"/>
          </a:xfrm>
        </p:spPr>
        <p:txBody>
          <a:bodyPr anchor="t">
            <a:normAutofit/>
          </a:bodyPr>
          <a:lstStyle/>
          <a:p>
            <a:pPr algn="l"/>
            <a:r>
              <a:rPr lang="en-US" sz="1400" dirty="0">
                <a:solidFill>
                  <a:srgbClr val="102333"/>
                </a:solidFill>
              </a:rPr>
              <a:t>1.Introduction and project brief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2" name="Picture 1" descr="The calendar on a table stacked on top of notebooks">
            <a:extLst>
              <a:ext uri="{FF2B5EF4-FFF2-40B4-BE49-F238E27FC236}">
                <a16:creationId xmlns:a16="http://schemas.microsoft.com/office/drawing/2014/main" id="{31CB4F04-8AC5-5295-F5E0-083FCE8E71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30"/>
          <a:stretch>
            <a:fillRect/>
          </a:stretch>
        </p:blipFill>
        <p:spPr>
          <a:xfrm>
            <a:off x="6573907" y="1787894"/>
            <a:ext cx="5163022" cy="2904212"/>
          </a:xfrm>
          <a:prstGeom prst="rect">
            <a:avLst/>
          </a:prstGeom>
        </p:spPr>
      </p:pic>
      <p:sp>
        <p:nvSpPr>
          <p:cNvPr id="23" name="Text 6">
            <a:extLst>
              <a:ext uri="{FF2B5EF4-FFF2-40B4-BE49-F238E27FC236}">
                <a16:creationId xmlns:a16="http://schemas.microsoft.com/office/drawing/2014/main" id="{B7D6B0C0-70BB-67F9-20AB-3A5E854A52C7}"/>
              </a:ext>
            </a:extLst>
          </p:cNvPr>
          <p:cNvSpPr/>
          <p:nvPr/>
        </p:nvSpPr>
        <p:spPr>
          <a:xfrm>
            <a:off x="684276" y="1377260"/>
            <a:ext cx="5049012" cy="30174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24" name="Text 10">
            <a:extLst>
              <a:ext uri="{FF2B5EF4-FFF2-40B4-BE49-F238E27FC236}">
                <a16:creationId xmlns:a16="http://schemas.microsoft.com/office/drawing/2014/main" id="{2BFDF6F9-AC56-B4DD-D67C-82426E2C70C9}"/>
              </a:ext>
            </a:extLst>
          </p:cNvPr>
          <p:cNvSpPr/>
          <p:nvPr/>
        </p:nvSpPr>
        <p:spPr>
          <a:xfrm>
            <a:off x="684273" y="1882427"/>
            <a:ext cx="4892040" cy="30174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2.Problem statement, aim and objectives</a:t>
            </a:r>
            <a:endParaRPr lang="en-US" sz="1400" dirty="0"/>
          </a:p>
        </p:txBody>
      </p:sp>
      <p:sp>
        <p:nvSpPr>
          <p:cNvPr id="25" name="Text 13">
            <a:extLst>
              <a:ext uri="{FF2B5EF4-FFF2-40B4-BE49-F238E27FC236}">
                <a16:creationId xmlns:a16="http://schemas.microsoft.com/office/drawing/2014/main" id="{8B44B927-EF8D-389A-18B4-533EF134A2FD}"/>
              </a:ext>
            </a:extLst>
          </p:cNvPr>
          <p:cNvSpPr/>
          <p:nvPr/>
        </p:nvSpPr>
        <p:spPr>
          <a:xfrm>
            <a:off x="841248" y="2779776"/>
            <a:ext cx="4892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50" dirty="0"/>
          </a:p>
        </p:txBody>
      </p:sp>
      <p:sp>
        <p:nvSpPr>
          <p:cNvPr id="26" name="Text 14">
            <a:extLst>
              <a:ext uri="{FF2B5EF4-FFF2-40B4-BE49-F238E27FC236}">
                <a16:creationId xmlns:a16="http://schemas.microsoft.com/office/drawing/2014/main" id="{DD7314C7-CF9C-E0A3-A2B2-A7D6DA08942D}"/>
              </a:ext>
            </a:extLst>
          </p:cNvPr>
          <p:cNvSpPr/>
          <p:nvPr/>
        </p:nvSpPr>
        <p:spPr>
          <a:xfrm>
            <a:off x="684273" y="2317777"/>
            <a:ext cx="3430524" cy="43110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3.Literature review and research context</a:t>
            </a:r>
            <a:endParaRPr lang="en-US" sz="1400" dirty="0"/>
          </a:p>
        </p:txBody>
      </p:sp>
      <p:sp>
        <p:nvSpPr>
          <p:cNvPr id="27" name="Text 18">
            <a:extLst>
              <a:ext uri="{FF2B5EF4-FFF2-40B4-BE49-F238E27FC236}">
                <a16:creationId xmlns:a16="http://schemas.microsoft.com/office/drawing/2014/main" id="{204C594F-C3EF-1A1C-7B87-D207EEDB98BB}"/>
              </a:ext>
            </a:extLst>
          </p:cNvPr>
          <p:cNvSpPr/>
          <p:nvPr/>
        </p:nvSpPr>
        <p:spPr>
          <a:xfrm>
            <a:off x="684273" y="2692833"/>
            <a:ext cx="3544413" cy="3657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4.Requirements and Smart Shop functionality</a:t>
            </a:r>
            <a:endParaRPr lang="en-US" sz="1400" dirty="0"/>
          </a:p>
        </p:txBody>
      </p:sp>
      <p:sp>
        <p:nvSpPr>
          <p:cNvPr id="28" name="Text 22">
            <a:extLst>
              <a:ext uri="{FF2B5EF4-FFF2-40B4-BE49-F238E27FC236}">
                <a16:creationId xmlns:a16="http://schemas.microsoft.com/office/drawing/2014/main" id="{65BA06D2-C9C1-6102-92DF-8E3ADE9C53DF}"/>
              </a:ext>
            </a:extLst>
          </p:cNvPr>
          <p:cNvSpPr/>
          <p:nvPr/>
        </p:nvSpPr>
        <p:spPr>
          <a:xfrm>
            <a:off x="684273" y="3039274"/>
            <a:ext cx="3348883" cy="22859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5.Methodology and SDLC plan</a:t>
            </a:r>
            <a:endParaRPr lang="en-US" sz="1400" dirty="0"/>
          </a:p>
        </p:txBody>
      </p:sp>
      <p:sp>
        <p:nvSpPr>
          <p:cNvPr id="29" name="Text 30">
            <a:extLst>
              <a:ext uri="{FF2B5EF4-FFF2-40B4-BE49-F238E27FC236}">
                <a16:creationId xmlns:a16="http://schemas.microsoft.com/office/drawing/2014/main" id="{9E4E5E13-58F6-A42E-54C4-7E871A435808}"/>
              </a:ext>
            </a:extLst>
          </p:cNvPr>
          <p:cNvSpPr/>
          <p:nvPr/>
        </p:nvSpPr>
        <p:spPr>
          <a:xfrm>
            <a:off x="684273" y="3364475"/>
            <a:ext cx="3458186" cy="14034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r>
              <a:rPr lang="en-US" sz="1400" dirty="0">
                <a:solidFill>
                  <a:srgbClr val="102333"/>
                </a:solidFill>
              </a:rPr>
              <a:t>6.Gantt chart and development schedule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7. System architecture and data model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8. UX design, wireframes and prototype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9 Testing, ethics, conclusion and references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endParaRPr lang="en-US" sz="1400" dirty="0">
              <a:solidFill>
                <a:srgbClr val="102333"/>
              </a:solidFill>
            </a:endParaRPr>
          </a:p>
          <a:p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6105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A30C-9296-B5CC-B221-2B35DEA98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992638" cy="337457"/>
          </a:xfrm>
        </p:spPr>
        <p:txBody>
          <a:bodyPr>
            <a:normAutofit fontScale="90000"/>
          </a:bodyPr>
          <a:lstStyle/>
          <a:p>
            <a:r>
              <a:rPr lang="en-US" sz="22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Introduction and project brief.</a:t>
            </a:r>
            <a:endParaRPr lang="en-GB" dirty="0">
              <a:highlight>
                <a:srgbClr val="AAE571"/>
              </a:highlight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3272B-BCF2-2768-8126-A4E64CE5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947056"/>
            <a:ext cx="8060042" cy="816429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5D6873"/>
                </a:solidFill>
                <a:highlight>
                  <a:srgbClr val="AAE571"/>
                </a:highlight>
              </a:rPr>
              <a:t>Why is Smartshop app needed?</a:t>
            </a:r>
            <a:endParaRPr lang="en-US" sz="1600" dirty="0">
              <a:highlight>
                <a:srgbClr val="AAE571"/>
              </a:highlight>
            </a:endParaRPr>
          </a:p>
          <a:p>
            <a:endParaRPr lang="en-GB" dirty="0"/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E343475D-D3B4-DD9D-30B9-09A07FCB776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37251099"/>
              </p:ext>
            </p:extLst>
          </p:nvPr>
        </p:nvGraphicFramePr>
        <p:xfrm>
          <a:off x="675745" y="1681846"/>
          <a:ext cx="6435174" cy="2967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Image 0" descr="/mnt/data/docx_extract/word/media/image14.png">
            <a:extLst>
              <a:ext uri="{FF2B5EF4-FFF2-40B4-BE49-F238E27FC236}">
                <a16:creationId xmlns:a16="http://schemas.microsoft.com/office/drawing/2014/main" id="{A54D5515-8964-819B-8C27-16B648A5BFF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8"/>
          <a:stretch>
            <a:fillRect/>
          </a:stretch>
        </p:blipFill>
        <p:spPr>
          <a:xfrm>
            <a:off x="7429500" y="2377665"/>
            <a:ext cx="4691164" cy="2798787"/>
          </a:xfrm>
          <a:prstGeom prst="rect">
            <a:avLst/>
          </a:prstGeom>
          <a:gradFill>
            <a:gsLst>
              <a:gs pos="4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1088553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2713E7-98BB-F0AE-C95E-A7BF518D7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A2F2E2E-D983-73C0-A66D-6C269D728E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292657"/>
              </p:ext>
            </p:extLst>
          </p:nvPr>
        </p:nvGraphicFramePr>
        <p:xfrm>
          <a:off x="472621" y="482902"/>
          <a:ext cx="8128000" cy="10727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107278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Problem statement and opportunity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0B84FC-FAA9-95DC-2145-626D5EF7AB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9726931"/>
              </p:ext>
            </p:extLst>
          </p:nvPr>
        </p:nvGraphicFramePr>
        <p:xfrm>
          <a:off x="472621" y="915608"/>
          <a:ext cx="812800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5D6873"/>
                          </a:solidFill>
                        </a:rPr>
                        <a:t>Fragmented grocery comparison creates effort and risk of misleading choices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D44C8B3-CA51-3915-64D2-476A65A126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3161246"/>
              </p:ext>
            </p:extLst>
          </p:nvPr>
        </p:nvGraphicFramePr>
        <p:xfrm>
          <a:off x="472621" y="1368126"/>
          <a:ext cx="11640822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0274">
                  <a:extLst>
                    <a:ext uri="{9D8B030D-6E8A-4147-A177-3AD203B41FA5}">
                      <a16:colId xmlns:a16="http://schemas.microsoft.com/office/drawing/2014/main" val="1610695983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1322334749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742059719"/>
                    </a:ext>
                  </a:extLst>
                </a:gridCol>
              </a:tblGrid>
              <a:tr h="8187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User pain point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Comparison risk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Design opportunity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96120238"/>
                  </a:ext>
                </a:extLst>
              </a:tr>
              <a:tr h="103708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Users often move between separate retailer websites and apps, repeat searches and manually compare offer types, loyalty prices and pack sizes</a:t>
                      </a:r>
                      <a:endParaRPr lang="en-GB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A lower item price may not be the best value if the pack size differs. Unit pricing is therefore central to fair grocery comparison [2].</a:t>
                      </a:r>
                      <a:endParaRPr lang="en-US" sz="14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A single mobile interface can reduce comparison time, show the cheapest option and connect each choice to a weekly basket total</a:t>
                      </a:r>
                      <a:endParaRPr lang="en-GB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319075283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A25496E-A906-47E2-BABE-A80A9EED39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328054"/>
              </p:ext>
            </p:extLst>
          </p:nvPr>
        </p:nvGraphicFramePr>
        <p:xfrm>
          <a:off x="480767" y="5412470"/>
          <a:ext cx="11711233" cy="1097280"/>
        </p:xfrm>
        <a:graphic>
          <a:graphicData uri="http://schemas.openxmlformats.org/drawingml/2006/table">
            <a:tbl>
              <a:tblPr/>
              <a:tblGrid>
                <a:gridCol w="11711233">
                  <a:extLst>
                    <a:ext uri="{9D8B030D-6E8A-4147-A177-3AD203B41FA5}">
                      <a16:colId xmlns:a16="http://schemas.microsoft.com/office/drawing/2014/main" val="4171697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Target users: families, students, budget-conscious households, busy workers and older shoppers.</a:t>
                      </a:r>
                      <a:endParaRPr lang="en-US" sz="1600" dirty="0"/>
                    </a:p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Core issue: grocery products vary by brand, size, loyalty scheme, availability and promotional conditions.</a:t>
                      </a:r>
                      <a:endParaRPr lang="en-US" sz="1600" dirty="0"/>
                    </a:p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Design principle: transparency must be built into the price display, not added later.</a:t>
                      </a:r>
                      <a:endParaRPr lang="en-US" sz="16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319547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47CC11-24F7-8C0D-8150-89F2F0C42C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699382"/>
              </p:ext>
            </p:extLst>
          </p:nvPr>
        </p:nvGraphicFramePr>
        <p:xfrm>
          <a:off x="480766" y="3862672"/>
          <a:ext cx="11632676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8169">
                  <a:extLst>
                    <a:ext uri="{9D8B030D-6E8A-4147-A177-3AD203B41FA5}">
                      <a16:colId xmlns:a16="http://schemas.microsoft.com/office/drawing/2014/main" val="3969642654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204720222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973160180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238880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Search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Compare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Add to list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Save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39016552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9356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F59C88-F152-350A-6D2E-78D56A969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737D08D-7224-D6DD-F314-035A763B0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073873"/>
              </p:ext>
            </p:extLst>
          </p:nvPr>
        </p:nvGraphicFramePr>
        <p:xfrm>
          <a:off x="472621" y="482902"/>
          <a:ext cx="812800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723729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  <a:highlight>
                            <a:srgbClr val="AAE571"/>
                          </a:highlight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Aim and objectives</a:t>
                      </a:r>
                      <a:endParaRPr lang="en-US" sz="1800" dirty="0">
                        <a:highlight>
                          <a:srgbClr val="AAE571"/>
                        </a:highlight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B5BB77-D5C7-26DC-1053-AA649D6657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831465"/>
              </p:ext>
            </p:extLst>
          </p:nvPr>
        </p:nvGraphicFramePr>
        <p:xfrm>
          <a:off x="472621" y="915608"/>
          <a:ext cx="8128000" cy="746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35701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5D6873"/>
                          </a:solidFill>
                        </a:rPr>
                        <a:t>From proposal to working prototype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EAE79AB-ED4D-3394-CA22-D5A502EF38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094680"/>
              </p:ext>
            </p:extLst>
          </p:nvPr>
        </p:nvGraphicFramePr>
        <p:xfrm>
          <a:off x="480766" y="1822602"/>
          <a:ext cx="8128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8328779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AIM:</a:t>
                      </a: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Design and develop a prototype mobile application that compares grocery prices across major UK supermarkets, supports shopping-list planning, tracks a weekly budget and suggests lower-cost alternatives.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7023357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F71BA08-400A-8FDD-EEE8-6F13E10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037571"/>
              </p:ext>
            </p:extLst>
          </p:nvPr>
        </p:nvGraphicFramePr>
        <p:xfrm>
          <a:off x="633166" y="3182532"/>
          <a:ext cx="212908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9085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E2FB557-3E42-15BC-B5FD-9A94DB99EA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11688"/>
              </p:ext>
            </p:extLst>
          </p:nvPr>
        </p:nvGraphicFramePr>
        <p:xfrm>
          <a:off x="618630" y="4462057"/>
          <a:ext cx="212908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9085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433C319E-B5E4-6554-0FD9-187F9B930E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647852"/>
              </p:ext>
            </p:extLst>
          </p:nvPr>
        </p:nvGraphicFramePr>
        <p:xfrm>
          <a:off x="3290608" y="4462057"/>
          <a:ext cx="26339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3942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1E8F23D-4BF6-0E1C-0E67-D9B846F329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888800"/>
              </p:ext>
            </p:extLst>
          </p:nvPr>
        </p:nvGraphicFramePr>
        <p:xfrm>
          <a:off x="6460175" y="4444418"/>
          <a:ext cx="247201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018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52E69DA8-23E3-C53F-E390-F4B5805CE8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627402"/>
              </p:ext>
            </p:extLst>
          </p:nvPr>
        </p:nvGraphicFramePr>
        <p:xfrm>
          <a:off x="6452908" y="3182532"/>
          <a:ext cx="248655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6554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826A08B8-FB64-FBAE-E078-5828B1FA1A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316796"/>
              </p:ext>
            </p:extLst>
          </p:nvPr>
        </p:nvGraphicFramePr>
        <p:xfrm>
          <a:off x="3290608" y="3183714"/>
          <a:ext cx="26339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3942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248900">
                <a:tc>
                  <a:txBody>
                    <a:bodyPr/>
                    <a:lstStyle/>
                    <a:p>
                      <a:r>
                        <a:rPr lang="en-GB" dirty="0"/>
                        <a:t>Objective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37ABB94D-80FC-4A84-91F6-037B39AE13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4010900"/>
              </p:ext>
            </p:extLst>
          </p:nvPr>
        </p:nvGraphicFramePr>
        <p:xfrm>
          <a:off x="633165" y="3548292"/>
          <a:ext cx="2114550" cy="86868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180508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Analise price comparison, mobile commerce and grocery-shopping literature.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1122331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99E224A-186E-F3EE-1C24-3A99796A0E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368918"/>
              </p:ext>
            </p:extLst>
          </p:nvPr>
        </p:nvGraphicFramePr>
        <p:xfrm>
          <a:off x="3305144" y="3548292"/>
          <a:ext cx="2619406" cy="868680"/>
        </p:xfrm>
        <a:graphic>
          <a:graphicData uri="http://schemas.openxmlformats.org/drawingml/2006/table">
            <a:tbl>
              <a:tblPr/>
              <a:tblGrid>
                <a:gridCol w="2619406">
                  <a:extLst>
                    <a:ext uri="{9D8B030D-6E8A-4147-A177-3AD203B41FA5}">
                      <a16:colId xmlns:a16="http://schemas.microsoft.com/office/drawing/2014/main" val="398085365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Identify user needs and define functional and non-functional requirements.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9729631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15CDC062-3123-A846-338E-D6269619E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2291802"/>
              </p:ext>
            </p:extLst>
          </p:nvPr>
        </p:nvGraphicFramePr>
        <p:xfrm>
          <a:off x="6467443" y="3539021"/>
          <a:ext cx="2457483" cy="868680"/>
        </p:xfrm>
        <a:graphic>
          <a:graphicData uri="http://schemas.openxmlformats.org/drawingml/2006/table">
            <a:tbl>
              <a:tblPr/>
              <a:tblGrid>
                <a:gridCol w="2457483">
                  <a:extLst>
                    <a:ext uri="{9D8B030D-6E8A-4147-A177-3AD203B41FA5}">
                      <a16:colId xmlns:a16="http://schemas.microsoft.com/office/drawing/2014/main" val="3789087326"/>
                    </a:ext>
                  </a:extLst>
                </a:gridCol>
              </a:tblGrid>
              <a:tr h="85915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Create mobile-first wireframes, user flows and accessible UI designs.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872017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69FA1EB4-E7A0-004B-A6E7-BCF488A1DC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107178"/>
              </p:ext>
            </p:extLst>
          </p:nvPr>
        </p:nvGraphicFramePr>
        <p:xfrm>
          <a:off x="633165" y="4837155"/>
          <a:ext cx="2114550" cy="86868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3755098552"/>
                    </a:ext>
                  </a:extLst>
                </a:gridCol>
              </a:tblGrid>
              <a:tr h="6397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Design a system architecture, data model and realistic integration strategy.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250856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99CDD5D-008E-957C-7ACD-7FA54F71CD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41595"/>
              </p:ext>
            </p:extLst>
          </p:nvPr>
        </p:nvGraphicFramePr>
        <p:xfrm>
          <a:off x="3305144" y="4872902"/>
          <a:ext cx="2561175" cy="701040"/>
        </p:xfrm>
        <a:graphic>
          <a:graphicData uri="http://schemas.openxmlformats.org/drawingml/2006/table">
            <a:tbl>
              <a:tblPr/>
              <a:tblGrid>
                <a:gridCol w="2561175">
                  <a:extLst>
                    <a:ext uri="{9D8B030D-6E8A-4147-A177-3AD203B41FA5}">
                      <a16:colId xmlns:a16="http://schemas.microsoft.com/office/drawing/2014/main" val="3931622603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Build a cross-smartphone PWA prototype with mock data.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9810351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AC5FCF21-AA34-133A-2614-5F25B02FA3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9551536"/>
              </p:ext>
            </p:extLst>
          </p:nvPr>
        </p:nvGraphicFramePr>
        <p:xfrm>
          <a:off x="6467444" y="4872902"/>
          <a:ext cx="2472018" cy="701040"/>
        </p:xfrm>
        <a:graphic>
          <a:graphicData uri="http://schemas.openxmlformats.org/drawingml/2006/table">
            <a:tbl>
              <a:tblPr/>
              <a:tblGrid>
                <a:gridCol w="2472018">
                  <a:extLst>
                    <a:ext uri="{9D8B030D-6E8A-4147-A177-3AD203B41FA5}">
                      <a16:colId xmlns:a16="http://schemas.microsoft.com/office/drawing/2014/main" val="1400082416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Evaluate usability, accessibility, privacy, security and limitations.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721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0104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07D5C06-7518-4D71-2D0A-7BD540E610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055113"/>
              </p:ext>
            </p:extLst>
          </p:nvPr>
        </p:nvGraphicFramePr>
        <p:xfrm>
          <a:off x="472620" y="247650"/>
          <a:ext cx="11680101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80101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4708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solidFill>
                            <a:srgbClr val="183B56"/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Literature review and research context</a:t>
                      </a:r>
                      <a:endParaRPr lang="en-US" sz="2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8C17E2-D9B5-AA1C-4F12-16D902EE15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193592"/>
              </p:ext>
            </p:extLst>
          </p:nvPr>
        </p:nvGraphicFramePr>
        <p:xfrm>
          <a:off x="472621" y="1092200"/>
          <a:ext cx="81280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5D6873"/>
                          </a:solidFill>
                        </a:rPr>
                        <a:t>Key evidence shaping the Smart Shop design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FE13185-1047-1F1C-18FD-D51A322DB5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420053"/>
              </p:ext>
            </p:extLst>
          </p:nvPr>
        </p:nvGraphicFramePr>
        <p:xfrm>
          <a:off x="511900" y="1823720"/>
          <a:ext cx="11640822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0274">
                  <a:extLst>
                    <a:ext uri="{9D8B030D-6E8A-4147-A177-3AD203B41FA5}">
                      <a16:colId xmlns:a16="http://schemas.microsoft.com/office/drawing/2014/main" val="1610695983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1322334749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7420597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Grocery price pressure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Unit pricing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GTIN / barcode data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96120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Price changes keep transparent, current grocery information relevant for UK households [1].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Users need item price and unit price to compare different pack sizes fairly [2].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GTIN improves exact product matching across databases and retailers [3].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752832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8D4FCF5-0372-AC24-F79C-BF4E414FF2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392101"/>
              </p:ext>
            </p:extLst>
          </p:nvPr>
        </p:nvGraphicFramePr>
        <p:xfrm>
          <a:off x="472621" y="3553191"/>
          <a:ext cx="11719380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6460">
                  <a:extLst>
                    <a:ext uri="{9D8B030D-6E8A-4147-A177-3AD203B41FA5}">
                      <a16:colId xmlns:a16="http://schemas.microsoft.com/office/drawing/2014/main" val="3505083584"/>
                    </a:ext>
                  </a:extLst>
                </a:gridCol>
                <a:gridCol w="3906460">
                  <a:extLst>
                    <a:ext uri="{9D8B030D-6E8A-4147-A177-3AD203B41FA5}">
                      <a16:colId xmlns:a16="http://schemas.microsoft.com/office/drawing/2014/main" val="4029822159"/>
                    </a:ext>
                  </a:extLst>
                </a:gridCol>
                <a:gridCol w="3906460">
                  <a:extLst>
                    <a:ext uri="{9D8B030D-6E8A-4147-A177-3AD203B41FA5}">
                      <a16:colId xmlns:a16="http://schemas.microsoft.com/office/drawing/2014/main" val="14313641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Progressive Web Apps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Usability heuristics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Accessibility and privacy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76692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PWAs can use one web codebase across devices and support installable/offline experiences [4].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Visibility, consistency, recognition rather than recall and minimalist design support quick decisions [5].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WCAG 2.2 and UK GDPR principles require inclusive, transparent and minimised data handling [6], [7].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10254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460F5BF-72F6-4DF2-DA71-D38287BEDC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983571"/>
              </p:ext>
            </p:extLst>
          </p:nvPr>
        </p:nvGraphicFramePr>
        <p:xfrm>
          <a:off x="480767" y="5412470"/>
          <a:ext cx="11711233" cy="792480"/>
        </p:xfrm>
        <a:graphic>
          <a:graphicData uri="http://schemas.openxmlformats.org/drawingml/2006/table">
            <a:tbl>
              <a:tblPr/>
              <a:tblGrid>
                <a:gridCol w="11711233">
                  <a:extLst>
                    <a:ext uri="{9D8B030D-6E8A-4147-A177-3AD203B41FA5}">
                      <a16:colId xmlns:a16="http://schemas.microsoft.com/office/drawing/2014/main" val="4171697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rgbClr val="183B56"/>
                          </a:solidFill>
                        </a:rPr>
                        <a:t>Design implication: the prototype should show cheapest price, unit price, offer status, last-checked/“mock data” status and a clear route to add products to a budgeted list.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3195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04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83436-7A74-CE9E-B486-841102302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15043"/>
          </a:xfrm>
        </p:spPr>
        <p:txBody>
          <a:bodyPr>
            <a:normAutofit fontScale="90000"/>
          </a:bodyPr>
          <a:lstStyle/>
          <a:p>
            <a:r>
              <a:rPr lang="en-US" sz="20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Existing solutions and project gap</a:t>
            </a:r>
            <a:br>
              <a:rPr lang="en-US" dirty="0"/>
            </a:br>
            <a:r>
              <a:rPr lang="en-US" sz="1050" b="1" dirty="0">
                <a:solidFill>
                  <a:srgbClr val="5D6873"/>
                </a:solidFill>
                <a:highlight>
                  <a:srgbClr val="AAE571"/>
                </a:highlight>
              </a:rPr>
              <a:t>Why a grocery-specific prototype is justified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195C1-91BC-3A3D-940D-A21D082A6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24643"/>
            <a:ext cx="11430301" cy="4816719"/>
          </a:xfrm>
        </p:spPr>
        <p:txBody>
          <a:bodyPr/>
          <a:lstStyle/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D5FE5D-5C5E-FDB9-AEE0-1668CCD399AF}"/>
              </a:ext>
            </a:extLst>
          </p:cNvPr>
          <p:cNvSpPr txBox="1"/>
          <p:nvPr/>
        </p:nvSpPr>
        <p:spPr>
          <a:xfrm>
            <a:off x="873579" y="1420586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1889CB-4B55-21CE-D5E6-AD48951A723F}"/>
              </a:ext>
            </a:extLst>
          </p:cNvPr>
          <p:cNvSpPr txBox="1"/>
          <p:nvPr/>
        </p:nvSpPr>
        <p:spPr>
          <a:xfrm>
            <a:off x="531416" y="1200633"/>
            <a:ext cx="10635937" cy="369332"/>
          </a:xfrm>
          <a:prstGeom prst="rect">
            <a:avLst/>
          </a:prstGeom>
          <a:solidFill>
            <a:srgbClr val="AAE57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System type                                                  Strength </a:t>
            </a:r>
            <a:r>
              <a:rPr lang="en-GB" dirty="0"/>
              <a:t>                                       </a:t>
            </a:r>
            <a:r>
              <a:rPr lang="en-GB" sz="1400" dirty="0"/>
              <a:t>Limitation/Gap</a:t>
            </a:r>
            <a:endParaRPr lang="en-GB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6D3F1FC-3541-F215-3F88-84D5DE173D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16693"/>
              </p:ext>
            </p:extLst>
          </p:nvPr>
        </p:nvGraphicFramePr>
        <p:xfrm>
          <a:off x="636816" y="1832731"/>
          <a:ext cx="9731826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3942">
                  <a:extLst>
                    <a:ext uri="{9D8B030D-6E8A-4147-A177-3AD203B41FA5}">
                      <a16:colId xmlns:a16="http://schemas.microsoft.com/office/drawing/2014/main" val="1397714136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178055693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40573067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Retailer apps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General comparison sites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Manual shopping lists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Smart shop prototype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dirty="0"/>
                    </a:p>
                    <a:p>
                      <a:r>
                        <a:rPr lang="en-GB" dirty="0"/>
                        <a:t>General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highlight>
                          <a:srgbClr val="000000"/>
                        </a:highligh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7190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9E7AAA9-A755-F869-287B-378BBB09E8AD}"/>
              </a:ext>
            </a:extLst>
          </p:cNvPr>
          <p:cNvSpPr txBox="1"/>
          <p:nvPr/>
        </p:nvSpPr>
        <p:spPr>
          <a:xfrm>
            <a:off x="3747255" y="1776885"/>
            <a:ext cx="2645228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Reliable brand control and offers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Useful for stable products such as electronics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Simple and familiar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Grocery-focused comparison with list and budget support</a:t>
            </a:r>
          </a:p>
          <a:p>
            <a:endParaRPr lang="en-GB" sz="11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0DC879-A891-4385-7115-8FD736D897B3}"/>
              </a:ext>
            </a:extLst>
          </p:cNvPr>
          <p:cNvSpPr txBox="1"/>
          <p:nvPr/>
        </p:nvSpPr>
        <p:spPr>
          <a:xfrm>
            <a:off x="6694637" y="1691177"/>
            <a:ext cx="3371850" cy="1997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Comparison remains fragmented across separate apps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Less suited to pack-size, unit-price and grocery substitution problems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No automated cheapest-retailer or saving suggestion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Uses mock data in the academic prototype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4EEBDE-E934-DB3A-3129-F5786DBC62FB}"/>
              </a:ext>
            </a:extLst>
          </p:cNvPr>
          <p:cNvSpPr txBox="1"/>
          <p:nvPr/>
        </p:nvSpPr>
        <p:spPr>
          <a:xfrm>
            <a:off x="677332" y="3927762"/>
            <a:ext cx="56499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102333"/>
                </a:solidFill>
              </a:rPr>
              <a:t>Project gap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A single, mobile-first, grocery-specific decision-support interface for price, unit-price, list and budget.</a:t>
            </a:r>
            <a:endParaRPr lang="en-US" sz="1200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122AA9-19BF-8D10-E1CE-4EA913017C26}"/>
              </a:ext>
            </a:extLst>
          </p:cNvPr>
          <p:cNvSpPr txBox="1"/>
          <p:nvPr/>
        </p:nvSpPr>
        <p:spPr>
          <a:xfrm>
            <a:off x="6327321" y="4033333"/>
            <a:ext cx="4384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83B56"/>
                </a:solidFill>
              </a:rPr>
              <a:t>Unit-price clarity is especially important because larger packs and promotions do not always guarantee better value [2].</a:t>
            </a:r>
            <a:endParaRPr lang="en-US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41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684798-F25C-6657-B308-0F8E13AAB57E}"/>
              </a:ext>
            </a:extLst>
          </p:cNvPr>
          <p:cNvSpPr txBox="1"/>
          <p:nvPr/>
        </p:nvSpPr>
        <p:spPr>
          <a:xfrm>
            <a:off x="214009" y="262647"/>
            <a:ext cx="11901791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Smart Shop functionality</a:t>
            </a:r>
            <a:endParaRPr lang="en-US" dirty="0"/>
          </a:p>
          <a:p>
            <a:r>
              <a:rPr lang="en-US" sz="1600" dirty="0">
                <a:solidFill>
                  <a:srgbClr val="5D6873"/>
                </a:solidFill>
                <a:highlight>
                  <a:srgbClr val="AAE571"/>
                </a:highlight>
              </a:rPr>
              <a:t>Prototype roles and essential features</a:t>
            </a:r>
            <a:endParaRPr lang="en-US" sz="1600" dirty="0">
              <a:highlight>
                <a:srgbClr val="AAE571"/>
              </a:highlight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36C78B-F3FF-C266-DD0F-A9B2D292CC7A}"/>
              </a:ext>
            </a:extLst>
          </p:cNvPr>
          <p:cNvSpPr txBox="1"/>
          <p:nvPr/>
        </p:nvSpPr>
        <p:spPr>
          <a:xfrm>
            <a:off x="277585" y="1372678"/>
            <a:ext cx="2955472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rgbClr val="183B56"/>
                </a:solidFill>
              </a:rPr>
              <a:t>Search &amp; identify</a:t>
            </a:r>
            <a:endParaRPr lang="en-US" sz="1400" dirty="0">
              <a:solidFill>
                <a:srgbClr val="102333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Name, category, brand or GTIN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Barcode/GTIN entry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Product matching logic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1E6B85-C319-EE52-1FB8-C81CDD381FB6}"/>
              </a:ext>
            </a:extLst>
          </p:cNvPr>
          <p:cNvSpPr txBox="1"/>
          <p:nvPr/>
        </p:nvSpPr>
        <p:spPr>
          <a:xfrm>
            <a:off x="3886201" y="1480400"/>
            <a:ext cx="344532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183B56"/>
                </a:solidFill>
              </a:rPr>
              <a:t>Compare &amp; decide</a:t>
            </a:r>
            <a:endParaRPr lang="en-US" sz="14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Retailer price cards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Cheapest option highlighted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Offer labels and unit price</a:t>
            </a:r>
            <a:endParaRPr lang="en-US" sz="1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F90887-ED11-CD88-BF83-9930167DA352}"/>
              </a:ext>
            </a:extLst>
          </p:cNvPr>
          <p:cNvSpPr txBox="1"/>
          <p:nvPr/>
        </p:nvSpPr>
        <p:spPr>
          <a:xfrm>
            <a:off x="277585" y="2828835"/>
            <a:ext cx="3265714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rgbClr val="183B56"/>
                </a:solidFill>
              </a:rPr>
              <a:t>Plan &amp; budget</a:t>
            </a:r>
            <a:endParaRPr lang="en-US" sz="1200" dirty="0">
              <a:solidFill>
                <a:srgbClr val="102333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Retailer price cards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Cheapest option highlighted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Offer labels and unit price</a:t>
            </a:r>
            <a:endParaRPr lang="en-US" sz="1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6C6D59-56EC-AE2F-DACF-85035B5FC904}"/>
              </a:ext>
            </a:extLst>
          </p:cNvPr>
          <p:cNvSpPr txBox="1"/>
          <p:nvPr/>
        </p:nvSpPr>
        <p:spPr>
          <a:xfrm>
            <a:off x="4066684" y="2896172"/>
            <a:ext cx="249010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183B56"/>
                </a:solidFill>
              </a:rPr>
              <a:t>Trust &amp; limits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Mock-data notice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Source/last-checked fields in future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No unnecessary personal data</a:t>
            </a:r>
            <a:endParaRPr lang="en-US" sz="1200" dirty="0"/>
          </a:p>
          <a:p>
            <a:endParaRPr lang="en-US" sz="1400" b="1" dirty="0">
              <a:solidFill>
                <a:srgbClr val="183B56"/>
              </a:solidFill>
            </a:endParaRPr>
          </a:p>
          <a:p>
            <a:endParaRPr lang="en-US" dirty="0"/>
          </a:p>
        </p:txBody>
      </p:sp>
      <p:pic>
        <p:nvPicPr>
          <p:cNvPr id="9" name="Image 0" descr="/mnt/data/docx_extract/word/media/image12.png">
            <a:extLst>
              <a:ext uri="{FF2B5EF4-FFF2-40B4-BE49-F238E27FC236}">
                <a16:creationId xmlns:a16="http://schemas.microsoft.com/office/drawing/2014/main" id="{D0CCC4BE-E9AE-F40C-8F53-844C217AB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673" y="1480400"/>
            <a:ext cx="3227832" cy="2721097"/>
          </a:xfrm>
          <a:prstGeom prst="rect">
            <a:avLst/>
          </a:prstGeom>
        </p:spPr>
      </p:pic>
      <p:sp>
        <p:nvSpPr>
          <p:cNvPr id="10" name="Shape 21">
            <a:extLst>
              <a:ext uri="{FF2B5EF4-FFF2-40B4-BE49-F238E27FC236}">
                <a16:creationId xmlns:a16="http://schemas.microsoft.com/office/drawing/2014/main" id="{3ED70224-EC59-DBC9-0607-03F6700B6865}"/>
              </a:ext>
            </a:extLst>
          </p:cNvPr>
          <p:cNvSpPr/>
          <p:nvPr/>
        </p:nvSpPr>
        <p:spPr>
          <a:xfrm>
            <a:off x="687199" y="5047861"/>
            <a:ext cx="8690066" cy="65691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r>
              <a:rPr lang="en-US" b="1">
                <a:solidFill>
                  <a:srgbClr val="183B56"/>
                </a:solidFill>
              </a:rPr>
              <a:t>Must-have scope: search, compare, add to list, show total and responsive mobile layout.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251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AAE571"/>
                </a:highlight>
              </a:rPr>
              <a:t>Design-and-development project with iterative validation</a:t>
            </a:r>
            <a:endParaRPr lang="en-US" sz="850" b="1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097280"/>
            <a:ext cx="73152" cy="12801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8696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Secondary research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9" name="Text 7"/>
          <p:cNvSpPr/>
          <p:nvPr/>
        </p:nvSpPr>
        <p:spPr>
          <a:xfrm>
            <a:off x="88696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Official statistics, unit-pricing guidance, UX, accessibility, privacy, security and PWA documentation inform requirements.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38912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389120" y="1097280"/>
            <a:ext cx="73152" cy="12801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9028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Competitor analysis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9028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Review supermarket apps and general comparison tools to identify the grocery-specific gap.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09244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092440" y="1097280"/>
            <a:ext cx="73152" cy="128016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29360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Prototype usability testing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17" name="Text 15"/>
          <p:cNvSpPr/>
          <p:nvPr/>
        </p:nvSpPr>
        <p:spPr>
          <a:xfrm>
            <a:off x="829360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Ask users to complete focused tasks: search, compare, add to list and check budget.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8580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85800" y="2971800"/>
            <a:ext cx="73152" cy="12801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8696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Observation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21" name="Text 19"/>
          <p:cNvSpPr/>
          <p:nvPr/>
        </p:nvSpPr>
        <p:spPr>
          <a:xfrm>
            <a:off x="88696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Observe shopping-planning behaviours and note comparison pain points with consent.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438912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389120" y="2971800"/>
            <a:ext cx="73152" cy="12801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59028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Heuristic evaluation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25" name="Text 23"/>
          <p:cNvSpPr/>
          <p:nvPr/>
        </p:nvSpPr>
        <p:spPr>
          <a:xfrm>
            <a:off x="459028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Check interface against recognised usability heuristics, including visibility, consistency and recognition over recall [5].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809244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8092440" y="2971800"/>
            <a:ext cx="73152" cy="128016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829360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Ethical method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29" name="Text 27"/>
          <p:cNvSpPr/>
          <p:nvPr/>
        </p:nvSpPr>
        <p:spPr>
          <a:xfrm>
            <a:off x="829360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Use consent, voluntary participation, anonymised notes and no unnecessary personal data [7].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868680" y="4983480"/>
            <a:ext cx="10241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Agile principle: value working software, collaboration and responding to change while keeping the academic documentation structured [9].</a:t>
            </a:r>
            <a:endParaRPr lang="en-US" sz="1350" dirty="0"/>
          </a:p>
        </p:txBody>
      </p:sp>
      <p:sp>
        <p:nvSpPr>
          <p:cNvPr id="31" name="Text 29"/>
          <p:cNvSpPr/>
          <p:nvPr/>
        </p:nvSpPr>
        <p:spPr>
          <a:xfrm>
            <a:off x="548640" y="6327648"/>
            <a:ext cx="10972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5D6873"/>
                </a:solidFill>
              </a:rPr>
              <a:t>.</a:t>
            </a:r>
            <a:endParaRPr lang="en-US" sz="700" dirty="0"/>
          </a:p>
        </p:txBody>
      </p:sp>
      <p:sp>
        <p:nvSpPr>
          <p:cNvPr id="32" name="Shape 30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30352" y="6565392"/>
            <a:ext cx="8686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Gantt chart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AAE571"/>
                </a:highlight>
              </a:rPr>
              <a:t>Proposed project schedule and staged deliverables</a:t>
            </a:r>
            <a:endParaRPr lang="en-US" sz="850" b="1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6537960" cy="4251960"/>
          </a:xfrm>
          <a:prstGeom prst="roundRect">
            <a:avLst>
              <a:gd name="adj" fmla="val 172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" y="1461000"/>
            <a:ext cx="6428232" cy="31587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635240" y="1097280"/>
            <a:ext cx="374904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project begins with proposal refinement, literature review and requirements analysis.</a:t>
            </a:r>
            <a:endParaRPr lang="en-US" sz="1400" dirty="0"/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work then produces architecture, data model, user flows and wireframes.</a:t>
            </a:r>
            <a:endParaRPr lang="en-US" sz="1400" dirty="0"/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and testing are scheduled after the design baseline is stable.</a:t>
            </a:r>
            <a:endParaRPr lang="en-US" sz="1400" dirty="0"/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Final writing, limitation analysis and presentation preparation complete the project.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7635240" y="4617720"/>
            <a:ext cx="73152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635240" y="4681728"/>
            <a:ext cx="7315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Plan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8549640" y="4617720"/>
            <a:ext cx="91440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549640" y="4681728"/>
            <a:ext cx="91440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Design</a:t>
            </a:r>
            <a:endParaRPr lang="en-US" sz="850" dirty="0"/>
          </a:p>
        </p:txBody>
      </p:sp>
      <p:sp>
        <p:nvSpPr>
          <p:cNvPr id="13" name="Shape 10"/>
          <p:cNvSpPr/>
          <p:nvPr/>
        </p:nvSpPr>
        <p:spPr>
          <a:xfrm>
            <a:off x="9646920" y="4617720"/>
            <a:ext cx="82296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646920" y="4681728"/>
            <a:ext cx="8229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Build</a:t>
            </a:r>
            <a:endParaRPr lang="en-US" sz="850" dirty="0"/>
          </a:p>
        </p:txBody>
      </p:sp>
      <p:sp>
        <p:nvSpPr>
          <p:cNvPr id="15" name="Shape 12"/>
          <p:cNvSpPr/>
          <p:nvPr/>
        </p:nvSpPr>
        <p:spPr>
          <a:xfrm>
            <a:off x="10652760" y="4617720"/>
            <a:ext cx="73152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652760" y="4681728"/>
            <a:ext cx="7315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Test</a:t>
            </a:r>
            <a:endParaRPr lang="en-US" sz="850" dirty="0"/>
          </a:p>
        </p:txBody>
      </p:sp>
      <p:sp>
        <p:nvSpPr>
          <p:cNvPr id="17" name="Shape 14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Software Development Life Cycle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AAE571"/>
                </a:highlight>
              </a:rPr>
              <a:t>Why iterative Agile-inspired prototyping fits the project</a:t>
            </a:r>
            <a:endParaRPr lang="en-US" sz="850" b="1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5303520" cy="3749040"/>
          </a:xfrm>
          <a:prstGeom prst="roundRect">
            <a:avLst>
              <a:gd name="adj" fmla="val 195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478" y="969264"/>
            <a:ext cx="4700164" cy="3639312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6583680" y="960120"/>
            <a:ext cx="4206240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docx_extract/word/media/image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3788" y="1014984"/>
            <a:ext cx="2646023" cy="1993392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6583680" y="3520440"/>
            <a:ext cx="4206240" cy="117043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6583680" y="3520440"/>
            <a:ext cx="73152" cy="1170432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6784848" y="365760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Selected approach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6784848" y="3995928"/>
            <a:ext cx="3886200" cy="5760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Iterative prototyping is better than a purely Waterfall model because mobile UI issues, product-matching clarity and budget-flow usability need early feedback.</a:t>
            </a:r>
            <a:endParaRPr lang="en-US" sz="1050" dirty="0"/>
          </a:p>
        </p:txBody>
      </p:sp>
      <p:sp>
        <p:nvSpPr>
          <p:cNvPr id="14" name="Text 10"/>
          <p:cNvSpPr/>
          <p:nvPr/>
        </p:nvSpPr>
        <p:spPr>
          <a:xfrm>
            <a:off x="914400" y="5138928"/>
            <a:ext cx="9966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83B56"/>
                </a:solidFill>
              </a:rPr>
              <a:t>Plan → Design → Develop → Test → Review → Release</a:t>
            </a:r>
            <a:endParaRPr lang="en-US" sz="1800" dirty="0"/>
          </a:p>
        </p:txBody>
      </p:sp>
      <p:sp>
        <p:nvSpPr>
          <p:cNvPr id="16" name="Shape 12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System architecture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AAE571"/>
                </a:highlight>
              </a:rPr>
              <a:t>Prototype now; scalable production direction later</a:t>
            </a:r>
            <a:endParaRPr lang="en-US" sz="850" b="1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40080" y="914400"/>
            <a:ext cx="6126480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" y="1391223"/>
            <a:ext cx="6016752" cy="3344034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7086600" y="91440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086600" y="914400"/>
            <a:ext cx="73152" cy="10058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287768" y="105156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Prototype layer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7287768" y="138988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PWA runs in the browser, uses client-side logic and demonstrates offline-capable behaviour with mock data [4].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7086600" y="224028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7086600" y="2240280"/>
            <a:ext cx="73152" cy="10058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287768" y="237744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Future back end</a:t>
            </a:r>
            <a:endParaRPr lang="en-US" sz="1350" dirty="0"/>
          </a:p>
        </p:txBody>
      </p:sp>
      <p:sp>
        <p:nvSpPr>
          <p:cNvPr id="15" name="Text 12"/>
          <p:cNvSpPr/>
          <p:nvPr/>
        </p:nvSpPr>
        <p:spPr>
          <a:xfrm>
            <a:off x="7287768" y="271576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API gateway, product matching, price normalisation, recommendation logic and data audit controls.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086600" y="356616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7086600" y="3566160"/>
            <a:ext cx="73152" cy="100584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287768" y="370332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Security and privacy</a:t>
            </a:r>
            <a:endParaRPr lang="en-US" sz="1350" dirty="0"/>
          </a:p>
        </p:txBody>
      </p:sp>
      <p:sp>
        <p:nvSpPr>
          <p:cNvPr id="19" name="Text 16"/>
          <p:cNvSpPr/>
          <p:nvPr/>
        </p:nvSpPr>
        <p:spPr>
          <a:xfrm>
            <a:off x="7287768" y="404164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Future production services should follow secure storage, network security and privacy principles [7], [8].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Data model and integration strategy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  <a:highlight>
                  <a:srgbClr val="AAE571"/>
                </a:highlight>
              </a:rPr>
              <a:t>Product identity and price transparency</a:t>
            </a:r>
            <a:endParaRPr lang="en-US" sz="850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6217920" cy="4251960"/>
          </a:xfrm>
          <a:prstGeom prst="roundRect">
            <a:avLst>
              <a:gd name="adj" fmla="val 172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" y="1382076"/>
            <a:ext cx="6108192" cy="3316607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315200" y="1005840"/>
            <a:ext cx="388620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Product is the central entity: product ID, GTIN, name, brand, category, size and unit.</a:t>
            </a:r>
            <a:endParaRPr lang="en-US" sz="1280" dirty="0"/>
          </a:p>
          <a:p>
            <a:pPr algn="just">
              <a:lnSpc>
                <a:spcPct val="150000"/>
              </a:lnSpc>
            </a:pPr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Price Record connects Product and Retailer and stores item price, unit price, offer text and timestamp.</a:t>
            </a:r>
            <a:endParaRPr lang="en-US" sz="1280" dirty="0"/>
          </a:p>
          <a:p>
            <a:pPr algn="just">
              <a:lnSpc>
                <a:spcPct val="150000"/>
              </a:lnSpc>
            </a:pPr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Shopping List Item links the user’s selected product, quantity and preferred retailer.</a:t>
            </a:r>
            <a:endParaRPr lang="en-US" sz="1280" dirty="0"/>
          </a:p>
          <a:p>
            <a:pPr algn="just">
              <a:lnSpc>
                <a:spcPct val="150000"/>
              </a:lnSpc>
            </a:pPr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production system should use authorised retailer APIs, commercial data providers, partnerships or licensed open product metadata.</a:t>
            </a:r>
            <a:endParaRPr lang="en-US" sz="1280" dirty="0"/>
          </a:p>
        </p:txBody>
      </p:sp>
      <p:sp>
        <p:nvSpPr>
          <p:cNvPr id="9" name="Shape 6"/>
          <p:cNvSpPr/>
          <p:nvPr/>
        </p:nvSpPr>
        <p:spPr>
          <a:xfrm>
            <a:off x="7315200" y="4663440"/>
            <a:ext cx="3886200" cy="566928"/>
          </a:xfrm>
          <a:prstGeom prst="roundRect">
            <a:avLst>
              <a:gd name="adj" fmla="val 14516"/>
            </a:avLst>
          </a:prstGeom>
          <a:solidFill>
            <a:srgbClr val="EAF5EE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516368" y="4809744"/>
            <a:ext cx="3520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b="1" dirty="0">
                <a:solidFill>
                  <a:srgbClr val="183B56"/>
                </a:solidFill>
              </a:rPr>
              <a:t>GTIN supports exact product matching; unit price supports fair comparison across pack sizes [2], [3].</a:t>
            </a:r>
            <a:endParaRPr lang="en-US" sz="1120" dirty="0"/>
          </a:p>
        </p:txBody>
      </p:sp>
      <p:sp>
        <p:nvSpPr>
          <p:cNvPr id="12" name="Shape 9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UX design and user personas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00FF00"/>
                </a:highlight>
              </a:rPr>
              <a:t>Designed for quick, clear and inclusive grocery decisions</a:t>
            </a:r>
            <a:endParaRPr lang="en-US" sz="850" b="1" dirty="0">
              <a:highlight>
                <a:srgbClr val="00FF00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105156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051560"/>
            <a:ext cx="73152" cy="10515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86968" y="11887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Aisha, 34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86968" y="152704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Parent planning a weekly family shop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Fast search, basket total, alternatives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035040" y="105156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035040" y="1051560"/>
            <a:ext cx="73152" cy="10515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236208" y="11887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Tom, 21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6236208" y="152704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Student with a fixed budget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Budget tracker and own-label suggestions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85800" y="256032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85800" y="2560320"/>
            <a:ext cx="73152" cy="10515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86968" y="269748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Margaret, 68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886968" y="303580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Retired user who dislikes complex apps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Readable interface and clear buttons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035040" y="256032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35040" y="2560320"/>
            <a:ext cx="73152" cy="10515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36208" y="269748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Ravi, 29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6236208" y="303580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Commuter comparing prices on the move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Barcode entry and saved list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914400" y="4389120"/>
            <a:ext cx="10561320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143000" y="4590288"/>
            <a:ext cx="10058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83B56"/>
                </a:solidFill>
              </a:rPr>
              <a:t>Design principles: clarity, consistency, minimalism, transparency, accessibility and budget awareness.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Wireframes and prototype screens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00FF00"/>
                </a:highlight>
              </a:rPr>
              <a:t>Mobile-first interaction flow</a:t>
            </a:r>
            <a:endParaRPr lang="en-US" sz="850" b="1" dirty="0">
              <a:highlight>
                <a:srgbClr val="00FF00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68580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69" y="1014984"/>
            <a:ext cx="1935341" cy="4187952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333756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docx_extract/word/media/image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6313" y="1014984"/>
            <a:ext cx="1962774" cy="4187952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598932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/mnt/data/docx_extract/word/media/image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184" y="1053227"/>
            <a:ext cx="2130552" cy="4111467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8641080" y="1005840"/>
            <a:ext cx="2697480" cy="3246120"/>
          </a:xfrm>
          <a:prstGeom prst="roundRect">
            <a:avLst>
              <a:gd name="adj" fmla="val 2712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3" descr="/mnt/data/docx_extract/word/media/image1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5944" y="1944541"/>
            <a:ext cx="2587752" cy="1368717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8641080" y="4617720"/>
            <a:ext cx="2697480" cy="685800"/>
          </a:xfrm>
          <a:prstGeom prst="roundRect">
            <a:avLst>
              <a:gd name="adj" fmla="val 10667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9"/>
          <p:cNvSpPr/>
          <p:nvPr/>
        </p:nvSpPr>
        <p:spPr>
          <a:xfrm>
            <a:off x="8750808" y="4736592"/>
            <a:ext cx="2478024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183B56"/>
                </a:solidFill>
              </a:rPr>
              <a:t>Flow: open app → search or enter GTIN → view retailer prices → choose cheapest/preferred option → add to list → check budget.</a:t>
            </a:r>
            <a:endParaRPr lang="en-US" sz="1050" dirty="0"/>
          </a:p>
        </p:txBody>
      </p:sp>
      <p:sp>
        <p:nvSpPr>
          <p:cNvPr id="17" name="Shape 11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0">
            <a:extLst>
              <a:ext uri="{FF2B5EF4-FFF2-40B4-BE49-F238E27FC236}">
                <a16:creationId xmlns:a16="http://schemas.microsoft.com/office/drawing/2014/main" id="{4A7EAD74-7F1E-B6DD-C0B5-EC03BAD80D79}"/>
              </a:ext>
            </a:extLst>
          </p:cNvPr>
          <p:cNvSpPr/>
          <p:nvPr/>
        </p:nvSpPr>
        <p:spPr>
          <a:xfrm>
            <a:off x="73152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Testing, evaluation and ethics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How success will be judged responsibly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731520" y="114300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143000"/>
            <a:ext cx="73152" cy="12344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28016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Functional testing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932688" y="161848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Search, compare, add/remove item, edit quantity, calculate total and budget state.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126480" y="114300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126480" y="1143000"/>
            <a:ext cx="73152" cy="12344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327648" y="128016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Usability testing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6327648" y="161848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Task completion, time taken, navigation errors, confusing labels and satisfaction notes.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731520" y="288036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31520" y="2880360"/>
            <a:ext cx="73152" cy="12344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32688" y="30175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Accessibility testing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932688" y="335584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Responsive layout, readable text, labelled controls, keyboard support and colour-independent meaning [6].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126480" y="288036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126480" y="2880360"/>
            <a:ext cx="73152" cy="12344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27648" y="30175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Security/privacy review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6327648" y="335584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No unnecessary personal data; future server version to use HTTPS, secure storage and MASVS-aligned controls [7], [8].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960120" y="5074920"/>
            <a:ext cx="10149840" cy="438912"/>
          </a:xfrm>
          <a:prstGeom prst="roundRect">
            <a:avLst>
              <a:gd name="adj" fmla="val 16667"/>
            </a:avLst>
          </a:prstGeom>
          <a:solidFill>
            <a:srgbClr val="EAF5EE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143000" y="5193792"/>
            <a:ext cx="9784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90" b="1" dirty="0">
                <a:solidFill>
                  <a:srgbClr val="183B56"/>
                </a:solidFill>
              </a:rPr>
              <a:t>Ethical position: consent, voluntary participation, anonymised notes, right to withdraw and test budget values rather than personal financial data.</a:t>
            </a:r>
            <a:endParaRPr lang="en-US" sz="1090" dirty="0"/>
          </a:p>
        </p:txBody>
      </p:sp>
      <p:sp>
        <p:nvSpPr>
          <p:cNvPr id="25" name="Shape 23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676329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5D6873"/>
                </a:solidFill>
                <a:highlight>
                  <a:srgbClr val="AAE571"/>
                </a:highlight>
              </a:rPr>
              <a:t>Key areas covered</a:t>
            </a:r>
            <a:endParaRPr lang="en-US" sz="850" b="1" dirty="0">
              <a:highlight>
                <a:srgbClr val="AAE571"/>
              </a:highlight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143000"/>
            <a:ext cx="73152" cy="141732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Research contribution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9" name="Text 7"/>
          <p:cNvSpPr/>
          <p:nvPr/>
        </p:nvSpPr>
        <p:spPr>
          <a:xfrm>
            <a:off x="93268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structured design and prototype framework for a grocery-specific price comparison app, rather than a general retail comparison tool.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43484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434840" y="1143000"/>
            <a:ext cx="73152" cy="141732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63600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Technical outcome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13" name="Text 11"/>
          <p:cNvSpPr/>
          <p:nvPr/>
        </p:nvSpPr>
        <p:spPr>
          <a:xfrm>
            <a:off x="463600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PWA prototype with search, comparison, shopping list, budget tracking and cheaper-alternative suggestion.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13816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138160" y="1143000"/>
            <a:ext cx="73152" cy="141732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3932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  <a:highlight>
                  <a:srgbClr val="AAE571"/>
                </a:highlight>
              </a:rPr>
              <a:t>Responsible design</a:t>
            </a:r>
            <a:endParaRPr lang="en-US" sz="1350" dirty="0">
              <a:highlight>
                <a:srgbClr val="AAE571"/>
              </a:highlight>
            </a:endParaRPr>
          </a:p>
        </p:txBody>
      </p:sp>
      <p:sp>
        <p:nvSpPr>
          <p:cNvPr id="17" name="Text 15"/>
          <p:cNvSpPr/>
          <p:nvPr/>
        </p:nvSpPr>
        <p:spPr>
          <a:xfrm>
            <a:off x="833932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Mock-data transparency, privacy-by-design, accessibility guidance and security considerations are included from the start.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777240" y="2971473"/>
            <a:ext cx="2743200" cy="2377767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0" descr="/mnt/data/docx_extract/word/media/image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104" y="3494225"/>
            <a:ext cx="2633472" cy="1469749"/>
          </a:xfrm>
          <a:prstGeom prst="rect">
            <a:avLst/>
          </a:prstGeom>
        </p:spPr>
      </p:pic>
      <p:sp>
        <p:nvSpPr>
          <p:cNvPr id="20" name="Text 17"/>
          <p:cNvSpPr/>
          <p:nvPr/>
        </p:nvSpPr>
        <p:spPr>
          <a:xfrm>
            <a:off x="3931920" y="3566160"/>
            <a:ext cx="7132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83B56"/>
                </a:solidFill>
              </a:rPr>
              <a:t>Smart Shop demonstrates how a mobile-first prototype can support everyday grocery decision-making while recognising the limits of live price data, data quality and legal integration.</a:t>
            </a:r>
            <a:endParaRPr lang="en-US" sz="1600" dirty="0"/>
          </a:p>
        </p:txBody>
      </p:sp>
      <p:sp>
        <p:nvSpPr>
          <p:cNvPr id="22" name="Shape 19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0BFB69-B24C-0DDF-4F56-57EEFA384025}"/>
              </a:ext>
            </a:extLst>
          </p:cNvPr>
          <p:cNvSpPr txBox="1"/>
          <p:nvPr/>
        </p:nvSpPr>
        <p:spPr>
          <a:xfrm>
            <a:off x="1028700" y="293914"/>
            <a:ext cx="646203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ighlight>
                  <a:srgbClr val="AAE571"/>
                </a:highlight>
              </a:rPr>
              <a:t>Figma: Prototype</a:t>
            </a:r>
          </a:p>
          <a:p>
            <a:endParaRPr lang="en-GB" sz="1600" dirty="0"/>
          </a:p>
          <a:p>
            <a:r>
              <a:rPr lang="en-GB" sz="1600" dirty="0">
                <a:hlinkClick r:id="rId3"/>
              </a:rPr>
              <a:t>https://www.figma.com/make/Mo1ugyAdxTgPZngcUyteZh/Supermarket-Price-Comparison-App?t=UIR5LZRa6kvm3FyL-1</a:t>
            </a:r>
            <a:endParaRPr lang="en-GB" sz="16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B348B8-A402-8AD2-C3F0-9CAFC3A0C7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146961"/>
              </p:ext>
            </p:extLst>
          </p:nvPr>
        </p:nvGraphicFramePr>
        <p:xfrm>
          <a:off x="1028700" y="2334986"/>
          <a:ext cx="7715250" cy="3600450"/>
        </p:xfrm>
        <a:graphic>
          <a:graphicData uri="http://schemas.openxmlformats.org/drawingml/2006/table">
            <a:tbl>
              <a:tblPr/>
              <a:tblGrid>
                <a:gridCol w="7715250">
                  <a:extLst>
                    <a:ext uri="{9D8B030D-6E8A-4147-A177-3AD203B41FA5}">
                      <a16:colId xmlns:a16="http://schemas.microsoft.com/office/drawing/2014/main" val="2245429439"/>
                    </a:ext>
                  </a:extLst>
                </a:gridCol>
              </a:tblGrid>
              <a:tr h="36004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40352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F0C1AFC1-2EA8-28B9-6721-CB8FEF4410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700" y="1624693"/>
            <a:ext cx="771525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044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04850" y="256033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6" name="Text 4"/>
          <p:cNvSpPr/>
          <p:nvPr/>
        </p:nvSpPr>
        <p:spPr>
          <a:xfrm>
            <a:off x="502920" y="694944"/>
            <a:ext cx="9081951" cy="5120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[1] Office for National Statistics, “Consumer price inflation, UK: May 2026,” 17 June 2026. [Online]. Available: https://www.ons.gov.uk/economy/inflationandpriceindices/bulletins/consumerpriceinflation/latest.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[2] Competition and Markets Authority, “Unit pricing in the groceries sector,” GOV.UK, 2023. [Online]. Available: https://www.gov.uk/government/publications/unit-pricing-in-the-groceries-sector.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[3] GS1, “Global Trade Item Number (GTIN),” GS1 Standards. [Online]. Available: https://www.gs1.org/standards/id-keys/gtin.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[4] MDN Web Docs, “Progressive web apps.” [Online]. Available: https://developer.mozilla.org/en-US/docs/Web/Progressive_web_apps.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[5] J. Nielsen, “10 usability heuristics for user interface design,” Nielsen Norman Group, updated 30 January 2024. [Online]. Available: https://www.nngroup.com/articles/ten-usability-heuristics/. Accessed: 29 June 2026.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30352" y="849249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highlight>
                  <a:srgbClr val="AAE571"/>
                </a:highlight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300" dirty="0">
              <a:highlight>
                <a:srgbClr val="AAE571"/>
              </a:highlight>
            </a:endParaRPr>
          </a:p>
        </p:txBody>
      </p:sp>
      <p:sp>
        <p:nvSpPr>
          <p:cNvPr id="6" name="Text 4"/>
          <p:cNvSpPr/>
          <p:nvPr/>
        </p:nvSpPr>
        <p:spPr>
          <a:xfrm>
            <a:off x="685800" y="1005839"/>
            <a:ext cx="8899071" cy="513370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solidFill>
                  <a:srgbClr val="102333"/>
                </a:solidFill>
              </a:rPr>
              <a:t>[6] W3C, “Web Content Accessibility Guidelines (WCAG) 2.2,” W3C Recommendation, 5 October 2023. [Online]. Available: https://www.w3.org/TR/WCAG22/. Accessed: 29 June 2026.</a:t>
            </a: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solidFill>
                  <a:srgbClr val="102333"/>
                </a:solidFill>
              </a:rPr>
              <a:t>[7] Information Commissioner’s Office, “A guide to the data protection principles.” [Online]. Available: https://ico.org.uk/for-organisations/uk-gdpr-guidance-and-resources/data-protection-principles/a-guide-to-the-data-protection-principles/. Accessed: 29 June 2026.</a:t>
            </a: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solidFill>
                  <a:srgbClr val="102333"/>
                </a:solidFill>
              </a:rPr>
              <a:t>[8] OWASP Foundation, “Mobile Application Security Verification Standard (MASVS).” [Online]. Available: https://mas.owasp.org/MASVS/. Accessed: 29 June 2026.</a:t>
            </a: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solidFill>
                  <a:srgbClr val="102333"/>
                </a:solidFill>
              </a:rPr>
              <a:t>[9] K. Beck et al., “Manifesto for Agile Software Development,” 2001. [Online]. Available: https://agilemanifesto.org/. Accessed: 29 June 2026.</a:t>
            </a:r>
            <a:endParaRPr lang="en-US" sz="1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AF7"/>
          </a:solidFill>
          <a:ln w="12700">
            <a:solidFill>
              <a:srgbClr val="F5F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/mnt/data/docx_extract/word/media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040" y="1051560"/>
            <a:ext cx="2286000" cy="22860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11480" y="3474720"/>
            <a:ext cx="115214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83B56"/>
                </a:solidFill>
              </a:rPr>
              <a:t>Q &amp; A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411480" y="4251960"/>
            <a:ext cx="11521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5D6873"/>
                </a:solidFill>
              </a:rPr>
              <a:t>Thank you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405</TotalTime>
  <Words>2188</Words>
  <Application>Microsoft Office PowerPoint</Application>
  <PresentationFormat>Widescreen</PresentationFormat>
  <Paragraphs>265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Aptos Display</vt:lpstr>
      <vt:lpstr>Arial</vt:lpstr>
      <vt:lpstr>Trebuchet MS</vt:lpstr>
      <vt:lpstr>Wingdings 3</vt:lpstr>
      <vt:lpstr>Facet</vt:lpstr>
      <vt:lpstr>PowerPoint Presentation</vt:lpstr>
      <vt:lpstr>Agenda</vt:lpstr>
      <vt:lpstr>Introduction and project brief.</vt:lpstr>
      <vt:lpstr>PowerPoint Presentation</vt:lpstr>
      <vt:lpstr>PowerPoint Presentation</vt:lpstr>
      <vt:lpstr>PowerPoint Presentation</vt:lpstr>
      <vt:lpstr>Existing solutions and project gap Why a grocery-specific prototype is justified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Gulam Hafiz (2232603)</dc:creator>
  <cp:lastModifiedBy>Md Gulam Hafiz (2232603)</cp:lastModifiedBy>
  <cp:revision>1</cp:revision>
  <dcterms:created xsi:type="dcterms:W3CDTF">2026-06-29T22:05:37Z</dcterms:created>
  <dcterms:modified xsi:type="dcterms:W3CDTF">2026-06-30T22:14:19Z</dcterms:modified>
</cp:coreProperties>
</file>