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75" r:id="rId4"/>
    <p:sldId id="261" r:id="rId5"/>
    <p:sldId id="258" r:id="rId6"/>
    <p:sldId id="270" r:id="rId7"/>
    <p:sldId id="262" r:id="rId8"/>
    <p:sldId id="266" r:id="rId9"/>
    <p:sldId id="263" r:id="rId10"/>
    <p:sldId id="264" r:id="rId11"/>
    <p:sldId id="269" r:id="rId12"/>
    <p:sldId id="274" r:id="rId13"/>
    <p:sldId id="268" r:id="rId14"/>
    <p:sldId id="265" r:id="rId15"/>
    <p:sldId id="273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B974E7-C52E-88ED-5E1E-B760A11066D6}" v="2" dt="2019-01-18T10:24:43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Pellow (1804867)" userId="S::1804867@student.uwtsd.ac.uk::c27bd217-647f-4b2d-92e3-beef67bd58c8" providerId="AD" clId="Web-{E4F46C19-6F43-7CAF-A721-668F36D93BDF}"/>
    <pc:docChg chg="addSld delSld modSld sldOrd">
      <pc:chgData name="Andrew Pellow (1804867)" userId="S::1804867@student.uwtsd.ac.uk::c27bd217-647f-4b2d-92e3-beef67bd58c8" providerId="AD" clId="Web-{E4F46C19-6F43-7CAF-A721-668F36D93BDF}" dt="2019-01-17T22:11:09.344" v="3261" actId="20577"/>
      <pc:docMkLst>
        <pc:docMk/>
      </pc:docMkLst>
      <pc:sldChg chg="addSp delSp modSp mod setBg delDesignElem">
        <pc:chgData name="Andrew Pellow (1804867)" userId="S::1804867@student.uwtsd.ac.uk::c27bd217-647f-4b2d-92e3-beef67bd58c8" providerId="AD" clId="Web-{E4F46C19-6F43-7CAF-A721-668F36D93BDF}" dt="2019-01-17T14:40:51.258" v="136"/>
        <pc:sldMkLst>
          <pc:docMk/>
          <pc:sldMk cId="109857222" sldId="256"/>
        </pc:sldMkLst>
        <pc:spChg chg="mod">
          <ac:chgData name="Andrew Pellow (1804867)" userId="S::1804867@student.uwtsd.ac.uk::c27bd217-647f-4b2d-92e3-beef67bd58c8" providerId="AD" clId="Web-{E4F46C19-6F43-7CAF-A721-668F36D93BDF}" dt="2019-01-17T14:40:51.258" v="13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14:40:51.258" v="13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4:38:26.148" v="111"/>
          <ac:spMkLst>
            <pc:docMk/>
            <pc:sldMk cId="109857222" sldId="256"/>
            <ac:spMk id="5" creationId="{827C386B-FBEE-434F-B519-2A935AF426D4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4:38:26.148" v="111"/>
          <ac:spMkLst>
            <pc:docMk/>
            <pc:sldMk cId="109857222" sldId="256"/>
            <ac:spMk id="6" creationId="{66085C62-ADF2-4CC0-B14D-F4B678F1165B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4:38:26.148" v="111"/>
          <ac:spMkLst>
            <pc:docMk/>
            <pc:sldMk cId="109857222" sldId="256"/>
            <ac:spMk id="7" creationId="{034EF5D1-2322-4C79-BA38-EDD477732AC7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14:38:26.086" v="110"/>
          <ac:spMkLst>
            <pc:docMk/>
            <pc:sldMk cId="109857222" sldId="256"/>
            <ac:spMk id="8" creationId="{B4B5CC49-6FAE-42FA-99B6-A3FDA8C68848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4:40:51.258" v="136"/>
          <ac:spMkLst>
            <pc:docMk/>
            <pc:sldMk cId="109857222" sldId="256"/>
            <ac:spMk id="9" creationId="{23962611-DFD5-4092-AAFD-559E3DFCE2C9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14:38:26.086" v="110"/>
          <ac:spMkLst>
            <pc:docMk/>
            <pc:sldMk cId="109857222" sldId="256"/>
            <ac:spMk id="10" creationId="{E6BC9B4A-2119-4645-B4CA-7817D5FAF4B6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14:38:26.086" v="110"/>
          <ac:spMkLst>
            <pc:docMk/>
            <pc:sldMk cId="109857222" sldId="256"/>
            <ac:spMk id="14" creationId="{99A2CD81-3BB6-4ED6-A50F-DC14F37A95CF}"/>
          </ac:spMkLst>
        </pc:spChg>
        <pc:picChg chg="add">
          <ac:chgData name="Andrew Pellow (1804867)" userId="S::1804867@student.uwtsd.ac.uk::c27bd217-647f-4b2d-92e3-beef67bd58c8" providerId="AD" clId="Web-{E4F46C19-6F43-7CAF-A721-668F36D93BDF}" dt="2019-01-17T14:40:51.258" v="136"/>
          <ac:picMkLst>
            <pc:docMk/>
            <pc:sldMk cId="109857222" sldId="256"/>
            <ac:picMk id="11" creationId="{2270F1FA-0425-408F-9861-80BF5AFB276D}"/>
          </ac:picMkLst>
        </pc:picChg>
        <pc:cxnChg chg="add del">
          <ac:chgData name="Andrew Pellow (1804867)" userId="S::1804867@student.uwtsd.ac.uk::c27bd217-647f-4b2d-92e3-beef67bd58c8" providerId="AD" clId="Web-{E4F46C19-6F43-7CAF-A721-668F36D93BDF}" dt="2019-01-17T14:38:26.086" v="110"/>
          <ac:cxnSpMkLst>
            <pc:docMk/>
            <pc:sldMk cId="109857222" sldId="256"/>
            <ac:cxnSpMk id="12" creationId="{158D888F-D87A-4C3C-BD82-273E4C8C5E83}"/>
          </ac:cxnSpMkLst>
        </pc:cxnChg>
      </pc:sldChg>
      <pc:sldChg chg="addSp delSp modSp new mod setBg">
        <pc:chgData name="Andrew Pellow (1804867)" userId="S::1804867@student.uwtsd.ac.uk::c27bd217-647f-4b2d-92e3-beef67bd58c8" providerId="AD" clId="Web-{E4F46C19-6F43-7CAF-A721-668F36D93BDF}" dt="2019-01-17T20:14:49.002" v="2734"/>
        <pc:sldMkLst>
          <pc:docMk/>
          <pc:sldMk cId="2687888868" sldId="257"/>
        </pc:sldMkLst>
        <pc:spChg chg="mod">
          <ac:chgData name="Andrew Pellow (1804867)" userId="S::1804867@student.uwtsd.ac.uk::c27bd217-647f-4b2d-92e3-beef67bd58c8" providerId="AD" clId="Web-{E4F46C19-6F43-7CAF-A721-668F36D93BDF}" dt="2019-01-17T20:14:49.002" v="2734"/>
          <ac:spMkLst>
            <pc:docMk/>
            <pc:sldMk cId="2687888868" sldId="257"/>
            <ac:spMk id="2" creationId="{E885775E-A266-43B9-9102-F7FD19063F41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20:14:49.002" v="2734"/>
          <ac:spMkLst>
            <pc:docMk/>
            <pc:sldMk cId="2687888868" sldId="257"/>
            <ac:spMk id="3" creationId="{16887AFF-3752-4BA6-97AE-FD2F5AEA17D1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15:00:50.510" v="408"/>
          <ac:spMkLst>
            <pc:docMk/>
            <pc:sldMk cId="2687888868" sldId="257"/>
            <ac:spMk id="8" creationId="{4351DFE5-F63D-4BE0-BDA9-E3EB88F01AA5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4:49.002" v="2734"/>
          <ac:spMkLst>
            <pc:docMk/>
            <pc:sldMk cId="2687888868" sldId="257"/>
            <ac:spMk id="17" creationId="{AFA67CD3-AB4E-4A7A-BEB8-53C445D8C44E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4:49.002" v="2734"/>
          <ac:spMkLst>
            <pc:docMk/>
            <pc:sldMk cId="2687888868" sldId="257"/>
            <ac:spMk id="21" creationId="{339C8D78-A644-462F-B674-F440635E5353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4:48.971" v="2733"/>
          <ac:spMkLst>
            <pc:docMk/>
            <pc:sldMk cId="2687888868" sldId="257"/>
            <ac:spMk id="23" creationId="{A9616D99-AEFB-4C95-84EF-5DEC698D92A7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4:48.971" v="2733"/>
          <ac:spMkLst>
            <pc:docMk/>
            <pc:sldMk cId="2687888868" sldId="257"/>
            <ac:spMk id="24" creationId="{D0F97023-F626-4FC5-8C2D-753B5C7F4606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4:45.783" v="2731"/>
          <ac:spMkLst>
            <pc:docMk/>
            <pc:sldMk cId="2687888868" sldId="257"/>
            <ac:spMk id="26" creationId="{59A309A7-1751-4ABE-A3C1-EEC40366AD89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4:45.783" v="2731"/>
          <ac:spMkLst>
            <pc:docMk/>
            <pc:sldMk cId="2687888868" sldId="257"/>
            <ac:spMk id="28" creationId="{967D8EB6-EAE1-4F9C-B398-83321E287204}"/>
          </ac:spMkLst>
        </pc:spChg>
        <pc:picChg chg="add del">
          <ac:chgData name="Andrew Pellow (1804867)" userId="S::1804867@student.uwtsd.ac.uk::c27bd217-647f-4b2d-92e3-beef67bd58c8" providerId="AD" clId="Web-{E4F46C19-6F43-7CAF-A721-668F36D93BDF}" dt="2019-01-17T15:00:50.510" v="408"/>
          <ac:picMkLst>
            <pc:docMk/>
            <pc:sldMk cId="2687888868" sldId="257"/>
            <ac:picMk id="10" creationId="{3AA16612-ACD2-4A16-8F2B-4514FD6BF28F}"/>
          </ac:picMkLst>
        </pc:picChg>
        <pc:picChg chg="add mod ord">
          <ac:chgData name="Andrew Pellow (1804867)" userId="S::1804867@student.uwtsd.ac.uk::c27bd217-647f-4b2d-92e3-beef67bd58c8" providerId="AD" clId="Web-{E4F46C19-6F43-7CAF-A721-668F36D93BDF}" dt="2019-01-17T20:14:49.002" v="2734"/>
          <ac:picMkLst>
            <pc:docMk/>
            <pc:sldMk cId="2687888868" sldId="257"/>
            <ac:picMk id="14" creationId="{E97D261A-DF71-4BBB-BE5B-A0B49AE531E6}"/>
          </ac:picMkLst>
        </pc:picChg>
        <pc:picChg chg="add del">
          <ac:chgData name="Andrew Pellow (1804867)" userId="S::1804867@student.uwtsd.ac.uk::c27bd217-647f-4b2d-92e3-beef67bd58c8" providerId="AD" clId="Web-{E4F46C19-6F43-7CAF-A721-668F36D93BDF}" dt="2019-01-17T20:14:49.002" v="2734"/>
          <ac:picMkLst>
            <pc:docMk/>
            <pc:sldMk cId="2687888868" sldId="257"/>
            <ac:picMk id="19" creationId="{07CF545F-9C2E-4446-97CD-AD92990C2B68}"/>
          </ac:picMkLst>
        </pc:picChg>
      </pc:sldChg>
      <pc:sldChg chg="addSp modSp new mod setBg">
        <pc:chgData name="Andrew Pellow (1804867)" userId="S::1804867@student.uwtsd.ac.uk::c27bd217-647f-4b2d-92e3-beef67bd58c8" providerId="AD" clId="Web-{E4F46C19-6F43-7CAF-A721-668F36D93BDF}" dt="2019-01-17T19:16:18.503" v="2042" actId="20577"/>
        <pc:sldMkLst>
          <pc:docMk/>
          <pc:sldMk cId="3466312792" sldId="258"/>
        </pc:sldMkLst>
        <pc:spChg chg="mod">
          <ac:chgData name="Andrew Pellow (1804867)" userId="S::1804867@student.uwtsd.ac.uk::c27bd217-647f-4b2d-92e3-beef67bd58c8" providerId="AD" clId="Web-{E4F46C19-6F43-7CAF-A721-668F36D93BDF}" dt="2019-01-17T16:32:52.968" v="987"/>
          <ac:spMkLst>
            <pc:docMk/>
            <pc:sldMk cId="3466312792" sldId="258"/>
            <ac:spMk id="2" creationId="{F46931EB-2E07-4B71-AFE9-384FE88B203C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19:16:18.503" v="2042" actId="20577"/>
          <ac:spMkLst>
            <pc:docMk/>
            <pc:sldMk cId="3466312792" sldId="258"/>
            <ac:spMk id="3" creationId="{FF10C2F3-5F40-4658-984C-DE20D141218F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6:32:52.968" v="987"/>
          <ac:spMkLst>
            <pc:docMk/>
            <pc:sldMk cId="3466312792" sldId="258"/>
            <ac:spMk id="8" creationId="{4351DFE5-F63D-4BE0-BDA9-E3EB88F01AA5}"/>
          </ac:spMkLst>
        </pc:spChg>
        <pc:picChg chg="add">
          <ac:chgData name="Andrew Pellow (1804867)" userId="S::1804867@student.uwtsd.ac.uk::c27bd217-647f-4b2d-92e3-beef67bd58c8" providerId="AD" clId="Web-{E4F46C19-6F43-7CAF-A721-668F36D93BDF}" dt="2019-01-17T16:32:52.968" v="987"/>
          <ac:picMkLst>
            <pc:docMk/>
            <pc:sldMk cId="3466312792" sldId="258"/>
            <ac:picMk id="10" creationId="{3AA16612-ACD2-4A16-8F2B-4514FD6BF28F}"/>
          </ac:picMkLst>
        </pc:picChg>
      </pc:sldChg>
      <pc:sldChg chg="addSp modSp new del mod setBg">
        <pc:chgData name="Andrew Pellow (1804867)" userId="S::1804867@student.uwtsd.ac.uk::c27bd217-647f-4b2d-92e3-beef67bd58c8" providerId="AD" clId="Web-{E4F46C19-6F43-7CAF-A721-668F36D93BDF}" dt="2019-01-17T20:17:26.675" v="2737"/>
        <pc:sldMkLst>
          <pc:docMk/>
          <pc:sldMk cId="351138909" sldId="259"/>
        </pc:sldMkLst>
        <pc:spChg chg="mod">
          <ac:chgData name="Andrew Pellow (1804867)" userId="S::1804867@student.uwtsd.ac.uk::c27bd217-647f-4b2d-92e3-beef67bd58c8" providerId="AD" clId="Web-{E4F46C19-6F43-7CAF-A721-668F36D93BDF}" dt="2019-01-17T15:01:12.370" v="409"/>
          <ac:spMkLst>
            <pc:docMk/>
            <pc:sldMk cId="351138909" sldId="259"/>
            <ac:spMk id="2" creationId="{9FBA04A1-8B2D-4A37-BF3B-988478278089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20:15:22.315" v="2735"/>
          <ac:spMkLst>
            <pc:docMk/>
            <pc:sldMk cId="351138909" sldId="259"/>
            <ac:spMk id="3" creationId="{FAF1FB9D-46D2-45CE-AD57-CD5F36420D78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5:01:12.370" v="409"/>
          <ac:spMkLst>
            <pc:docMk/>
            <pc:sldMk cId="351138909" sldId="259"/>
            <ac:spMk id="8" creationId="{4351DFE5-F63D-4BE0-BDA9-E3EB88F01AA5}"/>
          </ac:spMkLst>
        </pc:spChg>
        <pc:picChg chg="add">
          <ac:chgData name="Andrew Pellow (1804867)" userId="S::1804867@student.uwtsd.ac.uk::c27bd217-647f-4b2d-92e3-beef67bd58c8" providerId="AD" clId="Web-{E4F46C19-6F43-7CAF-A721-668F36D93BDF}" dt="2019-01-17T15:01:12.370" v="409"/>
          <ac:picMkLst>
            <pc:docMk/>
            <pc:sldMk cId="351138909" sldId="259"/>
            <ac:picMk id="10" creationId="{3AA16612-ACD2-4A16-8F2B-4514FD6BF28F}"/>
          </ac:picMkLst>
        </pc:picChg>
      </pc:sldChg>
      <pc:sldChg chg="addSp delSp modSp new mod ord setBg">
        <pc:chgData name="Andrew Pellow (1804867)" userId="S::1804867@student.uwtsd.ac.uk::c27bd217-647f-4b2d-92e3-beef67bd58c8" providerId="AD" clId="Web-{E4F46C19-6F43-7CAF-A721-668F36D93BDF}" dt="2019-01-17T20:16:38.159" v="2736"/>
        <pc:sldMkLst>
          <pc:docMk/>
          <pc:sldMk cId="3102441158" sldId="260"/>
        </pc:sldMkLst>
        <pc:spChg chg="mod">
          <ac:chgData name="Andrew Pellow (1804867)" userId="S::1804867@student.uwtsd.ac.uk::c27bd217-647f-4b2d-92e3-beef67bd58c8" providerId="AD" clId="Web-{E4F46C19-6F43-7CAF-A721-668F36D93BDF}" dt="2019-01-17T20:16:38.159" v="2736"/>
          <ac:spMkLst>
            <pc:docMk/>
            <pc:sldMk cId="3102441158" sldId="260"/>
            <ac:spMk id="2" creationId="{99A9E62C-32A1-4587-9683-7E07CE0B9E24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6:38.159" v="2736"/>
          <ac:spMkLst>
            <pc:docMk/>
            <pc:sldMk cId="3102441158" sldId="260"/>
            <ac:spMk id="8" creationId="{3B854194-185D-494D-905C-7C7CB2E30F6E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6:38.159" v="2736"/>
          <ac:spMkLst>
            <pc:docMk/>
            <pc:sldMk cId="3102441158" sldId="260"/>
            <ac:spMk id="10" creationId="{B4F5FA0D-0104-4987-8241-EFF7C85B88DE}"/>
          </ac:spMkLst>
        </pc:spChg>
        <pc:spChg chg="del mod replId">
          <ac:chgData name="Andrew Pellow (1804867)" userId="S::1804867@student.uwtsd.ac.uk::c27bd217-647f-4b2d-92e3-beef67bd58c8" providerId="AD" clId="Web-{E4F46C19-6F43-7CAF-A721-668F36D93BDF}" dt="2019-01-17T20:16:38.159" v="2736"/>
          <ac:spMkLst>
            <pc:docMk/>
            <pc:sldMk cId="3102441158" sldId="260"/>
            <ac:spMk id="15" creationId="{3AFCA746-0692-4D2A-A573-6EBF90E47E5B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20:16:38.159" v="2736"/>
          <ac:spMkLst>
            <pc:docMk/>
            <pc:sldMk cId="3102441158" sldId="260"/>
            <ac:spMk id="19" creationId="{46C2E80F-49A6-4372-B103-219D417A55ED}"/>
          </ac:spMkLst>
        </pc:spChg>
        <pc:graphicFrameChg chg="add">
          <ac:chgData name="Andrew Pellow (1804867)" userId="S::1804867@student.uwtsd.ac.uk::c27bd217-647f-4b2d-92e3-beef67bd58c8" providerId="AD" clId="Web-{E4F46C19-6F43-7CAF-A721-668F36D93BDF}" dt="2019-01-17T20:16:38.159" v="2736"/>
          <ac:graphicFrameMkLst>
            <pc:docMk/>
            <pc:sldMk cId="3102441158" sldId="260"/>
            <ac:graphicFrameMk id="14" creationId="{4B96E07F-67A1-4055-888E-A74B38EEC22C}"/>
          </ac:graphicFrameMkLst>
        </pc:graphicFrameChg>
        <pc:picChg chg="add del">
          <ac:chgData name="Andrew Pellow (1804867)" userId="S::1804867@student.uwtsd.ac.uk::c27bd217-647f-4b2d-92e3-beef67bd58c8" providerId="AD" clId="Web-{E4F46C19-6F43-7CAF-A721-668F36D93BDF}" dt="2019-01-17T20:16:38.159" v="2736"/>
          <ac:picMkLst>
            <pc:docMk/>
            <pc:sldMk cId="3102441158" sldId="260"/>
            <ac:picMk id="12" creationId="{2897127E-6CEF-446C-BE87-93B7C46E49D1}"/>
          </ac:picMkLst>
        </pc:picChg>
      </pc:sldChg>
      <pc:sldChg chg="addSp modSp new mod setBg">
        <pc:chgData name="Andrew Pellow (1804867)" userId="S::1804867@student.uwtsd.ac.uk::c27bd217-647f-4b2d-92e3-beef67bd58c8" providerId="AD" clId="Web-{E4F46C19-6F43-7CAF-A721-668F36D93BDF}" dt="2019-01-17T17:22:52.145" v="1314" actId="20577"/>
        <pc:sldMkLst>
          <pc:docMk/>
          <pc:sldMk cId="1356490481" sldId="261"/>
        </pc:sldMkLst>
        <pc:spChg chg="mod">
          <ac:chgData name="Andrew Pellow (1804867)" userId="S::1804867@student.uwtsd.ac.uk::c27bd217-647f-4b2d-92e3-beef67bd58c8" providerId="AD" clId="Web-{E4F46C19-6F43-7CAF-A721-668F36D93BDF}" dt="2019-01-17T17:22:01.473" v="1285"/>
          <ac:spMkLst>
            <pc:docMk/>
            <pc:sldMk cId="1356490481" sldId="261"/>
            <ac:spMk id="2" creationId="{213D2E83-DC1C-4AA1-8BCE-DE04EA56AE6A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17:22:52.145" v="1314" actId="20577"/>
          <ac:spMkLst>
            <pc:docMk/>
            <pc:sldMk cId="1356490481" sldId="261"/>
            <ac:spMk id="3" creationId="{E2DCEB61-62F3-48AC-9157-85F953F71A96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7:22:01.473" v="1285"/>
          <ac:spMkLst>
            <pc:docMk/>
            <pc:sldMk cId="1356490481" sldId="261"/>
            <ac:spMk id="8" creationId="{559AE206-7EBA-4D33-8BC9-9D8158553F0E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7:22:01.473" v="1285"/>
          <ac:spMkLst>
            <pc:docMk/>
            <pc:sldMk cId="1356490481" sldId="261"/>
            <ac:spMk id="10" creationId="{6437D937-A7F1-4011-92B4-328E5BE1B166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7:22:01.473" v="1285"/>
          <ac:spMkLst>
            <pc:docMk/>
            <pc:sldMk cId="1356490481" sldId="261"/>
            <ac:spMk id="12" creationId="{B672F332-AF08-46C6-94F0-77684310D7B7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7:22:01.473" v="1285"/>
          <ac:spMkLst>
            <pc:docMk/>
            <pc:sldMk cId="1356490481" sldId="261"/>
            <ac:spMk id="14" creationId="{34244EF8-D73A-40E1-BE73-D46E6B4B04ED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7:22:01.473" v="1285"/>
          <ac:spMkLst>
            <pc:docMk/>
            <pc:sldMk cId="1356490481" sldId="261"/>
            <ac:spMk id="16" creationId="{AB84D7E8-4ECB-42D7-ADBF-01689B0F24AE}"/>
          </ac:spMkLst>
        </pc:spChg>
        <pc:cxnChg chg="add">
          <ac:chgData name="Andrew Pellow (1804867)" userId="S::1804867@student.uwtsd.ac.uk::c27bd217-647f-4b2d-92e3-beef67bd58c8" providerId="AD" clId="Web-{E4F46C19-6F43-7CAF-A721-668F36D93BDF}" dt="2019-01-17T17:22:01.473" v="1285"/>
          <ac:cxnSpMkLst>
            <pc:docMk/>
            <pc:sldMk cId="1356490481" sldId="261"/>
            <ac:cxnSpMk id="18" creationId="{9E8E38ED-369A-44C2-B635-0BED0E48A6E8}"/>
          </ac:cxnSpMkLst>
        </pc:cxnChg>
      </pc:sldChg>
      <pc:sldChg chg="addSp modSp new mod setBg">
        <pc:chgData name="Andrew Pellow (1804867)" userId="S::1804867@student.uwtsd.ac.uk::c27bd217-647f-4b2d-92e3-beef67bd58c8" providerId="AD" clId="Web-{E4F46C19-6F43-7CAF-A721-668F36D93BDF}" dt="2019-01-17T19:59:33.464" v="2208"/>
        <pc:sldMkLst>
          <pc:docMk/>
          <pc:sldMk cId="381622470" sldId="262"/>
        </pc:sldMkLst>
        <pc:spChg chg="mod">
          <ac:chgData name="Andrew Pellow (1804867)" userId="S::1804867@student.uwtsd.ac.uk::c27bd217-647f-4b2d-92e3-beef67bd58c8" providerId="AD" clId="Web-{E4F46C19-6F43-7CAF-A721-668F36D93BDF}" dt="2019-01-17T19:59:33.464" v="2208"/>
          <ac:spMkLst>
            <pc:docMk/>
            <pc:sldMk cId="381622470" sldId="262"/>
            <ac:spMk id="2" creationId="{58553F4E-7DBC-48B7-9647-0F8B6ADC611E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19:59:33.464" v="2208"/>
          <ac:spMkLst>
            <pc:docMk/>
            <pc:sldMk cId="381622470" sldId="262"/>
            <ac:spMk id="3" creationId="{0B4CAF15-3479-4535-A494-9DAB8F8E93CE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19:59:33.464" v="2208"/>
          <ac:spMkLst>
            <pc:docMk/>
            <pc:sldMk cId="381622470" sldId="262"/>
            <ac:spMk id="8" creationId="{8D70B121-56F4-4848-B38B-182089D909FA}"/>
          </ac:spMkLst>
        </pc:spChg>
        <pc:cxnChg chg="add">
          <ac:chgData name="Andrew Pellow (1804867)" userId="S::1804867@student.uwtsd.ac.uk::c27bd217-647f-4b2d-92e3-beef67bd58c8" providerId="AD" clId="Web-{E4F46C19-6F43-7CAF-A721-668F36D93BDF}" dt="2019-01-17T19:59:33.464" v="2208"/>
          <ac:cxnSpMkLst>
            <pc:docMk/>
            <pc:sldMk cId="381622470" sldId="262"/>
            <ac:cxnSpMk id="10" creationId="{2D72A2C9-F3CA-4216-8BAD-FA4C970C3C4E}"/>
          </ac:cxnSpMkLst>
        </pc:cxnChg>
      </pc:sldChg>
      <pc:sldChg chg="addSp delSp modSp new mod setBg setClrOvrMap">
        <pc:chgData name="Andrew Pellow (1804867)" userId="S::1804867@student.uwtsd.ac.uk::c27bd217-647f-4b2d-92e3-beef67bd58c8" providerId="AD" clId="Web-{E4F46C19-6F43-7CAF-A721-668F36D93BDF}" dt="2019-01-17T20:55:38.652" v="2757" actId="20577"/>
        <pc:sldMkLst>
          <pc:docMk/>
          <pc:sldMk cId="1343709340" sldId="263"/>
        </pc:sldMkLst>
        <pc:spChg chg="mod">
          <ac:chgData name="Andrew Pellow (1804867)" userId="S::1804867@student.uwtsd.ac.uk::c27bd217-647f-4b2d-92e3-beef67bd58c8" providerId="AD" clId="Web-{E4F46C19-6F43-7CAF-A721-668F36D93BDF}" dt="2019-01-17T20:13:29.705" v="2729"/>
          <ac:spMkLst>
            <pc:docMk/>
            <pc:sldMk cId="1343709340" sldId="263"/>
            <ac:spMk id="2" creationId="{EE2CBA99-BD33-4DE4-B4AA-EE9B05D2F3BE}"/>
          </ac:spMkLst>
        </pc:spChg>
        <pc:spChg chg="add del mod replId">
          <ac:chgData name="Andrew Pellow (1804867)" userId="S::1804867@student.uwtsd.ac.uk::c27bd217-647f-4b2d-92e3-beef67bd58c8" providerId="AD" clId="Web-{E4F46C19-6F43-7CAF-A721-668F36D93BDF}" dt="2019-01-17T20:55:38.652" v="2757" actId="20577"/>
          <ac:spMkLst>
            <pc:docMk/>
            <pc:sldMk cId="1343709340" sldId="263"/>
            <ac:spMk id="3" creationId="{256ECF44-743A-462B-93CF-ADF0781FE3FB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3:29.658" v="2728"/>
          <ac:spMkLst>
            <pc:docMk/>
            <pc:sldMk cId="1343709340" sldId="263"/>
            <ac:spMk id="7" creationId="{42285737-90EE-47DC-AC80-8AE156B11969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3:00.783" v="2726"/>
          <ac:spMkLst>
            <pc:docMk/>
            <pc:sldMk cId="1343709340" sldId="263"/>
            <ac:spMk id="8" creationId="{48A740BC-A0AA-45E0-B899-2AE9C6FE11CA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2:57.861" v="2724"/>
          <ac:spMkLst>
            <pc:docMk/>
            <pc:sldMk cId="1343709340" sldId="263"/>
            <ac:spMk id="10" creationId="{3B0DF90E-6BAD-4E82-8FDF-717C9A357378}"/>
          </ac:spMkLst>
        </pc:spChg>
        <pc:spChg chg="add">
          <ac:chgData name="Andrew Pellow (1804867)" userId="S::1804867@student.uwtsd.ac.uk::c27bd217-647f-4b2d-92e3-beef67bd58c8" providerId="AD" clId="Web-{E4F46C19-6F43-7CAF-A721-668F36D93BDF}" dt="2019-01-17T20:13:29.705" v="2729"/>
          <ac:spMkLst>
            <pc:docMk/>
            <pc:sldMk cId="1343709340" sldId="263"/>
            <ac:spMk id="11" creationId="{8D70B121-56F4-4848-B38B-182089D909FA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2:57.861" v="2724"/>
          <ac:spMkLst>
            <pc:docMk/>
            <pc:sldMk cId="1343709340" sldId="263"/>
            <ac:spMk id="12" creationId="{13DCC859-0434-4BB8-B6C5-09C88AE698FB}"/>
          </ac:spMkLst>
        </pc:spChg>
        <pc:spChg chg="add del">
          <ac:chgData name="Andrew Pellow (1804867)" userId="S::1804867@student.uwtsd.ac.uk::c27bd217-647f-4b2d-92e3-beef67bd58c8" providerId="AD" clId="Web-{E4F46C19-6F43-7CAF-A721-668F36D93BDF}" dt="2019-01-17T20:12:57.861" v="2724"/>
          <ac:spMkLst>
            <pc:docMk/>
            <pc:sldMk cId="1343709340" sldId="263"/>
            <ac:spMk id="14" creationId="{08E7ACFB-B791-4C23-8B17-013FEDC09A89}"/>
          </ac:spMkLst>
        </pc:spChg>
        <pc:grpChg chg="add del">
          <ac:chgData name="Andrew Pellow (1804867)" userId="S::1804867@student.uwtsd.ac.uk::c27bd217-647f-4b2d-92e3-beef67bd58c8" providerId="AD" clId="Web-{E4F46C19-6F43-7CAF-A721-668F36D93BDF}" dt="2019-01-17T20:13:29.658" v="2728"/>
          <ac:grpSpMkLst>
            <pc:docMk/>
            <pc:sldMk cId="1343709340" sldId="263"/>
            <ac:grpSpMk id="9" creationId="{B57BDC17-F1B3-455F-BBF1-680AA1F25C06}"/>
          </ac:grpSpMkLst>
        </pc:grpChg>
        <pc:graphicFrameChg chg="add del">
          <ac:chgData name="Andrew Pellow (1804867)" userId="S::1804867@student.uwtsd.ac.uk::c27bd217-647f-4b2d-92e3-beef67bd58c8" providerId="AD" clId="Web-{E4F46C19-6F43-7CAF-A721-668F36D93BDF}" dt="2019-01-17T20:12:57.861" v="2724"/>
          <ac:graphicFrameMkLst>
            <pc:docMk/>
            <pc:sldMk cId="1343709340" sldId="263"/>
            <ac:graphicFrameMk id="5" creationId="{2D3800D1-5F8C-4D62-ACFE-8BFF68E06D3E}"/>
          </ac:graphicFrameMkLst>
        </pc:graphicFrameChg>
        <pc:graphicFrameChg chg="add del">
          <ac:chgData name="Andrew Pellow (1804867)" userId="S::1804867@student.uwtsd.ac.uk::c27bd217-647f-4b2d-92e3-beef67bd58c8" providerId="AD" clId="Web-{E4F46C19-6F43-7CAF-A721-668F36D93BDF}" dt="2019-01-17T20:13:29.658" v="2728"/>
          <ac:graphicFrameMkLst>
            <pc:docMk/>
            <pc:sldMk cId="1343709340" sldId="263"/>
            <ac:graphicFrameMk id="19" creationId="{51166061-6283-46F5-B447-4E487ECDE470}"/>
          </ac:graphicFrameMkLst>
        </pc:graphicFrameChg>
        <pc:cxnChg chg="add del">
          <ac:chgData name="Andrew Pellow (1804867)" userId="S::1804867@student.uwtsd.ac.uk::c27bd217-647f-4b2d-92e3-beef67bd58c8" providerId="AD" clId="Web-{E4F46C19-6F43-7CAF-A721-668F36D93BDF}" dt="2019-01-17T20:13:00.783" v="2726"/>
          <ac:cxnSpMkLst>
            <pc:docMk/>
            <pc:sldMk cId="1343709340" sldId="263"/>
            <ac:cxnSpMk id="6" creationId="{B874EF51-C858-4BB9-97C3-D17755787127}"/>
          </ac:cxnSpMkLst>
        </pc:cxnChg>
        <pc:cxnChg chg="add">
          <ac:chgData name="Andrew Pellow (1804867)" userId="S::1804867@student.uwtsd.ac.uk::c27bd217-647f-4b2d-92e3-beef67bd58c8" providerId="AD" clId="Web-{E4F46C19-6F43-7CAF-A721-668F36D93BDF}" dt="2019-01-17T20:13:29.705" v="2729"/>
          <ac:cxnSpMkLst>
            <pc:docMk/>
            <pc:sldMk cId="1343709340" sldId="263"/>
            <ac:cxnSpMk id="13" creationId="{2D72A2C9-F3CA-4216-8BAD-FA4C970C3C4E}"/>
          </ac:cxnSpMkLst>
        </pc:cxnChg>
      </pc:sldChg>
      <pc:sldChg chg="modSp new">
        <pc:chgData name="Andrew Pellow (1804867)" userId="S::1804867@student.uwtsd.ac.uk::c27bd217-647f-4b2d-92e3-beef67bd58c8" providerId="AD" clId="Web-{E4F46C19-6F43-7CAF-A721-668F36D93BDF}" dt="2019-01-17T21:56:14.718" v="2922" actId="20577"/>
        <pc:sldMkLst>
          <pc:docMk/>
          <pc:sldMk cId="727646112" sldId="264"/>
        </pc:sldMkLst>
        <pc:spChg chg="mod">
          <ac:chgData name="Andrew Pellow (1804867)" userId="S::1804867@student.uwtsd.ac.uk::c27bd217-647f-4b2d-92e3-beef67bd58c8" providerId="AD" clId="Web-{E4F46C19-6F43-7CAF-A721-668F36D93BDF}" dt="2019-01-17T20:58:37.001" v="2810" actId="20577"/>
          <ac:spMkLst>
            <pc:docMk/>
            <pc:sldMk cId="727646112" sldId="264"/>
            <ac:spMk id="2" creationId="{9CAD82E8-2074-4ADF-A9C7-60F32AC4F9B6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21:56:14.718" v="2922" actId="20577"/>
          <ac:spMkLst>
            <pc:docMk/>
            <pc:sldMk cId="727646112" sldId="264"/>
            <ac:spMk id="3" creationId="{56D960FC-9E8F-462B-933B-6AC3A3D9A00B}"/>
          </ac:spMkLst>
        </pc:spChg>
      </pc:sldChg>
      <pc:sldChg chg="modSp new">
        <pc:chgData name="Andrew Pellow (1804867)" userId="S::1804867@student.uwtsd.ac.uk::c27bd217-647f-4b2d-92e3-beef67bd58c8" providerId="AD" clId="Web-{E4F46C19-6F43-7CAF-A721-668F36D93BDF}" dt="2019-01-17T22:11:09.344" v="3260" actId="20577"/>
        <pc:sldMkLst>
          <pc:docMk/>
          <pc:sldMk cId="414143521" sldId="265"/>
        </pc:sldMkLst>
        <pc:spChg chg="mod">
          <ac:chgData name="Andrew Pellow (1804867)" userId="S::1804867@student.uwtsd.ac.uk::c27bd217-647f-4b2d-92e3-beef67bd58c8" providerId="AD" clId="Web-{E4F46C19-6F43-7CAF-A721-668F36D93BDF}" dt="2019-01-17T22:00:12.537" v="2939" actId="20577"/>
          <ac:spMkLst>
            <pc:docMk/>
            <pc:sldMk cId="414143521" sldId="265"/>
            <ac:spMk id="2" creationId="{ACCC7240-5874-40E6-B904-B7AFEE46FD4D}"/>
          </ac:spMkLst>
        </pc:spChg>
        <pc:spChg chg="mod">
          <ac:chgData name="Andrew Pellow (1804867)" userId="S::1804867@student.uwtsd.ac.uk::c27bd217-647f-4b2d-92e3-beef67bd58c8" providerId="AD" clId="Web-{E4F46C19-6F43-7CAF-A721-668F36D93BDF}" dt="2019-01-17T22:11:09.344" v="3260" actId="20577"/>
          <ac:spMkLst>
            <pc:docMk/>
            <pc:sldMk cId="414143521" sldId="265"/>
            <ac:spMk id="3" creationId="{9D1BD82B-5E1A-4FE0-8989-E30D6A7A25B6}"/>
          </ac:spMkLst>
        </pc:spChg>
      </pc:sldChg>
    </pc:docChg>
  </pc:docChgLst>
  <pc:docChgLst>
    <pc:chgData name="Andrew Pellow (1804867)" userId="S::1804867@student.uwtsd.ac.uk::c27bd217-647f-4b2d-92e3-beef67bd58c8" providerId="AD" clId="Web-{60A18828-4A17-A348-BE5D-9D9C1DD42F81}"/>
    <pc:docChg chg="addSld delSld modSld">
      <pc:chgData name="Andrew Pellow (1804867)" userId="S::1804867@student.uwtsd.ac.uk::c27bd217-647f-4b2d-92e3-beef67bd58c8" providerId="AD" clId="Web-{60A18828-4A17-A348-BE5D-9D9C1DD42F81}" dt="2019-01-18T18:15:39.589" v="1618" actId="20577"/>
      <pc:docMkLst>
        <pc:docMk/>
      </pc:docMkLst>
      <pc:sldChg chg="modSp">
        <pc:chgData name="Andrew Pellow (1804867)" userId="S::1804867@student.uwtsd.ac.uk::c27bd217-647f-4b2d-92e3-beef67bd58c8" providerId="AD" clId="Web-{60A18828-4A17-A348-BE5D-9D9C1DD42F81}" dt="2019-01-18T17:07:40.496" v="347" actId="20577"/>
        <pc:sldMkLst>
          <pc:docMk/>
          <pc:sldMk cId="109857222" sldId="256"/>
        </pc:sldMkLst>
        <pc:spChg chg="mod">
          <ac:chgData name="Andrew Pellow (1804867)" userId="S::1804867@student.uwtsd.ac.uk::c27bd217-647f-4b2d-92e3-beef67bd58c8" providerId="AD" clId="Web-{60A18828-4A17-A348-BE5D-9D9C1DD42F81}" dt="2019-01-18T17:07:40.496" v="34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7:08:14.497" v="358" actId="14100"/>
        <pc:sldMkLst>
          <pc:docMk/>
          <pc:sldMk cId="2687888868" sldId="257"/>
        </pc:sldMkLst>
        <pc:spChg chg="mod">
          <ac:chgData name="Andrew Pellow (1804867)" userId="S::1804867@student.uwtsd.ac.uk::c27bd217-647f-4b2d-92e3-beef67bd58c8" providerId="AD" clId="Web-{60A18828-4A17-A348-BE5D-9D9C1DD42F81}" dt="2019-01-18T17:08:14.497" v="358" actId="14100"/>
          <ac:spMkLst>
            <pc:docMk/>
            <pc:sldMk cId="2687888868" sldId="257"/>
            <ac:spMk id="2" creationId="{E885775E-A266-43B9-9102-F7FD19063F41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7:08:41.512" v="359" actId="20577"/>
        <pc:sldMkLst>
          <pc:docMk/>
          <pc:sldMk cId="3466312792" sldId="258"/>
        </pc:sldMkLst>
        <pc:spChg chg="mod">
          <ac:chgData name="Andrew Pellow (1804867)" userId="S::1804867@student.uwtsd.ac.uk::c27bd217-647f-4b2d-92e3-beef67bd58c8" providerId="AD" clId="Web-{60A18828-4A17-A348-BE5D-9D9C1DD42F81}" dt="2019-01-18T17:08:41.512" v="359" actId="20577"/>
          <ac:spMkLst>
            <pc:docMk/>
            <pc:sldMk cId="3466312792" sldId="258"/>
            <ac:spMk id="2" creationId="{F46931EB-2E07-4B71-AFE9-384FE88B203C}"/>
          </ac:spMkLst>
        </pc:spChg>
        <pc:spChg chg="mod">
          <ac:chgData name="Andrew Pellow (1804867)" userId="S::1804867@student.uwtsd.ac.uk::c27bd217-647f-4b2d-92e3-beef67bd58c8" providerId="AD" clId="Web-{60A18828-4A17-A348-BE5D-9D9C1DD42F81}" dt="2019-01-18T16:59:21.606" v="35" actId="20577"/>
          <ac:spMkLst>
            <pc:docMk/>
            <pc:sldMk cId="3466312792" sldId="258"/>
            <ac:spMk id="3" creationId="{FF10C2F3-5F40-4658-984C-DE20D141218F}"/>
          </ac:spMkLst>
        </pc:spChg>
      </pc:sldChg>
      <pc:sldChg chg="addSp delSp modSp del mod setBg">
        <pc:chgData name="Andrew Pellow (1804867)" userId="S::1804867@student.uwtsd.ac.uk::c27bd217-647f-4b2d-92e3-beef67bd58c8" providerId="AD" clId="Web-{60A18828-4A17-A348-BE5D-9D9C1DD42F81}" dt="2019-01-18T17:47:19.387" v="1183"/>
        <pc:sldMkLst>
          <pc:docMk/>
          <pc:sldMk cId="3102441158" sldId="260"/>
        </pc:sldMkLst>
        <pc:spChg chg="mod">
          <ac:chgData name="Andrew Pellow (1804867)" userId="S::1804867@student.uwtsd.ac.uk::c27bd217-647f-4b2d-92e3-beef67bd58c8" providerId="AD" clId="Web-{60A18828-4A17-A348-BE5D-9D9C1DD42F81}" dt="2019-01-18T17:37:55.089" v="806" actId="20577"/>
          <ac:spMkLst>
            <pc:docMk/>
            <pc:sldMk cId="3102441158" sldId="260"/>
            <ac:spMk id="2" creationId="{99A9E62C-32A1-4587-9683-7E07CE0B9E24}"/>
          </ac:spMkLst>
        </pc:spChg>
        <pc:spChg chg="add del">
          <ac:chgData name="Andrew Pellow (1804867)" userId="S::1804867@student.uwtsd.ac.uk::c27bd217-647f-4b2d-92e3-beef67bd58c8" providerId="AD" clId="Web-{60A18828-4A17-A348-BE5D-9D9C1DD42F81}" dt="2019-01-18T17:33:05.152" v="792"/>
          <ac:spMkLst>
            <pc:docMk/>
            <pc:sldMk cId="3102441158" sldId="260"/>
            <ac:spMk id="40" creationId="{4351DFE5-F63D-4BE0-BDA9-E3EB88F01AA5}"/>
          </ac:spMkLst>
        </pc:spChg>
        <pc:spChg chg="add del">
          <ac:chgData name="Andrew Pellow (1804867)" userId="S::1804867@student.uwtsd.ac.uk::c27bd217-647f-4b2d-92e3-beef67bd58c8" providerId="AD" clId="Web-{60A18828-4A17-A348-BE5D-9D9C1DD42F81}" dt="2019-01-18T17:33:24.402" v="793"/>
          <ac:spMkLst>
            <pc:docMk/>
            <pc:sldMk cId="3102441158" sldId="260"/>
            <ac:spMk id="44" creationId="{DB66F6E8-4D4A-4907-940A-774703A2D0FE}"/>
          </ac:spMkLst>
        </pc:spChg>
        <pc:spChg chg="add del">
          <ac:chgData name="Andrew Pellow (1804867)" userId="S::1804867@student.uwtsd.ac.uk::c27bd217-647f-4b2d-92e3-beef67bd58c8" providerId="AD" clId="Web-{60A18828-4A17-A348-BE5D-9D9C1DD42F81}" dt="2019-01-18T17:33:05.042" v="791"/>
          <ac:spMkLst>
            <pc:docMk/>
            <pc:sldMk cId="3102441158" sldId="260"/>
            <ac:spMk id="46" creationId="{E4505C23-674B-4195-81D6-0C127FEAE3F8}"/>
          </ac:spMkLst>
        </pc:spChg>
        <pc:spChg chg="add del">
          <ac:chgData name="Andrew Pellow (1804867)" userId="S::1804867@student.uwtsd.ac.uk::c27bd217-647f-4b2d-92e3-beef67bd58c8" providerId="AD" clId="Web-{60A18828-4A17-A348-BE5D-9D9C1DD42F81}" dt="2019-01-18T17:33:24.402" v="793"/>
          <ac:spMkLst>
            <pc:docMk/>
            <pc:sldMk cId="3102441158" sldId="260"/>
            <ac:spMk id="47" creationId="{8F1F5A56-E82B-4FD5-9025-B72896FFBB6D}"/>
          </ac:spMkLst>
        </pc:spChg>
        <pc:spChg chg="add del">
          <ac:chgData name="Andrew Pellow (1804867)" userId="S::1804867@student.uwtsd.ac.uk::c27bd217-647f-4b2d-92e3-beef67bd58c8" providerId="AD" clId="Web-{60A18828-4A17-A348-BE5D-9D9C1DD42F81}" dt="2019-01-18T17:33:05.042" v="791"/>
          <ac:spMkLst>
            <pc:docMk/>
            <pc:sldMk cId="3102441158" sldId="260"/>
            <ac:spMk id="48" creationId="{65C9B8F0-FF66-4C15-BD05-E86B87331846}"/>
          </ac:spMkLst>
        </pc:spChg>
        <pc:spChg chg="add del">
          <ac:chgData name="Andrew Pellow (1804867)" userId="S::1804867@student.uwtsd.ac.uk::c27bd217-647f-4b2d-92e3-beef67bd58c8" providerId="AD" clId="Web-{60A18828-4A17-A348-BE5D-9D9C1DD42F81}" dt="2019-01-18T17:37:01.542" v="805"/>
          <ac:spMkLst>
            <pc:docMk/>
            <pc:sldMk cId="3102441158" sldId="260"/>
            <ac:spMk id="52" creationId="{42A5316D-ED2F-4F89-B4B4-8D9240B1A348}"/>
          </ac:spMkLst>
        </pc:spChg>
        <pc:spChg chg="add">
          <ac:chgData name="Andrew Pellow (1804867)" userId="S::1804867@student.uwtsd.ac.uk::c27bd217-647f-4b2d-92e3-beef67bd58c8" providerId="AD" clId="Web-{60A18828-4A17-A348-BE5D-9D9C1DD42F81}" dt="2019-01-18T17:37:01.542" v="805"/>
          <ac:spMkLst>
            <pc:docMk/>
            <pc:sldMk cId="3102441158" sldId="260"/>
            <ac:spMk id="57" creationId="{08E89D5E-1885-4160-AC77-CC471DD1D0DB}"/>
          </ac:spMkLst>
        </pc:spChg>
        <pc:graphicFrameChg chg="mod modGraphic">
          <ac:chgData name="Andrew Pellow (1804867)" userId="S::1804867@student.uwtsd.ac.uk::c27bd217-647f-4b2d-92e3-beef67bd58c8" providerId="AD" clId="Web-{60A18828-4A17-A348-BE5D-9D9C1DD42F81}" dt="2019-01-18T17:37:01.542" v="805"/>
          <ac:graphicFrameMkLst>
            <pc:docMk/>
            <pc:sldMk cId="3102441158" sldId="260"/>
            <ac:graphicFrameMk id="14" creationId="{4B96E07F-67A1-4055-888E-A74B38EEC22C}"/>
          </ac:graphicFrameMkLst>
        </pc:graphicFrameChg>
        <pc:picChg chg="add del">
          <ac:chgData name="Andrew Pellow (1804867)" userId="S::1804867@student.uwtsd.ac.uk::c27bd217-647f-4b2d-92e3-beef67bd58c8" providerId="AD" clId="Web-{60A18828-4A17-A348-BE5D-9D9C1DD42F81}" dt="2019-01-18T17:33:05.152" v="792"/>
          <ac:picMkLst>
            <pc:docMk/>
            <pc:sldMk cId="3102441158" sldId="260"/>
            <ac:picMk id="41" creationId="{02DD2BC0-6F29-4B4F-8D61-2DCF6D2E8E73}"/>
          </ac:picMkLst>
        </pc:picChg>
        <pc:cxnChg chg="add">
          <ac:chgData name="Andrew Pellow (1804867)" userId="S::1804867@student.uwtsd.ac.uk::c27bd217-647f-4b2d-92e3-beef67bd58c8" providerId="AD" clId="Web-{60A18828-4A17-A348-BE5D-9D9C1DD42F81}" dt="2019-01-18T17:37:01.542" v="805"/>
          <ac:cxnSpMkLst>
            <pc:docMk/>
            <pc:sldMk cId="3102441158" sldId="260"/>
            <ac:cxnSpMk id="59" creationId="{550D2BD1-98F9-412D-905B-3A843EF4078B}"/>
          </ac:cxnSpMkLst>
        </pc:cxnChg>
      </pc:sldChg>
      <pc:sldChg chg="modSp">
        <pc:chgData name="Andrew Pellow (1804867)" userId="S::1804867@student.uwtsd.ac.uk::c27bd217-647f-4b2d-92e3-beef67bd58c8" providerId="AD" clId="Web-{60A18828-4A17-A348-BE5D-9D9C1DD42F81}" dt="2019-01-18T18:15:39.589" v="1618" actId="20577"/>
        <pc:sldMkLst>
          <pc:docMk/>
          <pc:sldMk cId="381622470" sldId="262"/>
        </pc:sldMkLst>
        <pc:spChg chg="mod">
          <ac:chgData name="Andrew Pellow (1804867)" userId="S::1804867@student.uwtsd.ac.uk::c27bd217-647f-4b2d-92e3-beef67bd58c8" providerId="AD" clId="Web-{60A18828-4A17-A348-BE5D-9D9C1DD42F81}" dt="2019-01-18T18:15:39.589" v="1618" actId="20577"/>
          <ac:spMkLst>
            <pc:docMk/>
            <pc:sldMk cId="381622470" sldId="262"/>
            <ac:spMk id="3" creationId="{0B4CAF15-3479-4535-A494-9DAB8F8E93CE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7:48:40.402" v="1193" actId="20577"/>
        <pc:sldMkLst>
          <pc:docMk/>
          <pc:sldMk cId="1343709340" sldId="263"/>
        </pc:sldMkLst>
        <pc:spChg chg="mod">
          <ac:chgData name="Andrew Pellow (1804867)" userId="S::1804867@student.uwtsd.ac.uk::c27bd217-647f-4b2d-92e3-beef67bd58c8" providerId="AD" clId="Web-{60A18828-4A17-A348-BE5D-9D9C1DD42F81}" dt="2019-01-18T17:48:40.402" v="1193" actId="20577"/>
          <ac:spMkLst>
            <pc:docMk/>
            <pc:sldMk cId="1343709340" sldId="263"/>
            <ac:spMk id="3" creationId="{256ECF44-743A-462B-93CF-ADF0781FE3FB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7:50:07.199" v="1199" actId="20577"/>
        <pc:sldMkLst>
          <pc:docMk/>
          <pc:sldMk cId="1679346166" sldId="269"/>
        </pc:sldMkLst>
        <pc:spChg chg="mod">
          <ac:chgData name="Andrew Pellow (1804867)" userId="S::1804867@student.uwtsd.ac.uk::c27bd217-647f-4b2d-92e3-beef67bd58c8" providerId="AD" clId="Web-{60A18828-4A17-A348-BE5D-9D9C1DD42F81}" dt="2019-01-18T17:50:07.199" v="1199" actId="20577"/>
          <ac:spMkLst>
            <pc:docMk/>
            <pc:sldMk cId="1679346166" sldId="269"/>
            <ac:spMk id="3" creationId="{83B62EF9-F634-44EB-8FA7-E2241618CA98}"/>
          </ac:spMkLst>
        </pc:spChg>
        <pc:spChg chg="mod">
          <ac:chgData name="Andrew Pellow (1804867)" userId="S::1804867@student.uwtsd.ac.uk::c27bd217-647f-4b2d-92e3-beef67bd58c8" providerId="AD" clId="Web-{60A18828-4A17-A348-BE5D-9D9C1DD42F81}" dt="2019-01-18T17:09:48.325" v="383" actId="20577"/>
          <ac:spMkLst>
            <pc:docMk/>
            <pc:sldMk cId="1679346166" sldId="269"/>
            <ac:spMk id="10" creationId="{B4F5FA0D-0104-4987-8241-EFF7C85B88DE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8:00:22.949" v="1614" actId="20577"/>
        <pc:sldMkLst>
          <pc:docMk/>
          <pc:sldMk cId="1035390036" sldId="272"/>
        </pc:sldMkLst>
        <pc:spChg chg="mod">
          <ac:chgData name="Andrew Pellow (1804867)" userId="S::1804867@student.uwtsd.ac.uk::c27bd217-647f-4b2d-92e3-beef67bd58c8" providerId="AD" clId="Web-{60A18828-4A17-A348-BE5D-9D9C1DD42F81}" dt="2019-01-18T18:00:22.949" v="1614" actId="20577"/>
          <ac:spMkLst>
            <pc:docMk/>
            <pc:sldMk cId="1035390036" sldId="272"/>
            <ac:spMk id="3" creationId="{C6982734-A626-454E-AE3E-0E4094AD3F5F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7:35:22.730" v="798" actId="20577"/>
        <pc:sldMkLst>
          <pc:docMk/>
          <pc:sldMk cId="4205275196" sldId="273"/>
        </pc:sldMkLst>
        <pc:spChg chg="mod">
          <ac:chgData name="Andrew Pellow (1804867)" userId="S::1804867@student.uwtsd.ac.uk::c27bd217-647f-4b2d-92e3-beef67bd58c8" providerId="AD" clId="Web-{60A18828-4A17-A348-BE5D-9D9C1DD42F81}" dt="2019-01-18T17:35:22.730" v="798" actId="20577"/>
          <ac:spMkLst>
            <pc:docMk/>
            <pc:sldMk cId="4205275196" sldId="273"/>
            <ac:spMk id="2" creationId="{9E558120-4573-4034-853C-3DA5166A30AC}"/>
          </ac:spMkLst>
        </pc:spChg>
      </pc:sldChg>
      <pc:sldChg chg="modSp">
        <pc:chgData name="Andrew Pellow (1804867)" userId="S::1804867@student.uwtsd.ac.uk::c27bd217-647f-4b2d-92e3-beef67bd58c8" providerId="AD" clId="Web-{60A18828-4A17-A348-BE5D-9D9C1DD42F81}" dt="2019-01-18T17:54:59.464" v="1349" actId="20577"/>
        <pc:sldMkLst>
          <pc:docMk/>
          <pc:sldMk cId="1310759427" sldId="274"/>
        </pc:sldMkLst>
        <pc:spChg chg="mod">
          <ac:chgData name="Andrew Pellow (1804867)" userId="S::1804867@student.uwtsd.ac.uk::c27bd217-647f-4b2d-92e3-beef67bd58c8" providerId="AD" clId="Web-{60A18828-4A17-A348-BE5D-9D9C1DD42F81}" dt="2019-01-18T17:54:59.464" v="1349" actId="20577"/>
          <ac:spMkLst>
            <pc:docMk/>
            <pc:sldMk cId="1310759427" sldId="274"/>
            <ac:spMk id="3" creationId="{C5AF45F1-F3EF-4A4A-B1A7-041391B4EA99}"/>
          </ac:spMkLst>
        </pc:spChg>
      </pc:sldChg>
      <pc:sldChg chg="modSp add replId">
        <pc:chgData name="Andrew Pellow (1804867)" userId="S::1804867@student.uwtsd.ac.uk::c27bd217-647f-4b2d-92e3-beef67bd58c8" providerId="AD" clId="Web-{60A18828-4A17-A348-BE5D-9D9C1DD42F81}" dt="2019-01-18T17:55:48.542" v="1375" actId="20577"/>
        <pc:sldMkLst>
          <pc:docMk/>
          <pc:sldMk cId="322934550" sldId="275"/>
        </pc:sldMkLst>
        <pc:spChg chg="mod">
          <ac:chgData name="Andrew Pellow (1804867)" userId="S::1804867@student.uwtsd.ac.uk::c27bd217-647f-4b2d-92e3-beef67bd58c8" providerId="AD" clId="Web-{60A18828-4A17-A348-BE5D-9D9C1DD42F81}" dt="2019-01-18T17:40:00.026" v="839" actId="20577"/>
          <ac:spMkLst>
            <pc:docMk/>
            <pc:sldMk cId="322934550" sldId="275"/>
            <ac:spMk id="2" creationId="{E885775E-A266-43B9-9102-F7FD19063F41}"/>
          </ac:spMkLst>
        </pc:spChg>
        <pc:spChg chg="mod">
          <ac:chgData name="Andrew Pellow (1804867)" userId="S::1804867@student.uwtsd.ac.uk::c27bd217-647f-4b2d-92e3-beef67bd58c8" providerId="AD" clId="Web-{60A18828-4A17-A348-BE5D-9D9C1DD42F81}" dt="2019-01-18T17:55:48.542" v="1375" actId="20577"/>
          <ac:spMkLst>
            <pc:docMk/>
            <pc:sldMk cId="322934550" sldId="275"/>
            <ac:spMk id="3" creationId="{16887AFF-3752-4BA6-97AE-FD2F5AEA17D1}"/>
          </ac:spMkLst>
        </pc:spChg>
      </pc:sldChg>
      <pc:sldChg chg="addSp delSp modSp add del replId">
        <pc:chgData name="Andrew Pellow (1804867)" userId="S::1804867@student.uwtsd.ac.uk::c27bd217-647f-4b2d-92e3-beef67bd58c8" providerId="AD" clId="Web-{60A18828-4A17-A348-BE5D-9D9C1DD42F81}" dt="2019-01-18T17:38:37.198" v="814"/>
        <pc:sldMkLst>
          <pc:docMk/>
          <pc:sldMk cId="4163599828" sldId="275"/>
        </pc:sldMkLst>
        <pc:spChg chg="mod">
          <ac:chgData name="Andrew Pellow (1804867)" userId="S::1804867@student.uwtsd.ac.uk::c27bd217-647f-4b2d-92e3-beef67bd58c8" providerId="AD" clId="Web-{60A18828-4A17-A348-BE5D-9D9C1DD42F81}" dt="2019-01-18T17:38:11.198" v="809" actId="20577"/>
          <ac:spMkLst>
            <pc:docMk/>
            <pc:sldMk cId="4163599828" sldId="275"/>
            <ac:spMk id="2" creationId="{E885775E-A266-43B9-9102-F7FD19063F41}"/>
          </ac:spMkLst>
        </pc:spChg>
        <pc:graphicFrameChg chg="add del">
          <ac:chgData name="Andrew Pellow (1804867)" userId="S::1804867@student.uwtsd.ac.uk::c27bd217-647f-4b2d-92e3-beef67bd58c8" providerId="AD" clId="Web-{60A18828-4A17-A348-BE5D-9D9C1DD42F81}" dt="2019-01-18T17:38:25.870" v="813"/>
          <ac:graphicFrameMkLst>
            <pc:docMk/>
            <pc:sldMk cId="4163599828" sldId="275"/>
            <ac:graphicFrameMk id="4" creationId="{E1BDCFAE-726D-4A0F-9AF3-F8C8A6782ED6}"/>
          </ac:graphicFrameMkLst>
        </pc:graphicFrameChg>
      </pc:sldChg>
      <pc:sldChg chg="add del replId">
        <pc:chgData name="Andrew Pellow (1804867)" userId="S::1804867@student.uwtsd.ac.uk::c27bd217-647f-4b2d-92e3-beef67bd58c8" providerId="AD" clId="Web-{60A18828-4A17-A348-BE5D-9D9C1DD42F81}" dt="2019-01-18T17:36:35.245" v="803"/>
        <pc:sldMkLst>
          <pc:docMk/>
          <pc:sldMk cId="3884269270" sldId="276"/>
        </pc:sldMkLst>
      </pc:sldChg>
    </pc:docChg>
  </pc:docChgLst>
  <pc:docChgLst>
    <pc:chgData name="Andrew Pellow (1804867)" userId="S::1804867@student.uwtsd.ac.uk::c27bd217-647f-4b2d-92e3-beef67bd58c8" providerId="AD" clId="Web-{19B974E7-C52E-88ED-5E1E-B760A11066D6}"/>
    <pc:docChg chg="addSld delSld modSld sldOrd">
      <pc:chgData name="Andrew Pellow (1804867)" userId="S::1804867@student.uwtsd.ac.uk::c27bd217-647f-4b2d-92e3-beef67bd58c8" providerId="AD" clId="Web-{19B974E7-C52E-88ED-5E1E-B760A11066D6}" dt="2019-01-18T16:27:51.186" v="6138" actId="20577"/>
      <pc:docMkLst>
        <pc:docMk/>
      </pc:docMkLst>
      <pc:sldChg chg="modSp">
        <pc:chgData name="Andrew Pellow (1804867)" userId="S::1804867@student.uwtsd.ac.uk::c27bd217-647f-4b2d-92e3-beef67bd58c8" providerId="AD" clId="Web-{19B974E7-C52E-88ED-5E1E-B760A11066D6}" dt="2019-01-18T15:31:24.313" v="5885" actId="20577"/>
        <pc:sldMkLst>
          <pc:docMk/>
          <pc:sldMk cId="109857222" sldId="256"/>
        </pc:sldMkLst>
        <pc:spChg chg="mod">
          <ac:chgData name="Andrew Pellow (1804867)" userId="S::1804867@student.uwtsd.ac.uk::c27bd217-647f-4b2d-92e3-beef67bd58c8" providerId="AD" clId="Web-{19B974E7-C52E-88ED-5E1E-B760A11066D6}" dt="2019-01-18T15:31:24.313" v="588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ord">
        <pc:chgData name="Andrew Pellow (1804867)" userId="S::1804867@student.uwtsd.ac.uk::c27bd217-647f-4b2d-92e3-beef67bd58c8" providerId="AD" clId="Web-{19B974E7-C52E-88ED-5E1E-B760A11066D6}" dt="2019-01-18T13:35:26.583" v="2707" actId="20577"/>
        <pc:sldMkLst>
          <pc:docMk/>
          <pc:sldMk cId="2687888868" sldId="257"/>
        </pc:sldMkLst>
        <pc:spChg chg="mod">
          <ac:chgData name="Andrew Pellow (1804867)" userId="S::1804867@student.uwtsd.ac.uk::c27bd217-647f-4b2d-92e3-beef67bd58c8" providerId="AD" clId="Web-{19B974E7-C52E-88ED-5E1E-B760A11066D6}" dt="2019-01-18T13:35:26.583" v="2707" actId="20577"/>
          <ac:spMkLst>
            <pc:docMk/>
            <pc:sldMk cId="2687888868" sldId="257"/>
            <ac:spMk id="2" creationId="{E885775E-A266-43B9-9102-F7FD19063F41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1:36:48.853" v="1310"/>
          <ac:spMkLst>
            <pc:docMk/>
            <pc:sldMk cId="2687888868" sldId="257"/>
            <ac:spMk id="3" creationId="{16887AFF-3752-4BA6-97AE-FD2F5AEA17D1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1:36:48.853" v="1310"/>
          <ac:spMkLst>
            <pc:docMk/>
            <pc:sldMk cId="2687888868" sldId="257"/>
            <ac:spMk id="5" creationId="{8D70B121-56F4-4848-B38B-182089D909FA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36:48.853" v="1310"/>
          <ac:spMkLst>
            <pc:docMk/>
            <pc:sldMk cId="2687888868" sldId="257"/>
            <ac:spMk id="11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36:48.853" v="1310"/>
          <ac:spMkLst>
            <pc:docMk/>
            <pc:sldMk cId="2687888868" sldId="257"/>
            <ac:spMk id="13" creationId="{B4F5FA0D-0104-4987-8241-EFF7C85B88DE}"/>
          </ac:spMkLst>
        </pc:spChg>
        <pc:picChg chg="del">
          <ac:chgData name="Andrew Pellow (1804867)" userId="S::1804867@student.uwtsd.ac.uk::c27bd217-647f-4b2d-92e3-beef67bd58c8" providerId="AD" clId="Web-{19B974E7-C52E-88ED-5E1E-B760A11066D6}" dt="2019-01-18T10:18:43.106" v="20"/>
          <ac:picMkLst>
            <pc:docMk/>
            <pc:sldMk cId="2687888868" sldId="257"/>
            <ac:picMk id="14" creationId="{E97D261A-DF71-4BBB-BE5B-A0B49AE531E6}"/>
          </ac:picMkLst>
        </pc:picChg>
        <pc:picChg chg="add">
          <ac:chgData name="Andrew Pellow (1804867)" userId="S::1804867@student.uwtsd.ac.uk::c27bd217-647f-4b2d-92e3-beef67bd58c8" providerId="AD" clId="Web-{19B974E7-C52E-88ED-5E1E-B760A11066D6}" dt="2019-01-18T11:36:48.853" v="1310"/>
          <ac:picMkLst>
            <pc:docMk/>
            <pc:sldMk cId="2687888868" sldId="257"/>
            <ac:picMk id="15" creationId="{2897127E-6CEF-446C-BE87-93B7C46E49D1}"/>
          </ac:picMkLst>
        </pc:picChg>
        <pc:cxnChg chg="add del">
          <ac:chgData name="Andrew Pellow (1804867)" userId="S::1804867@student.uwtsd.ac.uk::c27bd217-647f-4b2d-92e3-beef67bd58c8" providerId="AD" clId="Web-{19B974E7-C52E-88ED-5E1E-B760A11066D6}" dt="2019-01-18T11:36:48.853" v="1310"/>
          <ac:cxnSpMkLst>
            <pc:docMk/>
            <pc:sldMk cId="2687888868" sldId="257"/>
            <ac:cxnSpMk id="6" creationId="{2D72A2C9-F3CA-4216-8BAD-FA4C970C3C4E}"/>
          </ac:cxnSpMkLst>
        </pc:cxnChg>
      </pc:sldChg>
      <pc:sldChg chg="modSp">
        <pc:chgData name="Andrew Pellow (1804867)" userId="S::1804867@student.uwtsd.ac.uk::c27bd217-647f-4b2d-92e3-beef67bd58c8" providerId="AD" clId="Web-{19B974E7-C52E-88ED-5E1E-B760A11066D6}" dt="2019-01-18T16:07:00.452" v="5985" actId="20577"/>
        <pc:sldMkLst>
          <pc:docMk/>
          <pc:sldMk cId="3466312792" sldId="258"/>
        </pc:sldMkLst>
        <pc:spChg chg="mod">
          <ac:chgData name="Andrew Pellow (1804867)" userId="S::1804867@student.uwtsd.ac.uk::c27bd217-647f-4b2d-92e3-beef67bd58c8" providerId="AD" clId="Web-{19B974E7-C52E-88ED-5E1E-B760A11066D6}" dt="2019-01-18T16:07:00.452" v="5985" actId="20577"/>
          <ac:spMkLst>
            <pc:docMk/>
            <pc:sldMk cId="3466312792" sldId="258"/>
            <ac:spMk id="3" creationId="{FF10C2F3-5F40-4658-984C-DE20D141218F}"/>
          </ac:spMkLst>
        </pc:spChg>
      </pc:sldChg>
      <pc:sldChg chg="addSp delSp modSp mod setBg">
        <pc:chgData name="Andrew Pellow (1804867)" userId="S::1804867@student.uwtsd.ac.uk::c27bd217-647f-4b2d-92e3-beef67bd58c8" providerId="AD" clId="Web-{19B974E7-C52E-88ED-5E1E-B760A11066D6}" dt="2019-01-18T15:28:24.297" v="5867"/>
        <pc:sldMkLst>
          <pc:docMk/>
          <pc:sldMk cId="3102441158" sldId="260"/>
        </pc:sldMkLst>
        <pc:spChg chg="mod">
          <ac:chgData name="Andrew Pellow (1804867)" userId="S::1804867@student.uwtsd.ac.uk::c27bd217-647f-4b2d-92e3-beef67bd58c8" providerId="AD" clId="Web-{19B974E7-C52E-88ED-5E1E-B760A11066D6}" dt="2019-01-18T10:34:37.934" v="180"/>
          <ac:spMkLst>
            <pc:docMk/>
            <pc:sldMk cId="3102441158" sldId="260"/>
            <ac:spMk id="2" creationId="{99A9E62C-32A1-4587-9683-7E07CE0B9E24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17:18.122" v="2"/>
          <ac:spMkLst>
            <pc:docMk/>
            <pc:sldMk cId="3102441158" sldId="260"/>
            <ac:spMk id="19" creationId="{46C2E80F-49A6-4372-B103-219D417A55ED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21.075" v="56"/>
          <ac:spMkLst>
            <pc:docMk/>
            <pc:sldMk cId="3102441158" sldId="260"/>
            <ac:spMk id="21" creationId="{DB66F6E8-4D4A-4907-940A-774703A2D0FE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17:17.981" v="1"/>
          <ac:spMkLst>
            <pc:docMk/>
            <pc:sldMk cId="3102441158" sldId="260"/>
            <ac:spMk id="24" creationId="{46C2E80F-49A6-4372-B103-219D417A55ED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21.075" v="56"/>
          <ac:spMkLst>
            <pc:docMk/>
            <pc:sldMk cId="3102441158" sldId="260"/>
            <ac:spMk id="26" creationId="{8F1F5A56-E82B-4FD5-9025-B72896FFBB6D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0:37.450" v="43"/>
          <ac:spMkLst>
            <pc:docMk/>
            <pc:sldMk cId="3102441158" sldId="260"/>
            <ac:spMk id="28" creationId="{42A5316D-ED2F-4F89-B4B4-8D9240B1A348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0:43.278" v="45"/>
          <ac:spMkLst>
            <pc:docMk/>
            <pc:sldMk cId="3102441158" sldId="260"/>
            <ac:spMk id="29" creationId="{DB66F6E8-4D4A-4907-940A-774703A2D0FE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02.746" v="49"/>
          <ac:spMkLst>
            <pc:docMk/>
            <pc:sldMk cId="3102441158" sldId="260"/>
            <ac:spMk id="30" creationId="{42A5316D-ED2F-4F89-B4B4-8D9240B1A348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0:29.168" v="41"/>
          <ac:spMkLst>
            <pc:docMk/>
            <pc:sldMk cId="3102441158" sldId="260"/>
            <ac:spMk id="31" creationId="{46C2E80F-49A6-4372-B103-219D417A55ED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06.246" v="51"/>
          <ac:spMkLst>
            <pc:docMk/>
            <pc:sldMk cId="3102441158" sldId="260"/>
            <ac:spMk id="32" creationId="{4351DFE5-F63D-4BE0-BDA9-E3EB88F01AA5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0:43.278" v="45"/>
          <ac:spMkLst>
            <pc:docMk/>
            <pc:sldMk cId="3102441158" sldId="260"/>
            <ac:spMk id="33" creationId="{8F1F5A56-E82B-4FD5-9025-B72896FFBB6D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10.731" v="53"/>
          <ac:spMkLst>
            <pc:docMk/>
            <pc:sldMk cId="3102441158" sldId="260"/>
            <ac:spMk id="35" creationId="{42A5316D-ED2F-4F89-B4B4-8D9240B1A348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20.903" v="55"/>
          <ac:spMkLst>
            <pc:docMk/>
            <pc:sldMk cId="3102441158" sldId="260"/>
            <ac:spMk id="36" creationId="{E4505C23-674B-4195-81D6-0C127FEAE3F8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21:20.903" v="55"/>
          <ac:spMkLst>
            <pc:docMk/>
            <pc:sldMk cId="3102441158" sldId="260"/>
            <ac:spMk id="37" creationId="{65C9B8F0-FF66-4C15-BD05-E86B87331846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34:37.934" v="180"/>
          <ac:spMkLst>
            <pc:docMk/>
            <pc:sldMk cId="3102441158" sldId="260"/>
            <ac:spMk id="38" creationId="{42A5316D-ED2F-4F89-B4B4-8D9240B1A348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34:37.934" v="180"/>
          <ac:spMkLst>
            <pc:docMk/>
            <pc:sldMk cId="3102441158" sldId="260"/>
            <ac:spMk id="40" creationId="{4351DFE5-F63D-4BE0-BDA9-E3EB88F01AA5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34:37.652" v="179"/>
          <ac:spMkLst>
            <pc:docMk/>
            <pc:sldMk cId="3102441158" sldId="260"/>
            <ac:spMk id="43" creationId="{E4505C23-674B-4195-81D6-0C127FEAE3F8}"/>
          </ac:spMkLst>
        </pc:spChg>
        <pc:spChg chg="add del">
          <ac:chgData name="Andrew Pellow (1804867)" userId="S::1804867@student.uwtsd.ac.uk::c27bd217-647f-4b2d-92e3-beef67bd58c8" providerId="AD" clId="Web-{19B974E7-C52E-88ED-5E1E-B760A11066D6}" dt="2019-01-18T10:34:37.652" v="179"/>
          <ac:spMkLst>
            <pc:docMk/>
            <pc:sldMk cId="3102441158" sldId="260"/>
            <ac:spMk id="45" creationId="{65C9B8F0-FF66-4C15-BD05-E86B87331846}"/>
          </ac:spMkLst>
        </pc:spChg>
        <pc:spChg chg="add del mod">
          <ac:chgData name="Andrew Pellow (1804867)" userId="S::1804867@student.uwtsd.ac.uk::c27bd217-647f-4b2d-92e3-beef67bd58c8" providerId="AD" clId="Web-{19B974E7-C52E-88ED-5E1E-B760A11066D6}" dt="2019-01-18T15:28:24.297" v="5867"/>
          <ac:spMkLst>
            <pc:docMk/>
            <pc:sldMk cId="3102441158" sldId="260"/>
            <ac:spMk id="1490" creationId="{CCA764B9-DA47-4595-88F2-3080E0AF4925}"/>
          </ac:spMkLst>
        </pc:spChg>
        <pc:graphicFrameChg chg="add del">
          <ac:chgData name="Andrew Pellow (1804867)" userId="S::1804867@student.uwtsd.ac.uk::c27bd217-647f-4b2d-92e3-beef67bd58c8" providerId="AD" clId="Web-{19B974E7-C52E-88ED-5E1E-B760A11066D6}" dt="2019-01-18T10:21:06.246" v="51"/>
          <ac:graphicFrameMkLst>
            <pc:docMk/>
            <pc:sldMk cId="3102441158" sldId="260"/>
            <ac:graphicFrameMk id="14" creationId="{4B96E07F-67A1-4055-888E-A74B38EEC22C}"/>
          </ac:graphicFrameMkLst>
        </pc:graphicFrameChg>
        <pc:picChg chg="add del">
          <ac:chgData name="Andrew Pellow (1804867)" userId="S::1804867@student.uwtsd.ac.uk::c27bd217-647f-4b2d-92e3-beef67bd58c8" providerId="AD" clId="Web-{19B974E7-C52E-88ED-5E1E-B760A11066D6}" dt="2019-01-18T10:21:06.246" v="51"/>
          <ac:picMkLst>
            <pc:docMk/>
            <pc:sldMk cId="3102441158" sldId="260"/>
            <ac:picMk id="34" creationId="{02DD2BC0-6F29-4B4F-8D61-2DCF6D2E8E73}"/>
          </ac:picMkLst>
        </pc:picChg>
        <pc:picChg chg="add">
          <ac:chgData name="Andrew Pellow (1804867)" userId="S::1804867@student.uwtsd.ac.uk::c27bd217-647f-4b2d-92e3-beef67bd58c8" providerId="AD" clId="Web-{19B974E7-C52E-88ED-5E1E-B760A11066D6}" dt="2019-01-18T10:34:37.934" v="180"/>
          <ac:picMkLst>
            <pc:docMk/>
            <pc:sldMk cId="3102441158" sldId="260"/>
            <ac:picMk id="41" creationId="{02DD2BC0-6F29-4B4F-8D61-2DCF6D2E8E73}"/>
          </ac:picMkLst>
        </pc:picChg>
      </pc:sldChg>
      <pc:sldChg chg="addSp delSp modSp">
        <pc:chgData name="Andrew Pellow (1804867)" userId="S::1804867@student.uwtsd.ac.uk::c27bd217-647f-4b2d-92e3-beef67bd58c8" providerId="AD" clId="Web-{19B974E7-C52E-88ED-5E1E-B760A11066D6}" dt="2019-01-18T13:56:00.989" v="3390" actId="20577"/>
        <pc:sldMkLst>
          <pc:docMk/>
          <pc:sldMk cId="1356490481" sldId="261"/>
        </pc:sldMkLst>
        <pc:spChg chg="mod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2" creationId="{213D2E83-DC1C-4AA1-8BCE-DE04EA56AE6A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3:56:00.989" v="3390" actId="20577"/>
          <ac:spMkLst>
            <pc:docMk/>
            <pc:sldMk cId="1356490481" sldId="261"/>
            <ac:spMk id="3" creationId="{E2DCEB61-62F3-48AC-9157-85F953F71A96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8" creationId="{559AE206-7EBA-4D33-8BC9-9D8158553F0E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10" creationId="{6437D937-A7F1-4011-92B4-328E5BE1B166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12" creationId="{B672F332-AF08-46C6-94F0-77684310D7B7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14" creationId="{34244EF8-D73A-40E1-BE73-D46E6B4B04ED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16" creationId="{AB84D7E8-4ECB-42D7-ADBF-01689B0F24A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23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58:12.323" v="439"/>
          <ac:spMkLst>
            <pc:docMk/>
            <pc:sldMk cId="1356490481" sldId="261"/>
            <ac:spMk id="25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0:58:12.323" v="439"/>
          <ac:picMkLst>
            <pc:docMk/>
            <pc:sldMk cId="1356490481" sldId="261"/>
            <ac:picMk id="27" creationId="{2897127E-6CEF-446C-BE87-93B7C46E49D1}"/>
          </ac:picMkLst>
        </pc:picChg>
        <pc:cxnChg chg="del">
          <ac:chgData name="Andrew Pellow (1804867)" userId="S::1804867@student.uwtsd.ac.uk::c27bd217-647f-4b2d-92e3-beef67bd58c8" providerId="AD" clId="Web-{19B974E7-C52E-88ED-5E1E-B760A11066D6}" dt="2019-01-18T10:58:12.323" v="439"/>
          <ac:cxnSpMkLst>
            <pc:docMk/>
            <pc:sldMk cId="1356490481" sldId="261"/>
            <ac:cxnSpMk id="18" creationId="{9E8E38ED-369A-44C2-B635-0BED0E48A6E8}"/>
          </ac:cxnSpMkLst>
        </pc:cxnChg>
      </pc:sldChg>
      <pc:sldChg chg="addSp delSp modSp">
        <pc:chgData name="Andrew Pellow (1804867)" userId="S::1804867@student.uwtsd.ac.uk::c27bd217-647f-4b2d-92e3-beef67bd58c8" providerId="AD" clId="Web-{19B974E7-C52E-88ED-5E1E-B760A11066D6}" dt="2019-01-18T15:39:02.438" v="5932" actId="20577"/>
        <pc:sldMkLst>
          <pc:docMk/>
          <pc:sldMk cId="381622470" sldId="262"/>
        </pc:sldMkLst>
        <pc:spChg chg="mod">
          <ac:chgData name="Andrew Pellow (1804867)" userId="S::1804867@student.uwtsd.ac.uk::c27bd217-647f-4b2d-92e3-beef67bd58c8" providerId="AD" clId="Web-{19B974E7-C52E-88ED-5E1E-B760A11066D6}" dt="2019-01-18T14:13:54.941" v="3428" actId="20577"/>
          <ac:spMkLst>
            <pc:docMk/>
            <pc:sldMk cId="381622470" sldId="262"/>
            <ac:spMk id="2" creationId="{58553F4E-7DBC-48B7-9647-0F8B6ADC611E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5:39:02.438" v="5932" actId="20577"/>
          <ac:spMkLst>
            <pc:docMk/>
            <pc:sldMk cId="381622470" sldId="262"/>
            <ac:spMk id="3" creationId="{0B4CAF15-3479-4535-A494-9DAB8F8E93CE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0:35:21.199" v="181"/>
          <ac:spMkLst>
            <pc:docMk/>
            <pc:sldMk cId="381622470" sldId="262"/>
            <ac:spMk id="8" creationId="{8D70B121-56F4-4848-B38B-182089D909FA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35:21.199" v="181"/>
          <ac:spMkLst>
            <pc:docMk/>
            <pc:sldMk cId="381622470" sldId="262"/>
            <ac:spMk id="15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35:21.199" v="181"/>
          <ac:spMkLst>
            <pc:docMk/>
            <pc:sldMk cId="381622470" sldId="262"/>
            <ac:spMk id="17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0:35:21.199" v="181"/>
          <ac:picMkLst>
            <pc:docMk/>
            <pc:sldMk cId="381622470" sldId="262"/>
            <ac:picMk id="19" creationId="{2897127E-6CEF-446C-BE87-93B7C46E49D1}"/>
          </ac:picMkLst>
        </pc:picChg>
        <pc:cxnChg chg="del">
          <ac:chgData name="Andrew Pellow (1804867)" userId="S::1804867@student.uwtsd.ac.uk::c27bd217-647f-4b2d-92e3-beef67bd58c8" providerId="AD" clId="Web-{19B974E7-C52E-88ED-5E1E-B760A11066D6}" dt="2019-01-18T10:35:21.199" v="181"/>
          <ac:cxnSpMkLst>
            <pc:docMk/>
            <pc:sldMk cId="381622470" sldId="262"/>
            <ac:cxnSpMk id="10" creationId="{2D72A2C9-F3CA-4216-8BAD-FA4C970C3C4E}"/>
          </ac:cxnSpMkLst>
        </pc:cxnChg>
      </pc:sldChg>
      <pc:sldChg chg="addSp delSp modSp">
        <pc:chgData name="Andrew Pellow (1804867)" userId="S::1804867@student.uwtsd.ac.uk::c27bd217-647f-4b2d-92e3-beef67bd58c8" providerId="AD" clId="Web-{19B974E7-C52E-88ED-5E1E-B760A11066D6}" dt="2019-01-18T16:16:15.717" v="6064" actId="20577"/>
        <pc:sldMkLst>
          <pc:docMk/>
          <pc:sldMk cId="1343709340" sldId="263"/>
        </pc:sldMkLst>
        <pc:spChg chg="mod">
          <ac:chgData name="Andrew Pellow (1804867)" userId="S::1804867@student.uwtsd.ac.uk::c27bd217-647f-4b2d-92e3-beef67bd58c8" providerId="AD" clId="Web-{19B974E7-C52E-88ED-5E1E-B760A11066D6}" dt="2019-01-18T16:16:15.717" v="6064" actId="20577"/>
          <ac:spMkLst>
            <pc:docMk/>
            <pc:sldMk cId="1343709340" sldId="263"/>
            <ac:spMk id="2" creationId="{EE2CBA99-BD33-4DE4-B4AA-EE9B05D2F3BE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1:10:14.745" v="565"/>
          <ac:spMkLst>
            <pc:docMk/>
            <pc:sldMk cId="1343709340" sldId="263"/>
            <ac:spMk id="3" creationId="{256ECF44-743A-462B-93CF-ADF0781FE3FB}"/>
          </ac:spMkLst>
        </pc:spChg>
        <pc:spChg chg="del">
          <ac:chgData name="Andrew Pellow (1804867)" userId="S::1804867@student.uwtsd.ac.uk::c27bd217-647f-4b2d-92e3-beef67bd58c8" providerId="AD" clId="Web-{19B974E7-C52E-88ED-5E1E-B760A11066D6}" dt="2019-01-18T11:10:14.745" v="565"/>
          <ac:spMkLst>
            <pc:docMk/>
            <pc:sldMk cId="1343709340" sldId="263"/>
            <ac:spMk id="11" creationId="{8D70B121-56F4-4848-B38B-182089D909FA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10:14.745" v="565"/>
          <ac:spMkLst>
            <pc:docMk/>
            <pc:sldMk cId="1343709340" sldId="263"/>
            <ac:spMk id="18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10:14.745" v="565"/>
          <ac:spMkLst>
            <pc:docMk/>
            <pc:sldMk cId="1343709340" sldId="263"/>
            <ac:spMk id="20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1:10:14.745" v="565"/>
          <ac:picMkLst>
            <pc:docMk/>
            <pc:sldMk cId="1343709340" sldId="263"/>
            <ac:picMk id="22" creationId="{2897127E-6CEF-446C-BE87-93B7C46E49D1}"/>
          </ac:picMkLst>
        </pc:picChg>
        <pc:cxnChg chg="del">
          <ac:chgData name="Andrew Pellow (1804867)" userId="S::1804867@student.uwtsd.ac.uk::c27bd217-647f-4b2d-92e3-beef67bd58c8" providerId="AD" clId="Web-{19B974E7-C52E-88ED-5E1E-B760A11066D6}" dt="2019-01-18T11:10:14.745" v="565"/>
          <ac:cxnSpMkLst>
            <pc:docMk/>
            <pc:sldMk cId="1343709340" sldId="263"/>
            <ac:cxnSpMk id="13" creationId="{2D72A2C9-F3CA-4216-8BAD-FA4C970C3C4E}"/>
          </ac:cxnSpMkLst>
        </pc:cxnChg>
      </pc:sldChg>
      <pc:sldChg chg="addSp modSp mod setBg">
        <pc:chgData name="Andrew Pellow (1804867)" userId="S::1804867@student.uwtsd.ac.uk::c27bd217-647f-4b2d-92e3-beef67bd58c8" providerId="AD" clId="Web-{19B974E7-C52E-88ED-5E1E-B760A11066D6}" dt="2019-01-18T13:19:22.693" v="2384" actId="20577"/>
        <pc:sldMkLst>
          <pc:docMk/>
          <pc:sldMk cId="727646112" sldId="264"/>
        </pc:sldMkLst>
        <pc:spChg chg="mod">
          <ac:chgData name="Andrew Pellow (1804867)" userId="S::1804867@student.uwtsd.ac.uk::c27bd217-647f-4b2d-92e3-beef67bd58c8" providerId="AD" clId="Web-{19B974E7-C52E-88ED-5E1E-B760A11066D6}" dt="2019-01-18T13:19:22.693" v="2384" actId="20577"/>
          <ac:spMkLst>
            <pc:docMk/>
            <pc:sldMk cId="727646112" sldId="264"/>
            <ac:spMk id="2" creationId="{9CAD82E8-2074-4ADF-A9C7-60F32AC4F9B6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2:26:26.320" v="1799" actId="20577"/>
          <ac:spMkLst>
            <pc:docMk/>
            <pc:sldMk cId="727646112" sldId="264"/>
            <ac:spMk id="3" creationId="{56D960FC-9E8F-462B-933B-6AC3A3D9A00B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10:38.932" v="566"/>
          <ac:spMkLst>
            <pc:docMk/>
            <pc:sldMk cId="727646112" sldId="264"/>
            <ac:spMk id="8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10:38.932" v="566"/>
          <ac:spMkLst>
            <pc:docMk/>
            <pc:sldMk cId="727646112" sldId="264"/>
            <ac:spMk id="10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1:10:38.932" v="566"/>
          <ac:picMkLst>
            <pc:docMk/>
            <pc:sldMk cId="727646112" sldId="264"/>
            <ac:picMk id="12" creationId="{2897127E-6CEF-446C-BE87-93B7C46E49D1}"/>
          </ac:picMkLst>
        </pc:picChg>
      </pc:sldChg>
      <pc:sldChg chg="modSp">
        <pc:chgData name="Andrew Pellow (1804867)" userId="S::1804867@student.uwtsd.ac.uk::c27bd217-647f-4b2d-92e3-beef67bd58c8" providerId="AD" clId="Web-{19B974E7-C52E-88ED-5E1E-B760A11066D6}" dt="2019-01-18T15:14:54.798" v="5605" actId="20577"/>
        <pc:sldMkLst>
          <pc:docMk/>
          <pc:sldMk cId="414143521" sldId="265"/>
        </pc:sldMkLst>
        <pc:spChg chg="mod">
          <ac:chgData name="Andrew Pellow (1804867)" userId="S::1804867@student.uwtsd.ac.uk::c27bd217-647f-4b2d-92e3-beef67bd58c8" providerId="AD" clId="Web-{19B974E7-C52E-88ED-5E1E-B760A11066D6}" dt="2019-01-18T15:14:54.798" v="5605" actId="20577"/>
          <ac:spMkLst>
            <pc:docMk/>
            <pc:sldMk cId="414143521" sldId="265"/>
            <ac:spMk id="3" creationId="{9D1BD82B-5E1A-4FE0-8989-E30D6A7A25B6}"/>
          </ac:spMkLst>
        </pc:spChg>
      </pc:sldChg>
      <pc:sldChg chg="modSp new del">
        <pc:chgData name="Andrew Pellow (1804867)" userId="S::1804867@student.uwtsd.ac.uk::c27bd217-647f-4b2d-92e3-beef67bd58c8" providerId="AD" clId="Web-{19B974E7-C52E-88ED-5E1E-B760A11066D6}" dt="2019-01-18T10:28:20.699" v="156"/>
        <pc:sldMkLst>
          <pc:docMk/>
          <pc:sldMk cId="492673286" sldId="266"/>
        </pc:sldMkLst>
        <pc:spChg chg="mod">
          <ac:chgData name="Andrew Pellow (1804867)" userId="S::1804867@student.uwtsd.ac.uk::c27bd217-647f-4b2d-92e3-beef67bd58c8" providerId="AD" clId="Web-{19B974E7-C52E-88ED-5E1E-B760A11066D6}" dt="2019-01-18T10:26:14.871" v="138" actId="20577"/>
          <ac:spMkLst>
            <pc:docMk/>
            <pc:sldMk cId="492673286" sldId="266"/>
            <ac:spMk id="3" creationId="{2BEA6F20-4525-43D7-9127-83B630549481}"/>
          </ac:spMkLst>
        </pc:spChg>
      </pc:sldChg>
      <pc:sldChg chg="addSp modSp new mod modTransition setBg">
        <pc:chgData name="Andrew Pellow (1804867)" userId="S::1804867@student.uwtsd.ac.uk::c27bd217-647f-4b2d-92e3-beef67bd58c8" providerId="AD" clId="Web-{19B974E7-C52E-88ED-5E1E-B760A11066D6}" dt="2019-01-18T16:15:32.249" v="6057" actId="20577"/>
        <pc:sldMkLst>
          <pc:docMk/>
          <pc:sldMk cId="797891417" sldId="266"/>
        </pc:sldMkLst>
        <pc:spChg chg="mod">
          <ac:chgData name="Andrew Pellow (1804867)" userId="S::1804867@student.uwtsd.ac.uk::c27bd217-647f-4b2d-92e3-beef67bd58c8" providerId="AD" clId="Web-{19B974E7-C52E-88ED-5E1E-B760A11066D6}" dt="2019-01-18T16:09:22.296" v="6004" actId="20577"/>
          <ac:spMkLst>
            <pc:docMk/>
            <pc:sldMk cId="797891417" sldId="266"/>
            <ac:spMk id="2" creationId="{594EB4E8-7E3B-4C68-A5FD-03D74911E8CF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6:15:32.249" v="6057" actId="20577"/>
          <ac:spMkLst>
            <pc:docMk/>
            <pc:sldMk cId="797891417" sldId="266"/>
            <ac:spMk id="3" creationId="{C10E7A9A-2CD0-4ECF-95C5-AAF1110D6FF9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44:02.902" v="356"/>
          <ac:spMkLst>
            <pc:docMk/>
            <pc:sldMk cId="797891417" sldId="266"/>
            <ac:spMk id="8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0:44:02.902" v="356"/>
          <ac:spMkLst>
            <pc:docMk/>
            <pc:sldMk cId="797891417" sldId="266"/>
            <ac:spMk id="10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0:44:02.902" v="356"/>
          <ac:picMkLst>
            <pc:docMk/>
            <pc:sldMk cId="797891417" sldId="266"/>
            <ac:picMk id="12" creationId="{2897127E-6CEF-446C-BE87-93B7C46E49D1}"/>
          </ac:picMkLst>
        </pc:picChg>
      </pc:sldChg>
      <pc:sldChg chg="modSp new del">
        <pc:chgData name="Andrew Pellow (1804867)" userId="S::1804867@student.uwtsd.ac.uk::c27bd217-647f-4b2d-92e3-beef67bd58c8" providerId="AD" clId="Web-{19B974E7-C52E-88ED-5E1E-B760A11066D6}" dt="2019-01-18T10:25:09.934" v="134"/>
        <pc:sldMkLst>
          <pc:docMk/>
          <pc:sldMk cId="1047502158" sldId="266"/>
        </pc:sldMkLst>
        <pc:spChg chg="mod">
          <ac:chgData name="Andrew Pellow (1804867)" userId="S::1804867@student.uwtsd.ac.uk::c27bd217-647f-4b2d-92e3-beef67bd58c8" providerId="AD" clId="Web-{19B974E7-C52E-88ED-5E1E-B760A11066D6}" dt="2019-01-18T10:24:43.809" v="133" actId="20577"/>
          <ac:spMkLst>
            <pc:docMk/>
            <pc:sldMk cId="1047502158" sldId="266"/>
            <ac:spMk id="2" creationId="{7D3EC164-3FE3-465C-A70B-1B76B3679788}"/>
          </ac:spMkLst>
        </pc:spChg>
      </pc:sldChg>
      <pc:sldChg chg="addSp modSp new del mod setBg">
        <pc:chgData name="Andrew Pellow (1804867)" userId="S::1804867@student.uwtsd.ac.uk::c27bd217-647f-4b2d-92e3-beef67bd58c8" providerId="AD" clId="Web-{19B974E7-C52E-88ED-5E1E-B760A11066D6}" dt="2019-01-18T12:54:28.866" v="2070"/>
        <pc:sldMkLst>
          <pc:docMk/>
          <pc:sldMk cId="1015341080" sldId="267"/>
        </pc:sldMkLst>
        <pc:spChg chg="mod">
          <ac:chgData name="Andrew Pellow (1804867)" userId="S::1804867@student.uwtsd.ac.uk::c27bd217-647f-4b2d-92e3-beef67bd58c8" providerId="AD" clId="Web-{19B974E7-C52E-88ED-5E1E-B760A11066D6}" dt="2019-01-18T12:45:00.101" v="2068" actId="20577"/>
          <ac:spMkLst>
            <pc:docMk/>
            <pc:sldMk cId="1015341080" sldId="267"/>
            <ac:spMk id="2" creationId="{B2E97F9F-8213-4BD1-84BA-9C6C49B6D09C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1:37:21.041" v="1311"/>
          <ac:spMkLst>
            <pc:docMk/>
            <pc:sldMk cId="1015341080" sldId="267"/>
            <ac:spMk id="3" creationId="{699E48E5-238E-4FD5-A78E-8CA41D8807FD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37:21.041" v="1311"/>
          <ac:spMkLst>
            <pc:docMk/>
            <pc:sldMk cId="1015341080" sldId="267"/>
            <ac:spMk id="8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1:37:21.041" v="1311"/>
          <ac:spMkLst>
            <pc:docMk/>
            <pc:sldMk cId="1015341080" sldId="267"/>
            <ac:spMk id="10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1:37:21.041" v="1311"/>
          <ac:picMkLst>
            <pc:docMk/>
            <pc:sldMk cId="1015341080" sldId="267"/>
            <ac:picMk id="12" creationId="{2897127E-6CEF-446C-BE87-93B7C46E49D1}"/>
          </ac:picMkLst>
        </pc:picChg>
      </pc:sldChg>
      <pc:sldChg chg="modSp new">
        <pc:chgData name="Andrew Pellow (1804867)" userId="S::1804867@student.uwtsd.ac.uk::c27bd217-647f-4b2d-92e3-beef67bd58c8" providerId="AD" clId="Web-{19B974E7-C52E-88ED-5E1E-B760A11066D6}" dt="2019-01-18T14:28:29.753" v="3932" actId="20577"/>
        <pc:sldMkLst>
          <pc:docMk/>
          <pc:sldMk cId="133821518" sldId="268"/>
        </pc:sldMkLst>
        <pc:spChg chg="mod">
          <ac:chgData name="Andrew Pellow (1804867)" userId="S::1804867@student.uwtsd.ac.uk::c27bd217-647f-4b2d-92e3-beef67bd58c8" providerId="AD" clId="Web-{19B974E7-C52E-88ED-5E1E-B760A11066D6}" dt="2019-01-18T14:14:26.925" v="3442" actId="20577"/>
          <ac:spMkLst>
            <pc:docMk/>
            <pc:sldMk cId="133821518" sldId="268"/>
            <ac:spMk id="2" creationId="{9ED3CAB6-5582-4FC9-818C-D2D682622B70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4:28:29.753" v="3932" actId="20577"/>
          <ac:spMkLst>
            <pc:docMk/>
            <pc:sldMk cId="133821518" sldId="268"/>
            <ac:spMk id="3" creationId="{AA5062EE-2E36-4C7E-91F9-9B552AB17AFD}"/>
          </ac:spMkLst>
        </pc:spChg>
      </pc:sldChg>
      <pc:sldChg chg="addSp modSp new mod setBg">
        <pc:chgData name="Andrew Pellow (1804867)" userId="S::1804867@student.uwtsd.ac.uk::c27bd217-647f-4b2d-92e3-beef67bd58c8" providerId="AD" clId="Web-{19B974E7-C52E-88ED-5E1E-B760A11066D6}" dt="2019-01-18T16:09:48.139" v="6007" actId="20577"/>
        <pc:sldMkLst>
          <pc:docMk/>
          <pc:sldMk cId="1679346166" sldId="269"/>
        </pc:sldMkLst>
        <pc:spChg chg="mod">
          <ac:chgData name="Andrew Pellow (1804867)" userId="S::1804867@student.uwtsd.ac.uk::c27bd217-647f-4b2d-92e3-beef67bd58c8" providerId="AD" clId="Web-{19B974E7-C52E-88ED-5E1E-B760A11066D6}" dt="2019-01-18T16:09:48.139" v="6007" actId="20577"/>
          <ac:spMkLst>
            <pc:docMk/>
            <pc:sldMk cId="1679346166" sldId="269"/>
            <ac:spMk id="2" creationId="{DA9C7535-8D93-44F8-85C9-99051EE35C98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5:22:55.127" v="5853"/>
          <ac:spMkLst>
            <pc:docMk/>
            <pc:sldMk cId="1679346166" sldId="269"/>
            <ac:spMk id="3" creationId="{83B62EF9-F634-44EB-8FA7-E2241618CA98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5:22:55.127" v="5853"/>
          <ac:spMkLst>
            <pc:docMk/>
            <pc:sldMk cId="1679346166" sldId="269"/>
            <ac:spMk id="8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5:22:55.127" v="5853"/>
          <ac:spMkLst>
            <pc:docMk/>
            <pc:sldMk cId="1679346166" sldId="269"/>
            <ac:spMk id="10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5:22:55.127" v="5853"/>
          <ac:picMkLst>
            <pc:docMk/>
            <pc:sldMk cId="1679346166" sldId="269"/>
            <ac:picMk id="12" creationId="{2897127E-6CEF-446C-BE87-93B7C46E49D1}"/>
          </ac:picMkLst>
        </pc:picChg>
      </pc:sldChg>
      <pc:sldChg chg="addSp modSp new mod setBg">
        <pc:chgData name="Andrew Pellow (1804867)" userId="S::1804867@student.uwtsd.ac.uk::c27bd217-647f-4b2d-92e3-beef67bd58c8" providerId="AD" clId="Web-{19B974E7-C52E-88ED-5E1E-B760A11066D6}" dt="2019-01-18T16:08:41.780" v="6002" actId="20577"/>
        <pc:sldMkLst>
          <pc:docMk/>
          <pc:sldMk cId="2255634721" sldId="270"/>
        </pc:sldMkLst>
        <pc:spChg chg="mod">
          <ac:chgData name="Andrew Pellow (1804867)" userId="S::1804867@student.uwtsd.ac.uk::c27bd217-647f-4b2d-92e3-beef67bd58c8" providerId="AD" clId="Web-{19B974E7-C52E-88ED-5E1E-B760A11066D6}" dt="2019-01-18T13:18:32.693" v="2371" actId="20577"/>
          <ac:spMkLst>
            <pc:docMk/>
            <pc:sldMk cId="2255634721" sldId="270"/>
            <ac:spMk id="2" creationId="{0B757E3F-1798-4E90-826A-3B40475FD81F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6:08:41.780" v="6002" actId="20577"/>
          <ac:spMkLst>
            <pc:docMk/>
            <pc:sldMk cId="2255634721" sldId="270"/>
            <ac:spMk id="3" creationId="{CC22EA7C-03F2-4AB2-A7CC-9532146F387B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3:17:43.115" v="2363"/>
          <ac:spMkLst>
            <pc:docMk/>
            <pc:sldMk cId="2255634721" sldId="270"/>
            <ac:spMk id="8" creationId="{4351DFE5-F63D-4BE0-BDA9-E3EB88F01AA5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3:17:43.115" v="2363"/>
          <ac:picMkLst>
            <pc:docMk/>
            <pc:sldMk cId="2255634721" sldId="270"/>
            <ac:picMk id="10" creationId="{3AA16612-ACD2-4A16-8F2B-4514FD6BF28F}"/>
          </ac:picMkLst>
        </pc:picChg>
      </pc:sldChg>
      <pc:sldChg chg="modSp new">
        <pc:chgData name="Andrew Pellow (1804867)" userId="S::1804867@student.uwtsd.ac.uk::c27bd217-647f-4b2d-92e3-beef67bd58c8" providerId="AD" clId="Web-{19B974E7-C52E-88ED-5E1E-B760A11066D6}" dt="2019-01-18T16:17:35.686" v="6066" actId="20577"/>
        <pc:sldMkLst>
          <pc:docMk/>
          <pc:sldMk cId="155799688" sldId="271"/>
        </pc:sldMkLst>
        <pc:spChg chg="mod">
          <ac:chgData name="Andrew Pellow (1804867)" userId="S::1804867@student.uwtsd.ac.uk::c27bd217-647f-4b2d-92e3-beef67bd58c8" providerId="AD" clId="Web-{19B974E7-C52E-88ED-5E1E-B760A11066D6}" dt="2019-01-18T16:17:35.686" v="6066" actId="20577"/>
          <ac:spMkLst>
            <pc:docMk/>
            <pc:sldMk cId="155799688" sldId="271"/>
            <ac:spMk id="2" creationId="{30458280-0C9C-44F6-BF86-B44C3E5E701D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4:50:40.111" v="4805" actId="20577"/>
          <ac:spMkLst>
            <pc:docMk/>
            <pc:sldMk cId="155799688" sldId="271"/>
            <ac:spMk id="3" creationId="{C94D28F0-8AE4-4691-9770-C164FCAA62F7}"/>
          </ac:spMkLst>
        </pc:spChg>
      </pc:sldChg>
      <pc:sldChg chg="modSp new">
        <pc:chgData name="Andrew Pellow (1804867)" userId="S::1804867@student.uwtsd.ac.uk::c27bd217-647f-4b2d-92e3-beef67bd58c8" providerId="AD" clId="Web-{19B974E7-C52E-88ED-5E1E-B760A11066D6}" dt="2019-01-18T16:18:03.749" v="6069" actId="20577"/>
        <pc:sldMkLst>
          <pc:docMk/>
          <pc:sldMk cId="1035390036" sldId="272"/>
        </pc:sldMkLst>
        <pc:spChg chg="mod">
          <ac:chgData name="Andrew Pellow (1804867)" userId="S::1804867@student.uwtsd.ac.uk::c27bd217-647f-4b2d-92e3-beef67bd58c8" providerId="AD" clId="Web-{19B974E7-C52E-88ED-5E1E-B760A11066D6}" dt="2019-01-18T16:18:03.749" v="6069" actId="20577"/>
          <ac:spMkLst>
            <pc:docMk/>
            <pc:sldMk cId="1035390036" sldId="272"/>
            <ac:spMk id="2" creationId="{54B643C2-B5C0-4789-81B4-7B5D1E957E02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5:08:50.111" v="5377" actId="20577"/>
          <ac:spMkLst>
            <pc:docMk/>
            <pc:sldMk cId="1035390036" sldId="272"/>
            <ac:spMk id="3" creationId="{C6982734-A626-454E-AE3E-0E4094AD3F5F}"/>
          </ac:spMkLst>
        </pc:spChg>
      </pc:sldChg>
      <pc:sldChg chg="modSp new">
        <pc:chgData name="Andrew Pellow (1804867)" userId="S::1804867@student.uwtsd.ac.uk::c27bd217-647f-4b2d-92e3-beef67bd58c8" providerId="AD" clId="Web-{19B974E7-C52E-88ED-5E1E-B760A11066D6}" dt="2019-01-18T16:18:26.233" v="6074" actId="20577"/>
        <pc:sldMkLst>
          <pc:docMk/>
          <pc:sldMk cId="4205275196" sldId="273"/>
        </pc:sldMkLst>
        <pc:spChg chg="mod">
          <ac:chgData name="Andrew Pellow (1804867)" userId="S::1804867@student.uwtsd.ac.uk::c27bd217-647f-4b2d-92e3-beef67bd58c8" providerId="AD" clId="Web-{19B974E7-C52E-88ED-5E1E-B760A11066D6}" dt="2019-01-18T16:18:26.233" v="6074" actId="20577"/>
          <ac:spMkLst>
            <pc:docMk/>
            <pc:sldMk cId="4205275196" sldId="273"/>
            <ac:spMk id="2" creationId="{9E558120-4573-4034-853C-3DA5166A30AC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5:10:23.767" v="5390" actId="20577"/>
          <ac:spMkLst>
            <pc:docMk/>
            <pc:sldMk cId="4205275196" sldId="273"/>
            <ac:spMk id="3" creationId="{83128713-CECE-4434-ACEF-7207679CC578}"/>
          </ac:spMkLst>
        </pc:spChg>
      </pc:sldChg>
      <pc:sldChg chg="addSp modSp new mod ord setBg">
        <pc:chgData name="Andrew Pellow (1804867)" userId="S::1804867@student.uwtsd.ac.uk::c27bd217-647f-4b2d-92e3-beef67bd58c8" providerId="AD" clId="Web-{19B974E7-C52E-88ED-5E1E-B760A11066D6}" dt="2019-01-18T16:27:51.186" v="6138" actId="20577"/>
        <pc:sldMkLst>
          <pc:docMk/>
          <pc:sldMk cId="1310759427" sldId="274"/>
        </pc:sldMkLst>
        <pc:spChg chg="mod">
          <ac:chgData name="Andrew Pellow (1804867)" userId="S::1804867@student.uwtsd.ac.uk::c27bd217-647f-4b2d-92e3-beef67bd58c8" providerId="AD" clId="Web-{19B974E7-C52E-88ED-5E1E-B760A11066D6}" dt="2019-01-18T16:10:27.218" v="6026" actId="20577"/>
          <ac:spMkLst>
            <pc:docMk/>
            <pc:sldMk cId="1310759427" sldId="274"/>
            <ac:spMk id="2" creationId="{BB563A3A-BA94-4522-8F8F-BD7596338EB6}"/>
          </ac:spMkLst>
        </pc:spChg>
        <pc:spChg chg="mod">
          <ac:chgData name="Andrew Pellow (1804867)" userId="S::1804867@student.uwtsd.ac.uk::c27bd217-647f-4b2d-92e3-beef67bd58c8" providerId="AD" clId="Web-{19B974E7-C52E-88ED-5E1E-B760A11066D6}" dt="2019-01-18T16:27:51.186" v="6138" actId="20577"/>
          <ac:spMkLst>
            <pc:docMk/>
            <pc:sldMk cId="1310759427" sldId="274"/>
            <ac:spMk id="3" creationId="{C5AF45F1-F3EF-4A4A-B1A7-041391B4EA99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5:21:24.970" v="5833"/>
          <ac:spMkLst>
            <pc:docMk/>
            <pc:sldMk cId="1310759427" sldId="274"/>
            <ac:spMk id="8" creationId="{3B854194-185D-494D-905C-7C7CB2E30F6E}"/>
          </ac:spMkLst>
        </pc:spChg>
        <pc:spChg chg="add">
          <ac:chgData name="Andrew Pellow (1804867)" userId="S::1804867@student.uwtsd.ac.uk::c27bd217-647f-4b2d-92e3-beef67bd58c8" providerId="AD" clId="Web-{19B974E7-C52E-88ED-5E1E-B760A11066D6}" dt="2019-01-18T15:21:24.970" v="5833"/>
          <ac:spMkLst>
            <pc:docMk/>
            <pc:sldMk cId="1310759427" sldId="274"/>
            <ac:spMk id="10" creationId="{B4F5FA0D-0104-4987-8241-EFF7C85B88DE}"/>
          </ac:spMkLst>
        </pc:spChg>
        <pc:picChg chg="add">
          <ac:chgData name="Andrew Pellow (1804867)" userId="S::1804867@student.uwtsd.ac.uk::c27bd217-647f-4b2d-92e3-beef67bd58c8" providerId="AD" clId="Web-{19B974E7-C52E-88ED-5E1E-B760A11066D6}" dt="2019-01-18T15:21:24.970" v="5833"/>
          <ac:picMkLst>
            <pc:docMk/>
            <pc:sldMk cId="1310759427" sldId="274"/>
            <ac:picMk id="12" creationId="{2897127E-6CEF-446C-BE87-93B7C46E49D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436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571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516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950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590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314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7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849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95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9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519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1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base-theory.pdf" TargetMode="External"/><Relationship Id="rId2" Type="http://schemas.openxmlformats.org/officeDocument/2006/relationships/hyperlink" Target="http://sych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ilpapers.org/rec/DURPEA" TargetMode="External"/><Relationship Id="rId2" Type="http://schemas.openxmlformats.org/officeDocument/2006/relationships/hyperlink" Target="http://data/file/461120/3a_social_isolation_full_revised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comhem.se/u52399949/65/harlow65.pdf" TargetMode="External"/><Relationship Id="rId2" Type="http://schemas.openxmlformats.org/officeDocument/2006/relationships/hyperlink" Target="http://www.web.comhem.se/u52399948/08/harlow58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semanticscholar.org/a7ed/78521d0d3a52bce532e89ce6ba185b355c3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chive.realtor.org/sites/default/files/BowlingAlone.pdf" TargetMode="External"/><Relationship Id="rId7" Type="http://schemas.openxmlformats.org/officeDocument/2006/relationships/hyperlink" Target="http://measurement-proposal/" TargetMode="External"/><Relationship Id="rId2" Type="http://schemas.openxmlformats.org/officeDocument/2006/relationships/hyperlink" Target="https://www.scirp.org/(S(i43dyn45teexjx455qlt3d2q))/ReferencesPapers.aspx?ReferencelD=158726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phi.org.uk/social-isolation-and-measurement-proposal/" TargetMode="External"/><Relationship Id="rId5" Type="http://schemas.openxmlformats.org/officeDocument/2006/relationships/hyperlink" Target="http://ld11310/cr-ld11310-e.pdf" TargetMode="External"/><Relationship Id="rId4" Type="http://schemas.openxmlformats.org/officeDocument/2006/relationships/hyperlink" Target="https://beta.gov.wales/sites/default/files/consultations/2018-10/consultation-document_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4700" b="1" dirty="0">
                <a:solidFill>
                  <a:srgbClr val="FFFFFF"/>
                </a:solidFill>
                <a:cs typeface="Calibri Light"/>
              </a:rPr>
              <a:t>The Impact of Isolation on Individuals within a Social Care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1127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cs typeface="Calibri"/>
              </a:rPr>
              <a:t>SJSS4002   Andrew Pellow  Student no: 1804867         </a:t>
            </a: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85775E-A266-43B9-9102-F7FD1906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607943"/>
            <a:ext cx="3669161" cy="3205796"/>
          </a:xfrm>
        </p:spPr>
        <p:txBody>
          <a:bodyPr>
            <a:normAutofit/>
          </a:bodyPr>
          <a:lstStyle/>
          <a:p>
            <a:r>
              <a:rPr lang="en-US" sz="3100" dirty="0">
                <a:solidFill>
                  <a:srgbClr val="FFFFFF"/>
                </a:solidFill>
                <a:cs typeface="Calibri Light"/>
              </a:rPr>
              <a:t>'</a:t>
            </a:r>
            <a:r>
              <a:rPr lang="en-US" sz="3100" b="1" dirty="0">
                <a:solidFill>
                  <a:srgbClr val="FFFFFF"/>
                </a:solidFill>
                <a:cs typeface="Calibri Light"/>
              </a:rPr>
              <a:t>The effects of enduring isolation can be extremely dire' </a:t>
            </a:r>
            <a:br>
              <a:rPr lang="en-US" sz="3100" b="1" dirty="0">
                <a:solidFill>
                  <a:srgbClr val="FFFFFF"/>
                </a:solidFill>
                <a:cs typeface="Calibri Light"/>
              </a:rPr>
            </a:br>
            <a:br>
              <a:rPr lang="en-US" sz="3100" b="1" dirty="0">
                <a:solidFill>
                  <a:srgbClr val="FFFFFF"/>
                </a:solidFill>
                <a:cs typeface="Calibri Light"/>
              </a:rPr>
            </a:br>
            <a:r>
              <a:rPr lang="en-US" sz="3100" dirty="0">
                <a:solidFill>
                  <a:srgbClr val="FFFFFF"/>
                </a:solidFill>
                <a:cs typeface="Calibri Light"/>
              </a:rPr>
              <a:t>(Perlman and Peplau, 1998)</a:t>
            </a:r>
          </a:p>
          <a:p>
            <a:endParaRPr lang="en-US" sz="3100" b="1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87AFF-3752-4BA6-97AE-FD2F5AEA1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US" sz="2400" b="1">
                <a:solidFill>
                  <a:srgbClr val="000000"/>
                </a:solidFill>
                <a:cs typeface="Calibri" panose="020F0502020204030204"/>
              </a:rPr>
              <a:t>'The need for affiliation, the urge to form connections and make contact with others, is powerful and persuasive, and underpins the way in which people form lasting and positive relationships' </a:t>
            </a:r>
          </a:p>
          <a:p>
            <a:pPr marL="0" indent="0">
              <a:buNone/>
            </a:pPr>
            <a:endParaRPr lang="en-US" sz="2400" b="1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US" sz="2400" b="1">
                <a:solidFill>
                  <a:srgbClr val="000000"/>
                </a:solidFill>
                <a:cs typeface="Calibri" panose="020F0502020204030204"/>
              </a:rPr>
              <a:t>(Baumeister and Leary, 1995)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87888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85775E-A266-43B9-9102-F7FD1906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607943"/>
            <a:ext cx="3669161" cy="3205796"/>
          </a:xfrm>
        </p:spPr>
        <p:txBody>
          <a:bodyPr>
            <a:normAutofit/>
          </a:bodyPr>
          <a:lstStyle/>
          <a:p>
            <a:r>
              <a:rPr lang="en-US" sz="3100" b="1" dirty="0">
                <a:solidFill>
                  <a:srgbClr val="FFFFFF"/>
                </a:solidFill>
                <a:cs typeface="Calibri Light"/>
              </a:rPr>
              <a:t>Social Isolation and Loneliness </a:t>
            </a:r>
            <a:endParaRPr lang="en-US" sz="3100" dirty="0">
              <a:solidFill>
                <a:srgbClr val="FFFFFF"/>
              </a:solidFill>
              <a:cs typeface="Calibri Light"/>
            </a:endParaRPr>
          </a:p>
          <a:p>
            <a:endParaRPr lang="en-US" sz="3100" b="1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87AFF-3752-4BA6-97AE-FD2F5AEA1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Wingdings" panose="020B0604020202020204" pitchFamily="34" charset="0"/>
              <a:buChar char="Ø"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marL="0" indent="0" algn="ctr">
              <a:buNone/>
            </a:pPr>
            <a:endParaRPr lang="en-US" sz="2400" b="1">
              <a:solidFill>
                <a:srgbClr val="000000"/>
              </a:solidFill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sz="2400" b="1" dirty="0">
                <a:solidFill>
                  <a:srgbClr val="000000"/>
                </a:solidFill>
                <a:cs typeface="Calibri" panose="020F0502020204030204"/>
              </a:rPr>
              <a:t>Isolation and Loneliness are Distinct Concepts.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  <a:cs typeface="Calibri" panose="020F0502020204030204"/>
              </a:rPr>
              <a:t>Social Isolation: </a:t>
            </a:r>
            <a:r>
              <a:rPr lang="en-US" sz="2400" dirty="0">
                <a:solidFill>
                  <a:srgbClr val="000000"/>
                </a:solidFill>
                <a:cs typeface="Calibri" panose="020F0502020204030204"/>
              </a:rPr>
              <a:t>An objective measure of the number of meaningful contacts that an individual has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  <a:cs typeface="Calibri" panose="020F0502020204030204"/>
              </a:rPr>
              <a:t>Emotional Isolation: </a:t>
            </a:r>
            <a:r>
              <a:rPr lang="en-US" sz="2400" dirty="0">
                <a:solidFill>
                  <a:srgbClr val="000000"/>
                </a:solidFill>
                <a:cs typeface="Calibri" panose="020F0502020204030204"/>
              </a:rPr>
              <a:t>Lack or avoidance of intimate relationships</a:t>
            </a:r>
          </a:p>
          <a:p>
            <a:pPr marL="0" indent="0">
              <a:buNone/>
            </a:pPr>
            <a:r>
              <a:rPr lang="en-US" sz="2400" b="1" dirty="0">
                <a:cs typeface="Calibri" panose="020F0502020204030204"/>
              </a:rPr>
              <a:t>Loneliness: </a:t>
            </a:r>
            <a:r>
              <a:rPr lang="en-US" sz="2400" dirty="0">
                <a:cs typeface="Calibri" panose="020F0502020204030204"/>
              </a:rPr>
              <a:t>An unwelcome, undesired feeling about the gap between the number of meaningful contacts an individual has and desires</a:t>
            </a:r>
          </a:p>
          <a:p>
            <a:pPr marL="0" indent="0">
              <a:buNone/>
            </a:pPr>
            <a:endParaRPr lang="en-US" sz="24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sz="2400" dirty="0">
                <a:cs typeface="Calibri" panose="020F0502020204030204"/>
              </a:rPr>
              <a:t>Welsh Government, 2017, 2018: </a:t>
            </a:r>
            <a:r>
              <a:rPr lang="en-US" sz="2400" dirty="0" err="1">
                <a:cs typeface="Calibri" panose="020F0502020204030204"/>
              </a:rPr>
              <a:t>Durcan</a:t>
            </a:r>
            <a:r>
              <a:rPr lang="en-US" sz="2400" dirty="0">
                <a:cs typeface="Calibri" panose="020F0502020204030204"/>
              </a:rPr>
              <a:t> and Bell, 2015, </a:t>
            </a:r>
            <a:r>
              <a:rPr lang="en-US" sz="2400" dirty="0" err="1">
                <a:cs typeface="Calibri" panose="020F0502020204030204"/>
              </a:rPr>
              <a:t>Zavaleta</a:t>
            </a:r>
            <a:r>
              <a:rPr lang="en-US" sz="2400" dirty="0">
                <a:cs typeface="Calibri" panose="020F0502020204030204"/>
              </a:rPr>
              <a:t> et al, 2014)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2934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3D2E83-DC1C-4AA1-8BCE-DE04EA56A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However..................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CEB61-62F3-48AC-9157-85F953F71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Socially </a:t>
            </a:r>
            <a:r>
              <a:rPr lang="en-US" sz="3200" dirty="0">
                <a:solidFill>
                  <a:srgbClr val="000000"/>
                </a:solidFill>
              </a:rPr>
              <a:t>isolated</a:t>
            </a:r>
            <a:r>
              <a:rPr lang="en-US" sz="32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3200" dirty="0">
                <a:solidFill>
                  <a:srgbClr val="000000"/>
                </a:solidFill>
              </a:rPr>
              <a:t>people</a:t>
            </a:r>
            <a:r>
              <a:rPr lang="en-US" sz="32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 are not necessarily lonely; lonely people are not necessarily isolated</a:t>
            </a:r>
            <a:r>
              <a:rPr lang="en-US" sz="3200" dirty="0">
                <a:solidFill>
                  <a:srgbClr val="000000"/>
                </a:solidFill>
              </a:rPr>
              <a:t> </a:t>
            </a:r>
            <a:endParaRPr lang="en-US" sz="32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</a:rPr>
              <a:t>(</a:t>
            </a:r>
            <a:r>
              <a:rPr lang="en-US" dirty="0" err="1">
                <a:solidFill>
                  <a:srgbClr val="000000"/>
                </a:solidFill>
              </a:rPr>
              <a:t>Gierveld</a:t>
            </a:r>
            <a:r>
              <a:rPr lang="en-US" dirty="0">
                <a:solidFill>
                  <a:srgbClr val="000000"/>
                </a:solidFill>
              </a:rPr>
              <a:t> and Tilburg, 2006)</a:t>
            </a:r>
            <a:endParaRPr lang="en-US" kern="1200">
              <a:solidFill>
                <a:srgbClr val="000000"/>
              </a:solidFill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6490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931EB-2E07-4B71-AFE9-384FE88B2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cs typeface="Calibri Light"/>
              </a:rPr>
              <a:t>Who Experiences Social Isolation?</a:t>
            </a:r>
            <a:endParaRPr lang="en-US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0C2F3-5F40-4658-984C-DE20D1412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309654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US" sz="2000" dirty="0" err="1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Around 18% of people in the UK consider themselves as socially isolated, equating to 458,000 people in Wales (Welsh Government, 2017)</a:t>
            </a:r>
          </a:p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Social Isolation may occur throughout the life-course but is particularly severe among older people. Loneliness is more common amongst younger people (</a:t>
            </a:r>
            <a:r>
              <a:rPr lang="en-US" sz="2000" dirty="0" err="1">
                <a:solidFill>
                  <a:srgbClr val="000000"/>
                </a:solidFill>
                <a:cs typeface="Calibri"/>
              </a:rPr>
              <a:t>Durcan</a:t>
            </a:r>
            <a:r>
              <a:rPr lang="en-US" sz="2000" dirty="0">
                <a:solidFill>
                  <a:srgbClr val="000000"/>
                </a:solidFill>
                <a:cs typeface="Calibri"/>
              </a:rPr>
              <a:t> and Bell, 2015, p16). </a:t>
            </a:r>
            <a:endParaRPr lang="en-US" sz="2000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Those in life transition; bereavement, divorce or separation, retirement, having a child, moving (</a:t>
            </a:r>
            <a:r>
              <a:rPr lang="en-US" sz="2000" dirty="0" err="1">
                <a:solidFill>
                  <a:srgbClr val="000000"/>
                </a:solidFill>
                <a:cs typeface="Calibri"/>
              </a:rPr>
              <a:t>Durcan</a:t>
            </a:r>
            <a:r>
              <a:rPr lang="en-US" sz="2000" dirty="0">
                <a:solidFill>
                  <a:srgbClr val="000000"/>
                </a:solidFill>
                <a:cs typeface="Calibri"/>
              </a:rPr>
              <a:t> and Bell, 2015)</a:t>
            </a:r>
            <a:endParaRPr lang="en-US" sz="2000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cs typeface="Calibri"/>
              </a:rPr>
              <a:t>Social Status: </a:t>
            </a:r>
            <a:r>
              <a:rPr lang="en-US" sz="2000" dirty="0" err="1">
                <a:cs typeface="Calibri"/>
              </a:rPr>
              <a:t>eg.</a:t>
            </a:r>
            <a:r>
              <a:rPr lang="en-US" sz="2000" dirty="0">
                <a:cs typeface="Calibri"/>
              </a:rPr>
              <a:t> younger people have negative views of older people, lack of social role (Goldman and Goldman, 1981)</a:t>
            </a:r>
          </a:p>
          <a:p>
            <a:r>
              <a:rPr lang="en-US" sz="2000" dirty="0">
                <a:cs typeface="Calibri"/>
              </a:rPr>
              <a:t>Certain social groups: LGBT, service veterans, disabled people, people with mental health issues, </a:t>
            </a:r>
          </a:p>
          <a:p>
            <a:r>
              <a:rPr lang="en-US" sz="2000" dirty="0">
                <a:cs typeface="Calibri"/>
              </a:rPr>
              <a:t>Caring for someone (Welsh Government, 2017)</a:t>
            </a:r>
            <a:endParaRPr lang="en-US" sz="2000">
              <a:cs typeface="Calibri"/>
            </a:endParaRPr>
          </a:p>
          <a:p>
            <a:r>
              <a:rPr lang="en-US" sz="2000" dirty="0">
                <a:cs typeface="Calibri"/>
              </a:rPr>
              <a:t>Where someone lives, the kind of accommodation they have and the built environment (Welsh Government, 2017; </a:t>
            </a:r>
            <a:r>
              <a:rPr lang="en-US" sz="2000" dirty="0" err="1">
                <a:cs typeface="Calibri"/>
              </a:rPr>
              <a:t>Durcan</a:t>
            </a:r>
            <a:r>
              <a:rPr lang="en-US" sz="2000" dirty="0">
                <a:cs typeface="Calibri"/>
              </a:rPr>
              <a:t> and Bell, 2015)</a:t>
            </a:r>
            <a:endParaRPr lang="en-US" sz="200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dirty="0">
              <a:solidFill>
                <a:srgbClr val="000000"/>
              </a:solidFill>
              <a:cs typeface="Calibri"/>
            </a:endParaRPr>
          </a:p>
          <a:p>
            <a:endParaRPr lang="en-US" dirty="0">
              <a:solidFill>
                <a:srgbClr val="000000"/>
              </a:solidFill>
              <a:cs typeface="Calibri"/>
            </a:endParaRPr>
          </a:p>
          <a:p>
            <a:endParaRPr lang="en-US" sz="2000" dirty="0">
              <a:solidFill>
                <a:srgbClr val="000000"/>
              </a:solidFill>
              <a:cs typeface="Calibri"/>
            </a:endParaRPr>
          </a:p>
          <a:p>
            <a:endParaRPr lang="en-US" sz="2000" dirty="0">
              <a:solidFill>
                <a:srgbClr val="000000"/>
              </a:solidFill>
              <a:cs typeface="Calibri"/>
            </a:endParaRPr>
          </a:p>
          <a:p>
            <a:endParaRPr lang="en-US" sz="2000" dirty="0">
              <a:solidFill>
                <a:srgbClr val="000000"/>
              </a:solidFill>
              <a:cs typeface="Calibri"/>
            </a:endParaRPr>
          </a:p>
          <a:p>
            <a:endParaRPr lang="en-US" sz="2000" dirty="0">
              <a:solidFill>
                <a:srgbClr val="000000"/>
              </a:solidFill>
              <a:cs typeface="Calibri"/>
            </a:endParaRPr>
          </a:p>
          <a:p>
            <a:endParaRPr lang="en-US" sz="20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6312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757E3F-1798-4E90-826A-3B40475FD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cs typeface="Calibri Light"/>
              </a:rPr>
              <a:t>Social and Psychological Theories</a:t>
            </a:r>
            <a:endParaRPr lang="en-US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2EA7C-03F2-4AB2-A7CC-9532146F3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3200" dirty="0">
                <a:solidFill>
                  <a:srgbClr val="000000"/>
                </a:solidFill>
                <a:cs typeface="Calibri"/>
              </a:rPr>
              <a:t>Social Needs Approach</a:t>
            </a:r>
          </a:p>
          <a:p>
            <a:r>
              <a:rPr lang="en-US" sz="3200" dirty="0">
                <a:solidFill>
                  <a:srgbClr val="000000"/>
                </a:solidFill>
                <a:cs typeface="Calibri"/>
              </a:rPr>
              <a:t>Social Theory</a:t>
            </a:r>
          </a:p>
          <a:p>
            <a:r>
              <a:rPr lang="en-US" sz="3200" dirty="0">
                <a:solidFill>
                  <a:srgbClr val="000000"/>
                </a:solidFill>
                <a:cs typeface="Calibri"/>
              </a:rPr>
              <a:t>Life Course Theories</a:t>
            </a:r>
          </a:p>
          <a:p>
            <a:r>
              <a:rPr lang="en-US" sz="3200" dirty="0">
                <a:solidFill>
                  <a:srgbClr val="000000"/>
                </a:solidFill>
                <a:cs typeface="Calibri"/>
              </a:rPr>
              <a:t>Disengagement Theory</a:t>
            </a:r>
          </a:p>
          <a:p>
            <a:endParaRPr lang="en-US" sz="4000" dirty="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5634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553F4E-7DBC-48B7-9647-0F8B6ADC6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cs typeface="Calibri Light"/>
              </a:rPr>
              <a:t>Social Needs Approach</a:t>
            </a:r>
            <a:endParaRPr lang="en-US" b="1" dirty="0">
              <a:solidFill>
                <a:srgbClr val="FFFFFF"/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CAF15-3479-4535-A494-9DAB8F8E9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8537" y="471187"/>
            <a:ext cx="6298121" cy="6193916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500">
              <a:solidFill>
                <a:srgbClr val="000000"/>
              </a:solidFill>
              <a:cs typeface="Calibri"/>
            </a:endParaRPr>
          </a:p>
          <a:p>
            <a:endParaRPr lang="en-US" sz="1500">
              <a:solidFill>
                <a:srgbClr val="000000"/>
              </a:solidFill>
              <a:cs typeface="Calibri"/>
            </a:endParaRPr>
          </a:p>
          <a:p>
            <a:endParaRPr lang="en-US" sz="150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  <a:cs typeface="Calibri"/>
            </a:endParaRPr>
          </a:p>
          <a:p>
            <a:pPr marL="914400" lvl="1"/>
            <a:endParaRPr lang="en-US" sz="2000" dirty="0">
              <a:solidFill>
                <a:srgbClr val="000000"/>
              </a:solidFill>
              <a:cs typeface="Calibri"/>
            </a:endParaRPr>
          </a:p>
          <a:p>
            <a:pPr marL="914400" lvl="1"/>
            <a:r>
              <a:rPr lang="en-US" sz="2000" b="1" dirty="0">
                <a:solidFill>
                  <a:srgbClr val="000000"/>
                </a:solidFill>
                <a:cs typeface="Calibri"/>
              </a:rPr>
              <a:t>Early attachment </a:t>
            </a:r>
            <a:r>
              <a:rPr lang="en-US" sz="2000" b="1" dirty="0" err="1">
                <a:solidFill>
                  <a:srgbClr val="000000"/>
                </a:solidFill>
                <a:cs typeface="Calibri"/>
              </a:rPr>
              <a:t>behaviour</a:t>
            </a:r>
            <a:r>
              <a:rPr lang="en-US" sz="2000" b="1" dirty="0">
                <a:solidFill>
                  <a:srgbClr val="000000"/>
                </a:solidFill>
                <a:cs typeface="Calibri"/>
              </a:rPr>
              <a:t> theory (Ainsworth, 1973; Harlow, 1958; Bowlby, 1958)</a:t>
            </a:r>
            <a:endParaRPr lang="en-US" b="1">
              <a:cs typeface="Calibri"/>
            </a:endParaRPr>
          </a:p>
          <a:p>
            <a:pPr marL="914400" lvl="1"/>
            <a:endParaRPr lang="en-US" sz="2000" b="1" dirty="0">
              <a:solidFill>
                <a:srgbClr val="000000"/>
              </a:solidFill>
              <a:cs typeface="Calibri"/>
            </a:endParaRPr>
          </a:p>
          <a:p>
            <a:pPr marL="914400" lvl="1"/>
            <a:r>
              <a:rPr lang="en-US" sz="2000" b="1" dirty="0">
                <a:solidFill>
                  <a:srgbClr val="000000"/>
                </a:solidFill>
                <a:cs typeface="Calibri"/>
              </a:rPr>
              <a:t>Social Deprivation in infancy (Bowlby, 1969, )</a:t>
            </a:r>
          </a:p>
          <a:p>
            <a:pPr marL="914400" lvl="1"/>
            <a:endParaRPr lang="en-US" sz="2000" b="1" dirty="0">
              <a:solidFill>
                <a:srgbClr val="000000"/>
              </a:solidFill>
              <a:cs typeface="Calibri"/>
            </a:endParaRPr>
          </a:p>
          <a:p>
            <a:pPr marL="914400" lvl="1"/>
            <a:r>
              <a:rPr lang="en-US" sz="2000" b="1" dirty="0">
                <a:solidFill>
                  <a:srgbClr val="000000"/>
                </a:solidFill>
                <a:cs typeface="Calibri"/>
              </a:rPr>
              <a:t>Attachment styles (</a:t>
            </a:r>
            <a:r>
              <a:rPr lang="en-US" sz="2000" b="1" dirty="0" err="1">
                <a:solidFill>
                  <a:srgbClr val="000000"/>
                </a:solidFill>
                <a:cs typeface="Calibri"/>
              </a:rPr>
              <a:t>Hazan</a:t>
            </a:r>
            <a:r>
              <a:rPr lang="en-US" sz="2000" b="1" dirty="0">
                <a:solidFill>
                  <a:srgbClr val="000000"/>
                </a:solidFill>
                <a:cs typeface="Calibri"/>
              </a:rPr>
              <a:t> and Shaver, 1987)</a:t>
            </a:r>
          </a:p>
          <a:p>
            <a:pPr marL="914400" lvl="1"/>
            <a:endParaRPr lang="en-US" sz="2000" b="1" dirty="0">
              <a:solidFill>
                <a:srgbClr val="000000"/>
              </a:solidFill>
              <a:cs typeface="Calibri"/>
            </a:endParaRPr>
          </a:p>
          <a:p>
            <a:pPr lvl="1" indent="0">
              <a:buNone/>
            </a:pPr>
            <a:r>
              <a:rPr lang="en-US" sz="2000" b="1" i="1" dirty="0">
                <a:solidFill>
                  <a:srgbClr val="000000"/>
                </a:solidFill>
                <a:cs typeface="Calibri"/>
              </a:rPr>
              <a:t>Bowlby and others argue that attachment </a:t>
            </a:r>
            <a:r>
              <a:rPr lang="en-US" sz="2000" b="1" i="1" dirty="0" err="1">
                <a:solidFill>
                  <a:srgbClr val="000000"/>
                </a:solidFill>
                <a:cs typeface="Calibri"/>
              </a:rPr>
              <a:t>behaviour</a:t>
            </a:r>
            <a:r>
              <a:rPr lang="en-US" sz="2000" b="1" i="1" dirty="0">
                <a:solidFill>
                  <a:srgbClr val="000000"/>
                </a:solidFill>
                <a:cs typeface="Calibri"/>
              </a:rPr>
              <a:t> is not limited to infant-mother experience, but can be observed throughout the life cycle </a:t>
            </a:r>
            <a:endParaRPr lang="en-US" sz="2000" b="1" dirty="0">
              <a:solidFill>
                <a:srgbClr val="000000"/>
              </a:solidFill>
              <a:cs typeface="Calibri"/>
            </a:endParaRPr>
          </a:p>
          <a:p>
            <a:pPr lvl="1" indent="0">
              <a:buNone/>
            </a:pPr>
            <a:r>
              <a:rPr lang="en-US" sz="2000" b="1" i="1" dirty="0">
                <a:solidFill>
                  <a:srgbClr val="000000"/>
                </a:solidFill>
                <a:cs typeface="Calibri"/>
              </a:rPr>
              <a:t>(Hogg and Vaughan, 2008)</a:t>
            </a:r>
            <a:endParaRPr lang="en-US" sz="2000" b="1" dirty="0">
              <a:solidFill>
                <a:srgbClr val="000000"/>
              </a:solidFill>
              <a:cs typeface="Calibri"/>
            </a:endParaRPr>
          </a:p>
          <a:p>
            <a:pPr marL="914400" lvl="1"/>
            <a:endParaRPr lang="en-US" sz="2000" dirty="0">
              <a:solidFill>
                <a:srgbClr val="000000"/>
              </a:solidFill>
              <a:cs typeface="Calibri"/>
            </a:endParaRPr>
          </a:p>
          <a:p>
            <a:pPr marL="0" indent="0"/>
            <a:endParaRPr lang="en-US" sz="2000" dirty="0">
              <a:solidFill>
                <a:srgbClr val="000000"/>
              </a:solidFill>
              <a:cs typeface="Calibri"/>
            </a:endParaRPr>
          </a:p>
          <a:p>
            <a:pPr marL="0" indent="0"/>
            <a:endParaRPr lang="en-US" sz="1500">
              <a:solidFill>
                <a:srgbClr val="000000"/>
              </a:solidFill>
              <a:cs typeface="Calibri"/>
            </a:endParaRPr>
          </a:p>
          <a:p>
            <a:pPr marL="914400" lvl="1"/>
            <a:endParaRPr lang="en-US" sz="1500">
              <a:solidFill>
                <a:srgbClr val="000000"/>
              </a:solidFill>
              <a:cs typeface="Calibri"/>
            </a:endParaRPr>
          </a:p>
          <a:p>
            <a:pPr marL="914400" lvl="1"/>
            <a:endParaRPr lang="en-US" sz="1500">
              <a:solidFill>
                <a:srgbClr val="000000"/>
              </a:solidFill>
              <a:cs typeface="Calibri"/>
            </a:endParaRPr>
          </a:p>
          <a:p>
            <a:pPr marL="914400" lvl="1"/>
            <a:endParaRPr lang="en-US" sz="15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62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4EB4E8-7E3B-4C68-A5FD-03D74911E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cs typeface="Calibri Light"/>
              </a:rPr>
              <a:t>Life Course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E7A9A-2CD0-4ECF-95C5-AAF1110D6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5555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0000"/>
                </a:solidFill>
                <a:cs typeface="Calibri"/>
              </a:rPr>
              <a:t>Erikson (1950, 1969)</a:t>
            </a:r>
          </a:p>
          <a:p>
            <a:pPr marL="0" indent="0">
              <a:buNone/>
            </a:pPr>
            <a:r>
              <a:rPr lang="en-US" sz="3200" dirty="0">
                <a:solidFill>
                  <a:srgbClr val="000000"/>
                </a:solidFill>
                <a:cs typeface="Calibri"/>
              </a:rPr>
              <a:t>Levinson (1978, 1986)</a:t>
            </a:r>
            <a:endParaRPr lang="en-US" sz="3200">
              <a:cs typeface="Calibri"/>
            </a:endParaRPr>
          </a:p>
          <a:p>
            <a:pPr marL="0" indent="0">
              <a:buNone/>
            </a:pPr>
            <a:endParaRPr lang="en-US" sz="32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000000"/>
                </a:solidFill>
                <a:cs typeface="Calibri"/>
              </a:rPr>
              <a:t>People move through important developmental stages throughout their life-course </a:t>
            </a:r>
            <a:r>
              <a:rPr lang="en-US" dirty="0">
                <a:solidFill>
                  <a:srgbClr val="000000"/>
                </a:solidFill>
                <a:cs typeface="Calibri"/>
              </a:rPr>
              <a:t>(</a:t>
            </a:r>
            <a:r>
              <a:rPr lang="en-US" dirty="0" err="1">
                <a:solidFill>
                  <a:srgbClr val="000000"/>
                </a:solidFill>
                <a:cs typeface="Calibri"/>
              </a:rPr>
              <a:t>Eysanck</a:t>
            </a:r>
            <a:r>
              <a:rPr lang="en-US" dirty="0">
                <a:solidFill>
                  <a:srgbClr val="000000"/>
                </a:solidFill>
                <a:cs typeface="Calibri"/>
              </a:rPr>
              <a:t>, 2004)</a:t>
            </a:r>
          </a:p>
          <a:p>
            <a:endParaRPr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789141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2CBA99-BD33-4DE4-B4AA-EE9B05D2F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3700" b="1" dirty="0">
                <a:solidFill>
                  <a:srgbClr val="FFFFFF"/>
                </a:solidFill>
                <a:cs typeface="Calibri Light"/>
              </a:rPr>
              <a:t>Disengagement Theory </a:t>
            </a:r>
            <a:br>
              <a:rPr lang="en-US" sz="3700" b="1" dirty="0">
                <a:solidFill>
                  <a:srgbClr val="FFFFFF"/>
                </a:solidFill>
                <a:cs typeface="Calibri Light"/>
              </a:rPr>
            </a:br>
            <a:br>
              <a:rPr lang="en-US" sz="3700" b="1" dirty="0">
                <a:solidFill>
                  <a:srgbClr val="FFFFFF"/>
                </a:solidFill>
                <a:cs typeface="Calibri Light"/>
              </a:rPr>
            </a:br>
            <a:r>
              <a:rPr lang="en-US" sz="3200" dirty="0">
                <a:solidFill>
                  <a:srgbClr val="FFFFFF"/>
                </a:solidFill>
                <a:cs typeface="Calibri Light"/>
              </a:rPr>
              <a:t>(Cumming and Henry, 1961)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ECF44-743A-462B-93CF-ADF0781FE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Older People disengage from society for a variety of reasons</a:t>
            </a:r>
          </a:p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Reasons may be retirement, bereavement or going into care of significant other death of friends, children moving away </a:t>
            </a:r>
          </a:p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Many older people reduce social contact, spending time alone; possibly as a way of adjusting to old age </a:t>
            </a:r>
          </a:p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Older people occupy fewer social roles and have fewer social interactions</a:t>
            </a:r>
          </a:p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There is less need for a persons skills and abilities</a:t>
            </a:r>
          </a:p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Deteriorating physical and mental health</a:t>
            </a:r>
          </a:p>
          <a:p>
            <a:r>
              <a:rPr lang="en-US" sz="2200" dirty="0">
                <a:solidFill>
                  <a:srgbClr val="000000"/>
                </a:solidFill>
                <a:cs typeface="Calibri"/>
              </a:rPr>
              <a:t>However; Reichard et al (1962) suggest that people have different ways of adjusting to old age</a:t>
            </a:r>
          </a:p>
          <a:p>
            <a:endParaRPr lang="en-US" sz="22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3709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D82E8-2074-4ADF-A9C7-60F32AC4F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cs typeface="Calibri Light"/>
              </a:rPr>
              <a:t>Social Theory 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960FC-9E8F-462B-933B-6AC3A3D9A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  <a:cs typeface="Calibri"/>
              </a:rPr>
              <a:t>Social Capital: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Connections, social networks, reciprocity and trustworthiness (Putnam, 2000)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  <a:cs typeface="Calibri"/>
              </a:rPr>
              <a:t>Social Cohesion: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Connectedness and social solidarity in communities (Durkheim,  1957)</a:t>
            </a:r>
          </a:p>
          <a:p>
            <a:pPr marL="0" indent="0">
              <a:buNone/>
            </a:pPr>
            <a:endParaRPr lang="en-US" sz="2400" b="1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  <a:cs typeface="Calibri"/>
              </a:rPr>
              <a:t>Social Exclusion: 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Multiple deprivation, social disadvantage, poverty (Pierson, 2002)</a:t>
            </a:r>
            <a:r>
              <a:rPr lang="en-US" sz="2400" b="1" dirty="0">
                <a:solidFill>
                  <a:srgbClr val="000000"/>
                </a:solidFill>
                <a:cs typeface="Calibri"/>
              </a:rPr>
              <a:t> 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US" sz="2400" b="1">
              <a:solidFill>
                <a:srgbClr val="000000"/>
              </a:solidFill>
              <a:cs typeface="Calibri"/>
            </a:endParaRPr>
          </a:p>
          <a:p>
            <a:endParaRPr lang="en-US" sz="2400" b="1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7646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9C7535-8D93-44F8-85C9-99051EE35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cs typeface="Calibri Light"/>
              </a:rPr>
              <a:t>Consequences of Isolation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62EF9-F634-44EB-8FA7-E2241618C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Increased mortality</a:t>
            </a:r>
            <a:endParaRPr lang="en-US" sz="2400" b="1">
              <a:cs typeface="Calibri"/>
            </a:endParaRP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Depression</a:t>
            </a: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Suicidal Ideation/Para-suicide/Suicide</a:t>
            </a: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Harmful </a:t>
            </a:r>
            <a:r>
              <a:rPr lang="en-US" sz="2400" b="1" dirty="0" err="1">
                <a:solidFill>
                  <a:srgbClr val="000000"/>
                </a:solidFill>
                <a:cs typeface="Calibri"/>
              </a:rPr>
              <a:t>behaviours</a:t>
            </a:r>
            <a:r>
              <a:rPr lang="en-US" sz="2400" b="1" dirty="0">
                <a:solidFill>
                  <a:srgbClr val="000000"/>
                </a:solidFill>
                <a:cs typeface="Calibri"/>
              </a:rPr>
              <a:t>: alcohol, smoking, poor diet, </a:t>
            </a: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Hypertension, cardiac and vascular diseases</a:t>
            </a: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Mental health problems, dementia</a:t>
            </a: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Negative effect on wellbeing</a:t>
            </a: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Frailty</a:t>
            </a:r>
          </a:p>
          <a:p>
            <a:endParaRPr lang="en-US" sz="2400" b="1" dirty="0">
              <a:solidFill>
                <a:srgbClr val="000000"/>
              </a:solidFill>
              <a:cs typeface="Calibri"/>
            </a:endParaRPr>
          </a:p>
          <a:p>
            <a:endParaRPr lang="en-US" sz="2400" b="1" dirty="0">
              <a:solidFill>
                <a:srgbClr val="000000"/>
              </a:solidFill>
              <a:cs typeface="Calibri"/>
            </a:endParaRPr>
          </a:p>
          <a:p>
            <a:r>
              <a:rPr lang="en-US" sz="2400" b="1" dirty="0">
                <a:solidFill>
                  <a:srgbClr val="000000"/>
                </a:solidFill>
                <a:cs typeface="Calibri"/>
              </a:rPr>
              <a:t>(Welsh Government, 2017; 2018; </a:t>
            </a:r>
            <a:r>
              <a:rPr lang="en-US" sz="2400" b="1" dirty="0" err="1">
                <a:solidFill>
                  <a:srgbClr val="000000"/>
                </a:solidFill>
                <a:cs typeface="Calibri"/>
              </a:rPr>
              <a:t>Durcan</a:t>
            </a:r>
            <a:r>
              <a:rPr lang="en-US" sz="2400" b="1" dirty="0">
                <a:solidFill>
                  <a:srgbClr val="000000"/>
                </a:solidFill>
                <a:cs typeface="Calibri"/>
              </a:rPr>
              <a:t> and Bell, 2015) </a:t>
            </a: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9346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563A3A-BA94-4522-8F8F-BD7596338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cs typeface="Calibri Light"/>
              </a:rPr>
              <a:t>Implications for Social Care Settings</a:t>
            </a:r>
            <a:endParaRPr lang="en-US" b="1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45F1-F3EF-4A4A-B1A7-041391B4E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70508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Isolation is a personal experience; therefore requires individual assessment, planning and response</a:t>
            </a:r>
            <a:endParaRPr lang="en-US">
              <a:cs typeface="Calibri"/>
            </a:endParaRP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Isolation is multi faceted and complex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Individuals may be isolated in group environments (such as care homes)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Interaction with staff/workers is important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Social and environmental factors are important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Activities, Community Navigators, Groups, Befriending, Inter-generational mixing, Transport, park benches, social prescribing, ante-natal services, youth clubs,</a:t>
            </a:r>
          </a:p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0759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3CAB6-5582-4FC9-818C-D2D682622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062EE-2E36-4C7E-91F9-9B552AB17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Ainsworth, M.D.S. (1973) 'The development of infant mother attachment', Available at: </a:t>
            </a:r>
            <a:r>
              <a:rPr lang="en-US" sz="2000" dirty="0">
                <a:cs typeface="Calibri"/>
                <a:hlinkClick r:id="rId2"/>
              </a:rPr>
              <a:t>http://www.local.psy.miami.edu/faculty/dmessinger/c_c/srcs/rdgs/attach/ainsworth.1979.amerpsych.pdf</a:t>
            </a:r>
            <a:r>
              <a:rPr lang="en-US" sz="2000" dirty="0">
                <a:cs typeface="Calibri"/>
              </a:rPr>
              <a:t> (Accessed 13th January 2019).</a:t>
            </a:r>
          </a:p>
          <a:p>
            <a:r>
              <a:rPr lang="en-US" sz="2000" dirty="0">
                <a:cs typeface="Calibri"/>
              </a:rPr>
              <a:t>Bowlby, J. (1988) </a:t>
            </a:r>
            <a:r>
              <a:rPr lang="en-US" sz="2000" i="1" dirty="0">
                <a:cs typeface="Calibri"/>
              </a:rPr>
              <a:t>A Secure Base: Parent-Child Attachment and Healthy Human Development, New York, Basic Books. Available at: </a:t>
            </a:r>
            <a:r>
              <a:rPr lang="en-US" sz="2000" i="1" dirty="0">
                <a:cs typeface="Calibri"/>
                <a:hlinkClick r:id="rId3"/>
              </a:rPr>
              <a:t>https://www.researwchgate.net/publications/bowlby/secure-base-theory.pdf</a:t>
            </a:r>
            <a:r>
              <a:rPr lang="en-US" sz="2000" i="1" dirty="0">
                <a:cs typeface="Calibri"/>
              </a:rPr>
              <a:t> (Accessed 12th January 2019). </a:t>
            </a:r>
            <a:r>
              <a:rPr lang="en-US" sz="2000" dirty="0">
                <a:cs typeface="Calibri"/>
              </a:rPr>
              <a:t> </a:t>
            </a:r>
          </a:p>
          <a:p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821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C7240-5874-40E6-B904-B7AFEE46F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BD82B-5E1A-4FE0-8989-E30D6A7A25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 err="1">
                <a:cs typeface="Calibri"/>
              </a:rPr>
              <a:t>Beaumeister</a:t>
            </a:r>
            <a:r>
              <a:rPr lang="en-US" sz="2000" dirty="0">
                <a:cs typeface="Calibri"/>
              </a:rPr>
              <a:t>, R. and Leary, M. (1995) 'The Need to Belong: Desire for Interpersonal Attachments as a Fundamental Human Motivator. </a:t>
            </a:r>
            <a:r>
              <a:rPr lang="en-US" sz="2000" i="1" dirty="0">
                <a:cs typeface="Calibri"/>
              </a:rPr>
              <a:t>Psychological Bulletin, </a:t>
            </a:r>
            <a:r>
              <a:rPr lang="en-US" sz="2000" dirty="0">
                <a:cs typeface="Calibri"/>
              </a:rPr>
              <a:t>117 (3), pp.497-529, June. Available at: DOI. 10.1037/0033-2909.117.3.497 (Accessed 12th January 2019).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Cumming, E. and Henry, W.H. (1961) </a:t>
            </a:r>
            <a:r>
              <a:rPr lang="en-US" sz="2000" i="1" dirty="0">
                <a:cs typeface="Calibri"/>
              </a:rPr>
              <a:t>Growing Old. </a:t>
            </a:r>
            <a:r>
              <a:rPr lang="en-US" sz="2000" dirty="0">
                <a:cs typeface="Calibri"/>
              </a:rPr>
              <a:t>New York, Basic Books. Available at: DOI.10.1017/S0144686X00004025. (Accessed 11th January 2018).</a:t>
            </a:r>
          </a:p>
          <a:p>
            <a:pPr marL="0" indent="0">
              <a:buNone/>
            </a:pPr>
            <a:r>
              <a:rPr lang="en-US" sz="2000" dirty="0" err="1">
                <a:cs typeface="Calibri"/>
              </a:rPr>
              <a:t>Durcan</a:t>
            </a:r>
            <a:r>
              <a:rPr lang="en-US" sz="2000" dirty="0">
                <a:cs typeface="Calibri"/>
              </a:rPr>
              <a:t>, D. and Bell, R. (2015) </a:t>
            </a:r>
            <a:r>
              <a:rPr lang="en-US" sz="2000" i="1" dirty="0">
                <a:cs typeface="Calibri"/>
              </a:rPr>
              <a:t>Local Action on Health Inequalities: Reducing Social Isolation across the </a:t>
            </a:r>
            <a:r>
              <a:rPr lang="en-US" sz="2000" i="1" dirty="0" err="1">
                <a:cs typeface="Calibri"/>
              </a:rPr>
              <a:t>lifecourse</a:t>
            </a:r>
            <a:r>
              <a:rPr lang="en-US" sz="2000" i="1" dirty="0">
                <a:cs typeface="Calibri"/>
              </a:rPr>
              <a:t>, </a:t>
            </a:r>
            <a:r>
              <a:rPr lang="en-US" sz="2000" dirty="0">
                <a:cs typeface="Calibri"/>
              </a:rPr>
              <a:t>Public Health England and UCL Institute of Health Equity, Available at: </a:t>
            </a:r>
            <a:r>
              <a:rPr lang="en-US" sz="2000" dirty="0">
                <a:cs typeface="Calibri"/>
                <a:hlinkClick r:id="rId2"/>
              </a:rPr>
              <a:t>https://www.assets.publishing.service.gov.uk/government/uploads/system/uploads/attachment-data/file/461120/3a_social_isolation_full_revised.pdf</a:t>
            </a:r>
            <a:r>
              <a:rPr lang="en-US" sz="2000" dirty="0">
                <a:cs typeface="Calibri"/>
              </a:rPr>
              <a:t> (Accessed 15th January 2019)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Durkheim, E. (1957) </a:t>
            </a:r>
            <a:r>
              <a:rPr lang="en-US" sz="2000" i="1" dirty="0">
                <a:cs typeface="Calibri"/>
              </a:rPr>
              <a:t>Professional Ethics and Civic Morals</a:t>
            </a:r>
            <a:r>
              <a:rPr lang="en-US" sz="2000" dirty="0">
                <a:cs typeface="Calibri"/>
              </a:rPr>
              <a:t>, London, Routledge. (Available at: </a:t>
            </a:r>
            <a:r>
              <a:rPr lang="en-US" sz="2000" dirty="0">
                <a:cs typeface="Calibri"/>
                <a:hlinkClick r:id="rId3"/>
              </a:rPr>
              <a:t>https://www.philpapers.org/rec/DURPEA</a:t>
            </a:r>
            <a:r>
              <a:rPr lang="en-US" sz="2000" dirty="0">
                <a:cs typeface="Calibri"/>
              </a:rPr>
              <a:t> (Accessed 10th January 2019).  </a:t>
            </a:r>
            <a:endParaRPr lang="en-US" sz="2000" i="1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143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58120-4573-4034-853C-3DA5166A3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cs typeface="Calibri Light"/>
              </a:rPr>
              <a:t>References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28713-CECE-4434-ACEF-7207679CC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Erikson, E.H. (1950) </a:t>
            </a:r>
            <a:r>
              <a:rPr lang="en-US" sz="2000" i="1" dirty="0">
                <a:cs typeface="Calibri"/>
              </a:rPr>
              <a:t>Childhood and Society, New York, Norton Press.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Erikson, E.H. (1968) </a:t>
            </a:r>
            <a:r>
              <a:rPr lang="en-US" sz="2000" i="1" dirty="0">
                <a:cs typeface="Calibri"/>
              </a:rPr>
              <a:t>Identity, Youth and Crisis, </a:t>
            </a:r>
            <a:r>
              <a:rPr lang="en-US" sz="2000" dirty="0">
                <a:cs typeface="Calibri"/>
              </a:rPr>
              <a:t>New York, Norton Press.</a:t>
            </a:r>
          </a:p>
          <a:p>
            <a:r>
              <a:rPr lang="en-US" sz="2000" dirty="0" err="1">
                <a:cs typeface="Calibri"/>
              </a:rPr>
              <a:t>Eysanck</a:t>
            </a:r>
            <a:r>
              <a:rPr lang="en-US" sz="2000" dirty="0">
                <a:cs typeface="Calibri"/>
              </a:rPr>
              <a:t>, M. W. (2004) </a:t>
            </a:r>
            <a:r>
              <a:rPr lang="en-US" sz="2000" i="1" dirty="0">
                <a:cs typeface="Calibri"/>
              </a:rPr>
              <a:t>Adolescence, adulthood and old age, </a:t>
            </a:r>
            <a:r>
              <a:rPr lang="en-US" sz="2000" dirty="0">
                <a:cs typeface="Calibri"/>
              </a:rPr>
              <a:t>Psychology Press, Routledge.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05275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58280-0C9C-44F6-BF86-B44C3E5E7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cs typeface="Calibri Light"/>
              </a:rPr>
              <a:t>References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D28F0-8AE4-4691-9770-C164FCAA6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Goldman, R.J. and Goldman, J.D.G, (1981) </a:t>
            </a:r>
            <a:r>
              <a:rPr lang="en-US" sz="2000" i="1" dirty="0">
                <a:cs typeface="Calibri"/>
              </a:rPr>
              <a:t>'How children view young people and ageing', </a:t>
            </a:r>
            <a:r>
              <a:rPr lang="en-US" sz="2000" dirty="0">
                <a:cs typeface="Calibri"/>
              </a:rPr>
              <a:t>Australian Journal of Psychology, (3), pp. 404-419. Available at: DOI.10.1080/00049538108254708 (Accessed 15th January 2019).</a:t>
            </a:r>
          </a:p>
          <a:p>
            <a:r>
              <a:rPr lang="en-US" sz="2000" dirty="0">
                <a:cs typeface="Calibri"/>
              </a:rPr>
              <a:t>Harlow, H.F. (1958) </a:t>
            </a:r>
            <a:r>
              <a:rPr lang="en-US" sz="2000" i="1" dirty="0">
                <a:cs typeface="Calibri"/>
              </a:rPr>
              <a:t>The Nature of Love, </a:t>
            </a:r>
            <a:r>
              <a:rPr lang="en-US" sz="2000" dirty="0">
                <a:cs typeface="Calibri"/>
              </a:rPr>
              <a:t>Available at: </a:t>
            </a:r>
            <a:r>
              <a:rPr lang="en-US" sz="2000" dirty="0">
                <a:cs typeface="Calibri"/>
                <a:hlinkClick r:id="rId2"/>
              </a:rPr>
              <a:t>http://www.web.comhem.se/u52399948/08/harlow58.pdf</a:t>
            </a:r>
            <a:r>
              <a:rPr lang="en-US" sz="2000" dirty="0">
                <a:cs typeface="Calibri"/>
              </a:rPr>
              <a:t> (Accessed 12th January 2019).</a:t>
            </a:r>
          </a:p>
          <a:p>
            <a:r>
              <a:rPr lang="en-US" sz="2000" dirty="0">
                <a:cs typeface="Calibri"/>
              </a:rPr>
              <a:t>Harlow, H. F. and Harlow, M.K. (1965) </a:t>
            </a:r>
            <a:r>
              <a:rPr lang="en-US" sz="2000" i="1" dirty="0">
                <a:cs typeface="Calibri"/>
              </a:rPr>
              <a:t>The affectional systems. </a:t>
            </a:r>
            <a:r>
              <a:rPr lang="en-US" sz="2000" dirty="0">
                <a:cs typeface="Calibri"/>
              </a:rPr>
              <a:t>Available at: </a:t>
            </a:r>
            <a:r>
              <a:rPr lang="en-US" sz="2000" dirty="0">
                <a:cs typeface="Calibri"/>
                <a:hlinkClick r:id="rId3"/>
              </a:rPr>
              <a:t>http://www.webcomhem.se/u52399949/65/harlow65.pdf</a:t>
            </a:r>
            <a:r>
              <a:rPr lang="en-US" sz="2000" dirty="0">
                <a:cs typeface="Calibri"/>
              </a:rPr>
              <a:t> (Accesses 12th January 2019).</a:t>
            </a:r>
            <a:endParaRPr lang="en-US" sz="2000" i="1" dirty="0">
              <a:cs typeface="Calibri"/>
            </a:endParaRPr>
          </a:p>
          <a:p>
            <a:r>
              <a:rPr lang="en-US" sz="2000" dirty="0" err="1">
                <a:cs typeface="Calibri"/>
              </a:rPr>
              <a:t>Hazan</a:t>
            </a:r>
            <a:r>
              <a:rPr lang="en-US" sz="2000" dirty="0">
                <a:cs typeface="Calibri"/>
              </a:rPr>
              <a:t>, C. and Shaver, P. (1986) </a:t>
            </a:r>
            <a:r>
              <a:rPr lang="en-US" sz="2000" i="1" dirty="0">
                <a:cs typeface="Calibri"/>
              </a:rPr>
              <a:t>Romantic Love Conceptualized as an Attachment Process, </a:t>
            </a:r>
            <a:r>
              <a:rPr lang="en-US" sz="2000" dirty="0">
                <a:cs typeface="Calibri"/>
              </a:rPr>
              <a:t>Available at: </a:t>
            </a:r>
            <a:r>
              <a:rPr lang="en-US" sz="2000" dirty="0">
                <a:cs typeface="Calibri"/>
                <a:hlinkClick r:id="rId4"/>
              </a:rPr>
              <a:t>https://wwwsemanticscholar.org/a7ed/78521d0d3a52bce532e89ce6ba185b355c3.pdf</a:t>
            </a:r>
            <a:r>
              <a:rPr lang="en-US" sz="2000" dirty="0">
                <a:cs typeface="Calibri"/>
              </a:rPr>
              <a:t> (Accessed 12th January 2019).</a:t>
            </a:r>
          </a:p>
          <a:p>
            <a:r>
              <a:rPr lang="en-US" sz="2000" dirty="0">
                <a:cs typeface="Calibri"/>
              </a:rPr>
              <a:t>Hogg, M.A. and Vaughan, G.M. (2008) </a:t>
            </a:r>
            <a:r>
              <a:rPr lang="en-US" sz="2000" i="1" dirty="0">
                <a:cs typeface="Calibri"/>
              </a:rPr>
              <a:t>Social Psychology, </a:t>
            </a:r>
            <a:r>
              <a:rPr lang="en-US" sz="2000" dirty="0">
                <a:cs typeface="Calibri"/>
              </a:rPr>
              <a:t>5th ed., Harlow, Pearson. </a:t>
            </a:r>
            <a:r>
              <a:rPr lang="en-US" sz="2000" i="1" dirty="0">
                <a:cs typeface="Calibri"/>
              </a:rPr>
              <a:t> </a:t>
            </a:r>
            <a:endParaRPr lang="en-US" sz="2000" i="1">
              <a:cs typeface="Calibri"/>
            </a:endParaRPr>
          </a:p>
          <a:p>
            <a:r>
              <a:rPr lang="en-US" sz="2000" dirty="0">
                <a:cs typeface="Calibri"/>
              </a:rPr>
              <a:t>Levinson. D.J. (1978) </a:t>
            </a:r>
            <a:r>
              <a:rPr lang="en-US" sz="2000" i="1" dirty="0">
                <a:cs typeface="Calibri"/>
              </a:rPr>
              <a:t> The Season of a Man's Life. </a:t>
            </a:r>
            <a:r>
              <a:rPr lang="en-US" sz="2000" dirty="0">
                <a:cs typeface="Calibri"/>
              </a:rPr>
              <a:t>New York, Ballantine. Available at: DOI.10.1.14556973. (Accessed 13th January 2019).</a:t>
            </a:r>
          </a:p>
          <a:p>
            <a:r>
              <a:rPr lang="en-US" sz="2000" dirty="0">
                <a:cs typeface="Calibri"/>
              </a:rPr>
              <a:t>Levinson, D.J. (1986) </a:t>
            </a:r>
            <a:r>
              <a:rPr lang="en-US" sz="2000" i="1" dirty="0">
                <a:cs typeface="Calibri"/>
              </a:rPr>
              <a:t>A Conception of adult development. Available at: DOI.10.1.1.4556972. (Accessed 13th January 2019).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99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643C2-B5C0-4789-81B4-7B5D1E957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cs typeface="Calibri Light"/>
              </a:rPr>
              <a:t>References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82734-A626-454E-AE3E-0E4094AD3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2000" dirty="0">
                <a:cs typeface="Calibri"/>
              </a:rPr>
              <a:t>Perlman, D. and Peplau, L.A. (1998) </a:t>
            </a:r>
            <a:r>
              <a:rPr lang="en-US" sz="2000" i="1" dirty="0">
                <a:cs typeface="Calibri"/>
              </a:rPr>
              <a:t>'</a:t>
            </a:r>
            <a:r>
              <a:rPr lang="en-US" sz="2000" dirty="0">
                <a:cs typeface="Calibri"/>
              </a:rPr>
              <a:t>Loneliness'. </a:t>
            </a:r>
            <a:r>
              <a:rPr lang="en-US" sz="2000" i="1" dirty="0">
                <a:cs typeface="Calibri"/>
              </a:rPr>
              <a:t>Encyclopedia of Mental Health (2) pp.571-581, New York, Academic. Available at: </a:t>
            </a:r>
            <a:r>
              <a:rPr lang="en-US" sz="2000" i="1" dirty="0">
                <a:cs typeface="Calibri"/>
                <a:hlinkClick r:id="rId2"/>
              </a:rPr>
              <a:t>https://www.scirp.org/(S(i43dyn45teexjx455qlt3d2q))/ReferencesPapers.aspx?ReferencelD=1587264</a:t>
            </a:r>
            <a:r>
              <a:rPr lang="en-US" sz="2000" i="1" dirty="0">
                <a:cs typeface="Calibri"/>
              </a:rPr>
              <a:t>. (Accessed 10th January 2019).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Pierson, J. (2002) </a:t>
            </a:r>
            <a:r>
              <a:rPr lang="en-US" sz="2000" i="1" dirty="0">
                <a:cs typeface="Calibri"/>
              </a:rPr>
              <a:t>Tackling Social Exclusion, </a:t>
            </a:r>
            <a:r>
              <a:rPr lang="en-US" sz="2000" dirty="0">
                <a:cs typeface="Calibri"/>
              </a:rPr>
              <a:t>London, Routledge.</a:t>
            </a:r>
            <a:endParaRPr lang="en-US"/>
          </a:p>
          <a:p>
            <a:r>
              <a:rPr lang="en-US" sz="2000" dirty="0">
                <a:cs typeface="Calibri"/>
              </a:rPr>
              <a:t>Putnam, R.D. (1995) 'Bowling Alone: Americas Declining Social Capital ', </a:t>
            </a:r>
            <a:r>
              <a:rPr lang="en-US" sz="2000" i="1" dirty="0">
                <a:cs typeface="Calibri"/>
              </a:rPr>
              <a:t>Journal of Democracy, </a:t>
            </a:r>
            <a:r>
              <a:rPr lang="en-US" sz="2000" dirty="0">
                <a:cs typeface="Calibri"/>
              </a:rPr>
              <a:t>Available at: </a:t>
            </a:r>
            <a:r>
              <a:rPr lang="en-US" sz="2000" dirty="0">
                <a:cs typeface="Calibri"/>
                <a:hlinkClick r:id="rId3"/>
              </a:rPr>
              <a:t>http://www.archive.realtor.org/sites/default/files/BowlingAlone.pdf</a:t>
            </a:r>
            <a:r>
              <a:rPr lang="en-US" sz="2000" dirty="0">
                <a:cs typeface="Calibri"/>
              </a:rPr>
              <a:t> (Accessed 10th January 2019). </a:t>
            </a:r>
            <a:endParaRPr lang="en-US"/>
          </a:p>
          <a:p>
            <a:r>
              <a:rPr lang="en-US" sz="2000" dirty="0">
                <a:cs typeface="Calibri"/>
              </a:rPr>
              <a:t>Reichard, S. </a:t>
            </a:r>
            <a:r>
              <a:rPr lang="en-US" sz="2000" dirty="0" err="1">
                <a:cs typeface="Calibri"/>
              </a:rPr>
              <a:t>Livson</a:t>
            </a:r>
            <a:r>
              <a:rPr lang="en-US" sz="2000" dirty="0">
                <a:cs typeface="Calibri"/>
              </a:rPr>
              <a:t>, F and Peterson, P.G. (1962) </a:t>
            </a:r>
            <a:r>
              <a:rPr lang="en-US" sz="2000" i="1" dirty="0">
                <a:cs typeface="Calibri"/>
              </a:rPr>
              <a:t>Ageing and Personality: A Study of 87 Older Men, </a:t>
            </a:r>
            <a:r>
              <a:rPr lang="en-US" sz="2000" dirty="0">
                <a:cs typeface="Calibri"/>
              </a:rPr>
              <a:t>New York, Wiley. Available at: DOI: 10.1080/00140136308930697 (Accessed 13th January 2018).</a:t>
            </a:r>
          </a:p>
          <a:p>
            <a:r>
              <a:rPr lang="en-US" sz="2000" dirty="0">
                <a:cs typeface="Calibri"/>
              </a:rPr>
              <a:t>Welsh Government (2018) </a:t>
            </a:r>
            <a:r>
              <a:rPr lang="en-US" sz="2000" i="1" dirty="0">
                <a:cs typeface="Calibri"/>
              </a:rPr>
              <a:t>Connected Communities: Tackling Loneliness and Social Isolation (Consultation Document), </a:t>
            </a:r>
            <a:r>
              <a:rPr lang="en-US" sz="2000" dirty="0">
                <a:cs typeface="Calibri"/>
              </a:rPr>
              <a:t>Available at: </a:t>
            </a:r>
            <a:r>
              <a:rPr lang="en-US" sz="2000" dirty="0">
                <a:cs typeface="Calibri"/>
                <a:hlinkClick r:id="rId4"/>
              </a:rPr>
              <a:t>https://beta.gov.wales/sites/default/files/consultations/2018-10/consultation-document_1.pdf</a:t>
            </a:r>
            <a:r>
              <a:rPr lang="en-US" sz="2000" dirty="0">
                <a:cs typeface="Calibri"/>
              </a:rPr>
              <a:t> (Accessed 13th January 2019)</a:t>
            </a:r>
            <a:endParaRPr lang="en-US"/>
          </a:p>
          <a:p>
            <a:r>
              <a:rPr lang="en-US" sz="2000" dirty="0">
                <a:cs typeface="Calibri"/>
              </a:rPr>
              <a:t>Welsh Government (2017) </a:t>
            </a:r>
            <a:r>
              <a:rPr lang="en-US" sz="2000" i="1" dirty="0">
                <a:cs typeface="Calibri"/>
              </a:rPr>
              <a:t>Inquiry into Loneliness and Isolation, </a:t>
            </a:r>
            <a:r>
              <a:rPr lang="en-US" sz="2000" dirty="0">
                <a:cs typeface="Calibri"/>
              </a:rPr>
              <a:t>Available at: </a:t>
            </a:r>
            <a:r>
              <a:rPr lang="en-US" sz="2000" dirty="0">
                <a:cs typeface="Calibri"/>
                <a:hlinkClick r:id="rId5"/>
              </a:rPr>
              <a:t>http://www.assembly.wales.laid%20document/cr-ld11310/cr-ld11310-e.pdf</a:t>
            </a:r>
            <a:r>
              <a:rPr lang="en-US" sz="2000" dirty="0">
                <a:cs typeface="Calibri"/>
              </a:rPr>
              <a:t> (Accessed 13th January 2019)</a:t>
            </a:r>
            <a:endParaRPr lang="en-US"/>
          </a:p>
          <a:p>
            <a:r>
              <a:rPr lang="en-US" sz="2000" dirty="0" err="1">
                <a:cs typeface="Calibri"/>
              </a:rPr>
              <a:t>Zevaleta</a:t>
            </a:r>
            <a:r>
              <a:rPr lang="en-US" sz="2000" dirty="0">
                <a:cs typeface="Calibri"/>
              </a:rPr>
              <a:t>, D. </a:t>
            </a:r>
            <a:r>
              <a:rPr lang="en-US" sz="2000" dirty="0" err="1">
                <a:cs typeface="Calibri"/>
              </a:rPr>
              <a:t>Samual</a:t>
            </a:r>
            <a:r>
              <a:rPr lang="en-US" sz="2000" dirty="0">
                <a:cs typeface="Calibri"/>
              </a:rPr>
              <a:t>, K, and Mills, C (2014) 'Social isolation: a conceptual and measurement proposal' </a:t>
            </a:r>
            <a:r>
              <a:rPr lang="en-US" sz="2000" i="1" dirty="0">
                <a:cs typeface="Calibri"/>
              </a:rPr>
              <a:t>Oxford Poverty and Human Development Initiative </a:t>
            </a:r>
            <a:r>
              <a:rPr lang="en-US" sz="2000" dirty="0">
                <a:cs typeface="Calibri"/>
              </a:rPr>
              <a:t>Available at: </a:t>
            </a:r>
            <a:r>
              <a:rPr lang="en-US" sz="2000" dirty="0">
                <a:cs typeface="Calibri"/>
                <a:hlinkClick r:id="rId6"/>
              </a:rPr>
              <a:t>https://www.ophi.org.uk</a:t>
            </a:r>
            <a:r>
              <a:rPr lang="en-US" sz="2000" dirty="0">
                <a:cs typeface="Calibri"/>
                <a:hlinkClick r:id="rId7"/>
              </a:rPr>
              <a:t>/social-isolation-and-measurement-proposal/</a:t>
            </a:r>
            <a:r>
              <a:rPr lang="en-US" sz="2000" dirty="0">
                <a:cs typeface="Calibri"/>
              </a:rPr>
              <a:t> (Accessed 12th January 2018).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5390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The Impact of Isolation on Individuals within a Social Care Setting</vt:lpstr>
      <vt:lpstr>'The effects of enduring isolation can be extremely dire'   (Perlman and Peplau, 1998) </vt:lpstr>
      <vt:lpstr>Social Isolation and Loneliness  </vt:lpstr>
      <vt:lpstr>However..................</vt:lpstr>
      <vt:lpstr>Who Experiences Social Isolation?</vt:lpstr>
      <vt:lpstr>Social and Psychological Theories</vt:lpstr>
      <vt:lpstr>Social Needs Approach</vt:lpstr>
      <vt:lpstr>Life Course Theories</vt:lpstr>
      <vt:lpstr>Disengagement Theory   (Cumming and Henry, 1961)</vt:lpstr>
      <vt:lpstr>Social Theory </vt:lpstr>
      <vt:lpstr>Consequences of Isolation</vt:lpstr>
      <vt:lpstr>Implications for Social Care Settings</vt:lpstr>
      <vt:lpstr>References</vt:lpstr>
      <vt:lpstr>References: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2594</cp:revision>
  <dcterms:created xsi:type="dcterms:W3CDTF">2013-07-15T20:26:40Z</dcterms:created>
  <dcterms:modified xsi:type="dcterms:W3CDTF">2019-01-18T18:16:39Z</dcterms:modified>
</cp:coreProperties>
</file>