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78" d="100"/>
          <a:sy n="78" d="100"/>
        </p:scale>
        <p:origin x="23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077563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756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644013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6843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614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131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53922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105233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538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963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697670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B5DE3-D5F8-43F7-A41B-F2C2CF12E9F1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7613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ubspot.com/Portals/53/docs/ebooks/the%20state%20of%20inbound%20marketing%20final%20v3-2.pdf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Applied internship</a:t>
            </a:r>
            <a:br>
              <a:rPr lang="en-GB" dirty="0" smtClean="0"/>
            </a:br>
            <a:r>
              <a:rPr lang="en-GB" dirty="0" smtClean="0"/>
              <a:t>bmbm6000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Marie.pitson@uwtsd.ac.uk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743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 hangingPunct="0"/>
            <a:r>
              <a:rPr lang="en-GB" dirty="0" smtClean="0"/>
              <a:t>The aim of the module is </a:t>
            </a:r>
            <a:r>
              <a:rPr lang="en-GB" dirty="0"/>
              <a:t>t</a:t>
            </a:r>
            <a:r>
              <a:rPr lang="en-GB" dirty="0" smtClean="0"/>
              <a:t>o </a:t>
            </a:r>
            <a:r>
              <a:rPr lang="en-GB" dirty="0"/>
              <a:t>provide students with experience of their chosen discipline/industry at an appropriate operational level to enhance their employability.</a:t>
            </a:r>
          </a:p>
          <a:p>
            <a:pPr lvl="0" fontAlgn="base" hangingPunct="0"/>
            <a:r>
              <a:rPr lang="en-GB" dirty="0"/>
              <a:t>To enable the student to reflect upon their learning and development and apply these skills in a work environment Preparing students for the transition from academia to a professional work setting.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236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Indicative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941" y="2015732"/>
            <a:ext cx="10391914" cy="4110748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/>
              <a:t>Preparing for internship</a:t>
            </a:r>
          </a:p>
          <a:p>
            <a:pPr lvl="0" fontAlgn="base" hangingPunct="0"/>
            <a:r>
              <a:rPr lang="en-GB" dirty="0"/>
              <a:t>Developing employment profile </a:t>
            </a:r>
          </a:p>
          <a:p>
            <a:r>
              <a:rPr lang="en-GB" dirty="0"/>
              <a:t>Reflective practice </a:t>
            </a:r>
          </a:p>
        </p:txBody>
      </p:sp>
    </p:spTree>
    <p:extLst>
      <p:ext uri="{BB962C8B-B14F-4D97-AF65-F5344CB8AC3E}">
        <p14:creationId xmlns:p14="http://schemas.microsoft.com/office/powerpoint/2010/main" val="476011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Lecture Schedule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The modules allocated </a:t>
            </a:r>
            <a:r>
              <a:rPr lang="en-GB" dirty="0" smtClean="0"/>
              <a:t>hours are a combination of taught sessions, one to one meetings and internship mentorship.  </a:t>
            </a:r>
          </a:p>
          <a:p>
            <a:r>
              <a:rPr lang="en-GB" dirty="0" smtClean="0"/>
              <a:t>Lecture 1 – Introduction to the module and the role of an Internship</a:t>
            </a:r>
          </a:p>
          <a:p>
            <a:r>
              <a:rPr lang="en-GB" dirty="0" smtClean="0"/>
              <a:t>Lecture 2 – Professional Development </a:t>
            </a:r>
          </a:p>
          <a:p>
            <a:r>
              <a:rPr lang="en-GB" dirty="0" smtClean="0"/>
              <a:t>Lecture 3 -  What are your competencies?</a:t>
            </a:r>
          </a:p>
          <a:p>
            <a:r>
              <a:rPr lang="en-GB" dirty="0" smtClean="0"/>
              <a:t>Lecture 4 –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505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 we will….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Getting to know you…..</a:t>
            </a:r>
          </a:p>
          <a:p>
            <a:r>
              <a:rPr lang="en-GB" dirty="0" smtClean="0"/>
              <a:t>What are the options available to you </a:t>
            </a:r>
          </a:p>
        </p:txBody>
      </p:sp>
    </p:spTree>
    <p:extLst>
      <p:ext uri="{BB962C8B-B14F-4D97-AF65-F5344CB8AC3E}">
        <p14:creationId xmlns:p14="http://schemas.microsoft.com/office/powerpoint/2010/main" val="41559273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Blogging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As part of this module, students are recommended to complete weekly blogs </a:t>
            </a:r>
          </a:p>
          <a:p>
            <a:r>
              <a:rPr lang="en-US" dirty="0" smtClean="0"/>
              <a:t>Blogging will enable you to reflect upon your learning and understanding of Personal Development and how this aids employability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6187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48640" y="1166843"/>
            <a:ext cx="1106424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 role of blogging and </a:t>
            </a:r>
            <a:r>
              <a:rPr lang="en-US" dirty="0" err="1"/>
              <a:t>vlogging</a:t>
            </a:r>
            <a:r>
              <a:rPr lang="en-US" dirty="0"/>
              <a:t> within organisations has increased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There are </a:t>
            </a:r>
            <a:r>
              <a:rPr lang="en-US" dirty="0" smtClean="0"/>
              <a:t>a number of </a:t>
            </a:r>
            <a:r>
              <a:rPr lang="en-US" dirty="0"/>
              <a:t>good reasons for one or more members of company leadership to </a:t>
            </a:r>
            <a:r>
              <a:rPr lang="en-US" b="1" dirty="0"/>
              <a:t>blog</a:t>
            </a:r>
            <a:r>
              <a:rPr lang="en-US" dirty="0"/>
              <a:t>. </a:t>
            </a:r>
            <a:r>
              <a:rPr lang="en-US" dirty="0" smtClean="0"/>
              <a:t> These </a:t>
            </a:r>
            <a:r>
              <a:rPr lang="en-US" dirty="0"/>
              <a:t>include: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Humanizing the company. </a:t>
            </a:r>
          </a:p>
          <a:p>
            <a:r>
              <a:rPr lang="en-US" dirty="0"/>
              <a:t>Enhancing visibility. Humanizing the company</a:t>
            </a:r>
          </a:p>
          <a:p>
            <a:r>
              <a:rPr lang="en-US" dirty="0"/>
              <a:t>Enhancing visibility</a:t>
            </a:r>
          </a:p>
          <a:p>
            <a:r>
              <a:rPr lang="en-US" dirty="0"/>
              <a:t>Building credibility and trust</a:t>
            </a:r>
          </a:p>
          <a:p>
            <a:r>
              <a:rPr lang="en-US" dirty="0"/>
              <a:t>Establishing industry expertise</a:t>
            </a:r>
          </a:p>
          <a:p>
            <a:r>
              <a:rPr lang="en-US" dirty="0"/>
              <a:t>Promoting products and policies</a:t>
            </a:r>
          </a:p>
          <a:p>
            <a:r>
              <a:rPr lang="en-US" dirty="0"/>
              <a:t>Addressing important issues</a:t>
            </a:r>
          </a:p>
          <a:p>
            <a:r>
              <a:rPr lang="en-US" dirty="0"/>
              <a:t>Generating leads … and business</a:t>
            </a:r>
          </a:p>
          <a:p>
            <a:r>
              <a:rPr lang="en-US" dirty="0"/>
              <a:t>Defending the company against its critics</a:t>
            </a:r>
          </a:p>
          <a:p>
            <a:r>
              <a:rPr lang="en-US" dirty="0"/>
              <a:t>Who blogs?  In all likelihood, your customers and competitors. 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According to a </a:t>
            </a:r>
            <a:r>
              <a:rPr lang="en-US" dirty="0">
                <a:hlinkClick r:id="rId2" invalidUrl="http://www.hubspot.com/Portals/53/docs/ebooks/the state of inbound marketing final v3-2.pdf"/>
              </a:rPr>
              <a:t>recent survey</a:t>
            </a:r>
            <a:r>
              <a:rPr lang="en-US" dirty="0"/>
              <a:t> by HubSpot.com, a marketing software </a:t>
            </a:r>
            <a:r>
              <a:rPr lang="en-US" dirty="0" smtClean="0"/>
              <a:t>company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048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blog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Introduce yourself </a:t>
            </a:r>
          </a:p>
          <a:p>
            <a:r>
              <a:rPr lang="en-US" dirty="0" smtClean="0"/>
              <a:t>Discuss your aims in objectives regarding employment</a:t>
            </a:r>
          </a:p>
          <a:p>
            <a:r>
              <a:rPr lang="en-US" dirty="0" smtClean="0"/>
              <a:t>What qualifications are required for your preferred career?</a:t>
            </a:r>
          </a:p>
          <a:p>
            <a:r>
              <a:rPr lang="en-US" dirty="0" smtClean="0"/>
              <a:t>Do you need to undertake further study following the completion of your Degree?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58054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604</TotalTime>
  <Words>232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Gill Sans MT</vt:lpstr>
      <vt:lpstr>Gallery</vt:lpstr>
      <vt:lpstr>Applied internship bmbm6000</vt:lpstr>
      <vt:lpstr>Module introduction</vt:lpstr>
      <vt:lpstr>Indicative content</vt:lpstr>
      <vt:lpstr>Lecture Schedule</vt:lpstr>
      <vt:lpstr>Today we will….</vt:lpstr>
      <vt:lpstr>Blogging</vt:lpstr>
      <vt:lpstr>PowerPoint Presentation</vt:lpstr>
      <vt:lpstr>Today’s blog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for the Sports industry</dc:title>
  <dc:creator>Marie Pitson</dc:creator>
  <cp:lastModifiedBy>Marie Pitson</cp:lastModifiedBy>
  <cp:revision>7</cp:revision>
  <dcterms:created xsi:type="dcterms:W3CDTF">2017-10-03T06:16:32Z</dcterms:created>
  <dcterms:modified xsi:type="dcterms:W3CDTF">2020-01-31T07:55:27Z</dcterms:modified>
</cp:coreProperties>
</file>