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ink/ink1.xml" ContentType="application/inkml+xml"/>
  <Override PartName="/ppt/ink/ink2.xml" ContentType="application/inkml+xml"/>
  <Override PartName="/ppt/ink/ink3.xml" ContentType="application/inkml+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Lst>
  <p:sldSz cx="43891200" cy="32918400"/>
  <p:notesSz cx="6858000" cy="9144000"/>
  <p:defaultTextStyle>
    <a:defPPr>
      <a:defRPr lang="en-US"/>
    </a:defPPr>
    <a:lvl1pPr marL="0" algn="l" defTabSz="2194560" rtl="0" eaLnBrk="1" latinLnBrk="0" hangingPunct="1">
      <a:defRPr sz="8600" kern="1200">
        <a:solidFill>
          <a:schemeClr val="tx1"/>
        </a:solidFill>
        <a:latin typeface="+mn-lt"/>
        <a:ea typeface="+mn-ea"/>
        <a:cs typeface="+mn-cs"/>
      </a:defRPr>
    </a:lvl1pPr>
    <a:lvl2pPr marL="2194560" algn="l" defTabSz="2194560" rtl="0" eaLnBrk="1" latinLnBrk="0" hangingPunct="1">
      <a:defRPr sz="8600" kern="1200">
        <a:solidFill>
          <a:schemeClr val="tx1"/>
        </a:solidFill>
        <a:latin typeface="+mn-lt"/>
        <a:ea typeface="+mn-ea"/>
        <a:cs typeface="+mn-cs"/>
      </a:defRPr>
    </a:lvl2pPr>
    <a:lvl3pPr marL="4389120" algn="l" defTabSz="2194560" rtl="0" eaLnBrk="1" latinLnBrk="0" hangingPunct="1">
      <a:defRPr sz="8600" kern="1200">
        <a:solidFill>
          <a:schemeClr val="tx1"/>
        </a:solidFill>
        <a:latin typeface="+mn-lt"/>
        <a:ea typeface="+mn-ea"/>
        <a:cs typeface="+mn-cs"/>
      </a:defRPr>
    </a:lvl3pPr>
    <a:lvl4pPr marL="6583680" algn="l" defTabSz="2194560" rtl="0" eaLnBrk="1" latinLnBrk="0" hangingPunct="1">
      <a:defRPr sz="8600" kern="1200">
        <a:solidFill>
          <a:schemeClr val="tx1"/>
        </a:solidFill>
        <a:latin typeface="+mn-lt"/>
        <a:ea typeface="+mn-ea"/>
        <a:cs typeface="+mn-cs"/>
      </a:defRPr>
    </a:lvl4pPr>
    <a:lvl5pPr marL="8778240" algn="l" defTabSz="2194560" rtl="0" eaLnBrk="1" latinLnBrk="0" hangingPunct="1">
      <a:defRPr sz="8600" kern="1200">
        <a:solidFill>
          <a:schemeClr val="tx1"/>
        </a:solidFill>
        <a:latin typeface="+mn-lt"/>
        <a:ea typeface="+mn-ea"/>
        <a:cs typeface="+mn-cs"/>
      </a:defRPr>
    </a:lvl5pPr>
    <a:lvl6pPr marL="10972800" algn="l" defTabSz="2194560" rtl="0" eaLnBrk="1" latinLnBrk="0" hangingPunct="1">
      <a:defRPr sz="8600" kern="1200">
        <a:solidFill>
          <a:schemeClr val="tx1"/>
        </a:solidFill>
        <a:latin typeface="+mn-lt"/>
        <a:ea typeface="+mn-ea"/>
        <a:cs typeface="+mn-cs"/>
      </a:defRPr>
    </a:lvl6pPr>
    <a:lvl7pPr marL="13167360" algn="l" defTabSz="2194560" rtl="0" eaLnBrk="1" latinLnBrk="0" hangingPunct="1">
      <a:defRPr sz="8600" kern="1200">
        <a:solidFill>
          <a:schemeClr val="tx1"/>
        </a:solidFill>
        <a:latin typeface="+mn-lt"/>
        <a:ea typeface="+mn-ea"/>
        <a:cs typeface="+mn-cs"/>
      </a:defRPr>
    </a:lvl7pPr>
    <a:lvl8pPr marL="15361920" algn="l" defTabSz="2194560" rtl="0" eaLnBrk="1" latinLnBrk="0" hangingPunct="1">
      <a:defRPr sz="8600" kern="1200">
        <a:solidFill>
          <a:schemeClr val="tx1"/>
        </a:solidFill>
        <a:latin typeface="+mn-lt"/>
        <a:ea typeface="+mn-ea"/>
        <a:cs typeface="+mn-cs"/>
      </a:defRPr>
    </a:lvl8pPr>
    <a:lvl9pPr marL="17556480" algn="l" defTabSz="2194560" rtl="0" eaLnBrk="1" latinLnBrk="0" hangingPunct="1">
      <a:defRPr sz="86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0368">
          <p15:clr>
            <a:srgbClr val="A4A3A4"/>
          </p15:clr>
        </p15:guide>
        <p15:guide id="2" pos="13824">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80"/>
    <a:srgbClr val="3A7A3A"/>
    <a:srgbClr val="C0C0C0"/>
    <a:srgbClr val="FFFFFF"/>
    <a:srgbClr val="008000"/>
    <a:srgbClr val="000000"/>
    <a:srgbClr val="F1F4FB"/>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2D7E4B5-55DE-4A34-8A2A-D80D62895C48}" v="17" dt="2024-05-10T21:57:50.85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p:scale>
          <a:sx n="30" d="100"/>
          <a:sy n="30" d="100"/>
        </p:scale>
        <p:origin x="-1916" y="-344"/>
      </p:cViewPr>
      <p:guideLst>
        <p:guide orient="horz" pos="10368"/>
        <p:guide pos="13824"/>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7"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5-10T21:05:42.931"/>
    </inkml:context>
    <inkml:brush xml:id="br0">
      <inkml:brushProperty name="width" value="0.1" units="cm"/>
      <inkml:brushProperty name="height" value="0.1" units="cm"/>
      <inkml:brushProperty name="color" value="#3B3B3B"/>
    </inkml:brush>
  </inkml:definitions>
  <inkml:trace contextRef="#ctx0" brushRef="#br0">283 230 24575,'55'3'0,"1"3"0,-2 2 0,58 16 0,-89-18 0,10 1 0,285 52 0,-287-56 0,55 14 0,-73-13 0,0 0 0,0 1 0,0 1 0,-1 0 0,0 0 0,17 13 0,76 64 0,-83-66 0,-22-17 0,0 0 0,0 0 0,1 0 0,-1 1 0,0-1 0,0 0 0,0 0 0,0 0 0,1 1 0,-1-1 0,0 0 0,0 0 0,0 0 0,0 1 0,0-1 0,0 0 0,0 0 0,0 1 0,0-1 0,1 0 0,-1 0 0,0 1 0,0-1 0,0 0 0,0 0 0,-1 1 0,1-1 0,0 0 0,0 0 0,0 1 0,0-1 0,0 0 0,0 0 0,0 1 0,0-1 0,0 0 0,-1 0 0,1 0 0,0 1 0,0-1 0,0 0 0,0 0 0,-1 1 0,-14 4 0,-21-2 0,35-3 0,-55 0 0,1-3 0,1-1 0,-73-16 0,67 8 0,15 3 0,-55-16 0,87 20 0,0 0 0,1 0 0,-1-1 0,1-1 0,0 0 0,1-1 0,-1 0 0,-14-15 0,16 14 0,-31-30 0,38 37 0,0 0 0,0 0 0,1 0 0,-1 1 0,0-1 0,0 1 0,-1 0 0,1 0 0,0 0 0,0 0 0,-1 0 0,1 1 0,-4-1 0,6 1 0,0 0 0,1 0 0,-1 0 0,0 0 0,0 0 0,1 1 0,-1-1 0,0 0 0,1 0 0,-1 1 0,0-1 0,1 0 0,-1 1 0,1-1 0,-1 1 0,0-1 0,1 1 0,-1-1 0,1 1 0,-1-1 0,1 1 0,0 0 0,-1-1 0,1 1 0,0-1 0,-1 1 0,1 0 0,0 0 0,-1 0 0,-1 24 0,2-23 0,2 12 0,0 0 0,1 0 0,0 0 0,1-1 0,0 1 0,1-1 0,1 0 0,0 0 0,14 20 0,-20-33 0,0 0 0,0 0 0,-1 0 0,1 0 0,0 0 0,0 0 0,0 0 0,0 1 0,0-1 0,0 0 0,0 0 0,0 0 0,0 0 0,-1 0 0,1 0 0,0 0 0,0 0 0,0 0 0,0 0 0,0 0 0,0 0 0,0 0 0,0 0 0,0 1 0,0-1 0,0 0 0,0 0 0,0 0 0,0 0 0,0 0 0,0 0 0,0 0 0,0 0 0,-1 1 0,1-1 0,0 0 0,0 0 0,1 0 0,-1 0 0,0 0 0,0 0 0,0 0 0,0 0 0,0 1 0,0-1 0,0 0 0,0 0 0,0 0 0,0 0 0,0 0 0,0 0 0,0 0 0,0 0 0,0 0 0,0 0 0,0 0 0,0 1 0,1-1 0,-1 0 0,0 0 0,0 0 0,0 0 0,0 0 0,0 0 0,0 0 0,-11-6 0,-15-13 0,-17-22 0,21 19 0,-1 1 0,0 2 0,-36-24 0,40 32 0,0 1 0,-33-14 0,51 24 0,0 0 0,0-1 0,0 1 0,0-1 0,0 1 0,0 0 0,0 0 0,0-1 0,0 1 0,0 0 0,0 0 0,0 0 0,0 0 0,0 0 0,0 1 0,0-1 0,0 0 0,0 0 0,0 1 0,-1-1 0,2 1 0,0 0 0,0-1 0,-1 1 0,1-1 0,0 1 0,0-1 0,0 1 0,0 0 0,0-1 0,0 1 0,0-1 0,0 1 0,0 0 0,0-1 0,0 1 0,0-1 0,1 1 0,-1 0 0,0-1 0,0 1 0,1-1 0,-1 1 0,1 0 0,3 7 0,1-1 0,1 0 0,6 8 0,-4-5 0,-4-5 0,1 0 0,-1 0 0,1-1 0,-1 1 0,2-1 0,6 5 0,-11-8 0,0-1 0,-1 0 0,1 1 0,0-1 0,0 0 0,-1 0 0,1 0 0,0 1 0,0-1 0,-1 0 0,1 0 0,0 0 0,0 0 0,-1 0 0,1 0 0,0 0 0,0-1 0,-1 1 0,1 0 0,0 0 0,0-1 0,-1 1 0,1 0 0,0-1 0,-1 1 0,1 0 0,0-1 0,0 0 0,11-18 0,-8 11 0,-4 8 0,0 0 0,1 0 0,-1 0 0,0 0 0,0 0 0,0-1 0,0 1 0,0 0 0,1 0 0,-1 0 0,0 0 0,0 0 0,0 0 0,1 0 0,-1 0 0,0 0 0,0 0 0,0 0 0,0 0 0,1 0 0,-1 0 0,0 0 0,0 0 0,0 0 0,1 0 0,-1 0 0,0 0 0,0 0 0,0 0 0,0 0 0,1 1 0,-1-1 0,0 0 0,0 0 0,0 0 0,0 0 0,0 0 0,1 0 0,-1 0 0,0 1 0,0-1 0,0 0 0,8 10 0,-5-7 0,6 6 0,1 0 0,0 0 0,21 13 0,2 1 0,-8-6 0,-1-2 0,2 0 0,0-1 0,1-2 0,1-1 0,-1-1 0,2-1 0,-1-1 0,1-2 0,0-1 0,0-1 0,48 0 0,-29-7 0,-45 2 0,0 1 0,0-1 0,0 0 0,0 0 0,0 0 0,0 0 0,0 0 0,0 0 0,0-1 0,-1 0 0,1 1 0,2-4 0,-4 4 0,0 0 0,0 0 0,-1 0 0,1 0 0,0-1 0,-1 1 0,1 0 0,-1 0 0,0-1 0,1 1 0,-1 0 0,0-1 0,0 1 0,0 0 0,0-1 0,0 1 0,0 0 0,0-1 0,0 1 0,-1-2 0,-11-26 0,6 21 0,0 0 0,0 1 0,-1-1 0,1 1 0,-2 1 0,1-1 0,-13-7 0,-18-17 0,13 7 0,16 15 0,-1-1 0,0 1 0,0 0 0,0 1 0,-1 0 0,-1 1 0,1 0 0,-1 1 0,-21-8 0,18 10 0,0 0 0,1 0 0,0-1 0,0-1 0,1 0 0,0 0 0,-14-10 0,21 12 0,0 0 0,1 1 0,-1 0 0,-1 0 0,-6-2 0,12 4 0,-1 1 0,1 0 0,0-1 0,-1 1 0,1 0 0,-1 0 0,1 0 0,-1 0 0,1 0 0,-1 0 0,-2 1 0,3-1 0,1 0 0,-1 1 0,1-1 0,-1 0 0,1 1 0,-1-1 0,1 1 0,-1-1 0,1 1 0,-1-1 0,1 1 0,-1-1 0,1 1 0,0-1 0,-1 1 0,1 0 0,0-1 0,0 1 0,-1-1 0,1 1 0,0 0 0,0-1 0,0 1 0,0 0 0,0-1 0,0 2 0,0-1 0,0-1 0,0 0 0,0 0 0,0 1 0,0-1 0,0 0 0,0 0 0,0 1 0,0-1 0,1 0 0,-1 0 0,0 1 0,0-1 0,0 0 0,0 0 0,1 0 0,-1 1 0,0-1 0,0 0 0,0 0 0,1 0 0,-1 0 0,0 1 0,0-1 0,1 0 0,-1 0 0,0 0 0,0 0 0,1 0 0,-1 0 0,0 0 0,1 0 0,-1 0 0,0 0 0,0 0 0,1 0 0,-1 0 0,0 0 0,0 0 0,1 0 0,-1 0 0,12-3 0,-10 2 0,-1 1 0,1-1 0,-1 1 0,0-1 0,1 0 0,-1 1 0,0-1 0,0 0 0,0 0 0,1 0 0,-1 0 0,0 0 0,0 0 0,0 0 0,-1-1 0,1 1 0,0 0 0,0 0 0,-1-1 0,1 1 0,0 0 0,-1-1 0,0 1 0,1-1 0,-1 1 0,0-2 0,0 1 0,0 1 0,0 0 0,-1-1 0,1 1 0,-1 0 0,1-1 0,-1 1 0,1 0 0,-1 0 0,0 0 0,0 0 0,0 0 0,1-1 0,-1 1 0,0 1 0,0-1 0,0 0 0,-1 0 0,1 0 0,0 0 0,0 1 0,0-1 0,-1 1 0,1-1 0,0 1 0,0-1 0,-1 1 0,1 0 0,-2-1 0,1 1 0,-1-1 0,1 1 0,0 0 0,0-1 0,-1 1 0,1 0 0,0 0 0,0 1 0,-1-1 0,1 0 0,0 1 0,0-1 0,-1 1 0,1 0 0,0 0 0,0 0 0,-3 2 0,5-3 0,0 0 0,-1 1 0,1-1 0,0 0 0,0 1 0,0-1 0,0 0 0,0 1 0,0-1 0,0 0 0,0 1 0,0-1 0,0 0 0,0 1 0,0-1 0,0 0 0,0 1 0,0-1 0,0 0 0,0 1 0,0-1 0,1 0 0,-1 1 0,0-1 0,0 0 0,0 1 0,0-1 0,1 0 0,-1 0 0,0 1 0,0-1 0,1 0 0,-1 0 0,0 0 0,0 1 0,1-1 0,-1 0 0,0 0 0,1 0 0,-1 0 0,0 0 0,1 1 0,0-1 0,16 6 0,-3-2 0,-1 0 0,-1 1 0,1 0 0,-1 1 0,16 9 0,-25-13 0,0 1 0,0-1 0,0 0 0,0 1 0,0-1 0,0 1 0,-1 0 0,1 0 0,-1 0 0,0 0 0,0 1 0,0-1 0,0 0 0,-1 1 0,1 0 0,-1-1 0,0 1 0,0 0 0,0-1 0,-1 1 0,1 0 0,-1 0 0,0 0 0,-1 4 0,1-5 0,-1 0 0,0 0 0,0 0 0,-1 0 0,1 0 0,-1 0 0,1 0 0,-1 0 0,0 0 0,0-1 0,0 1 0,0-1 0,-1 0 0,1 1 0,-1-1 0,1 0 0,-1 0 0,0-1 0,0 1 0,0-1 0,0 1 0,0-1 0,-6 2 0,-2 0 0,0 0 0,-1 0 0,1-1 0,0-1 0,-18 1 0,17-2 0,1-1 0,-1-1 0,1 1 0,0-2 0,-1 0 0,1 0 0,0-1 0,1 0 0,-1-1 0,1 0 0,0-1 0,-11-7 0,-3-6 0,0-1 0,1-1 0,-25-30 0,36 40 0,0 0 0,-1 1 0,0 0 0,-16-8 0,15 9 0,1 0 0,0 0 0,-15-15 0,26 22 0,0 1 0,1-1 0,-1 1 0,1-1 0,0 0 0,-1 1 0,1-1 0,0 0 0,0 0 0,0 0 0,0 0 0,1 0 0,-1 0 0,0 0 0,1 0 0,-1 0 0,1 0 0,0-1 0,0 1 0,0 0 0,0 0 0,0 0 0,0 0 0,2-4 0,-1 4 0,0 1 0,0-1 0,0 1 0,0-1 0,1 1 0,-1 0 0,1 0 0,-1-1 0,1 1 0,-1 0 0,1 0 0,0 0 0,-1 1 0,1-1 0,0 0 0,0 1 0,0-1 0,0 1 0,-1-1 0,1 1 0,0 0 0,0 0 0,0 0 0,0 0 0,0 0 0,0 0 0,3 2 0,5-1 0,-1 1 0,1 1 0,-1-1 0,0 2 0,0-1 0,0 1 0,0 1 0,-1-1 0,1 2 0,7 5 0,10 11 0,38 38 0,-21-18 0,10 8 0,2-3 0,63 41 0,-91-74 0,1 0 0,0-1 0,39 11 0,47 20 0,1 11 0,-112-54 0,-1 1 0,1-1 0,-1 0 0,1-1 0,0 1 0,-1 0 0,1-1 0,0 1 0,0-1 0,-1 0 0,5 0 0,-6 0 0,0-1 0,0 1 0,-1 0 0,1 0 0,0-1 0,-1 1 0,1-1 0,0 1 0,-1 0 0,1-1 0,-1 1 0,1-1 0,-1 1 0,1-1 0,-1 0 0,1 1 0,-1-1 0,0 0 0,1 1 0,-1-1 0,0 0 0,1 1 0,-1-1 0,0 0 0,0 1 0,0-1 0,1 0 0,-1 0 0,0 1 0,0-1 0,0 0 0,0 0 0,-1 1 0,1-1 0,0 0 0,0 0 0,0 1 0,0-1 0,-1 0 0,1 1 0,0-1 0,-1 0 0,0 0 0,-2-7 0,-1-1 0,0 2 0,0-1 0,-1 0 0,0 1 0,-8-9 0,-40-41 0,38 42 0,6 6 0,-15-15 0,-33-27 0,48 44 0,-1 0 0,1 1 0,-1 1 0,0 0 0,0 0 0,-1 1 0,-19-6 0,24 9 0,-146-40 0,131 34 0,1-2 0,0 0 0,0 0 0,1-2 0,-22-16 0,4 2 0,0 2 0,-75-32 0,77 38 0,-55-18 0,29 12 0,46 19 0,25 11 0,-1 0 0,130 108 0,-91-75 0,97 64 0,-81-61 0,-29-19 0,1-1 0,0-2 0,2-1 0,0-2 0,62 19 0,-53-20 0,-1 1 0,51 30 0,-60-29 0,1-1 0,0-1 0,76 20 0,-47-23 0,0 3 0,94 38 0,51 55 0,-166-84 0,-39-22 0,0 0 0,0 1 0,0 0 0,-1 0 0,0 1 0,10 10 0,-16-16 0,0 0 0,0 0 0,1 0 0,-1 1 0,0-1 0,0 0 0,0 0 0,0 0 0,1 0 0,-1 0 0,0 1 0,0-1 0,0 0 0,0 0 0,0 0 0,0 1 0,0-1 0,0 0 0,0 0 0,1 0 0,-1 1 0,0-1 0,0 0 0,0 0 0,0 1 0,0-1 0,0 0 0,0 0 0,0 0 0,-1 1 0,1-1 0,0 0 0,0 0 0,0 1 0,0-1 0,0 0 0,0 0 0,0 0 0,-1 1 0,-9-1 0,-16-8 0,4-2 0,0-1 0,1-1 0,1 0 0,-30-26 0,-2 0 0,26 20 0,-92-56 0,103 66 0,-1 1 0,1 1 0,-1 0 0,0 1 0,-1 1 0,-22-3 0,-34-5 0,-98-28 0,77 6 0,58 20 0,19 6 0,0-1 0,1-1 0,0-1 0,0 0 0,1-1 0,1 0 0,-23-26 0,-39-32 0,-7 12 0,73 49 0,10 9 0,0 0 0,0 0 0,0 0 0,0 0 0,0 0 0,0 0 0,0 0 0,0 0 0,0 0 0,0 0 0,0 0 0,0 0 0,0 0 0,0 0 0,1 0 0,-1 0 0,0 0 0,0 0 0,0 0 0,0 0 0,0 0 0,0 0 0,0 0 0,0 0 0,0 0 0,0 0 0,0 0 0,0 0 0,0 0 0,0 0 0,0-1 0,0 1 0,0 0 0,0 0 0,0 0 0,0 0 0,0 0 0,0 0 0,0 0 0,0 0 0,0 0 0,0 0 0,0 0 0,0 0 0,0 0 0,0 0 0,0 0 0,0 0 0,0 0 0,0 0 0,0 0 0,0-1 0,0 1 0,0 0 0,0 0 0,0 0 0,0 0 0,0 0 0,19 11 0,33 26 0,-57-41 0,-1 0 0,1 0 0,-1 1 0,0-1 0,0 1 0,0 1 0,0-1 0,0 1 0,0 0 0,-1 1 0,-8-2 0,-17-6 0,26 5 0,13 1 0,26-1 0,-13 2 0,-20 2 0,1 0 0,0 0 0,0-1 0,0 1 0,0 0 0,0 0 0,0-1 0,0 1 0,-1-1 0,1 1 0,0-1 0,0 1 0,0-1 0,-1 1 0,1-1 0,0 0 0,-1 1 0,1-1 0,-1 0 0,1 0 0,-1 1 0,1-1 0,-1 0 0,1 0 0,-1 0 0,0 0 0,0 0 0,1 1 0,-1-1 0,0 0 0,0 0 0,0 0 0,0 0 0,0 0 0,0 0 0,0 0 0,0 0 0,0 0 0,0 0 0,-1 0 0,1 1 0,-1-3 0,0 0 0,-1-1 0,0 1 0,0 0 0,0-1 0,0 1 0,0 0 0,-1 0 0,1 1 0,-6-6 0,3 5 0,0 0 0,0 0 0,1 1 0,-1 0 0,-1 0 0,1 0 0,0 0 0,-9-1 0,13 3 0,0 0 0,-1 0 0,1 0 0,0 0 0,-1 0 0,1 0 0,0 0 0,-1 0 0,1 0 0,0 1 0,-1-1 0,1 1 0,0-1 0,0 1 0,0-1 0,-1 1 0,0 0 0,1 0 0,1 0 0,-1 0 0,0 0 0,1 0 0,-1 0 0,1 0 0,0 0 0,-1 1 0,1-1 0,0 0 0,-1 0 0,1 0 0,0 0 0,0 0 0,0 1 0,0-1 0,0 0 0,0 0 0,1 0 0,-1 0 0,0 1 0,1-1 0,0 1 0,2 8 0,-1-3 0,0 1 0,0 0 0,0-1 0,0 11 0,-2-17 0,0 0 0,0 1 0,1-1 0,-2 0 0,1 0 0,0 1 0,0-1 0,0 0 0,0 0 0,-1 0 0,1 1 0,-1-1 0,1 0 0,-1 0 0,1 0 0,-1 0 0,0 0 0,1 0 0,-1 0 0,0 0 0,0 0 0,0 0 0,0 0 0,0 0 0,0-1 0,0 1 0,0 0 0,0-1 0,0 1 0,0-1 0,0 1 0,0-1 0,0 1 0,-3-1 0,-4 1 0,0 0 0,-1-1 0,1-1 0,-1 1 0,1-1 0,-16-4 0,2-1 0,-29-13 0,28 8 0,1-1 0,0-1 0,1-1 0,1-1 0,0-1 0,-33-35 0,39 35 0,1-1 0,1 0 0,-20-37 0,31 54 0,0-1 0,0-1 0,1 1 0,-1 0 0,0-1 0,0 1 0,1-1 0,-1 1 0,0-1 0,1 1 0,0-1 0,-1 1 0,1-1 0,0 0 0,0 1 0,0-1 0,0 1 0,0-1 0,0 0 0,0 1 0,1-1 0,-1 1 0,0-1 0,1 1 0,0-1 0,0-1 0,0 2 0,1 0 0,-1 0 0,0 1 0,0-1 0,1 1 0,-1-1 0,1 1 0,-1-1 0,0 1 0,1 0 0,-1 0 0,1 0 0,-1 0 0,0 0 0,1 0 0,-1 0 0,1 0 0,-1 0 0,0 1 0,1-1 0,-1 0 0,1 1 0,-1-1 0,0 1 0,0 0 0,1-1 0,1 3 0,59 35 0,-23-12 0,87 59 0,-30-18 0,-67-48 0,0 1 0,-2 1 0,-1 2 0,0 1 0,38 47 0,-79-88 0,-1 0 0,-1 2 0,0 0 0,-1 1 0,-31-19 0,-26-20 0,61 43 0,4 2 0,0 0 0,-13-15 0,23 23 0,0 0 0,0 0 0,0 0 0,0 1 0,0-1 0,1 0 0,-1 0 0,0 0 0,0 0 0,0 0 0,0 0 0,0 0 0,0 0 0,1 0 0,-1 0 0,0 0 0,0-1 0,0 1 0,0 0 0,0 0 0,1 0 0,-1 0 0,0 0 0,0 0 0,0 0 0,0 0 0,0 0 0,0 0 0,0 0 0,1-1 0,-1 1 0,0 0 0,0 0 0,0 0 0,0 0 0,0 0 0,0 0 0,0 0 0,0-1 0,0 1 0,0 0 0,0 0 0,0 0 0,0 0 0,0 0 0,0-1 0,0 1 0,0 0 0,0 0 0,0 0 0,0 0 0,0 0 0,0-1 0,0 1 0,0 0 0,0 0 0,0 0 0,0 0 0,0 0 0,0 0 0,0-1 0,0 1 0,-1 0 0,1 0 0,0 0 0,0 0 0,15 2 0,-13-1 0,23 4 0,6 2 0,0 0 0,32 14 0,-55-18 0,0 1 0,0 0 0,0 0 0,-1 0 0,0 1 0,0 0 0,0 1 0,0-1 0,-1 1 0,0 0 0,0 1 0,8 12 0,49 111 0,-55-111 0,-9-17 0,-4-6 0,-8-8 0,-20-19 0,-1 1 0,-2 2 0,-45-27 0,40 27 0,36 25 0,0 0 0,1-1 0,-1 0 0,-5-6 0,9 9 0,1 1 0,-1-1 0,1 1 0,0-1 0,-1 1 0,1-1 0,0 1 0,0-1 0,-1 1 0,1-1 0,0 1 0,0-1 0,0 0 0,0 1 0,0-1 0,0 1 0,0-1 0,0 1 0,0-1 0,0 0 0,0 0 0,1 0 0,-1 0 0,1 1 0,-1-1 0,1 0 0,0 1 0,-1-1 0,1 1 0,0-1 0,-1 1 0,1-1 0,0 1 0,0-1 0,0 1 0,0 0 0,-1-1 0,1 1 0,0 0 0,0 0 0,1 0 0,7-2 0,0 0 0,0 1 0,0 0 0,1 1 0,-1 0 0,0 0 0,0 1 0,0 0 0,0 1 0,0 0 0,0 0 0,0 1 0,0 0 0,-1 0 0,0 1 0,0 1 0,10 5 0,82 57 0,-149-76 0,26 4 0,1-1 0,-1-1 0,1-1 0,-40-21 0,47 21 0,2-1 0,-1-1 0,1 0 0,1 0 0,0-1 0,0-1 0,1 0 0,-10-14 0,9 11 0,-27-26 0,11 11 0,26 27-1365</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5-10T21:08:59.167"/>
    </inkml:context>
    <inkml:brush xml:id="br0">
      <inkml:brushProperty name="width" value="0.35" units="cm"/>
      <inkml:brushProperty name="height" value="0.35" units="cm"/>
      <inkml:brushProperty name="color" value="#3B3B3B"/>
    </inkml:brush>
  </inkml:definitions>
  <inkml:trace contextRef="#ctx0" brushRef="#br0">0 722 24575,'16'0'0,"-9"-1"0,0 1 0,0 0 0,1 1 0,8 1 0,-14-1 0,1 0 0,-1 0 0,0 0 0,0 0 0,1 0 0,-1 0 0,0 0 0,0 1 0,0-1 0,0 1 0,-1-1 0,1 1 0,0 0 0,-1 0 0,1 0 0,1 3 0,4 4 0,0-1 0,0 1 0,1-2 0,0 1 0,1-1 0,-1 0 0,1-1 0,10 6 0,-6-4 0,0 0 0,-1 1 0,17 18 0,84 90 0,-106-110 0,1-1 0,0 0 0,0-1 0,1 0 0,9 5 0,19 11 0,-22-12 0,-11-7 0,-1 0 0,1 1 0,-1-1 0,1 1 0,-1-1 0,0 1 0,0 0 0,0 0 0,-1 1 0,4 3 0,-1 1 0,2 0 0,-1-1 0,1 0 0,13 11 0,6 5 0,-4-3 0,-16-15 0,-1 0 0,1 0 0,-1 1 0,0 0 0,0 0 0,5 8 0,-8-10 0,1 0 0,0-1 0,1 1 0,-1 0 0,5 3 0,16 19 0,-16-16 0,0 0 0,1 0 0,0-1 0,1-1 0,18 14 0,-24-19 0,1 0 0,-1 0 0,1-1 0,0 0 0,0 1 0,0-2 0,0 1 0,9 1 0,-10-2 0,1 0 0,-1 0 0,0 1 0,0-1 0,0 1 0,0-1 0,0 1 0,0 1 0,0-1 0,-1 1 0,1-1 0,3 4 0,-3-2 0,1 0 0,-1 0 0,1-1 0,0 0 0,10 5 0,19 13 0,-26-15 0,0-1 0,1 1 0,-1-2 0,1 1 0,0-1 0,15 4 0,-15-5 0,1 1 0,-1 0 0,0 0 0,-1 0 0,1 1 0,14 12 0,61 52 0,-57-52 0,-23-16 0,0 1 0,0 0 0,-1 0 0,1 1 0,0-1 0,-1 1 0,3 3 0,77 70 0,-13-19 0,9 13 0,-73-65 0,0 0 0,0 0 0,14 7 0,11 9 0,-10-5 0,32 18 0,2 1 0,-38-22 0,4 2 0,26 15 0,-23-19 0,-19-9 0,0 0 0,0 0 0,-1 1 0,1-1 0,-1 1 0,1 0 0,-1 0 0,0 0 0,0 1 0,5 6 0,-7-8 0,1 0 0,-1 1 0,1-1 0,0 0 0,-1 0 0,1 0 0,0 0 0,0-1 0,0 1 0,4 0 0,-3 0 0,0 0 0,0-1 0,-1 1 0,1 1 0,0-1 0,5 6 0,49 36 0,5 14 0,1 5 0,-54-54 0,7 7 0,1-2 0,30 21 0,-20-17 0,-20-11 0,0-2 0,19 10 0,14 6 0,-30-14 0,0-1 0,1-1 0,0 0 0,21 6 0,-17-6 0,-1-1 0,-1 2 0,25 12 0,17 7 0,-46-22 0,-1-1 0,1 0 0,19 0 0,6 2 0,30 3 0,133-1 0,-141-6 0,58 10 0,-81-10 0,-20 1 0,1 0 0,-1-2 0,0 0 0,1 0 0,-1-2 0,22-5 0,-30 6 0,-1-1 0,1 1 0,-1-1 0,0 0 0,0 0 0,0-1 0,9-7 0,24-20 0,-20 16 0,0 0 0,-1-1 0,0 0 0,15-22 0,-29 35 0,0-1 0,0 0 0,-1 0 0,1 0 0,-1 0 0,0 0 0,0-1 0,0 1 0,-1-1 0,1 1 0,-1-1 0,0 0 0,0-5 0,0 4 0,1-1 0,0 1 0,0-1 0,0 1 0,1 0 0,0 0 0,0 0 0,1 1 0,6-9 0,-6 8 0,1 0 0,-1-1 0,0 0 0,-1 1 0,0-1 0,4-12 0,0-5 0,1 1 0,2 0 0,0 0 0,20-30 0,-11 22 0,-14 25 0,0-1 0,-1 0 0,0 0 0,0 0 0,-1 0 0,0-1 0,0 0 0,0 1 0,-1-1 0,0 0 0,-1 0 0,0 0 0,0-10 0,6-91 0,-6 94 0,2-40 0,-3 39 0,0 0 0,2 1 0,0-1 0,7-29 0,2 3 0,-9 30 0,1 1 0,0 0 0,8-17 0,10-46 0,-12 50 0,-1 0 0,-1-1 0,6-40 0,-3-42 0,9 25 0,-10 50 0,6-50 0,-13 6 0,-3 56 0,1 0 0,6-40 0,-1 35 0,-4 14 0,1 1 0,1-1 0,0 1 0,7-19 0,-1 9 0,-2-1 0,0 0 0,4-29 0,5-13 0,5 4 0,-12 37 0,8-32 0,2-50 0,-16 95 0,0-1 0,1 1 0,0-1 0,1 1 0,0 1 0,0-1 0,1 1 0,6-8 0,-3 3 0,0 2 0,1-1 0,16-14 0,1-1 0,-18 19 0,1 0 0,0 0 0,0 0 0,20-9 0,10-8 0,-33 21 0,0 1 0,0 0 0,0 0 0,0 0 0,8-1 0,4-1 0,4-2 0,1 1 0,0 2 0,0 0 0,33-1 0,-28 4 0,-8 0 0,0 1 0,0 0 0,22 4 0,-33-1 0,0 0 0,-1 1 0,17 8 0,2 1 0,-22-11 0,-1 1 0,0 0 0,0 0 0,0 1 0,-1 0 0,6 4 0,-6-3 0,1-1 0,0 0 0,1 0 0,-1 0 0,7 2 0,-8-3 0,-1 0 0,1-1 0,-1 1 0,1 1 0,-1-1 0,0 0 0,0 1 0,-1-1 0,1 1 0,-1 0 0,4 7 0,4 6 0,-8-13 0,0 0 0,0 1 0,0 0 0,0-1 0,-1 1 0,1 8 0,7 19 0,-7-26 40,0 0 0,-1 0 0,1 0 0,-1 1-1,-1-1 1,1 0 0,-2 12 0,1-10-461,0 1 0,1-1 0,1 13 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5-10T21:09:26.338"/>
    </inkml:context>
    <inkml:brush xml:id="br0">
      <inkml:brushProperty name="width" value="0.35" units="cm"/>
      <inkml:brushProperty name="height" value="0.35" units="cm"/>
      <inkml:brushProperty name="color" value="#3B3B3B"/>
    </inkml:brush>
  </inkml:definitions>
  <inkml:trace contextRef="#ctx0" brushRef="#br0">0 1 24575</inkml:trace>
</inkml:ink>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3291840" y="10226042"/>
            <a:ext cx="37307520" cy="7056120"/>
          </a:xfrm>
        </p:spPr>
        <p:txBody>
          <a:bodyPr/>
          <a:lstStyle/>
          <a:p>
            <a:r>
              <a:rPr lang="en-US"/>
              <a:t>Click to edit Master title style</a:t>
            </a:r>
          </a:p>
        </p:txBody>
      </p:sp>
      <p:sp>
        <p:nvSpPr>
          <p:cNvPr id="3" name="Subtitle 2"/>
          <p:cNvSpPr>
            <a:spLocks noGrp="1"/>
          </p:cNvSpPr>
          <p:nvPr>
            <p:ph type="subTitle" idx="1"/>
          </p:nvPr>
        </p:nvSpPr>
        <p:spPr>
          <a:xfrm>
            <a:off x="6583680" y="18653760"/>
            <a:ext cx="30723840" cy="8412480"/>
          </a:xfrm>
        </p:spPr>
        <p:txBody>
          <a:bodyPr/>
          <a:lstStyle>
            <a:lvl1pPr marL="0" indent="0" algn="ctr">
              <a:buNone/>
              <a:defRPr>
                <a:solidFill>
                  <a:schemeClr val="tx1">
                    <a:tint val="75000"/>
                  </a:schemeClr>
                </a:solidFill>
              </a:defRPr>
            </a:lvl1pPr>
            <a:lvl2pPr marL="2194560" indent="0" algn="ctr">
              <a:buNone/>
              <a:defRPr>
                <a:solidFill>
                  <a:schemeClr val="tx1">
                    <a:tint val="75000"/>
                  </a:schemeClr>
                </a:solidFill>
              </a:defRPr>
            </a:lvl2pPr>
            <a:lvl3pPr marL="4389120" indent="0" algn="ctr">
              <a:buNone/>
              <a:defRPr>
                <a:solidFill>
                  <a:schemeClr val="tx1">
                    <a:tint val="75000"/>
                  </a:schemeClr>
                </a:solidFill>
              </a:defRPr>
            </a:lvl3pPr>
            <a:lvl4pPr marL="6583680" indent="0" algn="ctr">
              <a:buNone/>
              <a:defRPr>
                <a:solidFill>
                  <a:schemeClr val="tx1">
                    <a:tint val="75000"/>
                  </a:schemeClr>
                </a:solidFill>
              </a:defRPr>
            </a:lvl4pPr>
            <a:lvl5pPr marL="8778240" indent="0" algn="ctr">
              <a:buNone/>
              <a:defRPr>
                <a:solidFill>
                  <a:schemeClr val="tx1">
                    <a:tint val="75000"/>
                  </a:schemeClr>
                </a:solidFill>
              </a:defRPr>
            </a:lvl5pPr>
            <a:lvl6pPr marL="10972800" indent="0" algn="ctr">
              <a:buNone/>
              <a:defRPr>
                <a:solidFill>
                  <a:schemeClr val="tx1">
                    <a:tint val="75000"/>
                  </a:schemeClr>
                </a:solidFill>
              </a:defRPr>
            </a:lvl6pPr>
            <a:lvl7pPr marL="13167360" indent="0" algn="ctr">
              <a:buNone/>
              <a:defRPr>
                <a:solidFill>
                  <a:schemeClr val="tx1">
                    <a:tint val="75000"/>
                  </a:schemeClr>
                </a:solidFill>
              </a:defRPr>
            </a:lvl7pPr>
            <a:lvl8pPr marL="15361920" indent="0" algn="ctr">
              <a:buNone/>
              <a:defRPr>
                <a:solidFill>
                  <a:schemeClr val="tx1">
                    <a:tint val="75000"/>
                  </a:schemeClr>
                </a:solidFill>
              </a:defRPr>
            </a:lvl8pPr>
            <a:lvl9pPr marL="1755648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6FE19A9F-2C06-A149-AC51-E1F713EEFAF2}" type="datetimeFigureOut">
              <a:rPr lang="en-US" smtClean="0"/>
              <a:pPr/>
              <a:t>5/10/2024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45F903B-9127-E64B-B207-408E921283AF}"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6FE19A9F-2C06-A149-AC51-E1F713EEFAF2}" type="datetimeFigureOut">
              <a:rPr lang="en-US" smtClean="0"/>
              <a:pPr/>
              <a:t>5/10/2024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45F903B-9127-E64B-B207-408E921283AF}"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467102" y="21153122"/>
            <a:ext cx="37307520" cy="6537960"/>
          </a:xfrm>
        </p:spPr>
        <p:txBody>
          <a:bodyPr anchor="t"/>
          <a:lstStyle>
            <a:lvl1pPr algn="l">
              <a:defRPr sz="19200" b="1" cap="all"/>
            </a:lvl1pPr>
          </a:lstStyle>
          <a:p>
            <a:r>
              <a:rPr lang="en-US"/>
              <a:t>Click to edit Master title style</a:t>
            </a:r>
          </a:p>
        </p:txBody>
      </p:sp>
      <p:sp>
        <p:nvSpPr>
          <p:cNvPr id="3" name="Text Placeholder 2"/>
          <p:cNvSpPr>
            <a:spLocks noGrp="1"/>
          </p:cNvSpPr>
          <p:nvPr>
            <p:ph type="body" idx="1"/>
          </p:nvPr>
        </p:nvSpPr>
        <p:spPr>
          <a:xfrm>
            <a:off x="3467102" y="13952225"/>
            <a:ext cx="37307520" cy="7200898"/>
          </a:xfrm>
        </p:spPr>
        <p:txBody>
          <a:bodyPr anchor="b"/>
          <a:lstStyle>
            <a:lvl1pPr marL="0" indent="0">
              <a:buNone/>
              <a:defRPr sz="9600">
                <a:solidFill>
                  <a:schemeClr val="tx1">
                    <a:tint val="75000"/>
                  </a:schemeClr>
                </a:solidFill>
              </a:defRPr>
            </a:lvl1pPr>
            <a:lvl2pPr marL="2194560" indent="0">
              <a:buNone/>
              <a:defRPr sz="8600">
                <a:solidFill>
                  <a:schemeClr val="tx1">
                    <a:tint val="75000"/>
                  </a:schemeClr>
                </a:solidFill>
              </a:defRPr>
            </a:lvl2pPr>
            <a:lvl3pPr marL="4389120" indent="0">
              <a:buNone/>
              <a:defRPr sz="7700">
                <a:solidFill>
                  <a:schemeClr val="tx1">
                    <a:tint val="75000"/>
                  </a:schemeClr>
                </a:solidFill>
              </a:defRPr>
            </a:lvl3pPr>
            <a:lvl4pPr marL="6583680" indent="0">
              <a:buNone/>
              <a:defRPr sz="6700">
                <a:solidFill>
                  <a:schemeClr val="tx1">
                    <a:tint val="75000"/>
                  </a:schemeClr>
                </a:solidFill>
              </a:defRPr>
            </a:lvl4pPr>
            <a:lvl5pPr marL="8778240" indent="0">
              <a:buNone/>
              <a:defRPr sz="6700">
                <a:solidFill>
                  <a:schemeClr val="tx1">
                    <a:tint val="75000"/>
                  </a:schemeClr>
                </a:solidFill>
              </a:defRPr>
            </a:lvl5pPr>
            <a:lvl6pPr marL="10972800" indent="0">
              <a:buNone/>
              <a:defRPr sz="6700">
                <a:solidFill>
                  <a:schemeClr val="tx1">
                    <a:tint val="75000"/>
                  </a:schemeClr>
                </a:solidFill>
              </a:defRPr>
            </a:lvl6pPr>
            <a:lvl7pPr marL="13167360" indent="0">
              <a:buNone/>
              <a:defRPr sz="6700">
                <a:solidFill>
                  <a:schemeClr val="tx1">
                    <a:tint val="75000"/>
                  </a:schemeClr>
                </a:solidFill>
              </a:defRPr>
            </a:lvl7pPr>
            <a:lvl8pPr marL="15361920" indent="0">
              <a:buNone/>
              <a:defRPr sz="6700">
                <a:solidFill>
                  <a:schemeClr val="tx1">
                    <a:tint val="75000"/>
                  </a:schemeClr>
                </a:solidFill>
              </a:defRPr>
            </a:lvl8pPr>
            <a:lvl9pPr marL="17556480" indent="0">
              <a:buNone/>
              <a:defRPr sz="67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FE19A9F-2C06-A149-AC51-E1F713EEFAF2}" type="datetimeFigureOut">
              <a:rPr lang="en-US" smtClean="0"/>
              <a:pPr/>
              <a:t>5/10/2024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45F903B-9127-E64B-B207-408E921283AF}"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0530842" y="36865560"/>
            <a:ext cx="94442280" cy="104279702"/>
          </a:xfrm>
        </p:spPr>
        <p:txBody>
          <a:bodyPr/>
          <a:lstStyle>
            <a:lvl1pPr>
              <a:defRPr sz="13400"/>
            </a:lvl1pPr>
            <a:lvl2pPr>
              <a:defRPr sz="11500"/>
            </a:lvl2pPr>
            <a:lvl3pPr>
              <a:defRPr sz="9600"/>
            </a:lvl3pPr>
            <a:lvl4pPr>
              <a:defRPr sz="8600"/>
            </a:lvl4pPr>
            <a:lvl5pPr>
              <a:defRPr sz="8600"/>
            </a:lvl5pPr>
            <a:lvl6pPr>
              <a:defRPr sz="8600"/>
            </a:lvl6pPr>
            <a:lvl7pPr>
              <a:defRPr sz="8600"/>
            </a:lvl7pPr>
            <a:lvl8pPr>
              <a:defRPr sz="8600"/>
            </a:lvl8pPr>
            <a:lvl9pPr>
              <a:defRPr sz="8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105704642" y="36865560"/>
            <a:ext cx="94442280" cy="104279702"/>
          </a:xfrm>
        </p:spPr>
        <p:txBody>
          <a:bodyPr/>
          <a:lstStyle>
            <a:lvl1pPr>
              <a:defRPr sz="13400"/>
            </a:lvl1pPr>
            <a:lvl2pPr>
              <a:defRPr sz="11500"/>
            </a:lvl2pPr>
            <a:lvl3pPr>
              <a:defRPr sz="9600"/>
            </a:lvl3pPr>
            <a:lvl4pPr>
              <a:defRPr sz="8600"/>
            </a:lvl4pPr>
            <a:lvl5pPr>
              <a:defRPr sz="8600"/>
            </a:lvl5pPr>
            <a:lvl6pPr>
              <a:defRPr sz="8600"/>
            </a:lvl6pPr>
            <a:lvl7pPr>
              <a:defRPr sz="8600"/>
            </a:lvl7pPr>
            <a:lvl8pPr>
              <a:defRPr sz="8600"/>
            </a:lvl8pPr>
            <a:lvl9pPr>
              <a:defRPr sz="8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6FE19A9F-2C06-A149-AC51-E1F713EEFAF2}" type="datetimeFigureOut">
              <a:rPr lang="en-US" smtClean="0"/>
              <a:pPr/>
              <a:t>5/10/2024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45F903B-9127-E64B-B207-408E921283AF}"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194560" y="1318262"/>
            <a:ext cx="39502080" cy="54864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2194560" y="7368542"/>
            <a:ext cx="19392902" cy="3070858"/>
          </a:xfrm>
        </p:spPr>
        <p:txBody>
          <a:bodyPr anchor="b"/>
          <a:lstStyle>
            <a:lvl1pPr marL="0" indent="0">
              <a:buNone/>
              <a:defRPr sz="11500" b="1"/>
            </a:lvl1pPr>
            <a:lvl2pPr marL="2194560" indent="0">
              <a:buNone/>
              <a:defRPr sz="9600" b="1"/>
            </a:lvl2pPr>
            <a:lvl3pPr marL="4389120" indent="0">
              <a:buNone/>
              <a:defRPr sz="8600" b="1"/>
            </a:lvl3pPr>
            <a:lvl4pPr marL="6583680" indent="0">
              <a:buNone/>
              <a:defRPr sz="7700" b="1"/>
            </a:lvl4pPr>
            <a:lvl5pPr marL="8778240" indent="0">
              <a:buNone/>
              <a:defRPr sz="7700" b="1"/>
            </a:lvl5pPr>
            <a:lvl6pPr marL="10972800" indent="0">
              <a:buNone/>
              <a:defRPr sz="7700" b="1"/>
            </a:lvl6pPr>
            <a:lvl7pPr marL="13167360" indent="0">
              <a:buNone/>
              <a:defRPr sz="7700" b="1"/>
            </a:lvl7pPr>
            <a:lvl8pPr marL="15361920" indent="0">
              <a:buNone/>
              <a:defRPr sz="7700" b="1"/>
            </a:lvl8pPr>
            <a:lvl9pPr marL="17556480" indent="0">
              <a:buNone/>
              <a:defRPr sz="7700" b="1"/>
            </a:lvl9pPr>
          </a:lstStyle>
          <a:p>
            <a:pPr lvl="0"/>
            <a:r>
              <a:rPr lang="en-US"/>
              <a:t>Click to edit Master text styles</a:t>
            </a:r>
          </a:p>
        </p:txBody>
      </p:sp>
      <p:sp>
        <p:nvSpPr>
          <p:cNvPr id="4" name="Content Placeholder 3"/>
          <p:cNvSpPr>
            <a:spLocks noGrp="1"/>
          </p:cNvSpPr>
          <p:nvPr>
            <p:ph sz="half" idx="2"/>
          </p:nvPr>
        </p:nvSpPr>
        <p:spPr>
          <a:xfrm>
            <a:off x="2194560" y="10439400"/>
            <a:ext cx="19392902" cy="18966182"/>
          </a:xfrm>
        </p:spPr>
        <p:txBody>
          <a:bodyPr/>
          <a:lstStyle>
            <a:lvl1pPr>
              <a:defRPr sz="11500"/>
            </a:lvl1pPr>
            <a:lvl2pPr>
              <a:defRPr sz="9600"/>
            </a:lvl2pPr>
            <a:lvl3pPr>
              <a:defRPr sz="8600"/>
            </a:lvl3pPr>
            <a:lvl4pPr>
              <a:defRPr sz="7700"/>
            </a:lvl4pPr>
            <a:lvl5pPr>
              <a:defRPr sz="7700"/>
            </a:lvl5pPr>
            <a:lvl6pPr>
              <a:defRPr sz="7700"/>
            </a:lvl6pPr>
            <a:lvl7pPr>
              <a:defRPr sz="7700"/>
            </a:lvl7pPr>
            <a:lvl8pPr>
              <a:defRPr sz="7700"/>
            </a:lvl8pPr>
            <a:lvl9pPr>
              <a:defRPr sz="77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22296122" y="7368542"/>
            <a:ext cx="19400520" cy="3070858"/>
          </a:xfrm>
        </p:spPr>
        <p:txBody>
          <a:bodyPr anchor="b"/>
          <a:lstStyle>
            <a:lvl1pPr marL="0" indent="0">
              <a:buNone/>
              <a:defRPr sz="11500" b="1"/>
            </a:lvl1pPr>
            <a:lvl2pPr marL="2194560" indent="0">
              <a:buNone/>
              <a:defRPr sz="9600" b="1"/>
            </a:lvl2pPr>
            <a:lvl3pPr marL="4389120" indent="0">
              <a:buNone/>
              <a:defRPr sz="8600" b="1"/>
            </a:lvl3pPr>
            <a:lvl4pPr marL="6583680" indent="0">
              <a:buNone/>
              <a:defRPr sz="7700" b="1"/>
            </a:lvl4pPr>
            <a:lvl5pPr marL="8778240" indent="0">
              <a:buNone/>
              <a:defRPr sz="7700" b="1"/>
            </a:lvl5pPr>
            <a:lvl6pPr marL="10972800" indent="0">
              <a:buNone/>
              <a:defRPr sz="7700" b="1"/>
            </a:lvl6pPr>
            <a:lvl7pPr marL="13167360" indent="0">
              <a:buNone/>
              <a:defRPr sz="7700" b="1"/>
            </a:lvl7pPr>
            <a:lvl8pPr marL="15361920" indent="0">
              <a:buNone/>
              <a:defRPr sz="7700" b="1"/>
            </a:lvl8pPr>
            <a:lvl9pPr marL="17556480" indent="0">
              <a:buNone/>
              <a:defRPr sz="7700" b="1"/>
            </a:lvl9pPr>
          </a:lstStyle>
          <a:p>
            <a:pPr lvl="0"/>
            <a:r>
              <a:rPr lang="en-US"/>
              <a:t>Click to edit Master text styles</a:t>
            </a:r>
          </a:p>
        </p:txBody>
      </p:sp>
      <p:sp>
        <p:nvSpPr>
          <p:cNvPr id="6" name="Content Placeholder 5"/>
          <p:cNvSpPr>
            <a:spLocks noGrp="1"/>
          </p:cNvSpPr>
          <p:nvPr>
            <p:ph sz="quarter" idx="4"/>
          </p:nvPr>
        </p:nvSpPr>
        <p:spPr>
          <a:xfrm>
            <a:off x="22296122" y="10439400"/>
            <a:ext cx="19400520" cy="18966182"/>
          </a:xfrm>
        </p:spPr>
        <p:txBody>
          <a:bodyPr/>
          <a:lstStyle>
            <a:lvl1pPr>
              <a:defRPr sz="11500"/>
            </a:lvl1pPr>
            <a:lvl2pPr>
              <a:defRPr sz="9600"/>
            </a:lvl2pPr>
            <a:lvl3pPr>
              <a:defRPr sz="8600"/>
            </a:lvl3pPr>
            <a:lvl4pPr>
              <a:defRPr sz="7700"/>
            </a:lvl4pPr>
            <a:lvl5pPr>
              <a:defRPr sz="7700"/>
            </a:lvl5pPr>
            <a:lvl6pPr>
              <a:defRPr sz="7700"/>
            </a:lvl6pPr>
            <a:lvl7pPr>
              <a:defRPr sz="7700"/>
            </a:lvl7pPr>
            <a:lvl8pPr>
              <a:defRPr sz="7700"/>
            </a:lvl8pPr>
            <a:lvl9pPr>
              <a:defRPr sz="77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6FE19A9F-2C06-A149-AC51-E1F713EEFAF2}" type="datetimeFigureOut">
              <a:rPr lang="en-US" smtClean="0"/>
              <a:pPr/>
              <a:t>5/10/2024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45F903B-9127-E64B-B207-408E921283AF}"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6FE19A9F-2C06-A149-AC51-E1F713EEFAF2}" type="datetimeFigureOut">
              <a:rPr lang="en-US" smtClean="0"/>
              <a:pPr/>
              <a:t>5/10/2024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45F903B-9127-E64B-B207-408E921283AF}"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FE19A9F-2C06-A149-AC51-E1F713EEFAF2}" type="datetimeFigureOut">
              <a:rPr lang="en-US" smtClean="0"/>
              <a:pPr/>
              <a:t>5/10/2024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45F903B-9127-E64B-B207-408E921283AF}"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194563" y="1310640"/>
            <a:ext cx="14439902" cy="5577840"/>
          </a:xfrm>
        </p:spPr>
        <p:txBody>
          <a:bodyPr anchor="b"/>
          <a:lstStyle>
            <a:lvl1pPr algn="l">
              <a:defRPr sz="9600" b="1"/>
            </a:lvl1pPr>
          </a:lstStyle>
          <a:p>
            <a:r>
              <a:rPr lang="en-US"/>
              <a:t>Click to edit Master title style</a:t>
            </a:r>
          </a:p>
        </p:txBody>
      </p:sp>
      <p:sp>
        <p:nvSpPr>
          <p:cNvPr id="3" name="Content Placeholder 2"/>
          <p:cNvSpPr>
            <a:spLocks noGrp="1"/>
          </p:cNvSpPr>
          <p:nvPr>
            <p:ph idx="1"/>
          </p:nvPr>
        </p:nvSpPr>
        <p:spPr>
          <a:xfrm>
            <a:off x="17160240" y="1310643"/>
            <a:ext cx="24536400" cy="28094942"/>
          </a:xfrm>
        </p:spPr>
        <p:txBody>
          <a:bodyPr/>
          <a:lstStyle>
            <a:lvl1pPr>
              <a:defRPr sz="15400"/>
            </a:lvl1pPr>
            <a:lvl2pPr>
              <a:defRPr sz="13400"/>
            </a:lvl2pPr>
            <a:lvl3pPr>
              <a:defRPr sz="11500"/>
            </a:lvl3pPr>
            <a:lvl4pPr>
              <a:defRPr sz="9600"/>
            </a:lvl4pPr>
            <a:lvl5pPr>
              <a:defRPr sz="9600"/>
            </a:lvl5pPr>
            <a:lvl6pPr>
              <a:defRPr sz="9600"/>
            </a:lvl6pPr>
            <a:lvl7pPr>
              <a:defRPr sz="9600"/>
            </a:lvl7pPr>
            <a:lvl8pPr>
              <a:defRPr sz="9600"/>
            </a:lvl8pPr>
            <a:lvl9pPr>
              <a:defRPr sz="9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2194563" y="6888483"/>
            <a:ext cx="14439902" cy="22517102"/>
          </a:xfrm>
        </p:spPr>
        <p:txBody>
          <a:bodyPr/>
          <a:lstStyle>
            <a:lvl1pPr marL="0" indent="0">
              <a:buNone/>
              <a:defRPr sz="6700"/>
            </a:lvl1pPr>
            <a:lvl2pPr marL="2194560" indent="0">
              <a:buNone/>
              <a:defRPr sz="5800"/>
            </a:lvl2pPr>
            <a:lvl3pPr marL="4389120" indent="0">
              <a:buNone/>
              <a:defRPr sz="4800"/>
            </a:lvl3pPr>
            <a:lvl4pPr marL="6583680" indent="0">
              <a:buNone/>
              <a:defRPr sz="4300"/>
            </a:lvl4pPr>
            <a:lvl5pPr marL="8778240" indent="0">
              <a:buNone/>
              <a:defRPr sz="4300"/>
            </a:lvl5pPr>
            <a:lvl6pPr marL="10972800" indent="0">
              <a:buNone/>
              <a:defRPr sz="4300"/>
            </a:lvl6pPr>
            <a:lvl7pPr marL="13167360" indent="0">
              <a:buNone/>
              <a:defRPr sz="4300"/>
            </a:lvl7pPr>
            <a:lvl8pPr marL="15361920" indent="0">
              <a:buNone/>
              <a:defRPr sz="4300"/>
            </a:lvl8pPr>
            <a:lvl9pPr marL="17556480" indent="0">
              <a:buNone/>
              <a:defRPr sz="4300"/>
            </a:lvl9pPr>
          </a:lstStyle>
          <a:p>
            <a:pPr lvl="0"/>
            <a:r>
              <a:rPr lang="en-US"/>
              <a:t>Click to edit Master text styles</a:t>
            </a:r>
          </a:p>
        </p:txBody>
      </p:sp>
      <p:sp>
        <p:nvSpPr>
          <p:cNvPr id="5" name="Date Placeholder 4"/>
          <p:cNvSpPr>
            <a:spLocks noGrp="1"/>
          </p:cNvSpPr>
          <p:nvPr>
            <p:ph type="dt" sz="half" idx="10"/>
          </p:nvPr>
        </p:nvSpPr>
        <p:spPr/>
        <p:txBody>
          <a:bodyPr/>
          <a:lstStyle/>
          <a:p>
            <a:fld id="{6FE19A9F-2C06-A149-AC51-E1F713EEFAF2}" type="datetimeFigureOut">
              <a:rPr lang="en-US" smtClean="0"/>
              <a:pPr/>
              <a:t>5/10/2024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45F903B-9127-E64B-B207-408E921283AF}"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02982" y="23042880"/>
            <a:ext cx="26334720" cy="2720342"/>
          </a:xfrm>
        </p:spPr>
        <p:txBody>
          <a:bodyPr anchor="b"/>
          <a:lstStyle>
            <a:lvl1pPr algn="l">
              <a:defRPr sz="9600" b="1"/>
            </a:lvl1pPr>
          </a:lstStyle>
          <a:p>
            <a:r>
              <a:rPr lang="en-US"/>
              <a:t>Click to edit Master title style</a:t>
            </a:r>
          </a:p>
        </p:txBody>
      </p:sp>
      <p:sp>
        <p:nvSpPr>
          <p:cNvPr id="3" name="Picture Placeholder 2"/>
          <p:cNvSpPr>
            <a:spLocks noGrp="1"/>
          </p:cNvSpPr>
          <p:nvPr>
            <p:ph type="pic" idx="1"/>
          </p:nvPr>
        </p:nvSpPr>
        <p:spPr>
          <a:xfrm>
            <a:off x="8602982" y="2941320"/>
            <a:ext cx="26334720" cy="19751040"/>
          </a:xfrm>
        </p:spPr>
        <p:txBody>
          <a:bodyPr/>
          <a:lstStyle>
            <a:lvl1pPr marL="0" indent="0">
              <a:buNone/>
              <a:defRPr sz="15400"/>
            </a:lvl1pPr>
            <a:lvl2pPr marL="2194560" indent="0">
              <a:buNone/>
              <a:defRPr sz="13400"/>
            </a:lvl2pPr>
            <a:lvl3pPr marL="4389120" indent="0">
              <a:buNone/>
              <a:defRPr sz="11500"/>
            </a:lvl3pPr>
            <a:lvl4pPr marL="6583680" indent="0">
              <a:buNone/>
              <a:defRPr sz="9600"/>
            </a:lvl4pPr>
            <a:lvl5pPr marL="8778240" indent="0">
              <a:buNone/>
              <a:defRPr sz="9600"/>
            </a:lvl5pPr>
            <a:lvl6pPr marL="10972800" indent="0">
              <a:buNone/>
              <a:defRPr sz="9600"/>
            </a:lvl6pPr>
            <a:lvl7pPr marL="13167360" indent="0">
              <a:buNone/>
              <a:defRPr sz="9600"/>
            </a:lvl7pPr>
            <a:lvl8pPr marL="15361920" indent="0">
              <a:buNone/>
              <a:defRPr sz="9600"/>
            </a:lvl8pPr>
            <a:lvl9pPr marL="17556480" indent="0">
              <a:buNone/>
              <a:defRPr sz="9600"/>
            </a:lvl9pPr>
          </a:lstStyle>
          <a:p>
            <a:endParaRPr lang="en-US"/>
          </a:p>
        </p:txBody>
      </p:sp>
      <p:sp>
        <p:nvSpPr>
          <p:cNvPr id="4" name="Text Placeholder 3"/>
          <p:cNvSpPr>
            <a:spLocks noGrp="1"/>
          </p:cNvSpPr>
          <p:nvPr>
            <p:ph type="body" sz="half" idx="2"/>
          </p:nvPr>
        </p:nvSpPr>
        <p:spPr>
          <a:xfrm>
            <a:off x="8602982" y="25763222"/>
            <a:ext cx="26334720" cy="3863338"/>
          </a:xfrm>
        </p:spPr>
        <p:txBody>
          <a:bodyPr/>
          <a:lstStyle>
            <a:lvl1pPr marL="0" indent="0">
              <a:buNone/>
              <a:defRPr sz="6700"/>
            </a:lvl1pPr>
            <a:lvl2pPr marL="2194560" indent="0">
              <a:buNone/>
              <a:defRPr sz="5800"/>
            </a:lvl2pPr>
            <a:lvl3pPr marL="4389120" indent="0">
              <a:buNone/>
              <a:defRPr sz="4800"/>
            </a:lvl3pPr>
            <a:lvl4pPr marL="6583680" indent="0">
              <a:buNone/>
              <a:defRPr sz="4300"/>
            </a:lvl4pPr>
            <a:lvl5pPr marL="8778240" indent="0">
              <a:buNone/>
              <a:defRPr sz="4300"/>
            </a:lvl5pPr>
            <a:lvl6pPr marL="10972800" indent="0">
              <a:buNone/>
              <a:defRPr sz="4300"/>
            </a:lvl6pPr>
            <a:lvl7pPr marL="13167360" indent="0">
              <a:buNone/>
              <a:defRPr sz="4300"/>
            </a:lvl7pPr>
            <a:lvl8pPr marL="15361920" indent="0">
              <a:buNone/>
              <a:defRPr sz="4300"/>
            </a:lvl8pPr>
            <a:lvl9pPr marL="17556480" indent="0">
              <a:buNone/>
              <a:defRPr sz="4300"/>
            </a:lvl9pPr>
          </a:lstStyle>
          <a:p>
            <a:pPr lvl="0"/>
            <a:r>
              <a:rPr lang="en-US"/>
              <a:t>Click to edit Master text styles</a:t>
            </a:r>
          </a:p>
        </p:txBody>
      </p:sp>
      <p:sp>
        <p:nvSpPr>
          <p:cNvPr id="5" name="Date Placeholder 4"/>
          <p:cNvSpPr>
            <a:spLocks noGrp="1"/>
          </p:cNvSpPr>
          <p:nvPr>
            <p:ph type="dt" sz="half" idx="10"/>
          </p:nvPr>
        </p:nvSpPr>
        <p:spPr/>
        <p:txBody>
          <a:bodyPr/>
          <a:lstStyle/>
          <a:p>
            <a:fld id="{6FE19A9F-2C06-A149-AC51-E1F713EEFAF2}" type="datetimeFigureOut">
              <a:rPr lang="en-US" smtClean="0"/>
              <a:pPr/>
              <a:t>5/10/2024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45F903B-9127-E64B-B207-408E921283AF}"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6FE19A9F-2C06-A149-AC51-E1F713EEFAF2}" type="datetimeFigureOut">
              <a:rPr lang="en-US" smtClean="0"/>
              <a:pPr/>
              <a:t>5/10/2024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45F903B-9127-E64B-B207-408E921283AF}"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2742905" y="6324600"/>
            <a:ext cx="47404018" cy="134820662"/>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0530843" y="6324600"/>
            <a:ext cx="141480542" cy="1348206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6FE19A9F-2C06-A149-AC51-E1F713EEFAF2}" type="datetimeFigureOut">
              <a:rPr lang="en-US" smtClean="0"/>
              <a:pPr/>
              <a:t>5/10/2024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45F903B-9127-E64B-B207-408E921283AF}"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194560" y="1318262"/>
            <a:ext cx="39502080" cy="5486400"/>
          </a:xfrm>
          <a:prstGeom prst="rect">
            <a:avLst/>
          </a:prstGeom>
        </p:spPr>
        <p:txBody>
          <a:bodyPr vert="horz" lIns="438912" tIns="219456" rIns="438912" bIns="219456" rtlCol="0" anchor="ctr">
            <a:normAutofit/>
          </a:bodyPr>
          <a:lstStyle/>
          <a:p>
            <a:r>
              <a:rPr lang="en-US"/>
              <a:t>Click to edit Master title style</a:t>
            </a:r>
          </a:p>
        </p:txBody>
      </p:sp>
      <p:sp>
        <p:nvSpPr>
          <p:cNvPr id="3" name="Text Placeholder 2"/>
          <p:cNvSpPr>
            <a:spLocks noGrp="1"/>
          </p:cNvSpPr>
          <p:nvPr>
            <p:ph type="body" idx="1"/>
          </p:nvPr>
        </p:nvSpPr>
        <p:spPr>
          <a:xfrm>
            <a:off x="2194560" y="7680963"/>
            <a:ext cx="39502080" cy="21724622"/>
          </a:xfrm>
          <a:prstGeom prst="rect">
            <a:avLst/>
          </a:prstGeom>
        </p:spPr>
        <p:txBody>
          <a:bodyPr vert="horz" lIns="438912" tIns="219456" rIns="438912" bIns="219456"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2194560" y="30510482"/>
            <a:ext cx="10241280" cy="1752600"/>
          </a:xfrm>
          <a:prstGeom prst="rect">
            <a:avLst/>
          </a:prstGeom>
        </p:spPr>
        <p:txBody>
          <a:bodyPr vert="horz" lIns="438912" tIns="219456" rIns="438912" bIns="219456" rtlCol="0" anchor="ctr"/>
          <a:lstStyle>
            <a:lvl1pPr algn="l">
              <a:defRPr sz="5800">
                <a:solidFill>
                  <a:schemeClr val="tx1">
                    <a:tint val="75000"/>
                  </a:schemeClr>
                </a:solidFill>
              </a:defRPr>
            </a:lvl1pPr>
          </a:lstStyle>
          <a:p>
            <a:fld id="{6FE19A9F-2C06-A149-AC51-E1F713EEFAF2}" type="datetimeFigureOut">
              <a:rPr lang="en-US" smtClean="0"/>
              <a:pPr/>
              <a:t>5/10/2024</a:t>
            </a:fld>
            <a:endParaRPr lang="en-US"/>
          </a:p>
        </p:txBody>
      </p:sp>
      <p:sp>
        <p:nvSpPr>
          <p:cNvPr id="5" name="Footer Placeholder 4"/>
          <p:cNvSpPr>
            <a:spLocks noGrp="1"/>
          </p:cNvSpPr>
          <p:nvPr>
            <p:ph type="ftr" sz="quarter" idx="3"/>
          </p:nvPr>
        </p:nvSpPr>
        <p:spPr>
          <a:xfrm>
            <a:off x="14996160" y="30510482"/>
            <a:ext cx="13898880" cy="1752600"/>
          </a:xfrm>
          <a:prstGeom prst="rect">
            <a:avLst/>
          </a:prstGeom>
        </p:spPr>
        <p:txBody>
          <a:bodyPr vert="horz" lIns="438912" tIns="219456" rIns="438912" bIns="219456" rtlCol="0" anchor="ctr"/>
          <a:lstStyle>
            <a:lvl1pPr algn="ctr">
              <a:defRPr sz="58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31455360" y="30510482"/>
            <a:ext cx="10241280" cy="1752600"/>
          </a:xfrm>
          <a:prstGeom prst="rect">
            <a:avLst/>
          </a:prstGeom>
        </p:spPr>
        <p:txBody>
          <a:bodyPr vert="horz" lIns="438912" tIns="219456" rIns="438912" bIns="219456" rtlCol="0" anchor="ctr"/>
          <a:lstStyle>
            <a:lvl1pPr algn="r">
              <a:defRPr sz="5800">
                <a:solidFill>
                  <a:schemeClr val="tx1">
                    <a:tint val="75000"/>
                  </a:schemeClr>
                </a:solidFill>
              </a:defRPr>
            </a:lvl1pPr>
          </a:lstStyle>
          <a:p>
            <a:fld id="{545F903B-9127-E64B-B207-408E921283AF}"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2194560" rtl="0" eaLnBrk="1" latinLnBrk="0" hangingPunct="1">
        <a:spcBef>
          <a:spcPct val="0"/>
        </a:spcBef>
        <a:buNone/>
        <a:defRPr sz="21100" kern="1200">
          <a:solidFill>
            <a:schemeClr val="tx1"/>
          </a:solidFill>
          <a:latin typeface="+mj-lt"/>
          <a:ea typeface="+mj-ea"/>
          <a:cs typeface="+mj-cs"/>
        </a:defRPr>
      </a:lvl1pPr>
    </p:titleStyle>
    <p:bodyStyle>
      <a:lvl1pPr marL="1645920" indent="-1645920" algn="l" defTabSz="2194560" rtl="0" eaLnBrk="1" latinLnBrk="0" hangingPunct="1">
        <a:spcBef>
          <a:spcPct val="20000"/>
        </a:spcBef>
        <a:buFont typeface="Arial"/>
        <a:buChar char="•"/>
        <a:defRPr sz="15400" kern="1200">
          <a:solidFill>
            <a:schemeClr val="tx1"/>
          </a:solidFill>
          <a:latin typeface="+mn-lt"/>
          <a:ea typeface="+mn-ea"/>
          <a:cs typeface="+mn-cs"/>
        </a:defRPr>
      </a:lvl1pPr>
      <a:lvl2pPr marL="3566160" indent="-1371600" algn="l" defTabSz="2194560" rtl="0" eaLnBrk="1" latinLnBrk="0" hangingPunct="1">
        <a:spcBef>
          <a:spcPct val="20000"/>
        </a:spcBef>
        <a:buFont typeface="Arial"/>
        <a:buChar char="–"/>
        <a:defRPr sz="13400" kern="1200">
          <a:solidFill>
            <a:schemeClr val="tx1"/>
          </a:solidFill>
          <a:latin typeface="+mn-lt"/>
          <a:ea typeface="+mn-ea"/>
          <a:cs typeface="+mn-cs"/>
        </a:defRPr>
      </a:lvl2pPr>
      <a:lvl3pPr marL="5486400" indent="-1097280" algn="l" defTabSz="2194560" rtl="0" eaLnBrk="1" latinLnBrk="0" hangingPunct="1">
        <a:spcBef>
          <a:spcPct val="20000"/>
        </a:spcBef>
        <a:buFont typeface="Arial"/>
        <a:buChar char="•"/>
        <a:defRPr sz="11500" kern="1200">
          <a:solidFill>
            <a:schemeClr val="tx1"/>
          </a:solidFill>
          <a:latin typeface="+mn-lt"/>
          <a:ea typeface="+mn-ea"/>
          <a:cs typeface="+mn-cs"/>
        </a:defRPr>
      </a:lvl3pPr>
      <a:lvl4pPr marL="7680960" indent="-1097280" algn="l" defTabSz="2194560" rtl="0" eaLnBrk="1" latinLnBrk="0" hangingPunct="1">
        <a:spcBef>
          <a:spcPct val="20000"/>
        </a:spcBef>
        <a:buFont typeface="Arial"/>
        <a:buChar char="–"/>
        <a:defRPr sz="9600" kern="1200">
          <a:solidFill>
            <a:schemeClr val="tx1"/>
          </a:solidFill>
          <a:latin typeface="+mn-lt"/>
          <a:ea typeface="+mn-ea"/>
          <a:cs typeface="+mn-cs"/>
        </a:defRPr>
      </a:lvl4pPr>
      <a:lvl5pPr marL="9875520" indent="-1097280" algn="l" defTabSz="2194560" rtl="0" eaLnBrk="1" latinLnBrk="0" hangingPunct="1">
        <a:spcBef>
          <a:spcPct val="20000"/>
        </a:spcBef>
        <a:buFont typeface="Arial"/>
        <a:buChar char="»"/>
        <a:defRPr sz="9600" kern="1200">
          <a:solidFill>
            <a:schemeClr val="tx1"/>
          </a:solidFill>
          <a:latin typeface="+mn-lt"/>
          <a:ea typeface="+mn-ea"/>
          <a:cs typeface="+mn-cs"/>
        </a:defRPr>
      </a:lvl5pPr>
      <a:lvl6pPr marL="12070080" indent="-1097280" algn="l" defTabSz="2194560" rtl="0" eaLnBrk="1" latinLnBrk="0" hangingPunct="1">
        <a:spcBef>
          <a:spcPct val="20000"/>
        </a:spcBef>
        <a:buFont typeface="Arial"/>
        <a:buChar char="•"/>
        <a:defRPr sz="9600" kern="1200">
          <a:solidFill>
            <a:schemeClr val="tx1"/>
          </a:solidFill>
          <a:latin typeface="+mn-lt"/>
          <a:ea typeface="+mn-ea"/>
          <a:cs typeface="+mn-cs"/>
        </a:defRPr>
      </a:lvl6pPr>
      <a:lvl7pPr marL="14264640" indent="-1097280" algn="l" defTabSz="2194560" rtl="0" eaLnBrk="1" latinLnBrk="0" hangingPunct="1">
        <a:spcBef>
          <a:spcPct val="20000"/>
        </a:spcBef>
        <a:buFont typeface="Arial"/>
        <a:buChar char="•"/>
        <a:defRPr sz="9600" kern="1200">
          <a:solidFill>
            <a:schemeClr val="tx1"/>
          </a:solidFill>
          <a:latin typeface="+mn-lt"/>
          <a:ea typeface="+mn-ea"/>
          <a:cs typeface="+mn-cs"/>
        </a:defRPr>
      </a:lvl7pPr>
      <a:lvl8pPr marL="16459200" indent="-1097280" algn="l" defTabSz="2194560" rtl="0" eaLnBrk="1" latinLnBrk="0" hangingPunct="1">
        <a:spcBef>
          <a:spcPct val="20000"/>
        </a:spcBef>
        <a:buFont typeface="Arial"/>
        <a:buChar char="•"/>
        <a:defRPr sz="9600" kern="1200">
          <a:solidFill>
            <a:schemeClr val="tx1"/>
          </a:solidFill>
          <a:latin typeface="+mn-lt"/>
          <a:ea typeface="+mn-ea"/>
          <a:cs typeface="+mn-cs"/>
        </a:defRPr>
      </a:lvl8pPr>
      <a:lvl9pPr marL="18653760" indent="-1097280" algn="l" defTabSz="2194560" rtl="0" eaLnBrk="1" latinLnBrk="0" hangingPunct="1">
        <a:spcBef>
          <a:spcPct val="20000"/>
        </a:spcBef>
        <a:buFont typeface="Arial"/>
        <a:buChar char="•"/>
        <a:defRPr sz="9600" kern="1200">
          <a:solidFill>
            <a:schemeClr val="tx1"/>
          </a:solidFill>
          <a:latin typeface="+mn-lt"/>
          <a:ea typeface="+mn-ea"/>
          <a:cs typeface="+mn-cs"/>
        </a:defRPr>
      </a:lvl9pPr>
    </p:bodyStyle>
    <p:otherStyle>
      <a:defPPr>
        <a:defRPr lang="en-US"/>
      </a:defPPr>
      <a:lvl1pPr marL="0" algn="l" defTabSz="2194560" rtl="0" eaLnBrk="1" latinLnBrk="0" hangingPunct="1">
        <a:defRPr sz="8600" kern="1200">
          <a:solidFill>
            <a:schemeClr val="tx1"/>
          </a:solidFill>
          <a:latin typeface="+mn-lt"/>
          <a:ea typeface="+mn-ea"/>
          <a:cs typeface="+mn-cs"/>
        </a:defRPr>
      </a:lvl1pPr>
      <a:lvl2pPr marL="2194560" algn="l" defTabSz="2194560" rtl="0" eaLnBrk="1" latinLnBrk="0" hangingPunct="1">
        <a:defRPr sz="8600" kern="1200">
          <a:solidFill>
            <a:schemeClr val="tx1"/>
          </a:solidFill>
          <a:latin typeface="+mn-lt"/>
          <a:ea typeface="+mn-ea"/>
          <a:cs typeface="+mn-cs"/>
        </a:defRPr>
      </a:lvl2pPr>
      <a:lvl3pPr marL="4389120" algn="l" defTabSz="2194560" rtl="0" eaLnBrk="1" latinLnBrk="0" hangingPunct="1">
        <a:defRPr sz="8600" kern="1200">
          <a:solidFill>
            <a:schemeClr val="tx1"/>
          </a:solidFill>
          <a:latin typeface="+mn-lt"/>
          <a:ea typeface="+mn-ea"/>
          <a:cs typeface="+mn-cs"/>
        </a:defRPr>
      </a:lvl3pPr>
      <a:lvl4pPr marL="6583680" algn="l" defTabSz="2194560" rtl="0" eaLnBrk="1" latinLnBrk="0" hangingPunct="1">
        <a:defRPr sz="8600" kern="1200">
          <a:solidFill>
            <a:schemeClr val="tx1"/>
          </a:solidFill>
          <a:latin typeface="+mn-lt"/>
          <a:ea typeface="+mn-ea"/>
          <a:cs typeface="+mn-cs"/>
        </a:defRPr>
      </a:lvl4pPr>
      <a:lvl5pPr marL="8778240" algn="l" defTabSz="2194560" rtl="0" eaLnBrk="1" latinLnBrk="0" hangingPunct="1">
        <a:defRPr sz="8600" kern="1200">
          <a:solidFill>
            <a:schemeClr val="tx1"/>
          </a:solidFill>
          <a:latin typeface="+mn-lt"/>
          <a:ea typeface="+mn-ea"/>
          <a:cs typeface="+mn-cs"/>
        </a:defRPr>
      </a:lvl5pPr>
      <a:lvl6pPr marL="10972800" algn="l" defTabSz="2194560" rtl="0" eaLnBrk="1" latinLnBrk="0" hangingPunct="1">
        <a:defRPr sz="8600" kern="1200">
          <a:solidFill>
            <a:schemeClr val="tx1"/>
          </a:solidFill>
          <a:latin typeface="+mn-lt"/>
          <a:ea typeface="+mn-ea"/>
          <a:cs typeface="+mn-cs"/>
        </a:defRPr>
      </a:lvl6pPr>
      <a:lvl7pPr marL="13167360" algn="l" defTabSz="2194560" rtl="0" eaLnBrk="1" latinLnBrk="0" hangingPunct="1">
        <a:defRPr sz="8600" kern="1200">
          <a:solidFill>
            <a:schemeClr val="tx1"/>
          </a:solidFill>
          <a:latin typeface="+mn-lt"/>
          <a:ea typeface="+mn-ea"/>
          <a:cs typeface="+mn-cs"/>
        </a:defRPr>
      </a:lvl7pPr>
      <a:lvl8pPr marL="15361920" algn="l" defTabSz="2194560" rtl="0" eaLnBrk="1" latinLnBrk="0" hangingPunct="1">
        <a:defRPr sz="8600" kern="1200">
          <a:solidFill>
            <a:schemeClr val="tx1"/>
          </a:solidFill>
          <a:latin typeface="+mn-lt"/>
          <a:ea typeface="+mn-ea"/>
          <a:cs typeface="+mn-cs"/>
        </a:defRPr>
      </a:lvl8pPr>
      <a:lvl9pPr marL="17556480" algn="l" defTabSz="2194560" rtl="0" eaLnBrk="1" latinLnBrk="0" hangingPunct="1">
        <a:defRPr sz="86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jpeg"/><Relationship Id="rId13" Type="http://schemas.openxmlformats.org/officeDocument/2006/relationships/image" Target="../media/image10.png"/><Relationship Id="rId3" Type="http://schemas.openxmlformats.org/officeDocument/2006/relationships/image" Target="../media/image2.jpeg"/><Relationship Id="rId7" Type="http://schemas.openxmlformats.org/officeDocument/2006/relationships/image" Target="../media/image6.jpeg"/><Relationship Id="rId12" Type="http://schemas.openxmlformats.org/officeDocument/2006/relationships/customXml" Target="../ink/ink2.xml"/><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5.jpeg"/><Relationship Id="rId11" Type="http://schemas.openxmlformats.org/officeDocument/2006/relationships/image" Target="../media/image9.png"/><Relationship Id="rId5" Type="http://schemas.openxmlformats.org/officeDocument/2006/relationships/image" Target="../media/image4.png"/><Relationship Id="rId15" Type="http://schemas.openxmlformats.org/officeDocument/2006/relationships/image" Target="../media/image11.png"/><Relationship Id="rId10" Type="http://schemas.openxmlformats.org/officeDocument/2006/relationships/customXml" Target="../ink/ink1.xml"/><Relationship Id="rId4" Type="http://schemas.openxmlformats.org/officeDocument/2006/relationships/image" Target="../media/image3.png"/><Relationship Id="rId9" Type="http://schemas.openxmlformats.org/officeDocument/2006/relationships/image" Target="../media/image8.jpeg"/><Relationship Id="rId14" Type="http://schemas.openxmlformats.org/officeDocument/2006/relationships/customXml" Target="../ink/ink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 name="Snip Single Corner Rectangle 38"/>
          <p:cNvSpPr/>
          <p:nvPr/>
        </p:nvSpPr>
        <p:spPr>
          <a:xfrm>
            <a:off x="20248101" y="8614367"/>
            <a:ext cx="23767680" cy="8824059"/>
          </a:xfrm>
          <a:prstGeom prst="snip1Rect">
            <a:avLst>
              <a:gd name="adj" fmla="val 0"/>
            </a:avLst>
          </a:prstGeom>
          <a:solidFill>
            <a:srgbClr val="F1F4F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8766319D-E52C-FE38-A5CC-16AF7FBE16FF}"/>
              </a:ext>
            </a:extLst>
          </p:cNvPr>
          <p:cNvPicPr>
            <a:picLocks noChangeAspect="1"/>
          </p:cNvPicPr>
          <p:nvPr/>
        </p:nvPicPr>
        <p:blipFill>
          <a:blip r:embed="rId2"/>
          <a:stretch>
            <a:fillRect/>
          </a:stretch>
        </p:blipFill>
        <p:spPr>
          <a:xfrm>
            <a:off x="16123101" y="14795333"/>
            <a:ext cx="27922293" cy="16511915"/>
          </a:xfrm>
          <a:prstGeom prst="rect">
            <a:avLst/>
          </a:prstGeom>
        </p:spPr>
      </p:pic>
      <p:sp>
        <p:nvSpPr>
          <p:cNvPr id="7" name="Snip Single Corner Rectangle 27">
            <a:extLst>
              <a:ext uri="{FF2B5EF4-FFF2-40B4-BE49-F238E27FC236}">
                <a16:creationId xmlns:a16="http://schemas.microsoft.com/office/drawing/2014/main" id="{233D6F22-2CCA-0AE0-85EB-07E369B81C33}"/>
              </a:ext>
            </a:extLst>
          </p:cNvPr>
          <p:cNvSpPr/>
          <p:nvPr/>
        </p:nvSpPr>
        <p:spPr>
          <a:xfrm>
            <a:off x="14469" y="29822695"/>
            <a:ext cx="43971981" cy="3050063"/>
          </a:xfrm>
          <a:prstGeom prst="snip1Rect">
            <a:avLst>
              <a:gd name="adj" fmla="val 0"/>
            </a:avLst>
          </a:prstGeom>
          <a:solidFill>
            <a:srgbClr val="E4DEC7"/>
          </a:solidFill>
          <a:ln w="0" cap="flat" cmpd="sng" algn="ctr">
            <a:noFill/>
            <a:prstDash val="solid"/>
            <a:round/>
            <a:headEnd type="none" w="med" len="med"/>
            <a:tailEnd type="none" w="med" len="med"/>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1" name="Snip Diagonal Corner Rectangle 28">
            <a:extLst>
              <a:ext uri="{FF2B5EF4-FFF2-40B4-BE49-F238E27FC236}">
                <a16:creationId xmlns:a16="http://schemas.microsoft.com/office/drawing/2014/main" id="{34B8CCF1-A3F0-8DF8-0991-DCC1A655BC48}"/>
              </a:ext>
            </a:extLst>
          </p:cNvPr>
          <p:cNvSpPr/>
          <p:nvPr/>
        </p:nvSpPr>
        <p:spPr>
          <a:xfrm>
            <a:off x="23916" y="29100451"/>
            <a:ext cx="43962534" cy="780942"/>
          </a:xfrm>
          <a:prstGeom prst="snip2DiagRect">
            <a:avLst>
              <a:gd name="adj1" fmla="val 0"/>
              <a:gd name="adj2" fmla="val 0"/>
            </a:avLst>
          </a:prstGeom>
          <a:solidFill>
            <a:srgbClr val="E2EAE9"/>
          </a:solidFill>
          <a:ln w="0" cap="flat" cmpd="sng" algn="ctr">
            <a:noFill/>
            <a:prstDash val="solid"/>
            <a:round/>
            <a:headEnd type="none" w="med" len="med"/>
            <a:tailEnd type="none" w="med" len="med"/>
          </a:ln>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US"/>
          </a:p>
        </p:txBody>
      </p:sp>
      <p:pic>
        <p:nvPicPr>
          <p:cNvPr id="3" name="Picture 2" descr="Snowboarder soaring above mountains">
            <a:extLst>
              <a:ext uri="{FF2B5EF4-FFF2-40B4-BE49-F238E27FC236}">
                <a16:creationId xmlns:a16="http://schemas.microsoft.com/office/drawing/2014/main" id="{9F2931F0-49F7-87B1-16A2-E47AE8A1FA51}"/>
              </a:ext>
            </a:extLst>
          </p:cNvPr>
          <p:cNvPicPr>
            <a:picLocks noChangeAspect="1"/>
          </p:cNvPicPr>
          <p:nvPr/>
        </p:nvPicPr>
        <p:blipFill rotWithShape="1">
          <a:blip r:embed="rId3"/>
          <a:srcRect l="-208" t="59452" r="208" b="8030"/>
          <a:stretch/>
        </p:blipFill>
        <p:spPr>
          <a:xfrm>
            <a:off x="-39649" y="20425"/>
            <a:ext cx="44007912" cy="9234960"/>
          </a:xfrm>
          <a:prstGeom prst="rect">
            <a:avLst/>
          </a:prstGeom>
        </p:spPr>
      </p:pic>
      <p:sp>
        <p:nvSpPr>
          <p:cNvPr id="33" name="Snip Diagonal Corner Rectangle 32"/>
          <p:cNvSpPr/>
          <p:nvPr/>
        </p:nvSpPr>
        <p:spPr>
          <a:xfrm>
            <a:off x="21003962" y="43278864"/>
            <a:ext cx="9405614" cy="566787"/>
          </a:xfrm>
          <a:prstGeom prst="snip2DiagRect">
            <a:avLst>
              <a:gd name="adj1" fmla="val 0"/>
              <a:gd name="adj2" fmla="val 16667"/>
            </a:avLst>
          </a:prstGeom>
          <a:solidFill>
            <a:srgbClr val="E4DEC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3" name="Snip Single Corner Rectangle 22"/>
          <p:cNvSpPr/>
          <p:nvPr/>
        </p:nvSpPr>
        <p:spPr>
          <a:xfrm>
            <a:off x="-41566" y="8823917"/>
            <a:ext cx="14283361" cy="5017403"/>
          </a:xfrm>
          <a:prstGeom prst="snip1Rect">
            <a:avLst>
              <a:gd name="adj" fmla="val 0"/>
            </a:avLst>
          </a:prstGeom>
          <a:solidFill>
            <a:schemeClr val="accent4">
              <a:lumMod val="40000"/>
              <a:lumOff val="60000"/>
            </a:scheme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5" name="Snip Diagonal Corner Rectangle 24"/>
          <p:cNvSpPr/>
          <p:nvPr/>
        </p:nvSpPr>
        <p:spPr>
          <a:xfrm>
            <a:off x="-43482" y="7644339"/>
            <a:ext cx="14266228" cy="1757352"/>
          </a:xfrm>
          <a:prstGeom prst="snip2DiagRect">
            <a:avLst>
              <a:gd name="adj1" fmla="val 0"/>
              <a:gd name="adj2" fmla="val 0"/>
            </a:avLst>
          </a:prstGeom>
          <a:solidFill>
            <a:srgbClr val="E2EAE9"/>
          </a:solidFill>
          <a:ln>
            <a:noFill/>
          </a:ln>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US"/>
          </a:p>
        </p:txBody>
      </p:sp>
      <p:sp>
        <p:nvSpPr>
          <p:cNvPr id="43" name="TextBox 42"/>
          <p:cNvSpPr txBox="1"/>
          <p:nvPr/>
        </p:nvSpPr>
        <p:spPr>
          <a:xfrm>
            <a:off x="1285721" y="7966122"/>
            <a:ext cx="12259966" cy="1200329"/>
          </a:xfrm>
          <a:prstGeom prst="rect">
            <a:avLst/>
          </a:prstGeom>
          <a:noFill/>
        </p:spPr>
        <p:txBody>
          <a:bodyPr wrap="square" rtlCol="0">
            <a:spAutoFit/>
          </a:bodyPr>
          <a:lstStyle/>
          <a:p>
            <a:pPr algn="ctr"/>
            <a:r>
              <a:rPr lang="en-US" sz="7200" cap="all">
                <a:solidFill>
                  <a:srgbClr val="000000"/>
                </a:solidFill>
                <a:cs typeface="Calibri"/>
              </a:rPr>
              <a:t>BACKGROUND</a:t>
            </a:r>
            <a:endParaRPr lang="en-US" sz="7200">
              <a:solidFill>
                <a:srgbClr val="000000"/>
              </a:solidFill>
            </a:endParaRPr>
          </a:p>
        </p:txBody>
      </p:sp>
      <p:sp>
        <p:nvSpPr>
          <p:cNvPr id="26" name="Snip Single Corner Rectangle 25"/>
          <p:cNvSpPr/>
          <p:nvPr/>
        </p:nvSpPr>
        <p:spPr>
          <a:xfrm>
            <a:off x="-39649" y="14579257"/>
            <a:ext cx="14262642" cy="5919632"/>
          </a:xfrm>
          <a:prstGeom prst="snip1Rect">
            <a:avLst>
              <a:gd name="adj" fmla="val 0"/>
            </a:avLst>
          </a:prstGeom>
          <a:solidFill>
            <a:srgbClr val="E4DEC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7" name="Snip Diagonal Corner Rectangle 26"/>
          <p:cNvSpPr/>
          <p:nvPr/>
        </p:nvSpPr>
        <p:spPr>
          <a:xfrm>
            <a:off x="-39649" y="13701624"/>
            <a:ext cx="14262642" cy="1991739"/>
          </a:xfrm>
          <a:prstGeom prst="snip2DiagRect">
            <a:avLst>
              <a:gd name="adj1" fmla="val 0"/>
              <a:gd name="adj2" fmla="val 0"/>
            </a:avLst>
          </a:prstGeom>
          <a:solidFill>
            <a:srgbClr val="E2EAE9"/>
          </a:solidFill>
          <a:ln>
            <a:noFill/>
          </a:ln>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US"/>
          </a:p>
        </p:txBody>
      </p:sp>
      <p:sp>
        <p:nvSpPr>
          <p:cNvPr id="45" name="TextBox 44"/>
          <p:cNvSpPr txBox="1"/>
          <p:nvPr/>
        </p:nvSpPr>
        <p:spPr>
          <a:xfrm>
            <a:off x="1264608" y="13983165"/>
            <a:ext cx="12259966" cy="1200329"/>
          </a:xfrm>
          <a:prstGeom prst="rect">
            <a:avLst/>
          </a:prstGeom>
          <a:noFill/>
        </p:spPr>
        <p:txBody>
          <a:bodyPr wrap="square" rtlCol="0">
            <a:spAutoFit/>
          </a:bodyPr>
          <a:lstStyle/>
          <a:p>
            <a:pPr algn="ctr"/>
            <a:r>
              <a:rPr lang="en-US" sz="7200" cap="all">
                <a:solidFill>
                  <a:srgbClr val="000000"/>
                </a:solidFill>
                <a:cs typeface="Calibri"/>
              </a:rPr>
              <a:t>RESEARCH QUESTIONS</a:t>
            </a:r>
            <a:endParaRPr lang="en-US" sz="7200">
              <a:solidFill>
                <a:srgbClr val="000000"/>
              </a:solidFill>
            </a:endParaRPr>
          </a:p>
        </p:txBody>
      </p:sp>
      <p:sp>
        <p:nvSpPr>
          <p:cNvPr id="28" name="Snip Single Corner Rectangle 27"/>
          <p:cNvSpPr/>
          <p:nvPr/>
        </p:nvSpPr>
        <p:spPr>
          <a:xfrm>
            <a:off x="19298" y="21758912"/>
            <a:ext cx="14222745" cy="7324777"/>
          </a:xfrm>
          <a:prstGeom prst="snip1Rect">
            <a:avLst>
              <a:gd name="adj" fmla="val 0"/>
            </a:avLst>
          </a:prstGeom>
          <a:solidFill>
            <a:srgbClr val="E4DEC7"/>
          </a:solidFill>
          <a:ln w="0" cap="flat" cmpd="sng" algn="ctr">
            <a:noFill/>
            <a:prstDash val="solid"/>
            <a:round/>
            <a:headEnd type="none" w="med" len="med"/>
            <a:tailEnd type="none" w="med" len="med"/>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9" name="Snip Diagonal Corner Rectangle 28"/>
          <p:cNvSpPr/>
          <p:nvPr/>
        </p:nvSpPr>
        <p:spPr>
          <a:xfrm>
            <a:off x="19298" y="20494742"/>
            <a:ext cx="14203448" cy="2263541"/>
          </a:xfrm>
          <a:prstGeom prst="snip2DiagRect">
            <a:avLst>
              <a:gd name="adj1" fmla="val 0"/>
              <a:gd name="adj2" fmla="val 0"/>
            </a:avLst>
          </a:prstGeom>
          <a:solidFill>
            <a:srgbClr val="E2EAE9"/>
          </a:solidFill>
          <a:ln w="0" cap="flat" cmpd="sng" algn="ctr">
            <a:noFill/>
            <a:prstDash val="solid"/>
            <a:round/>
            <a:headEnd type="none" w="med" len="med"/>
            <a:tailEnd type="none" w="med" len="med"/>
          </a:ln>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US"/>
          </a:p>
        </p:txBody>
      </p:sp>
      <p:sp>
        <p:nvSpPr>
          <p:cNvPr id="46" name="TextBox 45"/>
          <p:cNvSpPr txBox="1"/>
          <p:nvPr/>
        </p:nvSpPr>
        <p:spPr>
          <a:xfrm>
            <a:off x="1254327" y="21026347"/>
            <a:ext cx="11693739" cy="1200329"/>
          </a:xfrm>
          <a:prstGeom prst="rect">
            <a:avLst/>
          </a:prstGeom>
          <a:noFill/>
        </p:spPr>
        <p:txBody>
          <a:bodyPr wrap="square" rtlCol="0">
            <a:spAutoFit/>
          </a:bodyPr>
          <a:lstStyle/>
          <a:p>
            <a:pPr algn="ctr"/>
            <a:r>
              <a:rPr lang="en-US" sz="7200" cap="all" dirty="0">
                <a:solidFill>
                  <a:srgbClr val="000000"/>
                </a:solidFill>
                <a:cs typeface="Calibri"/>
              </a:rPr>
              <a:t>METHODS</a:t>
            </a:r>
            <a:endParaRPr lang="en-US" sz="7200" dirty="0">
              <a:solidFill>
                <a:srgbClr val="000000"/>
              </a:solidFill>
            </a:endParaRPr>
          </a:p>
        </p:txBody>
      </p:sp>
      <p:sp>
        <p:nvSpPr>
          <p:cNvPr id="53" name="TextBox 52"/>
          <p:cNvSpPr txBox="1"/>
          <p:nvPr/>
        </p:nvSpPr>
        <p:spPr>
          <a:xfrm>
            <a:off x="1851948" y="23167473"/>
            <a:ext cx="11005872" cy="707886"/>
          </a:xfrm>
          <a:prstGeom prst="rect">
            <a:avLst/>
          </a:prstGeom>
          <a:noFill/>
        </p:spPr>
        <p:txBody>
          <a:bodyPr wrap="square" rtlCol="0">
            <a:spAutoFit/>
          </a:bodyPr>
          <a:lstStyle/>
          <a:p>
            <a:endParaRPr lang="en-US" sz="4000">
              <a:solidFill>
                <a:srgbClr val="000000"/>
              </a:solidFill>
              <a:latin typeface="Georgia"/>
              <a:cs typeface="Georgia"/>
            </a:endParaRPr>
          </a:p>
        </p:txBody>
      </p:sp>
      <p:sp>
        <p:nvSpPr>
          <p:cNvPr id="38" name="Snip Diagonal Corner Rectangle 37"/>
          <p:cNvSpPr/>
          <p:nvPr/>
        </p:nvSpPr>
        <p:spPr>
          <a:xfrm>
            <a:off x="14222747" y="7641295"/>
            <a:ext cx="29777782" cy="1869055"/>
          </a:xfrm>
          <a:prstGeom prst="snip2DiagRect">
            <a:avLst>
              <a:gd name="adj1" fmla="val 0"/>
              <a:gd name="adj2" fmla="val 0"/>
            </a:avLst>
          </a:prstGeom>
          <a:solidFill>
            <a:srgbClr val="E2EAE9"/>
          </a:solidFill>
          <a:ln>
            <a:noFill/>
          </a:ln>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US"/>
          </a:p>
        </p:txBody>
      </p:sp>
      <p:sp>
        <p:nvSpPr>
          <p:cNvPr id="47" name="TextBox 46"/>
          <p:cNvSpPr txBox="1"/>
          <p:nvPr/>
        </p:nvSpPr>
        <p:spPr>
          <a:xfrm>
            <a:off x="23689979" y="7753031"/>
            <a:ext cx="19086465" cy="1569660"/>
          </a:xfrm>
          <a:prstGeom prst="rect">
            <a:avLst/>
          </a:prstGeom>
          <a:noFill/>
        </p:spPr>
        <p:txBody>
          <a:bodyPr wrap="square" rtlCol="0">
            <a:spAutoFit/>
          </a:bodyPr>
          <a:lstStyle/>
          <a:p>
            <a:pPr algn="ctr"/>
            <a:r>
              <a:rPr lang="en-US" sz="9600" cap="all" dirty="0">
                <a:solidFill>
                  <a:srgbClr val="000000"/>
                </a:solidFill>
                <a:cs typeface="Calibri"/>
              </a:rPr>
              <a:t>Findings</a:t>
            </a:r>
            <a:endParaRPr lang="en-US" sz="9600" dirty="0">
              <a:solidFill>
                <a:srgbClr val="000000"/>
              </a:solidFill>
            </a:endParaRPr>
          </a:p>
        </p:txBody>
      </p:sp>
      <p:sp>
        <p:nvSpPr>
          <p:cNvPr id="63" name="TextBox 62"/>
          <p:cNvSpPr txBox="1"/>
          <p:nvPr/>
        </p:nvSpPr>
        <p:spPr>
          <a:xfrm>
            <a:off x="24467802" y="30199862"/>
            <a:ext cx="18782823" cy="2339102"/>
          </a:xfrm>
          <a:prstGeom prst="rect">
            <a:avLst/>
          </a:prstGeom>
          <a:noFill/>
        </p:spPr>
        <p:txBody>
          <a:bodyPr wrap="square" lIns="91440" tIns="45720" rIns="91440" bIns="45720" rtlCol="0" anchor="t">
            <a:spAutoFit/>
          </a:bodyPr>
          <a:lstStyle/>
          <a:p>
            <a:pPr marL="342900" indent="-342900">
              <a:buAutoNum type="arabicPeriod"/>
            </a:pPr>
            <a:r>
              <a:rPr lang="en-GB" sz="1800" err="1">
                <a:solidFill>
                  <a:srgbClr val="222222"/>
                </a:solidFill>
                <a:effectLst/>
                <a:latin typeface="Calibri Light"/>
                <a:ea typeface="Calibri"/>
                <a:cs typeface="Calibri Light"/>
              </a:rPr>
              <a:t>Neyroud</a:t>
            </a:r>
            <a:r>
              <a:rPr lang="en-GB" sz="1800">
                <a:solidFill>
                  <a:srgbClr val="222222"/>
                </a:solidFill>
                <a:effectLst/>
                <a:latin typeface="Calibri Light"/>
                <a:ea typeface="Calibri"/>
                <a:cs typeface="Calibri Light"/>
              </a:rPr>
              <a:t>, Marion C., and Christopher J. Newman. (2021). "Parents’ Perspectives on Adaptive Sports in Children with Profound Intellectual and Multiple Disabilities" </a:t>
            </a:r>
            <a:r>
              <a:rPr lang="en-GB" sz="1800" i="1">
                <a:solidFill>
                  <a:srgbClr val="222222"/>
                </a:solidFill>
                <a:effectLst/>
                <a:latin typeface="Calibri Light"/>
                <a:ea typeface="Calibri"/>
                <a:cs typeface="Calibri Light"/>
              </a:rPr>
              <a:t>Children</a:t>
            </a:r>
            <a:r>
              <a:rPr lang="en-GB" sz="1800">
                <a:solidFill>
                  <a:srgbClr val="222222"/>
                </a:solidFill>
                <a:effectLst/>
                <a:latin typeface="Calibri Light"/>
                <a:ea typeface="Calibri"/>
                <a:cs typeface="Calibri Light"/>
              </a:rPr>
              <a:t> 8, no. 9: 815.</a:t>
            </a:r>
          </a:p>
          <a:p>
            <a:pPr marL="342900" indent="-342900">
              <a:buFontTx/>
              <a:buAutoNum type="arabicPeriod"/>
            </a:pPr>
            <a:r>
              <a:rPr lang="en-GB" sz="1800" kern="100">
                <a:solidFill>
                  <a:srgbClr val="222222"/>
                </a:solidFill>
                <a:effectLst/>
                <a:latin typeface="Calibri Light"/>
                <a:ea typeface="Calibri"/>
                <a:cs typeface="Times New Roman"/>
              </a:rPr>
              <a:t>Moon, K. and Blackman, D., (2014). A guide to understanding social science research for natural scientists. </a:t>
            </a:r>
            <a:r>
              <a:rPr lang="en-GB" sz="1800" i="1" kern="100">
                <a:solidFill>
                  <a:srgbClr val="222222"/>
                </a:solidFill>
                <a:effectLst/>
                <a:latin typeface="Calibri Light"/>
                <a:ea typeface="Calibri"/>
                <a:cs typeface="Times New Roman"/>
              </a:rPr>
              <a:t>Conservation biology</a:t>
            </a:r>
            <a:r>
              <a:rPr lang="en-GB" sz="1800" kern="100">
                <a:solidFill>
                  <a:srgbClr val="222222"/>
                </a:solidFill>
                <a:effectLst/>
                <a:latin typeface="Calibri Light"/>
                <a:ea typeface="Calibri"/>
                <a:cs typeface="Times New Roman"/>
              </a:rPr>
              <a:t>, </a:t>
            </a:r>
            <a:r>
              <a:rPr lang="en-GB" sz="1800" i="1" kern="100">
                <a:solidFill>
                  <a:srgbClr val="222222"/>
                </a:solidFill>
                <a:effectLst/>
                <a:latin typeface="Calibri Light"/>
                <a:ea typeface="Calibri"/>
                <a:cs typeface="Times New Roman"/>
              </a:rPr>
              <a:t>28</a:t>
            </a:r>
            <a:r>
              <a:rPr lang="en-GB" sz="1800" kern="100">
                <a:solidFill>
                  <a:srgbClr val="222222"/>
                </a:solidFill>
                <a:effectLst/>
                <a:latin typeface="Calibri Light"/>
                <a:ea typeface="Calibri"/>
                <a:cs typeface="Times New Roman"/>
              </a:rPr>
              <a:t>(5), pp.1167-1177.</a:t>
            </a:r>
            <a:endParaRPr lang="en-GB" sz="1800" kern="100">
              <a:effectLst/>
              <a:latin typeface="Calibri Light"/>
              <a:ea typeface="Calibri"/>
              <a:cs typeface="Times New Roman"/>
            </a:endParaRPr>
          </a:p>
          <a:p>
            <a:pPr marL="342900" indent="-342900">
              <a:buFontTx/>
              <a:buAutoNum type="arabicPeriod"/>
            </a:pPr>
            <a:r>
              <a:rPr lang="en-GB" sz="1800">
                <a:solidFill>
                  <a:srgbClr val="222222"/>
                </a:solidFill>
                <a:latin typeface="Calibri Light"/>
                <a:ea typeface="Calibri"/>
                <a:cs typeface="Calibri Light"/>
              </a:rPr>
              <a:t> </a:t>
            </a:r>
            <a:r>
              <a:rPr lang="en-GB" sz="1800" kern="100">
                <a:effectLst/>
                <a:latin typeface="Calibri Light"/>
                <a:ea typeface="Calibri"/>
                <a:cs typeface="Times New Roman"/>
              </a:rPr>
              <a:t>Simons G, Baldwin DS. A critical review of the definition of ‘wellbeing’ for doctors and their patients in a post Covid-19 era. International Journal of Social Psychiatry. 2021;67(8):984-991. doi:</a:t>
            </a:r>
            <a:r>
              <a:rPr lang="en-GB" sz="1800" kern="100">
                <a:latin typeface="Calibri Light"/>
                <a:ea typeface="Calibri"/>
                <a:cs typeface="Times New Roman"/>
              </a:rPr>
              <a:t>10.1177/0020764021103225</a:t>
            </a:r>
            <a:endParaRPr lang="en-GB" sz="1800" kern="100">
              <a:latin typeface="Calibri Light"/>
              <a:ea typeface="Calibri" panose="020F0502020204030204" pitchFamily="34" charset="0"/>
              <a:cs typeface="Times New Roman" panose="02020603050405020304" pitchFamily="18" charset="0"/>
            </a:endParaRPr>
          </a:p>
          <a:p>
            <a:pPr marL="342900" indent="-342900">
              <a:buFontTx/>
              <a:buAutoNum type="arabicPeriod"/>
            </a:pPr>
            <a:r>
              <a:rPr lang="en-GB" sz="1800" kern="100">
                <a:latin typeface="Calibri Light"/>
                <a:ea typeface="Calibri Light"/>
                <a:cs typeface="Calibri Light"/>
              </a:rPr>
              <a:t>Crotty, M. (1996). Phenomenology and nursing research. Melbourne: Churchill Livingstone.</a:t>
            </a:r>
            <a:endParaRPr lang="en-GB" sz="1800" kern="100">
              <a:latin typeface="Calibri Light"/>
              <a:ea typeface="Calibri" panose="020F0502020204030204" pitchFamily="34" charset="0"/>
              <a:cs typeface="Times New Roman" panose="02020603050405020304" pitchFamily="18" charset="0"/>
            </a:endParaRPr>
          </a:p>
          <a:p>
            <a:pPr marL="342900" indent="-342900">
              <a:buFontTx/>
              <a:buAutoNum type="arabicPeriod"/>
            </a:pPr>
            <a:endParaRPr lang="en-GB" sz="1800" kern="100">
              <a:effectLst/>
              <a:latin typeface="Calibri Light"/>
              <a:ea typeface="Calibri Light"/>
              <a:cs typeface="Calibri Light"/>
            </a:endParaRPr>
          </a:p>
          <a:p>
            <a:pPr marL="342900" indent="-342900">
              <a:buAutoNum type="arabicPeriod"/>
            </a:pPr>
            <a:endParaRPr lang="en-GB" sz="1800" kern="100">
              <a:solidFill>
                <a:srgbClr val="4D674F"/>
              </a:solidFill>
              <a:latin typeface="Calibri Light"/>
              <a:ea typeface="Calibri" panose="020F0502020204030204" pitchFamily="34" charset="0"/>
              <a:cs typeface="Times New Roman" panose="02020603050405020304" pitchFamily="18" charset="0"/>
            </a:endParaRPr>
          </a:p>
          <a:p>
            <a:pPr marL="342900" indent="-342900">
              <a:buAutoNum type="arabicPeriod"/>
            </a:pPr>
            <a:endParaRPr lang="en-US" sz="2000" i="1">
              <a:solidFill>
                <a:srgbClr val="000000"/>
              </a:solidFill>
              <a:latin typeface="Verdana"/>
              <a:ea typeface="Verdana"/>
              <a:cs typeface="Verdana"/>
            </a:endParaRPr>
          </a:p>
        </p:txBody>
      </p:sp>
      <p:sp>
        <p:nvSpPr>
          <p:cNvPr id="67" name="TextBox 66"/>
          <p:cNvSpPr txBox="1"/>
          <p:nvPr/>
        </p:nvSpPr>
        <p:spPr>
          <a:xfrm>
            <a:off x="3416182" y="30830851"/>
            <a:ext cx="3800527" cy="461665"/>
          </a:xfrm>
          <a:prstGeom prst="rect">
            <a:avLst/>
          </a:prstGeom>
          <a:noFill/>
        </p:spPr>
        <p:txBody>
          <a:bodyPr wrap="square" rtlCol="0">
            <a:spAutoFit/>
          </a:bodyPr>
          <a:lstStyle/>
          <a:p>
            <a:r>
              <a:rPr lang="en-US" sz="2400" i="1">
                <a:solidFill>
                  <a:srgbClr val="000000"/>
                </a:solidFill>
                <a:latin typeface="Verdana"/>
                <a:cs typeface="Verdana"/>
              </a:rPr>
              <a:t>Ski4All Wales</a:t>
            </a:r>
          </a:p>
        </p:txBody>
      </p:sp>
      <p:sp>
        <p:nvSpPr>
          <p:cNvPr id="68" name="TextBox 67"/>
          <p:cNvSpPr txBox="1"/>
          <p:nvPr/>
        </p:nvSpPr>
        <p:spPr>
          <a:xfrm>
            <a:off x="10919244" y="30865577"/>
            <a:ext cx="5226992" cy="473599"/>
          </a:xfrm>
          <a:prstGeom prst="rect">
            <a:avLst/>
          </a:prstGeom>
          <a:noFill/>
        </p:spPr>
        <p:txBody>
          <a:bodyPr wrap="square" rtlCol="0">
            <a:spAutoFit/>
          </a:bodyPr>
          <a:lstStyle/>
          <a:p>
            <a:r>
              <a:rPr lang="en-US" sz="2400" i="1">
                <a:solidFill>
                  <a:srgbClr val="000000"/>
                </a:solidFill>
                <a:latin typeface="Verdana"/>
                <a:cs typeface="Verdana"/>
              </a:rPr>
              <a:t>Carmarthenshire County Council</a:t>
            </a:r>
          </a:p>
        </p:txBody>
      </p:sp>
      <p:sp>
        <p:nvSpPr>
          <p:cNvPr id="70" name="TextBox 69"/>
          <p:cNvSpPr txBox="1"/>
          <p:nvPr/>
        </p:nvSpPr>
        <p:spPr>
          <a:xfrm>
            <a:off x="21576831" y="30830851"/>
            <a:ext cx="2253927" cy="461665"/>
          </a:xfrm>
          <a:prstGeom prst="rect">
            <a:avLst/>
          </a:prstGeom>
          <a:noFill/>
        </p:spPr>
        <p:txBody>
          <a:bodyPr wrap="square" rtlCol="0">
            <a:spAutoFit/>
          </a:bodyPr>
          <a:lstStyle/>
          <a:p>
            <a:r>
              <a:rPr lang="en-US" sz="2400" i="1">
                <a:solidFill>
                  <a:srgbClr val="000000"/>
                </a:solidFill>
                <a:latin typeface="Verdana"/>
                <a:cs typeface="Verdana"/>
              </a:rPr>
              <a:t>Whizz-</a:t>
            </a:r>
            <a:r>
              <a:rPr lang="en-US" sz="2400" i="1" err="1">
                <a:solidFill>
                  <a:srgbClr val="000000"/>
                </a:solidFill>
                <a:latin typeface="Verdana"/>
                <a:cs typeface="Verdana"/>
              </a:rPr>
              <a:t>Kidds</a:t>
            </a:r>
            <a:endParaRPr lang="en-US" sz="2400" i="1">
              <a:solidFill>
                <a:srgbClr val="000000"/>
              </a:solidFill>
              <a:latin typeface="Verdana"/>
              <a:cs typeface="Verdana"/>
            </a:endParaRPr>
          </a:p>
        </p:txBody>
      </p:sp>
      <p:sp>
        <p:nvSpPr>
          <p:cNvPr id="4" name="TextBox 3">
            <a:extLst>
              <a:ext uri="{FF2B5EF4-FFF2-40B4-BE49-F238E27FC236}">
                <a16:creationId xmlns:a16="http://schemas.microsoft.com/office/drawing/2014/main" id="{5DF99C39-04C3-860C-5809-720B3A36174A}"/>
              </a:ext>
            </a:extLst>
          </p:cNvPr>
          <p:cNvSpPr txBox="1"/>
          <p:nvPr/>
        </p:nvSpPr>
        <p:spPr>
          <a:xfrm>
            <a:off x="1254327" y="609600"/>
            <a:ext cx="40645008" cy="2877711"/>
          </a:xfrm>
          <a:prstGeom prst="rect">
            <a:avLst/>
          </a:prstGeom>
          <a:noFill/>
        </p:spPr>
        <p:txBody>
          <a:bodyPr wrap="square" rtlCol="0">
            <a:spAutoFit/>
          </a:bodyPr>
          <a:lstStyle/>
          <a:p>
            <a:pPr algn="ctr"/>
            <a:r>
              <a:rPr lang="en-GB" sz="11500" dirty="0"/>
              <a:t>Wellbeing Through Adventure</a:t>
            </a:r>
          </a:p>
          <a:p>
            <a:pPr algn="ctr"/>
            <a:r>
              <a:rPr lang="en-GB" sz="6600" b="1" dirty="0">
                <a:solidFill>
                  <a:schemeClr val="accent5">
                    <a:lumMod val="50000"/>
                  </a:schemeClr>
                </a:solidFill>
              </a:rPr>
              <a:t>Does it benefit the facilitators, parents or care teams of a disabled participant?</a:t>
            </a:r>
          </a:p>
        </p:txBody>
      </p:sp>
      <p:pic>
        <p:nvPicPr>
          <p:cNvPr id="1026" name="Picture 2" descr=" ">
            <a:extLst>
              <a:ext uri="{FF2B5EF4-FFF2-40B4-BE49-F238E27FC236}">
                <a16:creationId xmlns:a16="http://schemas.microsoft.com/office/drawing/2014/main" id="{C3DCADB3-57B0-8C53-5B22-D68263744CA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45168" y="29919493"/>
            <a:ext cx="2213559" cy="1942313"/>
          </a:xfrm>
          <a:prstGeom prst="rect">
            <a:avLst/>
          </a:prstGeom>
          <a:noFill/>
          <a:extLst>
            <a:ext uri="{909E8E84-426E-40DD-AFC4-6F175D3DCCD1}">
              <a14:hiddenFill xmlns:a14="http://schemas.microsoft.com/office/drawing/2010/main">
                <a:solidFill>
                  <a:srgbClr val="FFFFFF"/>
                </a:solidFill>
              </a14:hiddenFill>
            </a:ext>
          </a:extLst>
        </p:spPr>
      </p:pic>
      <p:sp>
        <p:nvSpPr>
          <p:cNvPr id="48" name="TextBox 47"/>
          <p:cNvSpPr txBox="1"/>
          <p:nvPr/>
        </p:nvSpPr>
        <p:spPr>
          <a:xfrm>
            <a:off x="903768" y="9418453"/>
            <a:ext cx="12259966" cy="5109091"/>
          </a:xfrm>
          <a:prstGeom prst="rect">
            <a:avLst/>
          </a:prstGeom>
          <a:noFill/>
        </p:spPr>
        <p:txBody>
          <a:bodyPr wrap="square" rtlCol="0">
            <a:spAutoFit/>
          </a:bodyPr>
          <a:lstStyle/>
          <a:p>
            <a:pPr marL="571500" indent="-571500">
              <a:spcAft>
                <a:spcPts val="3600"/>
              </a:spcAft>
              <a:buFont typeface="Arial" panose="020B0604020202020204" pitchFamily="34" charset="0"/>
              <a:buChar char="•"/>
            </a:pPr>
            <a:r>
              <a:rPr lang="en-GB" sz="2400" kern="0" dirty="0">
                <a:latin typeface="Calibri" panose="020F0502020204030204" pitchFamily="34" charset="0"/>
                <a:ea typeface="Times New Roman" panose="02020603050405020304" pitchFamily="18" charset="0"/>
              </a:rPr>
              <a:t>After a review of literature and previous studies in this area, it was apparent that there was l</a:t>
            </a:r>
            <a:r>
              <a:rPr lang="en-GB" sz="2400" kern="0" dirty="0">
                <a:effectLst/>
                <a:latin typeface="Calibri" panose="020F0502020204030204" pitchFamily="34" charset="0"/>
                <a:ea typeface="Times New Roman" panose="02020603050405020304" pitchFamily="18" charset="0"/>
              </a:rPr>
              <a:t>imited research focusing on the effects adventure can have on the </a:t>
            </a:r>
            <a:r>
              <a:rPr lang="en-GB" sz="2400" b="1" kern="0" dirty="0">
                <a:effectLst/>
                <a:latin typeface="Calibri" panose="020F0502020204030204" pitchFamily="34" charset="0"/>
                <a:ea typeface="Times New Roman" panose="02020603050405020304" pitchFamily="18" charset="0"/>
              </a:rPr>
              <a:t>families or Care team</a:t>
            </a:r>
            <a:r>
              <a:rPr lang="en-GB" sz="2400" kern="0" dirty="0">
                <a:effectLst/>
                <a:latin typeface="Calibri" panose="020F0502020204030204" pitchFamily="34" charset="0"/>
                <a:ea typeface="Times New Roman" panose="02020603050405020304" pitchFamily="18" charset="0"/>
              </a:rPr>
              <a:t> who are caring for an individual with disabilities.</a:t>
            </a:r>
          </a:p>
          <a:p>
            <a:pPr marL="571500" indent="-571500">
              <a:spcAft>
                <a:spcPts val="3600"/>
              </a:spcAft>
              <a:buFont typeface="Arial" panose="020B0604020202020204" pitchFamily="34" charset="0"/>
              <a:buChar char="•"/>
            </a:pPr>
            <a:r>
              <a:rPr lang="en-GB" sz="2400" kern="0" dirty="0">
                <a:effectLst/>
                <a:latin typeface="Calibri" panose="020F0502020204030204" pitchFamily="34" charset="0"/>
                <a:ea typeface="Times New Roman" panose="02020603050405020304" pitchFamily="18" charset="0"/>
              </a:rPr>
              <a:t>Many </a:t>
            </a:r>
            <a:r>
              <a:rPr lang="en-GB" sz="2400" kern="0" dirty="0">
                <a:latin typeface="Calibri" panose="020F0502020204030204" pitchFamily="34" charset="0"/>
                <a:ea typeface="Times New Roman" panose="02020603050405020304" pitchFamily="18" charset="0"/>
              </a:rPr>
              <a:t>Papers looked at the effect of adventure therapy on the individual</a:t>
            </a:r>
            <a:r>
              <a:rPr lang="en-GB" sz="2400" kern="0" baseline="30000" dirty="0">
                <a:latin typeface="Calibri" panose="020F0502020204030204" pitchFamily="34" charset="0"/>
                <a:ea typeface="Times New Roman" panose="02020603050405020304" pitchFamily="18" charset="0"/>
              </a:rPr>
              <a:t>1</a:t>
            </a:r>
            <a:r>
              <a:rPr lang="en-GB" sz="2400" kern="0" dirty="0">
                <a:latin typeface="Calibri" panose="020F0502020204030204" pitchFamily="34" charset="0"/>
                <a:ea typeface="Times New Roman" panose="02020603050405020304" pitchFamily="18" charset="0"/>
              </a:rPr>
              <a:t> participating however not many took into consideration the outward ripple effect that may be experienced by the facilitators, parents or care team.</a:t>
            </a:r>
          </a:p>
          <a:p>
            <a:pPr marL="571500" indent="-571500">
              <a:spcAft>
                <a:spcPts val="3600"/>
              </a:spcAft>
              <a:buFont typeface="Arial" panose="020B0604020202020204" pitchFamily="34" charset="0"/>
              <a:buChar char="•"/>
            </a:pPr>
            <a:r>
              <a:rPr lang="en-GB" sz="2400" kern="0" dirty="0">
                <a:latin typeface="Calibri" panose="020F0502020204030204" pitchFamily="34" charset="0"/>
                <a:ea typeface="Times New Roman" panose="02020603050405020304" pitchFamily="18" charset="0"/>
              </a:rPr>
              <a:t>Having undertaken voluntary work with Ski4All Wales it was decided that the researcher would capture thoughts and feelings of the parents or care team of the participants following the ski sessions.           </a:t>
            </a:r>
          </a:p>
          <a:p>
            <a:pPr marL="571500" indent="-571500">
              <a:spcAft>
                <a:spcPts val="3600"/>
              </a:spcAft>
              <a:buFont typeface="Arial" panose="020B0604020202020204" pitchFamily="34" charset="0"/>
              <a:buChar char="•"/>
            </a:pPr>
            <a:endParaRPr lang="en-GB" sz="2000" kern="0" dirty="0">
              <a:effectLst/>
              <a:latin typeface="Calibri" panose="020F0502020204030204" pitchFamily="34" charset="0"/>
              <a:ea typeface="Times New Roman" panose="02020603050405020304" pitchFamily="18" charset="0"/>
            </a:endParaRPr>
          </a:p>
        </p:txBody>
      </p:sp>
      <p:sp>
        <p:nvSpPr>
          <p:cNvPr id="8" name="TextBox 7">
            <a:extLst>
              <a:ext uri="{FF2B5EF4-FFF2-40B4-BE49-F238E27FC236}">
                <a16:creationId xmlns:a16="http://schemas.microsoft.com/office/drawing/2014/main" id="{5C92FE41-1CCE-5F3C-C88D-345C13148484}"/>
              </a:ext>
            </a:extLst>
          </p:cNvPr>
          <p:cNvSpPr txBox="1"/>
          <p:nvPr/>
        </p:nvSpPr>
        <p:spPr>
          <a:xfrm>
            <a:off x="646329" y="15365018"/>
            <a:ext cx="12947833" cy="3508653"/>
          </a:xfrm>
          <a:prstGeom prst="rect">
            <a:avLst/>
          </a:prstGeom>
          <a:noFill/>
        </p:spPr>
        <p:txBody>
          <a:bodyPr wrap="square" lIns="91440" tIns="45720" rIns="91440" bIns="45720" rtlCol="0" anchor="t">
            <a:spAutoFit/>
          </a:bodyPr>
          <a:lstStyle/>
          <a:p>
            <a:pPr algn="ctr"/>
            <a:endParaRPr lang="en-GB" sz="6000" b="1" kern="0" dirty="0">
              <a:effectLst/>
              <a:latin typeface="Abadi Extra Light" panose="020B0204020104020204" pitchFamily="34" charset="0"/>
              <a:ea typeface="Times New Roman" panose="02020603050405020304" pitchFamily="18" charset="0"/>
              <a:cs typeface="Forte Forward" panose="020F0502020204030204" pitchFamily="2" charset="0"/>
            </a:endParaRPr>
          </a:p>
          <a:p>
            <a:pPr algn="ctr"/>
            <a:r>
              <a:rPr lang="en-GB" sz="5400" kern="0" dirty="0">
                <a:solidFill>
                  <a:schemeClr val="tx1">
                    <a:lumMod val="75000"/>
                  </a:schemeClr>
                </a:solidFill>
                <a:effectLst/>
                <a:latin typeface="Abadi Extra Light" panose="020B0204020104020204" pitchFamily="34" charset="0"/>
                <a:ea typeface="Times New Roman" panose="02020603050405020304" pitchFamily="18" charset="0"/>
                <a:cs typeface="Forte Forward"/>
              </a:rPr>
              <a:t>‘How </a:t>
            </a:r>
            <a:r>
              <a:rPr lang="en-GB" sz="5400" kern="0" dirty="0">
                <a:solidFill>
                  <a:schemeClr val="tx1">
                    <a:lumMod val="75000"/>
                  </a:schemeClr>
                </a:solidFill>
                <a:latin typeface="Abadi Extra Light" panose="020B0204020104020204" pitchFamily="34" charset="0"/>
                <a:ea typeface="Times New Roman" panose="02020603050405020304" pitchFamily="18" charset="0"/>
                <a:cs typeface="Forte Forward"/>
              </a:rPr>
              <a:t>is </a:t>
            </a:r>
            <a:r>
              <a:rPr lang="en-GB" sz="5400" kern="0" dirty="0">
                <a:solidFill>
                  <a:schemeClr val="tx1">
                    <a:lumMod val="75000"/>
                  </a:schemeClr>
                </a:solidFill>
                <a:effectLst/>
                <a:latin typeface="Abadi Extra Light" panose="020B0204020104020204" pitchFamily="34" charset="0"/>
                <a:ea typeface="Times New Roman" panose="02020603050405020304" pitchFamily="18" charset="0"/>
                <a:cs typeface="Forte Forward"/>
              </a:rPr>
              <a:t>the wellbeing of a family or care team affected</a:t>
            </a:r>
            <a:r>
              <a:rPr lang="en-GB" sz="5400" kern="0" dirty="0">
                <a:solidFill>
                  <a:schemeClr val="tx1">
                    <a:lumMod val="75000"/>
                  </a:schemeClr>
                </a:solidFill>
                <a:latin typeface="Abadi Extra Light" panose="020B0204020104020204" pitchFamily="34" charset="0"/>
                <a:ea typeface="Times New Roman" panose="02020603050405020304" pitchFamily="18" charset="0"/>
                <a:cs typeface="Forte Forward"/>
              </a:rPr>
              <a:t> after </a:t>
            </a:r>
            <a:r>
              <a:rPr lang="en-GB" sz="5400" kern="0" dirty="0">
                <a:solidFill>
                  <a:schemeClr val="tx1">
                    <a:lumMod val="75000"/>
                  </a:schemeClr>
                </a:solidFill>
                <a:effectLst/>
                <a:latin typeface="Abadi Extra Light" panose="020B0204020104020204" pitchFamily="34" charset="0"/>
                <a:ea typeface="Times New Roman" panose="02020603050405020304" pitchFamily="18" charset="0"/>
                <a:cs typeface="Forte Forward"/>
              </a:rPr>
              <a:t>allowing </a:t>
            </a:r>
            <a:r>
              <a:rPr lang="en-GB" sz="5400" kern="0" dirty="0">
                <a:solidFill>
                  <a:schemeClr val="tx1">
                    <a:lumMod val="75000"/>
                  </a:schemeClr>
                </a:solidFill>
                <a:latin typeface="Abadi Extra Light" panose="020B0204020104020204" pitchFamily="34" charset="0"/>
                <a:ea typeface="Times New Roman" panose="02020603050405020304" pitchFamily="18" charset="0"/>
                <a:cs typeface="Forte Forward"/>
              </a:rPr>
              <a:t>the </a:t>
            </a:r>
            <a:r>
              <a:rPr lang="en-GB" sz="5400" kern="0" dirty="0">
                <a:solidFill>
                  <a:schemeClr val="tx1">
                    <a:lumMod val="75000"/>
                  </a:schemeClr>
                </a:solidFill>
                <a:effectLst/>
                <a:latin typeface="Abadi Extra Light" panose="020B0204020104020204" pitchFamily="34" charset="0"/>
                <a:ea typeface="Times New Roman" panose="02020603050405020304" pitchFamily="18" charset="0"/>
                <a:cs typeface="Forte Forward"/>
              </a:rPr>
              <a:t>individual they care for to participate in an adventure sport?’</a:t>
            </a:r>
            <a:endParaRPr lang="en-GB" sz="5400" dirty="0">
              <a:solidFill>
                <a:schemeClr val="tx1">
                  <a:lumMod val="75000"/>
                </a:schemeClr>
              </a:solidFill>
              <a:latin typeface="Abadi Extra Light" panose="020B0204020104020204" pitchFamily="34" charset="0"/>
              <a:cs typeface="Forte Forward"/>
            </a:endParaRPr>
          </a:p>
        </p:txBody>
      </p:sp>
      <p:pic>
        <p:nvPicPr>
          <p:cNvPr id="10" name="Picture 9">
            <a:extLst>
              <a:ext uri="{FF2B5EF4-FFF2-40B4-BE49-F238E27FC236}">
                <a16:creationId xmlns:a16="http://schemas.microsoft.com/office/drawing/2014/main" id="{69CEBF7E-0444-7033-DB41-4894D05E5C06}"/>
              </a:ext>
            </a:extLst>
          </p:cNvPr>
          <p:cNvPicPr>
            <a:picLocks noChangeAspect="1"/>
          </p:cNvPicPr>
          <p:nvPr/>
        </p:nvPicPr>
        <p:blipFill>
          <a:blip r:embed="rId5"/>
          <a:stretch>
            <a:fillRect/>
          </a:stretch>
        </p:blipFill>
        <p:spPr>
          <a:xfrm>
            <a:off x="6712672" y="30190278"/>
            <a:ext cx="3800527" cy="1671528"/>
          </a:xfrm>
          <a:prstGeom prst="rect">
            <a:avLst/>
          </a:prstGeom>
        </p:spPr>
      </p:pic>
      <p:pic>
        <p:nvPicPr>
          <p:cNvPr id="1030" name="Picture 6" descr="whizz-kidz | Enable Magazine | The UK's favourite disability lifestyle ...">
            <a:extLst>
              <a:ext uri="{FF2B5EF4-FFF2-40B4-BE49-F238E27FC236}">
                <a16:creationId xmlns:a16="http://schemas.microsoft.com/office/drawing/2014/main" id="{C1790C5C-CB71-4C35-DF8B-C709E80FDF20}"/>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6658590" y="30190278"/>
            <a:ext cx="4514850" cy="1671528"/>
          </a:xfrm>
          <a:prstGeom prst="rect">
            <a:avLst/>
          </a:prstGeom>
          <a:noFill/>
          <a:extLst>
            <a:ext uri="{909E8E84-426E-40DD-AFC4-6F175D3DCCD1}">
              <a14:hiddenFill xmlns:a14="http://schemas.microsoft.com/office/drawing/2010/main">
                <a:solidFill>
                  <a:srgbClr val="FFFFFF"/>
                </a:solidFill>
              </a14:hiddenFill>
            </a:ext>
          </a:extLst>
        </p:spPr>
      </p:pic>
      <p:sp>
        <p:nvSpPr>
          <p:cNvPr id="14" name="TextBox 13">
            <a:extLst>
              <a:ext uri="{FF2B5EF4-FFF2-40B4-BE49-F238E27FC236}">
                <a16:creationId xmlns:a16="http://schemas.microsoft.com/office/drawing/2014/main" id="{85364FB5-D81D-392E-E0A4-C90A253409EF}"/>
              </a:ext>
            </a:extLst>
          </p:cNvPr>
          <p:cNvSpPr txBox="1"/>
          <p:nvPr/>
        </p:nvSpPr>
        <p:spPr>
          <a:xfrm>
            <a:off x="509690" y="23003135"/>
            <a:ext cx="13322331" cy="8833187"/>
          </a:xfrm>
          <a:prstGeom prst="rect">
            <a:avLst/>
          </a:prstGeom>
          <a:noFill/>
        </p:spPr>
        <p:txBody>
          <a:bodyPr wrap="square" lIns="91440" tIns="45720" rIns="91440" bIns="45720" rtlCol="0" anchor="t">
            <a:spAutoFit/>
          </a:bodyPr>
          <a:lstStyle/>
          <a:p>
            <a:pPr marL="457200" indent="-457200">
              <a:buFont typeface="Arial" panose="020B0604020202020204" pitchFamily="34" charset="0"/>
              <a:buChar char="•"/>
            </a:pPr>
            <a:r>
              <a:rPr lang="en-GB" sz="2000" dirty="0">
                <a:solidFill>
                  <a:schemeClr val="tx1">
                    <a:lumMod val="75000"/>
                  </a:schemeClr>
                </a:solidFill>
                <a:effectLst/>
                <a:latin typeface="Calibri"/>
                <a:ea typeface="Calibri"/>
                <a:cs typeface="Calibri"/>
              </a:rPr>
              <a:t>The focus of the research relayed heavily on the perspectives and participation of individuals.</a:t>
            </a:r>
            <a:r>
              <a:rPr lang="en-GB" sz="2000" dirty="0">
                <a:solidFill>
                  <a:schemeClr val="tx1">
                    <a:lumMod val="75000"/>
                  </a:schemeClr>
                </a:solidFill>
                <a:latin typeface="Calibri"/>
                <a:ea typeface="Calibri"/>
                <a:cs typeface="Calibri"/>
              </a:rPr>
              <a:t> </a:t>
            </a:r>
            <a:r>
              <a:rPr lang="en-GB" sz="2000" dirty="0">
                <a:solidFill>
                  <a:schemeClr val="tx1">
                    <a:lumMod val="75000"/>
                  </a:schemeClr>
                </a:solidFill>
                <a:effectLst/>
                <a:latin typeface="Calibri"/>
                <a:ea typeface="Calibri"/>
                <a:cs typeface="Calibri"/>
              </a:rPr>
              <a:t> What can be described as intangible mental constructs of how they perceived the experience </a:t>
            </a:r>
            <a:r>
              <a:rPr lang="en-GB" sz="2000" baseline="30000" dirty="0">
                <a:solidFill>
                  <a:schemeClr val="tx1">
                    <a:lumMod val="75000"/>
                  </a:schemeClr>
                </a:solidFill>
                <a:latin typeface="Calibri"/>
                <a:ea typeface="Calibri"/>
                <a:cs typeface="Calibri"/>
              </a:rPr>
              <a:t>2</a:t>
            </a:r>
            <a:r>
              <a:rPr lang="en-GB" sz="2000" dirty="0">
                <a:solidFill>
                  <a:schemeClr val="tx1">
                    <a:lumMod val="75000"/>
                  </a:schemeClr>
                </a:solidFill>
                <a:latin typeface="Calibri"/>
                <a:ea typeface="Calibri"/>
                <a:cs typeface="Calibri"/>
              </a:rPr>
              <a:t> therefor it was best suited to a qualitative approach.</a:t>
            </a:r>
            <a:endParaRPr lang="en-GB" sz="2000" dirty="0">
              <a:solidFill>
                <a:schemeClr val="tx1">
                  <a:lumMod val="75000"/>
                </a:schemeClr>
              </a:solidFill>
              <a:effectLst/>
              <a:latin typeface="Calibri" panose="020F0502020204030204" pitchFamily="34" charset="0"/>
              <a:ea typeface="Calibri" panose="020F0502020204030204" pitchFamily="34" charset="0"/>
              <a:cs typeface="Calibri"/>
            </a:endParaRPr>
          </a:p>
          <a:p>
            <a:endParaRPr lang="en-GB" sz="2000" dirty="0">
              <a:solidFill>
                <a:schemeClr val="tx1">
                  <a:lumMod val="75000"/>
                </a:schemeClr>
              </a:solidFill>
              <a:latin typeface="Calibri"/>
              <a:ea typeface="Calibri"/>
              <a:cs typeface="Calibri"/>
            </a:endParaRPr>
          </a:p>
          <a:p>
            <a:pPr marL="457200" indent="-457200">
              <a:buFont typeface="Arial" panose="020B0604020202020204" pitchFamily="34" charset="0"/>
              <a:buChar char="•"/>
            </a:pPr>
            <a:r>
              <a:rPr lang="en-GB" sz="2000" dirty="0">
                <a:solidFill>
                  <a:schemeClr val="tx1">
                    <a:lumMod val="75000"/>
                  </a:schemeClr>
                </a:solidFill>
                <a:effectLst/>
                <a:latin typeface="Calibri"/>
                <a:ea typeface="Calibri"/>
                <a:cs typeface="Calibri"/>
              </a:rPr>
              <a:t>Asking </a:t>
            </a:r>
            <a:r>
              <a:rPr lang="en-GB" sz="2000" dirty="0">
                <a:solidFill>
                  <a:schemeClr val="tx1">
                    <a:lumMod val="75000"/>
                  </a:schemeClr>
                </a:solidFill>
                <a:latin typeface="Calibri"/>
                <a:ea typeface="Calibri"/>
                <a:cs typeface="Calibri"/>
              </a:rPr>
              <a:t>participants their views on wellbeing is something that can be measured </a:t>
            </a:r>
            <a:r>
              <a:rPr lang="en-GB" sz="2000" dirty="0">
                <a:solidFill>
                  <a:schemeClr val="tx1">
                    <a:lumMod val="75000"/>
                  </a:schemeClr>
                </a:solidFill>
                <a:effectLst/>
                <a:latin typeface="Calibri"/>
                <a:ea typeface="Calibri"/>
                <a:cs typeface="Calibri"/>
              </a:rPr>
              <a:t>subjectively and objectively</a:t>
            </a:r>
            <a:r>
              <a:rPr lang="en-GB" sz="2000" baseline="30000" dirty="0">
                <a:solidFill>
                  <a:schemeClr val="tx1">
                    <a:lumMod val="75000"/>
                  </a:schemeClr>
                </a:solidFill>
                <a:effectLst/>
                <a:latin typeface="Calibri"/>
                <a:ea typeface="Calibri"/>
                <a:cs typeface="Calibri"/>
              </a:rPr>
              <a:t>3</a:t>
            </a:r>
            <a:r>
              <a:rPr lang="en-GB" sz="2000" dirty="0">
                <a:solidFill>
                  <a:schemeClr val="tx1">
                    <a:lumMod val="75000"/>
                  </a:schemeClr>
                </a:solidFill>
                <a:effectLst/>
                <a:latin typeface="Calibri"/>
                <a:ea typeface="Calibri"/>
                <a:cs typeface="Calibri"/>
              </a:rPr>
              <a:t> thus making interviews the preferred choice of data collection</a:t>
            </a:r>
            <a:r>
              <a:rPr lang="en-GB" sz="2000" dirty="0">
                <a:solidFill>
                  <a:schemeClr val="tx1">
                    <a:lumMod val="75000"/>
                  </a:schemeClr>
                </a:solidFill>
                <a:latin typeface="Calibri"/>
                <a:ea typeface="Calibri"/>
                <a:cs typeface="Calibri"/>
              </a:rPr>
              <a:t>.</a:t>
            </a:r>
            <a:endParaRPr lang="en-GB" sz="2000" dirty="0">
              <a:solidFill>
                <a:schemeClr val="tx1">
                  <a:lumMod val="75000"/>
                </a:schemeClr>
              </a:solidFill>
              <a:effectLst/>
              <a:latin typeface="Calibri"/>
              <a:ea typeface="Calibri"/>
              <a:cs typeface="Calibri"/>
            </a:endParaRPr>
          </a:p>
          <a:p>
            <a:endParaRPr lang="en-GB" sz="2000" dirty="0">
              <a:solidFill>
                <a:schemeClr val="tx1">
                  <a:lumMod val="75000"/>
                </a:schemeClr>
              </a:solidFill>
              <a:latin typeface="Calibri"/>
              <a:ea typeface="Calibri"/>
              <a:cs typeface="Calibri"/>
            </a:endParaRPr>
          </a:p>
          <a:p>
            <a:pPr marL="457200" indent="-457200">
              <a:buFont typeface="Arial" panose="020B0604020202020204" pitchFamily="34" charset="0"/>
              <a:buChar char="•"/>
            </a:pPr>
            <a:r>
              <a:rPr lang="en-GB" sz="2000" dirty="0">
                <a:solidFill>
                  <a:schemeClr val="tx1">
                    <a:lumMod val="75000"/>
                  </a:schemeClr>
                </a:solidFill>
                <a:effectLst/>
                <a:latin typeface="Calibri"/>
                <a:ea typeface="Calibri"/>
                <a:cs typeface="Calibri"/>
              </a:rPr>
              <a:t>By </a:t>
            </a:r>
            <a:r>
              <a:rPr lang="en-GB" sz="2000" dirty="0">
                <a:solidFill>
                  <a:schemeClr val="tx1">
                    <a:lumMod val="75000"/>
                  </a:schemeClr>
                </a:solidFill>
                <a:latin typeface="Calibri"/>
                <a:ea typeface="Calibri"/>
                <a:cs typeface="Calibri"/>
              </a:rPr>
              <a:t>utilizing</a:t>
            </a:r>
            <a:r>
              <a:rPr lang="en-GB" sz="2000" dirty="0">
                <a:solidFill>
                  <a:schemeClr val="tx1">
                    <a:lumMod val="75000"/>
                  </a:schemeClr>
                </a:solidFill>
                <a:effectLst/>
                <a:latin typeface="Calibri"/>
                <a:ea typeface="Calibri"/>
                <a:cs typeface="Calibri"/>
              </a:rPr>
              <a:t> open ended interview questions</a:t>
            </a:r>
            <a:r>
              <a:rPr lang="en-GB" sz="2000" dirty="0">
                <a:solidFill>
                  <a:schemeClr val="tx1">
                    <a:lumMod val="75000"/>
                  </a:schemeClr>
                </a:solidFill>
                <a:latin typeface="Calibri"/>
                <a:ea typeface="Calibri"/>
                <a:cs typeface="Calibri"/>
              </a:rPr>
              <a:t>, </a:t>
            </a:r>
            <a:r>
              <a:rPr lang="en-GB" sz="2000" dirty="0">
                <a:solidFill>
                  <a:schemeClr val="tx1">
                    <a:lumMod val="75000"/>
                  </a:schemeClr>
                </a:solidFill>
                <a:effectLst/>
                <a:latin typeface="Calibri"/>
                <a:ea typeface="Calibri"/>
                <a:cs typeface="Calibri"/>
              </a:rPr>
              <a:t> it is hoped that the research will</a:t>
            </a:r>
            <a:r>
              <a:rPr lang="en-GB" sz="2000" dirty="0">
                <a:solidFill>
                  <a:schemeClr val="tx1">
                    <a:lumMod val="75000"/>
                  </a:schemeClr>
                </a:solidFill>
                <a:latin typeface="Calibri"/>
                <a:ea typeface="Calibri"/>
                <a:cs typeface="Calibri"/>
              </a:rPr>
              <a:t> provide the opportunity for researcher to exploring subjectivities and people’s lived experiences. </a:t>
            </a:r>
            <a:r>
              <a:rPr lang="en-GB" sz="1400" dirty="0">
                <a:solidFill>
                  <a:schemeClr val="tx1">
                    <a:lumMod val="75000"/>
                  </a:schemeClr>
                </a:solidFill>
                <a:latin typeface="Calibri"/>
                <a:ea typeface="Calibri"/>
                <a:cs typeface="Calibri"/>
              </a:rPr>
              <a:t>4</a:t>
            </a:r>
            <a:r>
              <a:rPr lang="en-GB" sz="1400" dirty="0">
                <a:latin typeface="Calibri"/>
                <a:ea typeface="Calibri"/>
                <a:cs typeface="Calibri"/>
              </a:rPr>
              <a:t> </a:t>
            </a:r>
            <a:endParaRPr lang="en-GB" sz="1400" dirty="0">
              <a:effectLst/>
              <a:latin typeface="Calibri" panose="020F0502020204030204" pitchFamily="34" charset="0"/>
              <a:ea typeface="Calibri" panose="020F0502020204030204" pitchFamily="34" charset="0"/>
              <a:cs typeface="Calibri"/>
            </a:endParaRPr>
          </a:p>
          <a:p>
            <a:endParaRPr lang="en-GB" sz="2000" dirty="0">
              <a:solidFill>
                <a:schemeClr val="tx1">
                  <a:lumMod val="75000"/>
                </a:schemeClr>
              </a:solidFill>
              <a:latin typeface="Calibri" panose="020F0502020204030204" pitchFamily="34" charset="0"/>
              <a:ea typeface="Calibri" panose="020F0502020204030204" pitchFamily="34" charset="0"/>
              <a:cs typeface="Calibri"/>
            </a:endParaRPr>
          </a:p>
          <a:p>
            <a:pPr marL="457200" indent="-457200">
              <a:buFont typeface="Arial" panose="020B0604020202020204" pitchFamily="34" charset="0"/>
              <a:buChar char="•"/>
            </a:pPr>
            <a:r>
              <a:rPr lang="en-GB" sz="2000" dirty="0">
                <a:solidFill>
                  <a:schemeClr val="tx1">
                    <a:lumMod val="75000"/>
                  </a:schemeClr>
                </a:solidFill>
                <a:latin typeface="Calibri"/>
                <a:ea typeface="Calibri"/>
                <a:cs typeface="Calibri"/>
              </a:rPr>
              <a:t>The researcher used a mixture of semi structures interviews and open-ended email questionnaires due to the time restraints and deadline pressure.</a:t>
            </a:r>
          </a:p>
          <a:p>
            <a:pPr marL="457200" indent="-457200">
              <a:buFont typeface="Arial" panose="020B0604020202020204" pitchFamily="34" charset="0"/>
              <a:buChar char="•"/>
            </a:pPr>
            <a:endParaRPr lang="en-GB" sz="2000" dirty="0">
              <a:solidFill>
                <a:schemeClr val="tx1">
                  <a:lumMod val="75000"/>
                </a:schemeClr>
              </a:solidFill>
              <a:ea typeface="Calibri"/>
              <a:cs typeface="Calibri"/>
            </a:endParaRPr>
          </a:p>
          <a:p>
            <a:pPr marL="457200" indent="-457200">
              <a:buFont typeface="Arial" panose="020B0604020202020204" pitchFamily="34" charset="0"/>
              <a:buChar char="•"/>
            </a:pPr>
            <a:r>
              <a:rPr lang="en-GB" sz="2000" dirty="0">
                <a:solidFill>
                  <a:schemeClr val="tx1">
                    <a:lumMod val="75000"/>
                  </a:schemeClr>
                </a:solidFill>
                <a:latin typeface="Calibri"/>
                <a:ea typeface="Calibri"/>
                <a:cs typeface="Calibri"/>
              </a:rPr>
              <a:t>Only the parents and carers were questioned to reduce any complicated ethical issues associated when dealing with vulnerable participants.</a:t>
            </a:r>
          </a:p>
          <a:p>
            <a:pPr marL="457200" indent="-457200">
              <a:buFont typeface="Arial" panose="020B0604020202020204" pitchFamily="34" charset="0"/>
              <a:buChar char="•"/>
            </a:pPr>
            <a:endParaRPr lang="en-GB" sz="2000" dirty="0">
              <a:solidFill>
                <a:schemeClr val="tx1">
                  <a:lumMod val="75000"/>
                </a:schemeClr>
              </a:solidFill>
              <a:effectLst/>
              <a:latin typeface="Calibri"/>
              <a:ea typeface="Calibri"/>
              <a:cs typeface="Calibri"/>
            </a:endParaRPr>
          </a:p>
          <a:p>
            <a:pPr marL="457200" indent="-457200">
              <a:buFont typeface="Arial" panose="020B0604020202020204" pitchFamily="34" charset="0"/>
              <a:buChar char="•"/>
            </a:pPr>
            <a:r>
              <a:rPr lang="en-GB" sz="2000" dirty="0" err="1">
                <a:solidFill>
                  <a:schemeClr val="tx1">
                    <a:lumMod val="75000"/>
                  </a:schemeClr>
                </a:solidFill>
                <a:latin typeface="Calibri"/>
                <a:ea typeface="Calibri"/>
                <a:cs typeface="Calibri"/>
              </a:rPr>
              <a:t>Nvivo</a:t>
            </a:r>
            <a:r>
              <a:rPr lang="en-GB" sz="2000" dirty="0">
                <a:solidFill>
                  <a:schemeClr val="tx1">
                    <a:lumMod val="75000"/>
                  </a:schemeClr>
                </a:solidFill>
                <a:latin typeface="Calibri"/>
                <a:ea typeface="Calibri"/>
                <a:cs typeface="Calibri"/>
              </a:rPr>
              <a:t> Software was used to aid in the data processing and analysing stage. </a:t>
            </a:r>
            <a:endParaRPr lang="en-GB" sz="2000" dirty="0">
              <a:solidFill>
                <a:schemeClr val="tx1">
                  <a:lumMod val="75000"/>
                </a:schemeClr>
              </a:solidFill>
              <a:effectLst/>
              <a:latin typeface="Calibri" panose="020F0502020204030204" pitchFamily="34" charset="0"/>
              <a:ea typeface="Calibri" panose="020F0502020204030204" pitchFamily="34" charset="0"/>
              <a:cs typeface="Calibri"/>
            </a:endParaRPr>
          </a:p>
          <a:p>
            <a:endParaRPr lang="en-GB" dirty="0">
              <a:solidFill>
                <a:srgbClr val="3A4D3B"/>
              </a:solidFill>
              <a:latin typeface="Calibri" panose="020F0502020204030204" pitchFamily="34" charset="0"/>
              <a:ea typeface="Calibri" panose="020F0502020204030204" pitchFamily="34" charset="0"/>
              <a:cs typeface="Calibri"/>
            </a:endParaRPr>
          </a:p>
          <a:p>
            <a:pPr marL="457200" indent="-457200">
              <a:buFont typeface="Arial" panose="020B0604020202020204" pitchFamily="34" charset="0"/>
              <a:buChar char="•"/>
            </a:pPr>
            <a:endParaRPr lang="en-GB" sz="5400" dirty="0">
              <a:effectLst/>
              <a:latin typeface="Calibri" panose="020F0502020204030204" pitchFamily="34" charset="0"/>
              <a:ea typeface="Calibri" panose="020F0502020204030204" pitchFamily="34" charset="0"/>
            </a:endParaRPr>
          </a:p>
          <a:p>
            <a:pPr marL="457200" indent="-457200">
              <a:buFont typeface="Arial" panose="020B0604020202020204" pitchFamily="34" charset="0"/>
              <a:buChar char="•"/>
            </a:pPr>
            <a:endParaRPr lang="en-GB" sz="5400" dirty="0">
              <a:latin typeface="Calibri" panose="020F0502020204030204" pitchFamily="34" charset="0"/>
              <a:ea typeface="Calibri" panose="020F0502020204030204" pitchFamily="34" charset="0"/>
              <a:cs typeface="Calibri" panose="020F0502020204030204" pitchFamily="34" charset="0"/>
            </a:endParaRPr>
          </a:p>
          <a:p>
            <a:pPr marL="457200" indent="-457200">
              <a:buFont typeface="Arial" panose="020B0604020202020204" pitchFamily="34" charset="0"/>
              <a:buChar char="•"/>
            </a:pPr>
            <a:endParaRPr lang="en-GB" sz="5400" dirty="0">
              <a:latin typeface="Calibri" panose="020F0502020204030204" pitchFamily="34" charset="0"/>
              <a:ea typeface="Calibri" panose="020F0502020204030204" pitchFamily="34" charset="0"/>
              <a:cs typeface="Calibri" panose="020F0502020204030204" pitchFamily="34" charset="0"/>
            </a:endParaRPr>
          </a:p>
        </p:txBody>
      </p:sp>
      <p:sp>
        <p:nvSpPr>
          <p:cNvPr id="59" name="TextBox 58"/>
          <p:cNvSpPr txBox="1"/>
          <p:nvPr/>
        </p:nvSpPr>
        <p:spPr>
          <a:xfrm>
            <a:off x="21173440" y="12066154"/>
            <a:ext cx="20725895" cy="1938992"/>
          </a:xfrm>
          <a:prstGeom prst="rect">
            <a:avLst/>
          </a:prstGeom>
          <a:noFill/>
        </p:spPr>
        <p:txBody>
          <a:bodyPr wrap="square" numCol="2" rtlCol="0">
            <a:spAutoFit/>
          </a:bodyPr>
          <a:lstStyle/>
          <a:p>
            <a:pPr>
              <a:spcAft>
                <a:spcPts val="2400"/>
              </a:spcAft>
            </a:pPr>
            <a:endParaRPr lang="en-US" sz="4000">
              <a:solidFill>
                <a:srgbClr val="000000"/>
              </a:solidFill>
              <a:latin typeface="Georgia"/>
              <a:cs typeface="Georgia"/>
            </a:endParaRPr>
          </a:p>
          <a:p>
            <a:pPr marL="914400" indent="-914400">
              <a:spcAft>
                <a:spcPts val="2400"/>
              </a:spcAft>
              <a:buFont typeface="+mj-lt"/>
              <a:buAutoNum type="arabicPeriod"/>
            </a:pPr>
            <a:endParaRPr lang="en-US" sz="4000">
              <a:solidFill>
                <a:srgbClr val="000000"/>
              </a:solidFill>
              <a:latin typeface="Georgia"/>
              <a:cs typeface="Georgia"/>
            </a:endParaRPr>
          </a:p>
        </p:txBody>
      </p:sp>
      <p:sp>
        <p:nvSpPr>
          <p:cNvPr id="15" name="TextBox 14">
            <a:extLst>
              <a:ext uri="{FF2B5EF4-FFF2-40B4-BE49-F238E27FC236}">
                <a16:creationId xmlns:a16="http://schemas.microsoft.com/office/drawing/2014/main" id="{6F24B118-29B0-8964-6E43-5133475DAB58}"/>
              </a:ext>
            </a:extLst>
          </p:cNvPr>
          <p:cNvSpPr txBox="1"/>
          <p:nvPr/>
        </p:nvSpPr>
        <p:spPr>
          <a:xfrm rot="19320164">
            <a:off x="25791722" y="21675981"/>
            <a:ext cx="5212805" cy="1323439"/>
          </a:xfrm>
          <a:prstGeom prst="rect">
            <a:avLst/>
          </a:prstGeom>
          <a:noFill/>
        </p:spPr>
        <p:txBody>
          <a:bodyPr wrap="square" rtlCol="0">
            <a:spAutoFit/>
          </a:bodyPr>
          <a:lstStyle/>
          <a:p>
            <a:r>
              <a:rPr lang="en-GB" sz="8000" u="sng" dirty="0">
                <a:solidFill>
                  <a:schemeClr val="bg1"/>
                </a:solidFill>
              </a:rPr>
              <a:t>Adventure</a:t>
            </a:r>
          </a:p>
        </p:txBody>
      </p:sp>
      <p:sp>
        <p:nvSpPr>
          <p:cNvPr id="20" name="Arc 19">
            <a:extLst>
              <a:ext uri="{FF2B5EF4-FFF2-40B4-BE49-F238E27FC236}">
                <a16:creationId xmlns:a16="http://schemas.microsoft.com/office/drawing/2014/main" id="{2FF92EFB-040F-CC91-0137-730DA0867A1E}"/>
              </a:ext>
            </a:extLst>
          </p:cNvPr>
          <p:cNvSpPr/>
          <p:nvPr/>
        </p:nvSpPr>
        <p:spPr>
          <a:xfrm rot="20300351" flipV="1">
            <a:off x="11526567" y="17863116"/>
            <a:ext cx="28278968" cy="10196244"/>
          </a:xfrm>
          <a:prstGeom prst="arc">
            <a:avLst>
              <a:gd name="adj1" fmla="val 16557663"/>
              <a:gd name="adj2" fmla="val 21542391"/>
            </a:avLst>
          </a:prstGeom>
          <a:ln w="76200">
            <a:solidFill>
              <a:srgbClr val="7030A0"/>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GB">
              <a:solidFill>
                <a:srgbClr val="7030A0"/>
              </a:solidFill>
            </a:endParaRPr>
          </a:p>
        </p:txBody>
      </p:sp>
      <p:sp>
        <p:nvSpPr>
          <p:cNvPr id="21" name="Arc 20">
            <a:extLst>
              <a:ext uri="{FF2B5EF4-FFF2-40B4-BE49-F238E27FC236}">
                <a16:creationId xmlns:a16="http://schemas.microsoft.com/office/drawing/2014/main" id="{6E5497A9-A8A9-6237-2DE4-2CE66E10BF94}"/>
              </a:ext>
            </a:extLst>
          </p:cNvPr>
          <p:cNvSpPr/>
          <p:nvPr/>
        </p:nvSpPr>
        <p:spPr>
          <a:xfrm rot="11193163" flipV="1">
            <a:off x="22784599" y="16319371"/>
            <a:ext cx="26106660" cy="10920885"/>
          </a:xfrm>
          <a:prstGeom prst="arc">
            <a:avLst>
              <a:gd name="adj1" fmla="val 16557663"/>
              <a:gd name="adj2" fmla="val 0"/>
            </a:avLst>
          </a:prstGeom>
          <a:ln w="76200">
            <a:solidFill>
              <a:srgbClr val="FFC000"/>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GB"/>
          </a:p>
        </p:txBody>
      </p:sp>
      <p:sp>
        <p:nvSpPr>
          <p:cNvPr id="24" name="Arc 23">
            <a:extLst>
              <a:ext uri="{FF2B5EF4-FFF2-40B4-BE49-F238E27FC236}">
                <a16:creationId xmlns:a16="http://schemas.microsoft.com/office/drawing/2014/main" id="{932497B2-36F2-4DA5-7C69-F7A851522DB1}"/>
              </a:ext>
            </a:extLst>
          </p:cNvPr>
          <p:cNvSpPr/>
          <p:nvPr/>
        </p:nvSpPr>
        <p:spPr>
          <a:xfrm flipV="1">
            <a:off x="24166575" y="18632767"/>
            <a:ext cx="17152816" cy="7536945"/>
          </a:xfrm>
          <a:prstGeom prst="arc">
            <a:avLst>
              <a:gd name="adj1" fmla="val 17013486"/>
              <a:gd name="adj2" fmla="val 21488319"/>
            </a:avLst>
          </a:prstGeom>
          <a:ln w="76200">
            <a:solidFill>
              <a:srgbClr val="92D050"/>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GB"/>
          </a:p>
        </p:txBody>
      </p:sp>
      <p:pic>
        <p:nvPicPr>
          <p:cNvPr id="1028" name="Picture 4">
            <a:extLst>
              <a:ext uri="{FF2B5EF4-FFF2-40B4-BE49-F238E27FC236}">
                <a16:creationId xmlns:a16="http://schemas.microsoft.com/office/drawing/2014/main" id="{7A5B6932-2215-7B04-6F26-68701D64B931}"/>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4238245" y="15806872"/>
            <a:ext cx="5817339" cy="66860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7" name="Picture 3">
            <a:extLst>
              <a:ext uri="{FF2B5EF4-FFF2-40B4-BE49-F238E27FC236}">
                <a16:creationId xmlns:a16="http://schemas.microsoft.com/office/drawing/2014/main" id="{E1D58881-99F9-670E-CF9B-31A976EA2517}"/>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4232691" y="22400871"/>
            <a:ext cx="5805567" cy="66995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0" name="Rectangle 29">
            <a:extLst>
              <a:ext uri="{FF2B5EF4-FFF2-40B4-BE49-F238E27FC236}">
                <a16:creationId xmlns:a16="http://schemas.microsoft.com/office/drawing/2014/main" id="{384B6308-71FA-9279-ECBE-E9E352950E98}"/>
              </a:ext>
              <a:ext uri="{C183D7F6-B498-43B3-948B-1728B52AA6E4}">
                <adec:decorative xmlns:adec="http://schemas.microsoft.com/office/drawing/2017/decorative" val="0"/>
              </a:ext>
            </a:extLst>
          </p:cNvPr>
          <p:cNvSpPr/>
          <p:nvPr/>
        </p:nvSpPr>
        <p:spPr>
          <a:xfrm rot="3843238">
            <a:off x="19936300" y="19523756"/>
            <a:ext cx="3824578" cy="924448"/>
          </a:xfrm>
          <a:custGeom>
            <a:avLst/>
            <a:gdLst>
              <a:gd name="connsiteX0" fmla="*/ 0 w 3824578"/>
              <a:gd name="connsiteY0" fmla="*/ 0 h 924448"/>
              <a:gd name="connsiteX1" fmla="*/ 3824578 w 3824578"/>
              <a:gd name="connsiteY1" fmla="*/ 0 h 924448"/>
              <a:gd name="connsiteX2" fmla="*/ 3824578 w 3824578"/>
              <a:gd name="connsiteY2" fmla="*/ 924448 h 924448"/>
              <a:gd name="connsiteX3" fmla="*/ 0 w 3824578"/>
              <a:gd name="connsiteY3" fmla="*/ 924448 h 924448"/>
              <a:gd name="connsiteX4" fmla="*/ 0 w 3824578"/>
              <a:gd name="connsiteY4" fmla="*/ 0 h 92444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24578" h="924448" fill="none" extrusionOk="0">
                <a:moveTo>
                  <a:pt x="0" y="0"/>
                </a:moveTo>
                <a:cubicBezTo>
                  <a:pt x="1709268" y="-14931"/>
                  <a:pt x="3043746" y="31643"/>
                  <a:pt x="3824578" y="0"/>
                </a:cubicBezTo>
                <a:cubicBezTo>
                  <a:pt x="3867279" y="378882"/>
                  <a:pt x="3764287" y="608203"/>
                  <a:pt x="3824578" y="924448"/>
                </a:cubicBezTo>
                <a:cubicBezTo>
                  <a:pt x="2731475" y="862394"/>
                  <a:pt x="401183" y="870745"/>
                  <a:pt x="0" y="924448"/>
                </a:cubicBezTo>
                <a:cubicBezTo>
                  <a:pt x="-25104" y="694263"/>
                  <a:pt x="-61990" y="309795"/>
                  <a:pt x="0" y="0"/>
                </a:cubicBezTo>
                <a:close/>
              </a:path>
              <a:path w="3824578" h="924448" stroke="0" extrusionOk="0">
                <a:moveTo>
                  <a:pt x="0" y="0"/>
                </a:moveTo>
                <a:cubicBezTo>
                  <a:pt x="1819799" y="-5264"/>
                  <a:pt x="2632217" y="84467"/>
                  <a:pt x="3824578" y="0"/>
                </a:cubicBezTo>
                <a:cubicBezTo>
                  <a:pt x="3832653" y="195885"/>
                  <a:pt x="3836018" y="505577"/>
                  <a:pt x="3824578" y="924448"/>
                </a:cubicBezTo>
                <a:cubicBezTo>
                  <a:pt x="2209207" y="1030768"/>
                  <a:pt x="556215" y="916799"/>
                  <a:pt x="0" y="924448"/>
                </a:cubicBezTo>
                <a:cubicBezTo>
                  <a:pt x="-22389" y="511242"/>
                  <a:pt x="-11533" y="274358"/>
                  <a:pt x="0" y="0"/>
                </a:cubicBezTo>
                <a:close/>
              </a:path>
            </a:pathLst>
          </a:custGeom>
          <a:solidFill>
            <a:srgbClr val="3A7A3A"/>
          </a:solidFill>
          <a:ln>
            <a:extLst>
              <a:ext uri="{C807C97D-BFC1-408E-A445-0C87EB9F89A2}">
                <ask:lineSketchStyleProps xmlns:ask="http://schemas.microsoft.com/office/drawing/2018/sketchyshapes" sd="2650216993">
                  <a:prstGeom prst="rect">
                    <a:avLst/>
                  </a:prstGeom>
                  <ask:type>
                    <ask:lineSketchCurved/>
                  </ask:type>
                </ask:lineSketchStyleProps>
              </a:ext>
            </a:extLst>
          </a:ln>
        </p:spPr>
        <p:style>
          <a:lnRef idx="2">
            <a:schemeClr val="dk1"/>
          </a:lnRef>
          <a:fillRef idx="1">
            <a:schemeClr val="lt1"/>
          </a:fillRef>
          <a:effectRef idx="0">
            <a:schemeClr val="dk1"/>
          </a:effectRef>
          <a:fontRef idx="minor">
            <a:schemeClr val="dk1"/>
          </a:fontRef>
        </p:style>
        <p:txBody>
          <a:bodyPr wrap="square" lIns="91440" tIns="45720" rIns="91440" bIns="45720">
            <a:spAutoFit/>
          </a:bodyPr>
          <a:lstStyle/>
          <a:p>
            <a:pPr algn="ctr"/>
            <a:r>
              <a:rPr lang="en-US" sz="5400" b="0" cap="none" spc="0" dirty="0">
                <a:ln w="0"/>
                <a:solidFill>
                  <a:srgbClr val="FFC000"/>
                </a:solidFill>
                <a:effectLst>
                  <a:outerShdw blurRad="38100" dist="19050" dir="2700000" algn="tl" rotWithShape="0">
                    <a:schemeClr val="dk1">
                      <a:alpha val="40000"/>
                    </a:schemeClr>
                  </a:outerShdw>
                </a:effectLst>
              </a:rPr>
              <a:t>Connections</a:t>
            </a:r>
          </a:p>
        </p:txBody>
      </p:sp>
      <p:sp>
        <p:nvSpPr>
          <p:cNvPr id="31" name="Rectangle 30">
            <a:extLst>
              <a:ext uri="{FF2B5EF4-FFF2-40B4-BE49-F238E27FC236}">
                <a16:creationId xmlns:a16="http://schemas.microsoft.com/office/drawing/2014/main" id="{7114D035-9DC9-C414-313A-61AB6BC8EC56}"/>
              </a:ext>
            </a:extLst>
          </p:cNvPr>
          <p:cNvSpPr/>
          <p:nvPr/>
        </p:nvSpPr>
        <p:spPr>
          <a:xfrm rot="20051760">
            <a:off x="26738475" y="27206960"/>
            <a:ext cx="4754648" cy="923330"/>
          </a:xfrm>
          <a:prstGeom prst="rect">
            <a:avLst/>
          </a:prstGeom>
          <a:solidFill>
            <a:srgbClr val="C0C0C0"/>
          </a:solidFill>
        </p:spPr>
        <p:style>
          <a:lnRef idx="2">
            <a:schemeClr val="dk1"/>
          </a:lnRef>
          <a:fillRef idx="1">
            <a:schemeClr val="lt1"/>
          </a:fillRef>
          <a:effectRef idx="0">
            <a:schemeClr val="dk1"/>
          </a:effectRef>
          <a:fontRef idx="minor">
            <a:schemeClr val="dk1"/>
          </a:fontRef>
        </p:style>
        <p:txBody>
          <a:bodyPr wrap="square" lIns="91440" tIns="45720" rIns="91440" bIns="45720">
            <a:spAutoFit/>
          </a:bodyPr>
          <a:lstStyle/>
          <a:p>
            <a:pPr algn="ctr"/>
            <a:r>
              <a:rPr lang="en-US" sz="5400" b="0" cap="none" spc="0" dirty="0">
                <a:ln w="0"/>
                <a:solidFill>
                  <a:srgbClr val="7030A0"/>
                </a:solidFill>
                <a:effectLst>
                  <a:outerShdw blurRad="38100" dist="19050" dir="2700000" algn="tl" rotWithShape="0">
                    <a:schemeClr val="dk1">
                      <a:alpha val="40000"/>
                    </a:schemeClr>
                  </a:outerShdw>
                </a:effectLst>
              </a:rPr>
              <a:t>Health</a:t>
            </a:r>
          </a:p>
        </p:txBody>
      </p:sp>
      <p:sp>
        <p:nvSpPr>
          <p:cNvPr id="35" name="TextBox 34">
            <a:extLst>
              <a:ext uri="{FF2B5EF4-FFF2-40B4-BE49-F238E27FC236}">
                <a16:creationId xmlns:a16="http://schemas.microsoft.com/office/drawing/2014/main" id="{56C55883-DBB5-4504-CE17-BEC24A8FDCB2}"/>
              </a:ext>
            </a:extLst>
          </p:cNvPr>
          <p:cNvSpPr txBox="1"/>
          <p:nvPr/>
        </p:nvSpPr>
        <p:spPr>
          <a:xfrm>
            <a:off x="31844512" y="16459200"/>
            <a:ext cx="4093535" cy="369332"/>
          </a:xfrm>
          <a:prstGeom prst="rect">
            <a:avLst/>
          </a:prstGeom>
          <a:noFill/>
        </p:spPr>
        <p:txBody>
          <a:bodyPr wrap="square" rtlCol="0">
            <a:spAutoFit/>
          </a:bodyPr>
          <a:lstStyle/>
          <a:p>
            <a:endParaRPr lang="en-GB" sz="1800"/>
          </a:p>
        </p:txBody>
      </p:sp>
      <p:sp>
        <p:nvSpPr>
          <p:cNvPr id="51" name="TextBox 50">
            <a:extLst>
              <a:ext uri="{FF2B5EF4-FFF2-40B4-BE49-F238E27FC236}">
                <a16:creationId xmlns:a16="http://schemas.microsoft.com/office/drawing/2014/main" id="{956D8BC2-7E53-E124-71F6-29EAEBF45659}"/>
              </a:ext>
            </a:extLst>
          </p:cNvPr>
          <p:cNvSpPr txBox="1"/>
          <p:nvPr/>
        </p:nvSpPr>
        <p:spPr>
          <a:xfrm>
            <a:off x="41324463" y="19147120"/>
            <a:ext cx="2374219" cy="523220"/>
          </a:xfrm>
          <a:prstGeom prst="rect">
            <a:avLst/>
          </a:prstGeom>
          <a:noFill/>
        </p:spPr>
        <p:txBody>
          <a:bodyPr wrap="square" rtlCol="0">
            <a:spAutoFit/>
          </a:bodyPr>
          <a:lstStyle/>
          <a:p>
            <a:endParaRPr lang="en-GB" sz="2800"/>
          </a:p>
        </p:txBody>
      </p:sp>
      <p:sp>
        <p:nvSpPr>
          <p:cNvPr id="12" name="Speech Bubble: Oval 11">
            <a:extLst>
              <a:ext uri="{FF2B5EF4-FFF2-40B4-BE49-F238E27FC236}">
                <a16:creationId xmlns:a16="http://schemas.microsoft.com/office/drawing/2014/main" id="{A40D8187-D058-3050-35DF-5C8E7C3A5D48}"/>
              </a:ext>
            </a:extLst>
          </p:cNvPr>
          <p:cNvSpPr/>
          <p:nvPr/>
        </p:nvSpPr>
        <p:spPr>
          <a:xfrm>
            <a:off x="25622594" y="13844585"/>
            <a:ext cx="5154820" cy="2455537"/>
          </a:xfrm>
          <a:prstGeom prst="wedgeEllipseCallout">
            <a:avLst>
              <a:gd name="adj1" fmla="val -35404"/>
              <a:gd name="adj2" fmla="val 82449"/>
            </a:avLst>
          </a:prstGeom>
          <a:solidFill>
            <a:srgbClr val="008000"/>
          </a:solidFill>
        </p:spPr>
        <p:style>
          <a:lnRef idx="1">
            <a:schemeClr val="accent1"/>
          </a:lnRef>
          <a:fillRef idx="3">
            <a:schemeClr val="accent1"/>
          </a:fillRef>
          <a:effectRef idx="2">
            <a:schemeClr val="accent1"/>
          </a:effectRef>
          <a:fontRef idx="minor">
            <a:schemeClr val="lt1"/>
          </a:fontRef>
        </p:style>
        <p:txBody>
          <a:bodyPr rtlCol="0" anchor="ctr"/>
          <a:lstStyle/>
          <a:p>
            <a:pPr algn="ctr"/>
            <a:r>
              <a:rPr lang="en-GB" sz="2800" dirty="0">
                <a:solidFill>
                  <a:srgbClr val="FFC000"/>
                </a:solidFill>
              </a:rPr>
              <a:t>.’</a:t>
            </a:r>
          </a:p>
          <a:p>
            <a:pPr algn="ctr"/>
            <a:endParaRPr lang="en-GB" dirty="0"/>
          </a:p>
        </p:txBody>
      </p:sp>
      <p:pic>
        <p:nvPicPr>
          <p:cNvPr id="1031" name="Picture 7">
            <a:extLst>
              <a:ext uri="{FF2B5EF4-FFF2-40B4-BE49-F238E27FC236}">
                <a16:creationId xmlns:a16="http://schemas.microsoft.com/office/drawing/2014/main" id="{95AA6851-8C71-FB05-8165-571D34F1E162}"/>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4217279" y="9355157"/>
            <a:ext cx="5836389" cy="65956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 name="TextBox 12">
            <a:extLst>
              <a:ext uri="{FF2B5EF4-FFF2-40B4-BE49-F238E27FC236}">
                <a16:creationId xmlns:a16="http://schemas.microsoft.com/office/drawing/2014/main" id="{E889CB6A-69D7-2930-0EBC-6235070410A7}"/>
              </a:ext>
            </a:extLst>
          </p:cNvPr>
          <p:cNvSpPr txBox="1"/>
          <p:nvPr/>
        </p:nvSpPr>
        <p:spPr>
          <a:xfrm>
            <a:off x="-2584059" y="29035921"/>
            <a:ext cx="11572811" cy="830997"/>
          </a:xfrm>
          <a:prstGeom prst="rect">
            <a:avLst/>
          </a:prstGeom>
          <a:noFill/>
        </p:spPr>
        <p:txBody>
          <a:bodyPr wrap="square" rtlCol="0">
            <a:spAutoFit/>
          </a:bodyPr>
          <a:lstStyle/>
          <a:p>
            <a:pPr algn="ctr"/>
            <a:r>
              <a:rPr lang="en-US" sz="4800" cap="all">
                <a:solidFill>
                  <a:srgbClr val="000000"/>
                </a:solidFill>
                <a:cs typeface="Calibri"/>
              </a:rPr>
              <a:t>Thanks / References</a:t>
            </a:r>
            <a:endParaRPr lang="en-US" sz="4800">
              <a:solidFill>
                <a:srgbClr val="000000"/>
              </a:solidFill>
            </a:endParaRPr>
          </a:p>
        </p:txBody>
      </p:sp>
      <p:sp>
        <p:nvSpPr>
          <p:cNvPr id="55" name="TextBox 54">
            <a:extLst>
              <a:ext uri="{FF2B5EF4-FFF2-40B4-BE49-F238E27FC236}">
                <a16:creationId xmlns:a16="http://schemas.microsoft.com/office/drawing/2014/main" id="{EBACE5B8-1452-10BA-EC65-DDE0DB1ADB3F}"/>
              </a:ext>
            </a:extLst>
          </p:cNvPr>
          <p:cNvSpPr txBox="1"/>
          <p:nvPr/>
        </p:nvSpPr>
        <p:spPr>
          <a:xfrm>
            <a:off x="22903215" y="9682630"/>
            <a:ext cx="19810947" cy="5201424"/>
          </a:xfrm>
          <a:prstGeom prst="rect">
            <a:avLst/>
          </a:prstGeom>
          <a:noFill/>
        </p:spPr>
        <p:txBody>
          <a:bodyPr wrap="square" rtlCol="0">
            <a:spAutoFit/>
          </a:bodyPr>
          <a:lstStyle/>
          <a:p>
            <a:endParaRPr lang="en-GB" sz="2800" dirty="0"/>
          </a:p>
          <a:p>
            <a:r>
              <a:rPr lang="en-GB" sz="2800" dirty="0"/>
              <a:t>Three emergent themes came out if the research with a lot of data referring to; </a:t>
            </a:r>
            <a:r>
              <a:rPr lang="en-GB" sz="2800" b="1" dirty="0"/>
              <a:t>Connections, Health, </a:t>
            </a:r>
            <a:r>
              <a:rPr lang="en-GB" sz="2800" dirty="0"/>
              <a:t>and</a:t>
            </a:r>
            <a:r>
              <a:rPr lang="en-GB" sz="2800" b="1" dirty="0"/>
              <a:t> Achievements.</a:t>
            </a:r>
          </a:p>
          <a:p>
            <a:r>
              <a:rPr lang="en-GB" sz="2800" b="1" dirty="0"/>
              <a:t>	Connections </a:t>
            </a:r>
            <a:r>
              <a:rPr lang="en-GB" sz="2800" dirty="0"/>
              <a:t>were discussed positively in terms of parent-child, siblings and new friends.</a:t>
            </a:r>
          </a:p>
          <a:p>
            <a:r>
              <a:rPr lang="en-GB" sz="2800" b="1" dirty="0"/>
              <a:t>	Health </a:t>
            </a:r>
            <a:r>
              <a:rPr lang="en-GB" sz="2800" dirty="0"/>
              <a:t>and therapy seemed to be a contributing factor and driving force for participation.</a:t>
            </a:r>
          </a:p>
          <a:p>
            <a:r>
              <a:rPr lang="en-GB" sz="2800" b="1" dirty="0"/>
              <a:t>	Achievements </a:t>
            </a:r>
            <a:r>
              <a:rPr lang="en-GB" sz="2800" dirty="0"/>
              <a:t>for all concerned appeared to be high on the list of motivational outcomes.</a:t>
            </a:r>
            <a:endParaRPr lang="en-GB" sz="2800" b="1" dirty="0"/>
          </a:p>
          <a:p>
            <a:endParaRPr lang="en-GB" sz="2800" dirty="0"/>
          </a:p>
          <a:p>
            <a:r>
              <a:rPr lang="en-GB" sz="2800" dirty="0"/>
              <a:t>The Participants unanimously detailed a far-reaching wellbeing benefit that had a positive effect withing the family or care team.  </a:t>
            </a:r>
          </a:p>
          <a:p>
            <a:endParaRPr lang="en-GB" sz="2800" dirty="0"/>
          </a:p>
          <a:p>
            <a:r>
              <a:rPr lang="en-GB" sz="2800" dirty="0"/>
              <a:t>Below are highlighted quotes from the carers and family members flowing off the back of an adventure for disabled skier.</a:t>
            </a:r>
          </a:p>
          <a:p>
            <a:endParaRPr lang="en-GB" sz="4000" dirty="0"/>
          </a:p>
          <a:p>
            <a:endParaRPr lang="en-GB" sz="4000" dirty="0"/>
          </a:p>
        </p:txBody>
      </p:sp>
      <p:sp>
        <p:nvSpPr>
          <p:cNvPr id="2" name="TextBox 1">
            <a:extLst>
              <a:ext uri="{FF2B5EF4-FFF2-40B4-BE49-F238E27FC236}">
                <a16:creationId xmlns:a16="http://schemas.microsoft.com/office/drawing/2014/main" id="{C97D2DF6-7BDC-68FF-A6F5-79E5044FD612}"/>
              </a:ext>
            </a:extLst>
          </p:cNvPr>
          <p:cNvSpPr txBox="1"/>
          <p:nvPr/>
        </p:nvSpPr>
        <p:spPr>
          <a:xfrm>
            <a:off x="14579861" y="22962637"/>
            <a:ext cx="4857750" cy="1015663"/>
          </a:xfrm>
          <a:prstGeom prst="rect">
            <a:avLst/>
          </a:prstGeom>
          <a:solidFill>
            <a:srgbClr val="000080"/>
          </a:solidFill>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6000" dirty="0">
                <a:solidFill>
                  <a:srgbClr val="92D050"/>
                </a:solidFill>
                <a:highlight>
                  <a:srgbClr val="000080"/>
                </a:highlight>
                <a:ea typeface="Calibri"/>
                <a:cs typeface="Calibri"/>
              </a:rPr>
              <a:t>Achievements</a:t>
            </a:r>
            <a:endParaRPr lang="en-US" sz="6000" dirty="0" err="1">
              <a:solidFill>
                <a:srgbClr val="92D050"/>
              </a:solidFill>
              <a:highlight>
                <a:srgbClr val="000080"/>
              </a:highlight>
              <a:ea typeface="Calibri"/>
              <a:cs typeface="Calibri"/>
            </a:endParaRPr>
          </a:p>
        </p:txBody>
      </p:sp>
      <p:sp>
        <p:nvSpPr>
          <p:cNvPr id="5" name="TextBox 4">
            <a:extLst>
              <a:ext uri="{FF2B5EF4-FFF2-40B4-BE49-F238E27FC236}">
                <a16:creationId xmlns:a16="http://schemas.microsoft.com/office/drawing/2014/main" id="{E5D391B6-F541-82C4-F088-CE4E837B77F4}"/>
              </a:ext>
            </a:extLst>
          </p:cNvPr>
          <p:cNvSpPr txBox="1"/>
          <p:nvPr/>
        </p:nvSpPr>
        <p:spPr>
          <a:xfrm>
            <a:off x="14706600" y="16478250"/>
            <a:ext cx="4857750" cy="1015663"/>
          </a:xfrm>
          <a:prstGeom prst="rect">
            <a:avLst/>
          </a:prstGeom>
          <a:solidFill>
            <a:srgbClr val="C0C0C0"/>
          </a:solidFill>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6000" dirty="0">
                <a:solidFill>
                  <a:srgbClr val="7030A0"/>
                </a:solidFill>
                <a:highlight>
                  <a:srgbClr val="C0C0C0"/>
                </a:highlight>
                <a:ea typeface="Calibri"/>
                <a:cs typeface="Calibri"/>
              </a:rPr>
              <a:t>Health</a:t>
            </a:r>
          </a:p>
        </p:txBody>
      </p:sp>
      <p:sp>
        <p:nvSpPr>
          <p:cNvPr id="9" name="TextBox 8">
            <a:extLst>
              <a:ext uri="{FF2B5EF4-FFF2-40B4-BE49-F238E27FC236}">
                <a16:creationId xmlns:a16="http://schemas.microsoft.com/office/drawing/2014/main" id="{45678A84-E191-0542-C34D-5B5CD1265BF1}"/>
              </a:ext>
            </a:extLst>
          </p:cNvPr>
          <p:cNvSpPr txBox="1"/>
          <p:nvPr/>
        </p:nvSpPr>
        <p:spPr>
          <a:xfrm>
            <a:off x="14706600" y="10037808"/>
            <a:ext cx="4857750" cy="1015663"/>
          </a:xfrm>
          <a:prstGeom prst="rect">
            <a:avLst/>
          </a:prstGeom>
          <a:solidFill>
            <a:srgbClr val="3A7A3A"/>
          </a:solidFill>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6000" dirty="0">
                <a:solidFill>
                  <a:srgbClr val="FFC000"/>
                </a:solidFill>
                <a:highlight>
                  <a:srgbClr val="3A7A3A"/>
                </a:highlight>
                <a:ea typeface="Calibri"/>
                <a:cs typeface="Calibri"/>
              </a:rPr>
              <a:t>Connections</a:t>
            </a:r>
            <a:endParaRPr lang="en-US" dirty="0">
              <a:highlight>
                <a:srgbClr val="3A7A3A"/>
              </a:highlight>
            </a:endParaRPr>
          </a:p>
        </p:txBody>
      </p:sp>
      <p:sp>
        <p:nvSpPr>
          <p:cNvPr id="34" name="TextBox 33">
            <a:extLst>
              <a:ext uri="{FF2B5EF4-FFF2-40B4-BE49-F238E27FC236}">
                <a16:creationId xmlns:a16="http://schemas.microsoft.com/office/drawing/2014/main" id="{764317C7-4847-B26E-5096-4717A9B26667}"/>
              </a:ext>
            </a:extLst>
          </p:cNvPr>
          <p:cNvSpPr txBox="1"/>
          <p:nvPr/>
        </p:nvSpPr>
        <p:spPr>
          <a:xfrm>
            <a:off x="26118948" y="14397369"/>
            <a:ext cx="4246054" cy="1815882"/>
          </a:xfrm>
          <a:prstGeom prst="rect">
            <a:avLst/>
          </a:prstGeom>
          <a:noFill/>
        </p:spPr>
        <p:txBody>
          <a:bodyPr wrap="square" rtlCol="0">
            <a:spAutoFit/>
          </a:bodyPr>
          <a:lstStyle/>
          <a:p>
            <a:pPr algn="ctr"/>
            <a:r>
              <a:rPr lang="en-GB" sz="2800" dirty="0">
                <a:solidFill>
                  <a:srgbClr val="FFC000"/>
                </a:solidFill>
              </a:rPr>
              <a:t>‘Being surrounded by other children with challenges gives a unique opportunity to self-reflect.’</a:t>
            </a:r>
          </a:p>
        </p:txBody>
      </p:sp>
      <p:sp>
        <p:nvSpPr>
          <p:cNvPr id="16" name="Speech Bubble: Oval 15">
            <a:extLst>
              <a:ext uri="{FF2B5EF4-FFF2-40B4-BE49-F238E27FC236}">
                <a16:creationId xmlns:a16="http://schemas.microsoft.com/office/drawing/2014/main" id="{65DA03AE-B9EB-C714-466A-ADAC14FC1DE1}"/>
              </a:ext>
            </a:extLst>
          </p:cNvPr>
          <p:cNvSpPr/>
          <p:nvPr/>
        </p:nvSpPr>
        <p:spPr>
          <a:xfrm>
            <a:off x="31540475" y="15396855"/>
            <a:ext cx="5742333" cy="3066334"/>
          </a:xfrm>
          <a:prstGeom prst="wedgeEllipseCallout">
            <a:avLst>
              <a:gd name="adj1" fmla="val -65636"/>
              <a:gd name="adj2" fmla="val -23891"/>
            </a:avLst>
          </a:prstGeom>
          <a:solidFill>
            <a:srgbClr val="008000"/>
          </a:solidFill>
          <a:ln>
            <a:solidFill>
              <a:schemeClr val="tx1">
                <a:lumMod val="60000"/>
                <a:lumOff val="40000"/>
              </a:schemeClr>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dirty="0"/>
          </a:p>
        </p:txBody>
      </p:sp>
      <p:sp>
        <p:nvSpPr>
          <p:cNvPr id="36" name="TextBox 35">
            <a:extLst>
              <a:ext uri="{FF2B5EF4-FFF2-40B4-BE49-F238E27FC236}">
                <a16:creationId xmlns:a16="http://schemas.microsoft.com/office/drawing/2014/main" id="{40F96B23-4A14-5204-B6C1-3A37660ACC46}"/>
              </a:ext>
            </a:extLst>
          </p:cNvPr>
          <p:cNvSpPr txBox="1"/>
          <p:nvPr/>
        </p:nvSpPr>
        <p:spPr>
          <a:xfrm>
            <a:off x="32084236" y="16125085"/>
            <a:ext cx="5154820" cy="1815882"/>
          </a:xfrm>
          <a:prstGeom prst="rect">
            <a:avLst/>
          </a:prstGeom>
          <a:noFill/>
        </p:spPr>
        <p:txBody>
          <a:bodyPr wrap="square" rtlCol="0">
            <a:spAutoFit/>
          </a:bodyPr>
          <a:lstStyle/>
          <a:p>
            <a:r>
              <a:rPr lang="en-GB" sz="2800" dirty="0">
                <a:solidFill>
                  <a:srgbClr val="FFC000"/>
                </a:solidFill>
              </a:rPr>
              <a:t>Skiing is the only activity that my son and his sister can enjoy together.  Here his disability doesn’t seem to matter.</a:t>
            </a:r>
          </a:p>
        </p:txBody>
      </p:sp>
      <p:sp>
        <p:nvSpPr>
          <p:cNvPr id="17" name="Speech Bubble: Rectangle 16">
            <a:extLst>
              <a:ext uri="{FF2B5EF4-FFF2-40B4-BE49-F238E27FC236}">
                <a16:creationId xmlns:a16="http://schemas.microsoft.com/office/drawing/2014/main" id="{B50E93A8-27F4-340C-42AF-B30280B4A74D}"/>
              </a:ext>
            </a:extLst>
          </p:cNvPr>
          <p:cNvSpPr/>
          <p:nvPr/>
        </p:nvSpPr>
        <p:spPr>
          <a:xfrm>
            <a:off x="32054115" y="20917410"/>
            <a:ext cx="3783814" cy="1562119"/>
          </a:xfrm>
          <a:prstGeom prst="wedgeRectCallout">
            <a:avLst>
              <a:gd name="adj1" fmla="val 41757"/>
              <a:gd name="adj2" fmla="val 84087"/>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
        <p:nvSpPr>
          <p:cNvPr id="40" name="TextBox 39">
            <a:extLst>
              <a:ext uri="{FF2B5EF4-FFF2-40B4-BE49-F238E27FC236}">
                <a16:creationId xmlns:a16="http://schemas.microsoft.com/office/drawing/2014/main" id="{2FECB498-D35C-40EF-B11A-8D8CD7D33955}"/>
              </a:ext>
            </a:extLst>
          </p:cNvPr>
          <p:cNvSpPr txBox="1"/>
          <p:nvPr/>
        </p:nvSpPr>
        <p:spPr>
          <a:xfrm>
            <a:off x="32140484" y="21026347"/>
            <a:ext cx="3751381" cy="1384995"/>
          </a:xfrm>
          <a:prstGeom prst="rect">
            <a:avLst/>
          </a:prstGeom>
          <a:noFill/>
        </p:spPr>
        <p:txBody>
          <a:bodyPr wrap="square" rtlCol="0">
            <a:spAutoFit/>
          </a:bodyPr>
          <a:lstStyle/>
          <a:p>
            <a:r>
              <a:rPr lang="en-GB" sz="2800" dirty="0">
                <a:solidFill>
                  <a:srgbClr val="7030A0"/>
                </a:solidFill>
              </a:rPr>
              <a:t>‘As a family, we all get therapy from doing this activity.’</a:t>
            </a:r>
          </a:p>
        </p:txBody>
      </p:sp>
      <p:sp>
        <p:nvSpPr>
          <p:cNvPr id="18" name="Speech Bubble: Rectangle 17">
            <a:extLst>
              <a:ext uri="{FF2B5EF4-FFF2-40B4-BE49-F238E27FC236}">
                <a16:creationId xmlns:a16="http://schemas.microsoft.com/office/drawing/2014/main" id="{78372E1B-7568-390E-4403-B8965DF78E17}"/>
              </a:ext>
            </a:extLst>
          </p:cNvPr>
          <p:cNvSpPr/>
          <p:nvPr/>
        </p:nvSpPr>
        <p:spPr>
          <a:xfrm>
            <a:off x="33625684" y="18732142"/>
            <a:ext cx="4384416" cy="1991633"/>
          </a:xfrm>
          <a:prstGeom prst="wedgeRectCallout">
            <a:avLst>
              <a:gd name="adj1" fmla="val 31057"/>
              <a:gd name="adj2" fmla="val 98598"/>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
        <p:nvSpPr>
          <p:cNvPr id="41" name="TextBox 40">
            <a:extLst>
              <a:ext uri="{FF2B5EF4-FFF2-40B4-BE49-F238E27FC236}">
                <a16:creationId xmlns:a16="http://schemas.microsoft.com/office/drawing/2014/main" id="{4C8AA1E8-74A7-428A-4556-8384611B7929}"/>
              </a:ext>
            </a:extLst>
          </p:cNvPr>
          <p:cNvSpPr txBox="1"/>
          <p:nvPr/>
        </p:nvSpPr>
        <p:spPr>
          <a:xfrm>
            <a:off x="33786271" y="18820017"/>
            <a:ext cx="4103316" cy="1815882"/>
          </a:xfrm>
          <a:prstGeom prst="rect">
            <a:avLst/>
          </a:prstGeom>
          <a:noFill/>
        </p:spPr>
        <p:txBody>
          <a:bodyPr wrap="square" rtlCol="0">
            <a:spAutoFit/>
          </a:bodyPr>
          <a:lstStyle/>
          <a:p>
            <a:r>
              <a:rPr lang="en-GB" sz="2800" dirty="0">
                <a:solidFill>
                  <a:srgbClr val="7030A0"/>
                </a:solidFill>
              </a:rPr>
              <a:t>‘Not only does it promote Physical wellbeing and fitness, its mentally rewarding too.’</a:t>
            </a:r>
          </a:p>
        </p:txBody>
      </p:sp>
      <p:sp>
        <p:nvSpPr>
          <p:cNvPr id="19" name="Speech Bubble: Rectangle 18">
            <a:extLst>
              <a:ext uri="{FF2B5EF4-FFF2-40B4-BE49-F238E27FC236}">
                <a16:creationId xmlns:a16="http://schemas.microsoft.com/office/drawing/2014/main" id="{5DD5A943-A48B-EB6C-B4D3-AFC83546C8CD}"/>
              </a:ext>
            </a:extLst>
          </p:cNvPr>
          <p:cNvSpPr/>
          <p:nvPr/>
        </p:nvSpPr>
        <p:spPr>
          <a:xfrm>
            <a:off x="38010100" y="13948173"/>
            <a:ext cx="3283994" cy="4753896"/>
          </a:xfrm>
          <a:prstGeom prst="wedgeRectCallout">
            <a:avLst>
              <a:gd name="adj1" fmla="val -32473"/>
              <a:gd name="adj2" fmla="val 71619"/>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
        <p:nvSpPr>
          <p:cNvPr id="42" name="TextBox 41">
            <a:extLst>
              <a:ext uri="{FF2B5EF4-FFF2-40B4-BE49-F238E27FC236}">
                <a16:creationId xmlns:a16="http://schemas.microsoft.com/office/drawing/2014/main" id="{5A575ABA-4249-1460-D9F3-3793F1BA31DF}"/>
              </a:ext>
            </a:extLst>
          </p:cNvPr>
          <p:cNvSpPr txBox="1"/>
          <p:nvPr/>
        </p:nvSpPr>
        <p:spPr>
          <a:xfrm>
            <a:off x="38239638" y="14254561"/>
            <a:ext cx="2719563" cy="4401205"/>
          </a:xfrm>
          <a:prstGeom prst="rect">
            <a:avLst/>
          </a:prstGeom>
          <a:noFill/>
        </p:spPr>
        <p:txBody>
          <a:bodyPr wrap="square" rtlCol="0">
            <a:spAutoFit/>
          </a:bodyPr>
          <a:lstStyle/>
          <a:p>
            <a:r>
              <a:rPr lang="en-GB" sz="2800" dirty="0">
                <a:solidFill>
                  <a:srgbClr val="7030A0"/>
                </a:solidFill>
              </a:rPr>
              <a:t>‘Most definitely feel-good therapy, boosting emotional wellbeing and a sense of feeling included in everything despite disability.’</a:t>
            </a:r>
          </a:p>
        </p:txBody>
      </p:sp>
      <p:sp>
        <p:nvSpPr>
          <p:cNvPr id="22" name="Speech Bubble: Rectangle with Corners Rounded 21">
            <a:extLst>
              <a:ext uri="{FF2B5EF4-FFF2-40B4-BE49-F238E27FC236}">
                <a16:creationId xmlns:a16="http://schemas.microsoft.com/office/drawing/2014/main" id="{E901FC63-46C9-5F00-0B23-81948F023C3D}"/>
              </a:ext>
            </a:extLst>
          </p:cNvPr>
          <p:cNvSpPr/>
          <p:nvPr/>
        </p:nvSpPr>
        <p:spPr>
          <a:xfrm>
            <a:off x="39409701" y="25667171"/>
            <a:ext cx="3879546" cy="1807429"/>
          </a:xfrm>
          <a:prstGeom prst="wedgeRoundRectCallout">
            <a:avLst>
              <a:gd name="adj1" fmla="val -78387"/>
              <a:gd name="adj2" fmla="val -72802"/>
              <a:gd name="adj3" fmla="val 16667"/>
            </a:avLst>
          </a:prstGeom>
          <a:solidFill>
            <a:srgbClr val="002060"/>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
        <p:nvSpPr>
          <p:cNvPr id="44" name="TextBox 43">
            <a:extLst>
              <a:ext uri="{FF2B5EF4-FFF2-40B4-BE49-F238E27FC236}">
                <a16:creationId xmlns:a16="http://schemas.microsoft.com/office/drawing/2014/main" id="{6817C331-301A-BD00-2975-5CD0416E7F2A}"/>
              </a:ext>
            </a:extLst>
          </p:cNvPr>
          <p:cNvSpPr txBox="1"/>
          <p:nvPr/>
        </p:nvSpPr>
        <p:spPr>
          <a:xfrm>
            <a:off x="39667747" y="25855940"/>
            <a:ext cx="3497179" cy="1384995"/>
          </a:xfrm>
          <a:prstGeom prst="rect">
            <a:avLst/>
          </a:prstGeom>
          <a:noFill/>
        </p:spPr>
        <p:txBody>
          <a:bodyPr wrap="square" rtlCol="0">
            <a:spAutoFit/>
          </a:bodyPr>
          <a:lstStyle/>
          <a:p>
            <a:r>
              <a:rPr lang="en-GB" sz="2800" dirty="0">
                <a:solidFill>
                  <a:srgbClr val="92D050"/>
                </a:solidFill>
              </a:rPr>
              <a:t>‘Achieving things that your able-bodied peers cannot.’</a:t>
            </a:r>
          </a:p>
        </p:txBody>
      </p:sp>
      <p:sp>
        <p:nvSpPr>
          <p:cNvPr id="37" name="Speech Bubble: Rectangle with Corners Rounded 36">
            <a:extLst>
              <a:ext uri="{FF2B5EF4-FFF2-40B4-BE49-F238E27FC236}">
                <a16:creationId xmlns:a16="http://schemas.microsoft.com/office/drawing/2014/main" id="{154A6249-6A13-65B8-C6D5-CADA70A260DC}"/>
              </a:ext>
            </a:extLst>
          </p:cNvPr>
          <p:cNvSpPr/>
          <p:nvPr/>
        </p:nvSpPr>
        <p:spPr>
          <a:xfrm>
            <a:off x="37315412" y="22141666"/>
            <a:ext cx="2687298" cy="2043705"/>
          </a:xfrm>
          <a:prstGeom prst="wedgeRoundRectCallout">
            <a:avLst>
              <a:gd name="adj1" fmla="val 3223"/>
              <a:gd name="adj2" fmla="val 86547"/>
              <a:gd name="adj3" fmla="val 16667"/>
            </a:avLst>
          </a:prstGeom>
          <a:solidFill>
            <a:srgbClr val="002060"/>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
        <p:nvSpPr>
          <p:cNvPr id="52" name="TextBox 51">
            <a:extLst>
              <a:ext uri="{FF2B5EF4-FFF2-40B4-BE49-F238E27FC236}">
                <a16:creationId xmlns:a16="http://schemas.microsoft.com/office/drawing/2014/main" id="{728162D1-4B37-C102-E55C-F9B42E1EB2D1}"/>
              </a:ext>
            </a:extLst>
          </p:cNvPr>
          <p:cNvSpPr txBox="1"/>
          <p:nvPr/>
        </p:nvSpPr>
        <p:spPr>
          <a:xfrm>
            <a:off x="37502244" y="22215599"/>
            <a:ext cx="2687297" cy="1815882"/>
          </a:xfrm>
          <a:prstGeom prst="rect">
            <a:avLst/>
          </a:prstGeom>
          <a:noFill/>
        </p:spPr>
        <p:txBody>
          <a:bodyPr wrap="square" rtlCol="0">
            <a:spAutoFit/>
          </a:bodyPr>
          <a:lstStyle/>
          <a:p>
            <a:r>
              <a:rPr lang="en-GB" sz="2800" dirty="0"/>
              <a:t>‘</a:t>
            </a:r>
            <a:r>
              <a:rPr lang="en-GB" sz="2800" dirty="0">
                <a:solidFill>
                  <a:srgbClr val="92D050"/>
                </a:solidFill>
              </a:rPr>
              <a:t>A wonderful sense of pride following the event’</a:t>
            </a:r>
          </a:p>
        </p:txBody>
      </p:sp>
      <p:sp>
        <p:nvSpPr>
          <p:cNvPr id="50" name="Speech Bubble: Rectangle with Corners Rounded 49">
            <a:extLst>
              <a:ext uri="{FF2B5EF4-FFF2-40B4-BE49-F238E27FC236}">
                <a16:creationId xmlns:a16="http://schemas.microsoft.com/office/drawing/2014/main" id="{8040D0DF-9B7C-5526-A2EE-98796E4F4FE5}"/>
              </a:ext>
            </a:extLst>
          </p:cNvPr>
          <p:cNvSpPr/>
          <p:nvPr/>
        </p:nvSpPr>
        <p:spPr>
          <a:xfrm>
            <a:off x="40527837" y="18895696"/>
            <a:ext cx="2317719" cy="4414985"/>
          </a:xfrm>
          <a:prstGeom prst="wedgeRoundRectCallout">
            <a:avLst>
              <a:gd name="adj1" fmla="val -51827"/>
              <a:gd name="adj2" fmla="val 67281"/>
              <a:gd name="adj3" fmla="val 16667"/>
            </a:avLst>
          </a:prstGeom>
          <a:solidFill>
            <a:srgbClr val="002060"/>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
        <p:nvSpPr>
          <p:cNvPr id="49" name="TextBox 48">
            <a:extLst>
              <a:ext uri="{FF2B5EF4-FFF2-40B4-BE49-F238E27FC236}">
                <a16:creationId xmlns:a16="http://schemas.microsoft.com/office/drawing/2014/main" id="{B3D3901C-ED11-8928-F3D3-F4FD3755C748}"/>
              </a:ext>
            </a:extLst>
          </p:cNvPr>
          <p:cNvSpPr txBox="1"/>
          <p:nvPr/>
        </p:nvSpPr>
        <p:spPr>
          <a:xfrm>
            <a:off x="40846464" y="19161633"/>
            <a:ext cx="2246550" cy="3970318"/>
          </a:xfrm>
          <a:prstGeom prst="rect">
            <a:avLst/>
          </a:prstGeom>
          <a:noFill/>
        </p:spPr>
        <p:txBody>
          <a:bodyPr wrap="square" rtlCol="0">
            <a:spAutoFit/>
          </a:bodyPr>
          <a:lstStyle/>
          <a:p>
            <a:r>
              <a:rPr lang="en-GB" sz="2800" dirty="0">
                <a:solidFill>
                  <a:srgbClr val="92D050"/>
                </a:solidFill>
              </a:rPr>
              <a:t>‘We can participate and all be achieving things together, so we are not just bystanders’</a:t>
            </a:r>
          </a:p>
        </p:txBody>
      </p:sp>
      <mc:AlternateContent xmlns:mc="http://schemas.openxmlformats.org/markup-compatibility/2006">
        <mc:Choice xmlns:p14="http://schemas.microsoft.com/office/powerpoint/2010/main" Requires="p14">
          <p:contentPart p14:bwMode="auto" r:id="rId10">
            <p14:nvContentPartPr>
              <p14:cNvPr id="60" name="Ink 59">
                <a:extLst>
                  <a:ext uri="{FF2B5EF4-FFF2-40B4-BE49-F238E27FC236}">
                    <a16:creationId xmlns:a16="http://schemas.microsoft.com/office/drawing/2014/main" id="{BA90493A-8663-1276-F8B9-DA054633F6F0}"/>
                  </a:ext>
                </a:extLst>
              </p14:cNvPr>
              <p14:cNvContentPartPr/>
              <p14:nvPr/>
            </p14:nvContentPartPr>
            <p14:xfrm>
              <a:off x="32922352" y="24861114"/>
              <a:ext cx="621720" cy="327240"/>
            </p14:xfrm>
          </p:contentPart>
        </mc:Choice>
        <mc:Fallback>
          <p:pic>
            <p:nvPicPr>
              <p:cNvPr id="60" name="Ink 59">
                <a:extLst>
                  <a:ext uri="{FF2B5EF4-FFF2-40B4-BE49-F238E27FC236}">
                    <a16:creationId xmlns:a16="http://schemas.microsoft.com/office/drawing/2014/main" id="{BA90493A-8663-1276-F8B9-DA054633F6F0}"/>
                  </a:ext>
                </a:extLst>
              </p:cNvPr>
              <p:cNvPicPr/>
              <p:nvPr/>
            </p:nvPicPr>
            <p:blipFill>
              <a:blip r:embed="rId11"/>
              <a:stretch>
                <a:fillRect/>
              </a:stretch>
            </p:blipFill>
            <p:spPr>
              <a:xfrm>
                <a:off x="32904352" y="24843474"/>
                <a:ext cx="657360" cy="362880"/>
              </a:xfrm>
              <a:prstGeom prst="rect">
                <a:avLst/>
              </a:prstGeom>
            </p:spPr>
          </p:pic>
        </mc:Fallback>
      </mc:AlternateContent>
      <mc:AlternateContent xmlns:mc="http://schemas.openxmlformats.org/markup-compatibility/2006">
        <mc:Choice xmlns:p14="http://schemas.microsoft.com/office/powerpoint/2010/main" Requires="p14">
          <p:contentPart p14:bwMode="auto" r:id="rId12">
            <p14:nvContentPartPr>
              <p14:cNvPr id="66" name="Ink 65">
                <a:extLst>
                  <a:ext uri="{FF2B5EF4-FFF2-40B4-BE49-F238E27FC236}">
                    <a16:creationId xmlns:a16="http://schemas.microsoft.com/office/drawing/2014/main" id="{E317847F-80C9-D354-D7D9-C7CABE550FE9}"/>
                  </a:ext>
                </a:extLst>
              </p14:cNvPr>
              <p14:cNvContentPartPr/>
              <p14:nvPr/>
            </p14:nvContentPartPr>
            <p14:xfrm>
              <a:off x="32614932" y="24267824"/>
              <a:ext cx="1706760" cy="920160"/>
            </p14:xfrm>
          </p:contentPart>
        </mc:Choice>
        <mc:Fallback>
          <p:pic>
            <p:nvPicPr>
              <p:cNvPr id="66" name="Ink 65">
                <a:extLst>
                  <a:ext uri="{FF2B5EF4-FFF2-40B4-BE49-F238E27FC236}">
                    <a16:creationId xmlns:a16="http://schemas.microsoft.com/office/drawing/2014/main" id="{E317847F-80C9-D354-D7D9-C7CABE550FE9}"/>
                  </a:ext>
                </a:extLst>
              </p:cNvPr>
              <p:cNvPicPr/>
              <p:nvPr/>
            </p:nvPicPr>
            <p:blipFill>
              <a:blip r:embed="rId13"/>
              <a:stretch>
                <a:fillRect/>
              </a:stretch>
            </p:blipFill>
            <p:spPr>
              <a:xfrm>
                <a:off x="32551932" y="24205184"/>
                <a:ext cx="1832400" cy="1045800"/>
              </a:xfrm>
              <a:prstGeom prst="rect">
                <a:avLst/>
              </a:prstGeom>
            </p:spPr>
          </p:pic>
        </mc:Fallback>
      </mc:AlternateContent>
      <mc:AlternateContent xmlns:mc="http://schemas.openxmlformats.org/markup-compatibility/2006">
        <mc:Choice xmlns:p14="http://schemas.microsoft.com/office/powerpoint/2010/main" Requires="p14">
          <p:contentPart p14:bwMode="auto" r:id="rId14">
            <p14:nvContentPartPr>
              <p14:cNvPr id="73" name="Ink 72">
                <a:extLst>
                  <a:ext uri="{FF2B5EF4-FFF2-40B4-BE49-F238E27FC236}">
                    <a16:creationId xmlns:a16="http://schemas.microsoft.com/office/drawing/2014/main" id="{D2B1F451-0CA4-602C-1B2B-40DA840ABA35}"/>
                  </a:ext>
                </a:extLst>
              </p14:cNvPr>
              <p14:cNvContentPartPr/>
              <p14:nvPr/>
            </p14:nvContentPartPr>
            <p14:xfrm>
              <a:off x="32299932" y="24546104"/>
              <a:ext cx="360" cy="360"/>
            </p14:xfrm>
          </p:contentPart>
        </mc:Choice>
        <mc:Fallback>
          <p:pic>
            <p:nvPicPr>
              <p:cNvPr id="73" name="Ink 72">
                <a:extLst>
                  <a:ext uri="{FF2B5EF4-FFF2-40B4-BE49-F238E27FC236}">
                    <a16:creationId xmlns:a16="http://schemas.microsoft.com/office/drawing/2014/main" id="{D2B1F451-0CA4-602C-1B2B-40DA840ABA35}"/>
                  </a:ext>
                </a:extLst>
              </p:cNvPr>
              <p:cNvPicPr/>
              <p:nvPr/>
            </p:nvPicPr>
            <p:blipFill>
              <a:blip r:embed="rId15"/>
              <a:stretch>
                <a:fillRect/>
              </a:stretch>
            </p:blipFill>
            <p:spPr>
              <a:xfrm>
                <a:off x="32236932" y="24483464"/>
                <a:ext cx="126000" cy="126000"/>
              </a:xfrm>
              <a:prstGeom prst="rect">
                <a:avLst/>
              </a:prstGeom>
            </p:spPr>
          </p:pic>
        </mc:Fallback>
      </mc:AlternateContent>
      <p:sp>
        <p:nvSpPr>
          <p:cNvPr id="76" name="Snip Diagonal Corner Rectangle 28">
            <a:extLst>
              <a:ext uri="{FF2B5EF4-FFF2-40B4-BE49-F238E27FC236}">
                <a16:creationId xmlns:a16="http://schemas.microsoft.com/office/drawing/2014/main" id="{615EEC03-CB7A-476D-4EFC-BC6AC73FE579}"/>
              </a:ext>
            </a:extLst>
          </p:cNvPr>
          <p:cNvSpPr/>
          <p:nvPr/>
        </p:nvSpPr>
        <p:spPr>
          <a:xfrm>
            <a:off x="14094924" y="7714276"/>
            <a:ext cx="5958743" cy="1976043"/>
          </a:xfrm>
          <a:prstGeom prst="snip2DiagRect">
            <a:avLst>
              <a:gd name="adj1" fmla="val 0"/>
              <a:gd name="adj2" fmla="val 0"/>
            </a:avLst>
          </a:prstGeom>
          <a:solidFill>
            <a:srgbClr val="E2EAE9"/>
          </a:solidFill>
          <a:ln w="0" cap="flat" cmpd="sng" algn="ctr">
            <a:noFill/>
            <a:prstDash val="solid"/>
            <a:round/>
            <a:headEnd type="none" w="med" len="med"/>
            <a:tailEnd type="none" w="med" len="med"/>
          </a:ln>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r>
              <a:rPr lang="en-US" sz="7200" dirty="0">
                <a:solidFill>
                  <a:schemeClr val="tx1">
                    <a:lumMod val="75000"/>
                  </a:schemeClr>
                </a:solidFill>
              </a:rPr>
              <a:t>Themes</a:t>
            </a:r>
          </a:p>
        </p:txBody>
      </p:sp>
      <p:cxnSp>
        <p:nvCxnSpPr>
          <p:cNvPr id="78" name="Straight Connector 77">
            <a:extLst>
              <a:ext uri="{FF2B5EF4-FFF2-40B4-BE49-F238E27FC236}">
                <a16:creationId xmlns:a16="http://schemas.microsoft.com/office/drawing/2014/main" id="{EA6AB993-9DB0-39C2-EBBA-D6127F834493}"/>
              </a:ext>
            </a:extLst>
          </p:cNvPr>
          <p:cNvCxnSpPr/>
          <p:nvPr/>
        </p:nvCxnSpPr>
        <p:spPr>
          <a:xfrm>
            <a:off x="14217279" y="7656632"/>
            <a:ext cx="0" cy="21460580"/>
          </a:xfrm>
          <a:prstGeom prst="line">
            <a:avLst/>
          </a:prstGeom>
          <a:ln w="57150"/>
        </p:spPr>
        <p:style>
          <a:lnRef idx="2">
            <a:schemeClr val="dk1"/>
          </a:lnRef>
          <a:fillRef idx="0">
            <a:schemeClr val="dk1"/>
          </a:fillRef>
          <a:effectRef idx="1">
            <a:schemeClr val="dk1"/>
          </a:effectRef>
          <a:fontRef idx="minor">
            <a:schemeClr val="tx1"/>
          </a:fontRef>
        </p:style>
      </p:cxnSp>
      <p:cxnSp>
        <p:nvCxnSpPr>
          <p:cNvPr id="80" name="Straight Connector 79">
            <a:extLst>
              <a:ext uri="{FF2B5EF4-FFF2-40B4-BE49-F238E27FC236}">
                <a16:creationId xmlns:a16="http://schemas.microsoft.com/office/drawing/2014/main" id="{394D1DE8-4EDE-20D0-9EDF-A987FF73F1DE}"/>
              </a:ext>
            </a:extLst>
          </p:cNvPr>
          <p:cNvCxnSpPr/>
          <p:nvPr/>
        </p:nvCxnSpPr>
        <p:spPr>
          <a:xfrm flipV="1">
            <a:off x="20038258" y="7641295"/>
            <a:ext cx="0" cy="21475917"/>
          </a:xfrm>
          <a:prstGeom prst="line">
            <a:avLst/>
          </a:prstGeom>
          <a:ln w="57150">
            <a:solidFill>
              <a:schemeClr val="accent3">
                <a:lumMod val="50000"/>
              </a:schemeClr>
            </a:solidFill>
          </a:ln>
        </p:spPr>
        <p:style>
          <a:lnRef idx="2">
            <a:schemeClr val="accent1"/>
          </a:lnRef>
          <a:fillRef idx="0">
            <a:schemeClr val="accent1"/>
          </a:fillRef>
          <a:effectRef idx="1">
            <a:schemeClr val="accent1"/>
          </a:effectRef>
          <a:fontRef idx="minor">
            <a:schemeClr val="tx1"/>
          </a:fontRef>
        </p:style>
      </p:cxnSp>
      <p:sp>
        <p:nvSpPr>
          <p:cNvPr id="32" name="Rectangle 31">
            <a:extLst>
              <a:ext uri="{FF2B5EF4-FFF2-40B4-BE49-F238E27FC236}">
                <a16:creationId xmlns:a16="http://schemas.microsoft.com/office/drawing/2014/main" id="{D3AC4CC0-BC54-8D7C-A76A-DDF19FD7F523}"/>
              </a:ext>
            </a:extLst>
          </p:cNvPr>
          <p:cNvSpPr/>
          <p:nvPr/>
        </p:nvSpPr>
        <p:spPr>
          <a:xfrm rot="17810273">
            <a:off x="32282835" y="24628487"/>
            <a:ext cx="3709349" cy="830997"/>
          </a:xfrm>
          <a:prstGeom prst="rect">
            <a:avLst/>
          </a:prstGeom>
          <a:solidFill>
            <a:srgbClr val="000080"/>
          </a:solidFill>
        </p:spPr>
        <p:style>
          <a:lnRef idx="2">
            <a:schemeClr val="dk1"/>
          </a:lnRef>
          <a:fillRef idx="1">
            <a:schemeClr val="lt1"/>
          </a:fillRef>
          <a:effectRef idx="0">
            <a:schemeClr val="dk1"/>
          </a:effectRef>
          <a:fontRef idx="minor">
            <a:schemeClr val="dk1"/>
          </a:fontRef>
        </p:style>
        <p:txBody>
          <a:bodyPr wrap="none" lIns="91440" tIns="45720" rIns="91440" bIns="45720">
            <a:spAutoFit/>
          </a:bodyPr>
          <a:lstStyle/>
          <a:p>
            <a:pPr algn="ctr"/>
            <a:r>
              <a:rPr lang="en-US" sz="4800" b="0" cap="none" spc="0" dirty="0">
                <a:ln w="0"/>
                <a:solidFill>
                  <a:srgbClr val="92D050"/>
                </a:solidFill>
                <a:effectLst>
                  <a:outerShdw blurRad="38100" dist="19050" dir="2700000" algn="tl" rotWithShape="0">
                    <a:schemeClr val="dk1">
                      <a:alpha val="40000"/>
                    </a:schemeClr>
                  </a:outerShdw>
                </a:effectLst>
              </a:rPr>
              <a:t>Achievements</a:t>
            </a:r>
          </a:p>
        </p:txBody>
      </p:sp>
    </p:spTree>
  </p:cSld>
  <p:clrMapOvr>
    <a:masterClrMapping/>
  </p:clrMapOvr>
</p:sld>
</file>

<file path=ppt/theme/theme1.xml><?xml version="1.0" encoding="utf-8"?>
<a:theme xmlns:a="http://schemas.openxmlformats.org/drawingml/2006/main" name="Office Theme">
  <a:themeElements>
    <a:clrScheme name="Custom 1">
      <a:dk1>
        <a:srgbClr val="4D674F"/>
      </a:dk1>
      <a:lt1>
        <a:sysClr val="window" lastClr="FFFFFF"/>
      </a:lt1>
      <a:dk2>
        <a:srgbClr val="B79A8C"/>
      </a:dk2>
      <a:lt2>
        <a:srgbClr val="A1A474"/>
      </a:lt2>
      <a:accent1>
        <a:srgbClr val="B9B0A8"/>
      </a:accent1>
      <a:accent2>
        <a:srgbClr val="6D96A1"/>
      </a:accent2>
      <a:accent3>
        <a:srgbClr val="6E9591"/>
      </a:accent3>
      <a:accent4>
        <a:srgbClr val="BCAD74"/>
      </a:accent4>
      <a:accent5>
        <a:srgbClr val="6E9371"/>
      </a:accent5>
      <a:accent6>
        <a:srgbClr val="9EA6A5"/>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104</TotalTime>
  <Words>691</Words>
  <Application>Microsoft Office PowerPoint</Application>
  <PresentationFormat>Custom</PresentationFormat>
  <Paragraphs>59</Paragraphs>
  <Slides>1</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vt:i4>
      </vt:variant>
    </vt:vector>
  </HeadingPairs>
  <TitlesOfParts>
    <vt:vector size="8" baseType="lpstr">
      <vt:lpstr>Abadi Extra Light</vt:lpstr>
      <vt:lpstr>Arial</vt:lpstr>
      <vt:lpstr>Calibri</vt:lpstr>
      <vt:lpstr>Calibri Light</vt:lpstr>
      <vt:lpstr>Georgia</vt:lpstr>
      <vt:lpstr>Verdana</vt:lpstr>
      <vt:lpstr>Office Theme</vt:lpstr>
      <vt:lpstr>PowerPoint Presentation</vt:lpstr>
    </vt:vector>
  </TitlesOfParts>
  <Company>Unlimited Software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Vicki Pollack</dc:creator>
  <cp:lastModifiedBy>Michael Dougall</cp:lastModifiedBy>
  <cp:revision>43</cp:revision>
  <dcterms:created xsi:type="dcterms:W3CDTF">2012-11-05T16:50:16Z</dcterms:created>
  <dcterms:modified xsi:type="dcterms:W3CDTF">2024-05-10T22:20:00Z</dcterms:modified>
</cp:coreProperties>
</file>