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8C2AF0-11AF-47D3-8161-2351110E0606}" v="269" dt="2022-12-03T11:03:03.637"/>
    <p1510:client id="{6224A1FF-414D-233C-8958-704503DAC678}" v="6" dt="2022-12-04T20:43:42.542"/>
    <p1510:client id="{D3ED9D34-C389-E5B5-49C5-B0738A11F273}" v="32" dt="2022-12-04T20:25:33.394"/>
    <p1510:client id="{EA3152A3-25AB-2BC7-4D2B-26474F7A2570}" v="38" dt="2022-12-04T20:05:50.4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a Andreea Iordache (2119156)" userId="S::2119156@student.uwtsd.ac.uk::1533b0cf-fa2f-40c5-80e0-8e995df36a7b" providerId="AD" clId="Web-{EA3152A3-25AB-2BC7-4D2B-26474F7A2570}"/>
    <pc:docChg chg="modSld">
      <pc:chgData name="Madalina Andreea Iordache (2119156)" userId="S::2119156@student.uwtsd.ac.uk::1533b0cf-fa2f-40c5-80e0-8e995df36a7b" providerId="AD" clId="Web-{EA3152A3-25AB-2BC7-4D2B-26474F7A2570}" dt="2022-12-04T20:05:50.492" v="37" actId="20577"/>
      <pc:docMkLst>
        <pc:docMk/>
      </pc:docMkLst>
      <pc:sldChg chg="modSp">
        <pc:chgData name="Madalina Andreea Iordache (2119156)" userId="S::2119156@student.uwtsd.ac.uk::1533b0cf-fa2f-40c5-80e0-8e995df36a7b" providerId="AD" clId="Web-{EA3152A3-25AB-2BC7-4D2B-26474F7A2570}" dt="2022-12-04T20:05:50.492" v="37" actId="20577"/>
        <pc:sldMkLst>
          <pc:docMk/>
          <pc:sldMk cId="289029072" sldId="257"/>
        </pc:sldMkLst>
        <pc:spChg chg="mod">
          <ac:chgData name="Madalina Andreea Iordache (2119156)" userId="S::2119156@student.uwtsd.ac.uk::1533b0cf-fa2f-40c5-80e0-8e995df36a7b" providerId="AD" clId="Web-{EA3152A3-25AB-2BC7-4D2B-26474F7A2570}" dt="2022-12-04T20:05:50.492" v="37" actId="20577"/>
          <ac:spMkLst>
            <pc:docMk/>
            <pc:sldMk cId="289029072" sldId="257"/>
            <ac:spMk id="3" creationId="{7B2A82E6-E5E7-9490-47D1-715E7895BE6A}"/>
          </ac:spMkLst>
        </pc:spChg>
      </pc:sldChg>
      <pc:sldChg chg="modSp">
        <pc:chgData name="Madalina Andreea Iordache (2119156)" userId="S::2119156@student.uwtsd.ac.uk::1533b0cf-fa2f-40c5-80e0-8e995df36a7b" providerId="AD" clId="Web-{EA3152A3-25AB-2BC7-4D2B-26474F7A2570}" dt="2022-12-04T20:03:45.686" v="25" actId="20577"/>
        <pc:sldMkLst>
          <pc:docMk/>
          <pc:sldMk cId="1195143244" sldId="259"/>
        </pc:sldMkLst>
        <pc:spChg chg="mod">
          <ac:chgData name="Madalina Andreea Iordache (2119156)" userId="S::2119156@student.uwtsd.ac.uk::1533b0cf-fa2f-40c5-80e0-8e995df36a7b" providerId="AD" clId="Web-{EA3152A3-25AB-2BC7-4D2B-26474F7A2570}" dt="2022-12-04T20:03:45.686" v="25" actId="20577"/>
          <ac:spMkLst>
            <pc:docMk/>
            <pc:sldMk cId="1195143244" sldId="259"/>
            <ac:spMk id="3" creationId="{A90181B6-D72F-4FB4-8F32-6FB453890DE0}"/>
          </ac:spMkLst>
        </pc:spChg>
      </pc:sldChg>
      <pc:sldChg chg="modSp">
        <pc:chgData name="Madalina Andreea Iordache (2119156)" userId="S::2119156@student.uwtsd.ac.uk::1533b0cf-fa2f-40c5-80e0-8e995df36a7b" providerId="AD" clId="Web-{EA3152A3-25AB-2BC7-4D2B-26474F7A2570}" dt="2022-12-04T19:58:54.196" v="18" actId="14100"/>
        <pc:sldMkLst>
          <pc:docMk/>
          <pc:sldMk cId="2879762937" sldId="260"/>
        </pc:sldMkLst>
        <pc:spChg chg="mod">
          <ac:chgData name="Madalina Andreea Iordache (2119156)" userId="S::2119156@student.uwtsd.ac.uk::1533b0cf-fa2f-40c5-80e0-8e995df36a7b" providerId="AD" clId="Web-{EA3152A3-25AB-2BC7-4D2B-26474F7A2570}" dt="2022-12-04T19:58:54.196" v="18" actId="14100"/>
          <ac:spMkLst>
            <pc:docMk/>
            <pc:sldMk cId="2879762937" sldId="260"/>
            <ac:spMk id="3" creationId="{CD08F678-1411-03C4-BD5E-7331A47783D1}"/>
          </ac:spMkLst>
        </pc:spChg>
      </pc:sldChg>
      <pc:sldChg chg="modSp">
        <pc:chgData name="Madalina Andreea Iordache (2119156)" userId="S::2119156@student.uwtsd.ac.uk::1533b0cf-fa2f-40c5-80e0-8e995df36a7b" providerId="AD" clId="Web-{EA3152A3-25AB-2BC7-4D2B-26474F7A2570}" dt="2022-12-04T19:53:21.126" v="7" actId="14100"/>
        <pc:sldMkLst>
          <pc:docMk/>
          <pc:sldMk cId="3645131004" sldId="262"/>
        </pc:sldMkLst>
        <pc:spChg chg="mod">
          <ac:chgData name="Madalina Andreea Iordache (2119156)" userId="S::2119156@student.uwtsd.ac.uk::1533b0cf-fa2f-40c5-80e0-8e995df36a7b" providerId="AD" clId="Web-{EA3152A3-25AB-2BC7-4D2B-26474F7A2570}" dt="2022-12-04T19:53:21.126" v="7" actId="14100"/>
          <ac:spMkLst>
            <pc:docMk/>
            <pc:sldMk cId="3645131004" sldId="262"/>
            <ac:spMk id="3" creationId="{127166C2-758D-F095-ED6E-348668AABB88}"/>
          </ac:spMkLst>
        </pc:spChg>
      </pc:sldChg>
    </pc:docChg>
  </pc:docChgLst>
  <pc:docChgLst>
    <pc:chgData name="Madalina Andreea Iordache (2119156)" userId="S::2119156@student.uwtsd.ac.uk::1533b0cf-fa2f-40c5-80e0-8e995df36a7b" providerId="AD" clId="Web-{088C2AF0-11AF-47D3-8161-2351110E0606}"/>
    <pc:docChg chg="addSld modSld">
      <pc:chgData name="Madalina Andreea Iordache (2119156)" userId="S::2119156@student.uwtsd.ac.uk::1533b0cf-fa2f-40c5-80e0-8e995df36a7b" providerId="AD" clId="Web-{088C2AF0-11AF-47D3-8161-2351110E0606}" dt="2022-12-03T11:03:03.637" v="317" actId="20577"/>
      <pc:docMkLst>
        <pc:docMk/>
      </pc:docMkLst>
      <pc:sldChg chg="addSp modSp mod setBg addAnim setClrOvrMap">
        <pc:chgData name="Madalina Andreea Iordache (2119156)" userId="S::2119156@student.uwtsd.ac.uk::1533b0cf-fa2f-40c5-80e0-8e995df36a7b" providerId="AD" clId="Web-{088C2AF0-11AF-47D3-8161-2351110E0606}" dt="2022-12-03T00:29:36.244" v="28" actId="14100"/>
        <pc:sldMkLst>
          <pc:docMk/>
          <pc:sldMk cId="109857222" sldId="256"/>
        </pc:sldMkLst>
        <pc:spChg chg="mod">
          <ac:chgData name="Madalina Andreea Iordache (2119156)" userId="S::2119156@student.uwtsd.ac.uk::1533b0cf-fa2f-40c5-80e0-8e995df36a7b" providerId="AD" clId="Web-{088C2AF0-11AF-47D3-8161-2351110E0606}" dt="2022-12-03T00:29:20.133" v="25" actId="14100"/>
          <ac:spMkLst>
            <pc:docMk/>
            <pc:sldMk cId="109857222" sldId="256"/>
            <ac:spMk id="2" creationId="{00000000-0000-0000-0000-000000000000}"/>
          </ac:spMkLst>
        </pc:spChg>
        <pc:spChg chg="mod">
          <ac:chgData name="Madalina Andreea Iordache (2119156)" userId="S::2119156@student.uwtsd.ac.uk::1533b0cf-fa2f-40c5-80e0-8e995df36a7b" providerId="AD" clId="Web-{088C2AF0-11AF-47D3-8161-2351110E0606}" dt="2022-12-03T00:29:36.244" v="28" actId="14100"/>
          <ac:spMkLst>
            <pc:docMk/>
            <pc:sldMk cId="109857222" sldId="256"/>
            <ac:spMk id="3" creationId="{00000000-0000-0000-0000-000000000000}"/>
          </ac:spMkLst>
        </pc:spChg>
        <pc:spChg chg="add">
          <ac:chgData name="Madalina Andreea Iordache (2119156)" userId="S::2119156@student.uwtsd.ac.uk::1533b0cf-fa2f-40c5-80e0-8e995df36a7b" providerId="AD" clId="Web-{088C2AF0-11AF-47D3-8161-2351110E0606}" dt="2022-12-03T00:27:18.625" v="9"/>
          <ac:spMkLst>
            <pc:docMk/>
            <pc:sldMk cId="109857222" sldId="256"/>
            <ac:spMk id="9" creationId="{71B2258F-86CA-4D4D-8270-BC05FCDEBFB3}"/>
          </ac:spMkLst>
        </pc:spChg>
        <pc:picChg chg="add mod ord">
          <ac:chgData name="Madalina Andreea Iordache (2119156)" userId="S::2119156@student.uwtsd.ac.uk::1533b0cf-fa2f-40c5-80e0-8e995df36a7b" providerId="AD" clId="Web-{088C2AF0-11AF-47D3-8161-2351110E0606}" dt="2022-12-03T00:27:18.625" v="9"/>
          <ac:picMkLst>
            <pc:docMk/>
            <pc:sldMk cId="109857222" sldId="256"/>
            <ac:picMk id="4" creationId="{F0AF06A5-A796-AED2-0D66-37CA00717F17}"/>
          </ac:picMkLst>
        </pc:picChg>
      </pc:sldChg>
      <pc:sldChg chg="addSp delSp modSp new mod setBg">
        <pc:chgData name="Madalina Andreea Iordache (2119156)" userId="S::2119156@student.uwtsd.ac.uk::1533b0cf-fa2f-40c5-80e0-8e995df36a7b" providerId="AD" clId="Web-{088C2AF0-11AF-47D3-8161-2351110E0606}" dt="2022-12-03T00:38:39.874" v="49" actId="14100"/>
        <pc:sldMkLst>
          <pc:docMk/>
          <pc:sldMk cId="289029072" sldId="257"/>
        </pc:sldMkLst>
        <pc:spChg chg="del mod">
          <ac:chgData name="Madalina Andreea Iordache (2119156)" userId="S::2119156@student.uwtsd.ac.uk::1533b0cf-fa2f-40c5-80e0-8e995df36a7b" providerId="AD" clId="Web-{088C2AF0-11AF-47D3-8161-2351110E0606}" dt="2022-12-03T00:38:07.309" v="42"/>
          <ac:spMkLst>
            <pc:docMk/>
            <pc:sldMk cId="289029072" sldId="257"/>
            <ac:spMk id="2" creationId="{097F3182-76E7-ABBF-1BF3-3895A38582B1}"/>
          </ac:spMkLst>
        </pc:spChg>
        <pc:spChg chg="mod ord">
          <ac:chgData name="Madalina Andreea Iordache (2119156)" userId="S::2119156@student.uwtsd.ac.uk::1533b0cf-fa2f-40c5-80e0-8e995df36a7b" providerId="AD" clId="Web-{088C2AF0-11AF-47D3-8161-2351110E0606}" dt="2022-12-03T00:38:39.874" v="49" actId="14100"/>
          <ac:spMkLst>
            <pc:docMk/>
            <pc:sldMk cId="289029072" sldId="257"/>
            <ac:spMk id="3" creationId="{7B2A82E6-E5E7-9490-47D1-715E7895BE6A}"/>
          </ac:spMkLst>
        </pc:spChg>
        <pc:spChg chg="add">
          <ac:chgData name="Madalina Andreea Iordache (2119156)" userId="S::2119156@student.uwtsd.ac.uk::1533b0cf-fa2f-40c5-80e0-8e995df36a7b" providerId="AD" clId="Web-{088C2AF0-11AF-47D3-8161-2351110E0606}" dt="2022-12-03T00:37:15.837" v="35"/>
          <ac:spMkLst>
            <pc:docMk/>
            <pc:sldMk cId="289029072" sldId="257"/>
            <ac:spMk id="9" creationId="{2EB492CD-616E-47F8-933B-5E2D952A0593}"/>
          </ac:spMkLst>
        </pc:spChg>
        <pc:spChg chg="add">
          <ac:chgData name="Madalina Andreea Iordache (2119156)" userId="S::2119156@student.uwtsd.ac.uk::1533b0cf-fa2f-40c5-80e0-8e995df36a7b" providerId="AD" clId="Web-{088C2AF0-11AF-47D3-8161-2351110E0606}" dt="2022-12-03T00:37:15.837" v="35"/>
          <ac:spMkLst>
            <pc:docMk/>
            <pc:sldMk cId="289029072" sldId="257"/>
            <ac:spMk id="11" creationId="{59383CF9-23B5-4335-9B21-1791C4CF1C75}"/>
          </ac:spMkLst>
        </pc:spChg>
        <pc:spChg chg="add">
          <ac:chgData name="Madalina Andreea Iordache (2119156)" userId="S::2119156@student.uwtsd.ac.uk::1533b0cf-fa2f-40c5-80e0-8e995df36a7b" providerId="AD" clId="Web-{088C2AF0-11AF-47D3-8161-2351110E0606}" dt="2022-12-03T00:37:15.837" v="35"/>
          <ac:spMkLst>
            <pc:docMk/>
            <pc:sldMk cId="289029072" sldId="257"/>
            <ac:spMk id="13" creationId="{0007FE00-9498-4706-B255-6437B0252C02}"/>
          </ac:spMkLst>
        </pc:spChg>
        <pc:picChg chg="add mod">
          <ac:chgData name="Madalina Andreea Iordache (2119156)" userId="S::2119156@student.uwtsd.ac.uk::1533b0cf-fa2f-40c5-80e0-8e995df36a7b" providerId="AD" clId="Web-{088C2AF0-11AF-47D3-8161-2351110E0606}" dt="2022-12-03T00:37:42.401" v="41" actId="14100"/>
          <ac:picMkLst>
            <pc:docMk/>
            <pc:sldMk cId="289029072" sldId="257"/>
            <ac:picMk id="4" creationId="{15AED735-13B1-4CD8-6FBC-4E0DE4B70D9B}"/>
          </ac:picMkLst>
        </pc:picChg>
      </pc:sldChg>
      <pc:sldChg chg="addSp delSp modSp new mod setBg">
        <pc:chgData name="Madalina Andreea Iordache (2119156)" userId="S::2119156@student.uwtsd.ac.uk::1533b0cf-fa2f-40c5-80e0-8e995df36a7b" providerId="AD" clId="Web-{088C2AF0-11AF-47D3-8161-2351110E0606}" dt="2022-12-03T01:23:13.514" v="69" actId="14100"/>
        <pc:sldMkLst>
          <pc:docMk/>
          <pc:sldMk cId="2715238800" sldId="258"/>
        </pc:sldMkLst>
        <pc:spChg chg="del mod">
          <ac:chgData name="Madalina Andreea Iordache (2119156)" userId="S::2119156@student.uwtsd.ac.uk::1533b0cf-fa2f-40c5-80e0-8e995df36a7b" providerId="AD" clId="Web-{088C2AF0-11AF-47D3-8161-2351110E0606}" dt="2022-12-03T01:22:18.277" v="60"/>
          <ac:spMkLst>
            <pc:docMk/>
            <pc:sldMk cId="2715238800" sldId="258"/>
            <ac:spMk id="2" creationId="{0066E197-20E5-54B2-F4D7-F582913FA475}"/>
          </ac:spMkLst>
        </pc:spChg>
        <pc:spChg chg="mod ord">
          <ac:chgData name="Madalina Andreea Iordache (2119156)" userId="S::2119156@student.uwtsd.ac.uk::1533b0cf-fa2f-40c5-80e0-8e995df36a7b" providerId="AD" clId="Web-{088C2AF0-11AF-47D3-8161-2351110E0606}" dt="2022-12-03T01:23:13.514" v="69" actId="14100"/>
          <ac:spMkLst>
            <pc:docMk/>
            <pc:sldMk cId="2715238800" sldId="258"/>
            <ac:spMk id="3" creationId="{39087FE9-BD49-CEB9-04D0-DDC1C9DBBE7F}"/>
          </ac:spMkLst>
        </pc:spChg>
        <pc:spChg chg="add del">
          <ac:chgData name="Madalina Andreea Iordache (2119156)" userId="S::2119156@student.uwtsd.ac.uk::1533b0cf-fa2f-40c5-80e0-8e995df36a7b" providerId="AD" clId="Web-{088C2AF0-11AF-47D3-8161-2351110E0606}" dt="2022-12-03T01:22:01.652" v="59"/>
          <ac:spMkLst>
            <pc:docMk/>
            <pc:sldMk cId="2715238800" sldId="258"/>
            <ac:spMk id="9" creationId="{F13C74B1-5B17-4795-BED0-7140497B445A}"/>
          </ac:spMkLst>
        </pc:spChg>
        <pc:spChg chg="add del">
          <ac:chgData name="Madalina Andreea Iordache (2119156)" userId="S::2119156@student.uwtsd.ac.uk::1533b0cf-fa2f-40c5-80e0-8e995df36a7b" providerId="AD" clId="Web-{088C2AF0-11AF-47D3-8161-2351110E0606}" dt="2022-12-03T01:22:01.652" v="59"/>
          <ac:spMkLst>
            <pc:docMk/>
            <pc:sldMk cId="2715238800" sldId="258"/>
            <ac:spMk id="11" creationId="{D4974D33-8DC5-464E-8C6D-BE58F0669C17}"/>
          </ac:spMkLst>
        </pc:spChg>
        <pc:spChg chg="add del">
          <ac:chgData name="Madalina Andreea Iordache (2119156)" userId="S::2119156@student.uwtsd.ac.uk::1533b0cf-fa2f-40c5-80e0-8e995df36a7b" providerId="AD" clId="Web-{088C2AF0-11AF-47D3-8161-2351110E0606}" dt="2022-12-03T01:22:01.652" v="58"/>
          <ac:spMkLst>
            <pc:docMk/>
            <pc:sldMk cId="2715238800" sldId="258"/>
            <ac:spMk id="16" creationId="{04812C46-200A-4DEB-A05E-3ED6C68C2387}"/>
          </ac:spMkLst>
        </pc:spChg>
        <pc:spChg chg="add del">
          <ac:chgData name="Madalina Andreea Iordache (2119156)" userId="S::2119156@student.uwtsd.ac.uk::1533b0cf-fa2f-40c5-80e0-8e995df36a7b" providerId="AD" clId="Web-{088C2AF0-11AF-47D3-8161-2351110E0606}" dt="2022-12-03T01:22:01.652" v="58"/>
          <ac:spMkLst>
            <pc:docMk/>
            <pc:sldMk cId="2715238800" sldId="258"/>
            <ac:spMk id="18" creationId="{D1EA859B-E555-4109-94F3-6700E046E008}"/>
          </ac:spMkLst>
        </pc:spChg>
        <pc:picChg chg="add mod ord">
          <ac:chgData name="Madalina Andreea Iordache (2119156)" userId="S::2119156@student.uwtsd.ac.uk::1533b0cf-fa2f-40c5-80e0-8e995df36a7b" providerId="AD" clId="Web-{088C2AF0-11AF-47D3-8161-2351110E0606}" dt="2022-12-03T01:22:01.652" v="59"/>
          <ac:picMkLst>
            <pc:docMk/>
            <pc:sldMk cId="2715238800" sldId="258"/>
            <ac:picMk id="4" creationId="{E482F029-C3E3-78AD-471A-FC06EB771043}"/>
          </ac:picMkLst>
        </pc:picChg>
      </pc:sldChg>
      <pc:sldChg chg="addSp delSp modSp new mod setBg">
        <pc:chgData name="Madalina Andreea Iordache (2119156)" userId="S::2119156@student.uwtsd.ac.uk::1533b0cf-fa2f-40c5-80e0-8e995df36a7b" providerId="AD" clId="Web-{088C2AF0-11AF-47D3-8161-2351110E0606}" dt="2022-12-03T10:34:33.991" v="145" actId="14100"/>
        <pc:sldMkLst>
          <pc:docMk/>
          <pc:sldMk cId="1195143244" sldId="259"/>
        </pc:sldMkLst>
        <pc:spChg chg="mod">
          <ac:chgData name="Madalina Andreea Iordache (2119156)" userId="S::2119156@student.uwtsd.ac.uk::1533b0cf-fa2f-40c5-80e0-8e995df36a7b" providerId="AD" clId="Web-{088C2AF0-11AF-47D3-8161-2351110E0606}" dt="2022-12-03T10:20:36.531" v="114" actId="20577"/>
          <ac:spMkLst>
            <pc:docMk/>
            <pc:sldMk cId="1195143244" sldId="259"/>
            <ac:spMk id="2" creationId="{DEDB06D8-E589-23A0-0750-8F08798D3B17}"/>
          </ac:spMkLst>
        </pc:spChg>
        <pc:spChg chg="mod">
          <ac:chgData name="Madalina Andreea Iordache (2119156)" userId="S::2119156@student.uwtsd.ac.uk::1533b0cf-fa2f-40c5-80e0-8e995df36a7b" providerId="AD" clId="Web-{088C2AF0-11AF-47D3-8161-2351110E0606}" dt="2022-12-03T10:19:03.138" v="95" actId="20577"/>
          <ac:spMkLst>
            <pc:docMk/>
            <pc:sldMk cId="1195143244" sldId="259"/>
            <ac:spMk id="3" creationId="{A90181B6-D72F-4FB4-8F32-6FB453890DE0}"/>
          </ac:spMkLst>
        </pc:spChg>
        <pc:spChg chg="add del">
          <ac:chgData name="Madalina Andreea Iordache (2119156)" userId="S::2119156@student.uwtsd.ac.uk::1533b0cf-fa2f-40c5-80e0-8e995df36a7b" providerId="AD" clId="Web-{088C2AF0-11AF-47D3-8161-2351110E0606}" dt="2022-12-03T10:17:02.180" v="77"/>
          <ac:spMkLst>
            <pc:docMk/>
            <pc:sldMk cId="1195143244" sldId="259"/>
            <ac:spMk id="9" creationId="{2B566528-1B12-4246-9431-5C2D7D081168}"/>
          </ac:spMkLst>
        </pc:spChg>
        <pc:spChg chg="add del">
          <ac:chgData name="Madalina Andreea Iordache (2119156)" userId="S::2119156@student.uwtsd.ac.uk::1533b0cf-fa2f-40c5-80e0-8e995df36a7b" providerId="AD" clId="Web-{088C2AF0-11AF-47D3-8161-2351110E0606}" dt="2022-12-03T10:17:11.946" v="79"/>
          <ac:spMkLst>
            <pc:docMk/>
            <pc:sldMk cId="1195143244" sldId="259"/>
            <ac:spMk id="19" creationId="{B6FACB3C-9069-4791-BC5C-0DB7CD19B853}"/>
          </ac:spMkLst>
        </pc:spChg>
        <pc:spChg chg="add del">
          <ac:chgData name="Madalina Andreea Iordache (2119156)" userId="S::2119156@student.uwtsd.ac.uk::1533b0cf-fa2f-40c5-80e0-8e995df36a7b" providerId="AD" clId="Web-{088C2AF0-11AF-47D3-8161-2351110E0606}" dt="2022-12-03T10:17:11.946" v="79"/>
          <ac:spMkLst>
            <pc:docMk/>
            <pc:sldMk cId="1195143244" sldId="259"/>
            <ac:spMk id="20" creationId="{71F2038E-D777-4B76-81DD-DD13EE91B9DD}"/>
          </ac:spMkLst>
        </pc:spChg>
        <pc:spChg chg="add del">
          <ac:chgData name="Madalina Andreea Iordache (2119156)" userId="S::2119156@student.uwtsd.ac.uk::1533b0cf-fa2f-40c5-80e0-8e995df36a7b" providerId="AD" clId="Web-{088C2AF0-11AF-47D3-8161-2351110E0606}" dt="2022-12-03T10:17:43.916" v="81"/>
          <ac:spMkLst>
            <pc:docMk/>
            <pc:sldMk cId="1195143244" sldId="259"/>
            <ac:spMk id="24" creationId="{1E020063-2385-44AC-BD67-258E1F0B9FCE}"/>
          </ac:spMkLst>
        </pc:spChg>
        <pc:spChg chg="add del">
          <ac:chgData name="Madalina Andreea Iordache (2119156)" userId="S::2119156@student.uwtsd.ac.uk::1533b0cf-fa2f-40c5-80e0-8e995df36a7b" providerId="AD" clId="Web-{088C2AF0-11AF-47D3-8161-2351110E0606}" dt="2022-12-03T10:17:43.916" v="81"/>
          <ac:spMkLst>
            <pc:docMk/>
            <pc:sldMk cId="1195143244" sldId="259"/>
            <ac:spMk id="25" creationId="{7E014A0B-5338-4077-AFE9-A90D04D4492B}"/>
          </ac:spMkLst>
        </pc:spChg>
        <pc:spChg chg="add">
          <ac:chgData name="Madalina Andreea Iordache (2119156)" userId="S::2119156@student.uwtsd.ac.uk::1533b0cf-fa2f-40c5-80e0-8e995df36a7b" providerId="AD" clId="Web-{088C2AF0-11AF-47D3-8161-2351110E0606}" dt="2022-12-03T10:17:43.932" v="82"/>
          <ac:spMkLst>
            <pc:docMk/>
            <pc:sldMk cId="1195143244" sldId="259"/>
            <ac:spMk id="31" creationId="{05C7EBC3-4672-4DAB-81C2-58661FAFAED6}"/>
          </ac:spMkLst>
        </pc:spChg>
        <pc:spChg chg="add">
          <ac:chgData name="Madalina Andreea Iordache (2119156)" userId="S::2119156@student.uwtsd.ac.uk::1533b0cf-fa2f-40c5-80e0-8e995df36a7b" providerId="AD" clId="Web-{088C2AF0-11AF-47D3-8161-2351110E0606}" dt="2022-12-03T10:17:43.932" v="82"/>
          <ac:spMkLst>
            <pc:docMk/>
            <pc:sldMk cId="1195143244" sldId="259"/>
            <ac:spMk id="32" creationId="{40BF962F-4C6F-461E-86F2-C43F56CC939B}"/>
          </ac:spMkLst>
        </pc:spChg>
        <pc:spChg chg="add">
          <ac:chgData name="Madalina Andreea Iordache (2119156)" userId="S::2119156@student.uwtsd.ac.uk::1533b0cf-fa2f-40c5-80e0-8e995df36a7b" providerId="AD" clId="Web-{088C2AF0-11AF-47D3-8161-2351110E0606}" dt="2022-12-03T10:17:43.932" v="82"/>
          <ac:spMkLst>
            <pc:docMk/>
            <pc:sldMk cId="1195143244" sldId="259"/>
            <ac:spMk id="33" creationId="{2E94A4F7-38E4-45EA-8E2E-CE1B5766B4F1}"/>
          </ac:spMkLst>
        </pc:spChg>
        <pc:grpChg chg="add del">
          <ac:chgData name="Madalina Andreea Iordache (2119156)" userId="S::2119156@student.uwtsd.ac.uk::1533b0cf-fa2f-40c5-80e0-8e995df36a7b" providerId="AD" clId="Web-{088C2AF0-11AF-47D3-8161-2351110E0606}" dt="2022-12-03T10:17:02.180" v="77"/>
          <ac:grpSpMkLst>
            <pc:docMk/>
            <pc:sldMk cId="1195143244" sldId="259"/>
            <ac:grpSpMk id="11" creationId="{828A5161-06F1-46CF-8AD7-844680A59E13}"/>
          </ac:grpSpMkLst>
        </pc:grpChg>
        <pc:grpChg chg="add del">
          <ac:chgData name="Madalina Andreea Iordache (2119156)" userId="S::2119156@student.uwtsd.ac.uk::1533b0cf-fa2f-40c5-80e0-8e995df36a7b" providerId="AD" clId="Web-{088C2AF0-11AF-47D3-8161-2351110E0606}" dt="2022-12-03T10:17:11.946" v="79"/>
          <ac:grpSpMkLst>
            <pc:docMk/>
            <pc:sldMk cId="1195143244" sldId="259"/>
            <ac:grpSpMk id="13" creationId="{DD354807-230F-4402-B1B9-F733A8F1F190}"/>
          </ac:grpSpMkLst>
        </pc:grpChg>
        <pc:grpChg chg="add del">
          <ac:chgData name="Madalina Andreea Iordache (2119156)" userId="S::2119156@student.uwtsd.ac.uk::1533b0cf-fa2f-40c5-80e0-8e995df36a7b" providerId="AD" clId="Web-{088C2AF0-11AF-47D3-8161-2351110E0606}" dt="2022-12-03T10:17:02.180" v="77"/>
          <ac:grpSpMkLst>
            <pc:docMk/>
            <pc:sldMk cId="1195143244" sldId="259"/>
            <ac:grpSpMk id="15" creationId="{5995D10D-E9C9-47DB-AE7E-801FEF38F5C9}"/>
          </ac:grpSpMkLst>
        </pc:grpChg>
        <pc:grpChg chg="add del">
          <ac:chgData name="Madalina Andreea Iordache (2119156)" userId="S::2119156@student.uwtsd.ac.uk::1533b0cf-fa2f-40c5-80e0-8e995df36a7b" providerId="AD" clId="Web-{088C2AF0-11AF-47D3-8161-2351110E0606}" dt="2022-12-03T10:17:43.916" v="81"/>
          <ac:grpSpMkLst>
            <pc:docMk/>
            <pc:sldMk cId="1195143244" sldId="259"/>
            <ac:grpSpMk id="26" creationId="{78127680-150F-4A90-9950-F66392578116}"/>
          </ac:grpSpMkLst>
        </pc:grpChg>
        <pc:grpChg chg="add del">
          <ac:chgData name="Madalina Andreea Iordache (2119156)" userId="S::2119156@student.uwtsd.ac.uk::1533b0cf-fa2f-40c5-80e0-8e995df36a7b" providerId="AD" clId="Web-{088C2AF0-11AF-47D3-8161-2351110E0606}" dt="2022-12-03T10:17:43.916" v="81"/>
          <ac:grpSpMkLst>
            <pc:docMk/>
            <pc:sldMk cId="1195143244" sldId="259"/>
            <ac:grpSpMk id="28" creationId="{466920E5-8640-4C24-A775-8647637094A7}"/>
          </ac:grpSpMkLst>
        </pc:grpChg>
        <pc:picChg chg="add del mod">
          <ac:chgData name="Madalina Andreea Iordache (2119156)" userId="S::2119156@student.uwtsd.ac.uk::1533b0cf-fa2f-40c5-80e0-8e995df36a7b" providerId="AD" clId="Web-{088C2AF0-11AF-47D3-8161-2351110E0606}" dt="2022-12-03T10:33:50.178" v="134"/>
          <ac:picMkLst>
            <pc:docMk/>
            <pc:sldMk cId="1195143244" sldId="259"/>
            <ac:picMk id="4" creationId="{3A9ECA2F-9F97-44D1-DEE0-9CF1564631F0}"/>
          </ac:picMkLst>
        </pc:picChg>
        <pc:picChg chg="add del mod">
          <ac:chgData name="Madalina Andreea Iordache (2119156)" userId="S::2119156@student.uwtsd.ac.uk::1533b0cf-fa2f-40c5-80e0-8e995df36a7b" providerId="AD" clId="Web-{088C2AF0-11AF-47D3-8161-2351110E0606}" dt="2022-12-03T10:33:57.912" v="136"/>
          <ac:picMkLst>
            <pc:docMk/>
            <pc:sldMk cId="1195143244" sldId="259"/>
            <ac:picMk id="5" creationId="{8808E752-39D7-72BB-2BCE-86CA21AF2DAD}"/>
          </ac:picMkLst>
        </pc:picChg>
        <pc:picChg chg="add mod">
          <ac:chgData name="Madalina Andreea Iordache (2119156)" userId="S::2119156@student.uwtsd.ac.uk::1533b0cf-fa2f-40c5-80e0-8e995df36a7b" providerId="AD" clId="Web-{088C2AF0-11AF-47D3-8161-2351110E0606}" dt="2022-12-03T10:34:33.991" v="145" actId="14100"/>
          <ac:picMkLst>
            <pc:docMk/>
            <pc:sldMk cId="1195143244" sldId="259"/>
            <ac:picMk id="6" creationId="{83B4802A-6A55-5993-BD7C-89F96E8C7521}"/>
          </ac:picMkLst>
        </pc:picChg>
      </pc:sldChg>
      <pc:sldChg chg="addSp modSp new mod setBg setClrOvrMap">
        <pc:chgData name="Madalina Andreea Iordache (2119156)" userId="S::2119156@student.uwtsd.ac.uk::1533b0cf-fa2f-40c5-80e0-8e995df36a7b" providerId="AD" clId="Web-{088C2AF0-11AF-47D3-8161-2351110E0606}" dt="2022-12-03T10:25:15.820" v="133" actId="14100"/>
        <pc:sldMkLst>
          <pc:docMk/>
          <pc:sldMk cId="2879762937" sldId="260"/>
        </pc:sldMkLst>
        <pc:spChg chg="mod">
          <ac:chgData name="Madalina Andreea Iordache (2119156)" userId="S::2119156@student.uwtsd.ac.uk::1533b0cf-fa2f-40c5-80e0-8e995df36a7b" providerId="AD" clId="Web-{088C2AF0-11AF-47D3-8161-2351110E0606}" dt="2022-12-03T10:25:15.820" v="133" actId="14100"/>
          <ac:spMkLst>
            <pc:docMk/>
            <pc:sldMk cId="2879762937" sldId="260"/>
            <ac:spMk id="2" creationId="{5802E545-0377-06B1-0FF8-2832FCC96F30}"/>
          </ac:spMkLst>
        </pc:spChg>
        <pc:spChg chg="mod ord">
          <ac:chgData name="Madalina Andreea Iordache (2119156)" userId="S::2119156@student.uwtsd.ac.uk::1533b0cf-fa2f-40c5-80e0-8e995df36a7b" providerId="AD" clId="Web-{088C2AF0-11AF-47D3-8161-2351110E0606}" dt="2022-12-03T10:25:03.023" v="131" actId="20577"/>
          <ac:spMkLst>
            <pc:docMk/>
            <pc:sldMk cId="2879762937" sldId="260"/>
            <ac:spMk id="3" creationId="{CD08F678-1411-03C4-BD5E-7331A47783D1}"/>
          </ac:spMkLst>
        </pc:spChg>
        <pc:spChg chg="add">
          <ac:chgData name="Madalina Andreea Iordache (2119156)" userId="S::2119156@student.uwtsd.ac.uk::1533b0cf-fa2f-40c5-80e0-8e995df36a7b" providerId="AD" clId="Web-{088C2AF0-11AF-47D3-8161-2351110E0606}" dt="2022-12-03T10:24:23.756" v="124"/>
          <ac:spMkLst>
            <pc:docMk/>
            <pc:sldMk cId="2879762937" sldId="260"/>
            <ac:spMk id="10" creationId="{B0792D4F-247E-46FE-85FC-881DEFA41D94}"/>
          </ac:spMkLst>
        </pc:spChg>
        <pc:picChg chg="add mod">
          <ac:chgData name="Madalina Andreea Iordache (2119156)" userId="S::2119156@student.uwtsd.ac.uk::1533b0cf-fa2f-40c5-80e0-8e995df36a7b" providerId="AD" clId="Web-{088C2AF0-11AF-47D3-8161-2351110E0606}" dt="2022-12-03T10:24:41.335" v="127" actId="14100"/>
          <ac:picMkLst>
            <pc:docMk/>
            <pc:sldMk cId="2879762937" sldId="260"/>
            <ac:picMk id="5" creationId="{B7D1034C-1482-55FE-F984-5AEE8412F6E2}"/>
          </ac:picMkLst>
        </pc:picChg>
        <pc:cxnChg chg="add">
          <ac:chgData name="Madalina Andreea Iordache (2119156)" userId="S::2119156@student.uwtsd.ac.uk::1533b0cf-fa2f-40c5-80e0-8e995df36a7b" providerId="AD" clId="Web-{088C2AF0-11AF-47D3-8161-2351110E0606}" dt="2022-12-03T10:24:23.756" v="124"/>
          <ac:cxnSpMkLst>
            <pc:docMk/>
            <pc:sldMk cId="2879762937" sldId="260"/>
            <ac:cxnSpMk id="12" creationId="{CE272F12-AF86-441A-BC1B-C014BBBF85B5}"/>
          </ac:cxnSpMkLst>
        </pc:cxnChg>
      </pc:sldChg>
      <pc:sldChg chg="addSp delSp modSp new mod setBg">
        <pc:chgData name="Madalina Andreea Iordache (2119156)" userId="S::2119156@student.uwtsd.ac.uk::1533b0cf-fa2f-40c5-80e0-8e995df36a7b" providerId="AD" clId="Web-{088C2AF0-11AF-47D3-8161-2351110E0606}" dt="2022-12-03T10:41:03.917" v="171" actId="14100"/>
        <pc:sldMkLst>
          <pc:docMk/>
          <pc:sldMk cId="3532000824" sldId="261"/>
        </pc:sldMkLst>
        <pc:spChg chg="mod">
          <ac:chgData name="Madalina Andreea Iordache (2119156)" userId="S::2119156@student.uwtsd.ac.uk::1533b0cf-fa2f-40c5-80e0-8e995df36a7b" providerId="AD" clId="Web-{088C2AF0-11AF-47D3-8161-2351110E0606}" dt="2022-12-03T10:40:44.464" v="168"/>
          <ac:spMkLst>
            <pc:docMk/>
            <pc:sldMk cId="3532000824" sldId="261"/>
            <ac:spMk id="2" creationId="{A4ED2C80-2E79-C06C-FC19-3117A09D5CF8}"/>
          </ac:spMkLst>
        </pc:spChg>
        <pc:spChg chg="mod ord">
          <ac:chgData name="Madalina Andreea Iordache (2119156)" userId="S::2119156@student.uwtsd.ac.uk::1533b0cf-fa2f-40c5-80e0-8e995df36a7b" providerId="AD" clId="Web-{088C2AF0-11AF-47D3-8161-2351110E0606}" dt="2022-12-03T10:40:44.464" v="168"/>
          <ac:spMkLst>
            <pc:docMk/>
            <pc:sldMk cId="3532000824" sldId="261"/>
            <ac:spMk id="3" creationId="{D23A3B3A-85ED-43E4-D29C-6511722958A1}"/>
          </ac:spMkLst>
        </pc:spChg>
        <pc:spChg chg="add del">
          <ac:chgData name="Madalina Andreea Iordache (2119156)" userId="S::2119156@student.uwtsd.ac.uk::1533b0cf-fa2f-40c5-80e0-8e995df36a7b" providerId="AD" clId="Web-{088C2AF0-11AF-47D3-8161-2351110E0606}" dt="2022-12-03T10:40:44.464" v="168"/>
          <ac:spMkLst>
            <pc:docMk/>
            <pc:sldMk cId="3532000824" sldId="261"/>
            <ac:spMk id="9" creationId="{D462EE7E-14DF-497D-AE08-F6623DB88E99}"/>
          </ac:spMkLst>
        </pc:spChg>
        <pc:spChg chg="add del">
          <ac:chgData name="Madalina Andreea Iordache (2119156)" userId="S::2119156@student.uwtsd.ac.uk::1533b0cf-fa2f-40c5-80e0-8e995df36a7b" providerId="AD" clId="Web-{088C2AF0-11AF-47D3-8161-2351110E0606}" dt="2022-12-03T10:40:44.464" v="168"/>
          <ac:spMkLst>
            <pc:docMk/>
            <pc:sldMk cId="3532000824" sldId="261"/>
            <ac:spMk id="11" creationId="{820E2AEF-4B9A-4866-A6A9-9503A847DDEA}"/>
          </ac:spMkLst>
        </pc:spChg>
        <pc:spChg chg="add del">
          <ac:chgData name="Madalina Andreea Iordache (2119156)" userId="S::2119156@student.uwtsd.ac.uk::1533b0cf-fa2f-40c5-80e0-8e995df36a7b" providerId="AD" clId="Web-{088C2AF0-11AF-47D3-8161-2351110E0606}" dt="2022-12-03T10:40:38.151" v="165"/>
          <ac:spMkLst>
            <pc:docMk/>
            <pc:sldMk cId="3532000824" sldId="261"/>
            <ac:spMk id="16" creationId="{5E39A796-BE83-48B1-B33F-35C4A32AAB57}"/>
          </ac:spMkLst>
        </pc:spChg>
        <pc:spChg chg="add del">
          <ac:chgData name="Madalina Andreea Iordache (2119156)" userId="S::2119156@student.uwtsd.ac.uk::1533b0cf-fa2f-40c5-80e0-8e995df36a7b" providerId="AD" clId="Web-{088C2AF0-11AF-47D3-8161-2351110E0606}" dt="2022-12-03T10:40:38.151" v="165"/>
          <ac:spMkLst>
            <pc:docMk/>
            <pc:sldMk cId="3532000824" sldId="261"/>
            <ac:spMk id="18" creationId="{72F84B47-E267-4194-8194-831DB7B5547F}"/>
          </ac:spMkLst>
        </pc:spChg>
        <pc:spChg chg="add del">
          <ac:chgData name="Madalina Andreea Iordache (2119156)" userId="S::2119156@student.uwtsd.ac.uk::1533b0cf-fa2f-40c5-80e0-8e995df36a7b" providerId="AD" clId="Web-{088C2AF0-11AF-47D3-8161-2351110E0606}" dt="2022-12-03T10:40:44.433" v="167"/>
          <ac:spMkLst>
            <pc:docMk/>
            <pc:sldMk cId="3532000824" sldId="261"/>
            <ac:spMk id="20" creationId="{DC85BF5E-2BD6-4E5B-8EA3-420B45BB03FA}"/>
          </ac:spMkLst>
        </pc:spChg>
        <pc:spChg chg="add del">
          <ac:chgData name="Madalina Andreea Iordache (2119156)" userId="S::2119156@student.uwtsd.ac.uk::1533b0cf-fa2f-40c5-80e0-8e995df36a7b" providerId="AD" clId="Web-{088C2AF0-11AF-47D3-8161-2351110E0606}" dt="2022-12-03T10:40:44.433" v="167"/>
          <ac:spMkLst>
            <pc:docMk/>
            <pc:sldMk cId="3532000824" sldId="261"/>
            <ac:spMk id="21" creationId="{35F0E358-1E49-4920-80D8-C3D138708838}"/>
          </ac:spMkLst>
        </pc:spChg>
        <pc:spChg chg="add del">
          <ac:chgData name="Madalina Andreea Iordache (2119156)" userId="S::2119156@student.uwtsd.ac.uk::1533b0cf-fa2f-40c5-80e0-8e995df36a7b" providerId="AD" clId="Web-{088C2AF0-11AF-47D3-8161-2351110E0606}" dt="2022-12-03T10:40:44.433" v="167"/>
          <ac:spMkLst>
            <pc:docMk/>
            <pc:sldMk cId="3532000824" sldId="261"/>
            <ac:spMk id="22" creationId="{740D8E28-91B5-42B0-9D6C-B777D8AD90C2}"/>
          </ac:spMkLst>
        </pc:spChg>
        <pc:spChg chg="add del">
          <ac:chgData name="Madalina Andreea Iordache (2119156)" userId="S::2119156@student.uwtsd.ac.uk::1533b0cf-fa2f-40c5-80e0-8e995df36a7b" providerId="AD" clId="Web-{088C2AF0-11AF-47D3-8161-2351110E0606}" dt="2022-12-03T10:40:44.433" v="167"/>
          <ac:spMkLst>
            <pc:docMk/>
            <pc:sldMk cId="3532000824" sldId="261"/>
            <ac:spMk id="23" creationId="{E2D2362D-7010-4036-B9CA-03DFC8EB3B01}"/>
          </ac:spMkLst>
        </pc:spChg>
        <pc:spChg chg="add">
          <ac:chgData name="Madalina Andreea Iordache (2119156)" userId="S::2119156@student.uwtsd.ac.uk::1533b0cf-fa2f-40c5-80e0-8e995df36a7b" providerId="AD" clId="Web-{088C2AF0-11AF-47D3-8161-2351110E0606}" dt="2022-12-03T10:40:44.464" v="168"/>
          <ac:spMkLst>
            <pc:docMk/>
            <pc:sldMk cId="3532000824" sldId="261"/>
            <ac:spMk id="24" creationId="{26A515A1-4D80-430E-BE0A-71A290516A82}"/>
          </ac:spMkLst>
        </pc:spChg>
        <pc:spChg chg="add">
          <ac:chgData name="Madalina Andreea Iordache (2119156)" userId="S::2119156@student.uwtsd.ac.uk::1533b0cf-fa2f-40c5-80e0-8e995df36a7b" providerId="AD" clId="Web-{088C2AF0-11AF-47D3-8161-2351110E0606}" dt="2022-12-03T10:40:44.464" v="168"/>
          <ac:spMkLst>
            <pc:docMk/>
            <pc:sldMk cId="3532000824" sldId="261"/>
            <ac:spMk id="25" creationId="{0D7B6173-1D58-48E2-83CF-37350F315F75}"/>
          </ac:spMkLst>
        </pc:spChg>
        <pc:spChg chg="add">
          <ac:chgData name="Madalina Andreea Iordache (2119156)" userId="S::2119156@student.uwtsd.ac.uk::1533b0cf-fa2f-40c5-80e0-8e995df36a7b" providerId="AD" clId="Web-{088C2AF0-11AF-47D3-8161-2351110E0606}" dt="2022-12-03T10:40:44.464" v="168"/>
          <ac:spMkLst>
            <pc:docMk/>
            <pc:sldMk cId="3532000824" sldId="261"/>
            <ac:spMk id="26" creationId="{02EBFA83-D4DB-4CA0-B229-9E44634D7FE9}"/>
          </ac:spMkLst>
        </pc:spChg>
        <pc:spChg chg="add">
          <ac:chgData name="Madalina Andreea Iordache (2119156)" userId="S::2119156@student.uwtsd.ac.uk::1533b0cf-fa2f-40c5-80e0-8e995df36a7b" providerId="AD" clId="Web-{088C2AF0-11AF-47D3-8161-2351110E0606}" dt="2022-12-03T10:40:44.464" v="168"/>
          <ac:spMkLst>
            <pc:docMk/>
            <pc:sldMk cId="3532000824" sldId="261"/>
            <ac:spMk id="28" creationId="{21BDEC81-16A7-4451-B893-C15000083B77}"/>
          </ac:spMkLst>
        </pc:spChg>
        <pc:picChg chg="add mod ord">
          <ac:chgData name="Madalina Andreea Iordache (2119156)" userId="S::2119156@student.uwtsd.ac.uk::1533b0cf-fa2f-40c5-80e0-8e995df36a7b" providerId="AD" clId="Web-{088C2AF0-11AF-47D3-8161-2351110E0606}" dt="2022-12-03T10:41:03.917" v="171" actId="14100"/>
          <ac:picMkLst>
            <pc:docMk/>
            <pc:sldMk cId="3532000824" sldId="261"/>
            <ac:picMk id="4" creationId="{11F7F5CD-3ADA-0F38-3E75-7963E3322875}"/>
          </ac:picMkLst>
        </pc:picChg>
        <pc:picChg chg="add">
          <ac:chgData name="Madalina Andreea Iordache (2119156)" userId="S::2119156@student.uwtsd.ac.uk::1533b0cf-fa2f-40c5-80e0-8e995df36a7b" providerId="AD" clId="Web-{088C2AF0-11AF-47D3-8161-2351110E0606}" dt="2022-12-03T10:40:44.464" v="168"/>
          <ac:picMkLst>
            <pc:docMk/>
            <pc:sldMk cId="3532000824" sldId="261"/>
            <ac:picMk id="27" creationId="{B0DAC8FB-A162-44E3-A606-C855A03A5B09}"/>
          </ac:picMkLst>
        </pc:picChg>
      </pc:sldChg>
      <pc:sldChg chg="addSp delSp modSp new mod setBg">
        <pc:chgData name="Madalina Andreea Iordache (2119156)" userId="S::2119156@student.uwtsd.ac.uk::1533b0cf-fa2f-40c5-80e0-8e995df36a7b" providerId="AD" clId="Web-{088C2AF0-11AF-47D3-8161-2351110E0606}" dt="2022-12-03T10:45:38.566" v="205" actId="14100"/>
        <pc:sldMkLst>
          <pc:docMk/>
          <pc:sldMk cId="3645131004" sldId="262"/>
        </pc:sldMkLst>
        <pc:spChg chg="mod">
          <ac:chgData name="Madalina Andreea Iordache (2119156)" userId="S::2119156@student.uwtsd.ac.uk::1533b0cf-fa2f-40c5-80e0-8e995df36a7b" providerId="AD" clId="Web-{088C2AF0-11AF-47D3-8161-2351110E0606}" dt="2022-12-03T10:45:08.627" v="198"/>
          <ac:spMkLst>
            <pc:docMk/>
            <pc:sldMk cId="3645131004" sldId="262"/>
            <ac:spMk id="2" creationId="{987C81BF-D23A-5944-579D-3BE2C2BAF8D4}"/>
          </ac:spMkLst>
        </pc:spChg>
        <pc:spChg chg="mod ord">
          <ac:chgData name="Madalina Andreea Iordache (2119156)" userId="S::2119156@student.uwtsd.ac.uk::1533b0cf-fa2f-40c5-80e0-8e995df36a7b" providerId="AD" clId="Web-{088C2AF0-11AF-47D3-8161-2351110E0606}" dt="2022-12-03T10:45:38.566" v="205" actId="14100"/>
          <ac:spMkLst>
            <pc:docMk/>
            <pc:sldMk cId="3645131004" sldId="262"/>
            <ac:spMk id="3" creationId="{127166C2-758D-F095-ED6E-348668AABB88}"/>
          </ac:spMkLst>
        </pc:spChg>
        <pc:spChg chg="add del">
          <ac:chgData name="Madalina Andreea Iordache (2119156)" userId="S::2119156@student.uwtsd.ac.uk::1533b0cf-fa2f-40c5-80e0-8e995df36a7b" providerId="AD" clId="Web-{088C2AF0-11AF-47D3-8161-2351110E0606}" dt="2022-12-03T10:44:04.563" v="190"/>
          <ac:spMkLst>
            <pc:docMk/>
            <pc:sldMk cId="3645131004" sldId="262"/>
            <ac:spMk id="9" creationId="{FFB60E8C-7224-44A4-87A0-46A1711DD2ED}"/>
          </ac:spMkLst>
        </pc:spChg>
        <pc:spChg chg="add del">
          <ac:chgData name="Madalina Andreea Iordache (2119156)" userId="S::2119156@student.uwtsd.ac.uk::1533b0cf-fa2f-40c5-80e0-8e995df36a7b" providerId="AD" clId="Web-{088C2AF0-11AF-47D3-8161-2351110E0606}" dt="2022-12-03T10:44:04.563" v="190"/>
          <ac:spMkLst>
            <pc:docMk/>
            <pc:sldMk cId="3645131004" sldId="262"/>
            <ac:spMk id="11" creationId="{5DA32751-37A2-45C0-BE94-63D375E27003}"/>
          </ac:spMkLst>
        </pc:spChg>
        <pc:spChg chg="add del">
          <ac:chgData name="Madalina Andreea Iordache (2119156)" userId="S::2119156@student.uwtsd.ac.uk::1533b0cf-fa2f-40c5-80e0-8e995df36a7b" providerId="AD" clId="Web-{088C2AF0-11AF-47D3-8161-2351110E0606}" dt="2022-12-03T10:44:04.563" v="190"/>
          <ac:spMkLst>
            <pc:docMk/>
            <pc:sldMk cId="3645131004" sldId="262"/>
            <ac:spMk id="13" creationId="{E659831F-0D9A-4C63-9EBB-8435B85A440F}"/>
          </ac:spMkLst>
        </pc:spChg>
        <pc:spChg chg="add del">
          <ac:chgData name="Madalina Andreea Iordache (2119156)" userId="S::2119156@student.uwtsd.ac.uk::1533b0cf-fa2f-40c5-80e0-8e995df36a7b" providerId="AD" clId="Web-{088C2AF0-11AF-47D3-8161-2351110E0606}" dt="2022-12-03T10:44:04.563" v="190"/>
          <ac:spMkLst>
            <pc:docMk/>
            <pc:sldMk cId="3645131004" sldId="262"/>
            <ac:spMk id="15" creationId="{5A55FBCD-CD42-40F5-8A1B-3203F9CAEEAA}"/>
          </ac:spMkLst>
        </pc:spChg>
        <pc:spChg chg="add del">
          <ac:chgData name="Madalina Andreea Iordache (2119156)" userId="S::2119156@student.uwtsd.ac.uk::1533b0cf-fa2f-40c5-80e0-8e995df36a7b" providerId="AD" clId="Web-{088C2AF0-11AF-47D3-8161-2351110E0606}" dt="2022-12-03T10:44:11.032" v="192"/>
          <ac:spMkLst>
            <pc:docMk/>
            <pc:sldMk cId="3645131004" sldId="262"/>
            <ac:spMk id="17" creationId="{C13237C8-E62C-4F0D-A318-BD6FB6C2D138}"/>
          </ac:spMkLst>
        </pc:spChg>
        <pc:spChg chg="add del">
          <ac:chgData name="Madalina Andreea Iordache (2119156)" userId="S::2119156@student.uwtsd.ac.uk::1533b0cf-fa2f-40c5-80e0-8e995df36a7b" providerId="AD" clId="Web-{088C2AF0-11AF-47D3-8161-2351110E0606}" dt="2022-12-03T10:44:11.032" v="192"/>
          <ac:spMkLst>
            <pc:docMk/>
            <pc:sldMk cId="3645131004" sldId="262"/>
            <ac:spMk id="18" creationId="{201CC55D-ED54-4C5C-95E6-10947BD1103B}"/>
          </ac:spMkLst>
        </pc:spChg>
        <pc:spChg chg="add del">
          <ac:chgData name="Madalina Andreea Iordache (2119156)" userId="S::2119156@student.uwtsd.ac.uk::1533b0cf-fa2f-40c5-80e0-8e995df36a7b" providerId="AD" clId="Web-{088C2AF0-11AF-47D3-8161-2351110E0606}" dt="2022-12-03T10:44:11.032" v="192"/>
          <ac:spMkLst>
            <pc:docMk/>
            <pc:sldMk cId="3645131004" sldId="262"/>
            <ac:spMk id="19" creationId="{19C9EAEA-39D0-4B0E-A0EB-51E7B26740B1}"/>
          </ac:spMkLst>
        </pc:spChg>
        <pc:spChg chg="add del">
          <ac:chgData name="Madalina Andreea Iordache (2119156)" userId="S::2119156@student.uwtsd.ac.uk::1533b0cf-fa2f-40c5-80e0-8e995df36a7b" providerId="AD" clId="Web-{088C2AF0-11AF-47D3-8161-2351110E0606}" dt="2022-12-03T10:45:08.627" v="198"/>
          <ac:spMkLst>
            <pc:docMk/>
            <pc:sldMk cId="3645131004" sldId="262"/>
            <ac:spMk id="21" creationId="{75F47824-961D-465D-84F9-EAE11BC6173B}"/>
          </ac:spMkLst>
        </pc:spChg>
        <pc:spChg chg="add del">
          <ac:chgData name="Madalina Andreea Iordache (2119156)" userId="S::2119156@student.uwtsd.ac.uk::1533b0cf-fa2f-40c5-80e0-8e995df36a7b" providerId="AD" clId="Web-{088C2AF0-11AF-47D3-8161-2351110E0606}" dt="2022-12-03T10:44:11.032" v="192"/>
          <ac:spMkLst>
            <pc:docMk/>
            <pc:sldMk cId="3645131004" sldId="262"/>
            <ac:spMk id="22" creationId="{3873B707-463F-40B0-8227-E8CC6C67EB25}"/>
          </ac:spMkLst>
        </pc:spChg>
        <pc:spChg chg="add del">
          <ac:chgData name="Madalina Andreea Iordache (2119156)" userId="S::2119156@student.uwtsd.ac.uk::1533b0cf-fa2f-40c5-80e0-8e995df36a7b" providerId="AD" clId="Web-{088C2AF0-11AF-47D3-8161-2351110E0606}" dt="2022-12-03T10:45:08.627" v="198"/>
          <ac:spMkLst>
            <pc:docMk/>
            <pc:sldMk cId="3645131004" sldId="262"/>
            <ac:spMk id="23" creationId="{FEC9DA3E-C1D7-472D-B7C0-F71AE41FBA23}"/>
          </ac:spMkLst>
        </pc:spChg>
        <pc:spChg chg="add del">
          <ac:chgData name="Madalina Andreea Iordache (2119156)" userId="S::2119156@student.uwtsd.ac.uk::1533b0cf-fa2f-40c5-80e0-8e995df36a7b" providerId="AD" clId="Web-{088C2AF0-11AF-47D3-8161-2351110E0606}" dt="2022-12-03T10:44:23.985" v="194"/>
          <ac:spMkLst>
            <pc:docMk/>
            <pc:sldMk cId="3645131004" sldId="262"/>
            <ac:spMk id="24" creationId="{DBC6133C-0615-4CE4-9132-37E609A9BDFA}"/>
          </ac:spMkLst>
        </pc:spChg>
        <pc:spChg chg="add del">
          <ac:chgData name="Madalina Andreea Iordache (2119156)" userId="S::2119156@student.uwtsd.ac.uk::1533b0cf-fa2f-40c5-80e0-8e995df36a7b" providerId="AD" clId="Web-{088C2AF0-11AF-47D3-8161-2351110E0606}" dt="2022-12-03T10:44:23.985" v="194"/>
          <ac:spMkLst>
            <pc:docMk/>
            <pc:sldMk cId="3645131004" sldId="262"/>
            <ac:spMk id="25" creationId="{169CC832-2974-4E8D-90ED-3E2941BA7336}"/>
          </ac:spMkLst>
        </pc:spChg>
        <pc:spChg chg="add del">
          <ac:chgData name="Madalina Andreea Iordache (2119156)" userId="S::2119156@student.uwtsd.ac.uk::1533b0cf-fa2f-40c5-80e0-8e995df36a7b" providerId="AD" clId="Web-{088C2AF0-11AF-47D3-8161-2351110E0606}" dt="2022-12-03T10:44:23.985" v="194"/>
          <ac:spMkLst>
            <pc:docMk/>
            <pc:sldMk cId="3645131004" sldId="262"/>
            <ac:spMk id="26" creationId="{55222F96-971A-4F90-B841-6BAB416C7AC1}"/>
          </ac:spMkLst>
        </pc:spChg>
        <pc:spChg chg="add del">
          <ac:chgData name="Madalina Andreea Iordache (2119156)" userId="S::2119156@student.uwtsd.ac.uk::1533b0cf-fa2f-40c5-80e0-8e995df36a7b" providerId="AD" clId="Web-{088C2AF0-11AF-47D3-8161-2351110E0606}" dt="2022-12-03T10:44:23.985" v="194"/>
          <ac:spMkLst>
            <pc:docMk/>
            <pc:sldMk cId="3645131004" sldId="262"/>
            <ac:spMk id="27" creationId="{08980754-6F4B-43C9-B9BE-127B6BED6586}"/>
          </ac:spMkLst>
        </pc:spChg>
        <pc:spChg chg="add del">
          <ac:chgData name="Madalina Andreea Iordache (2119156)" userId="S::2119156@student.uwtsd.ac.uk::1533b0cf-fa2f-40c5-80e0-8e995df36a7b" providerId="AD" clId="Web-{088C2AF0-11AF-47D3-8161-2351110E0606}" dt="2022-12-03T10:44:23.985" v="194"/>
          <ac:spMkLst>
            <pc:docMk/>
            <pc:sldMk cId="3645131004" sldId="262"/>
            <ac:spMk id="28" creationId="{2C1BBA94-3F40-40AA-8BB9-E69E25E537C1}"/>
          </ac:spMkLst>
        </pc:spChg>
        <pc:spChg chg="add del">
          <ac:chgData name="Madalina Andreea Iordache (2119156)" userId="S::2119156@student.uwtsd.ac.uk::1533b0cf-fa2f-40c5-80e0-8e995df36a7b" providerId="AD" clId="Web-{088C2AF0-11AF-47D3-8161-2351110E0606}" dt="2022-12-03T10:45:08.627" v="198"/>
          <ac:spMkLst>
            <pc:docMk/>
            <pc:sldMk cId="3645131004" sldId="262"/>
            <ac:spMk id="30" creationId="{1CD81A2A-6ED4-4EF4-A14C-912D31E14800}"/>
          </ac:spMkLst>
        </pc:spChg>
        <pc:spChg chg="add del">
          <ac:chgData name="Madalina Andreea Iordache (2119156)" userId="S::2119156@student.uwtsd.ac.uk::1533b0cf-fa2f-40c5-80e0-8e995df36a7b" providerId="AD" clId="Web-{088C2AF0-11AF-47D3-8161-2351110E0606}" dt="2022-12-03T10:45:08.627" v="198"/>
          <ac:spMkLst>
            <pc:docMk/>
            <pc:sldMk cId="3645131004" sldId="262"/>
            <ac:spMk id="31" creationId="{1661932C-CA15-4E17-B115-FAE7CBEE4789}"/>
          </ac:spMkLst>
        </pc:spChg>
        <pc:spChg chg="add del">
          <ac:chgData name="Madalina Andreea Iordache (2119156)" userId="S::2119156@student.uwtsd.ac.uk::1533b0cf-fa2f-40c5-80e0-8e995df36a7b" providerId="AD" clId="Web-{088C2AF0-11AF-47D3-8161-2351110E0606}" dt="2022-12-03T10:45:08.627" v="198"/>
          <ac:spMkLst>
            <pc:docMk/>
            <pc:sldMk cId="3645131004" sldId="262"/>
            <ac:spMk id="32" creationId="{8590ADD5-9383-4D3D-9047-3DA2593CCB5D}"/>
          </ac:spMkLst>
        </pc:spChg>
        <pc:spChg chg="add del">
          <ac:chgData name="Madalina Andreea Iordache (2119156)" userId="S::2119156@student.uwtsd.ac.uk::1533b0cf-fa2f-40c5-80e0-8e995df36a7b" providerId="AD" clId="Web-{088C2AF0-11AF-47D3-8161-2351110E0606}" dt="2022-12-03T10:45:08.627" v="198"/>
          <ac:spMkLst>
            <pc:docMk/>
            <pc:sldMk cId="3645131004" sldId="262"/>
            <ac:spMk id="33" creationId="{DABE3E45-88CF-45D8-8D40-C773324D93F6}"/>
          </ac:spMkLst>
        </pc:spChg>
        <pc:spChg chg="add del">
          <ac:chgData name="Madalina Andreea Iordache (2119156)" userId="S::2119156@student.uwtsd.ac.uk::1533b0cf-fa2f-40c5-80e0-8e995df36a7b" providerId="AD" clId="Web-{088C2AF0-11AF-47D3-8161-2351110E0606}" dt="2022-12-03T10:45:08.627" v="198"/>
          <ac:spMkLst>
            <pc:docMk/>
            <pc:sldMk cId="3645131004" sldId="262"/>
            <ac:spMk id="35" creationId="{B91ECDA9-56DC-4270-8F33-01C5637B8CEB}"/>
          </ac:spMkLst>
        </pc:spChg>
        <pc:spChg chg="add">
          <ac:chgData name="Madalina Andreea Iordache (2119156)" userId="S::2119156@student.uwtsd.ac.uk::1533b0cf-fa2f-40c5-80e0-8e995df36a7b" providerId="AD" clId="Web-{088C2AF0-11AF-47D3-8161-2351110E0606}" dt="2022-12-03T10:45:08.627" v="198"/>
          <ac:spMkLst>
            <pc:docMk/>
            <pc:sldMk cId="3645131004" sldId="262"/>
            <ac:spMk id="40" creationId="{2B566528-1B12-4246-9431-5C2D7D081168}"/>
          </ac:spMkLst>
        </pc:spChg>
        <pc:grpChg chg="add del">
          <ac:chgData name="Madalina Andreea Iordache (2119156)" userId="S::2119156@student.uwtsd.ac.uk::1533b0cf-fa2f-40c5-80e0-8e995df36a7b" providerId="AD" clId="Web-{088C2AF0-11AF-47D3-8161-2351110E0606}" dt="2022-12-03T10:44:11.032" v="192"/>
          <ac:grpSpMkLst>
            <pc:docMk/>
            <pc:sldMk cId="3645131004" sldId="262"/>
            <ac:grpSpMk id="20" creationId="{1DE889C7-FAD6-4397-98E2-05D503484459}"/>
          </ac:grpSpMkLst>
        </pc:grpChg>
        <pc:grpChg chg="add">
          <ac:chgData name="Madalina Andreea Iordache (2119156)" userId="S::2119156@student.uwtsd.ac.uk::1533b0cf-fa2f-40c5-80e0-8e995df36a7b" providerId="AD" clId="Web-{088C2AF0-11AF-47D3-8161-2351110E0606}" dt="2022-12-03T10:45:08.627" v="198"/>
          <ac:grpSpMkLst>
            <pc:docMk/>
            <pc:sldMk cId="3645131004" sldId="262"/>
            <ac:grpSpMk id="42" creationId="{287F69AB-2350-44E3-9076-00265B93F313}"/>
          </ac:grpSpMkLst>
        </pc:grpChg>
        <pc:grpChg chg="add">
          <ac:chgData name="Madalina Andreea Iordache (2119156)" userId="S::2119156@student.uwtsd.ac.uk::1533b0cf-fa2f-40c5-80e0-8e995df36a7b" providerId="AD" clId="Web-{088C2AF0-11AF-47D3-8161-2351110E0606}" dt="2022-12-03T10:45:08.627" v="198"/>
          <ac:grpSpMkLst>
            <pc:docMk/>
            <pc:sldMk cId="3645131004" sldId="262"/>
            <ac:grpSpMk id="46" creationId="{3EA7D759-6BEF-4CBD-A325-BCFA77832B3F}"/>
          </ac:grpSpMkLst>
        </pc:grpChg>
        <pc:picChg chg="add mod">
          <ac:chgData name="Madalina Andreea Iordache (2119156)" userId="S::2119156@student.uwtsd.ac.uk::1533b0cf-fa2f-40c5-80e0-8e995df36a7b" providerId="AD" clId="Web-{088C2AF0-11AF-47D3-8161-2351110E0606}" dt="2022-12-03T10:45:19.831" v="200" actId="14100"/>
          <ac:picMkLst>
            <pc:docMk/>
            <pc:sldMk cId="3645131004" sldId="262"/>
            <ac:picMk id="4" creationId="{F0930FD6-0F25-E60B-A8FE-B1783A81E0C2}"/>
          </ac:picMkLst>
        </pc:picChg>
        <pc:cxnChg chg="add del">
          <ac:chgData name="Madalina Andreea Iordache (2119156)" userId="S::2119156@student.uwtsd.ac.uk::1533b0cf-fa2f-40c5-80e0-8e995df36a7b" providerId="AD" clId="Web-{088C2AF0-11AF-47D3-8161-2351110E0606}" dt="2022-12-03T10:45:08.627" v="198"/>
          <ac:cxnSpMkLst>
            <pc:docMk/>
            <pc:sldMk cId="3645131004" sldId="262"/>
            <ac:cxnSpMk id="34" creationId="{49CD1692-827B-4C8D-B4A1-134FD04CF45C}"/>
          </ac:cxnSpMkLst>
        </pc:cxnChg>
      </pc:sldChg>
      <pc:sldChg chg="addSp delSp modSp new mod setBg">
        <pc:chgData name="Madalina Andreea Iordache (2119156)" userId="S::2119156@student.uwtsd.ac.uk::1533b0cf-fa2f-40c5-80e0-8e995df36a7b" providerId="AD" clId="Web-{088C2AF0-11AF-47D3-8161-2351110E0606}" dt="2022-12-03T10:51:33.481" v="226" actId="20577"/>
        <pc:sldMkLst>
          <pc:docMk/>
          <pc:sldMk cId="2082281937" sldId="263"/>
        </pc:sldMkLst>
        <pc:spChg chg="mod ord">
          <ac:chgData name="Madalina Andreea Iordache (2119156)" userId="S::2119156@student.uwtsd.ac.uk::1533b0cf-fa2f-40c5-80e0-8e995df36a7b" providerId="AD" clId="Web-{088C2AF0-11AF-47D3-8161-2351110E0606}" dt="2022-12-03T10:51:33.481" v="226" actId="20577"/>
          <ac:spMkLst>
            <pc:docMk/>
            <pc:sldMk cId="2082281937" sldId="263"/>
            <ac:spMk id="2" creationId="{88335822-33A2-36CF-BB73-40E13B712E56}"/>
          </ac:spMkLst>
        </pc:spChg>
        <pc:spChg chg="del mod ord">
          <ac:chgData name="Madalina Andreea Iordache (2119156)" userId="S::2119156@student.uwtsd.ac.uk::1533b0cf-fa2f-40c5-80e0-8e995df36a7b" providerId="AD" clId="Web-{088C2AF0-11AF-47D3-8161-2351110E0606}" dt="2022-12-03T10:50:37.339" v="223"/>
          <ac:spMkLst>
            <pc:docMk/>
            <pc:sldMk cId="2082281937" sldId="263"/>
            <ac:spMk id="3" creationId="{2881B27F-60C4-F61E-2E54-F443ACCB9FED}"/>
          </ac:spMkLst>
        </pc:spChg>
        <pc:spChg chg="add del">
          <ac:chgData name="Madalina Andreea Iordache (2119156)" userId="S::2119156@student.uwtsd.ac.uk::1533b0cf-fa2f-40c5-80e0-8e995df36a7b" providerId="AD" clId="Web-{088C2AF0-11AF-47D3-8161-2351110E0606}" dt="2022-12-03T10:50:32.652" v="220"/>
          <ac:spMkLst>
            <pc:docMk/>
            <pc:sldMk cId="2082281937" sldId="263"/>
            <ac:spMk id="9" creationId="{D5997EA8-5EFC-40CD-A85F-C3C3BC5F9EB7}"/>
          </ac:spMkLst>
        </pc:spChg>
        <pc:spChg chg="add del">
          <ac:chgData name="Madalina Andreea Iordache (2119156)" userId="S::2119156@student.uwtsd.ac.uk::1533b0cf-fa2f-40c5-80e0-8e995df36a7b" providerId="AD" clId="Web-{088C2AF0-11AF-47D3-8161-2351110E0606}" dt="2022-12-03T10:50:32.652" v="220"/>
          <ac:spMkLst>
            <pc:docMk/>
            <pc:sldMk cId="2082281937" sldId="263"/>
            <ac:spMk id="11" creationId="{1CF6A1EC-BD15-42D9-A339-A3970CF7C65A}"/>
          </ac:spMkLst>
        </pc:spChg>
        <pc:spChg chg="add del">
          <ac:chgData name="Madalina Andreea Iordache (2119156)" userId="S::2119156@student.uwtsd.ac.uk::1533b0cf-fa2f-40c5-80e0-8e995df36a7b" providerId="AD" clId="Web-{088C2AF0-11AF-47D3-8161-2351110E0606}" dt="2022-12-03T10:50:32.652" v="220"/>
          <ac:spMkLst>
            <pc:docMk/>
            <pc:sldMk cId="2082281937" sldId="263"/>
            <ac:spMk id="13" creationId="{A720C27D-5C39-492B-BD68-C220C0F838AC}"/>
          </ac:spMkLst>
        </pc:spChg>
        <pc:spChg chg="add del">
          <ac:chgData name="Madalina Andreea Iordache (2119156)" userId="S::2119156@student.uwtsd.ac.uk::1533b0cf-fa2f-40c5-80e0-8e995df36a7b" providerId="AD" clId="Web-{088C2AF0-11AF-47D3-8161-2351110E0606}" dt="2022-12-03T10:50:32.652" v="220"/>
          <ac:spMkLst>
            <pc:docMk/>
            <pc:sldMk cId="2082281937" sldId="263"/>
            <ac:spMk id="15" creationId="{A4F3394A-A959-460A-ACF9-5FA682C76940}"/>
          </ac:spMkLst>
        </pc:spChg>
        <pc:spChg chg="add del">
          <ac:chgData name="Madalina Andreea Iordache (2119156)" userId="S::2119156@student.uwtsd.ac.uk::1533b0cf-fa2f-40c5-80e0-8e995df36a7b" providerId="AD" clId="Web-{088C2AF0-11AF-47D3-8161-2351110E0606}" dt="2022-12-03T10:50:37.308" v="222"/>
          <ac:spMkLst>
            <pc:docMk/>
            <pc:sldMk cId="2082281937" sldId="263"/>
            <ac:spMk id="17" creationId="{4E2ED6F9-63C3-4A8D-9BB4-1EA62533B672}"/>
          </ac:spMkLst>
        </pc:spChg>
        <pc:spChg chg="add del">
          <ac:chgData name="Madalina Andreea Iordache (2119156)" userId="S::2119156@student.uwtsd.ac.uk::1533b0cf-fa2f-40c5-80e0-8e995df36a7b" providerId="AD" clId="Web-{088C2AF0-11AF-47D3-8161-2351110E0606}" dt="2022-12-03T10:50:37.308" v="222"/>
          <ac:spMkLst>
            <pc:docMk/>
            <pc:sldMk cId="2082281937" sldId="263"/>
            <ac:spMk id="18" creationId="{6D72081E-AD41-4FBB-B02B-698A68DBCA5E}"/>
          </ac:spMkLst>
        </pc:spChg>
        <pc:spChg chg="add del">
          <ac:chgData name="Madalina Andreea Iordache (2119156)" userId="S::2119156@student.uwtsd.ac.uk::1533b0cf-fa2f-40c5-80e0-8e995df36a7b" providerId="AD" clId="Web-{088C2AF0-11AF-47D3-8161-2351110E0606}" dt="2022-12-03T10:50:37.308" v="222"/>
          <ac:spMkLst>
            <pc:docMk/>
            <pc:sldMk cId="2082281937" sldId="263"/>
            <ac:spMk id="19" creationId="{716248AD-805F-41BF-9B57-FC53E5B32F98}"/>
          </ac:spMkLst>
        </pc:spChg>
        <pc:spChg chg="add del">
          <ac:chgData name="Madalina Andreea Iordache (2119156)" userId="S::2119156@student.uwtsd.ac.uk::1533b0cf-fa2f-40c5-80e0-8e995df36a7b" providerId="AD" clId="Web-{088C2AF0-11AF-47D3-8161-2351110E0606}" dt="2022-12-03T10:50:37.308" v="222"/>
          <ac:spMkLst>
            <pc:docMk/>
            <pc:sldMk cId="2082281937" sldId="263"/>
            <ac:spMk id="20" creationId="{1F82758F-B2B3-4F0A-BB90-4BFFEDD166D6}"/>
          </ac:spMkLst>
        </pc:spChg>
        <pc:graphicFrameChg chg="add mod">
          <ac:chgData name="Madalina Andreea Iordache (2119156)" userId="S::2119156@student.uwtsd.ac.uk::1533b0cf-fa2f-40c5-80e0-8e995df36a7b" providerId="AD" clId="Web-{088C2AF0-11AF-47D3-8161-2351110E0606}" dt="2022-12-03T10:50:47.340" v="224" actId="1076"/>
          <ac:graphicFrameMkLst>
            <pc:docMk/>
            <pc:sldMk cId="2082281937" sldId="263"/>
            <ac:graphicFrameMk id="6" creationId="{9957F1E6-E4D0-B02B-B049-1D374105A992}"/>
          </ac:graphicFrameMkLst>
        </pc:graphicFrameChg>
        <pc:picChg chg="add mod">
          <ac:chgData name="Madalina Andreea Iordache (2119156)" userId="S::2119156@student.uwtsd.ac.uk::1533b0cf-fa2f-40c5-80e0-8e995df36a7b" providerId="AD" clId="Web-{088C2AF0-11AF-47D3-8161-2351110E0606}" dt="2022-12-03T10:50:37.308" v="222"/>
          <ac:picMkLst>
            <pc:docMk/>
            <pc:sldMk cId="2082281937" sldId="263"/>
            <ac:picMk id="4" creationId="{17FB5E6D-147E-BF02-A509-D9C6F1A26A53}"/>
          </ac:picMkLst>
        </pc:picChg>
      </pc:sldChg>
      <pc:sldChg chg="addSp delSp modSp new mod setBg">
        <pc:chgData name="Madalina Andreea Iordache (2119156)" userId="S::2119156@student.uwtsd.ac.uk::1533b0cf-fa2f-40c5-80e0-8e995df36a7b" providerId="AD" clId="Web-{088C2AF0-11AF-47D3-8161-2351110E0606}" dt="2022-12-03T10:56:21.730" v="251" actId="14100"/>
        <pc:sldMkLst>
          <pc:docMk/>
          <pc:sldMk cId="1701083526" sldId="264"/>
        </pc:sldMkLst>
        <pc:spChg chg="del">
          <ac:chgData name="Madalina Andreea Iordache (2119156)" userId="S::2119156@student.uwtsd.ac.uk::1533b0cf-fa2f-40c5-80e0-8e995df36a7b" providerId="AD" clId="Web-{088C2AF0-11AF-47D3-8161-2351110E0606}" dt="2022-12-03T10:53:13.674" v="230"/>
          <ac:spMkLst>
            <pc:docMk/>
            <pc:sldMk cId="1701083526" sldId="264"/>
            <ac:spMk id="2" creationId="{CC6A45E1-A609-DA7C-0531-B7013DD143B1}"/>
          </ac:spMkLst>
        </pc:spChg>
        <pc:spChg chg="mod ord">
          <ac:chgData name="Madalina Andreea Iordache (2119156)" userId="S::2119156@student.uwtsd.ac.uk::1533b0cf-fa2f-40c5-80e0-8e995df36a7b" providerId="AD" clId="Web-{088C2AF0-11AF-47D3-8161-2351110E0606}" dt="2022-12-03T10:56:21.730" v="251" actId="14100"/>
          <ac:spMkLst>
            <pc:docMk/>
            <pc:sldMk cId="1701083526" sldId="264"/>
            <ac:spMk id="3" creationId="{F8DE51DD-7B13-FE1D-9663-B111B8B8A5BE}"/>
          </ac:spMkLst>
        </pc:spChg>
        <pc:spChg chg="add del">
          <ac:chgData name="Madalina Andreea Iordache (2119156)" userId="S::2119156@student.uwtsd.ac.uk::1533b0cf-fa2f-40c5-80e0-8e995df36a7b" providerId="AD" clId="Web-{088C2AF0-11AF-47D3-8161-2351110E0606}" dt="2022-12-03T10:54:39.427" v="238"/>
          <ac:spMkLst>
            <pc:docMk/>
            <pc:sldMk cId="1701083526" sldId="264"/>
            <ac:spMk id="9" creationId="{C0A1ED06-4733-4020-9C60-81D4D801408D}"/>
          </ac:spMkLst>
        </pc:spChg>
        <pc:spChg chg="add del">
          <ac:chgData name="Madalina Andreea Iordache (2119156)" userId="S::2119156@student.uwtsd.ac.uk::1533b0cf-fa2f-40c5-80e0-8e995df36a7b" providerId="AD" clId="Web-{088C2AF0-11AF-47D3-8161-2351110E0606}" dt="2022-12-03T10:54:39.427" v="238"/>
          <ac:spMkLst>
            <pc:docMk/>
            <pc:sldMk cId="1701083526" sldId="264"/>
            <ac:spMk id="11" creationId="{B0CA3509-3AF9-45FE-93ED-57BB5D5E8E07}"/>
          </ac:spMkLst>
        </pc:spChg>
        <pc:spChg chg="add del">
          <ac:chgData name="Madalina Andreea Iordache (2119156)" userId="S::2119156@student.uwtsd.ac.uk::1533b0cf-fa2f-40c5-80e0-8e995df36a7b" providerId="AD" clId="Web-{088C2AF0-11AF-47D3-8161-2351110E0606}" dt="2022-12-03T10:54:39.411" v="237"/>
          <ac:spMkLst>
            <pc:docMk/>
            <pc:sldMk cId="1701083526" sldId="264"/>
            <ac:spMk id="16" creationId="{C0A1ED06-4733-4020-9C60-81D4D801408D}"/>
          </ac:spMkLst>
        </pc:spChg>
        <pc:spChg chg="add del">
          <ac:chgData name="Madalina Andreea Iordache (2119156)" userId="S::2119156@student.uwtsd.ac.uk::1533b0cf-fa2f-40c5-80e0-8e995df36a7b" providerId="AD" clId="Web-{088C2AF0-11AF-47D3-8161-2351110E0606}" dt="2022-12-03T10:54:39.411" v="237"/>
          <ac:spMkLst>
            <pc:docMk/>
            <pc:sldMk cId="1701083526" sldId="264"/>
            <ac:spMk id="18" creationId="{B0CA3509-3AF9-45FE-93ED-57BB5D5E8E07}"/>
          </ac:spMkLst>
        </pc:spChg>
        <pc:spChg chg="add del">
          <ac:chgData name="Madalina Andreea Iordache (2119156)" userId="S::2119156@student.uwtsd.ac.uk::1533b0cf-fa2f-40c5-80e0-8e995df36a7b" providerId="AD" clId="Web-{088C2AF0-11AF-47D3-8161-2351110E0606}" dt="2022-12-03T10:55:17.053" v="244"/>
          <ac:spMkLst>
            <pc:docMk/>
            <pc:sldMk cId="1701083526" sldId="264"/>
            <ac:spMk id="20" creationId="{E862BE82-D00D-42C1-BF16-93AA37870C32}"/>
          </ac:spMkLst>
        </pc:spChg>
        <pc:spChg chg="add del">
          <ac:chgData name="Madalina Andreea Iordache (2119156)" userId="S::2119156@student.uwtsd.ac.uk::1533b0cf-fa2f-40c5-80e0-8e995df36a7b" providerId="AD" clId="Web-{088C2AF0-11AF-47D3-8161-2351110E0606}" dt="2022-12-03T10:55:17.053" v="244"/>
          <ac:spMkLst>
            <pc:docMk/>
            <pc:sldMk cId="1701083526" sldId="264"/>
            <ac:spMk id="21" creationId="{F6D92C2D-1D3D-4974-918C-06579FB354A9}"/>
          </ac:spMkLst>
        </pc:spChg>
        <pc:spChg chg="add del">
          <ac:chgData name="Madalina Andreea Iordache (2119156)" userId="S::2119156@student.uwtsd.ac.uk::1533b0cf-fa2f-40c5-80e0-8e995df36a7b" providerId="AD" clId="Web-{088C2AF0-11AF-47D3-8161-2351110E0606}" dt="2022-12-03T10:55:48.835" v="247"/>
          <ac:spMkLst>
            <pc:docMk/>
            <pc:sldMk cId="1701083526" sldId="264"/>
            <ac:spMk id="26" creationId="{B1595A09-E336-4D1B-9B3A-06A2287A54E2}"/>
          </ac:spMkLst>
        </pc:spChg>
        <pc:spChg chg="add del">
          <ac:chgData name="Madalina Andreea Iordache (2119156)" userId="S::2119156@student.uwtsd.ac.uk::1533b0cf-fa2f-40c5-80e0-8e995df36a7b" providerId="AD" clId="Web-{088C2AF0-11AF-47D3-8161-2351110E0606}" dt="2022-12-03T10:55:48.835" v="247"/>
          <ac:spMkLst>
            <pc:docMk/>
            <pc:sldMk cId="1701083526" sldId="264"/>
            <ac:spMk id="28" creationId="{3540989C-C7B8-473B-BF87-6F2DA6A90006}"/>
          </ac:spMkLst>
        </pc:spChg>
        <pc:spChg chg="add">
          <ac:chgData name="Madalina Andreea Iordache (2119156)" userId="S::2119156@student.uwtsd.ac.uk::1533b0cf-fa2f-40c5-80e0-8e995df36a7b" providerId="AD" clId="Web-{088C2AF0-11AF-47D3-8161-2351110E0606}" dt="2022-12-03T10:55:48.835" v="247"/>
          <ac:spMkLst>
            <pc:docMk/>
            <pc:sldMk cId="1701083526" sldId="264"/>
            <ac:spMk id="33" creationId="{73AD41DB-DF9F-49BC-85AE-6AB1840AD517}"/>
          </ac:spMkLst>
        </pc:spChg>
        <pc:grpChg chg="add">
          <ac:chgData name="Madalina Andreea Iordache (2119156)" userId="S::2119156@student.uwtsd.ac.uk::1533b0cf-fa2f-40c5-80e0-8e995df36a7b" providerId="AD" clId="Web-{088C2AF0-11AF-47D3-8161-2351110E0606}" dt="2022-12-03T10:55:48.835" v="247"/>
          <ac:grpSpMkLst>
            <pc:docMk/>
            <pc:sldMk cId="1701083526" sldId="264"/>
            <ac:grpSpMk id="35" creationId="{A4AE1828-51FD-4AD7-BCF6-9AF5C696CE5D}"/>
          </ac:grpSpMkLst>
        </pc:grpChg>
        <pc:picChg chg="add mod">
          <ac:chgData name="Madalina Andreea Iordache (2119156)" userId="S::2119156@student.uwtsd.ac.uk::1533b0cf-fa2f-40c5-80e0-8e995df36a7b" providerId="AD" clId="Web-{088C2AF0-11AF-47D3-8161-2351110E0606}" dt="2022-12-03T10:55:48.835" v="247"/>
          <ac:picMkLst>
            <pc:docMk/>
            <pc:sldMk cId="1701083526" sldId="264"/>
            <ac:picMk id="4" creationId="{6FA809C3-CFA1-8037-6B69-D60678D765D8}"/>
          </ac:picMkLst>
        </pc:picChg>
      </pc:sldChg>
      <pc:sldChg chg="addSp modSp new mod setBg">
        <pc:chgData name="Madalina Andreea Iordache (2119156)" userId="S::2119156@student.uwtsd.ac.uk::1533b0cf-fa2f-40c5-80e0-8e995df36a7b" providerId="AD" clId="Web-{088C2AF0-11AF-47D3-8161-2351110E0606}" dt="2022-12-03T11:03:03.637" v="317" actId="20577"/>
        <pc:sldMkLst>
          <pc:docMk/>
          <pc:sldMk cId="2261543497" sldId="265"/>
        </pc:sldMkLst>
        <pc:spChg chg="mod">
          <ac:chgData name="Madalina Andreea Iordache (2119156)" userId="S::2119156@student.uwtsd.ac.uk::1533b0cf-fa2f-40c5-80e0-8e995df36a7b" providerId="AD" clId="Web-{088C2AF0-11AF-47D3-8161-2351110E0606}" dt="2022-12-03T11:03:03.637" v="317" actId="20577"/>
          <ac:spMkLst>
            <pc:docMk/>
            <pc:sldMk cId="2261543497" sldId="265"/>
            <ac:spMk id="2" creationId="{6CEFC452-342E-7B56-3968-10F25E98EF41}"/>
          </ac:spMkLst>
        </pc:spChg>
        <pc:spChg chg="mod">
          <ac:chgData name="Madalina Andreea Iordache (2119156)" userId="S::2119156@student.uwtsd.ac.uk::1533b0cf-fa2f-40c5-80e0-8e995df36a7b" providerId="AD" clId="Web-{088C2AF0-11AF-47D3-8161-2351110E0606}" dt="2022-12-03T11:02:45.528" v="313" actId="14100"/>
          <ac:spMkLst>
            <pc:docMk/>
            <pc:sldMk cId="2261543497" sldId="265"/>
            <ac:spMk id="3" creationId="{CB7A0FF2-421B-4B48-A113-4AFE98179529}"/>
          </ac:spMkLst>
        </pc:spChg>
        <pc:spChg chg="add">
          <ac:chgData name="Madalina Andreea Iordache (2119156)" userId="S::2119156@student.uwtsd.ac.uk::1533b0cf-fa2f-40c5-80e0-8e995df36a7b" providerId="AD" clId="Web-{088C2AF0-11AF-47D3-8161-2351110E0606}" dt="2022-12-03T11:01:33.196" v="298"/>
          <ac:spMkLst>
            <pc:docMk/>
            <pc:sldMk cId="2261543497" sldId="265"/>
            <ac:spMk id="8" creationId="{081EA652-8C6A-4E69-BEB9-170809474553}"/>
          </ac:spMkLst>
        </pc:spChg>
        <pc:spChg chg="add">
          <ac:chgData name="Madalina Andreea Iordache (2119156)" userId="S::2119156@student.uwtsd.ac.uk::1533b0cf-fa2f-40c5-80e0-8e995df36a7b" providerId="AD" clId="Web-{088C2AF0-11AF-47D3-8161-2351110E0606}" dt="2022-12-03T11:01:33.196" v="298"/>
          <ac:spMkLst>
            <pc:docMk/>
            <pc:sldMk cId="2261543497" sldId="265"/>
            <ac:spMk id="10" creationId="{5298780A-33B9-4EA2-8F67-DE68AD62841B}"/>
          </ac:spMkLst>
        </pc:spChg>
        <pc:spChg chg="add">
          <ac:chgData name="Madalina Andreea Iordache (2119156)" userId="S::2119156@student.uwtsd.ac.uk::1533b0cf-fa2f-40c5-80e0-8e995df36a7b" providerId="AD" clId="Web-{088C2AF0-11AF-47D3-8161-2351110E0606}" dt="2022-12-03T11:01:33.196" v="298"/>
          <ac:spMkLst>
            <pc:docMk/>
            <pc:sldMk cId="2261543497" sldId="265"/>
            <ac:spMk id="12" creationId="{7F488E8B-4E1E-4402-8935-D4E6C02615C7}"/>
          </ac:spMkLst>
        </pc:spChg>
      </pc:sldChg>
    </pc:docChg>
  </pc:docChgLst>
  <pc:docChgLst>
    <pc:chgData name="Madalina Andreea Iordache (2119156)" userId="S::2119156@student.uwtsd.ac.uk::1533b0cf-fa2f-40c5-80e0-8e995df36a7b" providerId="AD" clId="Web-{D3ED9D34-C389-E5B5-49C5-B0738A11F273}"/>
    <pc:docChg chg="modSld">
      <pc:chgData name="Madalina Andreea Iordache (2119156)" userId="S::2119156@student.uwtsd.ac.uk::1533b0cf-fa2f-40c5-80e0-8e995df36a7b" providerId="AD" clId="Web-{D3ED9D34-C389-E5B5-49C5-B0738A11F273}" dt="2022-12-04T20:25:33.394" v="29" actId="14100"/>
      <pc:docMkLst>
        <pc:docMk/>
      </pc:docMkLst>
      <pc:sldChg chg="addSp delSp modSp">
        <pc:chgData name="Madalina Andreea Iordache (2119156)" userId="S::2119156@student.uwtsd.ac.uk::1533b0cf-fa2f-40c5-80e0-8e995df36a7b" providerId="AD" clId="Web-{D3ED9D34-C389-E5B5-49C5-B0738A11F273}" dt="2022-12-04T20:22:03.530" v="19" actId="14100"/>
        <pc:sldMkLst>
          <pc:docMk/>
          <pc:sldMk cId="289029072" sldId="257"/>
        </pc:sldMkLst>
        <pc:spChg chg="del mod">
          <ac:chgData name="Madalina Andreea Iordache (2119156)" userId="S::2119156@student.uwtsd.ac.uk::1533b0cf-fa2f-40c5-80e0-8e995df36a7b" providerId="AD" clId="Web-{D3ED9D34-C389-E5B5-49C5-B0738A11F273}" dt="2022-12-04T20:21:08.216" v="8"/>
          <ac:spMkLst>
            <pc:docMk/>
            <pc:sldMk cId="289029072" sldId="257"/>
            <ac:spMk id="3" creationId="{7B2A82E6-E5E7-9490-47D1-715E7895BE6A}"/>
          </ac:spMkLst>
        </pc:spChg>
        <pc:spChg chg="add del mod">
          <ac:chgData name="Madalina Andreea Iordache (2119156)" userId="S::2119156@student.uwtsd.ac.uk::1533b0cf-fa2f-40c5-80e0-8e995df36a7b" providerId="AD" clId="Web-{D3ED9D34-C389-E5B5-49C5-B0738A11F273}" dt="2022-12-04T20:21:22.638" v="10"/>
          <ac:spMkLst>
            <pc:docMk/>
            <pc:sldMk cId="289029072" sldId="257"/>
            <ac:spMk id="6" creationId="{9F4B982C-8254-DFB1-908A-D1304E190BF9}"/>
          </ac:spMkLst>
        </pc:spChg>
        <pc:picChg chg="add mod">
          <ac:chgData name="Madalina Andreea Iordache (2119156)" userId="S::2119156@student.uwtsd.ac.uk::1533b0cf-fa2f-40c5-80e0-8e995df36a7b" providerId="AD" clId="Web-{D3ED9D34-C389-E5B5-49C5-B0738A11F273}" dt="2022-12-04T20:22:03.530" v="19" actId="14100"/>
          <ac:picMkLst>
            <pc:docMk/>
            <pc:sldMk cId="289029072" sldId="257"/>
            <ac:picMk id="2" creationId="{EAA839E2-BBEF-4577-25F3-B58D3CB57022}"/>
          </ac:picMkLst>
        </pc:picChg>
      </pc:sldChg>
      <pc:sldChg chg="addSp delSp modSp">
        <pc:chgData name="Madalina Andreea Iordache (2119156)" userId="S::2119156@student.uwtsd.ac.uk::1533b0cf-fa2f-40c5-80e0-8e995df36a7b" providerId="AD" clId="Web-{D3ED9D34-C389-E5B5-49C5-B0738A11F273}" dt="2022-12-04T20:25:33.394" v="29" actId="14100"/>
        <pc:sldMkLst>
          <pc:docMk/>
          <pc:sldMk cId="3645131004" sldId="262"/>
        </pc:sldMkLst>
        <pc:spChg chg="del mod">
          <ac:chgData name="Madalina Andreea Iordache (2119156)" userId="S::2119156@student.uwtsd.ac.uk::1533b0cf-fa2f-40c5-80e0-8e995df36a7b" providerId="AD" clId="Web-{D3ED9D34-C389-E5B5-49C5-B0738A11F273}" dt="2022-12-04T20:24:38.424" v="21"/>
          <ac:spMkLst>
            <pc:docMk/>
            <pc:sldMk cId="3645131004" sldId="262"/>
            <ac:spMk id="3" creationId="{127166C2-758D-F095-ED6E-348668AABB88}"/>
          </ac:spMkLst>
        </pc:spChg>
        <pc:spChg chg="add del mod">
          <ac:chgData name="Madalina Andreea Iordache (2119156)" userId="S::2119156@student.uwtsd.ac.uk::1533b0cf-fa2f-40c5-80e0-8e995df36a7b" providerId="AD" clId="Web-{D3ED9D34-C389-E5B5-49C5-B0738A11F273}" dt="2022-12-04T20:24:49.549" v="22"/>
          <ac:spMkLst>
            <pc:docMk/>
            <pc:sldMk cId="3645131004" sldId="262"/>
            <ac:spMk id="6" creationId="{AF802F7F-B708-D037-0D40-0661A912B974}"/>
          </ac:spMkLst>
        </pc:spChg>
        <pc:picChg chg="mod">
          <ac:chgData name="Madalina Andreea Iordache (2119156)" userId="S::2119156@student.uwtsd.ac.uk::1533b0cf-fa2f-40c5-80e0-8e995df36a7b" providerId="AD" clId="Web-{D3ED9D34-C389-E5B5-49C5-B0738A11F273}" dt="2022-12-04T20:25:33.394" v="29" actId="14100"/>
          <ac:picMkLst>
            <pc:docMk/>
            <pc:sldMk cId="3645131004" sldId="262"/>
            <ac:picMk id="4" creationId="{F0930FD6-0F25-E60B-A8FE-B1783A81E0C2}"/>
          </ac:picMkLst>
        </pc:picChg>
        <pc:picChg chg="add mod ord">
          <ac:chgData name="Madalina Andreea Iordache (2119156)" userId="S::2119156@student.uwtsd.ac.uk::1533b0cf-fa2f-40c5-80e0-8e995df36a7b" providerId="AD" clId="Web-{D3ED9D34-C389-E5B5-49C5-B0738A11F273}" dt="2022-12-04T20:25:18.347" v="28" actId="14100"/>
          <ac:picMkLst>
            <pc:docMk/>
            <pc:sldMk cId="3645131004" sldId="262"/>
            <ac:picMk id="7" creationId="{9404C446-A44B-8592-27A0-A1BEF1FBEF1E}"/>
          </ac:picMkLst>
        </pc:picChg>
      </pc:sldChg>
    </pc:docChg>
  </pc:docChgLst>
  <pc:docChgLst>
    <pc:chgData name="Madalina Andreea Iordache (2119156)" userId="S::2119156@student.uwtsd.ac.uk::1533b0cf-fa2f-40c5-80e0-8e995df36a7b" providerId="AD" clId="Web-{6224A1FF-414D-233C-8958-704503DAC678}"/>
    <pc:docChg chg="modSld">
      <pc:chgData name="Madalina Andreea Iordache (2119156)" userId="S::2119156@student.uwtsd.ac.uk::1533b0cf-fa2f-40c5-80e0-8e995df36a7b" providerId="AD" clId="Web-{6224A1FF-414D-233C-8958-704503DAC678}" dt="2022-12-04T20:43:42.542" v="14" actId="20577"/>
      <pc:docMkLst>
        <pc:docMk/>
      </pc:docMkLst>
      <pc:sldChg chg="modSp">
        <pc:chgData name="Madalina Andreea Iordache (2119156)" userId="S::2119156@student.uwtsd.ac.uk::1533b0cf-fa2f-40c5-80e0-8e995df36a7b" providerId="AD" clId="Web-{6224A1FF-414D-233C-8958-704503DAC678}" dt="2022-12-04T20:37:33.657" v="5" actId="14100"/>
        <pc:sldMkLst>
          <pc:docMk/>
          <pc:sldMk cId="2715238800" sldId="258"/>
        </pc:sldMkLst>
        <pc:spChg chg="mod">
          <ac:chgData name="Madalina Andreea Iordache (2119156)" userId="S::2119156@student.uwtsd.ac.uk::1533b0cf-fa2f-40c5-80e0-8e995df36a7b" providerId="AD" clId="Web-{6224A1FF-414D-233C-8958-704503DAC678}" dt="2022-12-04T20:37:33.657" v="5" actId="14100"/>
          <ac:spMkLst>
            <pc:docMk/>
            <pc:sldMk cId="2715238800" sldId="258"/>
            <ac:spMk id="3" creationId="{39087FE9-BD49-CEB9-04D0-DDC1C9DBBE7F}"/>
          </ac:spMkLst>
        </pc:spChg>
      </pc:sldChg>
      <pc:sldChg chg="modSp">
        <pc:chgData name="Madalina Andreea Iordache (2119156)" userId="S::2119156@student.uwtsd.ac.uk::1533b0cf-fa2f-40c5-80e0-8e995df36a7b" providerId="AD" clId="Web-{6224A1FF-414D-233C-8958-704503DAC678}" dt="2022-12-04T20:43:42.542" v="14" actId="20577"/>
        <pc:sldMkLst>
          <pc:docMk/>
          <pc:sldMk cId="2879762937" sldId="260"/>
        </pc:sldMkLst>
        <pc:spChg chg="mod">
          <ac:chgData name="Madalina Andreea Iordache (2119156)" userId="S::2119156@student.uwtsd.ac.uk::1533b0cf-fa2f-40c5-80e0-8e995df36a7b" providerId="AD" clId="Web-{6224A1FF-414D-233C-8958-704503DAC678}" dt="2022-12-04T20:43:42.542" v="14" actId="20577"/>
          <ac:spMkLst>
            <pc:docMk/>
            <pc:sldMk cId="2879762937" sldId="260"/>
            <ac:spMk id="3" creationId="{CD08F678-1411-03C4-BD5E-7331A47783D1}"/>
          </ac:spMkLst>
        </pc:spChg>
      </pc:sldChg>
      <pc:sldChg chg="modSp">
        <pc:chgData name="Madalina Andreea Iordache (2119156)" userId="S::2119156@student.uwtsd.ac.uk::1533b0cf-fa2f-40c5-80e0-8e995df36a7b" providerId="AD" clId="Web-{6224A1FF-414D-233C-8958-704503DAC678}" dt="2022-12-04T20:41:31.335" v="12" actId="14100"/>
        <pc:sldMkLst>
          <pc:docMk/>
          <pc:sldMk cId="2082281937" sldId="263"/>
        </pc:sldMkLst>
        <pc:graphicFrameChg chg="mod modGraphic">
          <ac:chgData name="Madalina Andreea Iordache (2119156)" userId="S::2119156@student.uwtsd.ac.uk::1533b0cf-fa2f-40c5-80e0-8e995df36a7b" providerId="AD" clId="Web-{6224A1FF-414D-233C-8958-704503DAC678}" dt="2022-12-04T20:41:31.335" v="12" actId="14100"/>
          <ac:graphicFrameMkLst>
            <pc:docMk/>
            <pc:sldMk cId="2082281937" sldId="263"/>
            <ac:graphicFrameMk id="6" creationId="{9957F1E6-E4D0-B02B-B049-1D374105A992}"/>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489C2D-51A1-43AE-97F7-AA521BA1BB4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8D05232-98BD-422F-83CF-8DE1764352A6}">
      <dgm:prSet/>
      <dgm:spPr/>
      <dgm:t>
        <a:bodyPr/>
        <a:lstStyle/>
        <a:p>
          <a:pPr>
            <a:lnSpc>
              <a:spcPct val="100000"/>
            </a:lnSpc>
          </a:pPr>
          <a:r>
            <a:rPr lang="en-GB" dirty="0"/>
            <a:t>Reward your employees for their work (like gifts or a points-based reward system).</a:t>
          </a:r>
          <a:endParaRPr lang="en-US" dirty="0"/>
        </a:p>
      </dgm:t>
    </dgm:pt>
    <dgm:pt modelId="{E5056DBD-8573-4797-B234-A38E967E6C59}" type="parTrans" cxnId="{124DA118-7CC7-42C1-B324-EC2213C9FE5F}">
      <dgm:prSet/>
      <dgm:spPr/>
      <dgm:t>
        <a:bodyPr/>
        <a:lstStyle/>
        <a:p>
          <a:endParaRPr lang="en-US"/>
        </a:p>
      </dgm:t>
    </dgm:pt>
    <dgm:pt modelId="{B8DE98D5-1C6E-4C4D-A62D-2D1FAFF7B9B1}" type="sibTrans" cxnId="{124DA118-7CC7-42C1-B324-EC2213C9FE5F}">
      <dgm:prSet/>
      <dgm:spPr/>
      <dgm:t>
        <a:bodyPr/>
        <a:lstStyle/>
        <a:p>
          <a:endParaRPr lang="en-US"/>
        </a:p>
      </dgm:t>
    </dgm:pt>
    <dgm:pt modelId="{57A651C1-F859-4D20-B779-92B1D2E926A7}">
      <dgm:prSet/>
      <dgm:spPr/>
      <dgm:t>
        <a:bodyPr/>
        <a:lstStyle/>
        <a:p>
          <a:pPr>
            <a:lnSpc>
              <a:spcPct val="100000"/>
            </a:lnSpc>
          </a:pPr>
          <a:r>
            <a:rPr lang="en-GB" dirty="0"/>
            <a:t>Let your staff know they are appreciated. For instance, standing up for them in the event of an emergency, a discourteous client, etc.</a:t>
          </a:r>
          <a:endParaRPr lang="en-US" dirty="0"/>
        </a:p>
      </dgm:t>
    </dgm:pt>
    <dgm:pt modelId="{428DC14C-9314-433D-A9A9-7FE7E63C6CD8}" type="parTrans" cxnId="{165B4DBB-791C-4266-B548-70D54822AF72}">
      <dgm:prSet/>
      <dgm:spPr/>
      <dgm:t>
        <a:bodyPr/>
        <a:lstStyle/>
        <a:p>
          <a:endParaRPr lang="en-US"/>
        </a:p>
      </dgm:t>
    </dgm:pt>
    <dgm:pt modelId="{2E1E2526-9C39-4141-A52F-38A08406BCD4}" type="sibTrans" cxnId="{165B4DBB-791C-4266-B548-70D54822AF72}">
      <dgm:prSet/>
      <dgm:spPr/>
      <dgm:t>
        <a:bodyPr/>
        <a:lstStyle/>
        <a:p>
          <a:endParaRPr lang="en-US"/>
        </a:p>
      </dgm:t>
    </dgm:pt>
    <dgm:pt modelId="{D6B48F96-5EC3-49CD-90FA-272B16EFAB53}">
      <dgm:prSet/>
      <dgm:spPr/>
      <dgm:t>
        <a:bodyPr/>
        <a:lstStyle/>
        <a:p>
          <a:pPr>
            <a:lnSpc>
              <a:spcPct val="100000"/>
            </a:lnSpc>
          </a:pPr>
          <a:r>
            <a:rPr lang="en-GB" dirty="0"/>
            <a:t>There ought to be ongoing instruction. When given the proper training, employees are more likely to perform well and even go above and beyond</a:t>
          </a:r>
          <a:endParaRPr lang="en-US" dirty="0"/>
        </a:p>
      </dgm:t>
    </dgm:pt>
    <dgm:pt modelId="{9086266B-9536-41AB-BD5B-C7BD1D04C9CB}" type="parTrans" cxnId="{BF35EFEC-637B-42CE-AAB5-0B4EE7B49E88}">
      <dgm:prSet/>
      <dgm:spPr/>
      <dgm:t>
        <a:bodyPr/>
        <a:lstStyle/>
        <a:p>
          <a:endParaRPr lang="en-US"/>
        </a:p>
      </dgm:t>
    </dgm:pt>
    <dgm:pt modelId="{D9B68605-BDB7-4222-B46B-DB2F9113BB5D}" type="sibTrans" cxnId="{BF35EFEC-637B-42CE-AAB5-0B4EE7B49E88}">
      <dgm:prSet/>
      <dgm:spPr/>
      <dgm:t>
        <a:bodyPr/>
        <a:lstStyle/>
        <a:p>
          <a:endParaRPr lang="en-US"/>
        </a:p>
      </dgm:t>
    </dgm:pt>
    <dgm:pt modelId="{D185FD56-38CE-446E-A167-01CB5E057CC8}">
      <dgm:prSet/>
      <dgm:spPr/>
      <dgm:t>
        <a:bodyPr/>
        <a:lstStyle/>
        <a:p>
          <a:pPr rtl="0">
            <a:lnSpc>
              <a:spcPct val="100000"/>
            </a:lnSpc>
          </a:pPr>
          <a:r>
            <a:rPr lang="en-GB" dirty="0"/>
            <a:t>Employees will feel more accomplished if their personal goals and the organization's goals are aligned because they will understand how their goal supports the achievement of the latter.</a:t>
          </a:r>
          <a:r>
            <a:rPr lang="en-GB" dirty="0">
              <a:latin typeface="Calibri Light" panose="020F0302020204030204"/>
            </a:rPr>
            <a:t> </a:t>
          </a:r>
          <a:endParaRPr lang="en-US"/>
        </a:p>
      </dgm:t>
    </dgm:pt>
    <dgm:pt modelId="{39FE9415-7FAD-4C6B-982F-61E74DAD251D}" type="parTrans" cxnId="{F85D064A-908C-4171-BC0E-9A902B4D9447}">
      <dgm:prSet/>
      <dgm:spPr/>
      <dgm:t>
        <a:bodyPr/>
        <a:lstStyle/>
        <a:p>
          <a:endParaRPr lang="en-US"/>
        </a:p>
      </dgm:t>
    </dgm:pt>
    <dgm:pt modelId="{5B8B836E-AEA2-48B5-8B33-333B6D11CB41}" type="sibTrans" cxnId="{F85D064A-908C-4171-BC0E-9A902B4D9447}">
      <dgm:prSet/>
      <dgm:spPr/>
      <dgm:t>
        <a:bodyPr/>
        <a:lstStyle/>
        <a:p>
          <a:endParaRPr lang="en-US"/>
        </a:p>
      </dgm:t>
    </dgm:pt>
    <dgm:pt modelId="{E198807A-29D0-49A8-BDC2-615AC112C227}">
      <dgm:prSet/>
      <dgm:spPr/>
      <dgm:t>
        <a:bodyPr/>
        <a:lstStyle/>
        <a:p>
          <a:pPr>
            <a:lnSpc>
              <a:spcPct val="100000"/>
            </a:lnSpc>
          </a:pPr>
          <a:r>
            <a:rPr lang="en-GB" dirty="0"/>
            <a:t>Share the company's achievements and inform the staff of its progress.</a:t>
          </a:r>
          <a:endParaRPr lang="en-US" dirty="0"/>
        </a:p>
      </dgm:t>
    </dgm:pt>
    <dgm:pt modelId="{FBB314AA-7675-4AD1-B2C5-F5C7902292AC}" type="parTrans" cxnId="{C15E47C3-9CCB-4CE1-8288-7583ACFF9262}">
      <dgm:prSet/>
      <dgm:spPr/>
      <dgm:t>
        <a:bodyPr/>
        <a:lstStyle/>
        <a:p>
          <a:endParaRPr lang="en-US"/>
        </a:p>
      </dgm:t>
    </dgm:pt>
    <dgm:pt modelId="{58A2C2A8-B369-4C89-ABA4-BA8FE5D66B51}" type="sibTrans" cxnId="{C15E47C3-9CCB-4CE1-8288-7583ACFF9262}">
      <dgm:prSet/>
      <dgm:spPr/>
      <dgm:t>
        <a:bodyPr/>
        <a:lstStyle/>
        <a:p>
          <a:endParaRPr lang="en-US"/>
        </a:p>
      </dgm:t>
    </dgm:pt>
    <dgm:pt modelId="{2D43B935-69DC-4E05-9B73-FB5A58E2752A}">
      <dgm:prSet/>
      <dgm:spPr/>
      <dgm:t>
        <a:bodyPr/>
        <a:lstStyle/>
        <a:p>
          <a:pPr>
            <a:lnSpc>
              <a:spcPct val="100000"/>
            </a:lnSpc>
          </a:pPr>
          <a:r>
            <a:rPr lang="en-GB" dirty="0"/>
            <a:t>Through team events, cultivate a strong team environment.</a:t>
          </a:r>
          <a:endParaRPr lang="en-US" dirty="0"/>
        </a:p>
      </dgm:t>
    </dgm:pt>
    <dgm:pt modelId="{B72B6D51-7052-4058-9C28-0B4DA2505310}" type="parTrans" cxnId="{BFACCF61-DD73-4DAA-9480-11CA252D2E08}">
      <dgm:prSet/>
      <dgm:spPr/>
      <dgm:t>
        <a:bodyPr/>
        <a:lstStyle/>
        <a:p>
          <a:endParaRPr lang="en-US"/>
        </a:p>
      </dgm:t>
    </dgm:pt>
    <dgm:pt modelId="{D947B6CD-DA13-47C5-BBA2-D376F96DE90D}" type="sibTrans" cxnId="{BFACCF61-DD73-4DAA-9480-11CA252D2E08}">
      <dgm:prSet/>
      <dgm:spPr/>
      <dgm:t>
        <a:bodyPr/>
        <a:lstStyle/>
        <a:p>
          <a:endParaRPr lang="en-US"/>
        </a:p>
      </dgm:t>
    </dgm:pt>
    <dgm:pt modelId="{D9AEF8C1-BA7A-41D9-A585-99E0CCD68F4B}">
      <dgm:prSet/>
      <dgm:spPr/>
      <dgm:t>
        <a:bodyPr/>
        <a:lstStyle/>
        <a:p>
          <a:pPr rtl="0">
            <a:lnSpc>
              <a:spcPct val="100000"/>
            </a:lnSpc>
          </a:pPr>
          <a:r>
            <a:rPr lang="en-GB" dirty="0"/>
            <a:t>Make sure your team has the tools they need to work at their best. These tools could be as simple as extra pens at the front desk (</a:t>
          </a:r>
          <a:r>
            <a:rPr lang="en-GB" dirty="0" err="1"/>
            <a:t>Clevry</a:t>
          </a:r>
          <a:r>
            <a:rPr lang="en-GB" dirty="0"/>
            <a:t>, 2022).</a:t>
          </a:r>
          <a:endParaRPr lang="en-US" dirty="0"/>
        </a:p>
      </dgm:t>
    </dgm:pt>
    <dgm:pt modelId="{190E5221-2D99-49AA-9C46-B9AA9BC3B29F}" type="parTrans" cxnId="{D32B80CB-695F-4D16-AA1E-EEA2C688E978}">
      <dgm:prSet/>
      <dgm:spPr/>
      <dgm:t>
        <a:bodyPr/>
        <a:lstStyle/>
        <a:p>
          <a:endParaRPr lang="en-US"/>
        </a:p>
      </dgm:t>
    </dgm:pt>
    <dgm:pt modelId="{052EC21C-63D0-43AB-8B62-96EC290B012B}" type="sibTrans" cxnId="{D32B80CB-695F-4D16-AA1E-EEA2C688E978}">
      <dgm:prSet/>
      <dgm:spPr/>
      <dgm:t>
        <a:bodyPr/>
        <a:lstStyle/>
        <a:p>
          <a:endParaRPr lang="en-US"/>
        </a:p>
      </dgm:t>
    </dgm:pt>
    <dgm:pt modelId="{5A07A5F1-EC0F-45F4-8854-FEBE9D5D6C8F}" type="pres">
      <dgm:prSet presAssocID="{D9489C2D-51A1-43AE-97F7-AA521BA1BB4E}" presName="root" presStyleCnt="0">
        <dgm:presLayoutVars>
          <dgm:dir/>
          <dgm:resizeHandles val="exact"/>
        </dgm:presLayoutVars>
      </dgm:prSet>
      <dgm:spPr/>
    </dgm:pt>
    <dgm:pt modelId="{2350B588-EBC9-44B4-A0D6-462A1FF0DB9C}" type="pres">
      <dgm:prSet presAssocID="{38D05232-98BD-422F-83CF-8DE1764352A6}" presName="compNode" presStyleCnt="0"/>
      <dgm:spPr/>
    </dgm:pt>
    <dgm:pt modelId="{6E971398-A244-47B3-BE23-7B530B6EC349}" type="pres">
      <dgm:prSet presAssocID="{38D05232-98BD-422F-83CF-8DE1764352A6}"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w"/>
        </a:ext>
      </dgm:extLst>
    </dgm:pt>
    <dgm:pt modelId="{64DD92D9-FC6F-449B-88B1-542DA351E535}" type="pres">
      <dgm:prSet presAssocID="{38D05232-98BD-422F-83CF-8DE1764352A6}" presName="spaceRect" presStyleCnt="0"/>
      <dgm:spPr/>
    </dgm:pt>
    <dgm:pt modelId="{67CE5FE7-280A-43C0-A206-698522E79BA2}" type="pres">
      <dgm:prSet presAssocID="{38D05232-98BD-422F-83CF-8DE1764352A6}" presName="textRect" presStyleLbl="revTx" presStyleIdx="0" presStyleCnt="7">
        <dgm:presLayoutVars>
          <dgm:chMax val="1"/>
          <dgm:chPref val="1"/>
        </dgm:presLayoutVars>
      </dgm:prSet>
      <dgm:spPr/>
    </dgm:pt>
    <dgm:pt modelId="{A8616DA8-8687-491D-AB41-C44099432F05}" type="pres">
      <dgm:prSet presAssocID="{B8DE98D5-1C6E-4C4D-A62D-2D1FAFF7B9B1}" presName="sibTrans" presStyleCnt="0"/>
      <dgm:spPr/>
    </dgm:pt>
    <dgm:pt modelId="{948E843B-96C3-4045-800D-8D31F3B0BA03}" type="pres">
      <dgm:prSet presAssocID="{57A651C1-F859-4D20-B779-92B1D2E926A7}" presName="compNode" presStyleCnt="0"/>
      <dgm:spPr/>
    </dgm:pt>
    <dgm:pt modelId="{21383DEF-35D6-4939-A6ED-BCC314E3D67E}" type="pres">
      <dgm:prSet presAssocID="{57A651C1-F859-4D20-B779-92B1D2E926A7}"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F67D24C4-516D-4CB9-8434-A6A94418BB62}" type="pres">
      <dgm:prSet presAssocID="{57A651C1-F859-4D20-B779-92B1D2E926A7}" presName="spaceRect" presStyleCnt="0"/>
      <dgm:spPr/>
    </dgm:pt>
    <dgm:pt modelId="{BCA54CF1-1B85-4928-92AC-9FBEE8AC0157}" type="pres">
      <dgm:prSet presAssocID="{57A651C1-F859-4D20-B779-92B1D2E926A7}" presName="textRect" presStyleLbl="revTx" presStyleIdx="1" presStyleCnt="7">
        <dgm:presLayoutVars>
          <dgm:chMax val="1"/>
          <dgm:chPref val="1"/>
        </dgm:presLayoutVars>
      </dgm:prSet>
      <dgm:spPr/>
    </dgm:pt>
    <dgm:pt modelId="{0CE8777C-F3D0-4B67-A9DA-0035AB39F1DE}" type="pres">
      <dgm:prSet presAssocID="{2E1E2526-9C39-4141-A52F-38A08406BCD4}" presName="sibTrans" presStyleCnt="0"/>
      <dgm:spPr/>
    </dgm:pt>
    <dgm:pt modelId="{9AB72875-2777-4351-92AE-2509D62025BB}" type="pres">
      <dgm:prSet presAssocID="{D6B48F96-5EC3-49CD-90FA-272B16EFAB53}" presName="compNode" presStyleCnt="0"/>
      <dgm:spPr/>
    </dgm:pt>
    <dgm:pt modelId="{941ABB69-BE6E-462B-B7F4-91CA0A8092B3}" type="pres">
      <dgm:prSet presAssocID="{D6B48F96-5EC3-49CD-90FA-272B16EFAB53}"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ffice Worker"/>
        </a:ext>
      </dgm:extLst>
    </dgm:pt>
    <dgm:pt modelId="{29AF7951-D027-4113-A77C-AFEA04810AA0}" type="pres">
      <dgm:prSet presAssocID="{D6B48F96-5EC3-49CD-90FA-272B16EFAB53}" presName="spaceRect" presStyleCnt="0"/>
      <dgm:spPr/>
    </dgm:pt>
    <dgm:pt modelId="{C5640BCC-4D96-497E-A4A6-D2FE04F55ED7}" type="pres">
      <dgm:prSet presAssocID="{D6B48F96-5EC3-49CD-90FA-272B16EFAB53}" presName="textRect" presStyleLbl="revTx" presStyleIdx="2" presStyleCnt="7">
        <dgm:presLayoutVars>
          <dgm:chMax val="1"/>
          <dgm:chPref val="1"/>
        </dgm:presLayoutVars>
      </dgm:prSet>
      <dgm:spPr/>
    </dgm:pt>
    <dgm:pt modelId="{C2EEE06B-657D-4464-907D-D63AC836A702}" type="pres">
      <dgm:prSet presAssocID="{D9B68605-BDB7-4222-B46B-DB2F9113BB5D}" presName="sibTrans" presStyleCnt="0"/>
      <dgm:spPr/>
    </dgm:pt>
    <dgm:pt modelId="{58B85B93-77F2-4E92-AFC7-38EF42BA4782}" type="pres">
      <dgm:prSet presAssocID="{D185FD56-38CE-446E-A167-01CB5E057CC8}" presName="compNode" presStyleCnt="0"/>
      <dgm:spPr/>
    </dgm:pt>
    <dgm:pt modelId="{BB33EDA2-3AC4-4C95-B482-13CD7D5D647E}" type="pres">
      <dgm:prSet presAssocID="{D185FD56-38CE-446E-A167-01CB5E057CC8}"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llseye"/>
        </a:ext>
      </dgm:extLst>
    </dgm:pt>
    <dgm:pt modelId="{1BCBF732-0FD8-42A5-BA5F-33141C0C993A}" type="pres">
      <dgm:prSet presAssocID="{D185FD56-38CE-446E-A167-01CB5E057CC8}" presName="spaceRect" presStyleCnt="0"/>
      <dgm:spPr/>
    </dgm:pt>
    <dgm:pt modelId="{8CEEFE06-F7D3-4C69-AA1B-869C65D0B01B}" type="pres">
      <dgm:prSet presAssocID="{D185FD56-38CE-446E-A167-01CB5E057CC8}" presName="textRect" presStyleLbl="revTx" presStyleIdx="3" presStyleCnt="7">
        <dgm:presLayoutVars>
          <dgm:chMax val="1"/>
          <dgm:chPref val="1"/>
        </dgm:presLayoutVars>
      </dgm:prSet>
      <dgm:spPr/>
    </dgm:pt>
    <dgm:pt modelId="{039C4885-7246-46CB-828A-634A7A03E9A9}" type="pres">
      <dgm:prSet presAssocID="{5B8B836E-AEA2-48B5-8B33-333B6D11CB41}" presName="sibTrans" presStyleCnt="0"/>
      <dgm:spPr/>
    </dgm:pt>
    <dgm:pt modelId="{45EE158F-A9FC-412D-BB5F-527606EEBA28}" type="pres">
      <dgm:prSet presAssocID="{E198807A-29D0-49A8-BDC2-615AC112C227}" presName="compNode" presStyleCnt="0"/>
      <dgm:spPr/>
    </dgm:pt>
    <dgm:pt modelId="{395F7BC2-0A97-4BBE-AEF1-0B8176B08C08}" type="pres">
      <dgm:prSet presAssocID="{E198807A-29D0-49A8-BDC2-615AC112C227}"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hare With Person"/>
        </a:ext>
      </dgm:extLst>
    </dgm:pt>
    <dgm:pt modelId="{E3BBEB04-6C4E-405E-81A4-169DE60D8CE9}" type="pres">
      <dgm:prSet presAssocID="{E198807A-29D0-49A8-BDC2-615AC112C227}" presName="spaceRect" presStyleCnt="0"/>
      <dgm:spPr/>
    </dgm:pt>
    <dgm:pt modelId="{6BF55298-6EC2-46CE-BF76-FF8E8E152EE5}" type="pres">
      <dgm:prSet presAssocID="{E198807A-29D0-49A8-BDC2-615AC112C227}" presName="textRect" presStyleLbl="revTx" presStyleIdx="4" presStyleCnt="7">
        <dgm:presLayoutVars>
          <dgm:chMax val="1"/>
          <dgm:chPref val="1"/>
        </dgm:presLayoutVars>
      </dgm:prSet>
      <dgm:spPr/>
    </dgm:pt>
    <dgm:pt modelId="{C1C33174-8DA7-4636-91FA-7CE8E60B3AA6}" type="pres">
      <dgm:prSet presAssocID="{58A2C2A8-B369-4C89-ABA4-BA8FE5D66B51}" presName="sibTrans" presStyleCnt="0"/>
      <dgm:spPr/>
    </dgm:pt>
    <dgm:pt modelId="{DED442DD-CE90-411A-8838-F8FFD2842FF0}" type="pres">
      <dgm:prSet presAssocID="{2D43B935-69DC-4E05-9B73-FB5A58E2752A}" presName="compNode" presStyleCnt="0"/>
      <dgm:spPr/>
    </dgm:pt>
    <dgm:pt modelId="{ADFC001B-0CCA-44BA-9F0A-12D1B922B7A9}" type="pres">
      <dgm:prSet presAssocID="{2D43B935-69DC-4E05-9B73-FB5A58E2752A}"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heers"/>
        </a:ext>
      </dgm:extLst>
    </dgm:pt>
    <dgm:pt modelId="{EF51855D-CC1F-4741-8B8B-0BA540BA7444}" type="pres">
      <dgm:prSet presAssocID="{2D43B935-69DC-4E05-9B73-FB5A58E2752A}" presName="spaceRect" presStyleCnt="0"/>
      <dgm:spPr/>
    </dgm:pt>
    <dgm:pt modelId="{055D8300-73C3-4D66-A27E-ACEF949B5C81}" type="pres">
      <dgm:prSet presAssocID="{2D43B935-69DC-4E05-9B73-FB5A58E2752A}" presName="textRect" presStyleLbl="revTx" presStyleIdx="5" presStyleCnt="7">
        <dgm:presLayoutVars>
          <dgm:chMax val="1"/>
          <dgm:chPref val="1"/>
        </dgm:presLayoutVars>
      </dgm:prSet>
      <dgm:spPr/>
    </dgm:pt>
    <dgm:pt modelId="{1AFBCF19-BE38-44B1-A214-1F81D00DDA78}" type="pres">
      <dgm:prSet presAssocID="{D947B6CD-DA13-47C5-BBA2-D376F96DE90D}" presName="sibTrans" presStyleCnt="0"/>
      <dgm:spPr/>
    </dgm:pt>
    <dgm:pt modelId="{CAC7AC5C-87D1-4883-B697-5F73711B7008}" type="pres">
      <dgm:prSet presAssocID="{D9AEF8C1-BA7A-41D9-A585-99E0CCD68F4B}" presName="compNode" presStyleCnt="0"/>
      <dgm:spPr/>
    </dgm:pt>
    <dgm:pt modelId="{39576378-7A45-42BE-843A-EF135EFA7547}" type="pres">
      <dgm:prSet presAssocID="{D9AEF8C1-BA7A-41D9-A585-99E0CCD68F4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Pencil"/>
        </a:ext>
      </dgm:extLst>
    </dgm:pt>
    <dgm:pt modelId="{DED50AA0-078D-4D30-9F0C-40FB578C38A4}" type="pres">
      <dgm:prSet presAssocID="{D9AEF8C1-BA7A-41D9-A585-99E0CCD68F4B}" presName="spaceRect" presStyleCnt="0"/>
      <dgm:spPr/>
    </dgm:pt>
    <dgm:pt modelId="{F11000F0-AE36-4890-B74B-1B4552373959}" type="pres">
      <dgm:prSet presAssocID="{D9AEF8C1-BA7A-41D9-A585-99E0CCD68F4B}" presName="textRect" presStyleLbl="revTx" presStyleIdx="6" presStyleCnt="7">
        <dgm:presLayoutVars>
          <dgm:chMax val="1"/>
          <dgm:chPref val="1"/>
        </dgm:presLayoutVars>
      </dgm:prSet>
      <dgm:spPr/>
    </dgm:pt>
  </dgm:ptLst>
  <dgm:cxnLst>
    <dgm:cxn modelId="{CB065D0A-B983-4FE4-87AC-FAFA1238F3B8}" type="presOf" srcId="{D185FD56-38CE-446E-A167-01CB5E057CC8}" destId="{8CEEFE06-F7D3-4C69-AA1B-869C65D0B01B}" srcOrd="0" destOrd="0" presId="urn:microsoft.com/office/officeart/2018/2/layout/IconLabelList"/>
    <dgm:cxn modelId="{124DA118-7CC7-42C1-B324-EC2213C9FE5F}" srcId="{D9489C2D-51A1-43AE-97F7-AA521BA1BB4E}" destId="{38D05232-98BD-422F-83CF-8DE1764352A6}" srcOrd="0" destOrd="0" parTransId="{E5056DBD-8573-4797-B234-A38E967E6C59}" sibTransId="{B8DE98D5-1C6E-4C4D-A62D-2D1FAFF7B9B1}"/>
    <dgm:cxn modelId="{90F67C3E-B883-40DB-BDD2-FE22247BD011}" type="presOf" srcId="{D9489C2D-51A1-43AE-97F7-AA521BA1BB4E}" destId="{5A07A5F1-EC0F-45F4-8854-FEBE9D5D6C8F}" srcOrd="0" destOrd="0" presId="urn:microsoft.com/office/officeart/2018/2/layout/IconLabelList"/>
    <dgm:cxn modelId="{D0FFE05C-80EE-4232-909A-638FB18B4575}" type="presOf" srcId="{D6B48F96-5EC3-49CD-90FA-272B16EFAB53}" destId="{C5640BCC-4D96-497E-A4A6-D2FE04F55ED7}" srcOrd="0" destOrd="0" presId="urn:microsoft.com/office/officeart/2018/2/layout/IconLabelList"/>
    <dgm:cxn modelId="{BFACCF61-DD73-4DAA-9480-11CA252D2E08}" srcId="{D9489C2D-51A1-43AE-97F7-AA521BA1BB4E}" destId="{2D43B935-69DC-4E05-9B73-FB5A58E2752A}" srcOrd="5" destOrd="0" parTransId="{B72B6D51-7052-4058-9C28-0B4DA2505310}" sibTransId="{D947B6CD-DA13-47C5-BBA2-D376F96DE90D}"/>
    <dgm:cxn modelId="{AFABB865-C186-466A-85CA-8184EDD966CE}" type="presOf" srcId="{38D05232-98BD-422F-83CF-8DE1764352A6}" destId="{67CE5FE7-280A-43C0-A206-698522E79BA2}" srcOrd="0" destOrd="0" presId="urn:microsoft.com/office/officeart/2018/2/layout/IconLabelList"/>
    <dgm:cxn modelId="{F85D064A-908C-4171-BC0E-9A902B4D9447}" srcId="{D9489C2D-51A1-43AE-97F7-AA521BA1BB4E}" destId="{D185FD56-38CE-446E-A167-01CB5E057CC8}" srcOrd="3" destOrd="0" parTransId="{39FE9415-7FAD-4C6B-982F-61E74DAD251D}" sibTransId="{5B8B836E-AEA2-48B5-8B33-333B6D11CB41}"/>
    <dgm:cxn modelId="{4B550A6D-9CD2-41B5-8A4E-294D95792BAF}" type="presOf" srcId="{E198807A-29D0-49A8-BDC2-615AC112C227}" destId="{6BF55298-6EC2-46CE-BF76-FF8E8E152EE5}" srcOrd="0" destOrd="0" presId="urn:microsoft.com/office/officeart/2018/2/layout/IconLabelList"/>
    <dgm:cxn modelId="{BAB06358-87A6-411F-9442-1D320564B55E}" type="presOf" srcId="{57A651C1-F859-4D20-B779-92B1D2E926A7}" destId="{BCA54CF1-1B85-4928-92AC-9FBEE8AC0157}" srcOrd="0" destOrd="0" presId="urn:microsoft.com/office/officeart/2018/2/layout/IconLabelList"/>
    <dgm:cxn modelId="{165B4DBB-791C-4266-B548-70D54822AF72}" srcId="{D9489C2D-51A1-43AE-97F7-AA521BA1BB4E}" destId="{57A651C1-F859-4D20-B779-92B1D2E926A7}" srcOrd="1" destOrd="0" parTransId="{428DC14C-9314-433D-A9A9-7FE7E63C6CD8}" sibTransId="{2E1E2526-9C39-4141-A52F-38A08406BCD4}"/>
    <dgm:cxn modelId="{C15E47C3-9CCB-4CE1-8288-7583ACFF9262}" srcId="{D9489C2D-51A1-43AE-97F7-AA521BA1BB4E}" destId="{E198807A-29D0-49A8-BDC2-615AC112C227}" srcOrd="4" destOrd="0" parTransId="{FBB314AA-7675-4AD1-B2C5-F5C7902292AC}" sibTransId="{58A2C2A8-B369-4C89-ABA4-BA8FE5D66B51}"/>
    <dgm:cxn modelId="{D32B80CB-695F-4D16-AA1E-EEA2C688E978}" srcId="{D9489C2D-51A1-43AE-97F7-AA521BA1BB4E}" destId="{D9AEF8C1-BA7A-41D9-A585-99E0CCD68F4B}" srcOrd="6" destOrd="0" parTransId="{190E5221-2D99-49AA-9C46-B9AA9BC3B29F}" sibTransId="{052EC21C-63D0-43AB-8B62-96EC290B012B}"/>
    <dgm:cxn modelId="{BC0618D9-3C6F-4E73-9AF5-8AAF241D27BB}" type="presOf" srcId="{2D43B935-69DC-4E05-9B73-FB5A58E2752A}" destId="{055D8300-73C3-4D66-A27E-ACEF949B5C81}" srcOrd="0" destOrd="0" presId="urn:microsoft.com/office/officeart/2018/2/layout/IconLabelList"/>
    <dgm:cxn modelId="{E6EF47DA-CD1E-4C5B-BB2E-BA56CC18062D}" type="presOf" srcId="{D9AEF8C1-BA7A-41D9-A585-99E0CCD68F4B}" destId="{F11000F0-AE36-4890-B74B-1B4552373959}" srcOrd="0" destOrd="0" presId="urn:microsoft.com/office/officeart/2018/2/layout/IconLabelList"/>
    <dgm:cxn modelId="{BF35EFEC-637B-42CE-AAB5-0B4EE7B49E88}" srcId="{D9489C2D-51A1-43AE-97F7-AA521BA1BB4E}" destId="{D6B48F96-5EC3-49CD-90FA-272B16EFAB53}" srcOrd="2" destOrd="0" parTransId="{9086266B-9536-41AB-BD5B-C7BD1D04C9CB}" sibTransId="{D9B68605-BDB7-4222-B46B-DB2F9113BB5D}"/>
    <dgm:cxn modelId="{D6B04954-B8B3-4E41-87FB-57AC2E6C4182}" type="presParOf" srcId="{5A07A5F1-EC0F-45F4-8854-FEBE9D5D6C8F}" destId="{2350B588-EBC9-44B4-A0D6-462A1FF0DB9C}" srcOrd="0" destOrd="0" presId="urn:microsoft.com/office/officeart/2018/2/layout/IconLabelList"/>
    <dgm:cxn modelId="{E8BF60CD-A896-43B7-B397-7088AC754939}" type="presParOf" srcId="{2350B588-EBC9-44B4-A0D6-462A1FF0DB9C}" destId="{6E971398-A244-47B3-BE23-7B530B6EC349}" srcOrd="0" destOrd="0" presId="urn:microsoft.com/office/officeart/2018/2/layout/IconLabelList"/>
    <dgm:cxn modelId="{C524FBF1-5682-443B-A95F-3970D6879EEF}" type="presParOf" srcId="{2350B588-EBC9-44B4-A0D6-462A1FF0DB9C}" destId="{64DD92D9-FC6F-449B-88B1-542DA351E535}" srcOrd="1" destOrd="0" presId="urn:microsoft.com/office/officeart/2018/2/layout/IconLabelList"/>
    <dgm:cxn modelId="{51663147-8F92-40EE-BD4D-E3BE6EFA08BD}" type="presParOf" srcId="{2350B588-EBC9-44B4-A0D6-462A1FF0DB9C}" destId="{67CE5FE7-280A-43C0-A206-698522E79BA2}" srcOrd="2" destOrd="0" presId="urn:microsoft.com/office/officeart/2018/2/layout/IconLabelList"/>
    <dgm:cxn modelId="{9367BC53-3434-4266-B6F2-DA3400D69698}" type="presParOf" srcId="{5A07A5F1-EC0F-45F4-8854-FEBE9D5D6C8F}" destId="{A8616DA8-8687-491D-AB41-C44099432F05}" srcOrd="1" destOrd="0" presId="urn:microsoft.com/office/officeart/2018/2/layout/IconLabelList"/>
    <dgm:cxn modelId="{8DF4CE49-E668-44CB-901F-6502DA3C9370}" type="presParOf" srcId="{5A07A5F1-EC0F-45F4-8854-FEBE9D5D6C8F}" destId="{948E843B-96C3-4045-800D-8D31F3B0BA03}" srcOrd="2" destOrd="0" presId="urn:microsoft.com/office/officeart/2018/2/layout/IconLabelList"/>
    <dgm:cxn modelId="{7589DC37-C2DF-450A-8D4D-FA03CEEB75B3}" type="presParOf" srcId="{948E843B-96C3-4045-800D-8D31F3B0BA03}" destId="{21383DEF-35D6-4939-A6ED-BCC314E3D67E}" srcOrd="0" destOrd="0" presId="urn:microsoft.com/office/officeart/2018/2/layout/IconLabelList"/>
    <dgm:cxn modelId="{88C772A5-B065-4272-9358-AF16FD4447DA}" type="presParOf" srcId="{948E843B-96C3-4045-800D-8D31F3B0BA03}" destId="{F67D24C4-516D-4CB9-8434-A6A94418BB62}" srcOrd="1" destOrd="0" presId="urn:microsoft.com/office/officeart/2018/2/layout/IconLabelList"/>
    <dgm:cxn modelId="{0E0BED19-B4D1-4F15-85CD-AA99E4EC9A27}" type="presParOf" srcId="{948E843B-96C3-4045-800D-8D31F3B0BA03}" destId="{BCA54CF1-1B85-4928-92AC-9FBEE8AC0157}" srcOrd="2" destOrd="0" presId="urn:microsoft.com/office/officeart/2018/2/layout/IconLabelList"/>
    <dgm:cxn modelId="{F142479F-7A05-41EA-A194-2103D114DDF0}" type="presParOf" srcId="{5A07A5F1-EC0F-45F4-8854-FEBE9D5D6C8F}" destId="{0CE8777C-F3D0-4B67-A9DA-0035AB39F1DE}" srcOrd="3" destOrd="0" presId="urn:microsoft.com/office/officeart/2018/2/layout/IconLabelList"/>
    <dgm:cxn modelId="{F4A33E47-99D6-40A6-ABAA-6B7E7D9DD683}" type="presParOf" srcId="{5A07A5F1-EC0F-45F4-8854-FEBE9D5D6C8F}" destId="{9AB72875-2777-4351-92AE-2509D62025BB}" srcOrd="4" destOrd="0" presId="urn:microsoft.com/office/officeart/2018/2/layout/IconLabelList"/>
    <dgm:cxn modelId="{6AF63114-EE04-4D7A-BBC3-C3F65E1A36CE}" type="presParOf" srcId="{9AB72875-2777-4351-92AE-2509D62025BB}" destId="{941ABB69-BE6E-462B-B7F4-91CA0A8092B3}" srcOrd="0" destOrd="0" presId="urn:microsoft.com/office/officeart/2018/2/layout/IconLabelList"/>
    <dgm:cxn modelId="{9B2DB5A0-0F66-47CD-AEC5-13D693F9BA58}" type="presParOf" srcId="{9AB72875-2777-4351-92AE-2509D62025BB}" destId="{29AF7951-D027-4113-A77C-AFEA04810AA0}" srcOrd="1" destOrd="0" presId="urn:microsoft.com/office/officeart/2018/2/layout/IconLabelList"/>
    <dgm:cxn modelId="{17F81F95-6F9D-4CF2-A84A-0603FAF3DE9D}" type="presParOf" srcId="{9AB72875-2777-4351-92AE-2509D62025BB}" destId="{C5640BCC-4D96-497E-A4A6-D2FE04F55ED7}" srcOrd="2" destOrd="0" presId="urn:microsoft.com/office/officeart/2018/2/layout/IconLabelList"/>
    <dgm:cxn modelId="{7AF3AA04-A837-46E7-A64E-2126AD221769}" type="presParOf" srcId="{5A07A5F1-EC0F-45F4-8854-FEBE9D5D6C8F}" destId="{C2EEE06B-657D-4464-907D-D63AC836A702}" srcOrd="5" destOrd="0" presId="urn:microsoft.com/office/officeart/2018/2/layout/IconLabelList"/>
    <dgm:cxn modelId="{B1BB978B-7BF2-449C-BB2D-640301D1BBF4}" type="presParOf" srcId="{5A07A5F1-EC0F-45F4-8854-FEBE9D5D6C8F}" destId="{58B85B93-77F2-4E92-AFC7-38EF42BA4782}" srcOrd="6" destOrd="0" presId="urn:microsoft.com/office/officeart/2018/2/layout/IconLabelList"/>
    <dgm:cxn modelId="{E351326C-F032-4F53-8AA0-C0C2CF95BCB8}" type="presParOf" srcId="{58B85B93-77F2-4E92-AFC7-38EF42BA4782}" destId="{BB33EDA2-3AC4-4C95-B482-13CD7D5D647E}" srcOrd="0" destOrd="0" presId="urn:microsoft.com/office/officeart/2018/2/layout/IconLabelList"/>
    <dgm:cxn modelId="{2B82BF71-5941-4812-A470-C5409D87FF8B}" type="presParOf" srcId="{58B85B93-77F2-4E92-AFC7-38EF42BA4782}" destId="{1BCBF732-0FD8-42A5-BA5F-33141C0C993A}" srcOrd="1" destOrd="0" presId="urn:microsoft.com/office/officeart/2018/2/layout/IconLabelList"/>
    <dgm:cxn modelId="{BBCAEA2F-A540-4739-8D94-61D603635FAB}" type="presParOf" srcId="{58B85B93-77F2-4E92-AFC7-38EF42BA4782}" destId="{8CEEFE06-F7D3-4C69-AA1B-869C65D0B01B}" srcOrd="2" destOrd="0" presId="urn:microsoft.com/office/officeart/2018/2/layout/IconLabelList"/>
    <dgm:cxn modelId="{7C0A7115-4792-4B61-93F8-6EFDBE33925B}" type="presParOf" srcId="{5A07A5F1-EC0F-45F4-8854-FEBE9D5D6C8F}" destId="{039C4885-7246-46CB-828A-634A7A03E9A9}" srcOrd="7" destOrd="0" presId="urn:microsoft.com/office/officeart/2018/2/layout/IconLabelList"/>
    <dgm:cxn modelId="{660AEC40-0DD9-4807-9D65-C56FA015CD41}" type="presParOf" srcId="{5A07A5F1-EC0F-45F4-8854-FEBE9D5D6C8F}" destId="{45EE158F-A9FC-412D-BB5F-527606EEBA28}" srcOrd="8" destOrd="0" presId="urn:microsoft.com/office/officeart/2018/2/layout/IconLabelList"/>
    <dgm:cxn modelId="{29F68EEA-1062-48FD-B1C4-D79669152EC9}" type="presParOf" srcId="{45EE158F-A9FC-412D-BB5F-527606EEBA28}" destId="{395F7BC2-0A97-4BBE-AEF1-0B8176B08C08}" srcOrd="0" destOrd="0" presId="urn:microsoft.com/office/officeart/2018/2/layout/IconLabelList"/>
    <dgm:cxn modelId="{6573EAD4-05C6-4E81-AA34-496E0FB0CCC4}" type="presParOf" srcId="{45EE158F-A9FC-412D-BB5F-527606EEBA28}" destId="{E3BBEB04-6C4E-405E-81A4-169DE60D8CE9}" srcOrd="1" destOrd="0" presId="urn:microsoft.com/office/officeart/2018/2/layout/IconLabelList"/>
    <dgm:cxn modelId="{5F4B7307-286C-41B0-84BC-CE729262EC06}" type="presParOf" srcId="{45EE158F-A9FC-412D-BB5F-527606EEBA28}" destId="{6BF55298-6EC2-46CE-BF76-FF8E8E152EE5}" srcOrd="2" destOrd="0" presId="urn:microsoft.com/office/officeart/2018/2/layout/IconLabelList"/>
    <dgm:cxn modelId="{669CB09C-2978-47C8-AE00-44B7B04C343E}" type="presParOf" srcId="{5A07A5F1-EC0F-45F4-8854-FEBE9D5D6C8F}" destId="{C1C33174-8DA7-4636-91FA-7CE8E60B3AA6}" srcOrd="9" destOrd="0" presId="urn:microsoft.com/office/officeart/2018/2/layout/IconLabelList"/>
    <dgm:cxn modelId="{8EF99252-ACC5-429C-B5FD-77D6D6652A82}" type="presParOf" srcId="{5A07A5F1-EC0F-45F4-8854-FEBE9D5D6C8F}" destId="{DED442DD-CE90-411A-8838-F8FFD2842FF0}" srcOrd="10" destOrd="0" presId="urn:microsoft.com/office/officeart/2018/2/layout/IconLabelList"/>
    <dgm:cxn modelId="{B6353AAD-6A81-42CE-9448-94E53B899BCE}" type="presParOf" srcId="{DED442DD-CE90-411A-8838-F8FFD2842FF0}" destId="{ADFC001B-0CCA-44BA-9F0A-12D1B922B7A9}" srcOrd="0" destOrd="0" presId="urn:microsoft.com/office/officeart/2018/2/layout/IconLabelList"/>
    <dgm:cxn modelId="{21DFB11B-F1A5-4742-895D-16C07FBB14AD}" type="presParOf" srcId="{DED442DD-CE90-411A-8838-F8FFD2842FF0}" destId="{EF51855D-CC1F-4741-8B8B-0BA540BA7444}" srcOrd="1" destOrd="0" presId="urn:microsoft.com/office/officeart/2018/2/layout/IconLabelList"/>
    <dgm:cxn modelId="{801531EE-B565-4520-BCCE-EABB6D24BF32}" type="presParOf" srcId="{DED442DD-CE90-411A-8838-F8FFD2842FF0}" destId="{055D8300-73C3-4D66-A27E-ACEF949B5C81}" srcOrd="2" destOrd="0" presId="urn:microsoft.com/office/officeart/2018/2/layout/IconLabelList"/>
    <dgm:cxn modelId="{ED8763F7-4AC9-4B9F-A389-3BA3849A19B5}" type="presParOf" srcId="{5A07A5F1-EC0F-45F4-8854-FEBE9D5D6C8F}" destId="{1AFBCF19-BE38-44B1-A214-1F81D00DDA78}" srcOrd="11" destOrd="0" presId="urn:microsoft.com/office/officeart/2018/2/layout/IconLabelList"/>
    <dgm:cxn modelId="{166B05EF-FD13-498B-B4F0-F5F5366D09B2}" type="presParOf" srcId="{5A07A5F1-EC0F-45F4-8854-FEBE9D5D6C8F}" destId="{CAC7AC5C-87D1-4883-B697-5F73711B7008}" srcOrd="12" destOrd="0" presId="urn:microsoft.com/office/officeart/2018/2/layout/IconLabelList"/>
    <dgm:cxn modelId="{29FF35A5-F7D6-4796-B8A9-81C516FF998F}" type="presParOf" srcId="{CAC7AC5C-87D1-4883-B697-5F73711B7008}" destId="{39576378-7A45-42BE-843A-EF135EFA7547}" srcOrd="0" destOrd="0" presId="urn:microsoft.com/office/officeart/2018/2/layout/IconLabelList"/>
    <dgm:cxn modelId="{57F8DB76-503F-4A68-B73D-5FB91C553C08}" type="presParOf" srcId="{CAC7AC5C-87D1-4883-B697-5F73711B7008}" destId="{DED50AA0-078D-4D30-9F0C-40FB578C38A4}" srcOrd="1" destOrd="0" presId="urn:microsoft.com/office/officeart/2018/2/layout/IconLabelList"/>
    <dgm:cxn modelId="{80EF1D3A-E5EF-4023-833C-BCED4557A61F}" type="presParOf" srcId="{CAC7AC5C-87D1-4883-B697-5F73711B7008}" destId="{F11000F0-AE36-4890-B74B-1B455237395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971398-A244-47B3-BE23-7B530B6EC349}">
      <dsp:nvSpPr>
        <dsp:cNvPr id="0" name=""/>
        <dsp:cNvSpPr/>
      </dsp:nvSpPr>
      <dsp:spPr>
        <a:xfrm>
          <a:off x="262237" y="581287"/>
          <a:ext cx="417656" cy="4176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CE5FE7-280A-43C0-A206-698522E79BA2}">
      <dsp:nvSpPr>
        <dsp:cNvPr id="0" name=""/>
        <dsp:cNvSpPr/>
      </dsp:nvSpPr>
      <dsp:spPr>
        <a:xfrm>
          <a:off x="7003" y="1182168"/>
          <a:ext cx="928125" cy="619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Reward your employees for their work (like gifts or a points-based reward system).</a:t>
          </a:r>
          <a:endParaRPr lang="en-US" sz="1100" kern="1200" dirty="0"/>
        </a:p>
      </dsp:txBody>
      <dsp:txXfrm>
        <a:off x="7003" y="1182168"/>
        <a:ext cx="928125" cy="619958"/>
      </dsp:txXfrm>
    </dsp:sp>
    <dsp:sp modelId="{21383DEF-35D6-4939-A6ED-BCC314E3D67E}">
      <dsp:nvSpPr>
        <dsp:cNvPr id="0" name=""/>
        <dsp:cNvSpPr/>
      </dsp:nvSpPr>
      <dsp:spPr>
        <a:xfrm>
          <a:off x="1352784" y="581287"/>
          <a:ext cx="417656" cy="4176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A54CF1-1B85-4928-92AC-9FBEE8AC0157}">
      <dsp:nvSpPr>
        <dsp:cNvPr id="0" name=""/>
        <dsp:cNvSpPr/>
      </dsp:nvSpPr>
      <dsp:spPr>
        <a:xfrm>
          <a:off x="1097550" y="1182168"/>
          <a:ext cx="928125" cy="619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Let your staff know they are appreciated. For instance, standing up for them in the event of an emergency, a discourteous client, etc.</a:t>
          </a:r>
          <a:endParaRPr lang="en-US" sz="1100" kern="1200" dirty="0"/>
        </a:p>
      </dsp:txBody>
      <dsp:txXfrm>
        <a:off x="1097550" y="1182168"/>
        <a:ext cx="928125" cy="619958"/>
      </dsp:txXfrm>
    </dsp:sp>
    <dsp:sp modelId="{941ABB69-BE6E-462B-B7F4-91CA0A8092B3}">
      <dsp:nvSpPr>
        <dsp:cNvPr id="0" name=""/>
        <dsp:cNvSpPr/>
      </dsp:nvSpPr>
      <dsp:spPr>
        <a:xfrm>
          <a:off x="2443331" y="581287"/>
          <a:ext cx="417656" cy="4176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640BCC-4D96-497E-A4A6-D2FE04F55ED7}">
      <dsp:nvSpPr>
        <dsp:cNvPr id="0" name=""/>
        <dsp:cNvSpPr/>
      </dsp:nvSpPr>
      <dsp:spPr>
        <a:xfrm>
          <a:off x="2188097" y="1182168"/>
          <a:ext cx="928125" cy="619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There ought to be ongoing instruction. When given the proper training, employees are more likely to perform well and even go above and beyond</a:t>
          </a:r>
          <a:endParaRPr lang="en-US" sz="1100" kern="1200" dirty="0"/>
        </a:p>
      </dsp:txBody>
      <dsp:txXfrm>
        <a:off x="2188097" y="1182168"/>
        <a:ext cx="928125" cy="619958"/>
      </dsp:txXfrm>
    </dsp:sp>
    <dsp:sp modelId="{BB33EDA2-3AC4-4C95-B482-13CD7D5D647E}">
      <dsp:nvSpPr>
        <dsp:cNvPr id="0" name=""/>
        <dsp:cNvSpPr/>
      </dsp:nvSpPr>
      <dsp:spPr>
        <a:xfrm>
          <a:off x="3533878" y="581287"/>
          <a:ext cx="417656" cy="4176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EEFE06-F7D3-4C69-AA1B-869C65D0B01B}">
      <dsp:nvSpPr>
        <dsp:cNvPr id="0" name=""/>
        <dsp:cNvSpPr/>
      </dsp:nvSpPr>
      <dsp:spPr>
        <a:xfrm>
          <a:off x="3278644" y="1182168"/>
          <a:ext cx="928125" cy="619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pPr>
          <a:r>
            <a:rPr lang="en-GB" sz="1100" kern="1200" dirty="0"/>
            <a:t>Employees will feel more accomplished if their personal goals and the organization's goals are aligned because they will understand how their goal supports the achievement of the latter.</a:t>
          </a:r>
          <a:r>
            <a:rPr lang="en-GB" sz="1100" kern="1200" dirty="0">
              <a:latin typeface="Calibri Light" panose="020F0302020204030204"/>
            </a:rPr>
            <a:t> </a:t>
          </a:r>
          <a:endParaRPr lang="en-US" sz="1100" kern="1200"/>
        </a:p>
      </dsp:txBody>
      <dsp:txXfrm>
        <a:off x="3278644" y="1182168"/>
        <a:ext cx="928125" cy="619958"/>
      </dsp:txXfrm>
    </dsp:sp>
    <dsp:sp modelId="{395F7BC2-0A97-4BBE-AEF1-0B8176B08C08}">
      <dsp:nvSpPr>
        <dsp:cNvPr id="0" name=""/>
        <dsp:cNvSpPr/>
      </dsp:nvSpPr>
      <dsp:spPr>
        <a:xfrm>
          <a:off x="4624425" y="581287"/>
          <a:ext cx="417656" cy="4176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F55298-6EC2-46CE-BF76-FF8E8E152EE5}">
      <dsp:nvSpPr>
        <dsp:cNvPr id="0" name=""/>
        <dsp:cNvSpPr/>
      </dsp:nvSpPr>
      <dsp:spPr>
        <a:xfrm>
          <a:off x="4369190" y="1182168"/>
          <a:ext cx="928125" cy="619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Share the company's achievements and inform the staff of its progress.</a:t>
          </a:r>
          <a:endParaRPr lang="en-US" sz="1100" kern="1200" dirty="0"/>
        </a:p>
      </dsp:txBody>
      <dsp:txXfrm>
        <a:off x="4369190" y="1182168"/>
        <a:ext cx="928125" cy="619958"/>
      </dsp:txXfrm>
    </dsp:sp>
    <dsp:sp modelId="{ADFC001B-0CCA-44BA-9F0A-12D1B922B7A9}">
      <dsp:nvSpPr>
        <dsp:cNvPr id="0" name=""/>
        <dsp:cNvSpPr/>
      </dsp:nvSpPr>
      <dsp:spPr>
        <a:xfrm>
          <a:off x="5714972" y="581287"/>
          <a:ext cx="417656" cy="4176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5D8300-73C3-4D66-A27E-ACEF949B5C81}">
      <dsp:nvSpPr>
        <dsp:cNvPr id="0" name=""/>
        <dsp:cNvSpPr/>
      </dsp:nvSpPr>
      <dsp:spPr>
        <a:xfrm>
          <a:off x="5459737" y="1182168"/>
          <a:ext cx="928125" cy="619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Through team events, cultivate a strong team environment.</a:t>
          </a:r>
          <a:endParaRPr lang="en-US" sz="1100" kern="1200" dirty="0"/>
        </a:p>
      </dsp:txBody>
      <dsp:txXfrm>
        <a:off x="5459737" y="1182168"/>
        <a:ext cx="928125" cy="619958"/>
      </dsp:txXfrm>
    </dsp:sp>
    <dsp:sp modelId="{39576378-7A45-42BE-843A-EF135EFA7547}">
      <dsp:nvSpPr>
        <dsp:cNvPr id="0" name=""/>
        <dsp:cNvSpPr/>
      </dsp:nvSpPr>
      <dsp:spPr>
        <a:xfrm>
          <a:off x="6805519" y="581287"/>
          <a:ext cx="417656" cy="41765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1000F0-AE36-4890-B74B-1B4552373959}">
      <dsp:nvSpPr>
        <dsp:cNvPr id="0" name=""/>
        <dsp:cNvSpPr/>
      </dsp:nvSpPr>
      <dsp:spPr>
        <a:xfrm>
          <a:off x="6550284" y="1182168"/>
          <a:ext cx="928125" cy="619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pPr>
          <a:r>
            <a:rPr lang="en-GB" sz="1100" kern="1200" dirty="0"/>
            <a:t>Make sure your team has the tools they need to work at their best. These tools could be as simple as extra pens at the front desk (</a:t>
          </a:r>
          <a:r>
            <a:rPr lang="en-GB" sz="1100" kern="1200" dirty="0" err="1"/>
            <a:t>Clevry</a:t>
          </a:r>
          <a:r>
            <a:rPr lang="en-GB" sz="1100" kern="1200" dirty="0"/>
            <a:t>, 2022).</a:t>
          </a:r>
          <a:endParaRPr lang="en-US" sz="1100" kern="1200" dirty="0"/>
        </a:p>
      </dsp:txBody>
      <dsp:txXfrm>
        <a:off x="6550284" y="1182168"/>
        <a:ext cx="928125" cy="61995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04/12/2022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04/12/2022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04/12/2022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04/12/2022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slideshare.net/ProvideSupport/why-you-cant-afford-to-ignore-employee-engagement-infographic" TargetMode="External"/><Relationship Id="rId3" Type="http://schemas.openxmlformats.org/officeDocument/2006/relationships/hyperlink" Target="https://infographicdatabase.com/business/stats-employees-engage/" TargetMode="External"/><Relationship Id="rId7" Type="http://schemas.openxmlformats.org/officeDocument/2006/relationships/hyperlink" Target="https://www.marriott.com/culture-and-values/core-values.mi" TargetMode="External"/><Relationship Id="rId2" Type="http://schemas.openxmlformats.org/officeDocument/2006/relationships/hyperlink" Target="https://www.clevry.com/insights/employee-engagement-statistics-2022#:~:text=Employee%20engagement%20statistics%201%20Employee%20engagement%20drives%20company" TargetMode="External"/><Relationship Id="rId1" Type="http://schemas.openxmlformats.org/officeDocument/2006/relationships/slideLayout" Target="../slideLayouts/slideLayout2.xml"/><Relationship Id="rId6" Type="http://schemas.openxmlformats.org/officeDocument/2006/relationships/hyperlink" Target="https://www.linkedin.com/pulse/employee-engagement-retention-based-maslows-needs-shailesh-banaeet#:~:text=Employee%20Engagement%20%26%20Retention%20based%20on%20-%20Maslow%27s" TargetMode="External"/><Relationship Id="rId5" Type="http://schemas.openxmlformats.org/officeDocument/2006/relationships/hyperlink" Target="https://www.leapsome.com/blog/employee-engagement-models#:~:text=6%20employee%20engagement%20models%20for%20a%20thriving%20workplace" TargetMode="External"/><Relationship Id="rId4" Type="http://schemas.openxmlformats.org/officeDocument/2006/relationships/hyperlink" Target="https://blog.rewardian.com/why-is-employee-engagement-in-the-hospitality-industry-important#:~:text=In%20order%20to%20increase%20employee%20engagement%20in%20a" TargetMode="External"/><Relationship Id="rId9" Type="http://schemas.openxmlformats.org/officeDocument/2006/relationships/hyperlink" Target="https://wethrive.net/employee-engagement/employee-engagement-models-and-theories/#:~:text=The%20AON-Hewitt%20model%20of%20engagement%20considers%20a%20combin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skating, feet&#10;&#10;Description automatically generated">
            <a:extLst>
              <a:ext uri="{FF2B5EF4-FFF2-40B4-BE49-F238E27FC236}">
                <a16:creationId xmlns:a16="http://schemas.microsoft.com/office/drawing/2014/main" id="{F0AF06A5-A796-AED2-0D66-37CA00717F17}"/>
              </a:ext>
            </a:extLst>
          </p:cNvPr>
          <p:cNvPicPr>
            <a:picLocks noChangeAspect="1"/>
          </p:cNvPicPr>
          <p:nvPr/>
        </p:nvPicPr>
        <p:blipFill rotWithShape="1">
          <a:blip r:embed="rId2">
            <a:alphaModFix amt="50000"/>
          </a:blip>
          <a:srcRect r="24444"/>
          <a:stretch/>
        </p:blipFill>
        <p:spPr>
          <a:xfrm>
            <a:off x="20" y="1"/>
            <a:ext cx="12191980" cy="6857999"/>
          </a:xfrm>
          <a:prstGeom prst="rect">
            <a:avLst/>
          </a:prstGeom>
        </p:spPr>
      </p:pic>
      <p:sp>
        <p:nvSpPr>
          <p:cNvPr id="2" name="Title 1"/>
          <p:cNvSpPr>
            <a:spLocks noGrp="1"/>
          </p:cNvSpPr>
          <p:nvPr>
            <p:ph type="ctrTitle"/>
          </p:nvPr>
        </p:nvSpPr>
        <p:spPr>
          <a:xfrm>
            <a:off x="1524000" y="1122362"/>
            <a:ext cx="10589443" cy="1156559"/>
          </a:xfrm>
        </p:spPr>
        <p:txBody>
          <a:bodyPr>
            <a:normAutofit/>
          </a:bodyPr>
          <a:lstStyle/>
          <a:p>
            <a:r>
              <a:rPr lang="en-GB" dirty="0">
                <a:solidFill>
                  <a:srgbClr val="FFFFFF"/>
                </a:solidFill>
                <a:latin typeface="Arial Nova"/>
                <a:ea typeface="Calibri Light"/>
                <a:cs typeface="Calibri Light"/>
              </a:rPr>
              <a:t>Employee Engagement</a:t>
            </a:r>
            <a:endParaRPr lang="en-GB" dirty="0">
              <a:solidFill>
                <a:srgbClr val="FFFFFF"/>
              </a:solidFill>
              <a:latin typeface="Arial Nova"/>
            </a:endParaRPr>
          </a:p>
        </p:txBody>
      </p:sp>
      <p:sp>
        <p:nvSpPr>
          <p:cNvPr id="3" name="Subtitle 2"/>
          <p:cNvSpPr>
            <a:spLocks noGrp="1"/>
          </p:cNvSpPr>
          <p:nvPr>
            <p:ph type="subTitle" idx="1"/>
          </p:nvPr>
        </p:nvSpPr>
        <p:spPr>
          <a:xfrm>
            <a:off x="1531855" y="4143694"/>
            <a:ext cx="9136145" cy="2009650"/>
          </a:xfrm>
        </p:spPr>
        <p:txBody>
          <a:bodyPr vert="horz" lIns="91440" tIns="45720" rIns="91440" bIns="45720" rtlCol="0" anchor="t">
            <a:normAutofit/>
          </a:bodyPr>
          <a:lstStyle/>
          <a:p>
            <a:pPr algn="l"/>
            <a:r>
              <a:rPr lang="en-GB" dirty="0">
                <a:latin typeface="Arial Nova"/>
                <a:ea typeface="+mn-lt"/>
                <a:cs typeface="+mn-lt"/>
              </a:rPr>
              <a:t>Student Name: Madalina Iordache</a:t>
            </a:r>
          </a:p>
          <a:p>
            <a:pPr algn="l"/>
            <a:r>
              <a:rPr lang="en-GB" dirty="0">
                <a:latin typeface="Arial Nova"/>
                <a:ea typeface="+mn-lt"/>
                <a:cs typeface="+mn-lt"/>
              </a:rPr>
              <a:t>Student ID Number: 2119156</a:t>
            </a:r>
          </a:p>
          <a:p>
            <a:pPr algn="l"/>
            <a:r>
              <a:rPr lang="en-GB" dirty="0">
                <a:latin typeface="Arial Nova"/>
                <a:ea typeface="+mn-lt"/>
                <a:cs typeface="+mn-lt"/>
              </a:rPr>
              <a:t>Operating Hotel Facilities BMIH4006</a:t>
            </a:r>
          </a:p>
          <a:p>
            <a:pPr algn="l"/>
            <a:r>
              <a:rPr lang="en-GB" dirty="0">
                <a:latin typeface="Arial Nova"/>
                <a:ea typeface="+mn-lt"/>
                <a:cs typeface="+mn-lt"/>
              </a:rPr>
              <a:t>Lecturer’s Name: Muhammad </a:t>
            </a:r>
            <a:r>
              <a:rPr lang="en-GB" dirty="0" err="1">
                <a:latin typeface="Arial Nova"/>
                <a:ea typeface="+mn-lt"/>
                <a:cs typeface="+mn-lt"/>
              </a:rPr>
              <a:t>Cassamo</a:t>
            </a:r>
            <a:endParaRPr lang="en-GB">
              <a:latin typeface="Arial Nova"/>
              <a:ea typeface="+mn-lt"/>
              <a:cs typeface="+mn-lt"/>
            </a:endParaRPr>
          </a:p>
          <a:p>
            <a:endParaRPr lang="en-GB" dirty="0">
              <a:solidFill>
                <a:srgbClr val="FFFFFF"/>
              </a:solidFill>
              <a:ea typeface="Calibri"/>
              <a:cs typeface="Calibri"/>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Diagram&#10;&#10;Description automatically generated">
            <a:extLst>
              <a:ext uri="{FF2B5EF4-FFF2-40B4-BE49-F238E27FC236}">
                <a16:creationId xmlns:a16="http://schemas.microsoft.com/office/drawing/2014/main" id="{15AED735-13B1-4CD8-6FBC-4E0DE4B70D9B}"/>
              </a:ext>
            </a:extLst>
          </p:cNvPr>
          <p:cNvPicPr>
            <a:picLocks noChangeAspect="1"/>
          </p:cNvPicPr>
          <p:nvPr/>
        </p:nvPicPr>
        <p:blipFill>
          <a:blip r:embed="rId2"/>
          <a:stretch>
            <a:fillRect/>
          </a:stretch>
        </p:blipFill>
        <p:spPr>
          <a:xfrm>
            <a:off x="82585" y="478375"/>
            <a:ext cx="5335133" cy="500878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pic>
        <p:nvPicPr>
          <p:cNvPr id="2" name="Picture 4" descr="A picture containing text, newspaper, receipt&#10;&#10;Description automatically generated">
            <a:extLst>
              <a:ext uri="{FF2B5EF4-FFF2-40B4-BE49-F238E27FC236}">
                <a16:creationId xmlns:a16="http://schemas.microsoft.com/office/drawing/2014/main" id="{EAA839E2-BBEF-4577-25F3-B58D3CB57022}"/>
              </a:ext>
            </a:extLst>
          </p:cNvPr>
          <p:cNvPicPr>
            <a:picLocks noChangeAspect="1"/>
          </p:cNvPicPr>
          <p:nvPr/>
        </p:nvPicPr>
        <p:blipFill>
          <a:blip r:embed="rId3"/>
          <a:stretch>
            <a:fillRect/>
          </a:stretch>
        </p:blipFill>
        <p:spPr>
          <a:xfrm>
            <a:off x="5635658" y="138261"/>
            <a:ext cx="6042579" cy="6550056"/>
          </a:xfrm>
          <a:prstGeom prst="rect">
            <a:avLst/>
          </a:prstGeom>
        </p:spPr>
      </p:pic>
    </p:spTree>
    <p:extLst>
      <p:ext uri="{BB962C8B-B14F-4D97-AF65-F5344CB8AC3E}">
        <p14:creationId xmlns:p14="http://schemas.microsoft.com/office/powerpoint/2010/main" val="289029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ext&#10;&#10;Description automatically generated">
            <a:extLst>
              <a:ext uri="{FF2B5EF4-FFF2-40B4-BE49-F238E27FC236}">
                <a16:creationId xmlns:a16="http://schemas.microsoft.com/office/drawing/2014/main" id="{E482F029-C3E3-78AD-471A-FC06EB771043}"/>
              </a:ext>
            </a:extLst>
          </p:cNvPr>
          <p:cNvPicPr>
            <a:picLocks noChangeAspect="1"/>
          </p:cNvPicPr>
          <p:nvPr/>
        </p:nvPicPr>
        <p:blipFill rotWithShape="1">
          <a:blip r:embed="rId2"/>
          <a:srcRect t="18214" b="20917"/>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39087FE9-BD49-CEB9-04D0-DDC1C9DBBE7F}"/>
              </a:ext>
            </a:extLst>
          </p:cNvPr>
          <p:cNvSpPr>
            <a:spLocks noGrp="1"/>
          </p:cNvSpPr>
          <p:nvPr>
            <p:ph idx="1"/>
          </p:nvPr>
        </p:nvSpPr>
        <p:spPr>
          <a:xfrm>
            <a:off x="755585" y="4515564"/>
            <a:ext cx="10609232" cy="1705684"/>
          </a:xfrm>
        </p:spPr>
        <p:txBody>
          <a:bodyPr vert="horz" lIns="91440" tIns="45720" rIns="91440" bIns="45720" rtlCol="0" anchor="ctr">
            <a:noAutofit/>
          </a:bodyPr>
          <a:lstStyle/>
          <a:p>
            <a:r>
              <a:rPr lang="en-GB" sz="1600" dirty="0">
                <a:latin typeface="Arial Nova"/>
                <a:ea typeface="+mn-lt"/>
                <a:cs typeface="+mn-lt"/>
              </a:rPr>
              <a:t>The hospitality industry prioritises employee engagement. The only brand ambassadors in the hospitality industry are the employees because this industry places a high priority on providing excellent customer service. A single error could make the difference between a happy and a furious customer. Maintaining employee engagement is the best way to keep them on staff and content with their jobs because experienced, trained employees are better equipped to provide customers with the best experience possible with ease (</a:t>
            </a:r>
            <a:r>
              <a:rPr lang="en-GB" sz="1600" dirty="0" err="1">
                <a:latin typeface="Arial Nova"/>
                <a:ea typeface="+mn-lt"/>
                <a:cs typeface="+mn-lt"/>
              </a:rPr>
              <a:t>Rewardian</a:t>
            </a:r>
            <a:r>
              <a:rPr lang="en-GB" sz="1600" dirty="0">
                <a:latin typeface="Arial Nova"/>
                <a:ea typeface="+mn-lt"/>
                <a:cs typeface="+mn-lt"/>
              </a:rPr>
              <a:t>, 2017) </a:t>
            </a:r>
            <a:endParaRPr lang="en-US"/>
          </a:p>
          <a:p>
            <a:endParaRPr lang="en-GB" sz="1600" dirty="0">
              <a:latin typeface="Arial Nova"/>
              <a:ea typeface="+mn-lt"/>
              <a:cs typeface="+mn-lt"/>
            </a:endParaRPr>
          </a:p>
          <a:p>
            <a:r>
              <a:rPr lang="en-GB" sz="1600" dirty="0">
                <a:latin typeface="Arial Nova"/>
                <a:ea typeface="+mn-lt"/>
                <a:cs typeface="+mn-lt"/>
              </a:rPr>
              <a:t>Service companies need to find, nurture, and retain top talent. It takes time for a new employee to reach this level of performance and knowledge. A good front desk representative, for instance, will be more accommodating and motivate clients to come back, further boosting conversions and promoting repeat business. Customers will be encouraged to try more menu items by attentive waitstaff (the classic upsell). 2017 (</a:t>
            </a:r>
            <a:r>
              <a:rPr lang="en-GB" sz="1600" dirty="0" err="1">
                <a:latin typeface="Arial Nova"/>
                <a:ea typeface="+mn-lt"/>
                <a:cs typeface="+mn-lt"/>
              </a:rPr>
              <a:t>Rewardian</a:t>
            </a:r>
            <a:r>
              <a:rPr lang="en-GB" sz="1600" dirty="0">
                <a:latin typeface="Arial Nova"/>
                <a:ea typeface="+mn-lt"/>
                <a:cs typeface="+mn-lt"/>
              </a:rPr>
              <a:t>). </a:t>
            </a:r>
            <a:endParaRPr lang="en-GB"/>
          </a:p>
          <a:p>
            <a:endParaRPr lang="en-GB" sz="1300">
              <a:ea typeface="+mn-lt"/>
              <a:cs typeface="+mn-lt"/>
            </a:endParaRPr>
          </a:p>
          <a:p>
            <a:endParaRPr lang="en-GB" sz="1300">
              <a:ea typeface="Calibri"/>
              <a:cs typeface="Calibri"/>
            </a:endParaRPr>
          </a:p>
        </p:txBody>
      </p:sp>
    </p:spTree>
    <p:extLst>
      <p:ext uri="{BB962C8B-B14F-4D97-AF65-F5344CB8AC3E}">
        <p14:creationId xmlns:p14="http://schemas.microsoft.com/office/powerpoint/2010/main" val="2715238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B06D8-E589-23A0-0750-8F08798D3B17}"/>
              </a:ext>
            </a:extLst>
          </p:cNvPr>
          <p:cNvSpPr>
            <a:spLocks noGrp="1"/>
          </p:cNvSpPr>
          <p:nvPr>
            <p:ph type="title"/>
          </p:nvPr>
        </p:nvSpPr>
        <p:spPr>
          <a:xfrm>
            <a:off x="319726" y="365126"/>
            <a:ext cx="5859079" cy="926218"/>
          </a:xfrm>
        </p:spPr>
        <p:txBody>
          <a:bodyPr>
            <a:normAutofit/>
          </a:bodyPr>
          <a:lstStyle/>
          <a:p>
            <a:r>
              <a:rPr lang="en-GB" sz="3200" dirty="0">
                <a:latin typeface="Arial Nova"/>
                <a:ea typeface="+mj-lt"/>
                <a:cs typeface="+mj-lt"/>
              </a:rPr>
              <a:t>Employee engagement model</a:t>
            </a:r>
            <a:r>
              <a:rPr lang="en-GB" sz="3700" dirty="0">
                <a:ea typeface="+mj-lt"/>
                <a:cs typeface="+mj-lt"/>
              </a:rPr>
              <a:t> </a:t>
            </a:r>
          </a:p>
        </p:txBody>
      </p:sp>
      <p:sp>
        <p:nvSpPr>
          <p:cNvPr id="31" name="Freeform: Shape 8">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10">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12">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90181B6-D72F-4FB4-8F32-6FB453890DE0}"/>
              </a:ext>
            </a:extLst>
          </p:cNvPr>
          <p:cNvSpPr>
            <a:spLocks noGrp="1"/>
          </p:cNvSpPr>
          <p:nvPr>
            <p:ph idx="1"/>
          </p:nvPr>
        </p:nvSpPr>
        <p:spPr>
          <a:xfrm>
            <a:off x="272593" y="1678382"/>
            <a:ext cx="3870263" cy="5642878"/>
          </a:xfrm>
        </p:spPr>
        <p:txBody>
          <a:bodyPr vert="horz" lIns="91440" tIns="45720" rIns="91440" bIns="45720" rtlCol="0" anchor="ctr">
            <a:normAutofit/>
          </a:bodyPr>
          <a:lstStyle/>
          <a:p>
            <a:r>
              <a:rPr lang="en-GB" sz="1600" dirty="0">
                <a:solidFill>
                  <a:schemeClr val="bg1"/>
                </a:solidFill>
                <a:latin typeface="Arial Nova"/>
                <a:ea typeface="+mn-lt"/>
                <a:cs typeface="+mn-lt"/>
              </a:rPr>
              <a:t>An employee engagement model is a strategy for raising a worker's sense of worth, empowerment, and productivity at work. </a:t>
            </a:r>
            <a:endParaRPr lang="en-US" sz="1600">
              <a:solidFill>
                <a:schemeClr val="bg1"/>
              </a:solidFill>
              <a:latin typeface="Arial Nova"/>
              <a:ea typeface="+mn-lt"/>
              <a:cs typeface="+mn-lt"/>
            </a:endParaRPr>
          </a:p>
          <a:p>
            <a:r>
              <a:rPr lang="en-GB" sz="1600" dirty="0">
                <a:solidFill>
                  <a:schemeClr val="bg1"/>
                </a:solidFill>
                <a:latin typeface="Arial Nova"/>
                <a:ea typeface="+mn-lt"/>
                <a:cs typeface="+mn-lt"/>
              </a:rPr>
              <a:t>The intention is to improve each aspect of an employee's quality of life at work, from general health to career prospects. Employee engagement models lay out the approach required to maximize employee experience, guarantee job satisfaction, and establish the type of thriving workplace culture. </a:t>
            </a:r>
            <a:endParaRPr lang="en-US" sz="1600">
              <a:solidFill>
                <a:schemeClr val="bg1"/>
              </a:solidFill>
              <a:latin typeface="Arial Nova"/>
              <a:cs typeface="Calibri"/>
            </a:endParaRPr>
          </a:p>
          <a:p>
            <a:r>
              <a:rPr lang="en-GB" sz="1600" dirty="0">
                <a:solidFill>
                  <a:srgbClr val="FFFFFF"/>
                </a:solidFill>
                <a:latin typeface="Arial Nova"/>
                <a:ea typeface="+mn-lt"/>
                <a:cs typeface="+mn-lt"/>
              </a:rPr>
              <a:t>There are numerous theories, models, and initiatives for increasing employee engagement, many of which have been proven effective (</a:t>
            </a:r>
            <a:r>
              <a:rPr lang="en-GB" sz="1600" dirty="0" err="1">
                <a:solidFill>
                  <a:srgbClr val="FFFFFF"/>
                </a:solidFill>
                <a:latin typeface="Arial Nova"/>
                <a:ea typeface="+mn-lt"/>
                <a:cs typeface="+mn-lt"/>
              </a:rPr>
              <a:t>Wethrive</a:t>
            </a:r>
            <a:r>
              <a:rPr lang="en-GB" sz="1600" dirty="0">
                <a:solidFill>
                  <a:srgbClr val="FFFFFF"/>
                </a:solidFill>
                <a:latin typeface="Arial Nova"/>
                <a:ea typeface="+mn-lt"/>
                <a:cs typeface="+mn-lt"/>
              </a:rPr>
              <a:t>, 2022).</a:t>
            </a:r>
          </a:p>
          <a:p>
            <a:endParaRPr lang="en-GB" sz="1400">
              <a:solidFill>
                <a:srgbClr val="FFFFFF"/>
              </a:solidFill>
              <a:cs typeface="Calibri"/>
            </a:endParaRPr>
          </a:p>
        </p:txBody>
      </p:sp>
      <p:pic>
        <p:nvPicPr>
          <p:cNvPr id="6" name="Picture 6" descr="Company name&#10;&#10;Description automatically generated">
            <a:extLst>
              <a:ext uri="{FF2B5EF4-FFF2-40B4-BE49-F238E27FC236}">
                <a16:creationId xmlns:a16="http://schemas.microsoft.com/office/drawing/2014/main" id="{83B4802A-6A55-5993-BD7C-89F96E8C7521}"/>
              </a:ext>
            </a:extLst>
          </p:cNvPr>
          <p:cNvPicPr>
            <a:picLocks noChangeAspect="1"/>
          </p:cNvPicPr>
          <p:nvPr/>
        </p:nvPicPr>
        <p:blipFill>
          <a:blip r:embed="rId2"/>
          <a:stretch>
            <a:fillRect/>
          </a:stretch>
        </p:blipFill>
        <p:spPr>
          <a:xfrm>
            <a:off x="6099143" y="1670845"/>
            <a:ext cx="6081858" cy="5189569"/>
          </a:xfrm>
          <a:prstGeom prst="rect">
            <a:avLst/>
          </a:prstGeom>
        </p:spPr>
      </p:pic>
    </p:spTree>
    <p:extLst>
      <p:ext uri="{BB962C8B-B14F-4D97-AF65-F5344CB8AC3E}">
        <p14:creationId xmlns:p14="http://schemas.microsoft.com/office/powerpoint/2010/main" val="1195143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5802E545-0377-06B1-0FF8-2832FCC96F30}"/>
              </a:ext>
            </a:extLst>
          </p:cNvPr>
          <p:cNvSpPr>
            <a:spLocks noGrp="1"/>
          </p:cNvSpPr>
          <p:nvPr>
            <p:ph type="title"/>
          </p:nvPr>
        </p:nvSpPr>
        <p:spPr>
          <a:xfrm>
            <a:off x="841248" y="-152965"/>
            <a:ext cx="10515600" cy="2061987"/>
          </a:xfrm>
        </p:spPr>
        <p:txBody>
          <a:bodyPr>
            <a:normAutofit/>
          </a:bodyPr>
          <a:lstStyle/>
          <a:p>
            <a:r>
              <a:rPr lang="en-GB" dirty="0">
                <a:ea typeface="+mj-lt"/>
                <a:cs typeface="+mj-lt"/>
              </a:rPr>
              <a:t>The fundamentals of employee engagement</a:t>
            </a:r>
          </a:p>
        </p:txBody>
      </p:sp>
      <p:cxnSp>
        <p:nvCxnSpPr>
          <p:cNvPr id="12" name="Straight Connector 11">
            <a:extLst>
              <a:ext uri="{FF2B5EF4-FFF2-40B4-BE49-F238E27FC236}">
                <a16:creationId xmlns:a16="http://schemas.microsoft.com/office/drawing/2014/main" id="{CE272F12-AF86-441A-BC1B-C014BBBF85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5488" y="585216"/>
            <a:ext cx="0" cy="914400"/>
          </a:xfrm>
          <a:prstGeom prst="line">
            <a:avLst/>
          </a:prstGeom>
          <a:ln w="190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Diagram&#10;&#10;Description automatically generated">
            <a:extLst>
              <a:ext uri="{FF2B5EF4-FFF2-40B4-BE49-F238E27FC236}">
                <a16:creationId xmlns:a16="http://schemas.microsoft.com/office/drawing/2014/main" id="{B7D1034C-1482-55FE-F984-5AEE8412F6E2}"/>
              </a:ext>
            </a:extLst>
          </p:cNvPr>
          <p:cNvPicPr>
            <a:picLocks noChangeAspect="1"/>
          </p:cNvPicPr>
          <p:nvPr/>
        </p:nvPicPr>
        <p:blipFill>
          <a:blip r:embed="rId2"/>
          <a:stretch>
            <a:fillRect/>
          </a:stretch>
        </p:blipFill>
        <p:spPr>
          <a:xfrm>
            <a:off x="470743" y="1555343"/>
            <a:ext cx="6579281" cy="4922647"/>
          </a:xfrm>
          <a:prstGeom prst="rect">
            <a:avLst/>
          </a:prstGeom>
        </p:spPr>
      </p:pic>
      <p:sp>
        <p:nvSpPr>
          <p:cNvPr id="3" name="Content Placeholder 2">
            <a:extLst>
              <a:ext uri="{FF2B5EF4-FFF2-40B4-BE49-F238E27FC236}">
                <a16:creationId xmlns:a16="http://schemas.microsoft.com/office/drawing/2014/main" id="{CD08F678-1411-03C4-BD5E-7331A47783D1}"/>
              </a:ext>
            </a:extLst>
          </p:cNvPr>
          <p:cNvSpPr>
            <a:spLocks noGrp="1"/>
          </p:cNvSpPr>
          <p:nvPr>
            <p:ph idx="1"/>
          </p:nvPr>
        </p:nvSpPr>
        <p:spPr>
          <a:xfrm>
            <a:off x="7534656" y="1626060"/>
            <a:ext cx="3822192" cy="4854595"/>
          </a:xfrm>
        </p:spPr>
        <p:txBody>
          <a:bodyPr vert="horz" lIns="91440" tIns="45720" rIns="91440" bIns="45720" rtlCol="0" anchor="t">
            <a:normAutofit/>
          </a:bodyPr>
          <a:lstStyle/>
          <a:p>
            <a:r>
              <a:rPr lang="en-GB" sz="1800" dirty="0">
                <a:latin typeface="Arial Nova"/>
                <a:ea typeface="+mn-lt"/>
                <a:cs typeface="+mn-lt"/>
              </a:rPr>
              <a:t>The capacity for training, education, personal development, cooperation with co-workers, and management support.</a:t>
            </a:r>
            <a:endParaRPr lang="en-US" sz="1800">
              <a:latin typeface="Arial Nova"/>
              <a:ea typeface="+mn-lt"/>
              <a:cs typeface="+mn-lt"/>
            </a:endParaRPr>
          </a:p>
          <a:p>
            <a:r>
              <a:rPr lang="en-GB" sz="1800" dirty="0">
                <a:latin typeface="Arial Nova"/>
                <a:ea typeface="+mn-lt"/>
                <a:cs typeface="+mn-lt"/>
              </a:rPr>
              <a:t> Participation is encouraged for reasons like autonomy, respect, appreciation, and recognition.</a:t>
            </a:r>
            <a:endParaRPr lang="en-US" sz="1800">
              <a:latin typeface="Arial Nova"/>
              <a:ea typeface="+mn-lt"/>
              <a:cs typeface="+mn-lt"/>
            </a:endParaRPr>
          </a:p>
          <a:p>
            <a:r>
              <a:rPr lang="en-GB" sz="1800" dirty="0">
                <a:latin typeface="Arial Nova"/>
                <a:ea typeface="+mn-lt"/>
                <a:cs typeface="+mn-lt"/>
              </a:rPr>
              <a:t> Engagement leads to job satisfaction, pride, and the freedom to be original and creative.</a:t>
            </a:r>
            <a:endParaRPr lang="en-US" sz="1800">
              <a:latin typeface="Arial Nova"/>
              <a:ea typeface="+mn-lt"/>
              <a:cs typeface="+mn-lt"/>
            </a:endParaRPr>
          </a:p>
          <a:p>
            <a:r>
              <a:rPr lang="en-GB" sz="1800" dirty="0">
                <a:latin typeface="Arial Nova"/>
                <a:ea typeface="+mn-lt"/>
                <a:cs typeface="+mn-lt"/>
              </a:rPr>
              <a:t> </a:t>
            </a:r>
            <a:r>
              <a:rPr lang="en-GB" sz="1800" dirty="0">
                <a:ea typeface="+mn-lt"/>
                <a:cs typeface="+mn-lt"/>
              </a:rPr>
              <a:t>The organisation and the individual are in alignment (this means employees understand and align with the vision and mission of the company).  (</a:t>
            </a:r>
            <a:r>
              <a:rPr lang="en-GB" sz="1800" dirty="0" err="1">
                <a:ea typeface="+mn-lt"/>
                <a:cs typeface="+mn-lt"/>
              </a:rPr>
              <a:t>Researchgate</a:t>
            </a:r>
            <a:r>
              <a:rPr lang="en-GB" sz="1800" dirty="0">
                <a:ea typeface="+mn-lt"/>
                <a:cs typeface="+mn-lt"/>
              </a:rPr>
              <a:t>, 2020). </a:t>
            </a:r>
            <a:endParaRPr lang="en-US" dirty="0">
              <a:cs typeface="Calibri"/>
            </a:endParaRPr>
          </a:p>
          <a:p>
            <a:endParaRPr lang="en-GB" sz="1700">
              <a:cs typeface="Calibri"/>
            </a:endParaRPr>
          </a:p>
        </p:txBody>
      </p:sp>
    </p:spTree>
    <p:extLst>
      <p:ext uri="{BB962C8B-B14F-4D97-AF65-F5344CB8AC3E}">
        <p14:creationId xmlns:p14="http://schemas.microsoft.com/office/powerpoint/2010/main" val="287976293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5">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7">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Picture 19">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8" name="Rectangle 21">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A4ED2C80-2E79-C06C-FC19-3117A09D5CF8}"/>
              </a:ext>
            </a:extLst>
          </p:cNvPr>
          <p:cNvSpPr>
            <a:spLocks noGrp="1"/>
          </p:cNvSpPr>
          <p:nvPr>
            <p:ph type="title"/>
          </p:nvPr>
        </p:nvSpPr>
        <p:spPr>
          <a:xfrm>
            <a:off x="6597016" y="905011"/>
            <a:ext cx="4589328" cy="1889135"/>
          </a:xfrm>
        </p:spPr>
        <p:txBody>
          <a:bodyPr anchor="b">
            <a:normAutofit/>
          </a:bodyPr>
          <a:lstStyle/>
          <a:p>
            <a:r>
              <a:rPr lang="en-GB" sz="4100">
                <a:latin typeface="Arial Nova"/>
                <a:ea typeface="+mj-lt"/>
                <a:cs typeface="+mj-lt"/>
              </a:rPr>
              <a:t>Employee Engagement Models:</a:t>
            </a:r>
          </a:p>
        </p:txBody>
      </p:sp>
      <p:pic>
        <p:nvPicPr>
          <p:cNvPr id="4" name="Picture 4" descr="A picture containing diagram&#10;&#10;Description automatically generated">
            <a:extLst>
              <a:ext uri="{FF2B5EF4-FFF2-40B4-BE49-F238E27FC236}">
                <a16:creationId xmlns:a16="http://schemas.microsoft.com/office/drawing/2014/main" id="{11F7F5CD-3ADA-0F38-3E75-7963E3322875}"/>
              </a:ext>
            </a:extLst>
          </p:cNvPr>
          <p:cNvPicPr>
            <a:picLocks noChangeAspect="1"/>
          </p:cNvPicPr>
          <p:nvPr/>
        </p:nvPicPr>
        <p:blipFill>
          <a:blip r:embed="rId3"/>
          <a:stretch>
            <a:fillRect/>
          </a:stretch>
        </p:blipFill>
        <p:spPr>
          <a:xfrm>
            <a:off x="720807" y="1001917"/>
            <a:ext cx="5468347" cy="4704004"/>
          </a:xfrm>
          <a:prstGeom prst="rect">
            <a:avLst/>
          </a:prstGeom>
        </p:spPr>
      </p:pic>
      <p:sp>
        <p:nvSpPr>
          <p:cNvPr id="3" name="Content Placeholder 2">
            <a:extLst>
              <a:ext uri="{FF2B5EF4-FFF2-40B4-BE49-F238E27FC236}">
                <a16:creationId xmlns:a16="http://schemas.microsoft.com/office/drawing/2014/main" id="{D23A3B3A-85ED-43E4-D29C-6511722958A1}"/>
              </a:ext>
            </a:extLst>
          </p:cNvPr>
          <p:cNvSpPr>
            <a:spLocks noGrp="1"/>
          </p:cNvSpPr>
          <p:nvPr>
            <p:ph idx="1"/>
          </p:nvPr>
        </p:nvSpPr>
        <p:spPr>
          <a:xfrm>
            <a:off x="6597016" y="2965592"/>
            <a:ext cx="4589328" cy="2987397"/>
          </a:xfrm>
        </p:spPr>
        <p:txBody>
          <a:bodyPr vert="horz" lIns="91440" tIns="45720" rIns="91440" bIns="45720" rtlCol="0">
            <a:normAutofit/>
          </a:bodyPr>
          <a:lstStyle/>
          <a:p>
            <a:r>
              <a:rPr lang="en-GB" sz="1500" b="1">
                <a:latin typeface="Arial Nova"/>
                <a:ea typeface="+mn-lt"/>
                <a:cs typeface="+mn-lt"/>
              </a:rPr>
              <a:t>Maslow’s Model</a:t>
            </a:r>
          </a:p>
          <a:p>
            <a:r>
              <a:rPr lang="en-GB" sz="1500" b="1">
                <a:latin typeface="Arial Nova"/>
                <a:ea typeface="+mn-lt"/>
                <a:cs typeface="+mn-lt"/>
              </a:rPr>
              <a:t>The Kahn Model</a:t>
            </a:r>
          </a:p>
          <a:p>
            <a:r>
              <a:rPr lang="en-GB" sz="1500" b="1">
                <a:latin typeface="Arial Nova"/>
                <a:ea typeface="+mn-lt"/>
                <a:cs typeface="+mn-lt"/>
              </a:rPr>
              <a:t>The AON-Hewitt Model</a:t>
            </a:r>
          </a:p>
          <a:p>
            <a:r>
              <a:rPr lang="en-GB" sz="1500" b="1">
                <a:latin typeface="Arial Nova"/>
                <a:ea typeface="+mn-lt"/>
                <a:cs typeface="+mn-lt"/>
              </a:rPr>
              <a:t>WeThrive’s 4C employee engagement Model</a:t>
            </a:r>
          </a:p>
          <a:p>
            <a:r>
              <a:rPr lang="en-GB" sz="1500" b="1">
                <a:latin typeface="Arial Nova"/>
                <a:ea typeface="+mn-lt"/>
                <a:cs typeface="+mn-lt"/>
              </a:rPr>
              <a:t>The Zinger Model</a:t>
            </a:r>
          </a:p>
          <a:p>
            <a:r>
              <a:rPr lang="en-GB" sz="1500" b="1">
                <a:latin typeface="Arial Nova"/>
                <a:ea typeface="+mn-lt"/>
                <a:cs typeface="+mn-lt"/>
              </a:rPr>
              <a:t>The Gallup Model</a:t>
            </a:r>
          </a:p>
          <a:p>
            <a:r>
              <a:rPr lang="en-GB" sz="1500" b="1">
                <a:latin typeface="Arial Nova"/>
                <a:ea typeface="+mn-lt"/>
                <a:cs typeface="+mn-lt"/>
              </a:rPr>
              <a:t>The JD-R Model</a:t>
            </a:r>
          </a:p>
          <a:p>
            <a:pPr marL="0" indent="0">
              <a:buNone/>
            </a:pPr>
            <a:r>
              <a:rPr lang="en-GB" sz="1500">
                <a:latin typeface="Arial Nova"/>
                <a:ea typeface="+mn-lt"/>
                <a:cs typeface="+mn-lt"/>
              </a:rPr>
              <a:t>  (Leapsome, 2022).</a:t>
            </a:r>
          </a:p>
          <a:p>
            <a:endParaRPr lang="en-GB" sz="1500">
              <a:ea typeface="+mn-lt"/>
              <a:cs typeface="+mn-lt"/>
            </a:endParaRPr>
          </a:p>
          <a:p>
            <a:endParaRPr lang="en-GB" sz="1500">
              <a:cs typeface="Calibri"/>
            </a:endParaRPr>
          </a:p>
        </p:txBody>
      </p:sp>
    </p:spTree>
    <p:extLst>
      <p:ext uri="{BB962C8B-B14F-4D97-AF65-F5344CB8AC3E}">
        <p14:creationId xmlns:p14="http://schemas.microsoft.com/office/powerpoint/2010/main" val="35320008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2" name="Group 41">
            <a:extLst>
              <a:ext uri="{FF2B5EF4-FFF2-40B4-BE49-F238E27FC236}">
                <a16:creationId xmlns:a16="http://schemas.microsoft.com/office/drawing/2014/main" id="{287F69AB-2350-44E3-9076-00265B93F3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1"/>
            <a:ext cx="972709" cy="1935307"/>
            <a:chOff x="10918968" y="713127"/>
            <a:chExt cx="1273032" cy="2532832"/>
          </a:xfrm>
        </p:grpSpPr>
        <p:sp>
          <p:nvSpPr>
            <p:cNvPr id="43" name="Rectangle 42">
              <a:extLst>
                <a:ext uri="{FF2B5EF4-FFF2-40B4-BE49-F238E27FC236}">
                  <a16:creationId xmlns:a16="http://schemas.microsoft.com/office/drawing/2014/main" id="{D70652AA-1C81-481C-856B-903714375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Isosceles Triangle 43">
              <a:extLst>
                <a:ext uri="{FF2B5EF4-FFF2-40B4-BE49-F238E27FC236}">
                  <a16:creationId xmlns:a16="http://schemas.microsoft.com/office/drawing/2014/main" id="{A2FF99B6-37BA-4650-B01D-799F02E31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987C81BF-D23A-5944-579D-3BE2C2BAF8D4}"/>
              </a:ext>
            </a:extLst>
          </p:cNvPr>
          <p:cNvSpPr>
            <a:spLocks noGrp="1"/>
          </p:cNvSpPr>
          <p:nvPr>
            <p:ph type="title"/>
          </p:nvPr>
        </p:nvSpPr>
        <p:spPr>
          <a:xfrm>
            <a:off x="643467" y="321734"/>
            <a:ext cx="10905066" cy="1135737"/>
          </a:xfrm>
        </p:spPr>
        <p:txBody>
          <a:bodyPr>
            <a:normAutofit/>
          </a:bodyPr>
          <a:lstStyle/>
          <a:p>
            <a:r>
              <a:rPr lang="en-GB" sz="3600">
                <a:latin typeface="Arial Nova"/>
                <a:ea typeface="+mj-lt"/>
                <a:cs typeface="+mj-lt"/>
              </a:rPr>
              <a:t>Maslow’s model</a:t>
            </a:r>
            <a:endParaRPr lang="en-US" sz="3600">
              <a:latin typeface="Arial Nova"/>
            </a:endParaRPr>
          </a:p>
        </p:txBody>
      </p:sp>
      <p:pic>
        <p:nvPicPr>
          <p:cNvPr id="4" name="Picture 4" descr="Diagram&#10;&#10;Description automatically generated">
            <a:extLst>
              <a:ext uri="{FF2B5EF4-FFF2-40B4-BE49-F238E27FC236}">
                <a16:creationId xmlns:a16="http://schemas.microsoft.com/office/drawing/2014/main" id="{F0930FD6-0F25-E60B-A8FE-B1783A81E0C2}"/>
              </a:ext>
            </a:extLst>
          </p:cNvPr>
          <p:cNvPicPr>
            <a:picLocks noChangeAspect="1"/>
          </p:cNvPicPr>
          <p:nvPr/>
        </p:nvPicPr>
        <p:blipFill>
          <a:blip r:embed="rId2"/>
          <a:stretch>
            <a:fillRect/>
          </a:stretch>
        </p:blipFill>
        <p:spPr>
          <a:xfrm>
            <a:off x="329241" y="1460900"/>
            <a:ext cx="6567440" cy="4939306"/>
          </a:xfrm>
          <a:prstGeom prst="rect">
            <a:avLst/>
          </a:prstGeom>
        </p:spPr>
      </p:pic>
      <p:grpSp>
        <p:nvGrpSpPr>
          <p:cNvPr id="46" name="Group 45">
            <a:extLst>
              <a:ext uri="{FF2B5EF4-FFF2-40B4-BE49-F238E27FC236}">
                <a16:creationId xmlns:a16="http://schemas.microsoft.com/office/drawing/2014/main" id="{3EA7D759-6BEF-4CBD-A325-BCFA77832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47" name="Isosceles Triangle 46">
              <a:extLst>
                <a:ext uri="{FF2B5EF4-FFF2-40B4-BE49-F238E27FC236}">
                  <a16:creationId xmlns:a16="http://schemas.microsoft.com/office/drawing/2014/main" id="{317405EC-53E3-473A-8B42-B9475D057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03F2370-11B5-4E16-8AE5-B4854408B4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Picture 7" descr="Text, letter&#10;&#10;Description automatically generated">
            <a:extLst>
              <a:ext uri="{FF2B5EF4-FFF2-40B4-BE49-F238E27FC236}">
                <a16:creationId xmlns:a16="http://schemas.microsoft.com/office/drawing/2014/main" id="{9404C446-A44B-8592-27A0-A1BEF1FBEF1E}"/>
              </a:ext>
            </a:extLst>
          </p:cNvPr>
          <p:cNvPicPr>
            <a:picLocks noGrp="1" noChangeAspect="1"/>
          </p:cNvPicPr>
          <p:nvPr>
            <p:ph idx="1"/>
          </p:nvPr>
        </p:nvPicPr>
        <p:blipFill>
          <a:blip r:embed="rId3"/>
          <a:stretch>
            <a:fillRect/>
          </a:stretch>
        </p:blipFill>
        <p:spPr>
          <a:xfrm>
            <a:off x="7159369" y="3111"/>
            <a:ext cx="4786252" cy="6849439"/>
          </a:xfrm>
        </p:spPr>
      </p:pic>
    </p:spTree>
    <p:extLst>
      <p:ext uri="{BB962C8B-B14F-4D97-AF65-F5344CB8AC3E}">
        <p14:creationId xmlns:p14="http://schemas.microsoft.com/office/powerpoint/2010/main" val="3645131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35822-33A2-36CF-BB73-40E13B712E56}"/>
              </a:ext>
            </a:extLst>
          </p:cNvPr>
          <p:cNvSpPr>
            <a:spLocks noGrp="1"/>
          </p:cNvSpPr>
          <p:nvPr>
            <p:ph type="title"/>
          </p:nvPr>
        </p:nvSpPr>
        <p:spPr>
          <a:xfrm>
            <a:off x="481013" y="3752849"/>
            <a:ext cx="3290887" cy="2735491"/>
          </a:xfrm>
        </p:spPr>
        <p:txBody>
          <a:bodyPr anchor="ctr">
            <a:normAutofit/>
          </a:bodyPr>
          <a:lstStyle/>
          <a:p>
            <a:r>
              <a:rPr lang="en-GB" sz="3100" dirty="0">
                <a:latin typeface="Arial Nova"/>
                <a:ea typeface="+mj-lt"/>
                <a:cs typeface="+mj-lt"/>
              </a:rPr>
              <a:t>Examples of effective employee engagement strategies from the hotel industry</a:t>
            </a:r>
            <a:endParaRPr lang="en-US" sz="3100" dirty="0">
              <a:latin typeface="Arial Nova"/>
              <a:ea typeface="+mj-lt"/>
              <a:cs typeface="+mj-lt"/>
            </a:endParaRPr>
          </a:p>
        </p:txBody>
      </p:sp>
      <p:pic>
        <p:nvPicPr>
          <p:cNvPr id="4" name="Picture 4" descr="Graphical user interface&#10;&#10;Description automatically generated">
            <a:extLst>
              <a:ext uri="{FF2B5EF4-FFF2-40B4-BE49-F238E27FC236}">
                <a16:creationId xmlns:a16="http://schemas.microsoft.com/office/drawing/2014/main" id="{17FB5E6D-147E-BF02-A509-D9C6F1A26A53}"/>
              </a:ext>
            </a:extLst>
          </p:cNvPr>
          <p:cNvPicPr>
            <a:picLocks noChangeAspect="1"/>
          </p:cNvPicPr>
          <p:nvPr/>
        </p:nvPicPr>
        <p:blipFill rotWithShape="1">
          <a:blip r:embed="rId2"/>
          <a:srcRect t="31852" r="4" b="1567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graphicFrame>
        <p:nvGraphicFramePr>
          <p:cNvPr id="6" name="Content Placeholder 2">
            <a:extLst>
              <a:ext uri="{FF2B5EF4-FFF2-40B4-BE49-F238E27FC236}">
                <a16:creationId xmlns:a16="http://schemas.microsoft.com/office/drawing/2014/main" id="{9957F1E6-E4D0-B02B-B049-1D374105A992}"/>
              </a:ext>
            </a:extLst>
          </p:cNvPr>
          <p:cNvGraphicFramePr>
            <a:graphicFrameLocks noGrp="1"/>
          </p:cNvGraphicFramePr>
          <p:nvPr>
            <p:ph idx="1"/>
            <p:extLst>
              <p:ext uri="{D42A27DB-BD31-4B8C-83A1-F6EECF244321}">
                <p14:modId xmlns:p14="http://schemas.microsoft.com/office/powerpoint/2010/main" val="3172990418"/>
              </p:ext>
            </p:extLst>
          </p:nvPr>
        </p:nvGraphicFramePr>
        <p:xfrm>
          <a:off x="3825723" y="3079524"/>
          <a:ext cx="7485413" cy="2383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22819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3AD41DB-DF9F-49BC-85AE-6AB1840A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background pattern&#10;&#10;Description automatically generated">
            <a:extLst>
              <a:ext uri="{FF2B5EF4-FFF2-40B4-BE49-F238E27FC236}">
                <a16:creationId xmlns:a16="http://schemas.microsoft.com/office/drawing/2014/main" id="{6FA809C3-CFA1-8037-6B69-D60678D765D8}"/>
              </a:ext>
            </a:extLst>
          </p:cNvPr>
          <p:cNvPicPr>
            <a:picLocks noChangeAspect="1"/>
          </p:cNvPicPr>
          <p:nvPr/>
        </p:nvPicPr>
        <p:blipFill rotWithShape="1">
          <a:blip r:embed="rId2"/>
          <a:srcRect t="3156"/>
          <a:stretch/>
        </p:blipFill>
        <p:spPr>
          <a:xfrm>
            <a:off x="20" y="-1"/>
            <a:ext cx="12191980" cy="3984912"/>
          </a:xfrm>
          <a:custGeom>
            <a:avLst/>
            <a:gdLst/>
            <a:ahLst/>
            <a:cxnLst/>
            <a:rect l="l" t="t" r="r" b="b"/>
            <a:pathLst>
              <a:path w="12192000" h="3984912">
                <a:moveTo>
                  <a:pt x="0" y="0"/>
                </a:moveTo>
                <a:lnTo>
                  <a:pt x="12192000" y="0"/>
                </a:lnTo>
                <a:lnTo>
                  <a:pt x="12192000" y="566059"/>
                </a:lnTo>
                <a:lnTo>
                  <a:pt x="12192000" y="794037"/>
                </a:lnTo>
                <a:lnTo>
                  <a:pt x="12192000" y="2336800"/>
                </a:lnTo>
                <a:lnTo>
                  <a:pt x="12192000" y="2631227"/>
                </a:lnTo>
                <a:lnTo>
                  <a:pt x="12192000" y="3908712"/>
                </a:lnTo>
                <a:lnTo>
                  <a:pt x="9439275" y="3984912"/>
                </a:lnTo>
                <a:lnTo>
                  <a:pt x="5572127" y="3737262"/>
                </a:lnTo>
                <a:lnTo>
                  <a:pt x="0" y="3908712"/>
                </a:lnTo>
                <a:lnTo>
                  <a:pt x="0" y="2631227"/>
                </a:lnTo>
                <a:lnTo>
                  <a:pt x="0" y="2336800"/>
                </a:lnTo>
                <a:lnTo>
                  <a:pt x="0" y="794037"/>
                </a:lnTo>
                <a:lnTo>
                  <a:pt x="0" y="566059"/>
                </a:lnTo>
                <a:close/>
              </a:path>
            </a:pathLst>
          </a:custGeom>
        </p:spPr>
      </p:pic>
      <p:grpSp>
        <p:nvGrpSpPr>
          <p:cNvPr id="35" name="Group 34">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36" name="Freeform: Shape 35">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F8DE51DD-7B13-FE1D-9663-B111B8B8A5BE}"/>
              </a:ext>
            </a:extLst>
          </p:cNvPr>
          <p:cNvSpPr>
            <a:spLocks noGrp="1"/>
          </p:cNvSpPr>
          <p:nvPr>
            <p:ph idx="1"/>
          </p:nvPr>
        </p:nvSpPr>
        <p:spPr>
          <a:xfrm>
            <a:off x="730841" y="4669978"/>
            <a:ext cx="10626134" cy="1849287"/>
          </a:xfrm>
        </p:spPr>
        <p:txBody>
          <a:bodyPr vert="horz" lIns="91440" tIns="45720" rIns="91440" bIns="45720" rtlCol="0" anchor="t">
            <a:noAutofit/>
          </a:bodyPr>
          <a:lstStyle/>
          <a:p>
            <a:r>
              <a:rPr lang="en-GB" sz="2000" dirty="0">
                <a:solidFill>
                  <a:schemeClr val="bg1">
                    <a:alpha val="80000"/>
                  </a:schemeClr>
                </a:solidFill>
                <a:latin typeface="Arial Nova"/>
                <a:ea typeface="+mn-lt"/>
                <a:cs typeface="+mn-lt"/>
              </a:rPr>
              <a:t>Employee engagement is essential for success in generating Return on Investment (ROI). Employee engagement increases the likelihood that they will put more effort into their work, increasing productivity and efficiency. A few of the many advantages of having an engaged workforce include increased profitability, improved quality, decreased turnover, and lower absenteeism. The key drivers of engagement should be the focus of organisations, and they should work to foster a positive work environment.</a:t>
            </a:r>
          </a:p>
        </p:txBody>
      </p:sp>
    </p:spTree>
    <p:extLst>
      <p:ext uri="{BB962C8B-B14F-4D97-AF65-F5344CB8AC3E}">
        <p14:creationId xmlns:p14="http://schemas.microsoft.com/office/powerpoint/2010/main" val="17010835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FC452-342E-7B56-3968-10F25E98EF41}"/>
              </a:ext>
            </a:extLst>
          </p:cNvPr>
          <p:cNvSpPr>
            <a:spLocks noGrp="1"/>
          </p:cNvSpPr>
          <p:nvPr>
            <p:ph type="title"/>
          </p:nvPr>
        </p:nvSpPr>
        <p:spPr>
          <a:xfrm>
            <a:off x="735344" y="618534"/>
            <a:ext cx="8624711" cy="762221"/>
          </a:xfrm>
        </p:spPr>
        <p:txBody>
          <a:bodyPr anchor="ctr">
            <a:normAutofit/>
          </a:bodyPr>
          <a:lstStyle/>
          <a:p>
            <a:r>
              <a:rPr lang="en-GB" sz="2800" dirty="0">
                <a:latin typeface="Arial Nova"/>
                <a:ea typeface="+mj-lt"/>
                <a:cs typeface="+mj-lt"/>
              </a:rPr>
              <a:t>References</a:t>
            </a:r>
          </a:p>
        </p:txBody>
      </p:sp>
      <p:sp>
        <p:nvSpPr>
          <p:cNvPr id="3" name="Content Placeholder 2">
            <a:extLst>
              <a:ext uri="{FF2B5EF4-FFF2-40B4-BE49-F238E27FC236}">
                <a16:creationId xmlns:a16="http://schemas.microsoft.com/office/drawing/2014/main" id="{CB7A0FF2-421B-4B48-A113-4AFE98179529}"/>
              </a:ext>
            </a:extLst>
          </p:cNvPr>
          <p:cNvSpPr>
            <a:spLocks noGrp="1"/>
          </p:cNvSpPr>
          <p:nvPr>
            <p:ph idx="1"/>
          </p:nvPr>
        </p:nvSpPr>
        <p:spPr>
          <a:xfrm>
            <a:off x="656788" y="1382625"/>
            <a:ext cx="10840009" cy="5157096"/>
          </a:xfrm>
        </p:spPr>
        <p:txBody>
          <a:bodyPr vert="horz" lIns="91440" tIns="45720" rIns="91440" bIns="45720" rtlCol="0" anchor="t">
            <a:noAutofit/>
          </a:bodyPr>
          <a:lstStyle/>
          <a:p>
            <a:r>
              <a:rPr lang="en-GB" sz="1200" dirty="0">
                <a:latin typeface="Arial Nova"/>
                <a:ea typeface="+mn-lt"/>
                <a:cs typeface="+mn-lt"/>
              </a:rPr>
              <a:t>Bridger, E. (2018)</a:t>
            </a:r>
            <a:r>
              <a:rPr lang="en-GB" sz="1200" i="1" dirty="0">
                <a:latin typeface="Arial Nova"/>
                <a:ea typeface="+mn-lt"/>
                <a:cs typeface="+mn-lt"/>
              </a:rPr>
              <a:t> Employee engagement: a practical introduction</a:t>
            </a:r>
            <a:r>
              <a:rPr lang="en-GB" sz="1200" dirty="0">
                <a:latin typeface="Arial Nova"/>
                <a:ea typeface="+mn-lt"/>
                <a:cs typeface="+mn-lt"/>
              </a:rPr>
              <a:t>. Second edition. London: Kogan Page.</a:t>
            </a:r>
          </a:p>
          <a:p>
            <a:r>
              <a:rPr lang="en-GB" sz="1200" dirty="0" err="1">
                <a:latin typeface="Arial Nova"/>
                <a:ea typeface="+mn-lt"/>
                <a:cs typeface="+mn-lt"/>
              </a:rPr>
              <a:t>Clevry</a:t>
            </a:r>
            <a:r>
              <a:rPr lang="en-GB" sz="1200" dirty="0">
                <a:latin typeface="Arial Nova"/>
                <a:ea typeface="+mn-lt"/>
                <a:cs typeface="+mn-lt"/>
              </a:rPr>
              <a:t> (2022). </a:t>
            </a:r>
            <a:r>
              <a:rPr lang="en-GB" sz="1200" i="1" dirty="0">
                <a:latin typeface="Arial Nova"/>
                <a:ea typeface="+mn-lt"/>
                <a:cs typeface="+mn-lt"/>
              </a:rPr>
              <a:t>Employee engagement statistics | 32 Stats &amp; Trends for 2022</a:t>
            </a:r>
            <a:r>
              <a:rPr lang="en-GB" sz="1200" dirty="0">
                <a:latin typeface="Arial Nova"/>
                <a:ea typeface="+mn-lt"/>
                <a:cs typeface="+mn-lt"/>
              </a:rPr>
              <a:t>. Available at: </a:t>
            </a:r>
            <a:r>
              <a:rPr lang="en-GB" sz="1200" u="sng" dirty="0">
                <a:latin typeface="Arial Nova"/>
                <a:ea typeface="+mn-lt"/>
                <a:cs typeface="+mn-lt"/>
                <a:hlinkClick r:id="rId2"/>
              </a:rPr>
              <a:t>https://www.clevry.com/insights/employee-engagement-statistics-2022#:~:text=Employee%20engagement%20statistics%201%20Employee%20engagement%20drives%20company</a:t>
            </a:r>
            <a:r>
              <a:rPr lang="en-GB" sz="1200" dirty="0">
                <a:latin typeface="Arial Nova"/>
                <a:ea typeface="+mn-lt"/>
                <a:cs typeface="+mn-lt"/>
              </a:rPr>
              <a:t> (Accessed 2 December 2022).</a:t>
            </a:r>
          </a:p>
          <a:p>
            <a:r>
              <a:rPr lang="en-GB" sz="1200" dirty="0">
                <a:latin typeface="Arial Nova"/>
                <a:ea typeface="+mn-lt"/>
                <a:cs typeface="+mn-lt"/>
              </a:rPr>
              <a:t>Infographic (2019). </a:t>
            </a:r>
            <a:r>
              <a:rPr lang="en-GB" sz="1200" i="1" dirty="0">
                <a:latin typeface="Arial Nova"/>
                <a:ea typeface="+mn-lt"/>
                <a:cs typeface="+mn-lt"/>
              </a:rPr>
              <a:t>Stats about how Employees Engage</a:t>
            </a:r>
            <a:r>
              <a:rPr lang="en-GB" sz="1200" dirty="0">
                <a:latin typeface="Arial Nova"/>
                <a:ea typeface="+mn-lt"/>
                <a:cs typeface="+mn-lt"/>
              </a:rPr>
              <a:t>. Available at: </a:t>
            </a:r>
            <a:r>
              <a:rPr lang="en-GB" sz="1200" u="sng" dirty="0">
                <a:latin typeface="Arial Nova"/>
                <a:ea typeface="+mn-lt"/>
                <a:cs typeface="+mn-lt"/>
                <a:hlinkClick r:id="rId3"/>
              </a:rPr>
              <a:t>https://infographicdatabase.com/business/stats-employees-engage/</a:t>
            </a:r>
            <a:r>
              <a:rPr lang="en-GB" sz="1200" dirty="0">
                <a:latin typeface="Arial Nova"/>
                <a:ea typeface="+mn-lt"/>
                <a:cs typeface="+mn-lt"/>
              </a:rPr>
              <a:t> (Accessed 2 December 2022).</a:t>
            </a:r>
          </a:p>
          <a:p>
            <a:r>
              <a:rPr lang="en-GB" sz="1200" dirty="0">
                <a:latin typeface="Arial Nova"/>
                <a:ea typeface="+mn-lt"/>
                <a:cs typeface="+mn-lt"/>
              </a:rPr>
              <a:t>Kurtzman, J. (2017). </a:t>
            </a:r>
            <a:r>
              <a:rPr lang="en-GB" sz="1200" i="1" dirty="0">
                <a:latin typeface="Arial Nova"/>
                <a:ea typeface="+mn-lt"/>
                <a:cs typeface="+mn-lt"/>
              </a:rPr>
              <a:t>Why is employee engagement in the hospitality industry important? </a:t>
            </a:r>
            <a:r>
              <a:rPr lang="en-GB" sz="1200" dirty="0">
                <a:latin typeface="Arial Nova"/>
                <a:ea typeface="+mn-lt"/>
                <a:cs typeface="+mn-lt"/>
              </a:rPr>
              <a:t>Available at: </a:t>
            </a:r>
            <a:r>
              <a:rPr lang="en-GB" sz="1200" u="sng" dirty="0">
                <a:latin typeface="Arial Nova"/>
                <a:ea typeface="+mn-lt"/>
                <a:cs typeface="+mn-lt"/>
                <a:hlinkClick r:id="rId4"/>
              </a:rPr>
              <a:t>https://blog.rewardian.com/why-is-employee-engagement-in-the-hospitality-industry-important#:~:text=In%20order%20to%20increase%20employee%20engagement%20in%20a</a:t>
            </a:r>
            <a:r>
              <a:rPr lang="en-GB" sz="1200" dirty="0">
                <a:latin typeface="Arial Nova"/>
                <a:ea typeface="+mn-lt"/>
                <a:cs typeface="+mn-lt"/>
              </a:rPr>
              <a:t> (Accessed: 1 December 2022).</a:t>
            </a:r>
          </a:p>
          <a:p>
            <a:r>
              <a:rPr lang="en-GB" sz="1200" dirty="0">
                <a:latin typeface="Arial Nova"/>
                <a:ea typeface="+mn-lt"/>
                <a:cs typeface="+mn-lt"/>
              </a:rPr>
              <a:t>leapsome.com. (2022). </a:t>
            </a:r>
            <a:r>
              <a:rPr lang="en-GB" sz="1200" i="1" dirty="0">
                <a:latin typeface="Arial Nova"/>
                <a:ea typeface="+mn-lt"/>
                <a:cs typeface="+mn-lt"/>
              </a:rPr>
              <a:t>6 Employee Engagement Models for a Thriving Workplace</a:t>
            </a:r>
            <a:r>
              <a:rPr lang="en-GB" sz="1200" dirty="0">
                <a:latin typeface="Arial Nova"/>
                <a:ea typeface="+mn-lt"/>
                <a:cs typeface="+mn-lt"/>
              </a:rPr>
              <a:t>. Available at: </a:t>
            </a:r>
            <a:r>
              <a:rPr lang="en-GB" sz="1200" u="sng" dirty="0">
                <a:latin typeface="Arial Nova"/>
                <a:ea typeface="+mn-lt"/>
                <a:cs typeface="+mn-lt"/>
                <a:hlinkClick r:id="rId5"/>
              </a:rPr>
              <a:t>https://www.leapsome.com/blog/employee-engagement-models#:~:text=6%20employee%20engagement%20models%20for%20a%20thriving%20workplace</a:t>
            </a:r>
            <a:r>
              <a:rPr lang="en-GB" sz="1200" dirty="0">
                <a:latin typeface="Arial Nova"/>
                <a:ea typeface="+mn-lt"/>
                <a:cs typeface="+mn-lt"/>
              </a:rPr>
              <a:t> (Accessed 1 December 2022).</a:t>
            </a:r>
          </a:p>
          <a:p>
            <a:r>
              <a:rPr lang="en-GB" sz="1200" dirty="0">
                <a:latin typeface="Arial Nova"/>
                <a:ea typeface="+mn-lt"/>
                <a:cs typeface="+mn-lt"/>
              </a:rPr>
              <a:t>linkedin.com. (2022). </a:t>
            </a:r>
            <a:r>
              <a:rPr lang="en-GB" sz="1200" i="1" dirty="0">
                <a:latin typeface="Arial Nova"/>
                <a:ea typeface="+mn-lt"/>
                <a:cs typeface="+mn-lt"/>
              </a:rPr>
              <a:t>Employee Engagement &amp; Retention based on - Maslow’s Hierarchy of Needs in the Workplace</a:t>
            </a:r>
            <a:r>
              <a:rPr lang="en-GB" sz="1200" dirty="0">
                <a:latin typeface="Arial Nova"/>
                <a:ea typeface="+mn-lt"/>
                <a:cs typeface="+mn-lt"/>
              </a:rPr>
              <a:t>. Available at: </a:t>
            </a:r>
            <a:r>
              <a:rPr lang="en-GB" sz="1200" u="sng" dirty="0">
                <a:latin typeface="Arial Nova"/>
                <a:ea typeface="+mn-lt"/>
                <a:cs typeface="+mn-lt"/>
                <a:hlinkClick r:id="rId6"/>
              </a:rPr>
              <a:t>https://www.linkedin.com/pulse/employee-engagement-retention-based-maslows-needs-shailesh-banaeet#:~:text=Employee%20Engagement%20%26%20Retention%20based%20on%20-%20Maslow%27s</a:t>
            </a:r>
            <a:r>
              <a:rPr lang="en-GB" sz="1200" dirty="0">
                <a:latin typeface="Arial Nova"/>
                <a:ea typeface="+mn-lt"/>
                <a:cs typeface="+mn-lt"/>
              </a:rPr>
              <a:t> (Accessed 2 December 2022).</a:t>
            </a:r>
          </a:p>
          <a:p>
            <a:r>
              <a:rPr lang="en-GB" sz="1200" dirty="0">
                <a:latin typeface="Arial Nova"/>
                <a:ea typeface="+mn-lt"/>
                <a:cs typeface="+mn-lt"/>
              </a:rPr>
              <a:t>Marriott International. (2014). </a:t>
            </a:r>
            <a:r>
              <a:rPr lang="en-GB" sz="1200" i="1" dirty="0">
                <a:latin typeface="Arial Nova"/>
                <a:ea typeface="+mn-lt"/>
                <a:cs typeface="+mn-lt"/>
              </a:rPr>
              <a:t>Core Values &amp; Heritage</a:t>
            </a:r>
            <a:r>
              <a:rPr lang="en-GB" sz="1200" dirty="0">
                <a:latin typeface="Arial Nova"/>
                <a:ea typeface="+mn-lt"/>
                <a:cs typeface="+mn-lt"/>
              </a:rPr>
              <a:t>. [online] Available at: </a:t>
            </a:r>
            <a:r>
              <a:rPr lang="en-GB" sz="1200" u="sng" dirty="0">
                <a:latin typeface="Arial Nova"/>
                <a:ea typeface="+mn-lt"/>
                <a:cs typeface="+mn-lt"/>
                <a:hlinkClick r:id="rId7"/>
              </a:rPr>
              <a:t>https://www.marriott.com/culture-and-values/core-values.mi</a:t>
            </a:r>
            <a:r>
              <a:rPr lang="en-GB" sz="1200" dirty="0">
                <a:latin typeface="Arial Nova"/>
                <a:ea typeface="+mn-lt"/>
                <a:cs typeface="+mn-lt"/>
              </a:rPr>
              <a:t> (Accessed: 1 December 2022).</a:t>
            </a:r>
          </a:p>
          <a:p>
            <a:r>
              <a:rPr lang="en-GB" sz="1200" dirty="0" err="1">
                <a:latin typeface="Arial Nova"/>
                <a:ea typeface="+mn-lt"/>
                <a:cs typeface="+mn-lt"/>
              </a:rPr>
              <a:t>Slideshare</a:t>
            </a:r>
            <a:r>
              <a:rPr lang="en-GB" sz="1200" dirty="0">
                <a:latin typeface="Arial Nova"/>
                <a:ea typeface="+mn-lt"/>
                <a:cs typeface="+mn-lt"/>
              </a:rPr>
              <a:t> (2017). </a:t>
            </a:r>
            <a:r>
              <a:rPr lang="en-GB" sz="1200" i="1" dirty="0">
                <a:latin typeface="Arial Nova"/>
                <a:ea typeface="+mn-lt"/>
                <a:cs typeface="+mn-lt"/>
              </a:rPr>
              <a:t>Why You Can’t Afford to Ignore Employee Engagement. </a:t>
            </a:r>
            <a:r>
              <a:rPr lang="en-GB" sz="1200" dirty="0">
                <a:latin typeface="Arial Nova"/>
                <a:ea typeface="+mn-lt"/>
                <a:cs typeface="+mn-lt"/>
              </a:rPr>
              <a:t>Available at: </a:t>
            </a:r>
            <a:r>
              <a:rPr lang="en-GB" sz="1200" u="sng" dirty="0">
                <a:latin typeface="Arial Nova"/>
                <a:ea typeface="+mn-lt"/>
                <a:cs typeface="+mn-lt"/>
                <a:hlinkClick r:id="rId8"/>
              </a:rPr>
              <a:t>Why You Can’t Afford to Ignore Employee Engagement (Infographic)</a:t>
            </a:r>
            <a:r>
              <a:rPr lang="en-GB" sz="1200" dirty="0">
                <a:latin typeface="Arial Nova"/>
                <a:ea typeface="+mn-lt"/>
                <a:cs typeface="+mn-lt"/>
              </a:rPr>
              <a:t> (Accessed 2 December 2022).</a:t>
            </a:r>
          </a:p>
          <a:p>
            <a:r>
              <a:rPr lang="en-GB" sz="1200" dirty="0">
                <a:latin typeface="Arial Nova"/>
                <a:ea typeface="+mn-lt"/>
                <a:cs typeface="+mn-lt"/>
              </a:rPr>
              <a:t>So, Kevin Kam Fung &amp; Li, Xiang. (2020). </a:t>
            </a:r>
            <a:r>
              <a:rPr lang="en-GB" sz="1200" i="1" dirty="0">
                <a:latin typeface="Arial Nova"/>
                <a:ea typeface="+mn-lt"/>
                <a:cs typeface="+mn-lt"/>
              </a:rPr>
              <a:t>Customer Engagement in Hospitality and Tourism Services. Journal of Hospitality &amp; Tourism Research</a:t>
            </a:r>
            <a:r>
              <a:rPr lang="en-GB" sz="1200" dirty="0">
                <a:latin typeface="Arial Nova"/>
                <a:ea typeface="+mn-lt"/>
                <a:cs typeface="+mn-lt"/>
              </a:rPr>
              <a:t>. 44. 171-177. 10.1177/1096348019900010.</a:t>
            </a:r>
          </a:p>
          <a:p>
            <a:r>
              <a:rPr lang="en-GB" sz="1200" dirty="0" err="1">
                <a:latin typeface="Arial Nova"/>
                <a:ea typeface="+mn-lt"/>
                <a:cs typeface="+mn-lt"/>
              </a:rPr>
              <a:t>WeThrive</a:t>
            </a:r>
            <a:r>
              <a:rPr lang="en-GB" sz="1200" dirty="0">
                <a:latin typeface="Arial Nova"/>
                <a:ea typeface="+mn-lt"/>
                <a:cs typeface="+mn-lt"/>
              </a:rPr>
              <a:t>, (2021). </a:t>
            </a:r>
            <a:r>
              <a:rPr lang="en-GB" sz="1200" i="1" dirty="0">
                <a:latin typeface="Arial Nova"/>
                <a:ea typeface="+mn-lt"/>
                <a:cs typeface="+mn-lt"/>
              </a:rPr>
              <a:t>Employee Engagement Models and Theories</a:t>
            </a:r>
            <a:r>
              <a:rPr lang="en-GB" sz="1200" dirty="0">
                <a:latin typeface="Arial Nova"/>
                <a:ea typeface="+mn-lt"/>
                <a:cs typeface="+mn-lt"/>
              </a:rPr>
              <a:t>. Available at: </a:t>
            </a:r>
            <a:r>
              <a:rPr lang="en-GB" sz="1200" u="sng" dirty="0">
                <a:latin typeface="Arial Nova"/>
                <a:ea typeface="+mn-lt"/>
                <a:cs typeface="+mn-lt"/>
                <a:hlinkClick r:id="rId9"/>
              </a:rPr>
              <a:t>https://wethrive.net/employee-engagement/employee-engagement-models-and-theories/#:~:text=The%20AON-Hewitt%20model%20of%20engagement%20considers%20a%20combination</a:t>
            </a:r>
            <a:r>
              <a:rPr lang="en-GB" sz="1200" dirty="0">
                <a:latin typeface="Arial Nova"/>
                <a:ea typeface="+mn-lt"/>
                <a:cs typeface="+mn-lt"/>
              </a:rPr>
              <a:t> (Accessed 1 December 2022).</a:t>
            </a:r>
          </a:p>
          <a:p>
            <a:endParaRPr lang="en-GB" sz="600">
              <a:ea typeface="+mn-lt"/>
              <a:cs typeface="+mn-lt"/>
            </a:endParaRPr>
          </a:p>
          <a:p>
            <a:endParaRPr lang="en-GB" sz="600">
              <a:ea typeface="+mn-lt"/>
              <a:cs typeface="+mn-lt"/>
            </a:endParaRPr>
          </a:p>
          <a:p>
            <a:endParaRPr lang="en-GB" sz="600">
              <a:ea typeface="+mn-lt"/>
              <a:cs typeface="+mn-lt"/>
            </a:endParaRPr>
          </a:p>
          <a:p>
            <a:endParaRPr lang="en-GB" sz="600">
              <a:cs typeface="Calibri"/>
            </a:endParaRPr>
          </a:p>
        </p:txBody>
      </p:sp>
    </p:spTree>
    <p:extLst>
      <p:ext uri="{BB962C8B-B14F-4D97-AF65-F5344CB8AC3E}">
        <p14:creationId xmlns:p14="http://schemas.microsoft.com/office/powerpoint/2010/main" val="226154349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Employee Engagement</vt:lpstr>
      <vt:lpstr>PowerPoint Presentation</vt:lpstr>
      <vt:lpstr>PowerPoint Presentation</vt:lpstr>
      <vt:lpstr>Employee engagement model </vt:lpstr>
      <vt:lpstr>The fundamentals of employee engagement</vt:lpstr>
      <vt:lpstr>Employee Engagement Models:</vt:lpstr>
      <vt:lpstr>Maslow’s model</vt:lpstr>
      <vt:lpstr>Examples of effective employee engagement strategies from the hotel industry</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279</cp:revision>
  <dcterms:created xsi:type="dcterms:W3CDTF">2022-12-03T00:24:25Z</dcterms:created>
  <dcterms:modified xsi:type="dcterms:W3CDTF">2022-12-04T20:43:48Z</dcterms:modified>
</cp:coreProperties>
</file>